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</p:sldMasterIdLst>
  <p:notesMasterIdLst>
    <p:notesMasterId r:id="rId29"/>
  </p:notesMasterIdLst>
  <p:handoutMasterIdLst>
    <p:handoutMasterId r:id="rId30"/>
  </p:handoutMasterIdLst>
  <p:sldIdLst>
    <p:sldId id="282" r:id="rId3"/>
    <p:sldId id="257" r:id="rId4"/>
    <p:sldId id="258" r:id="rId5"/>
    <p:sldId id="259" r:id="rId6"/>
    <p:sldId id="260" r:id="rId7"/>
    <p:sldId id="270" r:id="rId8"/>
    <p:sldId id="261" r:id="rId9"/>
    <p:sldId id="262" r:id="rId10"/>
    <p:sldId id="263" r:id="rId11"/>
    <p:sldId id="269" r:id="rId12"/>
    <p:sldId id="264" r:id="rId13"/>
    <p:sldId id="265" r:id="rId14"/>
    <p:sldId id="266" r:id="rId15"/>
    <p:sldId id="276" r:id="rId16"/>
    <p:sldId id="267" r:id="rId17"/>
    <p:sldId id="268" r:id="rId18"/>
    <p:sldId id="271" r:id="rId19"/>
    <p:sldId id="272" r:id="rId20"/>
    <p:sldId id="273" r:id="rId21"/>
    <p:sldId id="279" r:id="rId22"/>
    <p:sldId id="274" r:id="rId23"/>
    <p:sldId id="275" r:id="rId24"/>
    <p:sldId id="277" r:id="rId25"/>
    <p:sldId id="281" r:id="rId26"/>
    <p:sldId id="280" r:id="rId27"/>
    <p:sldId id="278" r:id="rId28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B0BD"/>
    <a:srgbClr val="56E4B8"/>
    <a:srgbClr val="FFFFFF"/>
    <a:srgbClr val="0D4289"/>
    <a:srgbClr val="F01060"/>
    <a:srgbClr val="2DD39C"/>
    <a:srgbClr val="1F4AFF"/>
    <a:srgbClr val="404C62"/>
    <a:srgbClr val="323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60"/>
  </p:normalViewPr>
  <p:slideViewPr>
    <p:cSldViewPr snapToGrid="0">
      <p:cViewPr>
        <p:scale>
          <a:sx n="33" d="100"/>
          <a:sy n="33" d="100"/>
        </p:scale>
        <p:origin x="-1128" y="-21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>
        <p:scale>
          <a:sx n="135" d="100"/>
          <a:sy n="135" d="100"/>
        </p:scale>
        <p:origin x="1950" y="-12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03664-D83E-48ED-B16F-414B03CCDA75}" type="datetimeFigureOut">
              <a:rPr lang="en-GB" smtClean="0"/>
              <a:t>10/01/2023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0A5CF-BABC-2B42-9945-ED40CC8EB0A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8EA0D-2DF1-CD4C-98D5-41E3C273A06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4000">
                <a:schemeClr val="tx1">
                  <a:alpha val="20000"/>
                </a:schemeClr>
              </a:gs>
              <a:gs pos="100000">
                <a:schemeClr val="tx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>
            <a:spLocks noEditPoints="1"/>
          </p:cNvSpPr>
          <p:nvPr userDrawn="1"/>
        </p:nvSpPr>
        <p:spPr bwMode="auto">
          <a:xfrm rot="5400000">
            <a:off x="2651208" y="-2682793"/>
            <a:ext cx="6858000" cy="12223586"/>
          </a:xfrm>
          <a:custGeom>
            <a:avLst/>
            <a:gdLst>
              <a:gd name="T0" fmla="*/ 2836 w 4019"/>
              <a:gd name="T1" fmla="*/ 4319 h 4803"/>
              <a:gd name="T2" fmla="*/ 2914 w 4019"/>
              <a:gd name="T3" fmla="*/ 4250 h 4803"/>
              <a:gd name="T4" fmla="*/ 2989 w 4019"/>
              <a:gd name="T5" fmla="*/ 4501 h 4803"/>
              <a:gd name="T6" fmla="*/ 3117 w 4019"/>
              <a:gd name="T7" fmla="*/ 4494 h 4803"/>
              <a:gd name="T8" fmla="*/ 3171 w 4019"/>
              <a:gd name="T9" fmla="*/ 4389 h 4803"/>
              <a:gd name="T10" fmla="*/ 3272 w 4019"/>
              <a:gd name="T11" fmla="*/ 4510 h 4803"/>
              <a:gd name="T12" fmla="*/ 3414 w 4019"/>
              <a:gd name="T13" fmla="*/ 4476 h 4803"/>
              <a:gd name="T14" fmla="*/ 3532 w 4019"/>
              <a:gd name="T15" fmla="*/ 4441 h 4803"/>
              <a:gd name="T16" fmla="*/ 3672 w 4019"/>
              <a:gd name="T17" fmla="*/ 4491 h 4803"/>
              <a:gd name="T18" fmla="*/ 3828 w 4019"/>
              <a:gd name="T19" fmla="*/ 4282 h 4803"/>
              <a:gd name="T20" fmla="*/ 3769 w 4019"/>
              <a:gd name="T21" fmla="*/ 2766 h 4803"/>
              <a:gd name="T22" fmla="*/ 3845 w 4019"/>
              <a:gd name="T23" fmla="*/ 2703 h 4803"/>
              <a:gd name="T24" fmla="*/ 3868 w 4019"/>
              <a:gd name="T25" fmla="*/ 2628 h 4803"/>
              <a:gd name="T26" fmla="*/ 3927 w 4019"/>
              <a:gd name="T27" fmla="*/ 2575 h 4803"/>
              <a:gd name="T28" fmla="*/ 3586 w 4019"/>
              <a:gd name="T29" fmla="*/ 602 h 4803"/>
              <a:gd name="T30" fmla="*/ 3429 w 4019"/>
              <a:gd name="T31" fmla="*/ 239 h 4803"/>
              <a:gd name="T32" fmla="*/ 3261 w 4019"/>
              <a:gd name="T33" fmla="*/ 398 h 4803"/>
              <a:gd name="T34" fmla="*/ 3096 w 4019"/>
              <a:gd name="T35" fmla="*/ 341 h 4803"/>
              <a:gd name="T36" fmla="*/ 3030 w 4019"/>
              <a:gd name="T37" fmla="*/ 403 h 4803"/>
              <a:gd name="T38" fmla="*/ 2955 w 4019"/>
              <a:gd name="T39" fmla="*/ 585 h 4803"/>
              <a:gd name="T40" fmla="*/ 2891 w 4019"/>
              <a:gd name="T41" fmla="*/ 408 h 4803"/>
              <a:gd name="T42" fmla="*/ 2810 w 4019"/>
              <a:gd name="T43" fmla="*/ 426 h 4803"/>
              <a:gd name="T44" fmla="*/ 2703 w 4019"/>
              <a:gd name="T45" fmla="*/ 469 h 4803"/>
              <a:gd name="T46" fmla="*/ 1885 w 4019"/>
              <a:gd name="T47" fmla="*/ 403 h 4803"/>
              <a:gd name="T48" fmla="*/ 1569 w 4019"/>
              <a:gd name="T49" fmla="*/ 521 h 4803"/>
              <a:gd name="T50" fmla="*/ 1139 w 4019"/>
              <a:gd name="T51" fmla="*/ 647 h 4803"/>
              <a:gd name="T52" fmla="*/ 1002 w 4019"/>
              <a:gd name="T53" fmla="*/ 254 h 4803"/>
              <a:gd name="T54" fmla="*/ 782 w 4019"/>
              <a:gd name="T55" fmla="*/ 303 h 4803"/>
              <a:gd name="T56" fmla="*/ 675 w 4019"/>
              <a:gd name="T57" fmla="*/ 310 h 4803"/>
              <a:gd name="T58" fmla="*/ 575 w 4019"/>
              <a:gd name="T59" fmla="*/ 368 h 4803"/>
              <a:gd name="T60" fmla="*/ 502 w 4019"/>
              <a:gd name="T61" fmla="*/ 352 h 4803"/>
              <a:gd name="T62" fmla="*/ 461 w 4019"/>
              <a:gd name="T63" fmla="*/ 411 h 4803"/>
              <a:gd name="T64" fmla="*/ 307 w 4019"/>
              <a:gd name="T65" fmla="*/ 412 h 4803"/>
              <a:gd name="T66" fmla="*/ 289 w 4019"/>
              <a:gd name="T67" fmla="*/ 2064 h 4803"/>
              <a:gd name="T68" fmla="*/ 448 w 4019"/>
              <a:gd name="T69" fmla="*/ 4300 h 4803"/>
              <a:gd name="T70" fmla="*/ 516 w 4019"/>
              <a:gd name="T71" fmla="*/ 4494 h 4803"/>
              <a:gd name="T72" fmla="*/ 642 w 4019"/>
              <a:gd name="T73" fmla="*/ 4482 h 4803"/>
              <a:gd name="T74" fmla="*/ 698 w 4019"/>
              <a:gd name="T75" fmla="*/ 4353 h 4803"/>
              <a:gd name="T76" fmla="*/ 789 w 4019"/>
              <a:gd name="T77" fmla="*/ 4485 h 4803"/>
              <a:gd name="T78" fmla="*/ 881 w 4019"/>
              <a:gd name="T79" fmla="*/ 4565 h 4803"/>
              <a:gd name="T80" fmla="*/ 1011 w 4019"/>
              <a:gd name="T81" fmla="*/ 4398 h 4803"/>
              <a:gd name="T82" fmla="*/ 1137 w 4019"/>
              <a:gd name="T83" fmla="*/ 4455 h 4803"/>
              <a:gd name="T84" fmla="*/ 1292 w 4019"/>
              <a:gd name="T85" fmla="*/ 4300 h 4803"/>
              <a:gd name="T86" fmla="*/ 1428 w 4019"/>
              <a:gd name="T87" fmla="*/ 4308 h 4803"/>
              <a:gd name="T88" fmla="*/ 1547 w 4019"/>
              <a:gd name="T89" fmla="*/ 4591 h 4803"/>
              <a:gd name="T90" fmla="*/ 1831 w 4019"/>
              <a:gd name="T91" fmla="*/ 4604 h 4803"/>
              <a:gd name="T92" fmla="*/ 1986 w 4019"/>
              <a:gd name="T93" fmla="*/ 4572 h 4803"/>
              <a:gd name="T94" fmla="*/ 2247 w 4019"/>
              <a:gd name="T95" fmla="*/ 4674 h 4803"/>
              <a:gd name="T96" fmla="*/ 2385 w 4019"/>
              <a:gd name="T97" fmla="*/ 4510 h 4803"/>
              <a:gd name="T98" fmla="*/ 2452 w 4019"/>
              <a:gd name="T99" fmla="*/ 4670 h 4803"/>
              <a:gd name="T100" fmla="*/ 2632 w 4019"/>
              <a:gd name="T101" fmla="*/ 4368 h 4803"/>
              <a:gd name="T102" fmla="*/ 2711 w 4019"/>
              <a:gd name="T103" fmla="*/ 4441 h 4803"/>
              <a:gd name="T104" fmla="*/ 318 w 4019"/>
              <a:gd name="T105" fmla="*/ 4250 h 4803"/>
              <a:gd name="T106" fmla="*/ 324 w 4019"/>
              <a:gd name="T107" fmla="*/ 4232 h 4803"/>
              <a:gd name="T108" fmla="*/ 248 w 4019"/>
              <a:gd name="T109" fmla="*/ 503 h 4803"/>
              <a:gd name="T110" fmla="*/ 1243 w 4019"/>
              <a:gd name="T111" fmla="*/ 536 h 4803"/>
              <a:gd name="T112" fmla="*/ 306 w 4019"/>
              <a:gd name="T113" fmla="*/ 445 h 4803"/>
              <a:gd name="T114" fmla="*/ 3231 w 4019"/>
              <a:gd name="T115" fmla="*/ 181 h 4803"/>
              <a:gd name="T116" fmla="*/ 2855 w 4019"/>
              <a:gd name="T117" fmla="*/ 4269 h 4803"/>
              <a:gd name="T118" fmla="*/ 2357 w 4019"/>
              <a:gd name="T119" fmla="*/ 4721 h 4803"/>
              <a:gd name="T120" fmla="*/ 2772 w 4019"/>
              <a:gd name="T121" fmla="*/ 4490 h 4803"/>
              <a:gd name="T122" fmla="*/ 3340 w 4019"/>
              <a:gd name="T123" fmla="*/ 257 h 48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19" h="4803">
                <a:moveTo>
                  <a:pt x="4019" y="4803"/>
                </a:moveTo>
                <a:cubicBezTo>
                  <a:pt x="2679" y="4803"/>
                  <a:pt x="1340" y="4803"/>
                  <a:pt x="0" y="4803"/>
                </a:cubicBezTo>
                <a:cubicBezTo>
                  <a:pt x="0" y="3202"/>
                  <a:pt x="0" y="1601"/>
                  <a:pt x="0" y="0"/>
                </a:cubicBezTo>
                <a:cubicBezTo>
                  <a:pt x="1340" y="0"/>
                  <a:pt x="2680" y="0"/>
                  <a:pt x="4019" y="0"/>
                </a:cubicBezTo>
                <a:cubicBezTo>
                  <a:pt x="4019" y="1601"/>
                  <a:pt x="4019" y="3202"/>
                  <a:pt x="4019" y="4803"/>
                </a:cubicBezTo>
                <a:close/>
                <a:moveTo>
                  <a:pt x="2969" y="4558"/>
                </a:moveTo>
                <a:cubicBezTo>
                  <a:pt x="2979" y="4537"/>
                  <a:pt x="2971" y="4524"/>
                  <a:pt x="2963" y="4510"/>
                </a:cubicBezTo>
                <a:cubicBezTo>
                  <a:pt x="2947" y="4480"/>
                  <a:pt x="2934" y="4448"/>
                  <a:pt x="2919" y="4417"/>
                </a:cubicBezTo>
                <a:cubicBezTo>
                  <a:pt x="2905" y="4385"/>
                  <a:pt x="2892" y="4353"/>
                  <a:pt x="2857" y="4337"/>
                </a:cubicBezTo>
                <a:cubicBezTo>
                  <a:pt x="2849" y="4334"/>
                  <a:pt x="2839" y="4327"/>
                  <a:pt x="2836" y="4319"/>
                </a:cubicBezTo>
                <a:cubicBezTo>
                  <a:pt x="2826" y="4283"/>
                  <a:pt x="2817" y="4247"/>
                  <a:pt x="2809" y="4211"/>
                </a:cubicBezTo>
                <a:cubicBezTo>
                  <a:pt x="2806" y="4199"/>
                  <a:pt x="2805" y="4185"/>
                  <a:pt x="2803" y="4167"/>
                </a:cubicBezTo>
                <a:cubicBezTo>
                  <a:pt x="2815" y="4175"/>
                  <a:pt x="2821" y="4179"/>
                  <a:pt x="2828" y="4183"/>
                </a:cubicBezTo>
                <a:cubicBezTo>
                  <a:pt x="2828" y="4177"/>
                  <a:pt x="2828" y="4174"/>
                  <a:pt x="2828" y="4169"/>
                </a:cubicBezTo>
                <a:cubicBezTo>
                  <a:pt x="2835" y="4175"/>
                  <a:pt x="2840" y="4180"/>
                  <a:pt x="2848" y="4188"/>
                </a:cubicBezTo>
                <a:cubicBezTo>
                  <a:pt x="2847" y="4164"/>
                  <a:pt x="2820" y="4151"/>
                  <a:pt x="2834" y="4125"/>
                </a:cubicBezTo>
                <a:cubicBezTo>
                  <a:pt x="2841" y="4134"/>
                  <a:pt x="2847" y="4141"/>
                  <a:pt x="2853" y="4149"/>
                </a:cubicBezTo>
                <a:cubicBezTo>
                  <a:pt x="2861" y="4158"/>
                  <a:pt x="2868" y="4172"/>
                  <a:pt x="2878" y="4176"/>
                </a:cubicBezTo>
                <a:cubicBezTo>
                  <a:pt x="2899" y="4185"/>
                  <a:pt x="2909" y="4198"/>
                  <a:pt x="2909" y="4221"/>
                </a:cubicBezTo>
                <a:cubicBezTo>
                  <a:pt x="2909" y="4230"/>
                  <a:pt x="2913" y="4240"/>
                  <a:pt x="2914" y="4250"/>
                </a:cubicBezTo>
                <a:cubicBezTo>
                  <a:pt x="2918" y="4271"/>
                  <a:pt x="2921" y="4293"/>
                  <a:pt x="2924" y="4314"/>
                </a:cubicBezTo>
                <a:cubicBezTo>
                  <a:pt x="2922" y="4314"/>
                  <a:pt x="2921" y="4315"/>
                  <a:pt x="2920" y="4315"/>
                </a:cubicBezTo>
                <a:cubicBezTo>
                  <a:pt x="2913" y="4292"/>
                  <a:pt x="2906" y="4270"/>
                  <a:pt x="2900" y="4247"/>
                </a:cubicBezTo>
                <a:cubicBezTo>
                  <a:pt x="2898" y="4247"/>
                  <a:pt x="2896" y="4248"/>
                  <a:pt x="2895" y="4248"/>
                </a:cubicBezTo>
                <a:cubicBezTo>
                  <a:pt x="2899" y="4277"/>
                  <a:pt x="2903" y="4306"/>
                  <a:pt x="2906" y="4335"/>
                </a:cubicBezTo>
                <a:cubicBezTo>
                  <a:pt x="2906" y="4335"/>
                  <a:pt x="2905" y="4335"/>
                  <a:pt x="2904" y="4336"/>
                </a:cubicBezTo>
                <a:cubicBezTo>
                  <a:pt x="2896" y="4323"/>
                  <a:pt x="2889" y="4311"/>
                  <a:pt x="2879" y="4295"/>
                </a:cubicBezTo>
                <a:cubicBezTo>
                  <a:pt x="2876" y="4302"/>
                  <a:pt x="2873" y="4306"/>
                  <a:pt x="2874" y="4308"/>
                </a:cubicBezTo>
                <a:cubicBezTo>
                  <a:pt x="2884" y="4326"/>
                  <a:pt x="2891" y="4346"/>
                  <a:pt x="2904" y="4362"/>
                </a:cubicBezTo>
                <a:cubicBezTo>
                  <a:pt x="2939" y="4405"/>
                  <a:pt x="2973" y="4447"/>
                  <a:pt x="2989" y="4501"/>
                </a:cubicBezTo>
                <a:cubicBezTo>
                  <a:pt x="2990" y="4507"/>
                  <a:pt x="2994" y="4511"/>
                  <a:pt x="2998" y="4519"/>
                </a:cubicBezTo>
                <a:cubicBezTo>
                  <a:pt x="3003" y="4511"/>
                  <a:pt x="3005" y="4507"/>
                  <a:pt x="3009" y="4501"/>
                </a:cubicBezTo>
                <a:cubicBezTo>
                  <a:pt x="3014" y="4509"/>
                  <a:pt x="3017" y="4515"/>
                  <a:pt x="3018" y="4517"/>
                </a:cubicBezTo>
                <a:cubicBezTo>
                  <a:pt x="3027" y="4516"/>
                  <a:pt x="3031" y="4516"/>
                  <a:pt x="3037" y="4516"/>
                </a:cubicBezTo>
                <a:cubicBezTo>
                  <a:pt x="3031" y="4497"/>
                  <a:pt x="3025" y="4480"/>
                  <a:pt x="3019" y="4463"/>
                </a:cubicBezTo>
                <a:cubicBezTo>
                  <a:pt x="3025" y="4465"/>
                  <a:pt x="3030" y="4466"/>
                  <a:pt x="3037" y="4469"/>
                </a:cubicBezTo>
                <a:cubicBezTo>
                  <a:pt x="3037" y="4459"/>
                  <a:pt x="3037" y="4453"/>
                  <a:pt x="3037" y="4441"/>
                </a:cubicBezTo>
                <a:cubicBezTo>
                  <a:pt x="3067" y="4478"/>
                  <a:pt x="3061" y="4528"/>
                  <a:pt x="3094" y="4557"/>
                </a:cubicBezTo>
                <a:cubicBezTo>
                  <a:pt x="3094" y="4548"/>
                  <a:pt x="3094" y="4539"/>
                  <a:pt x="3091" y="4530"/>
                </a:cubicBezTo>
                <a:cubicBezTo>
                  <a:pt x="3085" y="4504"/>
                  <a:pt x="3092" y="4494"/>
                  <a:pt x="3117" y="4494"/>
                </a:cubicBezTo>
                <a:cubicBezTo>
                  <a:pt x="3116" y="4470"/>
                  <a:pt x="3115" y="4445"/>
                  <a:pt x="3114" y="4420"/>
                </a:cubicBezTo>
                <a:cubicBezTo>
                  <a:pt x="3116" y="4420"/>
                  <a:pt x="3119" y="4420"/>
                  <a:pt x="3122" y="4419"/>
                </a:cubicBezTo>
                <a:cubicBezTo>
                  <a:pt x="3124" y="4429"/>
                  <a:pt x="3128" y="4438"/>
                  <a:pt x="3129" y="4448"/>
                </a:cubicBezTo>
                <a:cubicBezTo>
                  <a:pt x="3133" y="4477"/>
                  <a:pt x="3136" y="4506"/>
                  <a:pt x="3140" y="4535"/>
                </a:cubicBezTo>
                <a:cubicBezTo>
                  <a:pt x="3140" y="4542"/>
                  <a:pt x="3143" y="4548"/>
                  <a:pt x="3145" y="4555"/>
                </a:cubicBezTo>
                <a:cubicBezTo>
                  <a:pt x="3147" y="4554"/>
                  <a:pt x="3149" y="4554"/>
                  <a:pt x="3151" y="4553"/>
                </a:cubicBezTo>
                <a:cubicBezTo>
                  <a:pt x="3151" y="4516"/>
                  <a:pt x="3151" y="4479"/>
                  <a:pt x="3151" y="4442"/>
                </a:cubicBezTo>
                <a:cubicBezTo>
                  <a:pt x="3163" y="4477"/>
                  <a:pt x="3155" y="4515"/>
                  <a:pt x="3172" y="4550"/>
                </a:cubicBezTo>
                <a:cubicBezTo>
                  <a:pt x="3178" y="4521"/>
                  <a:pt x="3183" y="4491"/>
                  <a:pt x="3182" y="4461"/>
                </a:cubicBezTo>
                <a:cubicBezTo>
                  <a:pt x="3182" y="4437"/>
                  <a:pt x="3178" y="4412"/>
                  <a:pt x="3171" y="4389"/>
                </a:cubicBezTo>
                <a:cubicBezTo>
                  <a:pt x="3164" y="4368"/>
                  <a:pt x="3183" y="4357"/>
                  <a:pt x="3179" y="4338"/>
                </a:cubicBezTo>
                <a:cubicBezTo>
                  <a:pt x="3181" y="4338"/>
                  <a:pt x="3184" y="4339"/>
                  <a:pt x="3186" y="4339"/>
                </a:cubicBezTo>
                <a:cubicBezTo>
                  <a:pt x="3190" y="4363"/>
                  <a:pt x="3194" y="4388"/>
                  <a:pt x="3198" y="4416"/>
                </a:cubicBezTo>
                <a:cubicBezTo>
                  <a:pt x="3205" y="4410"/>
                  <a:pt x="3208" y="4407"/>
                  <a:pt x="3214" y="4402"/>
                </a:cubicBezTo>
                <a:cubicBezTo>
                  <a:pt x="3216" y="4419"/>
                  <a:pt x="3218" y="4433"/>
                  <a:pt x="3221" y="4448"/>
                </a:cubicBezTo>
                <a:cubicBezTo>
                  <a:pt x="3222" y="4456"/>
                  <a:pt x="3223" y="4468"/>
                  <a:pt x="3228" y="4472"/>
                </a:cubicBezTo>
                <a:cubicBezTo>
                  <a:pt x="3242" y="4480"/>
                  <a:pt x="3240" y="4492"/>
                  <a:pt x="3241" y="4504"/>
                </a:cubicBezTo>
                <a:cubicBezTo>
                  <a:pt x="3242" y="4515"/>
                  <a:pt x="3243" y="4526"/>
                  <a:pt x="3244" y="4540"/>
                </a:cubicBezTo>
                <a:cubicBezTo>
                  <a:pt x="3279" y="4512"/>
                  <a:pt x="3256" y="4477"/>
                  <a:pt x="3269" y="4448"/>
                </a:cubicBezTo>
                <a:cubicBezTo>
                  <a:pt x="3272" y="4468"/>
                  <a:pt x="3271" y="4489"/>
                  <a:pt x="3272" y="4510"/>
                </a:cubicBezTo>
                <a:cubicBezTo>
                  <a:pt x="3272" y="4530"/>
                  <a:pt x="3273" y="4550"/>
                  <a:pt x="3274" y="4570"/>
                </a:cubicBezTo>
                <a:cubicBezTo>
                  <a:pt x="3277" y="4570"/>
                  <a:pt x="3279" y="4570"/>
                  <a:pt x="3282" y="4570"/>
                </a:cubicBezTo>
                <a:cubicBezTo>
                  <a:pt x="3283" y="4562"/>
                  <a:pt x="3284" y="4554"/>
                  <a:pt x="3285" y="4546"/>
                </a:cubicBezTo>
                <a:cubicBezTo>
                  <a:pt x="3304" y="4549"/>
                  <a:pt x="3332" y="4529"/>
                  <a:pt x="3336" y="4510"/>
                </a:cubicBezTo>
                <a:cubicBezTo>
                  <a:pt x="3340" y="4480"/>
                  <a:pt x="3346" y="4449"/>
                  <a:pt x="3351" y="4419"/>
                </a:cubicBezTo>
                <a:cubicBezTo>
                  <a:pt x="3358" y="4422"/>
                  <a:pt x="3363" y="4424"/>
                  <a:pt x="3369" y="4427"/>
                </a:cubicBezTo>
                <a:cubicBezTo>
                  <a:pt x="3365" y="4477"/>
                  <a:pt x="3361" y="4527"/>
                  <a:pt x="3356" y="4577"/>
                </a:cubicBezTo>
                <a:cubicBezTo>
                  <a:pt x="3385" y="4527"/>
                  <a:pt x="3378" y="4468"/>
                  <a:pt x="3401" y="4419"/>
                </a:cubicBezTo>
                <a:cubicBezTo>
                  <a:pt x="3403" y="4437"/>
                  <a:pt x="3405" y="4456"/>
                  <a:pt x="3408" y="4476"/>
                </a:cubicBezTo>
                <a:cubicBezTo>
                  <a:pt x="3410" y="4476"/>
                  <a:pt x="3412" y="4476"/>
                  <a:pt x="3414" y="4476"/>
                </a:cubicBezTo>
                <a:cubicBezTo>
                  <a:pt x="3419" y="4464"/>
                  <a:pt x="3425" y="4451"/>
                  <a:pt x="3430" y="4439"/>
                </a:cubicBezTo>
                <a:cubicBezTo>
                  <a:pt x="3431" y="4439"/>
                  <a:pt x="3432" y="4440"/>
                  <a:pt x="3433" y="4440"/>
                </a:cubicBezTo>
                <a:cubicBezTo>
                  <a:pt x="3430" y="4462"/>
                  <a:pt x="3427" y="4485"/>
                  <a:pt x="3424" y="4507"/>
                </a:cubicBezTo>
                <a:cubicBezTo>
                  <a:pt x="3426" y="4508"/>
                  <a:pt x="3429" y="4509"/>
                  <a:pt x="3432" y="4510"/>
                </a:cubicBezTo>
                <a:cubicBezTo>
                  <a:pt x="3437" y="4497"/>
                  <a:pt x="3441" y="4483"/>
                  <a:pt x="3447" y="4471"/>
                </a:cubicBezTo>
                <a:cubicBezTo>
                  <a:pt x="3456" y="4452"/>
                  <a:pt x="3464" y="4433"/>
                  <a:pt x="3475" y="4416"/>
                </a:cubicBezTo>
                <a:cubicBezTo>
                  <a:pt x="3479" y="4410"/>
                  <a:pt x="3489" y="4409"/>
                  <a:pt x="3500" y="4405"/>
                </a:cubicBezTo>
                <a:cubicBezTo>
                  <a:pt x="3503" y="4406"/>
                  <a:pt x="3509" y="4409"/>
                  <a:pt x="3515" y="4412"/>
                </a:cubicBezTo>
                <a:cubicBezTo>
                  <a:pt x="3514" y="4425"/>
                  <a:pt x="3513" y="4436"/>
                  <a:pt x="3511" y="4452"/>
                </a:cubicBezTo>
                <a:cubicBezTo>
                  <a:pt x="3520" y="4447"/>
                  <a:pt x="3524" y="4445"/>
                  <a:pt x="3532" y="4441"/>
                </a:cubicBezTo>
                <a:cubicBezTo>
                  <a:pt x="3530" y="4471"/>
                  <a:pt x="3529" y="4498"/>
                  <a:pt x="3528" y="4526"/>
                </a:cubicBezTo>
                <a:cubicBezTo>
                  <a:pt x="3532" y="4516"/>
                  <a:pt x="3537" y="4505"/>
                  <a:pt x="3542" y="4495"/>
                </a:cubicBezTo>
                <a:cubicBezTo>
                  <a:pt x="3544" y="4496"/>
                  <a:pt x="3546" y="4497"/>
                  <a:pt x="3548" y="4497"/>
                </a:cubicBezTo>
                <a:cubicBezTo>
                  <a:pt x="3546" y="4513"/>
                  <a:pt x="3545" y="4528"/>
                  <a:pt x="3544" y="4543"/>
                </a:cubicBezTo>
                <a:cubicBezTo>
                  <a:pt x="3551" y="4539"/>
                  <a:pt x="3554" y="4533"/>
                  <a:pt x="3559" y="4527"/>
                </a:cubicBezTo>
                <a:cubicBezTo>
                  <a:pt x="3578" y="4505"/>
                  <a:pt x="3595" y="4478"/>
                  <a:pt x="3619" y="4461"/>
                </a:cubicBezTo>
                <a:cubicBezTo>
                  <a:pt x="3641" y="4446"/>
                  <a:pt x="3646" y="4427"/>
                  <a:pt x="3651" y="4406"/>
                </a:cubicBezTo>
                <a:cubicBezTo>
                  <a:pt x="3658" y="4380"/>
                  <a:pt x="3663" y="4352"/>
                  <a:pt x="3696" y="4335"/>
                </a:cubicBezTo>
                <a:cubicBezTo>
                  <a:pt x="3696" y="4351"/>
                  <a:pt x="3698" y="4365"/>
                  <a:pt x="3695" y="4376"/>
                </a:cubicBezTo>
                <a:cubicBezTo>
                  <a:pt x="3686" y="4415"/>
                  <a:pt x="3695" y="4456"/>
                  <a:pt x="3672" y="4491"/>
                </a:cubicBezTo>
                <a:cubicBezTo>
                  <a:pt x="3666" y="4499"/>
                  <a:pt x="3663" y="4509"/>
                  <a:pt x="3657" y="4520"/>
                </a:cubicBezTo>
                <a:cubicBezTo>
                  <a:pt x="3685" y="4518"/>
                  <a:pt x="3692" y="4500"/>
                  <a:pt x="3699" y="4482"/>
                </a:cubicBezTo>
                <a:cubicBezTo>
                  <a:pt x="3705" y="4463"/>
                  <a:pt x="3709" y="4443"/>
                  <a:pt x="3715" y="4424"/>
                </a:cubicBezTo>
                <a:cubicBezTo>
                  <a:pt x="3721" y="4406"/>
                  <a:pt x="3725" y="4379"/>
                  <a:pt x="3738" y="4373"/>
                </a:cubicBezTo>
                <a:cubicBezTo>
                  <a:pt x="3767" y="4359"/>
                  <a:pt x="3763" y="4336"/>
                  <a:pt x="3767" y="4313"/>
                </a:cubicBezTo>
                <a:cubicBezTo>
                  <a:pt x="3768" y="4307"/>
                  <a:pt x="3772" y="4301"/>
                  <a:pt x="3774" y="4295"/>
                </a:cubicBezTo>
                <a:cubicBezTo>
                  <a:pt x="3777" y="4296"/>
                  <a:pt x="3779" y="4297"/>
                  <a:pt x="3781" y="4297"/>
                </a:cubicBezTo>
                <a:cubicBezTo>
                  <a:pt x="3778" y="4313"/>
                  <a:pt x="3774" y="4329"/>
                  <a:pt x="3770" y="4350"/>
                </a:cubicBezTo>
                <a:cubicBezTo>
                  <a:pt x="3785" y="4328"/>
                  <a:pt x="3796" y="4309"/>
                  <a:pt x="3808" y="4293"/>
                </a:cubicBezTo>
                <a:cubicBezTo>
                  <a:pt x="3813" y="4287"/>
                  <a:pt x="3821" y="4282"/>
                  <a:pt x="3828" y="4282"/>
                </a:cubicBezTo>
                <a:cubicBezTo>
                  <a:pt x="3853" y="4280"/>
                  <a:pt x="3858" y="4276"/>
                  <a:pt x="3859" y="4251"/>
                </a:cubicBezTo>
                <a:cubicBezTo>
                  <a:pt x="3860" y="4244"/>
                  <a:pt x="3860" y="4236"/>
                  <a:pt x="3861" y="4229"/>
                </a:cubicBezTo>
                <a:cubicBezTo>
                  <a:pt x="3865" y="4196"/>
                  <a:pt x="3873" y="4162"/>
                  <a:pt x="3870" y="4128"/>
                </a:cubicBezTo>
                <a:cubicBezTo>
                  <a:pt x="3864" y="4057"/>
                  <a:pt x="3851" y="3986"/>
                  <a:pt x="3844" y="3915"/>
                </a:cubicBezTo>
                <a:cubicBezTo>
                  <a:pt x="3828" y="3757"/>
                  <a:pt x="3815" y="3599"/>
                  <a:pt x="3800" y="3442"/>
                </a:cubicBezTo>
                <a:cubicBezTo>
                  <a:pt x="3790" y="3341"/>
                  <a:pt x="3778" y="3241"/>
                  <a:pt x="3769" y="3140"/>
                </a:cubicBezTo>
                <a:cubicBezTo>
                  <a:pt x="3761" y="3060"/>
                  <a:pt x="3754" y="2981"/>
                  <a:pt x="3748" y="2901"/>
                </a:cubicBezTo>
                <a:cubicBezTo>
                  <a:pt x="3746" y="2873"/>
                  <a:pt x="3749" y="2845"/>
                  <a:pt x="3748" y="2816"/>
                </a:cubicBezTo>
                <a:cubicBezTo>
                  <a:pt x="3747" y="2800"/>
                  <a:pt x="3743" y="2783"/>
                  <a:pt x="3741" y="2768"/>
                </a:cubicBezTo>
                <a:cubicBezTo>
                  <a:pt x="3752" y="2767"/>
                  <a:pt x="3760" y="2767"/>
                  <a:pt x="3769" y="2766"/>
                </a:cubicBezTo>
                <a:cubicBezTo>
                  <a:pt x="3776" y="2769"/>
                  <a:pt x="3786" y="2773"/>
                  <a:pt x="3797" y="2776"/>
                </a:cubicBezTo>
                <a:cubicBezTo>
                  <a:pt x="3798" y="2775"/>
                  <a:pt x="3798" y="2774"/>
                  <a:pt x="3799" y="2772"/>
                </a:cubicBezTo>
                <a:cubicBezTo>
                  <a:pt x="3782" y="2759"/>
                  <a:pt x="3765" y="2745"/>
                  <a:pt x="3748" y="2731"/>
                </a:cubicBezTo>
                <a:cubicBezTo>
                  <a:pt x="3749" y="2729"/>
                  <a:pt x="3751" y="2727"/>
                  <a:pt x="3752" y="2726"/>
                </a:cubicBezTo>
                <a:cubicBezTo>
                  <a:pt x="3773" y="2740"/>
                  <a:pt x="3795" y="2756"/>
                  <a:pt x="3817" y="2770"/>
                </a:cubicBezTo>
                <a:cubicBezTo>
                  <a:pt x="3821" y="2773"/>
                  <a:pt x="3828" y="2772"/>
                  <a:pt x="3834" y="2773"/>
                </a:cubicBezTo>
                <a:cubicBezTo>
                  <a:pt x="3833" y="2768"/>
                  <a:pt x="3832" y="2762"/>
                  <a:pt x="3829" y="2757"/>
                </a:cubicBezTo>
                <a:cubicBezTo>
                  <a:pt x="3816" y="2737"/>
                  <a:pt x="3803" y="2718"/>
                  <a:pt x="3789" y="2698"/>
                </a:cubicBezTo>
                <a:cubicBezTo>
                  <a:pt x="3818" y="2720"/>
                  <a:pt x="3845" y="2742"/>
                  <a:pt x="3883" y="2749"/>
                </a:cubicBezTo>
                <a:cubicBezTo>
                  <a:pt x="3870" y="2734"/>
                  <a:pt x="3858" y="2718"/>
                  <a:pt x="3845" y="2703"/>
                </a:cubicBezTo>
                <a:cubicBezTo>
                  <a:pt x="3846" y="2702"/>
                  <a:pt x="3847" y="2702"/>
                  <a:pt x="3848" y="2701"/>
                </a:cubicBezTo>
                <a:cubicBezTo>
                  <a:pt x="3857" y="2706"/>
                  <a:pt x="3867" y="2711"/>
                  <a:pt x="3876" y="2716"/>
                </a:cubicBezTo>
                <a:cubicBezTo>
                  <a:pt x="3877" y="2714"/>
                  <a:pt x="3878" y="2713"/>
                  <a:pt x="3879" y="2711"/>
                </a:cubicBezTo>
                <a:cubicBezTo>
                  <a:pt x="3865" y="2700"/>
                  <a:pt x="3850" y="2690"/>
                  <a:pt x="3837" y="2678"/>
                </a:cubicBezTo>
                <a:cubicBezTo>
                  <a:pt x="3824" y="2667"/>
                  <a:pt x="3812" y="2654"/>
                  <a:pt x="3800" y="2642"/>
                </a:cubicBezTo>
                <a:cubicBezTo>
                  <a:pt x="3788" y="2630"/>
                  <a:pt x="3777" y="2615"/>
                  <a:pt x="3764" y="2605"/>
                </a:cubicBezTo>
                <a:cubicBezTo>
                  <a:pt x="3732" y="2579"/>
                  <a:pt x="3731" y="2580"/>
                  <a:pt x="3732" y="2568"/>
                </a:cubicBezTo>
                <a:cubicBezTo>
                  <a:pt x="3745" y="2577"/>
                  <a:pt x="3757" y="2585"/>
                  <a:pt x="3771" y="2595"/>
                </a:cubicBezTo>
                <a:cubicBezTo>
                  <a:pt x="3773" y="2586"/>
                  <a:pt x="3775" y="2580"/>
                  <a:pt x="3778" y="2571"/>
                </a:cubicBezTo>
                <a:cubicBezTo>
                  <a:pt x="3809" y="2591"/>
                  <a:pt x="3839" y="2609"/>
                  <a:pt x="3868" y="2628"/>
                </a:cubicBezTo>
                <a:cubicBezTo>
                  <a:pt x="3870" y="2626"/>
                  <a:pt x="3872" y="2624"/>
                  <a:pt x="3875" y="2621"/>
                </a:cubicBezTo>
                <a:cubicBezTo>
                  <a:pt x="3864" y="2610"/>
                  <a:pt x="3856" y="2596"/>
                  <a:pt x="3844" y="2589"/>
                </a:cubicBezTo>
                <a:cubicBezTo>
                  <a:pt x="3815" y="2570"/>
                  <a:pt x="3794" y="2543"/>
                  <a:pt x="3775" y="2515"/>
                </a:cubicBezTo>
                <a:cubicBezTo>
                  <a:pt x="3774" y="2514"/>
                  <a:pt x="3775" y="2512"/>
                  <a:pt x="3775" y="2511"/>
                </a:cubicBezTo>
                <a:cubicBezTo>
                  <a:pt x="3803" y="2528"/>
                  <a:pt x="3831" y="2544"/>
                  <a:pt x="3858" y="2560"/>
                </a:cubicBezTo>
                <a:cubicBezTo>
                  <a:pt x="3861" y="2561"/>
                  <a:pt x="3864" y="2564"/>
                  <a:pt x="3865" y="2563"/>
                </a:cubicBezTo>
                <a:cubicBezTo>
                  <a:pt x="3885" y="2555"/>
                  <a:pt x="3896" y="2570"/>
                  <a:pt x="3910" y="2578"/>
                </a:cubicBezTo>
                <a:cubicBezTo>
                  <a:pt x="3922" y="2585"/>
                  <a:pt x="3935" y="2591"/>
                  <a:pt x="3947" y="2598"/>
                </a:cubicBezTo>
                <a:cubicBezTo>
                  <a:pt x="3948" y="2597"/>
                  <a:pt x="3949" y="2595"/>
                  <a:pt x="3950" y="2593"/>
                </a:cubicBezTo>
                <a:cubicBezTo>
                  <a:pt x="3943" y="2587"/>
                  <a:pt x="3935" y="2581"/>
                  <a:pt x="3927" y="2575"/>
                </a:cubicBezTo>
                <a:cubicBezTo>
                  <a:pt x="3861" y="2526"/>
                  <a:pt x="3795" y="2477"/>
                  <a:pt x="3729" y="2427"/>
                </a:cubicBezTo>
                <a:cubicBezTo>
                  <a:pt x="3722" y="2421"/>
                  <a:pt x="3714" y="2413"/>
                  <a:pt x="3713" y="2405"/>
                </a:cubicBezTo>
                <a:cubicBezTo>
                  <a:pt x="3704" y="2303"/>
                  <a:pt x="3694" y="2200"/>
                  <a:pt x="3689" y="2097"/>
                </a:cubicBezTo>
                <a:cubicBezTo>
                  <a:pt x="3684" y="2011"/>
                  <a:pt x="3687" y="1925"/>
                  <a:pt x="3685" y="1840"/>
                </a:cubicBezTo>
                <a:cubicBezTo>
                  <a:pt x="3681" y="1659"/>
                  <a:pt x="3677" y="1479"/>
                  <a:pt x="3671" y="1298"/>
                </a:cubicBezTo>
                <a:cubicBezTo>
                  <a:pt x="3667" y="1205"/>
                  <a:pt x="3658" y="1111"/>
                  <a:pt x="3652" y="1018"/>
                </a:cubicBezTo>
                <a:cubicBezTo>
                  <a:pt x="3647" y="930"/>
                  <a:pt x="3642" y="842"/>
                  <a:pt x="3636" y="755"/>
                </a:cubicBezTo>
                <a:cubicBezTo>
                  <a:pt x="3633" y="714"/>
                  <a:pt x="3625" y="674"/>
                  <a:pt x="3585" y="650"/>
                </a:cubicBezTo>
                <a:cubicBezTo>
                  <a:pt x="3576" y="645"/>
                  <a:pt x="3571" y="635"/>
                  <a:pt x="3582" y="623"/>
                </a:cubicBezTo>
                <a:cubicBezTo>
                  <a:pt x="3586" y="619"/>
                  <a:pt x="3586" y="609"/>
                  <a:pt x="3586" y="602"/>
                </a:cubicBezTo>
                <a:cubicBezTo>
                  <a:pt x="3586" y="592"/>
                  <a:pt x="3584" y="582"/>
                  <a:pt x="3583" y="572"/>
                </a:cubicBezTo>
                <a:cubicBezTo>
                  <a:pt x="3582" y="540"/>
                  <a:pt x="3584" y="508"/>
                  <a:pt x="3580" y="476"/>
                </a:cubicBezTo>
                <a:cubicBezTo>
                  <a:pt x="3578" y="459"/>
                  <a:pt x="3568" y="443"/>
                  <a:pt x="3563" y="426"/>
                </a:cubicBezTo>
                <a:cubicBezTo>
                  <a:pt x="3561" y="418"/>
                  <a:pt x="3564" y="408"/>
                  <a:pt x="3561" y="401"/>
                </a:cubicBezTo>
                <a:cubicBezTo>
                  <a:pt x="3548" y="373"/>
                  <a:pt x="3533" y="345"/>
                  <a:pt x="3517" y="314"/>
                </a:cubicBezTo>
                <a:cubicBezTo>
                  <a:pt x="3517" y="314"/>
                  <a:pt x="3510" y="314"/>
                  <a:pt x="3507" y="310"/>
                </a:cubicBezTo>
                <a:cubicBezTo>
                  <a:pt x="3501" y="302"/>
                  <a:pt x="3496" y="292"/>
                  <a:pt x="3490" y="283"/>
                </a:cubicBezTo>
                <a:cubicBezTo>
                  <a:pt x="3482" y="271"/>
                  <a:pt x="3470" y="260"/>
                  <a:pt x="3465" y="247"/>
                </a:cubicBezTo>
                <a:cubicBezTo>
                  <a:pt x="3459" y="230"/>
                  <a:pt x="3452" y="228"/>
                  <a:pt x="3439" y="238"/>
                </a:cubicBezTo>
                <a:cubicBezTo>
                  <a:pt x="3437" y="240"/>
                  <a:pt x="3433" y="239"/>
                  <a:pt x="3429" y="239"/>
                </a:cubicBezTo>
                <a:cubicBezTo>
                  <a:pt x="3425" y="230"/>
                  <a:pt x="3422" y="221"/>
                  <a:pt x="3417" y="209"/>
                </a:cubicBezTo>
                <a:cubicBezTo>
                  <a:pt x="3407" y="226"/>
                  <a:pt x="3405" y="245"/>
                  <a:pt x="3382" y="242"/>
                </a:cubicBezTo>
                <a:cubicBezTo>
                  <a:pt x="3380" y="242"/>
                  <a:pt x="3374" y="250"/>
                  <a:pt x="3373" y="254"/>
                </a:cubicBezTo>
                <a:cubicBezTo>
                  <a:pt x="3371" y="277"/>
                  <a:pt x="3353" y="288"/>
                  <a:pt x="3340" y="303"/>
                </a:cubicBezTo>
                <a:cubicBezTo>
                  <a:pt x="3331" y="314"/>
                  <a:pt x="3323" y="319"/>
                  <a:pt x="3309" y="309"/>
                </a:cubicBezTo>
                <a:cubicBezTo>
                  <a:pt x="3296" y="299"/>
                  <a:pt x="3267" y="301"/>
                  <a:pt x="3257" y="315"/>
                </a:cubicBezTo>
                <a:cubicBezTo>
                  <a:pt x="3252" y="321"/>
                  <a:pt x="3259" y="335"/>
                  <a:pt x="3261" y="345"/>
                </a:cubicBezTo>
                <a:cubicBezTo>
                  <a:pt x="3261" y="349"/>
                  <a:pt x="3263" y="352"/>
                  <a:pt x="3263" y="355"/>
                </a:cubicBezTo>
                <a:cubicBezTo>
                  <a:pt x="3266" y="368"/>
                  <a:pt x="3268" y="381"/>
                  <a:pt x="3270" y="394"/>
                </a:cubicBezTo>
                <a:cubicBezTo>
                  <a:pt x="3267" y="395"/>
                  <a:pt x="3264" y="397"/>
                  <a:pt x="3261" y="398"/>
                </a:cubicBezTo>
                <a:cubicBezTo>
                  <a:pt x="3269" y="356"/>
                  <a:pt x="3228" y="346"/>
                  <a:pt x="3216" y="315"/>
                </a:cubicBezTo>
                <a:cubicBezTo>
                  <a:pt x="3213" y="324"/>
                  <a:pt x="3211" y="330"/>
                  <a:pt x="3209" y="337"/>
                </a:cubicBezTo>
                <a:cubicBezTo>
                  <a:pt x="3205" y="333"/>
                  <a:pt x="3202" y="331"/>
                  <a:pt x="3198" y="328"/>
                </a:cubicBezTo>
                <a:cubicBezTo>
                  <a:pt x="3196" y="339"/>
                  <a:pt x="3193" y="349"/>
                  <a:pt x="3191" y="358"/>
                </a:cubicBezTo>
                <a:cubicBezTo>
                  <a:pt x="3189" y="358"/>
                  <a:pt x="3187" y="358"/>
                  <a:pt x="3184" y="358"/>
                </a:cubicBezTo>
                <a:cubicBezTo>
                  <a:pt x="3181" y="347"/>
                  <a:pt x="3177" y="337"/>
                  <a:pt x="3174" y="326"/>
                </a:cubicBezTo>
                <a:cubicBezTo>
                  <a:pt x="3164" y="336"/>
                  <a:pt x="3157" y="332"/>
                  <a:pt x="3149" y="320"/>
                </a:cubicBezTo>
                <a:cubicBezTo>
                  <a:pt x="3142" y="308"/>
                  <a:pt x="3133" y="305"/>
                  <a:pt x="3122" y="316"/>
                </a:cubicBezTo>
                <a:cubicBezTo>
                  <a:pt x="3120" y="319"/>
                  <a:pt x="3116" y="320"/>
                  <a:pt x="3112" y="320"/>
                </a:cubicBezTo>
                <a:cubicBezTo>
                  <a:pt x="3098" y="320"/>
                  <a:pt x="3096" y="331"/>
                  <a:pt x="3096" y="341"/>
                </a:cubicBezTo>
                <a:cubicBezTo>
                  <a:pt x="3097" y="373"/>
                  <a:pt x="3098" y="373"/>
                  <a:pt x="3066" y="376"/>
                </a:cubicBezTo>
                <a:cubicBezTo>
                  <a:pt x="3062" y="369"/>
                  <a:pt x="3057" y="362"/>
                  <a:pt x="3051" y="353"/>
                </a:cubicBezTo>
                <a:cubicBezTo>
                  <a:pt x="3060" y="354"/>
                  <a:pt x="3066" y="354"/>
                  <a:pt x="3079" y="355"/>
                </a:cubicBezTo>
                <a:cubicBezTo>
                  <a:pt x="3075" y="345"/>
                  <a:pt x="3073" y="331"/>
                  <a:pt x="3070" y="331"/>
                </a:cubicBezTo>
                <a:cubicBezTo>
                  <a:pt x="3058" y="331"/>
                  <a:pt x="3045" y="335"/>
                  <a:pt x="3033" y="338"/>
                </a:cubicBezTo>
                <a:cubicBezTo>
                  <a:pt x="3032" y="338"/>
                  <a:pt x="3032" y="342"/>
                  <a:pt x="3032" y="343"/>
                </a:cubicBezTo>
                <a:cubicBezTo>
                  <a:pt x="3038" y="356"/>
                  <a:pt x="3046" y="369"/>
                  <a:pt x="3051" y="382"/>
                </a:cubicBezTo>
                <a:cubicBezTo>
                  <a:pt x="3053" y="388"/>
                  <a:pt x="3053" y="396"/>
                  <a:pt x="3051" y="403"/>
                </a:cubicBezTo>
                <a:cubicBezTo>
                  <a:pt x="3050" y="409"/>
                  <a:pt x="3045" y="415"/>
                  <a:pt x="3041" y="422"/>
                </a:cubicBezTo>
                <a:cubicBezTo>
                  <a:pt x="3028" y="418"/>
                  <a:pt x="3029" y="418"/>
                  <a:pt x="3030" y="403"/>
                </a:cubicBezTo>
                <a:cubicBezTo>
                  <a:pt x="3031" y="399"/>
                  <a:pt x="3027" y="394"/>
                  <a:pt x="3025" y="390"/>
                </a:cubicBezTo>
                <a:cubicBezTo>
                  <a:pt x="3021" y="392"/>
                  <a:pt x="3017" y="394"/>
                  <a:pt x="3014" y="397"/>
                </a:cubicBezTo>
                <a:cubicBezTo>
                  <a:pt x="3012" y="400"/>
                  <a:pt x="3011" y="404"/>
                  <a:pt x="3007" y="411"/>
                </a:cubicBezTo>
                <a:cubicBezTo>
                  <a:pt x="2998" y="399"/>
                  <a:pt x="2990" y="390"/>
                  <a:pt x="2981" y="380"/>
                </a:cubicBezTo>
                <a:cubicBezTo>
                  <a:pt x="2990" y="372"/>
                  <a:pt x="2997" y="367"/>
                  <a:pt x="3006" y="359"/>
                </a:cubicBezTo>
                <a:cubicBezTo>
                  <a:pt x="2997" y="352"/>
                  <a:pt x="2989" y="346"/>
                  <a:pt x="2981" y="340"/>
                </a:cubicBezTo>
                <a:cubicBezTo>
                  <a:pt x="2980" y="349"/>
                  <a:pt x="2978" y="359"/>
                  <a:pt x="2978" y="363"/>
                </a:cubicBezTo>
                <a:cubicBezTo>
                  <a:pt x="2968" y="371"/>
                  <a:pt x="2961" y="376"/>
                  <a:pt x="2954" y="382"/>
                </a:cubicBezTo>
                <a:cubicBezTo>
                  <a:pt x="2938" y="398"/>
                  <a:pt x="2942" y="419"/>
                  <a:pt x="2944" y="439"/>
                </a:cubicBezTo>
                <a:cubicBezTo>
                  <a:pt x="2946" y="488"/>
                  <a:pt x="2952" y="536"/>
                  <a:pt x="2955" y="585"/>
                </a:cubicBezTo>
                <a:cubicBezTo>
                  <a:pt x="2957" y="645"/>
                  <a:pt x="2958" y="705"/>
                  <a:pt x="2959" y="765"/>
                </a:cubicBezTo>
                <a:cubicBezTo>
                  <a:pt x="2959" y="767"/>
                  <a:pt x="2957" y="770"/>
                  <a:pt x="2955" y="778"/>
                </a:cubicBezTo>
                <a:cubicBezTo>
                  <a:pt x="2953" y="770"/>
                  <a:pt x="2952" y="768"/>
                  <a:pt x="2951" y="766"/>
                </a:cubicBezTo>
                <a:cubicBezTo>
                  <a:pt x="2950" y="722"/>
                  <a:pt x="2949" y="679"/>
                  <a:pt x="2947" y="636"/>
                </a:cubicBezTo>
                <a:cubicBezTo>
                  <a:pt x="2946" y="611"/>
                  <a:pt x="2943" y="586"/>
                  <a:pt x="2941" y="561"/>
                </a:cubicBezTo>
                <a:cubicBezTo>
                  <a:pt x="2939" y="523"/>
                  <a:pt x="2937" y="486"/>
                  <a:pt x="2935" y="449"/>
                </a:cubicBezTo>
                <a:cubicBezTo>
                  <a:pt x="2934" y="435"/>
                  <a:pt x="2934" y="421"/>
                  <a:pt x="2931" y="408"/>
                </a:cubicBezTo>
                <a:cubicBezTo>
                  <a:pt x="2929" y="400"/>
                  <a:pt x="2921" y="395"/>
                  <a:pt x="2916" y="388"/>
                </a:cubicBezTo>
                <a:cubicBezTo>
                  <a:pt x="2910" y="394"/>
                  <a:pt x="2904" y="401"/>
                  <a:pt x="2898" y="407"/>
                </a:cubicBezTo>
                <a:cubicBezTo>
                  <a:pt x="2897" y="407"/>
                  <a:pt x="2895" y="407"/>
                  <a:pt x="2891" y="408"/>
                </a:cubicBezTo>
                <a:cubicBezTo>
                  <a:pt x="2892" y="401"/>
                  <a:pt x="2894" y="395"/>
                  <a:pt x="2894" y="389"/>
                </a:cubicBezTo>
                <a:cubicBezTo>
                  <a:pt x="2893" y="381"/>
                  <a:pt x="2891" y="372"/>
                  <a:pt x="2889" y="364"/>
                </a:cubicBezTo>
                <a:cubicBezTo>
                  <a:pt x="2888" y="363"/>
                  <a:pt x="2878" y="363"/>
                  <a:pt x="2877" y="365"/>
                </a:cubicBezTo>
                <a:cubicBezTo>
                  <a:pt x="2873" y="372"/>
                  <a:pt x="2867" y="383"/>
                  <a:pt x="2870" y="389"/>
                </a:cubicBezTo>
                <a:cubicBezTo>
                  <a:pt x="2882" y="414"/>
                  <a:pt x="2863" y="434"/>
                  <a:pt x="2864" y="457"/>
                </a:cubicBezTo>
                <a:cubicBezTo>
                  <a:pt x="2861" y="455"/>
                  <a:pt x="2858" y="453"/>
                  <a:pt x="2858" y="451"/>
                </a:cubicBezTo>
                <a:cubicBezTo>
                  <a:pt x="2852" y="414"/>
                  <a:pt x="2821" y="416"/>
                  <a:pt x="2796" y="411"/>
                </a:cubicBezTo>
                <a:cubicBezTo>
                  <a:pt x="2792" y="411"/>
                  <a:pt x="2788" y="415"/>
                  <a:pt x="2783" y="417"/>
                </a:cubicBezTo>
                <a:cubicBezTo>
                  <a:pt x="2787" y="420"/>
                  <a:pt x="2791" y="423"/>
                  <a:pt x="2795" y="424"/>
                </a:cubicBezTo>
                <a:cubicBezTo>
                  <a:pt x="2798" y="426"/>
                  <a:pt x="2802" y="425"/>
                  <a:pt x="2810" y="426"/>
                </a:cubicBezTo>
                <a:cubicBezTo>
                  <a:pt x="2802" y="431"/>
                  <a:pt x="2798" y="433"/>
                  <a:pt x="2794" y="436"/>
                </a:cubicBezTo>
                <a:cubicBezTo>
                  <a:pt x="2799" y="442"/>
                  <a:pt x="2809" y="450"/>
                  <a:pt x="2807" y="453"/>
                </a:cubicBezTo>
                <a:cubicBezTo>
                  <a:pt x="2799" y="471"/>
                  <a:pt x="2815" y="484"/>
                  <a:pt x="2815" y="499"/>
                </a:cubicBezTo>
                <a:cubicBezTo>
                  <a:pt x="2813" y="560"/>
                  <a:pt x="2811" y="621"/>
                  <a:pt x="2809" y="682"/>
                </a:cubicBezTo>
                <a:cubicBezTo>
                  <a:pt x="2805" y="682"/>
                  <a:pt x="2803" y="683"/>
                  <a:pt x="2802" y="682"/>
                </a:cubicBezTo>
                <a:cubicBezTo>
                  <a:pt x="2785" y="673"/>
                  <a:pt x="2767" y="664"/>
                  <a:pt x="2749" y="654"/>
                </a:cubicBezTo>
                <a:cubicBezTo>
                  <a:pt x="2725" y="641"/>
                  <a:pt x="2720" y="627"/>
                  <a:pt x="2724" y="600"/>
                </a:cubicBezTo>
                <a:cubicBezTo>
                  <a:pt x="2729" y="564"/>
                  <a:pt x="2731" y="528"/>
                  <a:pt x="2718" y="493"/>
                </a:cubicBezTo>
                <a:cubicBezTo>
                  <a:pt x="2715" y="485"/>
                  <a:pt x="2713" y="477"/>
                  <a:pt x="2711" y="469"/>
                </a:cubicBezTo>
                <a:cubicBezTo>
                  <a:pt x="2709" y="469"/>
                  <a:pt x="2706" y="469"/>
                  <a:pt x="2703" y="469"/>
                </a:cubicBezTo>
                <a:cubicBezTo>
                  <a:pt x="2701" y="514"/>
                  <a:pt x="2699" y="559"/>
                  <a:pt x="2697" y="609"/>
                </a:cubicBezTo>
                <a:cubicBezTo>
                  <a:pt x="2678" y="601"/>
                  <a:pt x="2664" y="597"/>
                  <a:pt x="2652" y="590"/>
                </a:cubicBezTo>
                <a:cubicBezTo>
                  <a:pt x="2624" y="574"/>
                  <a:pt x="2594" y="566"/>
                  <a:pt x="2563" y="565"/>
                </a:cubicBezTo>
                <a:cubicBezTo>
                  <a:pt x="2476" y="562"/>
                  <a:pt x="2392" y="545"/>
                  <a:pt x="2308" y="527"/>
                </a:cubicBezTo>
                <a:cubicBezTo>
                  <a:pt x="2272" y="519"/>
                  <a:pt x="2235" y="515"/>
                  <a:pt x="2198" y="515"/>
                </a:cubicBezTo>
                <a:cubicBezTo>
                  <a:pt x="2157" y="515"/>
                  <a:pt x="2116" y="521"/>
                  <a:pt x="2075" y="523"/>
                </a:cubicBezTo>
                <a:cubicBezTo>
                  <a:pt x="2067" y="523"/>
                  <a:pt x="2058" y="520"/>
                  <a:pt x="2052" y="515"/>
                </a:cubicBezTo>
                <a:cubicBezTo>
                  <a:pt x="2036" y="499"/>
                  <a:pt x="2021" y="481"/>
                  <a:pt x="2006" y="463"/>
                </a:cubicBezTo>
                <a:cubicBezTo>
                  <a:pt x="1989" y="443"/>
                  <a:pt x="1973" y="423"/>
                  <a:pt x="1955" y="404"/>
                </a:cubicBezTo>
                <a:cubicBezTo>
                  <a:pt x="1937" y="386"/>
                  <a:pt x="1905" y="387"/>
                  <a:pt x="1885" y="403"/>
                </a:cubicBezTo>
                <a:cubicBezTo>
                  <a:pt x="1875" y="410"/>
                  <a:pt x="1865" y="411"/>
                  <a:pt x="1855" y="400"/>
                </a:cubicBezTo>
                <a:cubicBezTo>
                  <a:pt x="1847" y="389"/>
                  <a:pt x="1838" y="378"/>
                  <a:pt x="1827" y="369"/>
                </a:cubicBezTo>
                <a:cubicBezTo>
                  <a:pt x="1804" y="349"/>
                  <a:pt x="1782" y="352"/>
                  <a:pt x="1765" y="377"/>
                </a:cubicBezTo>
                <a:cubicBezTo>
                  <a:pt x="1758" y="386"/>
                  <a:pt x="1754" y="397"/>
                  <a:pt x="1748" y="408"/>
                </a:cubicBezTo>
                <a:cubicBezTo>
                  <a:pt x="1734" y="433"/>
                  <a:pt x="1735" y="468"/>
                  <a:pt x="1697" y="474"/>
                </a:cubicBezTo>
                <a:cubicBezTo>
                  <a:pt x="1695" y="474"/>
                  <a:pt x="1692" y="477"/>
                  <a:pt x="1691" y="479"/>
                </a:cubicBezTo>
                <a:cubicBezTo>
                  <a:pt x="1684" y="489"/>
                  <a:pt x="1676" y="489"/>
                  <a:pt x="1665" y="484"/>
                </a:cubicBezTo>
                <a:cubicBezTo>
                  <a:pt x="1660" y="481"/>
                  <a:pt x="1647" y="484"/>
                  <a:pt x="1646" y="488"/>
                </a:cubicBezTo>
                <a:cubicBezTo>
                  <a:pt x="1631" y="522"/>
                  <a:pt x="1593" y="514"/>
                  <a:pt x="1568" y="539"/>
                </a:cubicBezTo>
                <a:cubicBezTo>
                  <a:pt x="1569" y="528"/>
                  <a:pt x="1570" y="524"/>
                  <a:pt x="1569" y="521"/>
                </a:cubicBezTo>
                <a:cubicBezTo>
                  <a:pt x="1568" y="516"/>
                  <a:pt x="1566" y="510"/>
                  <a:pt x="1562" y="506"/>
                </a:cubicBezTo>
                <a:cubicBezTo>
                  <a:pt x="1560" y="505"/>
                  <a:pt x="1553" y="509"/>
                  <a:pt x="1549" y="512"/>
                </a:cubicBezTo>
                <a:cubicBezTo>
                  <a:pt x="1530" y="523"/>
                  <a:pt x="1511" y="535"/>
                  <a:pt x="1495" y="544"/>
                </a:cubicBezTo>
                <a:cubicBezTo>
                  <a:pt x="1485" y="538"/>
                  <a:pt x="1478" y="533"/>
                  <a:pt x="1469" y="529"/>
                </a:cubicBezTo>
                <a:cubicBezTo>
                  <a:pt x="1464" y="526"/>
                  <a:pt x="1456" y="523"/>
                  <a:pt x="1450" y="524"/>
                </a:cubicBezTo>
                <a:cubicBezTo>
                  <a:pt x="1441" y="526"/>
                  <a:pt x="1431" y="536"/>
                  <a:pt x="1425" y="534"/>
                </a:cubicBezTo>
                <a:cubicBezTo>
                  <a:pt x="1404" y="525"/>
                  <a:pt x="1388" y="537"/>
                  <a:pt x="1370" y="543"/>
                </a:cubicBezTo>
                <a:cubicBezTo>
                  <a:pt x="1355" y="548"/>
                  <a:pt x="1338" y="551"/>
                  <a:pt x="1322" y="556"/>
                </a:cubicBezTo>
                <a:cubicBezTo>
                  <a:pt x="1305" y="561"/>
                  <a:pt x="1284" y="561"/>
                  <a:pt x="1271" y="572"/>
                </a:cubicBezTo>
                <a:cubicBezTo>
                  <a:pt x="1230" y="604"/>
                  <a:pt x="1177" y="611"/>
                  <a:pt x="1139" y="647"/>
                </a:cubicBezTo>
                <a:cubicBezTo>
                  <a:pt x="1127" y="658"/>
                  <a:pt x="1116" y="644"/>
                  <a:pt x="1108" y="637"/>
                </a:cubicBezTo>
                <a:cubicBezTo>
                  <a:pt x="1101" y="630"/>
                  <a:pt x="1096" y="622"/>
                  <a:pt x="1106" y="611"/>
                </a:cubicBezTo>
                <a:cubicBezTo>
                  <a:pt x="1111" y="606"/>
                  <a:pt x="1110" y="596"/>
                  <a:pt x="1110" y="588"/>
                </a:cubicBezTo>
                <a:cubicBezTo>
                  <a:pt x="1110" y="578"/>
                  <a:pt x="1108" y="568"/>
                  <a:pt x="1108" y="558"/>
                </a:cubicBezTo>
                <a:cubicBezTo>
                  <a:pt x="1108" y="530"/>
                  <a:pt x="1113" y="501"/>
                  <a:pt x="1107" y="474"/>
                </a:cubicBezTo>
                <a:cubicBezTo>
                  <a:pt x="1097" y="434"/>
                  <a:pt x="1080" y="395"/>
                  <a:pt x="1066" y="356"/>
                </a:cubicBezTo>
                <a:cubicBezTo>
                  <a:pt x="1060" y="338"/>
                  <a:pt x="1053" y="321"/>
                  <a:pt x="1047" y="305"/>
                </a:cubicBezTo>
                <a:cubicBezTo>
                  <a:pt x="1041" y="302"/>
                  <a:pt x="1035" y="301"/>
                  <a:pt x="1032" y="297"/>
                </a:cubicBezTo>
                <a:cubicBezTo>
                  <a:pt x="1024" y="288"/>
                  <a:pt x="1019" y="278"/>
                  <a:pt x="1012" y="269"/>
                </a:cubicBezTo>
                <a:cubicBezTo>
                  <a:pt x="1009" y="264"/>
                  <a:pt x="1002" y="265"/>
                  <a:pt x="1002" y="254"/>
                </a:cubicBezTo>
                <a:cubicBezTo>
                  <a:pt x="1002" y="243"/>
                  <a:pt x="991" y="230"/>
                  <a:pt x="982" y="222"/>
                </a:cubicBezTo>
                <a:cubicBezTo>
                  <a:pt x="978" y="219"/>
                  <a:pt x="965" y="225"/>
                  <a:pt x="957" y="227"/>
                </a:cubicBezTo>
                <a:cubicBezTo>
                  <a:pt x="956" y="227"/>
                  <a:pt x="954" y="226"/>
                  <a:pt x="953" y="226"/>
                </a:cubicBezTo>
                <a:cubicBezTo>
                  <a:pt x="950" y="217"/>
                  <a:pt x="946" y="209"/>
                  <a:pt x="941" y="197"/>
                </a:cubicBezTo>
                <a:cubicBezTo>
                  <a:pt x="935" y="210"/>
                  <a:pt x="931" y="219"/>
                  <a:pt x="926" y="227"/>
                </a:cubicBezTo>
                <a:cubicBezTo>
                  <a:pt x="925" y="226"/>
                  <a:pt x="924" y="225"/>
                  <a:pt x="923" y="224"/>
                </a:cubicBezTo>
                <a:cubicBezTo>
                  <a:pt x="915" y="229"/>
                  <a:pt x="901" y="234"/>
                  <a:pt x="899" y="241"/>
                </a:cubicBezTo>
                <a:cubicBezTo>
                  <a:pt x="894" y="263"/>
                  <a:pt x="879" y="276"/>
                  <a:pt x="865" y="291"/>
                </a:cubicBezTo>
                <a:cubicBezTo>
                  <a:pt x="856" y="302"/>
                  <a:pt x="847" y="307"/>
                  <a:pt x="833" y="296"/>
                </a:cubicBezTo>
                <a:cubicBezTo>
                  <a:pt x="815" y="283"/>
                  <a:pt x="798" y="295"/>
                  <a:pt x="782" y="303"/>
                </a:cubicBezTo>
                <a:cubicBezTo>
                  <a:pt x="779" y="304"/>
                  <a:pt x="783" y="322"/>
                  <a:pt x="785" y="333"/>
                </a:cubicBezTo>
                <a:cubicBezTo>
                  <a:pt x="788" y="349"/>
                  <a:pt x="792" y="365"/>
                  <a:pt x="796" y="382"/>
                </a:cubicBezTo>
                <a:cubicBezTo>
                  <a:pt x="792" y="384"/>
                  <a:pt x="787" y="385"/>
                  <a:pt x="783" y="387"/>
                </a:cubicBezTo>
                <a:cubicBezTo>
                  <a:pt x="797" y="343"/>
                  <a:pt x="751" y="336"/>
                  <a:pt x="741" y="304"/>
                </a:cubicBezTo>
                <a:cubicBezTo>
                  <a:pt x="738" y="311"/>
                  <a:pt x="736" y="317"/>
                  <a:pt x="734" y="324"/>
                </a:cubicBezTo>
                <a:cubicBezTo>
                  <a:pt x="730" y="321"/>
                  <a:pt x="726" y="319"/>
                  <a:pt x="723" y="317"/>
                </a:cubicBezTo>
                <a:cubicBezTo>
                  <a:pt x="720" y="327"/>
                  <a:pt x="718" y="337"/>
                  <a:pt x="716" y="346"/>
                </a:cubicBezTo>
                <a:cubicBezTo>
                  <a:pt x="714" y="346"/>
                  <a:pt x="712" y="346"/>
                  <a:pt x="709" y="346"/>
                </a:cubicBezTo>
                <a:cubicBezTo>
                  <a:pt x="706" y="335"/>
                  <a:pt x="702" y="325"/>
                  <a:pt x="698" y="313"/>
                </a:cubicBezTo>
                <a:cubicBezTo>
                  <a:pt x="690" y="324"/>
                  <a:pt x="682" y="321"/>
                  <a:pt x="675" y="310"/>
                </a:cubicBezTo>
                <a:cubicBezTo>
                  <a:pt x="667" y="296"/>
                  <a:pt x="658" y="292"/>
                  <a:pt x="646" y="306"/>
                </a:cubicBezTo>
                <a:cubicBezTo>
                  <a:pt x="644" y="308"/>
                  <a:pt x="639" y="307"/>
                  <a:pt x="637" y="308"/>
                </a:cubicBezTo>
                <a:cubicBezTo>
                  <a:pt x="631" y="315"/>
                  <a:pt x="621" y="321"/>
                  <a:pt x="621" y="328"/>
                </a:cubicBezTo>
                <a:cubicBezTo>
                  <a:pt x="621" y="361"/>
                  <a:pt x="622" y="361"/>
                  <a:pt x="591" y="364"/>
                </a:cubicBezTo>
                <a:cubicBezTo>
                  <a:pt x="586" y="357"/>
                  <a:pt x="582" y="350"/>
                  <a:pt x="576" y="341"/>
                </a:cubicBezTo>
                <a:cubicBezTo>
                  <a:pt x="584" y="341"/>
                  <a:pt x="591" y="342"/>
                  <a:pt x="603" y="343"/>
                </a:cubicBezTo>
                <a:cubicBezTo>
                  <a:pt x="600" y="333"/>
                  <a:pt x="597" y="319"/>
                  <a:pt x="595" y="319"/>
                </a:cubicBezTo>
                <a:cubicBezTo>
                  <a:pt x="583" y="320"/>
                  <a:pt x="570" y="323"/>
                  <a:pt x="558" y="326"/>
                </a:cubicBezTo>
                <a:cubicBezTo>
                  <a:pt x="557" y="326"/>
                  <a:pt x="556" y="330"/>
                  <a:pt x="557" y="331"/>
                </a:cubicBezTo>
                <a:cubicBezTo>
                  <a:pt x="563" y="344"/>
                  <a:pt x="567" y="358"/>
                  <a:pt x="575" y="368"/>
                </a:cubicBezTo>
                <a:cubicBezTo>
                  <a:pt x="583" y="378"/>
                  <a:pt x="579" y="384"/>
                  <a:pt x="575" y="392"/>
                </a:cubicBezTo>
                <a:cubicBezTo>
                  <a:pt x="572" y="397"/>
                  <a:pt x="570" y="402"/>
                  <a:pt x="566" y="411"/>
                </a:cubicBezTo>
                <a:cubicBezTo>
                  <a:pt x="562" y="407"/>
                  <a:pt x="556" y="402"/>
                  <a:pt x="553" y="396"/>
                </a:cubicBezTo>
                <a:cubicBezTo>
                  <a:pt x="550" y="391"/>
                  <a:pt x="551" y="384"/>
                  <a:pt x="550" y="377"/>
                </a:cubicBezTo>
                <a:cubicBezTo>
                  <a:pt x="546" y="382"/>
                  <a:pt x="541" y="387"/>
                  <a:pt x="537" y="391"/>
                </a:cubicBezTo>
                <a:cubicBezTo>
                  <a:pt x="536" y="393"/>
                  <a:pt x="534" y="394"/>
                  <a:pt x="531" y="397"/>
                </a:cubicBezTo>
                <a:cubicBezTo>
                  <a:pt x="523" y="387"/>
                  <a:pt x="515" y="378"/>
                  <a:pt x="506" y="368"/>
                </a:cubicBezTo>
                <a:cubicBezTo>
                  <a:pt x="515" y="360"/>
                  <a:pt x="522" y="354"/>
                  <a:pt x="532" y="346"/>
                </a:cubicBezTo>
                <a:cubicBezTo>
                  <a:pt x="521" y="339"/>
                  <a:pt x="512" y="334"/>
                  <a:pt x="504" y="329"/>
                </a:cubicBezTo>
                <a:cubicBezTo>
                  <a:pt x="503" y="338"/>
                  <a:pt x="503" y="347"/>
                  <a:pt x="502" y="352"/>
                </a:cubicBezTo>
                <a:cubicBezTo>
                  <a:pt x="493" y="359"/>
                  <a:pt x="486" y="364"/>
                  <a:pt x="479" y="370"/>
                </a:cubicBezTo>
                <a:cubicBezTo>
                  <a:pt x="462" y="386"/>
                  <a:pt x="467" y="407"/>
                  <a:pt x="468" y="426"/>
                </a:cubicBezTo>
                <a:cubicBezTo>
                  <a:pt x="470" y="459"/>
                  <a:pt x="477" y="492"/>
                  <a:pt x="478" y="525"/>
                </a:cubicBezTo>
                <a:cubicBezTo>
                  <a:pt x="481" y="599"/>
                  <a:pt x="482" y="674"/>
                  <a:pt x="484" y="748"/>
                </a:cubicBezTo>
                <a:cubicBezTo>
                  <a:pt x="484" y="753"/>
                  <a:pt x="483" y="757"/>
                  <a:pt x="482" y="762"/>
                </a:cubicBezTo>
                <a:cubicBezTo>
                  <a:pt x="478" y="758"/>
                  <a:pt x="477" y="755"/>
                  <a:pt x="476" y="752"/>
                </a:cubicBezTo>
                <a:cubicBezTo>
                  <a:pt x="475" y="705"/>
                  <a:pt x="473" y="658"/>
                  <a:pt x="472" y="611"/>
                </a:cubicBezTo>
                <a:cubicBezTo>
                  <a:pt x="471" y="600"/>
                  <a:pt x="470" y="588"/>
                  <a:pt x="469" y="577"/>
                </a:cubicBezTo>
                <a:cubicBezTo>
                  <a:pt x="466" y="532"/>
                  <a:pt x="463" y="487"/>
                  <a:pt x="460" y="442"/>
                </a:cubicBezTo>
                <a:cubicBezTo>
                  <a:pt x="460" y="431"/>
                  <a:pt x="463" y="421"/>
                  <a:pt x="461" y="411"/>
                </a:cubicBezTo>
                <a:cubicBezTo>
                  <a:pt x="457" y="399"/>
                  <a:pt x="449" y="388"/>
                  <a:pt x="444" y="377"/>
                </a:cubicBezTo>
                <a:cubicBezTo>
                  <a:pt x="435" y="383"/>
                  <a:pt x="427" y="388"/>
                  <a:pt x="416" y="396"/>
                </a:cubicBezTo>
                <a:cubicBezTo>
                  <a:pt x="417" y="389"/>
                  <a:pt x="419" y="382"/>
                  <a:pt x="419" y="376"/>
                </a:cubicBezTo>
                <a:cubicBezTo>
                  <a:pt x="419" y="368"/>
                  <a:pt x="418" y="361"/>
                  <a:pt x="415" y="354"/>
                </a:cubicBezTo>
                <a:cubicBezTo>
                  <a:pt x="414" y="352"/>
                  <a:pt x="403" y="351"/>
                  <a:pt x="402" y="353"/>
                </a:cubicBezTo>
                <a:cubicBezTo>
                  <a:pt x="398" y="359"/>
                  <a:pt x="392" y="369"/>
                  <a:pt x="394" y="373"/>
                </a:cubicBezTo>
                <a:cubicBezTo>
                  <a:pt x="407" y="399"/>
                  <a:pt x="389" y="422"/>
                  <a:pt x="389" y="447"/>
                </a:cubicBezTo>
                <a:cubicBezTo>
                  <a:pt x="382" y="436"/>
                  <a:pt x="379" y="418"/>
                  <a:pt x="370" y="414"/>
                </a:cubicBezTo>
                <a:cubicBezTo>
                  <a:pt x="353" y="405"/>
                  <a:pt x="333" y="404"/>
                  <a:pt x="313" y="400"/>
                </a:cubicBezTo>
                <a:cubicBezTo>
                  <a:pt x="312" y="400"/>
                  <a:pt x="310" y="407"/>
                  <a:pt x="307" y="412"/>
                </a:cubicBezTo>
                <a:cubicBezTo>
                  <a:pt x="317" y="412"/>
                  <a:pt x="323" y="413"/>
                  <a:pt x="334" y="414"/>
                </a:cubicBezTo>
                <a:cubicBezTo>
                  <a:pt x="327" y="419"/>
                  <a:pt x="323" y="421"/>
                  <a:pt x="318" y="425"/>
                </a:cubicBezTo>
                <a:cubicBezTo>
                  <a:pt x="325" y="430"/>
                  <a:pt x="330" y="435"/>
                  <a:pt x="336" y="439"/>
                </a:cubicBezTo>
                <a:cubicBezTo>
                  <a:pt x="334" y="440"/>
                  <a:pt x="332" y="440"/>
                  <a:pt x="330" y="441"/>
                </a:cubicBezTo>
                <a:cubicBezTo>
                  <a:pt x="332" y="452"/>
                  <a:pt x="335" y="462"/>
                  <a:pt x="337" y="473"/>
                </a:cubicBezTo>
                <a:cubicBezTo>
                  <a:pt x="339" y="486"/>
                  <a:pt x="343" y="499"/>
                  <a:pt x="342" y="512"/>
                </a:cubicBezTo>
                <a:cubicBezTo>
                  <a:pt x="339" y="571"/>
                  <a:pt x="334" y="630"/>
                  <a:pt x="331" y="689"/>
                </a:cubicBezTo>
                <a:cubicBezTo>
                  <a:pt x="326" y="815"/>
                  <a:pt x="320" y="941"/>
                  <a:pt x="317" y="1067"/>
                </a:cubicBezTo>
                <a:cubicBezTo>
                  <a:pt x="312" y="1293"/>
                  <a:pt x="312" y="1519"/>
                  <a:pt x="307" y="1744"/>
                </a:cubicBezTo>
                <a:cubicBezTo>
                  <a:pt x="304" y="1851"/>
                  <a:pt x="293" y="1957"/>
                  <a:pt x="289" y="2064"/>
                </a:cubicBezTo>
                <a:cubicBezTo>
                  <a:pt x="287" y="2138"/>
                  <a:pt x="290" y="2213"/>
                  <a:pt x="292" y="2287"/>
                </a:cubicBezTo>
                <a:cubicBezTo>
                  <a:pt x="292" y="2335"/>
                  <a:pt x="294" y="2383"/>
                  <a:pt x="295" y="2431"/>
                </a:cubicBezTo>
                <a:cubicBezTo>
                  <a:pt x="295" y="2437"/>
                  <a:pt x="296" y="2443"/>
                  <a:pt x="299" y="2448"/>
                </a:cubicBezTo>
                <a:cubicBezTo>
                  <a:pt x="302" y="2457"/>
                  <a:pt x="311" y="2464"/>
                  <a:pt x="312" y="2473"/>
                </a:cubicBezTo>
                <a:cubicBezTo>
                  <a:pt x="320" y="2581"/>
                  <a:pt x="331" y="2688"/>
                  <a:pt x="334" y="2796"/>
                </a:cubicBezTo>
                <a:cubicBezTo>
                  <a:pt x="340" y="2971"/>
                  <a:pt x="345" y="3146"/>
                  <a:pt x="363" y="3320"/>
                </a:cubicBezTo>
                <a:cubicBezTo>
                  <a:pt x="375" y="3448"/>
                  <a:pt x="382" y="3575"/>
                  <a:pt x="391" y="3703"/>
                </a:cubicBezTo>
                <a:cubicBezTo>
                  <a:pt x="398" y="3801"/>
                  <a:pt x="403" y="3899"/>
                  <a:pt x="412" y="3998"/>
                </a:cubicBezTo>
                <a:cubicBezTo>
                  <a:pt x="419" y="4078"/>
                  <a:pt x="430" y="4159"/>
                  <a:pt x="439" y="4239"/>
                </a:cubicBezTo>
                <a:cubicBezTo>
                  <a:pt x="442" y="4260"/>
                  <a:pt x="445" y="4280"/>
                  <a:pt x="448" y="4300"/>
                </a:cubicBezTo>
                <a:cubicBezTo>
                  <a:pt x="446" y="4300"/>
                  <a:pt x="445" y="4300"/>
                  <a:pt x="444" y="4301"/>
                </a:cubicBezTo>
                <a:cubicBezTo>
                  <a:pt x="437" y="4279"/>
                  <a:pt x="431" y="4257"/>
                  <a:pt x="424" y="4235"/>
                </a:cubicBezTo>
                <a:cubicBezTo>
                  <a:pt x="423" y="4235"/>
                  <a:pt x="421" y="4236"/>
                  <a:pt x="419" y="4236"/>
                </a:cubicBezTo>
                <a:cubicBezTo>
                  <a:pt x="424" y="4266"/>
                  <a:pt x="428" y="4296"/>
                  <a:pt x="432" y="4326"/>
                </a:cubicBezTo>
                <a:cubicBezTo>
                  <a:pt x="431" y="4326"/>
                  <a:pt x="430" y="4327"/>
                  <a:pt x="429" y="4327"/>
                </a:cubicBezTo>
                <a:cubicBezTo>
                  <a:pt x="421" y="4313"/>
                  <a:pt x="414" y="4300"/>
                  <a:pt x="406" y="4286"/>
                </a:cubicBezTo>
                <a:cubicBezTo>
                  <a:pt x="403" y="4287"/>
                  <a:pt x="401" y="4288"/>
                  <a:pt x="399" y="4290"/>
                </a:cubicBezTo>
                <a:cubicBezTo>
                  <a:pt x="402" y="4296"/>
                  <a:pt x="403" y="4303"/>
                  <a:pt x="407" y="4308"/>
                </a:cubicBezTo>
                <a:cubicBezTo>
                  <a:pt x="426" y="4337"/>
                  <a:pt x="448" y="4366"/>
                  <a:pt x="465" y="4396"/>
                </a:cubicBezTo>
                <a:cubicBezTo>
                  <a:pt x="484" y="4428"/>
                  <a:pt x="510" y="4456"/>
                  <a:pt x="516" y="4494"/>
                </a:cubicBezTo>
                <a:cubicBezTo>
                  <a:pt x="516" y="4498"/>
                  <a:pt x="521" y="4501"/>
                  <a:pt x="525" y="4505"/>
                </a:cubicBezTo>
                <a:cubicBezTo>
                  <a:pt x="528" y="4499"/>
                  <a:pt x="531" y="4495"/>
                  <a:pt x="534" y="4490"/>
                </a:cubicBezTo>
                <a:cubicBezTo>
                  <a:pt x="538" y="4496"/>
                  <a:pt x="541" y="4502"/>
                  <a:pt x="541" y="4502"/>
                </a:cubicBezTo>
                <a:cubicBezTo>
                  <a:pt x="551" y="4503"/>
                  <a:pt x="555" y="4504"/>
                  <a:pt x="562" y="4505"/>
                </a:cubicBezTo>
                <a:cubicBezTo>
                  <a:pt x="556" y="4486"/>
                  <a:pt x="550" y="4469"/>
                  <a:pt x="544" y="4452"/>
                </a:cubicBezTo>
                <a:cubicBezTo>
                  <a:pt x="550" y="4453"/>
                  <a:pt x="556" y="4454"/>
                  <a:pt x="562" y="4455"/>
                </a:cubicBezTo>
                <a:cubicBezTo>
                  <a:pt x="562" y="4446"/>
                  <a:pt x="562" y="4440"/>
                  <a:pt x="562" y="4429"/>
                </a:cubicBezTo>
                <a:cubicBezTo>
                  <a:pt x="592" y="4466"/>
                  <a:pt x="585" y="4515"/>
                  <a:pt x="619" y="4545"/>
                </a:cubicBezTo>
                <a:cubicBezTo>
                  <a:pt x="619" y="4536"/>
                  <a:pt x="619" y="4528"/>
                  <a:pt x="617" y="4520"/>
                </a:cubicBezTo>
                <a:cubicBezTo>
                  <a:pt x="609" y="4492"/>
                  <a:pt x="616" y="4483"/>
                  <a:pt x="642" y="4482"/>
                </a:cubicBezTo>
                <a:cubicBezTo>
                  <a:pt x="641" y="4457"/>
                  <a:pt x="639" y="4433"/>
                  <a:pt x="638" y="4408"/>
                </a:cubicBezTo>
                <a:cubicBezTo>
                  <a:pt x="642" y="4407"/>
                  <a:pt x="646" y="4407"/>
                  <a:pt x="649" y="4406"/>
                </a:cubicBezTo>
                <a:cubicBezTo>
                  <a:pt x="656" y="4452"/>
                  <a:pt x="662" y="4497"/>
                  <a:pt x="668" y="4543"/>
                </a:cubicBezTo>
                <a:cubicBezTo>
                  <a:pt x="670" y="4542"/>
                  <a:pt x="673" y="4542"/>
                  <a:pt x="675" y="4542"/>
                </a:cubicBezTo>
                <a:cubicBezTo>
                  <a:pt x="675" y="4505"/>
                  <a:pt x="675" y="4468"/>
                  <a:pt x="675" y="4431"/>
                </a:cubicBezTo>
                <a:cubicBezTo>
                  <a:pt x="677" y="4431"/>
                  <a:pt x="678" y="4431"/>
                  <a:pt x="679" y="4431"/>
                </a:cubicBezTo>
                <a:cubicBezTo>
                  <a:pt x="684" y="4467"/>
                  <a:pt x="688" y="4503"/>
                  <a:pt x="692" y="4539"/>
                </a:cubicBezTo>
                <a:cubicBezTo>
                  <a:pt x="694" y="4538"/>
                  <a:pt x="697" y="4538"/>
                  <a:pt x="699" y="4538"/>
                </a:cubicBezTo>
                <a:cubicBezTo>
                  <a:pt x="713" y="4475"/>
                  <a:pt x="702" y="4414"/>
                  <a:pt x="691" y="4352"/>
                </a:cubicBezTo>
                <a:cubicBezTo>
                  <a:pt x="693" y="4352"/>
                  <a:pt x="696" y="4353"/>
                  <a:pt x="698" y="4353"/>
                </a:cubicBezTo>
                <a:cubicBezTo>
                  <a:pt x="701" y="4345"/>
                  <a:pt x="703" y="4336"/>
                  <a:pt x="706" y="4327"/>
                </a:cubicBezTo>
                <a:cubicBezTo>
                  <a:pt x="708" y="4327"/>
                  <a:pt x="710" y="4327"/>
                  <a:pt x="711" y="4327"/>
                </a:cubicBezTo>
                <a:cubicBezTo>
                  <a:pt x="715" y="4351"/>
                  <a:pt x="719" y="4375"/>
                  <a:pt x="723" y="4402"/>
                </a:cubicBezTo>
                <a:cubicBezTo>
                  <a:pt x="730" y="4398"/>
                  <a:pt x="733" y="4395"/>
                  <a:pt x="738" y="4391"/>
                </a:cubicBezTo>
                <a:cubicBezTo>
                  <a:pt x="740" y="4403"/>
                  <a:pt x="742" y="4412"/>
                  <a:pt x="744" y="4421"/>
                </a:cubicBezTo>
                <a:cubicBezTo>
                  <a:pt x="746" y="4434"/>
                  <a:pt x="745" y="4451"/>
                  <a:pt x="753" y="4459"/>
                </a:cubicBezTo>
                <a:cubicBezTo>
                  <a:pt x="766" y="4472"/>
                  <a:pt x="765" y="4486"/>
                  <a:pt x="766" y="4501"/>
                </a:cubicBezTo>
                <a:cubicBezTo>
                  <a:pt x="767" y="4510"/>
                  <a:pt x="768" y="4518"/>
                  <a:pt x="769" y="4526"/>
                </a:cubicBezTo>
                <a:cubicBezTo>
                  <a:pt x="772" y="4526"/>
                  <a:pt x="775" y="4526"/>
                  <a:pt x="777" y="4527"/>
                </a:cubicBezTo>
                <a:cubicBezTo>
                  <a:pt x="781" y="4513"/>
                  <a:pt x="787" y="4499"/>
                  <a:pt x="789" y="4485"/>
                </a:cubicBezTo>
                <a:cubicBezTo>
                  <a:pt x="791" y="4469"/>
                  <a:pt x="789" y="4453"/>
                  <a:pt x="789" y="4437"/>
                </a:cubicBezTo>
                <a:cubicBezTo>
                  <a:pt x="791" y="4437"/>
                  <a:pt x="793" y="4437"/>
                  <a:pt x="794" y="4437"/>
                </a:cubicBezTo>
                <a:cubicBezTo>
                  <a:pt x="796" y="4478"/>
                  <a:pt x="797" y="4518"/>
                  <a:pt x="798" y="4558"/>
                </a:cubicBezTo>
                <a:cubicBezTo>
                  <a:pt x="801" y="4558"/>
                  <a:pt x="804" y="4559"/>
                  <a:pt x="807" y="4559"/>
                </a:cubicBezTo>
                <a:cubicBezTo>
                  <a:pt x="807" y="4551"/>
                  <a:pt x="808" y="4542"/>
                  <a:pt x="809" y="4540"/>
                </a:cubicBezTo>
                <a:cubicBezTo>
                  <a:pt x="822" y="4532"/>
                  <a:pt x="832" y="4523"/>
                  <a:pt x="843" y="4521"/>
                </a:cubicBezTo>
                <a:cubicBezTo>
                  <a:pt x="859" y="4519"/>
                  <a:pt x="858" y="4510"/>
                  <a:pt x="860" y="4500"/>
                </a:cubicBezTo>
                <a:cubicBezTo>
                  <a:pt x="865" y="4468"/>
                  <a:pt x="871" y="4437"/>
                  <a:pt x="876" y="4406"/>
                </a:cubicBezTo>
                <a:cubicBezTo>
                  <a:pt x="883" y="4410"/>
                  <a:pt x="889" y="4412"/>
                  <a:pt x="895" y="4416"/>
                </a:cubicBezTo>
                <a:cubicBezTo>
                  <a:pt x="890" y="4466"/>
                  <a:pt x="885" y="4515"/>
                  <a:pt x="881" y="4565"/>
                </a:cubicBezTo>
                <a:cubicBezTo>
                  <a:pt x="910" y="4515"/>
                  <a:pt x="902" y="4455"/>
                  <a:pt x="926" y="4406"/>
                </a:cubicBezTo>
                <a:cubicBezTo>
                  <a:pt x="928" y="4424"/>
                  <a:pt x="930" y="4444"/>
                  <a:pt x="933" y="4463"/>
                </a:cubicBezTo>
                <a:cubicBezTo>
                  <a:pt x="935" y="4463"/>
                  <a:pt x="937" y="4463"/>
                  <a:pt x="940" y="4463"/>
                </a:cubicBezTo>
                <a:cubicBezTo>
                  <a:pt x="945" y="4451"/>
                  <a:pt x="950" y="4439"/>
                  <a:pt x="955" y="4426"/>
                </a:cubicBezTo>
                <a:cubicBezTo>
                  <a:pt x="956" y="4427"/>
                  <a:pt x="957" y="4427"/>
                  <a:pt x="958" y="4427"/>
                </a:cubicBezTo>
                <a:cubicBezTo>
                  <a:pt x="955" y="4450"/>
                  <a:pt x="952" y="4473"/>
                  <a:pt x="949" y="4496"/>
                </a:cubicBezTo>
                <a:cubicBezTo>
                  <a:pt x="951" y="4496"/>
                  <a:pt x="953" y="4497"/>
                  <a:pt x="955" y="4498"/>
                </a:cubicBezTo>
                <a:cubicBezTo>
                  <a:pt x="961" y="4486"/>
                  <a:pt x="967" y="4475"/>
                  <a:pt x="971" y="4463"/>
                </a:cubicBezTo>
                <a:cubicBezTo>
                  <a:pt x="977" y="4447"/>
                  <a:pt x="980" y="4431"/>
                  <a:pt x="988" y="4416"/>
                </a:cubicBezTo>
                <a:cubicBezTo>
                  <a:pt x="992" y="4408"/>
                  <a:pt x="1003" y="4404"/>
                  <a:pt x="1011" y="4398"/>
                </a:cubicBezTo>
                <a:cubicBezTo>
                  <a:pt x="1013" y="4400"/>
                  <a:pt x="1014" y="4401"/>
                  <a:pt x="1015" y="4402"/>
                </a:cubicBezTo>
                <a:cubicBezTo>
                  <a:pt x="1016" y="4398"/>
                  <a:pt x="1017" y="4394"/>
                  <a:pt x="1018" y="4390"/>
                </a:cubicBezTo>
                <a:cubicBezTo>
                  <a:pt x="1026" y="4393"/>
                  <a:pt x="1032" y="4396"/>
                  <a:pt x="1040" y="4399"/>
                </a:cubicBezTo>
                <a:cubicBezTo>
                  <a:pt x="1039" y="4411"/>
                  <a:pt x="1038" y="4424"/>
                  <a:pt x="1036" y="4439"/>
                </a:cubicBezTo>
                <a:cubicBezTo>
                  <a:pt x="1044" y="4436"/>
                  <a:pt x="1049" y="4433"/>
                  <a:pt x="1057" y="4430"/>
                </a:cubicBezTo>
                <a:cubicBezTo>
                  <a:pt x="1055" y="4460"/>
                  <a:pt x="1054" y="4487"/>
                  <a:pt x="1052" y="4516"/>
                </a:cubicBezTo>
                <a:cubicBezTo>
                  <a:pt x="1057" y="4504"/>
                  <a:pt x="1062" y="4494"/>
                  <a:pt x="1067" y="4483"/>
                </a:cubicBezTo>
                <a:cubicBezTo>
                  <a:pt x="1069" y="4484"/>
                  <a:pt x="1070" y="4485"/>
                  <a:pt x="1072" y="4485"/>
                </a:cubicBezTo>
                <a:cubicBezTo>
                  <a:pt x="1071" y="4501"/>
                  <a:pt x="1070" y="4516"/>
                  <a:pt x="1068" y="4535"/>
                </a:cubicBezTo>
                <a:cubicBezTo>
                  <a:pt x="1093" y="4506"/>
                  <a:pt x="1115" y="4480"/>
                  <a:pt x="1137" y="4455"/>
                </a:cubicBezTo>
                <a:cubicBezTo>
                  <a:pt x="1140" y="4451"/>
                  <a:pt x="1144" y="4449"/>
                  <a:pt x="1147" y="4446"/>
                </a:cubicBezTo>
                <a:cubicBezTo>
                  <a:pt x="1155" y="4435"/>
                  <a:pt x="1165" y="4426"/>
                  <a:pt x="1171" y="4414"/>
                </a:cubicBezTo>
                <a:cubicBezTo>
                  <a:pt x="1177" y="4401"/>
                  <a:pt x="1178" y="4387"/>
                  <a:pt x="1182" y="4373"/>
                </a:cubicBezTo>
                <a:cubicBezTo>
                  <a:pt x="1189" y="4346"/>
                  <a:pt x="1191" y="4344"/>
                  <a:pt x="1222" y="4323"/>
                </a:cubicBezTo>
                <a:cubicBezTo>
                  <a:pt x="1218" y="4389"/>
                  <a:pt x="1220" y="4451"/>
                  <a:pt x="1180" y="4507"/>
                </a:cubicBezTo>
                <a:cubicBezTo>
                  <a:pt x="1201" y="4508"/>
                  <a:pt x="1212" y="4499"/>
                  <a:pt x="1217" y="4485"/>
                </a:cubicBezTo>
                <a:cubicBezTo>
                  <a:pt x="1225" y="4462"/>
                  <a:pt x="1231" y="4438"/>
                  <a:pt x="1239" y="4415"/>
                </a:cubicBezTo>
                <a:cubicBezTo>
                  <a:pt x="1248" y="4391"/>
                  <a:pt x="1248" y="4360"/>
                  <a:pt x="1280" y="4349"/>
                </a:cubicBezTo>
                <a:cubicBezTo>
                  <a:pt x="1284" y="4347"/>
                  <a:pt x="1287" y="4338"/>
                  <a:pt x="1288" y="4332"/>
                </a:cubicBezTo>
                <a:cubicBezTo>
                  <a:pt x="1290" y="4321"/>
                  <a:pt x="1290" y="4311"/>
                  <a:pt x="1292" y="4300"/>
                </a:cubicBezTo>
                <a:cubicBezTo>
                  <a:pt x="1293" y="4294"/>
                  <a:pt x="1298" y="4289"/>
                  <a:pt x="1301" y="4283"/>
                </a:cubicBezTo>
                <a:cubicBezTo>
                  <a:pt x="1303" y="4284"/>
                  <a:pt x="1305" y="4285"/>
                  <a:pt x="1307" y="4286"/>
                </a:cubicBezTo>
                <a:cubicBezTo>
                  <a:pt x="1303" y="4302"/>
                  <a:pt x="1299" y="4317"/>
                  <a:pt x="1295" y="4333"/>
                </a:cubicBezTo>
                <a:cubicBezTo>
                  <a:pt x="1305" y="4322"/>
                  <a:pt x="1312" y="4310"/>
                  <a:pt x="1319" y="4298"/>
                </a:cubicBezTo>
                <a:cubicBezTo>
                  <a:pt x="1327" y="4288"/>
                  <a:pt x="1336" y="4278"/>
                  <a:pt x="1343" y="4270"/>
                </a:cubicBezTo>
                <a:cubicBezTo>
                  <a:pt x="1355" y="4290"/>
                  <a:pt x="1365" y="4307"/>
                  <a:pt x="1375" y="4325"/>
                </a:cubicBezTo>
                <a:cubicBezTo>
                  <a:pt x="1376" y="4324"/>
                  <a:pt x="1377" y="4324"/>
                  <a:pt x="1377" y="4323"/>
                </a:cubicBezTo>
                <a:cubicBezTo>
                  <a:pt x="1374" y="4306"/>
                  <a:pt x="1371" y="4289"/>
                  <a:pt x="1367" y="4272"/>
                </a:cubicBezTo>
                <a:cubicBezTo>
                  <a:pt x="1380" y="4277"/>
                  <a:pt x="1390" y="4285"/>
                  <a:pt x="1401" y="4286"/>
                </a:cubicBezTo>
                <a:cubicBezTo>
                  <a:pt x="1415" y="4288"/>
                  <a:pt x="1423" y="4295"/>
                  <a:pt x="1428" y="4308"/>
                </a:cubicBezTo>
                <a:cubicBezTo>
                  <a:pt x="1450" y="4359"/>
                  <a:pt x="1487" y="4396"/>
                  <a:pt x="1533" y="4424"/>
                </a:cubicBezTo>
                <a:cubicBezTo>
                  <a:pt x="1558" y="4439"/>
                  <a:pt x="1557" y="4438"/>
                  <a:pt x="1541" y="4465"/>
                </a:cubicBezTo>
                <a:cubicBezTo>
                  <a:pt x="1537" y="4472"/>
                  <a:pt x="1536" y="4482"/>
                  <a:pt x="1537" y="4490"/>
                </a:cubicBezTo>
                <a:cubicBezTo>
                  <a:pt x="1539" y="4502"/>
                  <a:pt x="1545" y="4514"/>
                  <a:pt x="1549" y="4527"/>
                </a:cubicBezTo>
                <a:cubicBezTo>
                  <a:pt x="1537" y="4538"/>
                  <a:pt x="1525" y="4537"/>
                  <a:pt x="1510" y="4530"/>
                </a:cubicBezTo>
                <a:cubicBezTo>
                  <a:pt x="1498" y="4525"/>
                  <a:pt x="1482" y="4532"/>
                  <a:pt x="1467" y="4533"/>
                </a:cubicBezTo>
                <a:cubicBezTo>
                  <a:pt x="1464" y="4550"/>
                  <a:pt x="1476" y="4581"/>
                  <a:pt x="1489" y="4589"/>
                </a:cubicBezTo>
                <a:cubicBezTo>
                  <a:pt x="1491" y="4590"/>
                  <a:pt x="1494" y="4590"/>
                  <a:pt x="1496" y="4591"/>
                </a:cubicBezTo>
                <a:cubicBezTo>
                  <a:pt x="1510" y="4592"/>
                  <a:pt x="1524" y="4593"/>
                  <a:pt x="1538" y="4593"/>
                </a:cubicBezTo>
                <a:cubicBezTo>
                  <a:pt x="1541" y="4593"/>
                  <a:pt x="1543" y="4592"/>
                  <a:pt x="1547" y="4591"/>
                </a:cubicBezTo>
                <a:cubicBezTo>
                  <a:pt x="1544" y="4585"/>
                  <a:pt x="1542" y="4581"/>
                  <a:pt x="1539" y="4576"/>
                </a:cubicBezTo>
                <a:cubicBezTo>
                  <a:pt x="1550" y="4570"/>
                  <a:pt x="1561" y="4565"/>
                  <a:pt x="1571" y="4559"/>
                </a:cubicBezTo>
                <a:cubicBezTo>
                  <a:pt x="1571" y="4561"/>
                  <a:pt x="1571" y="4563"/>
                  <a:pt x="1571" y="4565"/>
                </a:cubicBezTo>
                <a:cubicBezTo>
                  <a:pt x="1579" y="4567"/>
                  <a:pt x="1587" y="4569"/>
                  <a:pt x="1595" y="4570"/>
                </a:cubicBezTo>
                <a:cubicBezTo>
                  <a:pt x="1605" y="4572"/>
                  <a:pt x="1616" y="4572"/>
                  <a:pt x="1626" y="4575"/>
                </a:cubicBezTo>
                <a:cubicBezTo>
                  <a:pt x="1639" y="4577"/>
                  <a:pt x="1651" y="4581"/>
                  <a:pt x="1667" y="4586"/>
                </a:cubicBezTo>
                <a:cubicBezTo>
                  <a:pt x="1670" y="4607"/>
                  <a:pt x="1693" y="4602"/>
                  <a:pt x="1714" y="4609"/>
                </a:cubicBezTo>
                <a:cubicBezTo>
                  <a:pt x="1713" y="4584"/>
                  <a:pt x="1725" y="4564"/>
                  <a:pt x="1746" y="4569"/>
                </a:cubicBezTo>
                <a:cubicBezTo>
                  <a:pt x="1768" y="4573"/>
                  <a:pt x="1791" y="4588"/>
                  <a:pt x="1805" y="4605"/>
                </a:cubicBezTo>
                <a:cubicBezTo>
                  <a:pt x="1817" y="4620"/>
                  <a:pt x="1820" y="4612"/>
                  <a:pt x="1831" y="4604"/>
                </a:cubicBezTo>
                <a:cubicBezTo>
                  <a:pt x="1806" y="4593"/>
                  <a:pt x="1780" y="4583"/>
                  <a:pt x="1790" y="4549"/>
                </a:cubicBezTo>
                <a:cubicBezTo>
                  <a:pt x="1832" y="4553"/>
                  <a:pt x="1873" y="4557"/>
                  <a:pt x="1915" y="4561"/>
                </a:cubicBezTo>
                <a:cubicBezTo>
                  <a:pt x="1915" y="4563"/>
                  <a:pt x="1915" y="4566"/>
                  <a:pt x="1916" y="4569"/>
                </a:cubicBezTo>
                <a:cubicBezTo>
                  <a:pt x="1904" y="4572"/>
                  <a:pt x="1893" y="4574"/>
                  <a:pt x="1880" y="4578"/>
                </a:cubicBezTo>
                <a:cubicBezTo>
                  <a:pt x="1887" y="4598"/>
                  <a:pt x="1899" y="4572"/>
                  <a:pt x="1909" y="4584"/>
                </a:cubicBezTo>
                <a:cubicBezTo>
                  <a:pt x="1904" y="4592"/>
                  <a:pt x="1899" y="4602"/>
                  <a:pt x="1894" y="4612"/>
                </a:cubicBezTo>
                <a:cubicBezTo>
                  <a:pt x="1892" y="4614"/>
                  <a:pt x="1893" y="4620"/>
                  <a:pt x="1894" y="4620"/>
                </a:cubicBezTo>
                <a:cubicBezTo>
                  <a:pt x="1907" y="4624"/>
                  <a:pt x="1916" y="4647"/>
                  <a:pt x="1936" y="4629"/>
                </a:cubicBezTo>
                <a:cubicBezTo>
                  <a:pt x="1934" y="4621"/>
                  <a:pt x="1932" y="4613"/>
                  <a:pt x="1931" y="4609"/>
                </a:cubicBezTo>
                <a:cubicBezTo>
                  <a:pt x="1951" y="4596"/>
                  <a:pt x="1968" y="4584"/>
                  <a:pt x="1986" y="4572"/>
                </a:cubicBezTo>
                <a:cubicBezTo>
                  <a:pt x="2000" y="4562"/>
                  <a:pt x="2012" y="4547"/>
                  <a:pt x="2028" y="4543"/>
                </a:cubicBezTo>
                <a:cubicBezTo>
                  <a:pt x="2057" y="4535"/>
                  <a:pt x="2083" y="4514"/>
                  <a:pt x="2116" y="4526"/>
                </a:cubicBezTo>
                <a:cubicBezTo>
                  <a:pt x="2131" y="4531"/>
                  <a:pt x="2147" y="4554"/>
                  <a:pt x="2146" y="4569"/>
                </a:cubicBezTo>
                <a:cubicBezTo>
                  <a:pt x="2146" y="4602"/>
                  <a:pt x="2146" y="4634"/>
                  <a:pt x="2146" y="4672"/>
                </a:cubicBezTo>
                <a:cubicBezTo>
                  <a:pt x="2165" y="4648"/>
                  <a:pt x="2169" y="4627"/>
                  <a:pt x="2170" y="4604"/>
                </a:cubicBezTo>
                <a:cubicBezTo>
                  <a:pt x="2170" y="4582"/>
                  <a:pt x="2170" y="4559"/>
                  <a:pt x="2170" y="4539"/>
                </a:cubicBezTo>
                <a:cubicBezTo>
                  <a:pt x="2185" y="4542"/>
                  <a:pt x="2200" y="4545"/>
                  <a:pt x="2216" y="4548"/>
                </a:cubicBezTo>
                <a:cubicBezTo>
                  <a:pt x="2220" y="4538"/>
                  <a:pt x="2225" y="4529"/>
                  <a:pt x="2233" y="4515"/>
                </a:cubicBezTo>
                <a:cubicBezTo>
                  <a:pt x="2237" y="4559"/>
                  <a:pt x="2241" y="4597"/>
                  <a:pt x="2244" y="4635"/>
                </a:cubicBezTo>
                <a:cubicBezTo>
                  <a:pt x="2246" y="4648"/>
                  <a:pt x="2246" y="4661"/>
                  <a:pt x="2247" y="4674"/>
                </a:cubicBezTo>
                <a:cubicBezTo>
                  <a:pt x="2249" y="4675"/>
                  <a:pt x="2250" y="4675"/>
                  <a:pt x="2252" y="4675"/>
                </a:cubicBezTo>
                <a:cubicBezTo>
                  <a:pt x="2259" y="4662"/>
                  <a:pt x="2266" y="4649"/>
                  <a:pt x="2275" y="4631"/>
                </a:cubicBezTo>
                <a:cubicBezTo>
                  <a:pt x="2296" y="4661"/>
                  <a:pt x="2312" y="4687"/>
                  <a:pt x="2302" y="4723"/>
                </a:cubicBezTo>
                <a:cubicBezTo>
                  <a:pt x="2301" y="4725"/>
                  <a:pt x="2303" y="4731"/>
                  <a:pt x="2305" y="4732"/>
                </a:cubicBezTo>
                <a:cubicBezTo>
                  <a:pt x="2308" y="4733"/>
                  <a:pt x="2314" y="4732"/>
                  <a:pt x="2315" y="4730"/>
                </a:cubicBezTo>
                <a:cubicBezTo>
                  <a:pt x="2318" y="4726"/>
                  <a:pt x="2317" y="4721"/>
                  <a:pt x="2319" y="4717"/>
                </a:cubicBezTo>
                <a:cubicBezTo>
                  <a:pt x="2324" y="4706"/>
                  <a:pt x="2325" y="4690"/>
                  <a:pt x="2342" y="4693"/>
                </a:cubicBezTo>
                <a:cubicBezTo>
                  <a:pt x="2352" y="4694"/>
                  <a:pt x="2360" y="4699"/>
                  <a:pt x="2370" y="4703"/>
                </a:cubicBezTo>
                <a:cubicBezTo>
                  <a:pt x="2387" y="4671"/>
                  <a:pt x="2375" y="4638"/>
                  <a:pt x="2378" y="4606"/>
                </a:cubicBezTo>
                <a:cubicBezTo>
                  <a:pt x="2381" y="4574"/>
                  <a:pt x="2383" y="4542"/>
                  <a:pt x="2385" y="4510"/>
                </a:cubicBezTo>
                <a:cubicBezTo>
                  <a:pt x="2388" y="4510"/>
                  <a:pt x="2390" y="4511"/>
                  <a:pt x="2393" y="4511"/>
                </a:cubicBezTo>
                <a:cubicBezTo>
                  <a:pt x="2392" y="4518"/>
                  <a:pt x="2390" y="4524"/>
                  <a:pt x="2390" y="4531"/>
                </a:cubicBezTo>
                <a:cubicBezTo>
                  <a:pt x="2389" y="4553"/>
                  <a:pt x="2382" y="4580"/>
                  <a:pt x="2392" y="4597"/>
                </a:cubicBezTo>
                <a:cubicBezTo>
                  <a:pt x="2401" y="4612"/>
                  <a:pt x="2400" y="4625"/>
                  <a:pt x="2399" y="4639"/>
                </a:cubicBezTo>
                <a:cubicBezTo>
                  <a:pt x="2398" y="4651"/>
                  <a:pt x="2392" y="4663"/>
                  <a:pt x="2389" y="4675"/>
                </a:cubicBezTo>
                <a:cubicBezTo>
                  <a:pt x="2389" y="4677"/>
                  <a:pt x="2389" y="4678"/>
                  <a:pt x="2390" y="4681"/>
                </a:cubicBezTo>
                <a:cubicBezTo>
                  <a:pt x="2394" y="4677"/>
                  <a:pt x="2398" y="4674"/>
                  <a:pt x="2403" y="4670"/>
                </a:cubicBezTo>
                <a:cubicBezTo>
                  <a:pt x="2402" y="4677"/>
                  <a:pt x="2402" y="4681"/>
                  <a:pt x="2401" y="4691"/>
                </a:cubicBezTo>
                <a:cubicBezTo>
                  <a:pt x="2407" y="4675"/>
                  <a:pt x="2412" y="4665"/>
                  <a:pt x="2416" y="4654"/>
                </a:cubicBezTo>
                <a:cubicBezTo>
                  <a:pt x="2426" y="4659"/>
                  <a:pt x="2437" y="4664"/>
                  <a:pt x="2452" y="4670"/>
                </a:cubicBezTo>
                <a:cubicBezTo>
                  <a:pt x="2461" y="4650"/>
                  <a:pt x="2472" y="4626"/>
                  <a:pt x="2483" y="4601"/>
                </a:cubicBezTo>
                <a:cubicBezTo>
                  <a:pt x="2486" y="4601"/>
                  <a:pt x="2488" y="4602"/>
                  <a:pt x="2491" y="4602"/>
                </a:cubicBezTo>
                <a:cubicBezTo>
                  <a:pt x="2495" y="4620"/>
                  <a:pt x="2500" y="4639"/>
                  <a:pt x="2505" y="4659"/>
                </a:cubicBezTo>
                <a:cubicBezTo>
                  <a:pt x="2517" y="4638"/>
                  <a:pt x="2529" y="4618"/>
                  <a:pt x="2538" y="4598"/>
                </a:cubicBezTo>
                <a:cubicBezTo>
                  <a:pt x="2549" y="4572"/>
                  <a:pt x="2556" y="4545"/>
                  <a:pt x="2553" y="4516"/>
                </a:cubicBezTo>
                <a:cubicBezTo>
                  <a:pt x="2552" y="4505"/>
                  <a:pt x="2556" y="4494"/>
                  <a:pt x="2559" y="4483"/>
                </a:cubicBezTo>
                <a:cubicBezTo>
                  <a:pt x="2563" y="4466"/>
                  <a:pt x="2567" y="4449"/>
                  <a:pt x="2571" y="4431"/>
                </a:cubicBezTo>
                <a:cubicBezTo>
                  <a:pt x="2578" y="4402"/>
                  <a:pt x="2585" y="4372"/>
                  <a:pt x="2592" y="4341"/>
                </a:cubicBezTo>
                <a:cubicBezTo>
                  <a:pt x="2608" y="4350"/>
                  <a:pt x="2621" y="4357"/>
                  <a:pt x="2633" y="4364"/>
                </a:cubicBezTo>
                <a:cubicBezTo>
                  <a:pt x="2633" y="4366"/>
                  <a:pt x="2632" y="4367"/>
                  <a:pt x="2632" y="4368"/>
                </a:cubicBezTo>
                <a:cubicBezTo>
                  <a:pt x="2623" y="4366"/>
                  <a:pt x="2614" y="4364"/>
                  <a:pt x="2605" y="4363"/>
                </a:cubicBezTo>
                <a:cubicBezTo>
                  <a:pt x="2603" y="4366"/>
                  <a:pt x="2600" y="4371"/>
                  <a:pt x="2600" y="4371"/>
                </a:cubicBezTo>
                <a:cubicBezTo>
                  <a:pt x="2609" y="4374"/>
                  <a:pt x="2617" y="4376"/>
                  <a:pt x="2625" y="4379"/>
                </a:cubicBezTo>
                <a:cubicBezTo>
                  <a:pt x="2634" y="4383"/>
                  <a:pt x="2644" y="4387"/>
                  <a:pt x="2654" y="4392"/>
                </a:cubicBezTo>
                <a:cubicBezTo>
                  <a:pt x="2653" y="4394"/>
                  <a:pt x="2650" y="4399"/>
                  <a:pt x="2646" y="4405"/>
                </a:cubicBezTo>
                <a:cubicBezTo>
                  <a:pt x="2652" y="4406"/>
                  <a:pt x="2657" y="4406"/>
                  <a:pt x="2658" y="4407"/>
                </a:cubicBezTo>
                <a:cubicBezTo>
                  <a:pt x="2659" y="4424"/>
                  <a:pt x="2660" y="4439"/>
                  <a:pt x="2661" y="4461"/>
                </a:cubicBezTo>
                <a:cubicBezTo>
                  <a:pt x="2669" y="4452"/>
                  <a:pt x="2672" y="4449"/>
                  <a:pt x="2673" y="4448"/>
                </a:cubicBezTo>
                <a:cubicBezTo>
                  <a:pt x="2682" y="4455"/>
                  <a:pt x="2690" y="4461"/>
                  <a:pt x="2699" y="4467"/>
                </a:cubicBezTo>
                <a:cubicBezTo>
                  <a:pt x="2704" y="4456"/>
                  <a:pt x="2707" y="4450"/>
                  <a:pt x="2711" y="4441"/>
                </a:cubicBezTo>
                <a:cubicBezTo>
                  <a:pt x="2715" y="4451"/>
                  <a:pt x="2718" y="4458"/>
                  <a:pt x="2721" y="4466"/>
                </a:cubicBezTo>
                <a:cubicBezTo>
                  <a:pt x="2736" y="4449"/>
                  <a:pt x="2743" y="4466"/>
                  <a:pt x="2755" y="4470"/>
                </a:cubicBezTo>
                <a:cubicBezTo>
                  <a:pt x="2745" y="4459"/>
                  <a:pt x="2736" y="4449"/>
                  <a:pt x="2723" y="4434"/>
                </a:cubicBezTo>
                <a:cubicBezTo>
                  <a:pt x="2751" y="4437"/>
                  <a:pt x="2773" y="4437"/>
                  <a:pt x="2793" y="4450"/>
                </a:cubicBezTo>
                <a:cubicBezTo>
                  <a:pt x="2813" y="4463"/>
                  <a:pt x="2835" y="4472"/>
                  <a:pt x="2861" y="4485"/>
                </a:cubicBezTo>
                <a:cubicBezTo>
                  <a:pt x="2880" y="4476"/>
                  <a:pt x="2899" y="4493"/>
                  <a:pt x="2921" y="4501"/>
                </a:cubicBezTo>
                <a:cubicBezTo>
                  <a:pt x="2948" y="4511"/>
                  <a:pt x="2959" y="4532"/>
                  <a:pt x="2969" y="4558"/>
                </a:cubicBezTo>
                <a:close/>
                <a:moveTo>
                  <a:pt x="324" y="4232"/>
                </a:moveTo>
                <a:cubicBezTo>
                  <a:pt x="323" y="4233"/>
                  <a:pt x="322" y="4233"/>
                  <a:pt x="321" y="4233"/>
                </a:cubicBezTo>
                <a:cubicBezTo>
                  <a:pt x="320" y="4239"/>
                  <a:pt x="317" y="4245"/>
                  <a:pt x="318" y="4250"/>
                </a:cubicBezTo>
                <a:cubicBezTo>
                  <a:pt x="327" y="4301"/>
                  <a:pt x="347" y="4347"/>
                  <a:pt x="378" y="4388"/>
                </a:cubicBezTo>
                <a:cubicBezTo>
                  <a:pt x="390" y="4405"/>
                  <a:pt x="404" y="4421"/>
                  <a:pt x="416" y="4438"/>
                </a:cubicBezTo>
                <a:cubicBezTo>
                  <a:pt x="418" y="4437"/>
                  <a:pt x="420" y="4436"/>
                  <a:pt x="421" y="4436"/>
                </a:cubicBezTo>
                <a:cubicBezTo>
                  <a:pt x="418" y="4428"/>
                  <a:pt x="415" y="4421"/>
                  <a:pt x="412" y="4414"/>
                </a:cubicBezTo>
                <a:cubicBezTo>
                  <a:pt x="395" y="4374"/>
                  <a:pt x="362" y="4342"/>
                  <a:pt x="356" y="4295"/>
                </a:cubicBezTo>
                <a:cubicBezTo>
                  <a:pt x="352" y="4262"/>
                  <a:pt x="338" y="4230"/>
                  <a:pt x="333" y="4196"/>
                </a:cubicBezTo>
                <a:cubicBezTo>
                  <a:pt x="322" y="4112"/>
                  <a:pt x="313" y="4026"/>
                  <a:pt x="303" y="3941"/>
                </a:cubicBezTo>
                <a:cubicBezTo>
                  <a:pt x="301" y="3919"/>
                  <a:pt x="298" y="3898"/>
                  <a:pt x="295" y="3876"/>
                </a:cubicBezTo>
                <a:cubicBezTo>
                  <a:pt x="292" y="3876"/>
                  <a:pt x="289" y="3877"/>
                  <a:pt x="286" y="3877"/>
                </a:cubicBezTo>
                <a:cubicBezTo>
                  <a:pt x="299" y="3995"/>
                  <a:pt x="311" y="4114"/>
                  <a:pt x="324" y="4232"/>
                </a:cubicBezTo>
                <a:close/>
                <a:moveTo>
                  <a:pt x="251" y="446"/>
                </a:moveTo>
                <a:cubicBezTo>
                  <a:pt x="250" y="445"/>
                  <a:pt x="248" y="443"/>
                  <a:pt x="247" y="441"/>
                </a:cubicBezTo>
                <a:cubicBezTo>
                  <a:pt x="243" y="443"/>
                  <a:pt x="236" y="445"/>
                  <a:pt x="235" y="449"/>
                </a:cubicBezTo>
                <a:cubicBezTo>
                  <a:pt x="231" y="464"/>
                  <a:pt x="226" y="480"/>
                  <a:pt x="225" y="496"/>
                </a:cubicBezTo>
                <a:cubicBezTo>
                  <a:pt x="222" y="530"/>
                  <a:pt x="221" y="564"/>
                  <a:pt x="220" y="598"/>
                </a:cubicBezTo>
                <a:cubicBezTo>
                  <a:pt x="219" y="633"/>
                  <a:pt x="219" y="668"/>
                  <a:pt x="219" y="704"/>
                </a:cubicBezTo>
                <a:cubicBezTo>
                  <a:pt x="219" y="708"/>
                  <a:pt x="221" y="712"/>
                  <a:pt x="222" y="716"/>
                </a:cubicBezTo>
                <a:cubicBezTo>
                  <a:pt x="230" y="688"/>
                  <a:pt x="252" y="666"/>
                  <a:pt x="247" y="635"/>
                </a:cubicBezTo>
                <a:cubicBezTo>
                  <a:pt x="243" y="617"/>
                  <a:pt x="251" y="598"/>
                  <a:pt x="251" y="580"/>
                </a:cubicBezTo>
                <a:cubicBezTo>
                  <a:pt x="251" y="554"/>
                  <a:pt x="248" y="529"/>
                  <a:pt x="248" y="503"/>
                </a:cubicBezTo>
                <a:cubicBezTo>
                  <a:pt x="248" y="484"/>
                  <a:pt x="230" y="465"/>
                  <a:pt x="251" y="446"/>
                </a:cubicBezTo>
                <a:close/>
                <a:moveTo>
                  <a:pt x="230" y="2019"/>
                </a:moveTo>
                <a:cubicBezTo>
                  <a:pt x="246" y="1993"/>
                  <a:pt x="267" y="1587"/>
                  <a:pt x="256" y="1556"/>
                </a:cubicBezTo>
                <a:cubicBezTo>
                  <a:pt x="247" y="1713"/>
                  <a:pt x="239" y="1866"/>
                  <a:pt x="230" y="2019"/>
                </a:cubicBezTo>
                <a:close/>
                <a:moveTo>
                  <a:pt x="1257" y="527"/>
                </a:moveTo>
                <a:cubicBezTo>
                  <a:pt x="1239" y="529"/>
                  <a:pt x="1223" y="529"/>
                  <a:pt x="1207" y="532"/>
                </a:cubicBezTo>
                <a:cubicBezTo>
                  <a:pt x="1188" y="535"/>
                  <a:pt x="1177" y="549"/>
                  <a:pt x="1176" y="566"/>
                </a:cubicBezTo>
                <a:cubicBezTo>
                  <a:pt x="1176" y="576"/>
                  <a:pt x="1184" y="590"/>
                  <a:pt x="1193" y="596"/>
                </a:cubicBezTo>
                <a:cubicBezTo>
                  <a:pt x="1208" y="606"/>
                  <a:pt x="1222" y="596"/>
                  <a:pt x="1234" y="586"/>
                </a:cubicBezTo>
                <a:cubicBezTo>
                  <a:pt x="1250" y="571"/>
                  <a:pt x="1252" y="555"/>
                  <a:pt x="1243" y="536"/>
                </a:cubicBezTo>
                <a:cubicBezTo>
                  <a:pt x="1248" y="533"/>
                  <a:pt x="1252" y="531"/>
                  <a:pt x="1257" y="527"/>
                </a:cubicBezTo>
                <a:close/>
                <a:moveTo>
                  <a:pt x="416" y="4367"/>
                </a:moveTo>
                <a:cubicBezTo>
                  <a:pt x="442" y="4425"/>
                  <a:pt x="468" y="4484"/>
                  <a:pt x="493" y="4542"/>
                </a:cubicBezTo>
                <a:cubicBezTo>
                  <a:pt x="496" y="4541"/>
                  <a:pt x="498" y="4540"/>
                  <a:pt x="500" y="4539"/>
                </a:cubicBezTo>
                <a:cubicBezTo>
                  <a:pt x="483" y="4477"/>
                  <a:pt x="454" y="4420"/>
                  <a:pt x="416" y="4367"/>
                </a:cubicBezTo>
                <a:close/>
                <a:moveTo>
                  <a:pt x="2792" y="597"/>
                </a:moveTo>
                <a:cubicBezTo>
                  <a:pt x="2804" y="546"/>
                  <a:pt x="2791" y="501"/>
                  <a:pt x="2782" y="457"/>
                </a:cubicBezTo>
                <a:cubicBezTo>
                  <a:pt x="2779" y="457"/>
                  <a:pt x="2777" y="458"/>
                  <a:pt x="2775" y="458"/>
                </a:cubicBezTo>
                <a:cubicBezTo>
                  <a:pt x="2780" y="502"/>
                  <a:pt x="2786" y="547"/>
                  <a:pt x="2792" y="597"/>
                </a:cubicBezTo>
                <a:close/>
                <a:moveTo>
                  <a:pt x="306" y="445"/>
                </a:moveTo>
                <a:cubicBezTo>
                  <a:pt x="304" y="445"/>
                  <a:pt x="302" y="446"/>
                  <a:pt x="299" y="446"/>
                </a:cubicBezTo>
                <a:cubicBezTo>
                  <a:pt x="305" y="491"/>
                  <a:pt x="311" y="535"/>
                  <a:pt x="318" y="585"/>
                </a:cubicBezTo>
                <a:cubicBezTo>
                  <a:pt x="329" y="534"/>
                  <a:pt x="316" y="489"/>
                  <a:pt x="306" y="445"/>
                </a:cubicBezTo>
                <a:close/>
                <a:moveTo>
                  <a:pt x="279" y="887"/>
                </a:moveTo>
                <a:cubicBezTo>
                  <a:pt x="278" y="887"/>
                  <a:pt x="277" y="887"/>
                  <a:pt x="276" y="887"/>
                </a:cubicBezTo>
                <a:cubicBezTo>
                  <a:pt x="272" y="968"/>
                  <a:pt x="268" y="1049"/>
                  <a:pt x="264" y="1130"/>
                </a:cubicBezTo>
                <a:cubicBezTo>
                  <a:pt x="265" y="1130"/>
                  <a:pt x="267" y="1130"/>
                  <a:pt x="268" y="1130"/>
                </a:cubicBezTo>
                <a:cubicBezTo>
                  <a:pt x="272" y="1049"/>
                  <a:pt x="276" y="968"/>
                  <a:pt x="279" y="887"/>
                </a:cubicBezTo>
                <a:close/>
                <a:moveTo>
                  <a:pt x="3257" y="200"/>
                </a:moveTo>
                <a:cubicBezTo>
                  <a:pt x="3255" y="177"/>
                  <a:pt x="3241" y="180"/>
                  <a:pt x="3231" y="181"/>
                </a:cubicBezTo>
                <a:cubicBezTo>
                  <a:pt x="3226" y="182"/>
                  <a:pt x="3218" y="190"/>
                  <a:pt x="3218" y="196"/>
                </a:cubicBezTo>
                <a:cubicBezTo>
                  <a:pt x="3217" y="210"/>
                  <a:pt x="3229" y="214"/>
                  <a:pt x="3240" y="212"/>
                </a:cubicBezTo>
                <a:cubicBezTo>
                  <a:pt x="3247" y="211"/>
                  <a:pt x="3253" y="203"/>
                  <a:pt x="3257" y="200"/>
                </a:cubicBezTo>
                <a:close/>
                <a:moveTo>
                  <a:pt x="764" y="165"/>
                </a:moveTo>
                <a:cubicBezTo>
                  <a:pt x="763" y="166"/>
                  <a:pt x="761" y="168"/>
                  <a:pt x="760" y="169"/>
                </a:cubicBezTo>
                <a:cubicBezTo>
                  <a:pt x="747" y="165"/>
                  <a:pt x="741" y="173"/>
                  <a:pt x="744" y="183"/>
                </a:cubicBezTo>
                <a:cubicBezTo>
                  <a:pt x="746" y="190"/>
                  <a:pt x="756" y="200"/>
                  <a:pt x="762" y="200"/>
                </a:cubicBezTo>
                <a:cubicBezTo>
                  <a:pt x="768" y="200"/>
                  <a:pt x="778" y="190"/>
                  <a:pt x="780" y="183"/>
                </a:cubicBezTo>
                <a:cubicBezTo>
                  <a:pt x="780" y="178"/>
                  <a:pt x="770" y="171"/>
                  <a:pt x="764" y="165"/>
                </a:cubicBezTo>
                <a:close/>
                <a:moveTo>
                  <a:pt x="2855" y="4269"/>
                </a:moveTo>
                <a:cubicBezTo>
                  <a:pt x="2852" y="4246"/>
                  <a:pt x="2850" y="4223"/>
                  <a:pt x="2847" y="4197"/>
                </a:cubicBezTo>
                <a:cubicBezTo>
                  <a:pt x="2836" y="4215"/>
                  <a:pt x="2839" y="4255"/>
                  <a:pt x="2855" y="4269"/>
                </a:cubicBezTo>
                <a:close/>
                <a:moveTo>
                  <a:pt x="374" y="4257"/>
                </a:moveTo>
                <a:cubicBezTo>
                  <a:pt x="376" y="4256"/>
                  <a:pt x="378" y="4256"/>
                  <a:pt x="380" y="4256"/>
                </a:cubicBezTo>
                <a:cubicBezTo>
                  <a:pt x="377" y="4233"/>
                  <a:pt x="375" y="4211"/>
                  <a:pt x="372" y="4186"/>
                </a:cubicBezTo>
                <a:cubicBezTo>
                  <a:pt x="362" y="4201"/>
                  <a:pt x="364" y="4243"/>
                  <a:pt x="374" y="4257"/>
                </a:cubicBezTo>
                <a:close/>
                <a:moveTo>
                  <a:pt x="2328" y="4718"/>
                </a:moveTo>
                <a:cubicBezTo>
                  <a:pt x="2333" y="4732"/>
                  <a:pt x="2337" y="4742"/>
                  <a:pt x="2340" y="4752"/>
                </a:cubicBezTo>
                <a:cubicBezTo>
                  <a:pt x="2343" y="4752"/>
                  <a:pt x="2345" y="4752"/>
                  <a:pt x="2348" y="4752"/>
                </a:cubicBezTo>
                <a:cubicBezTo>
                  <a:pt x="2351" y="4742"/>
                  <a:pt x="2354" y="4732"/>
                  <a:pt x="2357" y="4721"/>
                </a:cubicBezTo>
                <a:cubicBezTo>
                  <a:pt x="2348" y="4720"/>
                  <a:pt x="2341" y="4719"/>
                  <a:pt x="2328" y="4718"/>
                </a:cubicBezTo>
                <a:close/>
                <a:moveTo>
                  <a:pt x="2772" y="4490"/>
                </a:moveTo>
                <a:cubicBezTo>
                  <a:pt x="2764" y="4488"/>
                  <a:pt x="2756" y="4486"/>
                  <a:pt x="2748" y="4484"/>
                </a:cubicBezTo>
                <a:cubicBezTo>
                  <a:pt x="2745" y="4484"/>
                  <a:pt x="2742" y="4486"/>
                  <a:pt x="2739" y="4488"/>
                </a:cubicBezTo>
                <a:cubicBezTo>
                  <a:pt x="2738" y="4489"/>
                  <a:pt x="2739" y="4494"/>
                  <a:pt x="2740" y="4494"/>
                </a:cubicBezTo>
                <a:cubicBezTo>
                  <a:pt x="2749" y="4497"/>
                  <a:pt x="2758" y="4500"/>
                  <a:pt x="2768" y="4501"/>
                </a:cubicBezTo>
                <a:cubicBezTo>
                  <a:pt x="2771" y="4502"/>
                  <a:pt x="2777" y="4496"/>
                  <a:pt x="2778" y="4492"/>
                </a:cubicBezTo>
                <a:cubicBezTo>
                  <a:pt x="2779" y="4489"/>
                  <a:pt x="2775" y="4484"/>
                  <a:pt x="2774" y="4480"/>
                </a:cubicBezTo>
                <a:cubicBezTo>
                  <a:pt x="2772" y="4480"/>
                  <a:pt x="2771" y="4481"/>
                  <a:pt x="2769" y="4482"/>
                </a:cubicBezTo>
                <a:cubicBezTo>
                  <a:pt x="2770" y="4484"/>
                  <a:pt x="2771" y="4487"/>
                  <a:pt x="2772" y="4490"/>
                </a:cubicBezTo>
                <a:close/>
                <a:moveTo>
                  <a:pt x="286" y="3862"/>
                </a:moveTo>
                <a:cubicBezTo>
                  <a:pt x="289" y="3862"/>
                  <a:pt x="292" y="3862"/>
                  <a:pt x="295" y="3861"/>
                </a:cubicBezTo>
                <a:cubicBezTo>
                  <a:pt x="293" y="3842"/>
                  <a:pt x="292" y="3824"/>
                  <a:pt x="290" y="3805"/>
                </a:cubicBezTo>
                <a:cubicBezTo>
                  <a:pt x="288" y="3805"/>
                  <a:pt x="286" y="3805"/>
                  <a:pt x="284" y="3805"/>
                </a:cubicBezTo>
                <a:cubicBezTo>
                  <a:pt x="284" y="3824"/>
                  <a:pt x="285" y="3843"/>
                  <a:pt x="286" y="3862"/>
                </a:cubicBezTo>
                <a:close/>
                <a:moveTo>
                  <a:pt x="863" y="244"/>
                </a:moveTo>
                <a:cubicBezTo>
                  <a:pt x="856" y="256"/>
                  <a:pt x="850" y="264"/>
                  <a:pt x="845" y="271"/>
                </a:cubicBezTo>
                <a:cubicBezTo>
                  <a:pt x="848" y="273"/>
                  <a:pt x="852" y="276"/>
                  <a:pt x="854" y="275"/>
                </a:cubicBezTo>
                <a:cubicBezTo>
                  <a:pt x="865" y="271"/>
                  <a:pt x="872" y="264"/>
                  <a:pt x="863" y="244"/>
                </a:cubicBezTo>
                <a:close/>
                <a:moveTo>
                  <a:pt x="3340" y="257"/>
                </a:moveTo>
                <a:cubicBezTo>
                  <a:pt x="3331" y="268"/>
                  <a:pt x="3325" y="276"/>
                  <a:pt x="3319" y="284"/>
                </a:cubicBezTo>
                <a:cubicBezTo>
                  <a:pt x="3321" y="286"/>
                  <a:pt x="3322" y="287"/>
                  <a:pt x="3324" y="288"/>
                </a:cubicBezTo>
                <a:cubicBezTo>
                  <a:pt x="3337" y="285"/>
                  <a:pt x="3348" y="280"/>
                  <a:pt x="3340" y="2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96001" y="229703"/>
            <a:ext cx="5838824" cy="6275872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Oval 2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350" y="-10417"/>
            <a:ext cx="12198350" cy="6868417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-6350" y="-10417"/>
            <a:ext cx="12198350" cy="6864546"/>
          </a:xfrm>
          <a:custGeom>
            <a:avLst/>
            <a:gdLst>
              <a:gd name="T0" fmla="*/ 793 w 7644"/>
              <a:gd name="T1" fmla="*/ 908 h 4305"/>
              <a:gd name="T2" fmla="*/ 744 w 7644"/>
              <a:gd name="T3" fmla="*/ 721 h 4305"/>
              <a:gd name="T4" fmla="*/ 743 w 7644"/>
              <a:gd name="T5" fmla="*/ 816 h 4305"/>
              <a:gd name="T6" fmla="*/ 7606 w 7644"/>
              <a:gd name="T7" fmla="*/ 2823 h 4305"/>
              <a:gd name="T8" fmla="*/ 6927 w 7644"/>
              <a:gd name="T9" fmla="*/ 1165 h 4305"/>
              <a:gd name="T10" fmla="*/ 6881 w 7644"/>
              <a:gd name="T11" fmla="*/ 1222 h 4305"/>
              <a:gd name="T12" fmla="*/ 7107 w 7644"/>
              <a:gd name="T13" fmla="*/ 1383 h 4305"/>
              <a:gd name="T14" fmla="*/ 7442 w 7644"/>
              <a:gd name="T15" fmla="*/ 1605 h 4305"/>
              <a:gd name="T16" fmla="*/ 7548 w 7644"/>
              <a:gd name="T17" fmla="*/ 1711 h 4305"/>
              <a:gd name="T18" fmla="*/ 7144 w 7644"/>
              <a:gd name="T19" fmla="*/ 1647 h 4305"/>
              <a:gd name="T20" fmla="*/ 7031 w 7644"/>
              <a:gd name="T21" fmla="*/ 1627 h 4305"/>
              <a:gd name="T22" fmla="*/ 6592 w 7644"/>
              <a:gd name="T23" fmla="*/ 1545 h 4305"/>
              <a:gd name="T24" fmla="*/ 6828 w 7644"/>
              <a:gd name="T25" fmla="*/ 1687 h 4305"/>
              <a:gd name="T26" fmla="*/ 6935 w 7644"/>
              <a:gd name="T27" fmla="*/ 1815 h 4305"/>
              <a:gd name="T28" fmla="*/ 7051 w 7644"/>
              <a:gd name="T29" fmla="*/ 2086 h 4305"/>
              <a:gd name="T30" fmla="*/ 809 w 7644"/>
              <a:gd name="T31" fmla="*/ 21 h 4305"/>
              <a:gd name="T32" fmla="*/ 1133 w 7644"/>
              <a:gd name="T33" fmla="*/ 759 h 4305"/>
              <a:gd name="T34" fmla="*/ 1233 w 7644"/>
              <a:gd name="T35" fmla="*/ 534 h 4305"/>
              <a:gd name="T36" fmla="*/ 887 w 7644"/>
              <a:gd name="T37" fmla="*/ 5 h 4305"/>
              <a:gd name="T38" fmla="*/ 592 w 7644"/>
              <a:gd name="T39" fmla="*/ 2247 h 4305"/>
              <a:gd name="T40" fmla="*/ 564 w 7644"/>
              <a:gd name="T41" fmla="*/ 2005 h 4305"/>
              <a:gd name="T42" fmla="*/ 7173 w 7644"/>
              <a:gd name="T43" fmla="*/ 4175 h 4305"/>
              <a:gd name="T44" fmla="*/ 7165 w 7644"/>
              <a:gd name="T45" fmla="*/ 4006 h 4305"/>
              <a:gd name="T46" fmla="*/ 7264 w 7644"/>
              <a:gd name="T47" fmla="*/ 4042 h 4305"/>
              <a:gd name="T48" fmla="*/ 7108 w 7644"/>
              <a:gd name="T49" fmla="*/ 4266 h 4305"/>
              <a:gd name="T50" fmla="*/ 94 w 7644"/>
              <a:gd name="T51" fmla="*/ 1530 h 4305"/>
              <a:gd name="T52" fmla="*/ 392 w 7644"/>
              <a:gd name="T53" fmla="*/ 1772 h 4305"/>
              <a:gd name="T54" fmla="*/ 301 w 7644"/>
              <a:gd name="T55" fmla="*/ 1487 h 4305"/>
              <a:gd name="T56" fmla="*/ 65 w 7644"/>
              <a:gd name="T57" fmla="*/ 1054 h 4305"/>
              <a:gd name="T58" fmla="*/ 225 w 7644"/>
              <a:gd name="T59" fmla="*/ 905 h 4305"/>
              <a:gd name="T60" fmla="*/ 32 w 7644"/>
              <a:gd name="T61" fmla="*/ 770 h 4305"/>
              <a:gd name="T62" fmla="*/ 168 w 7644"/>
              <a:gd name="T63" fmla="*/ 984 h 4305"/>
              <a:gd name="T64" fmla="*/ 281 w 7644"/>
              <a:gd name="T65" fmla="*/ 1227 h 4305"/>
              <a:gd name="T66" fmla="*/ 355 w 7644"/>
              <a:gd name="T67" fmla="*/ 1294 h 4305"/>
              <a:gd name="T68" fmla="*/ 469 w 7644"/>
              <a:gd name="T69" fmla="*/ 1418 h 4305"/>
              <a:gd name="T70" fmla="*/ 464 w 7644"/>
              <a:gd name="T71" fmla="*/ 1320 h 4305"/>
              <a:gd name="T72" fmla="*/ 343 w 7644"/>
              <a:gd name="T73" fmla="*/ 39 h 4305"/>
              <a:gd name="T74" fmla="*/ 7631 w 7644"/>
              <a:gd name="T75" fmla="*/ 1245 h 4305"/>
              <a:gd name="T76" fmla="*/ 7323 w 7644"/>
              <a:gd name="T77" fmla="*/ 1206 h 4305"/>
              <a:gd name="T78" fmla="*/ 7343 w 7644"/>
              <a:gd name="T79" fmla="*/ 998 h 4305"/>
              <a:gd name="T80" fmla="*/ 7149 w 7644"/>
              <a:gd name="T81" fmla="*/ 969 h 4305"/>
              <a:gd name="T82" fmla="*/ 7644 w 7644"/>
              <a:gd name="T83" fmla="*/ 4076 h 4305"/>
              <a:gd name="T84" fmla="*/ 7516 w 7644"/>
              <a:gd name="T85" fmla="*/ 896 h 4305"/>
              <a:gd name="T86" fmla="*/ 7572 w 7644"/>
              <a:gd name="T87" fmla="*/ 3711 h 4305"/>
              <a:gd name="T88" fmla="*/ 7453 w 7644"/>
              <a:gd name="T89" fmla="*/ 3430 h 4305"/>
              <a:gd name="T90" fmla="*/ 7634 w 7644"/>
              <a:gd name="T91" fmla="*/ 4029 h 4305"/>
              <a:gd name="T92" fmla="*/ 7252 w 7644"/>
              <a:gd name="T93" fmla="*/ 3782 h 4305"/>
              <a:gd name="T94" fmla="*/ 7216 w 7644"/>
              <a:gd name="T95" fmla="*/ 3726 h 4305"/>
              <a:gd name="T96" fmla="*/ 7041 w 7644"/>
              <a:gd name="T97" fmla="*/ 3677 h 4305"/>
              <a:gd name="T98" fmla="*/ 7617 w 7644"/>
              <a:gd name="T99" fmla="*/ 4305 h 4305"/>
              <a:gd name="T100" fmla="*/ 249 w 7644"/>
              <a:gd name="T101" fmla="*/ 755 h 4305"/>
              <a:gd name="T102" fmla="*/ 433 w 7644"/>
              <a:gd name="T103" fmla="*/ 1112 h 4305"/>
              <a:gd name="T104" fmla="*/ 461 w 7644"/>
              <a:gd name="T105" fmla="*/ 777 h 4305"/>
              <a:gd name="T106" fmla="*/ 273 w 7644"/>
              <a:gd name="T107" fmla="*/ 103 h 4305"/>
              <a:gd name="T108" fmla="*/ 7432 w 7644"/>
              <a:gd name="T109" fmla="*/ 301 h 4305"/>
              <a:gd name="T110" fmla="*/ 7644 w 7644"/>
              <a:gd name="T111" fmla="*/ 3052 h 4305"/>
              <a:gd name="T112" fmla="*/ 7644 w 7644"/>
              <a:gd name="T113" fmla="*/ 3297 h 4305"/>
              <a:gd name="T114" fmla="*/ 7642 w 7644"/>
              <a:gd name="T115" fmla="*/ 1077 h 4305"/>
              <a:gd name="T116" fmla="*/ 7644 w 7644"/>
              <a:gd name="T117" fmla="*/ 3163 h 4305"/>
              <a:gd name="T118" fmla="*/ 7578 w 7644"/>
              <a:gd name="T119" fmla="*/ 2822 h 4305"/>
              <a:gd name="T120" fmla="*/ 7166 w 7644"/>
              <a:gd name="T121" fmla="*/ 438 h 4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644" h="4305">
                <a:moveTo>
                  <a:pt x="777" y="862"/>
                </a:moveTo>
                <a:cubicBezTo>
                  <a:pt x="777" y="862"/>
                  <a:pt x="777" y="862"/>
                  <a:pt x="777" y="863"/>
                </a:cubicBezTo>
                <a:cubicBezTo>
                  <a:pt x="777" y="863"/>
                  <a:pt x="777" y="863"/>
                  <a:pt x="776" y="863"/>
                </a:cubicBezTo>
                <a:cubicBezTo>
                  <a:pt x="776" y="862"/>
                  <a:pt x="776" y="862"/>
                  <a:pt x="776" y="861"/>
                </a:cubicBezTo>
                <a:cubicBezTo>
                  <a:pt x="776" y="862"/>
                  <a:pt x="777" y="862"/>
                  <a:pt x="777" y="862"/>
                </a:cubicBezTo>
                <a:close/>
                <a:moveTo>
                  <a:pt x="829" y="920"/>
                </a:moveTo>
                <a:cubicBezTo>
                  <a:pt x="826" y="906"/>
                  <a:pt x="824" y="893"/>
                  <a:pt x="822" y="885"/>
                </a:cubicBezTo>
                <a:cubicBezTo>
                  <a:pt x="811" y="883"/>
                  <a:pt x="799" y="884"/>
                  <a:pt x="798" y="880"/>
                </a:cubicBezTo>
                <a:cubicBezTo>
                  <a:pt x="796" y="873"/>
                  <a:pt x="799" y="864"/>
                  <a:pt x="800" y="854"/>
                </a:cubicBezTo>
                <a:cubicBezTo>
                  <a:pt x="790" y="858"/>
                  <a:pt x="783" y="860"/>
                  <a:pt x="777" y="863"/>
                </a:cubicBezTo>
                <a:cubicBezTo>
                  <a:pt x="782" y="878"/>
                  <a:pt x="789" y="892"/>
                  <a:pt x="793" y="908"/>
                </a:cubicBezTo>
                <a:cubicBezTo>
                  <a:pt x="799" y="932"/>
                  <a:pt x="814" y="923"/>
                  <a:pt x="829" y="920"/>
                </a:cubicBezTo>
                <a:close/>
                <a:moveTo>
                  <a:pt x="745" y="1555"/>
                </a:moveTo>
                <a:cubicBezTo>
                  <a:pt x="750" y="1604"/>
                  <a:pt x="770" y="1642"/>
                  <a:pt x="792" y="1641"/>
                </a:cubicBezTo>
                <a:cubicBezTo>
                  <a:pt x="776" y="1612"/>
                  <a:pt x="776" y="1576"/>
                  <a:pt x="745" y="1555"/>
                </a:cubicBezTo>
                <a:close/>
                <a:moveTo>
                  <a:pt x="805" y="835"/>
                </a:moveTo>
                <a:cubicBezTo>
                  <a:pt x="796" y="807"/>
                  <a:pt x="785" y="777"/>
                  <a:pt x="776" y="749"/>
                </a:cubicBezTo>
                <a:cubicBezTo>
                  <a:pt x="769" y="755"/>
                  <a:pt x="763" y="761"/>
                  <a:pt x="756" y="765"/>
                </a:cubicBezTo>
                <a:cubicBezTo>
                  <a:pt x="755" y="766"/>
                  <a:pt x="747" y="759"/>
                  <a:pt x="746" y="756"/>
                </a:cubicBezTo>
                <a:cubicBezTo>
                  <a:pt x="745" y="750"/>
                  <a:pt x="748" y="744"/>
                  <a:pt x="750" y="738"/>
                </a:cubicBezTo>
                <a:cubicBezTo>
                  <a:pt x="752" y="734"/>
                  <a:pt x="757" y="731"/>
                  <a:pt x="760" y="727"/>
                </a:cubicBezTo>
                <a:cubicBezTo>
                  <a:pt x="755" y="725"/>
                  <a:pt x="750" y="722"/>
                  <a:pt x="744" y="721"/>
                </a:cubicBezTo>
                <a:cubicBezTo>
                  <a:pt x="734" y="719"/>
                  <a:pt x="716" y="680"/>
                  <a:pt x="722" y="672"/>
                </a:cubicBezTo>
                <a:cubicBezTo>
                  <a:pt x="724" y="670"/>
                  <a:pt x="728" y="670"/>
                  <a:pt x="729" y="669"/>
                </a:cubicBezTo>
                <a:cubicBezTo>
                  <a:pt x="728" y="654"/>
                  <a:pt x="727" y="640"/>
                  <a:pt x="726" y="624"/>
                </a:cubicBezTo>
                <a:cubicBezTo>
                  <a:pt x="720" y="627"/>
                  <a:pt x="717" y="630"/>
                  <a:pt x="715" y="631"/>
                </a:cubicBezTo>
                <a:cubicBezTo>
                  <a:pt x="710" y="619"/>
                  <a:pt x="702" y="609"/>
                  <a:pt x="703" y="599"/>
                </a:cubicBezTo>
                <a:cubicBezTo>
                  <a:pt x="704" y="570"/>
                  <a:pt x="689" y="555"/>
                  <a:pt x="665" y="545"/>
                </a:cubicBezTo>
                <a:cubicBezTo>
                  <a:pt x="671" y="522"/>
                  <a:pt x="671" y="522"/>
                  <a:pt x="654" y="511"/>
                </a:cubicBezTo>
                <a:cubicBezTo>
                  <a:pt x="653" y="554"/>
                  <a:pt x="657" y="595"/>
                  <a:pt x="691" y="627"/>
                </a:cubicBezTo>
                <a:cubicBezTo>
                  <a:pt x="675" y="638"/>
                  <a:pt x="674" y="649"/>
                  <a:pt x="681" y="664"/>
                </a:cubicBezTo>
                <a:cubicBezTo>
                  <a:pt x="692" y="688"/>
                  <a:pt x="700" y="713"/>
                  <a:pt x="709" y="737"/>
                </a:cubicBezTo>
                <a:cubicBezTo>
                  <a:pt x="720" y="764"/>
                  <a:pt x="726" y="793"/>
                  <a:pt x="743" y="816"/>
                </a:cubicBezTo>
                <a:cubicBezTo>
                  <a:pt x="753" y="831"/>
                  <a:pt x="768" y="844"/>
                  <a:pt x="776" y="861"/>
                </a:cubicBezTo>
                <a:cubicBezTo>
                  <a:pt x="773" y="840"/>
                  <a:pt x="799" y="851"/>
                  <a:pt x="805" y="835"/>
                </a:cubicBezTo>
                <a:close/>
                <a:moveTo>
                  <a:pt x="383" y="5"/>
                </a:moveTo>
                <a:cubicBezTo>
                  <a:pt x="406" y="54"/>
                  <a:pt x="431" y="100"/>
                  <a:pt x="450" y="148"/>
                </a:cubicBezTo>
                <a:cubicBezTo>
                  <a:pt x="472" y="200"/>
                  <a:pt x="488" y="253"/>
                  <a:pt x="508" y="309"/>
                </a:cubicBezTo>
                <a:cubicBezTo>
                  <a:pt x="512" y="304"/>
                  <a:pt x="515" y="301"/>
                  <a:pt x="517" y="297"/>
                </a:cubicBezTo>
                <a:cubicBezTo>
                  <a:pt x="542" y="227"/>
                  <a:pt x="547" y="155"/>
                  <a:pt x="545" y="82"/>
                </a:cubicBezTo>
                <a:cubicBezTo>
                  <a:pt x="545" y="57"/>
                  <a:pt x="545" y="31"/>
                  <a:pt x="545" y="5"/>
                </a:cubicBezTo>
                <a:lnTo>
                  <a:pt x="383" y="5"/>
                </a:lnTo>
                <a:close/>
                <a:moveTo>
                  <a:pt x="7405" y="2617"/>
                </a:moveTo>
                <a:cubicBezTo>
                  <a:pt x="7472" y="2686"/>
                  <a:pt x="7539" y="2754"/>
                  <a:pt x="7606" y="2823"/>
                </a:cubicBezTo>
                <a:cubicBezTo>
                  <a:pt x="7619" y="2837"/>
                  <a:pt x="7632" y="2851"/>
                  <a:pt x="7644" y="2866"/>
                </a:cubicBezTo>
                <a:cubicBezTo>
                  <a:pt x="7644" y="1470"/>
                  <a:pt x="7644" y="1470"/>
                  <a:pt x="7644" y="1470"/>
                </a:cubicBezTo>
                <a:cubicBezTo>
                  <a:pt x="7642" y="1470"/>
                  <a:pt x="7640" y="1470"/>
                  <a:pt x="7638" y="1469"/>
                </a:cubicBezTo>
                <a:cubicBezTo>
                  <a:pt x="7585" y="1449"/>
                  <a:pt x="7531" y="1431"/>
                  <a:pt x="7479" y="1408"/>
                </a:cubicBezTo>
                <a:cubicBezTo>
                  <a:pt x="7373" y="1361"/>
                  <a:pt x="7267" y="1311"/>
                  <a:pt x="7161" y="1262"/>
                </a:cubicBezTo>
                <a:cubicBezTo>
                  <a:pt x="7099" y="1233"/>
                  <a:pt x="7037" y="1203"/>
                  <a:pt x="6975" y="1172"/>
                </a:cubicBezTo>
                <a:cubicBezTo>
                  <a:pt x="6955" y="1161"/>
                  <a:pt x="6937" y="1146"/>
                  <a:pt x="6918" y="1134"/>
                </a:cubicBezTo>
                <a:cubicBezTo>
                  <a:pt x="6911" y="1130"/>
                  <a:pt x="6902" y="1131"/>
                  <a:pt x="6895" y="1128"/>
                </a:cubicBezTo>
                <a:cubicBezTo>
                  <a:pt x="6887" y="1124"/>
                  <a:pt x="6880" y="1119"/>
                  <a:pt x="6871" y="1113"/>
                </a:cubicBezTo>
                <a:cubicBezTo>
                  <a:pt x="6864" y="1123"/>
                  <a:pt x="6873" y="1132"/>
                  <a:pt x="6881" y="1137"/>
                </a:cubicBezTo>
                <a:cubicBezTo>
                  <a:pt x="6895" y="1148"/>
                  <a:pt x="6911" y="1156"/>
                  <a:pt x="6927" y="1165"/>
                </a:cubicBezTo>
                <a:cubicBezTo>
                  <a:pt x="6967" y="1187"/>
                  <a:pt x="7008" y="1209"/>
                  <a:pt x="7050" y="1231"/>
                </a:cubicBezTo>
                <a:cubicBezTo>
                  <a:pt x="7074" y="1243"/>
                  <a:pt x="7099" y="1255"/>
                  <a:pt x="7124" y="1267"/>
                </a:cubicBezTo>
                <a:cubicBezTo>
                  <a:pt x="7127" y="1269"/>
                  <a:pt x="7129" y="1273"/>
                  <a:pt x="7134" y="1278"/>
                </a:cubicBezTo>
                <a:cubicBezTo>
                  <a:pt x="7117" y="1274"/>
                  <a:pt x="7104" y="1272"/>
                  <a:pt x="7091" y="1269"/>
                </a:cubicBezTo>
                <a:cubicBezTo>
                  <a:pt x="7077" y="1298"/>
                  <a:pt x="7110" y="1295"/>
                  <a:pt x="7117" y="1315"/>
                </a:cubicBezTo>
                <a:cubicBezTo>
                  <a:pt x="7089" y="1300"/>
                  <a:pt x="7057" y="1305"/>
                  <a:pt x="7036" y="1280"/>
                </a:cubicBezTo>
                <a:cubicBezTo>
                  <a:pt x="7033" y="1276"/>
                  <a:pt x="7028" y="1271"/>
                  <a:pt x="7024" y="1271"/>
                </a:cubicBezTo>
                <a:cubicBezTo>
                  <a:pt x="6974" y="1263"/>
                  <a:pt x="6939" y="1227"/>
                  <a:pt x="6894" y="1209"/>
                </a:cubicBezTo>
                <a:cubicBezTo>
                  <a:pt x="6882" y="1205"/>
                  <a:pt x="6870" y="1200"/>
                  <a:pt x="6859" y="1195"/>
                </a:cubicBezTo>
                <a:cubicBezTo>
                  <a:pt x="6857" y="1197"/>
                  <a:pt x="6856" y="1199"/>
                  <a:pt x="6855" y="1201"/>
                </a:cubicBezTo>
                <a:cubicBezTo>
                  <a:pt x="6864" y="1208"/>
                  <a:pt x="6873" y="1215"/>
                  <a:pt x="6881" y="1222"/>
                </a:cubicBezTo>
                <a:cubicBezTo>
                  <a:pt x="6880" y="1223"/>
                  <a:pt x="6880" y="1225"/>
                  <a:pt x="6879" y="1226"/>
                </a:cubicBezTo>
                <a:cubicBezTo>
                  <a:pt x="6867" y="1220"/>
                  <a:pt x="6854" y="1215"/>
                  <a:pt x="6842" y="1209"/>
                </a:cubicBezTo>
                <a:cubicBezTo>
                  <a:pt x="6837" y="1207"/>
                  <a:pt x="6832" y="1202"/>
                  <a:pt x="6828" y="1202"/>
                </a:cubicBezTo>
                <a:cubicBezTo>
                  <a:pt x="6793" y="1206"/>
                  <a:pt x="6771" y="1179"/>
                  <a:pt x="6742" y="1167"/>
                </a:cubicBezTo>
                <a:cubicBezTo>
                  <a:pt x="6725" y="1161"/>
                  <a:pt x="6710" y="1151"/>
                  <a:pt x="6694" y="1145"/>
                </a:cubicBezTo>
                <a:cubicBezTo>
                  <a:pt x="6686" y="1142"/>
                  <a:pt x="6677" y="1145"/>
                  <a:pt x="6668" y="1146"/>
                </a:cubicBezTo>
                <a:cubicBezTo>
                  <a:pt x="6668" y="1149"/>
                  <a:pt x="6667" y="1153"/>
                  <a:pt x="6666" y="1156"/>
                </a:cubicBezTo>
                <a:cubicBezTo>
                  <a:pt x="6697" y="1175"/>
                  <a:pt x="6727" y="1196"/>
                  <a:pt x="6760" y="1212"/>
                </a:cubicBezTo>
                <a:cubicBezTo>
                  <a:pt x="6848" y="1256"/>
                  <a:pt x="6937" y="1298"/>
                  <a:pt x="7025" y="1340"/>
                </a:cubicBezTo>
                <a:cubicBezTo>
                  <a:pt x="7064" y="1358"/>
                  <a:pt x="7104" y="1374"/>
                  <a:pt x="7142" y="1394"/>
                </a:cubicBezTo>
                <a:cubicBezTo>
                  <a:pt x="7131" y="1390"/>
                  <a:pt x="7119" y="1386"/>
                  <a:pt x="7107" y="1383"/>
                </a:cubicBezTo>
                <a:cubicBezTo>
                  <a:pt x="7097" y="1392"/>
                  <a:pt x="7100" y="1398"/>
                  <a:pt x="7111" y="1403"/>
                </a:cubicBezTo>
                <a:cubicBezTo>
                  <a:pt x="7123" y="1409"/>
                  <a:pt x="7136" y="1414"/>
                  <a:pt x="7148" y="1421"/>
                </a:cubicBezTo>
                <a:cubicBezTo>
                  <a:pt x="7172" y="1434"/>
                  <a:pt x="7196" y="1449"/>
                  <a:pt x="7220" y="1466"/>
                </a:cubicBezTo>
                <a:cubicBezTo>
                  <a:pt x="7203" y="1463"/>
                  <a:pt x="7185" y="1459"/>
                  <a:pt x="7167" y="1455"/>
                </a:cubicBezTo>
                <a:cubicBezTo>
                  <a:pt x="7166" y="1456"/>
                  <a:pt x="7164" y="1458"/>
                  <a:pt x="7163" y="1459"/>
                </a:cubicBezTo>
                <a:cubicBezTo>
                  <a:pt x="7166" y="1465"/>
                  <a:pt x="7169" y="1473"/>
                  <a:pt x="7174" y="1476"/>
                </a:cubicBezTo>
                <a:cubicBezTo>
                  <a:pt x="7207" y="1491"/>
                  <a:pt x="7234" y="1515"/>
                  <a:pt x="7271" y="1524"/>
                </a:cubicBezTo>
                <a:cubicBezTo>
                  <a:pt x="7308" y="1533"/>
                  <a:pt x="7342" y="1551"/>
                  <a:pt x="7378" y="1565"/>
                </a:cubicBezTo>
                <a:cubicBezTo>
                  <a:pt x="7419" y="1581"/>
                  <a:pt x="7461" y="1596"/>
                  <a:pt x="7502" y="1612"/>
                </a:cubicBezTo>
                <a:cubicBezTo>
                  <a:pt x="7506" y="1613"/>
                  <a:pt x="7510" y="1616"/>
                  <a:pt x="7512" y="1622"/>
                </a:cubicBezTo>
                <a:cubicBezTo>
                  <a:pt x="7489" y="1617"/>
                  <a:pt x="7465" y="1611"/>
                  <a:pt x="7442" y="1605"/>
                </a:cubicBezTo>
                <a:cubicBezTo>
                  <a:pt x="7408" y="1595"/>
                  <a:pt x="7373" y="1585"/>
                  <a:pt x="7340" y="1574"/>
                </a:cubicBezTo>
                <a:cubicBezTo>
                  <a:pt x="7299" y="1559"/>
                  <a:pt x="7258" y="1542"/>
                  <a:pt x="7217" y="1527"/>
                </a:cubicBezTo>
                <a:cubicBezTo>
                  <a:pt x="7194" y="1519"/>
                  <a:pt x="7170" y="1513"/>
                  <a:pt x="7147" y="1508"/>
                </a:cubicBezTo>
                <a:cubicBezTo>
                  <a:pt x="7140" y="1507"/>
                  <a:pt x="7132" y="1516"/>
                  <a:pt x="7124" y="1522"/>
                </a:cubicBezTo>
                <a:cubicBezTo>
                  <a:pt x="7173" y="1537"/>
                  <a:pt x="7221" y="1553"/>
                  <a:pt x="7270" y="1569"/>
                </a:cubicBezTo>
                <a:cubicBezTo>
                  <a:pt x="7269" y="1570"/>
                  <a:pt x="7269" y="1571"/>
                  <a:pt x="7269" y="1571"/>
                </a:cubicBezTo>
                <a:cubicBezTo>
                  <a:pt x="7258" y="1570"/>
                  <a:pt x="7247" y="1569"/>
                  <a:pt x="7236" y="1568"/>
                </a:cubicBezTo>
                <a:cubicBezTo>
                  <a:pt x="7235" y="1571"/>
                  <a:pt x="7234" y="1574"/>
                  <a:pt x="7233" y="1577"/>
                </a:cubicBezTo>
                <a:cubicBezTo>
                  <a:pt x="7253" y="1585"/>
                  <a:pt x="7273" y="1594"/>
                  <a:pt x="7293" y="1602"/>
                </a:cubicBezTo>
                <a:cubicBezTo>
                  <a:pt x="7360" y="1628"/>
                  <a:pt x="7428" y="1652"/>
                  <a:pt x="7495" y="1679"/>
                </a:cubicBezTo>
                <a:cubicBezTo>
                  <a:pt x="7514" y="1687"/>
                  <a:pt x="7532" y="1701"/>
                  <a:pt x="7548" y="1711"/>
                </a:cubicBezTo>
                <a:cubicBezTo>
                  <a:pt x="7541" y="1723"/>
                  <a:pt x="7537" y="1733"/>
                  <a:pt x="7530" y="1740"/>
                </a:cubicBezTo>
                <a:cubicBezTo>
                  <a:pt x="7527" y="1743"/>
                  <a:pt x="7519" y="1744"/>
                  <a:pt x="7514" y="1743"/>
                </a:cubicBezTo>
                <a:cubicBezTo>
                  <a:pt x="7436" y="1715"/>
                  <a:pt x="7359" y="1687"/>
                  <a:pt x="7282" y="1659"/>
                </a:cubicBezTo>
                <a:cubicBezTo>
                  <a:pt x="7197" y="1629"/>
                  <a:pt x="7112" y="1599"/>
                  <a:pt x="7027" y="1571"/>
                </a:cubicBezTo>
                <a:cubicBezTo>
                  <a:pt x="6997" y="1560"/>
                  <a:pt x="6965" y="1554"/>
                  <a:pt x="6934" y="1545"/>
                </a:cubicBezTo>
                <a:cubicBezTo>
                  <a:pt x="6917" y="1540"/>
                  <a:pt x="6901" y="1533"/>
                  <a:pt x="6885" y="1527"/>
                </a:cubicBezTo>
                <a:cubicBezTo>
                  <a:pt x="6884" y="1529"/>
                  <a:pt x="6883" y="1532"/>
                  <a:pt x="6881" y="1534"/>
                </a:cubicBezTo>
                <a:cubicBezTo>
                  <a:pt x="6893" y="1541"/>
                  <a:pt x="6903" y="1549"/>
                  <a:pt x="6916" y="1554"/>
                </a:cubicBezTo>
                <a:cubicBezTo>
                  <a:pt x="6945" y="1567"/>
                  <a:pt x="6975" y="1579"/>
                  <a:pt x="7005" y="1591"/>
                </a:cubicBezTo>
                <a:cubicBezTo>
                  <a:pt x="7042" y="1606"/>
                  <a:pt x="7079" y="1622"/>
                  <a:pt x="7116" y="1637"/>
                </a:cubicBezTo>
                <a:cubicBezTo>
                  <a:pt x="7125" y="1641"/>
                  <a:pt x="7135" y="1643"/>
                  <a:pt x="7144" y="1647"/>
                </a:cubicBezTo>
                <a:cubicBezTo>
                  <a:pt x="7150" y="1649"/>
                  <a:pt x="7159" y="1655"/>
                  <a:pt x="7159" y="1658"/>
                </a:cubicBezTo>
                <a:cubicBezTo>
                  <a:pt x="7157" y="1677"/>
                  <a:pt x="7173" y="1681"/>
                  <a:pt x="7183" y="1685"/>
                </a:cubicBezTo>
                <a:cubicBezTo>
                  <a:pt x="7210" y="1697"/>
                  <a:pt x="7239" y="1705"/>
                  <a:pt x="7266" y="1715"/>
                </a:cubicBezTo>
                <a:cubicBezTo>
                  <a:pt x="7270" y="1716"/>
                  <a:pt x="7272" y="1718"/>
                  <a:pt x="7275" y="1725"/>
                </a:cubicBezTo>
                <a:cubicBezTo>
                  <a:pt x="7268" y="1725"/>
                  <a:pt x="7261" y="1726"/>
                  <a:pt x="7255" y="1725"/>
                </a:cubicBezTo>
                <a:cubicBezTo>
                  <a:pt x="7218" y="1713"/>
                  <a:pt x="7182" y="1701"/>
                  <a:pt x="7146" y="1689"/>
                </a:cubicBezTo>
                <a:cubicBezTo>
                  <a:pt x="7143" y="1688"/>
                  <a:pt x="7142" y="1680"/>
                  <a:pt x="7139" y="1679"/>
                </a:cubicBezTo>
                <a:cubicBezTo>
                  <a:pt x="7129" y="1675"/>
                  <a:pt x="7118" y="1670"/>
                  <a:pt x="7107" y="1669"/>
                </a:cubicBezTo>
                <a:cubicBezTo>
                  <a:pt x="7092" y="1668"/>
                  <a:pt x="7075" y="1674"/>
                  <a:pt x="7070" y="1652"/>
                </a:cubicBezTo>
                <a:cubicBezTo>
                  <a:pt x="7069" y="1649"/>
                  <a:pt x="7062" y="1649"/>
                  <a:pt x="7058" y="1646"/>
                </a:cubicBezTo>
                <a:cubicBezTo>
                  <a:pt x="7048" y="1641"/>
                  <a:pt x="7035" y="1642"/>
                  <a:pt x="7031" y="1627"/>
                </a:cubicBezTo>
                <a:cubicBezTo>
                  <a:pt x="7030" y="1624"/>
                  <a:pt x="7016" y="1620"/>
                  <a:pt x="7011" y="1622"/>
                </a:cubicBezTo>
                <a:cubicBezTo>
                  <a:pt x="6983" y="1636"/>
                  <a:pt x="6963" y="1616"/>
                  <a:pt x="6941" y="1608"/>
                </a:cubicBezTo>
                <a:cubicBezTo>
                  <a:pt x="6928" y="1603"/>
                  <a:pt x="6916" y="1598"/>
                  <a:pt x="6899" y="1591"/>
                </a:cubicBezTo>
                <a:cubicBezTo>
                  <a:pt x="6905" y="1601"/>
                  <a:pt x="6909" y="1606"/>
                  <a:pt x="6912" y="1612"/>
                </a:cubicBezTo>
                <a:cubicBezTo>
                  <a:pt x="6911" y="1613"/>
                  <a:pt x="6910" y="1615"/>
                  <a:pt x="6910" y="1616"/>
                </a:cubicBezTo>
                <a:cubicBezTo>
                  <a:pt x="6893" y="1611"/>
                  <a:pt x="6876" y="1606"/>
                  <a:pt x="6859" y="1601"/>
                </a:cubicBezTo>
                <a:cubicBezTo>
                  <a:pt x="6842" y="1596"/>
                  <a:pt x="6826" y="1590"/>
                  <a:pt x="6810" y="1586"/>
                </a:cubicBezTo>
                <a:cubicBezTo>
                  <a:pt x="6797" y="1584"/>
                  <a:pt x="6784" y="1588"/>
                  <a:pt x="6772" y="1583"/>
                </a:cubicBezTo>
                <a:cubicBezTo>
                  <a:pt x="6739" y="1571"/>
                  <a:pt x="6707" y="1555"/>
                  <a:pt x="6674" y="1542"/>
                </a:cubicBezTo>
                <a:cubicBezTo>
                  <a:pt x="6656" y="1536"/>
                  <a:pt x="6637" y="1532"/>
                  <a:pt x="6619" y="1531"/>
                </a:cubicBezTo>
                <a:cubicBezTo>
                  <a:pt x="6610" y="1530"/>
                  <a:pt x="6601" y="1540"/>
                  <a:pt x="6592" y="1545"/>
                </a:cubicBezTo>
                <a:cubicBezTo>
                  <a:pt x="6598" y="1555"/>
                  <a:pt x="6602" y="1568"/>
                  <a:pt x="6610" y="1573"/>
                </a:cubicBezTo>
                <a:cubicBezTo>
                  <a:pt x="6640" y="1589"/>
                  <a:pt x="6671" y="1602"/>
                  <a:pt x="6703" y="1615"/>
                </a:cubicBezTo>
                <a:cubicBezTo>
                  <a:pt x="6759" y="1638"/>
                  <a:pt x="6816" y="1660"/>
                  <a:pt x="6872" y="1682"/>
                </a:cubicBezTo>
                <a:cubicBezTo>
                  <a:pt x="6876" y="1684"/>
                  <a:pt x="6880" y="1686"/>
                  <a:pt x="6883" y="1691"/>
                </a:cubicBezTo>
                <a:cubicBezTo>
                  <a:pt x="6873" y="1689"/>
                  <a:pt x="6864" y="1687"/>
                  <a:pt x="6854" y="1685"/>
                </a:cubicBezTo>
                <a:cubicBezTo>
                  <a:pt x="6853" y="1686"/>
                  <a:pt x="6853" y="1688"/>
                  <a:pt x="6852" y="1690"/>
                </a:cubicBezTo>
                <a:cubicBezTo>
                  <a:pt x="6968" y="1732"/>
                  <a:pt x="7083" y="1774"/>
                  <a:pt x="7199" y="1817"/>
                </a:cubicBezTo>
                <a:cubicBezTo>
                  <a:pt x="7199" y="1818"/>
                  <a:pt x="7198" y="1820"/>
                  <a:pt x="7198" y="1821"/>
                </a:cubicBezTo>
                <a:cubicBezTo>
                  <a:pt x="7192" y="1821"/>
                  <a:pt x="7184" y="1822"/>
                  <a:pt x="7178" y="1819"/>
                </a:cubicBezTo>
                <a:cubicBezTo>
                  <a:pt x="7106" y="1793"/>
                  <a:pt x="7035" y="1766"/>
                  <a:pt x="6963" y="1738"/>
                </a:cubicBezTo>
                <a:cubicBezTo>
                  <a:pt x="6918" y="1721"/>
                  <a:pt x="6873" y="1705"/>
                  <a:pt x="6828" y="1687"/>
                </a:cubicBezTo>
                <a:cubicBezTo>
                  <a:pt x="6822" y="1685"/>
                  <a:pt x="6818" y="1676"/>
                  <a:pt x="6812" y="1671"/>
                </a:cubicBezTo>
                <a:cubicBezTo>
                  <a:pt x="6810" y="1677"/>
                  <a:pt x="6806" y="1683"/>
                  <a:pt x="6802" y="1692"/>
                </a:cubicBezTo>
                <a:cubicBezTo>
                  <a:pt x="6836" y="1709"/>
                  <a:pt x="6873" y="1727"/>
                  <a:pt x="6909" y="1746"/>
                </a:cubicBezTo>
                <a:cubicBezTo>
                  <a:pt x="6923" y="1753"/>
                  <a:pt x="6935" y="1768"/>
                  <a:pt x="6950" y="1774"/>
                </a:cubicBezTo>
                <a:cubicBezTo>
                  <a:pt x="6988" y="1788"/>
                  <a:pt x="7028" y="1799"/>
                  <a:pt x="7067" y="1812"/>
                </a:cubicBezTo>
                <a:cubicBezTo>
                  <a:pt x="7086" y="1819"/>
                  <a:pt x="7103" y="1829"/>
                  <a:pt x="7121" y="1837"/>
                </a:cubicBezTo>
                <a:cubicBezTo>
                  <a:pt x="7137" y="1845"/>
                  <a:pt x="7153" y="1852"/>
                  <a:pt x="7167" y="1864"/>
                </a:cubicBezTo>
                <a:cubicBezTo>
                  <a:pt x="7142" y="1862"/>
                  <a:pt x="7117" y="1862"/>
                  <a:pt x="7092" y="1857"/>
                </a:cubicBezTo>
                <a:cubicBezTo>
                  <a:pt x="7072" y="1853"/>
                  <a:pt x="7053" y="1843"/>
                  <a:pt x="7033" y="1837"/>
                </a:cubicBezTo>
                <a:cubicBezTo>
                  <a:pt x="7005" y="1829"/>
                  <a:pt x="6978" y="1822"/>
                  <a:pt x="6951" y="1814"/>
                </a:cubicBezTo>
                <a:cubicBezTo>
                  <a:pt x="6946" y="1813"/>
                  <a:pt x="6940" y="1815"/>
                  <a:pt x="6935" y="1815"/>
                </a:cubicBezTo>
                <a:cubicBezTo>
                  <a:pt x="6935" y="1817"/>
                  <a:pt x="6934" y="1818"/>
                  <a:pt x="6933" y="1820"/>
                </a:cubicBezTo>
                <a:cubicBezTo>
                  <a:pt x="6948" y="1828"/>
                  <a:pt x="6962" y="1835"/>
                  <a:pt x="6976" y="1843"/>
                </a:cubicBezTo>
                <a:cubicBezTo>
                  <a:pt x="6975" y="1845"/>
                  <a:pt x="6974" y="1847"/>
                  <a:pt x="6974" y="1849"/>
                </a:cubicBezTo>
                <a:cubicBezTo>
                  <a:pt x="6840" y="1809"/>
                  <a:pt x="6715" y="1742"/>
                  <a:pt x="6579" y="1706"/>
                </a:cubicBezTo>
                <a:cubicBezTo>
                  <a:pt x="6649" y="1785"/>
                  <a:pt x="6722" y="1858"/>
                  <a:pt x="6793" y="1934"/>
                </a:cubicBezTo>
                <a:cubicBezTo>
                  <a:pt x="6777" y="1937"/>
                  <a:pt x="6759" y="1921"/>
                  <a:pt x="6752" y="1947"/>
                </a:cubicBezTo>
                <a:cubicBezTo>
                  <a:pt x="6764" y="1960"/>
                  <a:pt x="6778" y="1962"/>
                  <a:pt x="6792" y="1953"/>
                </a:cubicBezTo>
                <a:cubicBezTo>
                  <a:pt x="6803" y="1946"/>
                  <a:pt x="6810" y="1948"/>
                  <a:pt x="6818" y="1956"/>
                </a:cubicBezTo>
                <a:cubicBezTo>
                  <a:pt x="6838" y="1975"/>
                  <a:pt x="6857" y="1994"/>
                  <a:pt x="6877" y="2013"/>
                </a:cubicBezTo>
                <a:cubicBezTo>
                  <a:pt x="6884" y="2020"/>
                  <a:pt x="6893" y="2026"/>
                  <a:pt x="6903" y="2030"/>
                </a:cubicBezTo>
                <a:cubicBezTo>
                  <a:pt x="6952" y="2049"/>
                  <a:pt x="7001" y="2067"/>
                  <a:pt x="7051" y="2086"/>
                </a:cubicBezTo>
                <a:cubicBezTo>
                  <a:pt x="7055" y="2087"/>
                  <a:pt x="7059" y="2090"/>
                  <a:pt x="7067" y="2094"/>
                </a:cubicBezTo>
                <a:cubicBezTo>
                  <a:pt x="7028" y="2085"/>
                  <a:pt x="6995" y="2078"/>
                  <a:pt x="6962" y="2070"/>
                </a:cubicBezTo>
                <a:cubicBezTo>
                  <a:pt x="6961" y="2072"/>
                  <a:pt x="6961" y="2073"/>
                  <a:pt x="6960" y="2074"/>
                </a:cubicBezTo>
                <a:cubicBezTo>
                  <a:pt x="6986" y="2087"/>
                  <a:pt x="7012" y="2100"/>
                  <a:pt x="7037" y="2113"/>
                </a:cubicBezTo>
                <a:cubicBezTo>
                  <a:pt x="7036" y="2115"/>
                  <a:pt x="7036" y="2117"/>
                  <a:pt x="7035" y="2119"/>
                </a:cubicBezTo>
                <a:cubicBezTo>
                  <a:pt x="7010" y="2111"/>
                  <a:pt x="6985" y="2103"/>
                  <a:pt x="6960" y="2095"/>
                </a:cubicBezTo>
                <a:cubicBezTo>
                  <a:pt x="6960" y="2099"/>
                  <a:pt x="6962" y="2106"/>
                  <a:pt x="6959" y="2108"/>
                </a:cubicBezTo>
                <a:cubicBezTo>
                  <a:pt x="6943" y="2128"/>
                  <a:pt x="6955" y="2143"/>
                  <a:pt x="6968" y="2157"/>
                </a:cubicBezTo>
                <a:cubicBezTo>
                  <a:pt x="7024" y="2216"/>
                  <a:pt x="7080" y="2275"/>
                  <a:pt x="7136" y="2335"/>
                </a:cubicBezTo>
                <a:cubicBezTo>
                  <a:pt x="7226" y="2429"/>
                  <a:pt x="7315" y="2524"/>
                  <a:pt x="7405" y="2617"/>
                </a:cubicBezTo>
                <a:close/>
                <a:moveTo>
                  <a:pt x="809" y="21"/>
                </a:moveTo>
                <a:cubicBezTo>
                  <a:pt x="822" y="63"/>
                  <a:pt x="838" y="104"/>
                  <a:pt x="854" y="146"/>
                </a:cubicBezTo>
                <a:cubicBezTo>
                  <a:pt x="872" y="196"/>
                  <a:pt x="890" y="247"/>
                  <a:pt x="911" y="297"/>
                </a:cubicBezTo>
                <a:cubicBezTo>
                  <a:pt x="925" y="333"/>
                  <a:pt x="944" y="367"/>
                  <a:pt x="959" y="402"/>
                </a:cubicBezTo>
                <a:cubicBezTo>
                  <a:pt x="970" y="427"/>
                  <a:pt x="978" y="453"/>
                  <a:pt x="989" y="478"/>
                </a:cubicBezTo>
                <a:cubicBezTo>
                  <a:pt x="1002" y="509"/>
                  <a:pt x="1017" y="539"/>
                  <a:pt x="1032" y="570"/>
                </a:cubicBezTo>
                <a:cubicBezTo>
                  <a:pt x="1041" y="591"/>
                  <a:pt x="1050" y="612"/>
                  <a:pt x="1059" y="633"/>
                </a:cubicBezTo>
                <a:cubicBezTo>
                  <a:pt x="1067" y="653"/>
                  <a:pt x="1075" y="673"/>
                  <a:pt x="1085" y="692"/>
                </a:cubicBezTo>
                <a:cubicBezTo>
                  <a:pt x="1101" y="723"/>
                  <a:pt x="1113" y="756"/>
                  <a:pt x="1135" y="784"/>
                </a:cubicBezTo>
                <a:cubicBezTo>
                  <a:pt x="1145" y="796"/>
                  <a:pt x="1147" y="815"/>
                  <a:pt x="1153" y="832"/>
                </a:cubicBezTo>
                <a:cubicBezTo>
                  <a:pt x="1155" y="831"/>
                  <a:pt x="1157" y="830"/>
                  <a:pt x="1158" y="830"/>
                </a:cubicBezTo>
                <a:cubicBezTo>
                  <a:pt x="1150" y="806"/>
                  <a:pt x="1140" y="783"/>
                  <a:pt x="1133" y="759"/>
                </a:cubicBezTo>
                <a:cubicBezTo>
                  <a:pt x="1122" y="725"/>
                  <a:pt x="1111" y="690"/>
                  <a:pt x="1102" y="654"/>
                </a:cubicBezTo>
                <a:cubicBezTo>
                  <a:pt x="1091" y="616"/>
                  <a:pt x="1082" y="577"/>
                  <a:pt x="1073" y="539"/>
                </a:cubicBezTo>
                <a:cubicBezTo>
                  <a:pt x="1071" y="530"/>
                  <a:pt x="1071" y="519"/>
                  <a:pt x="1066" y="512"/>
                </a:cubicBezTo>
                <a:cubicBezTo>
                  <a:pt x="1057" y="500"/>
                  <a:pt x="1047" y="489"/>
                  <a:pt x="1035" y="480"/>
                </a:cubicBezTo>
                <a:cubicBezTo>
                  <a:pt x="1025" y="471"/>
                  <a:pt x="1028" y="464"/>
                  <a:pt x="1035" y="457"/>
                </a:cubicBezTo>
                <a:cubicBezTo>
                  <a:pt x="1054" y="441"/>
                  <a:pt x="1072" y="424"/>
                  <a:pt x="1091" y="409"/>
                </a:cubicBezTo>
                <a:cubicBezTo>
                  <a:pt x="1105" y="398"/>
                  <a:pt x="1120" y="389"/>
                  <a:pt x="1138" y="403"/>
                </a:cubicBezTo>
                <a:cubicBezTo>
                  <a:pt x="1152" y="414"/>
                  <a:pt x="1158" y="435"/>
                  <a:pt x="1153" y="455"/>
                </a:cubicBezTo>
                <a:cubicBezTo>
                  <a:pt x="1150" y="471"/>
                  <a:pt x="1150" y="487"/>
                  <a:pt x="1148" y="505"/>
                </a:cubicBezTo>
                <a:cubicBezTo>
                  <a:pt x="1129" y="511"/>
                  <a:pt x="1123" y="534"/>
                  <a:pt x="1132" y="575"/>
                </a:cubicBezTo>
                <a:cubicBezTo>
                  <a:pt x="1175" y="585"/>
                  <a:pt x="1194" y="539"/>
                  <a:pt x="1233" y="534"/>
                </a:cubicBezTo>
                <a:cubicBezTo>
                  <a:pt x="1221" y="503"/>
                  <a:pt x="1209" y="472"/>
                  <a:pt x="1198" y="441"/>
                </a:cubicBezTo>
                <a:cubicBezTo>
                  <a:pt x="1183" y="398"/>
                  <a:pt x="1168" y="355"/>
                  <a:pt x="1153" y="312"/>
                </a:cubicBezTo>
                <a:cubicBezTo>
                  <a:pt x="1144" y="287"/>
                  <a:pt x="1133" y="262"/>
                  <a:pt x="1125" y="236"/>
                </a:cubicBezTo>
                <a:cubicBezTo>
                  <a:pt x="1108" y="187"/>
                  <a:pt x="1092" y="137"/>
                  <a:pt x="1075" y="87"/>
                </a:cubicBezTo>
                <a:cubicBezTo>
                  <a:pt x="1074" y="83"/>
                  <a:pt x="1069" y="79"/>
                  <a:pt x="1065" y="78"/>
                </a:cubicBezTo>
                <a:cubicBezTo>
                  <a:pt x="1020" y="71"/>
                  <a:pt x="975" y="65"/>
                  <a:pt x="931" y="58"/>
                </a:cubicBezTo>
                <a:cubicBezTo>
                  <a:pt x="921" y="56"/>
                  <a:pt x="911" y="56"/>
                  <a:pt x="902" y="52"/>
                </a:cubicBezTo>
                <a:cubicBezTo>
                  <a:pt x="897" y="51"/>
                  <a:pt x="893" y="44"/>
                  <a:pt x="889" y="40"/>
                </a:cubicBezTo>
                <a:cubicBezTo>
                  <a:pt x="895" y="36"/>
                  <a:pt x="899" y="29"/>
                  <a:pt x="905" y="28"/>
                </a:cubicBezTo>
                <a:cubicBezTo>
                  <a:pt x="927" y="26"/>
                  <a:pt x="950" y="25"/>
                  <a:pt x="977" y="24"/>
                </a:cubicBezTo>
                <a:cubicBezTo>
                  <a:pt x="949" y="0"/>
                  <a:pt x="915" y="18"/>
                  <a:pt x="887" y="5"/>
                </a:cubicBezTo>
                <a:cubicBezTo>
                  <a:pt x="799" y="5"/>
                  <a:pt x="799" y="5"/>
                  <a:pt x="799" y="5"/>
                </a:cubicBezTo>
                <a:cubicBezTo>
                  <a:pt x="803" y="9"/>
                  <a:pt x="806" y="14"/>
                  <a:pt x="809" y="21"/>
                </a:cubicBezTo>
                <a:close/>
                <a:moveTo>
                  <a:pt x="558" y="1975"/>
                </a:moveTo>
                <a:cubicBezTo>
                  <a:pt x="573" y="1967"/>
                  <a:pt x="569" y="1956"/>
                  <a:pt x="564" y="1947"/>
                </a:cubicBezTo>
                <a:cubicBezTo>
                  <a:pt x="555" y="1929"/>
                  <a:pt x="545" y="1912"/>
                  <a:pt x="535" y="1895"/>
                </a:cubicBezTo>
                <a:cubicBezTo>
                  <a:pt x="532" y="1896"/>
                  <a:pt x="529" y="1897"/>
                  <a:pt x="527" y="1898"/>
                </a:cubicBezTo>
                <a:cubicBezTo>
                  <a:pt x="523" y="1925"/>
                  <a:pt x="520" y="1951"/>
                  <a:pt x="517" y="1978"/>
                </a:cubicBezTo>
                <a:cubicBezTo>
                  <a:pt x="516" y="1986"/>
                  <a:pt x="519" y="1993"/>
                  <a:pt x="520" y="2001"/>
                </a:cubicBezTo>
                <a:cubicBezTo>
                  <a:pt x="525" y="2041"/>
                  <a:pt x="528" y="2082"/>
                  <a:pt x="535" y="2121"/>
                </a:cubicBezTo>
                <a:cubicBezTo>
                  <a:pt x="538" y="2141"/>
                  <a:pt x="551" y="2158"/>
                  <a:pt x="556" y="2178"/>
                </a:cubicBezTo>
                <a:cubicBezTo>
                  <a:pt x="562" y="2204"/>
                  <a:pt x="569" y="2230"/>
                  <a:pt x="592" y="2247"/>
                </a:cubicBezTo>
                <a:cubicBezTo>
                  <a:pt x="599" y="2252"/>
                  <a:pt x="606" y="2256"/>
                  <a:pt x="612" y="2260"/>
                </a:cubicBezTo>
                <a:cubicBezTo>
                  <a:pt x="616" y="2252"/>
                  <a:pt x="621" y="2245"/>
                  <a:pt x="624" y="2236"/>
                </a:cubicBezTo>
                <a:cubicBezTo>
                  <a:pt x="626" y="2231"/>
                  <a:pt x="626" y="2224"/>
                  <a:pt x="624" y="2219"/>
                </a:cubicBezTo>
                <a:cubicBezTo>
                  <a:pt x="611" y="2180"/>
                  <a:pt x="606" y="2139"/>
                  <a:pt x="583" y="2103"/>
                </a:cubicBezTo>
                <a:cubicBezTo>
                  <a:pt x="578" y="2096"/>
                  <a:pt x="573" y="2082"/>
                  <a:pt x="585" y="2071"/>
                </a:cubicBezTo>
                <a:cubicBezTo>
                  <a:pt x="589" y="2068"/>
                  <a:pt x="588" y="2061"/>
                  <a:pt x="589" y="2055"/>
                </a:cubicBezTo>
                <a:cubicBezTo>
                  <a:pt x="581" y="2055"/>
                  <a:pt x="576" y="2055"/>
                  <a:pt x="570" y="2055"/>
                </a:cubicBezTo>
                <a:cubicBezTo>
                  <a:pt x="570" y="2054"/>
                  <a:pt x="569" y="2052"/>
                  <a:pt x="569" y="2051"/>
                </a:cubicBezTo>
                <a:cubicBezTo>
                  <a:pt x="575" y="2048"/>
                  <a:pt x="582" y="2046"/>
                  <a:pt x="588" y="2043"/>
                </a:cubicBezTo>
                <a:cubicBezTo>
                  <a:pt x="583" y="2026"/>
                  <a:pt x="579" y="2010"/>
                  <a:pt x="573" y="1992"/>
                </a:cubicBezTo>
                <a:cubicBezTo>
                  <a:pt x="569" y="1998"/>
                  <a:pt x="566" y="2001"/>
                  <a:pt x="564" y="2005"/>
                </a:cubicBezTo>
                <a:cubicBezTo>
                  <a:pt x="562" y="2005"/>
                  <a:pt x="560" y="2005"/>
                  <a:pt x="558" y="2005"/>
                </a:cubicBezTo>
                <a:cubicBezTo>
                  <a:pt x="558" y="1995"/>
                  <a:pt x="554" y="1978"/>
                  <a:pt x="558" y="1975"/>
                </a:cubicBezTo>
                <a:close/>
                <a:moveTo>
                  <a:pt x="7509" y="1712"/>
                </a:moveTo>
                <a:cubicBezTo>
                  <a:pt x="7490" y="1701"/>
                  <a:pt x="7473" y="1686"/>
                  <a:pt x="7453" y="1679"/>
                </a:cubicBezTo>
                <a:cubicBezTo>
                  <a:pt x="7421" y="1666"/>
                  <a:pt x="7386" y="1659"/>
                  <a:pt x="7354" y="1646"/>
                </a:cubicBezTo>
                <a:cubicBezTo>
                  <a:pt x="7323" y="1633"/>
                  <a:pt x="7289" y="1633"/>
                  <a:pt x="7257" y="1620"/>
                </a:cubicBezTo>
                <a:cubicBezTo>
                  <a:pt x="7190" y="1591"/>
                  <a:pt x="7119" y="1571"/>
                  <a:pt x="7049" y="1548"/>
                </a:cubicBezTo>
                <a:cubicBezTo>
                  <a:pt x="7042" y="1545"/>
                  <a:pt x="7034" y="1544"/>
                  <a:pt x="7023" y="1541"/>
                </a:cubicBezTo>
                <a:cubicBezTo>
                  <a:pt x="7043" y="1565"/>
                  <a:pt x="7475" y="1720"/>
                  <a:pt x="7509" y="1712"/>
                </a:cubicBezTo>
                <a:close/>
                <a:moveTo>
                  <a:pt x="7119" y="4129"/>
                </a:moveTo>
                <a:cubicBezTo>
                  <a:pt x="7134" y="4146"/>
                  <a:pt x="7153" y="4161"/>
                  <a:pt x="7173" y="4175"/>
                </a:cubicBezTo>
                <a:cubicBezTo>
                  <a:pt x="7164" y="4151"/>
                  <a:pt x="7143" y="4139"/>
                  <a:pt x="7127" y="4122"/>
                </a:cubicBezTo>
                <a:cubicBezTo>
                  <a:pt x="7124" y="4124"/>
                  <a:pt x="7121" y="4126"/>
                  <a:pt x="7119" y="4129"/>
                </a:cubicBezTo>
                <a:close/>
                <a:moveTo>
                  <a:pt x="7260" y="4250"/>
                </a:moveTo>
                <a:cubicBezTo>
                  <a:pt x="7258" y="4252"/>
                  <a:pt x="7257" y="4254"/>
                  <a:pt x="7256" y="4255"/>
                </a:cubicBezTo>
                <a:cubicBezTo>
                  <a:pt x="7265" y="4264"/>
                  <a:pt x="7273" y="4273"/>
                  <a:pt x="7281" y="4282"/>
                </a:cubicBezTo>
                <a:cubicBezTo>
                  <a:pt x="7288" y="4289"/>
                  <a:pt x="7294" y="4297"/>
                  <a:pt x="7301" y="4305"/>
                </a:cubicBezTo>
                <a:cubicBezTo>
                  <a:pt x="7323" y="4305"/>
                  <a:pt x="7323" y="4305"/>
                  <a:pt x="7323" y="4305"/>
                </a:cubicBezTo>
                <a:cubicBezTo>
                  <a:pt x="7301" y="4291"/>
                  <a:pt x="7281" y="4269"/>
                  <a:pt x="7260" y="4250"/>
                </a:cubicBezTo>
                <a:close/>
                <a:moveTo>
                  <a:pt x="7205" y="4044"/>
                </a:moveTo>
                <a:cubicBezTo>
                  <a:pt x="7192" y="4030"/>
                  <a:pt x="7181" y="4014"/>
                  <a:pt x="7169" y="3999"/>
                </a:cubicBezTo>
                <a:cubicBezTo>
                  <a:pt x="7168" y="4001"/>
                  <a:pt x="7166" y="4004"/>
                  <a:pt x="7165" y="4006"/>
                </a:cubicBezTo>
                <a:cubicBezTo>
                  <a:pt x="7161" y="4027"/>
                  <a:pt x="7156" y="4049"/>
                  <a:pt x="7154" y="4070"/>
                </a:cubicBezTo>
                <a:cubicBezTo>
                  <a:pt x="7153" y="4076"/>
                  <a:pt x="7159" y="4084"/>
                  <a:pt x="7164" y="4089"/>
                </a:cubicBezTo>
                <a:cubicBezTo>
                  <a:pt x="7198" y="4119"/>
                  <a:pt x="7235" y="4147"/>
                  <a:pt x="7267" y="4180"/>
                </a:cubicBezTo>
                <a:cubicBezTo>
                  <a:pt x="7308" y="4221"/>
                  <a:pt x="7346" y="4265"/>
                  <a:pt x="7382" y="4305"/>
                </a:cubicBezTo>
                <a:cubicBezTo>
                  <a:pt x="7591" y="4305"/>
                  <a:pt x="7591" y="4305"/>
                  <a:pt x="7591" y="4305"/>
                </a:cubicBezTo>
                <a:cubicBezTo>
                  <a:pt x="7590" y="4304"/>
                  <a:pt x="7589" y="4303"/>
                  <a:pt x="7587" y="4302"/>
                </a:cubicBezTo>
                <a:cubicBezTo>
                  <a:pt x="7542" y="4258"/>
                  <a:pt x="7497" y="4214"/>
                  <a:pt x="7452" y="4170"/>
                </a:cubicBezTo>
                <a:cubicBezTo>
                  <a:pt x="7445" y="4164"/>
                  <a:pt x="7435" y="4162"/>
                  <a:pt x="7426" y="4157"/>
                </a:cubicBezTo>
                <a:cubicBezTo>
                  <a:pt x="7417" y="4152"/>
                  <a:pt x="7408" y="4146"/>
                  <a:pt x="7399" y="4139"/>
                </a:cubicBezTo>
                <a:cubicBezTo>
                  <a:pt x="7366" y="4111"/>
                  <a:pt x="7333" y="4083"/>
                  <a:pt x="7299" y="4056"/>
                </a:cubicBezTo>
                <a:cubicBezTo>
                  <a:pt x="7290" y="4049"/>
                  <a:pt x="7276" y="4047"/>
                  <a:pt x="7264" y="4042"/>
                </a:cubicBezTo>
                <a:cubicBezTo>
                  <a:pt x="7259" y="4040"/>
                  <a:pt x="7253" y="4036"/>
                  <a:pt x="7248" y="4033"/>
                </a:cubicBezTo>
                <a:cubicBezTo>
                  <a:pt x="7252" y="4026"/>
                  <a:pt x="7255" y="4021"/>
                  <a:pt x="7259" y="4015"/>
                </a:cubicBezTo>
                <a:cubicBezTo>
                  <a:pt x="7246" y="4006"/>
                  <a:pt x="7234" y="3998"/>
                  <a:pt x="7222" y="3991"/>
                </a:cubicBezTo>
                <a:cubicBezTo>
                  <a:pt x="7217" y="3989"/>
                  <a:pt x="7211" y="3990"/>
                  <a:pt x="7206" y="3989"/>
                </a:cubicBezTo>
                <a:cubicBezTo>
                  <a:pt x="7207" y="3995"/>
                  <a:pt x="7206" y="4002"/>
                  <a:pt x="7209" y="4005"/>
                </a:cubicBezTo>
                <a:cubicBezTo>
                  <a:pt x="7221" y="4021"/>
                  <a:pt x="7234" y="4036"/>
                  <a:pt x="7247" y="4051"/>
                </a:cubicBezTo>
                <a:cubicBezTo>
                  <a:pt x="7250" y="4054"/>
                  <a:pt x="7253" y="4058"/>
                  <a:pt x="7256" y="4061"/>
                </a:cubicBezTo>
                <a:cubicBezTo>
                  <a:pt x="7238" y="4067"/>
                  <a:pt x="7223" y="4063"/>
                  <a:pt x="7205" y="4044"/>
                </a:cubicBezTo>
                <a:close/>
                <a:moveTo>
                  <a:pt x="7122" y="4261"/>
                </a:moveTo>
                <a:cubicBezTo>
                  <a:pt x="7118" y="4257"/>
                  <a:pt x="7113" y="4255"/>
                  <a:pt x="7104" y="4250"/>
                </a:cubicBezTo>
                <a:cubicBezTo>
                  <a:pt x="7106" y="4258"/>
                  <a:pt x="7107" y="4261"/>
                  <a:pt x="7108" y="4266"/>
                </a:cubicBezTo>
                <a:cubicBezTo>
                  <a:pt x="7102" y="4264"/>
                  <a:pt x="7098" y="4263"/>
                  <a:pt x="7093" y="4262"/>
                </a:cubicBezTo>
                <a:cubicBezTo>
                  <a:pt x="7092" y="4264"/>
                  <a:pt x="7091" y="4265"/>
                  <a:pt x="7089" y="4267"/>
                </a:cubicBezTo>
                <a:cubicBezTo>
                  <a:pt x="7102" y="4280"/>
                  <a:pt x="7115" y="4292"/>
                  <a:pt x="7128" y="4305"/>
                </a:cubicBezTo>
                <a:cubicBezTo>
                  <a:pt x="7174" y="4305"/>
                  <a:pt x="7174" y="4305"/>
                  <a:pt x="7174" y="4305"/>
                </a:cubicBezTo>
                <a:cubicBezTo>
                  <a:pt x="7156" y="4290"/>
                  <a:pt x="7139" y="4275"/>
                  <a:pt x="7122" y="4261"/>
                </a:cubicBezTo>
                <a:close/>
                <a:moveTo>
                  <a:pt x="65" y="1535"/>
                </a:moveTo>
                <a:cubicBezTo>
                  <a:pt x="67" y="1534"/>
                  <a:pt x="69" y="1533"/>
                  <a:pt x="72" y="1532"/>
                </a:cubicBezTo>
                <a:cubicBezTo>
                  <a:pt x="69" y="1522"/>
                  <a:pt x="65" y="1512"/>
                  <a:pt x="64" y="1501"/>
                </a:cubicBezTo>
                <a:cubicBezTo>
                  <a:pt x="64" y="1496"/>
                  <a:pt x="68" y="1491"/>
                  <a:pt x="70" y="1486"/>
                </a:cubicBezTo>
                <a:cubicBezTo>
                  <a:pt x="74" y="1489"/>
                  <a:pt x="79" y="1492"/>
                  <a:pt x="81" y="1496"/>
                </a:cubicBezTo>
                <a:cubicBezTo>
                  <a:pt x="86" y="1507"/>
                  <a:pt x="90" y="1519"/>
                  <a:pt x="94" y="1530"/>
                </a:cubicBezTo>
                <a:cubicBezTo>
                  <a:pt x="103" y="1527"/>
                  <a:pt x="108" y="1525"/>
                  <a:pt x="111" y="1524"/>
                </a:cubicBezTo>
                <a:cubicBezTo>
                  <a:pt x="115" y="1535"/>
                  <a:pt x="118" y="1545"/>
                  <a:pt x="122" y="1554"/>
                </a:cubicBezTo>
                <a:cubicBezTo>
                  <a:pt x="123" y="1557"/>
                  <a:pt x="126" y="1559"/>
                  <a:pt x="125" y="1561"/>
                </a:cubicBezTo>
                <a:cubicBezTo>
                  <a:pt x="119" y="1591"/>
                  <a:pt x="139" y="1594"/>
                  <a:pt x="161" y="1597"/>
                </a:cubicBezTo>
                <a:cubicBezTo>
                  <a:pt x="169" y="1599"/>
                  <a:pt x="180" y="1605"/>
                  <a:pt x="184" y="1612"/>
                </a:cubicBezTo>
                <a:cubicBezTo>
                  <a:pt x="204" y="1654"/>
                  <a:pt x="223" y="1696"/>
                  <a:pt x="243" y="1738"/>
                </a:cubicBezTo>
                <a:cubicBezTo>
                  <a:pt x="259" y="1771"/>
                  <a:pt x="275" y="1804"/>
                  <a:pt x="290" y="1837"/>
                </a:cubicBezTo>
                <a:cubicBezTo>
                  <a:pt x="300" y="1858"/>
                  <a:pt x="307" y="1880"/>
                  <a:pt x="317" y="1901"/>
                </a:cubicBezTo>
                <a:cubicBezTo>
                  <a:pt x="321" y="1908"/>
                  <a:pt x="330" y="1916"/>
                  <a:pt x="338" y="1917"/>
                </a:cubicBezTo>
                <a:cubicBezTo>
                  <a:pt x="344" y="1918"/>
                  <a:pt x="354" y="1910"/>
                  <a:pt x="357" y="1904"/>
                </a:cubicBezTo>
                <a:cubicBezTo>
                  <a:pt x="377" y="1862"/>
                  <a:pt x="388" y="1818"/>
                  <a:pt x="392" y="1772"/>
                </a:cubicBezTo>
                <a:cubicBezTo>
                  <a:pt x="393" y="1762"/>
                  <a:pt x="397" y="1753"/>
                  <a:pt x="399" y="1743"/>
                </a:cubicBezTo>
                <a:cubicBezTo>
                  <a:pt x="402" y="1724"/>
                  <a:pt x="405" y="1705"/>
                  <a:pt x="409" y="1685"/>
                </a:cubicBezTo>
                <a:cubicBezTo>
                  <a:pt x="402" y="1684"/>
                  <a:pt x="397" y="1683"/>
                  <a:pt x="393" y="1682"/>
                </a:cubicBezTo>
                <a:cubicBezTo>
                  <a:pt x="392" y="1680"/>
                  <a:pt x="391" y="1678"/>
                  <a:pt x="392" y="1677"/>
                </a:cubicBezTo>
                <a:cubicBezTo>
                  <a:pt x="406" y="1664"/>
                  <a:pt x="404" y="1650"/>
                  <a:pt x="393" y="1636"/>
                </a:cubicBezTo>
                <a:cubicBezTo>
                  <a:pt x="390" y="1632"/>
                  <a:pt x="387" y="1627"/>
                  <a:pt x="386" y="1622"/>
                </a:cubicBezTo>
                <a:cubicBezTo>
                  <a:pt x="383" y="1605"/>
                  <a:pt x="376" y="1594"/>
                  <a:pt x="361" y="1594"/>
                </a:cubicBezTo>
                <a:cubicBezTo>
                  <a:pt x="359" y="1584"/>
                  <a:pt x="359" y="1575"/>
                  <a:pt x="354" y="1568"/>
                </a:cubicBezTo>
                <a:cubicBezTo>
                  <a:pt x="343" y="1554"/>
                  <a:pt x="342" y="1532"/>
                  <a:pt x="321" y="1525"/>
                </a:cubicBezTo>
                <a:cubicBezTo>
                  <a:pt x="319" y="1524"/>
                  <a:pt x="316" y="1520"/>
                  <a:pt x="317" y="1519"/>
                </a:cubicBezTo>
                <a:cubicBezTo>
                  <a:pt x="324" y="1501"/>
                  <a:pt x="312" y="1494"/>
                  <a:pt x="301" y="1487"/>
                </a:cubicBezTo>
                <a:cubicBezTo>
                  <a:pt x="294" y="1483"/>
                  <a:pt x="286" y="1481"/>
                  <a:pt x="277" y="1478"/>
                </a:cubicBezTo>
                <a:cubicBezTo>
                  <a:pt x="278" y="1472"/>
                  <a:pt x="279" y="1460"/>
                  <a:pt x="280" y="1449"/>
                </a:cubicBezTo>
                <a:cubicBezTo>
                  <a:pt x="278" y="1450"/>
                  <a:pt x="276" y="1451"/>
                  <a:pt x="274" y="1453"/>
                </a:cubicBezTo>
                <a:cubicBezTo>
                  <a:pt x="274" y="1429"/>
                  <a:pt x="266" y="1410"/>
                  <a:pt x="241" y="1400"/>
                </a:cubicBezTo>
                <a:cubicBezTo>
                  <a:pt x="242" y="1395"/>
                  <a:pt x="243" y="1390"/>
                  <a:pt x="244" y="1383"/>
                </a:cubicBezTo>
                <a:cubicBezTo>
                  <a:pt x="238" y="1381"/>
                  <a:pt x="232" y="1380"/>
                  <a:pt x="226" y="1378"/>
                </a:cubicBezTo>
                <a:cubicBezTo>
                  <a:pt x="240" y="1348"/>
                  <a:pt x="236" y="1347"/>
                  <a:pt x="204" y="1340"/>
                </a:cubicBezTo>
                <a:cubicBezTo>
                  <a:pt x="220" y="1324"/>
                  <a:pt x="206" y="1315"/>
                  <a:pt x="198" y="1303"/>
                </a:cubicBezTo>
                <a:cubicBezTo>
                  <a:pt x="176" y="1270"/>
                  <a:pt x="160" y="1234"/>
                  <a:pt x="142" y="1199"/>
                </a:cubicBezTo>
                <a:cubicBezTo>
                  <a:pt x="128" y="1173"/>
                  <a:pt x="117" y="1145"/>
                  <a:pt x="104" y="1119"/>
                </a:cubicBezTo>
                <a:cubicBezTo>
                  <a:pt x="92" y="1097"/>
                  <a:pt x="77" y="1076"/>
                  <a:pt x="65" y="1054"/>
                </a:cubicBezTo>
                <a:cubicBezTo>
                  <a:pt x="58" y="1041"/>
                  <a:pt x="54" y="1026"/>
                  <a:pt x="47" y="1013"/>
                </a:cubicBezTo>
                <a:cubicBezTo>
                  <a:pt x="44" y="1008"/>
                  <a:pt x="36" y="1005"/>
                  <a:pt x="28" y="998"/>
                </a:cubicBezTo>
                <a:cubicBezTo>
                  <a:pt x="37" y="977"/>
                  <a:pt x="16" y="958"/>
                  <a:pt x="4" y="943"/>
                </a:cubicBezTo>
                <a:cubicBezTo>
                  <a:pt x="3" y="941"/>
                  <a:pt x="1" y="939"/>
                  <a:pt x="0" y="937"/>
                </a:cubicBezTo>
                <a:cubicBezTo>
                  <a:pt x="0" y="1375"/>
                  <a:pt x="0" y="1375"/>
                  <a:pt x="0" y="1375"/>
                </a:cubicBezTo>
                <a:cubicBezTo>
                  <a:pt x="22" y="1429"/>
                  <a:pt x="43" y="1482"/>
                  <a:pt x="65" y="1535"/>
                </a:cubicBezTo>
                <a:close/>
                <a:moveTo>
                  <a:pt x="440" y="1282"/>
                </a:moveTo>
                <a:cubicBezTo>
                  <a:pt x="424" y="1260"/>
                  <a:pt x="406" y="1239"/>
                  <a:pt x="390" y="1217"/>
                </a:cubicBezTo>
                <a:cubicBezTo>
                  <a:pt x="370" y="1177"/>
                  <a:pt x="354" y="1133"/>
                  <a:pt x="329" y="1096"/>
                </a:cubicBezTo>
                <a:cubicBezTo>
                  <a:pt x="296" y="1049"/>
                  <a:pt x="275" y="996"/>
                  <a:pt x="244" y="949"/>
                </a:cubicBezTo>
                <a:cubicBezTo>
                  <a:pt x="235" y="936"/>
                  <a:pt x="232" y="919"/>
                  <a:pt x="225" y="905"/>
                </a:cubicBezTo>
                <a:cubicBezTo>
                  <a:pt x="219" y="892"/>
                  <a:pt x="211" y="881"/>
                  <a:pt x="204" y="869"/>
                </a:cubicBezTo>
                <a:cubicBezTo>
                  <a:pt x="195" y="852"/>
                  <a:pt x="187" y="834"/>
                  <a:pt x="178" y="817"/>
                </a:cubicBezTo>
                <a:cubicBezTo>
                  <a:pt x="173" y="808"/>
                  <a:pt x="166" y="800"/>
                  <a:pt x="161" y="791"/>
                </a:cubicBezTo>
                <a:cubicBezTo>
                  <a:pt x="139" y="749"/>
                  <a:pt x="117" y="707"/>
                  <a:pt x="95" y="665"/>
                </a:cubicBezTo>
                <a:cubicBezTo>
                  <a:pt x="81" y="637"/>
                  <a:pt x="63" y="611"/>
                  <a:pt x="52" y="582"/>
                </a:cubicBezTo>
                <a:cubicBezTo>
                  <a:pt x="47" y="567"/>
                  <a:pt x="46" y="551"/>
                  <a:pt x="37" y="537"/>
                </a:cubicBezTo>
                <a:cubicBezTo>
                  <a:pt x="35" y="534"/>
                  <a:pt x="33" y="529"/>
                  <a:pt x="31" y="527"/>
                </a:cubicBezTo>
                <a:cubicBezTo>
                  <a:pt x="17" y="515"/>
                  <a:pt x="7" y="501"/>
                  <a:pt x="0" y="487"/>
                </a:cubicBezTo>
                <a:cubicBezTo>
                  <a:pt x="0" y="714"/>
                  <a:pt x="0" y="714"/>
                  <a:pt x="0" y="714"/>
                </a:cubicBezTo>
                <a:cubicBezTo>
                  <a:pt x="3" y="725"/>
                  <a:pt x="11" y="733"/>
                  <a:pt x="16" y="735"/>
                </a:cubicBezTo>
                <a:cubicBezTo>
                  <a:pt x="35" y="743"/>
                  <a:pt x="24" y="759"/>
                  <a:pt x="32" y="770"/>
                </a:cubicBezTo>
                <a:cubicBezTo>
                  <a:pt x="37" y="766"/>
                  <a:pt x="41" y="762"/>
                  <a:pt x="46" y="758"/>
                </a:cubicBezTo>
                <a:cubicBezTo>
                  <a:pt x="41" y="774"/>
                  <a:pt x="32" y="789"/>
                  <a:pt x="43" y="805"/>
                </a:cubicBezTo>
                <a:cubicBezTo>
                  <a:pt x="51" y="817"/>
                  <a:pt x="62" y="827"/>
                  <a:pt x="73" y="836"/>
                </a:cubicBezTo>
                <a:cubicBezTo>
                  <a:pt x="83" y="880"/>
                  <a:pt x="110" y="918"/>
                  <a:pt x="129" y="959"/>
                </a:cubicBezTo>
                <a:cubicBezTo>
                  <a:pt x="134" y="959"/>
                  <a:pt x="140" y="959"/>
                  <a:pt x="147" y="959"/>
                </a:cubicBezTo>
                <a:cubicBezTo>
                  <a:pt x="148" y="965"/>
                  <a:pt x="149" y="970"/>
                  <a:pt x="151" y="979"/>
                </a:cubicBezTo>
                <a:cubicBezTo>
                  <a:pt x="145" y="974"/>
                  <a:pt x="143" y="972"/>
                  <a:pt x="140" y="969"/>
                </a:cubicBezTo>
                <a:cubicBezTo>
                  <a:pt x="139" y="970"/>
                  <a:pt x="137" y="971"/>
                  <a:pt x="136" y="972"/>
                </a:cubicBezTo>
                <a:cubicBezTo>
                  <a:pt x="140" y="979"/>
                  <a:pt x="144" y="986"/>
                  <a:pt x="149" y="996"/>
                </a:cubicBezTo>
                <a:cubicBezTo>
                  <a:pt x="155" y="988"/>
                  <a:pt x="160" y="981"/>
                  <a:pt x="167" y="971"/>
                </a:cubicBezTo>
                <a:cubicBezTo>
                  <a:pt x="168" y="978"/>
                  <a:pt x="170" y="982"/>
                  <a:pt x="168" y="984"/>
                </a:cubicBezTo>
                <a:cubicBezTo>
                  <a:pt x="153" y="1010"/>
                  <a:pt x="153" y="1009"/>
                  <a:pt x="179" y="1024"/>
                </a:cubicBezTo>
                <a:cubicBezTo>
                  <a:pt x="188" y="1029"/>
                  <a:pt x="197" y="1037"/>
                  <a:pt x="205" y="1043"/>
                </a:cubicBezTo>
                <a:cubicBezTo>
                  <a:pt x="216" y="1051"/>
                  <a:pt x="214" y="1058"/>
                  <a:pt x="203" y="1066"/>
                </a:cubicBezTo>
                <a:cubicBezTo>
                  <a:pt x="202" y="1062"/>
                  <a:pt x="201" y="1059"/>
                  <a:pt x="200" y="1054"/>
                </a:cubicBezTo>
                <a:cubicBezTo>
                  <a:pt x="195" y="1058"/>
                  <a:pt x="192" y="1062"/>
                  <a:pt x="187" y="1066"/>
                </a:cubicBezTo>
                <a:cubicBezTo>
                  <a:pt x="200" y="1072"/>
                  <a:pt x="210" y="1078"/>
                  <a:pt x="221" y="1083"/>
                </a:cubicBezTo>
                <a:cubicBezTo>
                  <a:pt x="221" y="1093"/>
                  <a:pt x="220" y="1104"/>
                  <a:pt x="220" y="1114"/>
                </a:cubicBezTo>
                <a:cubicBezTo>
                  <a:pt x="219" y="1139"/>
                  <a:pt x="239" y="1150"/>
                  <a:pt x="255" y="1164"/>
                </a:cubicBezTo>
                <a:cubicBezTo>
                  <a:pt x="265" y="1172"/>
                  <a:pt x="275" y="1179"/>
                  <a:pt x="283" y="1188"/>
                </a:cubicBezTo>
                <a:cubicBezTo>
                  <a:pt x="286" y="1191"/>
                  <a:pt x="282" y="1200"/>
                  <a:pt x="281" y="1206"/>
                </a:cubicBezTo>
                <a:cubicBezTo>
                  <a:pt x="281" y="1213"/>
                  <a:pt x="278" y="1224"/>
                  <a:pt x="281" y="1227"/>
                </a:cubicBezTo>
                <a:cubicBezTo>
                  <a:pt x="291" y="1237"/>
                  <a:pt x="303" y="1245"/>
                  <a:pt x="317" y="1251"/>
                </a:cubicBezTo>
                <a:cubicBezTo>
                  <a:pt x="314" y="1246"/>
                  <a:pt x="311" y="1241"/>
                  <a:pt x="305" y="1230"/>
                </a:cubicBezTo>
                <a:cubicBezTo>
                  <a:pt x="317" y="1234"/>
                  <a:pt x="323" y="1237"/>
                  <a:pt x="331" y="1239"/>
                </a:cubicBezTo>
                <a:cubicBezTo>
                  <a:pt x="330" y="1217"/>
                  <a:pt x="329" y="1196"/>
                  <a:pt x="328" y="1175"/>
                </a:cubicBezTo>
                <a:cubicBezTo>
                  <a:pt x="331" y="1179"/>
                  <a:pt x="334" y="1185"/>
                  <a:pt x="338" y="1189"/>
                </a:cubicBezTo>
                <a:cubicBezTo>
                  <a:pt x="343" y="1194"/>
                  <a:pt x="347" y="1202"/>
                  <a:pt x="357" y="1195"/>
                </a:cubicBezTo>
                <a:cubicBezTo>
                  <a:pt x="360" y="1193"/>
                  <a:pt x="368" y="1198"/>
                  <a:pt x="373" y="1201"/>
                </a:cubicBezTo>
                <a:cubicBezTo>
                  <a:pt x="379" y="1206"/>
                  <a:pt x="383" y="1213"/>
                  <a:pt x="388" y="1219"/>
                </a:cubicBezTo>
                <a:cubicBezTo>
                  <a:pt x="388" y="1237"/>
                  <a:pt x="389" y="1255"/>
                  <a:pt x="388" y="1273"/>
                </a:cubicBezTo>
                <a:cubicBezTo>
                  <a:pt x="387" y="1277"/>
                  <a:pt x="381" y="1282"/>
                  <a:pt x="376" y="1284"/>
                </a:cubicBezTo>
                <a:cubicBezTo>
                  <a:pt x="369" y="1288"/>
                  <a:pt x="358" y="1289"/>
                  <a:pt x="355" y="1294"/>
                </a:cubicBezTo>
                <a:cubicBezTo>
                  <a:pt x="351" y="1301"/>
                  <a:pt x="354" y="1312"/>
                  <a:pt x="354" y="1322"/>
                </a:cubicBezTo>
                <a:cubicBezTo>
                  <a:pt x="351" y="1323"/>
                  <a:pt x="346" y="1326"/>
                  <a:pt x="341" y="1328"/>
                </a:cubicBezTo>
                <a:cubicBezTo>
                  <a:pt x="344" y="1333"/>
                  <a:pt x="348" y="1337"/>
                  <a:pt x="352" y="1342"/>
                </a:cubicBezTo>
                <a:cubicBezTo>
                  <a:pt x="356" y="1347"/>
                  <a:pt x="359" y="1352"/>
                  <a:pt x="364" y="1356"/>
                </a:cubicBezTo>
                <a:cubicBezTo>
                  <a:pt x="369" y="1360"/>
                  <a:pt x="375" y="1363"/>
                  <a:pt x="381" y="1366"/>
                </a:cubicBezTo>
                <a:cubicBezTo>
                  <a:pt x="383" y="1374"/>
                  <a:pt x="384" y="1383"/>
                  <a:pt x="386" y="1392"/>
                </a:cubicBezTo>
                <a:cubicBezTo>
                  <a:pt x="388" y="1391"/>
                  <a:pt x="389" y="1391"/>
                  <a:pt x="391" y="1391"/>
                </a:cubicBezTo>
                <a:cubicBezTo>
                  <a:pt x="393" y="1373"/>
                  <a:pt x="395" y="1356"/>
                  <a:pt x="398" y="1333"/>
                </a:cubicBezTo>
                <a:cubicBezTo>
                  <a:pt x="416" y="1352"/>
                  <a:pt x="429" y="1366"/>
                  <a:pt x="441" y="1380"/>
                </a:cubicBezTo>
                <a:cubicBezTo>
                  <a:pt x="439" y="1383"/>
                  <a:pt x="436" y="1385"/>
                  <a:pt x="431" y="1390"/>
                </a:cubicBezTo>
                <a:cubicBezTo>
                  <a:pt x="460" y="1387"/>
                  <a:pt x="462" y="1388"/>
                  <a:pt x="469" y="1418"/>
                </a:cubicBezTo>
                <a:cubicBezTo>
                  <a:pt x="451" y="1410"/>
                  <a:pt x="442" y="1417"/>
                  <a:pt x="433" y="1431"/>
                </a:cubicBezTo>
                <a:cubicBezTo>
                  <a:pt x="419" y="1454"/>
                  <a:pt x="417" y="1453"/>
                  <a:pt x="420" y="1468"/>
                </a:cubicBezTo>
                <a:cubicBezTo>
                  <a:pt x="425" y="1465"/>
                  <a:pt x="430" y="1462"/>
                  <a:pt x="435" y="1460"/>
                </a:cubicBezTo>
                <a:cubicBezTo>
                  <a:pt x="441" y="1458"/>
                  <a:pt x="447" y="1458"/>
                  <a:pt x="453" y="1457"/>
                </a:cubicBezTo>
                <a:cubicBezTo>
                  <a:pt x="453" y="1455"/>
                  <a:pt x="454" y="1453"/>
                  <a:pt x="454" y="1452"/>
                </a:cubicBezTo>
                <a:cubicBezTo>
                  <a:pt x="447" y="1450"/>
                  <a:pt x="439" y="1448"/>
                  <a:pt x="431" y="1445"/>
                </a:cubicBezTo>
                <a:cubicBezTo>
                  <a:pt x="434" y="1441"/>
                  <a:pt x="438" y="1438"/>
                  <a:pt x="441" y="1435"/>
                </a:cubicBezTo>
                <a:cubicBezTo>
                  <a:pt x="447" y="1440"/>
                  <a:pt x="452" y="1444"/>
                  <a:pt x="458" y="1449"/>
                </a:cubicBezTo>
                <a:cubicBezTo>
                  <a:pt x="463" y="1437"/>
                  <a:pt x="466" y="1426"/>
                  <a:pt x="473" y="1419"/>
                </a:cubicBezTo>
                <a:cubicBezTo>
                  <a:pt x="489" y="1403"/>
                  <a:pt x="492" y="1382"/>
                  <a:pt x="481" y="1362"/>
                </a:cubicBezTo>
                <a:cubicBezTo>
                  <a:pt x="474" y="1349"/>
                  <a:pt x="470" y="1334"/>
                  <a:pt x="464" y="1320"/>
                </a:cubicBezTo>
                <a:cubicBezTo>
                  <a:pt x="464" y="1320"/>
                  <a:pt x="464" y="1320"/>
                  <a:pt x="464" y="1320"/>
                </a:cubicBezTo>
                <a:cubicBezTo>
                  <a:pt x="456" y="1307"/>
                  <a:pt x="449" y="1294"/>
                  <a:pt x="440" y="1282"/>
                </a:cubicBezTo>
                <a:close/>
                <a:moveTo>
                  <a:pt x="343" y="39"/>
                </a:moveTo>
                <a:cubicBezTo>
                  <a:pt x="356" y="43"/>
                  <a:pt x="365" y="46"/>
                  <a:pt x="378" y="49"/>
                </a:cubicBezTo>
                <a:cubicBezTo>
                  <a:pt x="373" y="35"/>
                  <a:pt x="368" y="22"/>
                  <a:pt x="364" y="9"/>
                </a:cubicBezTo>
                <a:cubicBezTo>
                  <a:pt x="361" y="9"/>
                  <a:pt x="359" y="10"/>
                  <a:pt x="356" y="11"/>
                </a:cubicBezTo>
                <a:cubicBezTo>
                  <a:pt x="358" y="17"/>
                  <a:pt x="360" y="23"/>
                  <a:pt x="363" y="31"/>
                </a:cubicBezTo>
                <a:cubicBezTo>
                  <a:pt x="361" y="32"/>
                  <a:pt x="356" y="34"/>
                  <a:pt x="354" y="35"/>
                </a:cubicBezTo>
                <a:cubicBezTo>
                  <a:pt x="350" y="25"/>
                  <a:pt x="346" y="16"/>
                  <a:pt x="342" y="5"/>
                </a:cubicBezTo>
                <a:cubicBezTo>
                  <a:pt x="330" y="5"/>
                  <a:pt x="330" y="5"/>
                  <a:pt x="330" y="5"/>
                </a:cubicBezTo>
                <a:cubicBezTo>
                  <a:pt x="335" y="18"/>
                  <a:pt x="340" y="30"/>
                  <a:pt x="343" y="39"/>
                </a:cubicBezTo>
                <a:close/>
                <a:moveTo>
                  <a:pt x="1289" y="683"/>
                </a:moveTo>
                <a:cubicBezTo>
                  <a:pt x="1274" y="645"/>
                  <a:pt x="1260" y="610"/>
                  <a:pt x="1245" y="574"/>
                </a:cubicBezTo>
                <a:cubicBezTo>
                  <a:pt x="1241" y="617"/>
                  <a:pt x="1256" y="653"/>
                  <a:pt x="1289" y="683"/>
                </a:cubicBezTo>
                <a:close/>
                <a:moveTo>
                  <a:pt x="6984" y="886"/>
                </a:moveTo>
                <a:cubicBezTo>
                  <a:pt x="6982" y="889"/>
                  <a:pt x="6980" y="891"/>
                  <a:pt x="6979" y="894"/>
                </a:cubicBezTo>
                <a:cubicBezTo>
                  <a:pt x="6986" y="901"/>
                  <a:pt x="6992" y="909"/>
                  <a:pt x="7000" y="914"/>
                </a:cubicBezTo>
                <a:cubicBezTo>
                  <a:pt x="7040" y="935"/>
                  <a:pt x="7080" y="954"/>
                  <a:pt x="7120" y="975"/>
                </a:cubicBezTo>
                <a:cubicBezTo>
                  <a:pt x="7156" y="994"/>
                  <a:pt x="7196" y="1008"/>
                  <a:pt x="7225" y="1034"/>
                </a:cubicBezTo>
                <a:cubicBezTo>
                  <a:pt x="7253" y="1060"/>
                  <a:pt x="7287" y="1073"/>
                  <a:pt x="7317" y="1093"/>
                </a:cubicBezTo>
                <a:cubicBezTo>
                  <a:pt x="7392" y="1144"/>
                  <a:pt x="7475" y="1179"/>
                  <a:pt x="7559" y="1214"/>
                </a:cubicBezTo>
                <a:cubicBezTo>
                  <a:pt x="7583" y="1224"/>
                  <a:pt x="7607" y="1234"/>
                  <a:pt x="7631" y="1245"/>
                </a:cubicBezTo>
                <a:cubicBezTo>
                  <a:pt x="7544" y="1243"/>
                  <a:pt x="7473" y="1195"/>
                  <a:pt x="7395" y="1168"/>
                </a:cubicBezTo>
                <a:cubicBezTo>
                  <a:pt x="7393" y="1170"/>
                  <a:pt x="7392" y="1172"/>
                  <a:pt x="7390" y="1174"/>
                </a:cubicBezTo>
                <a:cubicBezTo>
                  <a:pt x="7398" y="1180"/>
                  <a:pt x="7405" y="1185"/>
                  <a:pt x="7413" y="1191"/>
                </a:cubicBezTo>
                <a:cubicBezTo>
                  <a:pt x="7411" y="1193"/>
                  <a:pt x="7410" y="1195"/>
                  <a:pt x="7409" y="1198"/>
                </a:cubicBezTo>
                <a:cubicBezTo>
                  <a:pt x="7305" y="1149"/>
                  <a:pt x="7200" y="1100"/>
                  <a:pt x="7095" y="1050"/>
                </a:cubicBezTo>
                <a:cubicBezTo>
                  <a:pt x="7092" y="1060"/>
                  <a:pt x="7090" y="1066"/>
                  <a:pt x="7087" y="1074"/>
                </a:cubicBezTo>
                <a:cubicBezTo>
                  <a:pt x="7207" y="1128"/>
                  <a:pt x="7327" y="1183"/>
                  <a:pt x="7448" y="1237"/>
                </a:cubicBezTo>
                <a:cubicBezTo>
                  <a:pt x="7447" y="1240"/>
                  <a:pt x="7446" y="1242"/>
                  <a:pt x="7445" y="1244"/>
                </a:cubicBezTo>
                <a:cubicBezTo>
                  <a:pt x="7387" y="1221"/>
                  <a:pt x="7329" y="1197"/>
                  <a:pt x="7272" y="1173"/>
                </a:cubicBezTo>
                <a:cubicBezTo>
                  <a:pt x="7271" y="1175"/>
                  <a:pt x="7270" y="1176"/>
                  <a:pt x="7270" y="1177"/>
                </a:cubicBezTo>
                <a:cubicBezTo>
                  <a:pt x="7287" y="1187"/>
                  <a:pt x="7305" y="1196"/>
                  <a:pt x="7323" y="1206"/>
                </a:cubicBezTo>
                <a:cubicBezTo>
                  <a:pt x="7322" y="1208"/>
                  <a:pt x="7321" y="1209"/>
                  <a:pt x="7321" y="1211"/>
                </a:cubicBezTo>
                <a:cubicBezTo>
                  <a:pt x="7314" y="1208"/>
                  <a:pt x="7307" y="1206"/>
                  <a:pt x="7300" y="1203"/>
                </a:cubicBezTo>
                <a:cubicBezTo>
                  <a:pt x="7299" y="1204"/>
                  <a:pt x="7299" y="1205"/>
                  <a:pt x="7298" y="1206"/>
                </a:cubicBezTo>
                <a:cubicBezTo>
                  <a:pt x="7303" y="1210"/>
                  <a:pt x="7308" y="1214"/>
                  <a:pt x="7313" y="1217"/>
                </a:cubicBezTo>
                <a:cubicBezTo>
                  <a:pt x="7363" y="1242"/>
                  <a:pt x="7414" y="1268"/>
                  <a:pt x="7465" y="1293"/>
                </a:cubicBezTo>
                <a:cubicBezTo>
                  <a:pt x="7488" y="1304"/>
                  <a:pt x="7513" y="1311"/>
                  <a:pt x="7537" y="1321"/>
                </a:cubicBezTo>
                <a:cubicBezTo>
                  <a:pt x="7555" y="1329"/>
                  <a:pt x="7570" y="1341"/>
                  <a:pt x="7588" y="1349"/>
                </a:cubicBezTo>
                <a:cubicBezTo>
                  <a:pt x="7601" y="1355"/>
                  <a:pt x="7616" y="1358"/>
                  <a:pt x="7630" y="1364"/>
                </a:cubicBezTo>
                <a:cubicBezTo>
                  <a:pt x="7636" y="1366"/>
                  <a:pt x="7640" y="1368"/>
                  <a:pt x="7644" y="1370"/>
                </a:cubicBezTo>
                <a:cubicBezTo>
                  <a:pt x="7644" y="1134"/>
                  <a:pt x="7644" y="1134"/>
                  <a:pt x="7644" y="1134"/>
                </a:cubicBezTo>
                <a:cubicBezTo>
                  <a:pt x="7539" y="1097"/>
                  <a:pt x="7443" y="1043"/>
                  <a:pt x="7343" y="998"/>
                </a:cubicBezTo>
                <a:cubicBezTo>
                  <a:pt x="7342" y="1000"/>
                  <a:pt x="7340" y="1003"/>
                  <a:pt x="7339" y="1005"/>
                </a:cubicBezTo>
                <a:cubicBezTo>
                  <a:pt x="7345" y="1013"/>
                  <a:pt x="7352" y="1021"/>
                  <a:pt x="7358" y="1028"/>
                </a:cubicBezTo>
                <a:cubicBezTo>
                  <a:pt x="7358" y="1030"/>
                  <a:pt x="7357" y="1032"/>
                  <a:pt x="7356" y="1034"/>
                </a:cubicBezTo>
                <a:cubicBezTo>
                  <a:pt x="7348" y="1030"/>
                  <a:pt x="7340" y="1026"/>
                  <a:pt x="7332" y="1023"/>
                </a:cubicBezTo>
                <a:cubicBezTo>
                  <a:pt x="7308" y="1012"/>
                  <a:pt x="7283" y="1001"/>
                  <a:pt x="7259" y="990"/>
                </a:cubicBezTo>
                <a:cubicBezTo>
                  <a:pt x="7224" y="973"/>
                  <a:pt x="7190" y="956"/>
                  <a:pt x="7155" y="939"/>
                </a:cubicBezTo>
                <a:cubicBezTo>
                  <a:pt x="7154" y="939"/>
                  <a:pt x="7152" y="939"/>
                  <a:pt x="7149" y="939"/>
                </a:cubicBezTo>
                <a:cubicBezTo>
                  <a:pt x="7150" y="943"/>
                  <a:pt x="7151" y="947"/>
                  <a:pt x="7151" y="950"/>
                </a:cubicBezTo>
                <a:cubicBezTo>
                  <a:pt x="7138" y="946"/>
                  <a:pt x="7125" y="943"/>
                  <a:pt x="7112" y="940"/>
                </a:cubicBezTo>
                <a:cubicBezTo>
                  <a:pt x="7111" y="941"/>
                  <a:pt x="7111" y="943"/>
                  <a:pt x="7110" y="944"/>
                </a:cubicBezTo>
                <a:cubicBezTo>
                  <a:pt x="7123" y="953"/>
                  <a:pt x="7136" y="961"/>
                  <a:pt x="7149" y="969"/>
                </a:cubicBezTo>
                <a:cubicBezTo>
                  <a:pt x="7148" y="971"/>
                  <a:pt x="7147" y="973"/>
                  <a:pt x="7145" y="975"/>
                </a:cubicBezTo>
                <a:cubicBezTo>
                  <a:pt x="7092" y="945"/>
                  <a:pt x="7038" y="916"/>
                  <a:pt x="6984" y="886"/>
                </a:cubicBezTo>
                <a:close/>
                <a:moveTo>
                  <a:pt x="387" y="1406"/>
                </a:moveTo>
                <a:cubicBezTo>
                  <a:pt x="397" y="1411"/>
                  <a:pt x="405" y="1418"/>
                  <a:pt x="409" y="1416"/>
                </a:cubicBezTo>
                <a:cubicBezTo>
                  <a:pt x="415" y="1414"/>
                  <a:pt x="418" y="1405"/>
                  <a:pt x="423" y="1398"/>
                </a:cubicBezTo>
                <a:cubicBezTo>
                  <a:pt x="421" y="1397"/>
                  <a:pt x="420" y="1395"/>
                  <a:pt x="418" y="1393"/>
                </a:cubicBezTo>
                <a:cubicBezTo>
                  <a:pt x="410" y="1397"/>
                  <a:pt x="401" y="1400"/>
                  <a:pt x="387" y="1406"/>
                </a:cubicBezTo>
                <a:close/>
                <a:moveTo>
                  <a:pt x="7329" y="3742"/>
                </a:moveTo>
                <a:cubicBezTo>
                  <a:pt x="7336" y="3753"/>
                  <a:pt x="7341" y="3766"/>
                  <a:pt x="7349" y="3775"/>
                </a:cubicBezTo>
                <a:cubicBezTo>
                  <a:pt x="7433" y="3862"/>
                  <a:pt x="7518" y="3948"/>
                  <a:pt x="7602" y="4035"/>
                </a:cubicBezTo>
                <a:cubicBezTo>
                  <a:pt x="7616" y="4049"/>
                  <a:pt x="7630" y="4062"/>
                  <a:pt x="7644" y="4076"/>
                </a:cubicBezTo>
                <a:cubicBezTo>
                  <a:pt x="7644" y="4051"/>
                  <a:pt x="7644" y="4051"/>
                  <a:pt x="7644" y="4051"/>
                </a:cubicBezTo>
                <a:cubicBezTo>
                  <a:pt x="7541" y="3947"/>
                  <a:pt x="7438" y="3842"/>
                  <a:pt x="7336" y="3737"/>
                </a:cubicBezTo>
                <a:cubicBezTo>
                  <a:pt x="7333" y="3739"/>
                  <a:pt x="7331" y="3741"/>
                  <a:pt x="7329" y="3742"/>
                </a:cubicBezTo>
                <a:close/>
                <a:moveTo>
                  <a:pt x="7581" y="871"/>
                </a:moveTo>
                <a:cubicBezTo>
                  <a:pt x="7556" y="885"/>
                  <a:pt x="7536" y="870"/>
                  <a:pt x="7516" y="862"/>
                </a:cubicBezTo>
                <a:cubicBezTo>
                  <a:pt x="7466" y="841"/>
                  <a:pt x="7418" y="819"/>
                  <a:pt x="7369" y="798"/>
                </a:cubicBezTo>
                <a:cubicBezTo>
                  <a:pt x="7363" y="796"/>
                  <a:pt x="7355" y="798"/>
                  <a:pt x="7348" y="798"/>
                </a:cubicBezTo>
                <a:cubicBezTo>
                  <a:pt x="7347" y="800"/>
                  <a:pt x="7347" y="802"/>
                  <a:pt x="7346" y="805"/>
                </a:cubicBezTo>
                <a:cubicBezTo>
                  <a:pt x="7400" y="836"/>
                  <a:pt x="7454" y="866"/>
                  <a:pt x="7508" y="897"/>
                </a:cubicBezTo>
                <a:cubicBezTo>
                  <a:pt x="7508" y="899"/>
                  <a:pt x="7508" y="896"/>
                  <a:pt x="7509" y="891"/>
                </a:cubicBezTo>
                <a:cubicBezTo>
                  <a:pt x="7512" y="893"/>
                  <a:pt x="7516" y="895"/>
                  <a:pt x="7516" y="896"/>
                </a:cubicBezTo>
                <a:cubicBezTo>
                  <a:pt x="7514" y="918"/>
                  <a:pt x="7531" y="918"/>
                  <a:pt x="7545" y="923"/>
                </a:cubicBezTo>
                <a:cubicBezTo>
                  <a:pt x="7571" y="933"/>
                  <a:pt x="7599" y="941"/>
                  <a:pt x="7623" y="956"/>
                </a:cubicBezTo>
                <a:cubicBezTo>
                  <a:pt x="7632" y="961"/>
                  <a:pt x="7637" y="971"/>
                  <a:pt x="7644" y="981"/>
                </a:cubicBezTo>
                <a:cubicBezTo>
                  <a:pt x="7644" y="892"/>
                  <a:pt x="7644" y="892"/>
                  <a:pt x="7644" y="892"/>
                </a:cubicBezTo>
                <a:cubicBezTo>
                  <a:pt x="7629" y="886"/>
                  <a:pt x="7615" y="880"/>
                  <a:pt x="7601" y="875"/>
                </a:cubicBezTo>
                <a:cubicBezTo>
                  <a:pt x="7595" y="872"/>
                  <a:pt x="7585" y="868"/>
                  <a:pt x="7581" y="871"/>
                </a:cubicBezTo>
                <a:close/>
                <a:moveTo>
                  <a:pt x="7634" y="3786"/>
                </a:moveTo>
                <a:cubicBezTo>
                  <a:pt x="7638" y="3790"/>
                  <a:pt x="7641" y="3793"/>
                  <a:pt x="7644" y="3797"/>
                </a:cubicBezTo>
                <a:cubicBezTo>
                  <a:pt x="7644" y="3762"/>
                  <a:pt x="7644" y="3762"/>
                  <a:pt x="7644" y="3762"/>
                </a:cubicBezTo>
                <a:cubicBezTo>
                  <a:pt x="7636" y="3753"/>
                  <a:pt x="7628" y="3744"/>
                  <a:pt x="7620" y="3735"/>
                </a:cubicBezTo>
                <a:cubicBezTo>
                  <a:pt x="7608" y="3721"/>
                  <a:pt x="7598" y="3704"/>
                  <a:pt x="7572" y="3711"/>
                </a:cubicBezTo>
                <a:cubicBezTo>
                  <a:pt x="7575" y="3717"/>
                  <a:pt x="7577" y="3723"/>
                  <a:pt x="7581" y="3727"/>
                </a:cubicBezTo>
                <a:cubicBezTo>
                  <a:pt x="7598" y="3747"/>
                  <a:pt x="7616" y="3767"/>
                  <a:pt x="7634" y="3786"/>
                </a:cubicBezTo>
                <a:close/>
                <a:moveTo>
                  <a:pt x="7239" y="3227"/>
                </a:moveTo>
                <a:cubicBezTo>
                  <a:pt x="7247" y="3238"/>
                  <a:pt x="7256" y="3248"/>
                  <a:pt x="7264" y="3259"/>
                </a:cubicBezTo>
                <a:cubicBezTo>
                  <a:pt x="7284" y="3283"/>
                  <a:pt x="7302" y="3309"/>
                  <a:pt x="7323" y="3332"/>
                </a:cubicBezTo>
                <a:cubicBezTo>
                  <a:pt x="7348" y="3360"/>
                  <a:pt x="7374" y="3386"/>
                  <a:pt x="7400" y="3412"/>
                </a:cubicBezTo>
                <a:cubicBezTo>
                  <a:pt x="7413" y="3426"/>
                  <a:pt x="7422" y="3442"/>
                  <a:pt x="7430" y="3459"/>
                </a:cubicBezTo>
                <a:cubicBezTo>
                  <a:pt x="7441" y="3481"/>
                  <a:pt x="7448" y="3506"/>
                  <a:pt x="7467" y="3525"/>
                </a:cubicBezTo>
                <a:cubicBezTo>
                  <a:pt x="7528" y="3585"/>
                  <a:pt x="7585" y="3649"/>
                  <a:pt x="7644" y="3710"/>
                </a:cubicBezTo>
                <a:cubicBezTo>
                  <a:pt x="7644" y="3628"/>
                  <a:pt x="7644" y="3628"/>
                  <a:pt x="7644" y="3628"/>
                </a:cubicBezTo>
                <a:cubicBezTo>
                  <a:pt x="7580" y="3560"/>
                  <a:pt x="7518" y="3494"/>
                  <a:pt x="7453" y="3430"/>
                </a:cubicBezTo>
                <a:cubicBezTo>
                  <a:pt x="7384" y="3360"/>
                  <a:pt x="7322" y="3283"/>
                  <a:pt x="7246" y="3220"/>
                </a:cubicBezTo>
                <a:cubicBezTo>
                  <a:pt x="7244" y="3223"/>
                  <a:pt x="7241" y="3225"/>
                  <a:pt x="7239" y="3227"/>
                </a:cubicBezTo>
                <a:close/>
                <a:moveTo>
                  <a:pt x="7445" y="3757"/>
                </a:moveTo>
                <a:cubicBezTo>
                  <a:pt x="7444" y="3759"/>
                  <a:pt x="7442" y="3761"/>
                  <a:pt x="7441" y="3763"/>
                </a:cubicBezTo>
                <a:cubicBezTo>
                  <a:pt x="7433" y="3758"/>
                  <a:pt x="7424" y="3755"/>
                  <a:pt x="7417" y="3748"/>
                </a:cubicBezTo>
                <a:cubicBezTo>
                  <a:pt x="7379" y="3713"/>
                  <a:pt x="7342" y="3677"/>
                  <a:pt x="7305" y="3641"/>
                </a:cubicBezTo>
                <a:cubicBezTo>
                  <a:pt x="7293" y="3631"/>
                  <a:pt x="7281" y="3621"/>
                  <a:pt x="7269" y="3611"/>
                </a:cubicBezTo>
                <a:cubicBezTo>
                  <a:pt x="7267" y="3613"/>
                  <a:pt x="7265" y="3615"/>
                  <a:pt x="7263" y="3616"/>
                </a:cubicBezTo>
                <a:cubicBezTo>
                  <a:pt x="7268" y="3623"/>
                  <a:pt x="7271" y="3631"/>
                  <a:pt x="7276" y="3637"/>
                </a:cubicBezTo>
                <a:cubicBezTo>
                  <a:pt x="7352" y="3714"/>
                  <a:pt x="7430" y="3790"/>
                  <a:pt x="7503" y="3869"/>
                </a:cubicBezTo>
                <a:cubicBezTo>
                  <a:pt x="7550" y="3919"/>
                  <a:pt x="7590" y="3975"/>
                  <a:pt x="7634" y="4029"/>
                </a:cubicBezTo>
                <a:cubicBezTo>
                  <a:pt x="7637" y="4033"/>
                  <a:pt x="7640" y="4036"/>
                  <a:pt x="7644" y="4040"/>
                </a:cubicBezTo>
                <a:cubicBezTo>
                  <a:pt x="7644" y="3853"/>
                  <a:pt x="7644" y="3853"/>
                  <a:pt x="7644" y="3853"/>
                </a:cubicBezTo>
                <a:cubicBezTo>
                  <a:pt x="7620" y="3826"/>
                  <a:pt x="7596" y="3800"/>
                  <a:pt x="7572" y="3774"/>
                </a:cubicBezTo>
                <a:cubicBezTo>
                  <a:pt x="7562" y="3764"/>
                  <a:pt x="7553" y="3754"/>
                  <a:pt x="7542" y="3745"/>
                </a:cubicBezTo>
                <a:cubicBezTo>
                  <a:pt x="7538" y="3742"/>
                  <a:pt x="7532" y="3742"/>
                  <a:pt x="7527" y="3741"/>
                </a:cubicBezTo>
                <a:cubicBezTo>
                  <a:pt x="7528" y="3746"/>
                  <a:pt x="7529" y="3750"/>
                  <a:pt x="7531" y="3755"/>
                </a:cubicBezTo>
                <a:cubicBezTo>
                  <a:pt x="7531" y="3758"/>
                  <a:pt x="7532" y="3760"/>
                  <a:pt x="7530" y="3765"/>
                </a:cubicBezTo>
                <a:cubicBezTo>
                  <a:pt x="7420" y="3660"/>
                  <a:pt x="7310" y="3556"/>
                  <a:pt x="7200" y="3451"/>
                </a:cubicBezTo>
                <a:cubicBezTo>
                  <a:pt x="7193" y="3457"/>
                  <a:pt x="7189" y="3460"/>
                  <a:pt x="7184" y="3464"/>
                </a:cubicBezTo>
                <a:cubicBezTo>
                  <a:pt x="7266" y="3566"/>
                  <a:pt x="7384" y="3637"/>
                  <a:pt x="7445" y="3757"/>
                </a:cubicBezTo>
                <a:close/>
                <a:moveTo>
                  <a:pt x="7252" y="3782"/>
                </a:moveTo>
                <a:cubicBezTo>
                  <a:pt x="7289" y="3821"/>
                  <a:pt x="7325" y="3861"/>
                  <a:pt x="7363" y="3899"/>
                </a:cubicBezTo>
                <a:cubicBezTo>
                  <a:pt x="7417" y="3953"/>
                  <a:pt x="7475" y="4003"/>
                  <a:pt x="7529" y="4057"/>
                </a:cubicBezTo>
                <a:cubicBezTo>
                  <a:pt x="7569" y="4097"/>
                  <a:pt x="7607" y="4139"/>
                  <a:pt x="7644" y="4181"/>
                </a:cubicBezTo>
                <a:cubicBezTo>
                  <a:pt x="7644" y="4094"/>
                  <a:pt x="7644" y="4094"/>
                  <a:pt x="7644" y="4094"/>
                </a:cubicBezTo>
                <a:cubicBezTo>
                  <a:pt x="7616" y="4064"/>
                  <a:pt x="7589" y="4034"/>
                  <a:pt x="7561" y="4004"/>
                </a:cubicBezTo>
                <a:cubicBezTo>
                  <a:pt x="7515" y="3958"/>
                  <a:pt x="7469" y="3912"/>
                  <a:pt x="7423" y="3866"/>
                </a:cubicBezTo>
                <a:cubicBezTo>
                  <a:pt x="7418" y="3862"/>
                  <a:pt x="7411" y="3861"/>
                  <a:pt x="7404" y="3858"/>
                </a:cubicBezTo>
                <a:cubicBezTo>
                  <a:pt x="7405" y="3865"/>
                  <a:pt x="7402" y="3875"/>
                  <a:pt x="7405" y="3879"/>
                </a:cubicBezTo>
                <a:cubicBezTo>
                  <a:pt x="7417" y="3895"/>
                  <a:pt x="7431" y="3909"/>
                  <a:pt x="7444" y="3924"/>
                </a:cubicBezTo>
                <a:cubicBezTo>
                  <a:pt x="7467" y="3947"/>
                  <a:pt x="7489" y="3970"/>
                  <a:pt x="7508" y="3997"/>
                </a:cubicBezTo>
                <a:cubicBezTo>
                  <a:pt x="7411" y="3906"/>
                  <a:pt x="7313" y="3816"/>
                  <a:pt x="7216" y="3726"/>
                </a:cubicBezTo>
                <a:cubicBezTo>
                  <a:pt x="7214" y="3727"/>
                  <a:pt x="7213" y="3728"/>
                  <a:pt x="7211" y="3729"/>
                </a:cubicBezTo>
                <a:cubicBezTo>
                  <a:pt x="7215" y="3737"/>
                  <a:pt x="7218" y="3745"/>
                  <a:pt x="7223" y="3752"/>
                </a:cubicBezTo>
                <a:cubicBezTo>
                  <a:pt x="7232" y="3762"/>
                  <a:pt x="7242" y="3772"/>
                  <a:pt x="7252" y="3782"/>
                </a:cubicBezTo>
                <a:close/>
                <a:moveTo>
                  <a:pt x="7587" y="4146"/>
                </a:moveTo>
                <a:cubicBezTo>
                  <a:pt x="7575" y="4132"/>
                  <a:pt x="7568" y="4115"/>
                  <a:pt x="7546" y="4112"/>
                </a:cubicBezTo>
                <a:cubicBezTo>
                  <a:pt x="7537" y="4110"/>
                  <a:pt x="7530" y="4097"/>
                  <a:pt x="7521" y="4090"/>
                </a:cubicBezTo>
                <a:cubicBezTo>
                  <a:pt x="7473" y="4046"/>
                  <a:pt x="7425" y="4001"/>
                  <a:pt x="7376" y="3959"/>
                </a:cubicBezTo>
                <a:cubicBezTo>
                  <a:pt x="7344" y="3931"/>
                  <a:pt x="7308" y="3908"/>
                  <a:pt x="7276" y="3880"/>
                </a:cubicBezTo>
                <a:cubicBezTo>
                  <a:pt x="7223" y="3835"/>
                  <a:pt x="7173" y="3787"/>
                  <a:pt x="7121" y="3740"/>
                </a:cubicBezTo>
                <a:cubicBezTo>
                  <a:pt x="7096" y="3718"/>
                  <a:pt x="7070" y="3696"/>
                  <a:pt x="7044" y="3673"/>
                </a:cubicBezTo>
                <a:cubicBezTo>
                  <a:pt x="7043" y="3675"/>
                  <a:pt x="7042" y="3676"/>
                  <a:pt x="7041" y="3677"/>
                </a:cubicBezTo>
                <a:cubicBezTo>
                  <a:pt x="7062" y="3698"/>
                  <a:pt x="7083" y="3718"/>
                  <a:pt x="7104" y="3739"/>
                </a:cubicBezTo>
                <a:cubicBezTo>
                  <a:pt x="7125" y="3759"/>
                  <a:pt x="7146" y="3779"/>
                  <a:pt x="7166" y="3800"/>
                </a:cubicBezTo>
                <a:cubicBezTo>
                  <a:pt x="7174" y="3808"/>
                  <a:pt x="7178" y="3819"/>
                  <a:pt x="7183" y="3829"/>
                </a:cubicBezTo>
                <a:cubicBezTo>
                  <a:pt x="7182" y="3830"/>
                  <a:pt x="7180" y="3831"/>
                  <a:pt x="7179" y="3832"/>
                </a:cubicBezTo>
                <a:cubicBezTo>
                  <a:pt x="7171" y="3826"/>
                  <a:pt x="7164" y="3821"/>
                  <a:pt x="7157" y="3815"/>
                </a:cubicBezTo>
                <a:cubicBezTo>
                  <a:pt x="7157" y="3816"/>
                  <a:pt x="7156" y="3817"/>
                  <a:pt x="7155" y="3817"/>
                </a:cubicBezTo>
                <a:cubicBezTo>
                  <a:pt x="7213" y="3877"/>
                  <a:pt x="7270" y="3937"/>
                  <a:pt x="7328" y="3997"/>
                </a:cubicBezTo>
                <a:cubicBezTo>
                  <a:pt x="7326" y="3999"/>
                  <a:pt x="7324" y="4001"/>
                  <a:pt x="7322" y="4003"/>
                </a:cubicBezTo>
                <a:cubicBezTo>
                  <a:pt x="7307" y="3991"/>
                  <a:pt x="7293" y="3979"/>
                  <a:pt x="7278" y="3967"/>
                </a:cubicBezTo>
                <a:cubicBezTo>
                  <a:pt x="7277" y="3968"/>
                  <a:pt x="7276" y="3969"/>
                  <a:pt x="7276" y="3969"/>
                </a:cubicBezTo>
                <a:cubicBezTo>
                  <a:pt x="7390" y="4081"/>
                  <a:pt x="7503" y="4193"/>
                  <a:pt x="7617" y="4305"/>
                </a:cubicBezTo>
                <a:cubicBezTo>
                  <a:pt x="7644" y="4305"/>
                  <a:pt x="7644" y="4305"/>
                  <a:pt x="7644" y="4305"/>
                </a:cubicBezTo>
                <a:cubicBezTo>
                  <a:pt x="7644" y="4216"/>
                  <a:pt x="7644" y="4216"/>
                  <a:pt x="7644" y="4216"/>
                </a:cubicBezTo>
                <a:cubicBezTo>
                  <a:pt x="7625" y="4193"/>
                  <a:pt x="7606" y="4169"/>
                  <a:pt x="7587" y="4146"/>
                </a:cubicBezTo>
                <a:close/>
                <a:moveTo>
                  <a:pt x="33" y="389"/>
                </a:moveTo>
                <a:cubicBezTo>
                  <a:pt x="42" y="401"/>
                  <a:pt x="48" y="416"/>
                  <a:pt x="58" y="425"/>
                </a:cubicBezTo>
                <a:cubicBezTo>
                  <a:pt x="77" y="438"/>
                  <a:pt x="92" y="455"/>
                  <a:pt x="103" y="473"/>
                </a:cubicBezTo>
                <a:cubicBezTo>
                  <a:pt x="112" y="488"/>
                  <a:pt x="130" y="501"/>
                  <a:pt x="125" y="524"/>
                </a:cubicBezTo>
                <a:cubicBezTo>
                  <a:pt x="124" y="531"/>
                  <a:pt x="127" y="540"/>
                  <a:pt x="130" y="547"/>
                </a:cubicBezTo>
                <a:cubicBezTo>
                  <a:pt x="141" y="572"/>
                  <a:pt x="153" y="597"/>
                  <a:pt x="166" y="621"/>
                </a:cubicBezTo>
                <a:cubicBezTo>
                  <a:pt x="178" y="644"/>
                  <a:pt x="191" y="667"/>
                  <a:pt x="205" y="690"/>
                </a:cubicBezTo>
                <a:cubicBezTo>
                  <a:pt x="219" y="712"/>
                  <a:pt x="235" y="733"/>
                  <a:pt x="249" y="755"/>
                </a:cubicBezTo>
                <a:cubicBezTo>
                  <a:pt x="255" y="766"/>
                  <a:pt x="255" y="779"/>
                  <a:pt x="261" y="790"/>
                </a:cubicBezTo>
                <a:cubicBezTo>
                  <a:pt x="263" y="796"/>
                  <a:pt x="271" y="799"/>
                  <a:pt x="275" y="802"/>
                </a:cubicBezTo>
                <a:cubicBezTo>
                  <a:pt x="278" y="816"/>
                  <a:pt x="280" y="830"/>
                  <a:pt x="284" y="850"/>
                </a:cubicBezTo>
                <a:cubicBezTo>
                  <a:pt x="288" y="843"/>
                  <a:pt x="289" y="841"/>
                  <a:pt x="292" y="835"/>
                </a:cubicBezTo>
                <a:cubicBezTo>
                  <a:pt x="297" y="851"/>
                  <a:pt x="304" y="864"/>
                  <a:pt x="306" y="879"/>
                </a:cubicBezTo>
                <a:cubicBezTo>
                  <a:pt x="311" y="911"/>
                  <a:pt x="330" y="937"/>
                  <a:pt x="346" y="963"/>
                </a:cubicBezTo>
                <a:cubicBezTo>
                  <a:pt x="352" y="974"/>
                  <a:pt x="354" y="990"/>
                  <a:pt x="373" y="987"/>
                </a:cubicBezTo>
                <a:cubicBezTo>
                  <a:pt x="375" y="986"/>
                  <a:pt x="378" y="992"/>
                  <a:pt x="380" y="995"/>
                </a:cubicBezTo>
                <a:cubicBezTo>
                  <a:pt x="388" y="1020"/>
                  <a:pt x="397" y="1045"/>
                  <a:pt x="405" y="1070"/>
                </a:cubicBezTo>
                <a:cubicBezTo>
                  <a:pt x="406" y="1072"/>
                  <a:pt x="406" y="1074"/>
                  <a:pt x="407" y="1074"/>
                </a:cubicBezTo>
                <a:cubicBezTo>
                  <a:pt x="428" y="1078"/>
                  <a:pt x="427" y="1098"/>
                  <a:pt x="433" y="1112"/>
                </a:cubicBezTo>
                <a:cubicBezTo>
                  <a:pt x="439" y="1124"/>
                  <a:pt x="446" y="1136"/>
                  <a:pt x="452" y="1148"/>
                </a:cubicBezTo>
                <a:cubicBezTo>
                  <a:pt x="462" y="1164"/>
                  <a:pt x="472" y="1180"/>
                  <a:pt x="487" y="1196"/>
                </a:cubicBezTo>
                <a:cubicBezTo>
                  <a:pt x="487" y="1180"/>
                  <a:pt x="486" y="1165"/>
                  <a:pt x="487" y="1149"/>
                </a:cubicBezTo>
                <a:cubicBezTo>
                  <a:pt x="487" y="1140"/>
                  <a:pt x="485" y="1126"/>
                  <a:pt x="490" y="1121"/>
                </a:cubicBezTo>
                <a:cubicBezTo>
                  <a:pt x="509" y="1103"/>
                  <a:pt x="507" y="1080"/>
                  <a:pt x="508" y="1059"/>
                </a:cubicBezTo>
                <a:cubicBezTo>
                  <a:pt x="510" y="1014"/>
                  <a:pt x="507" y="969"/>
                  <a:pt x="507" y="924"/>
                </a:cubicBezTo>
                <a:cubicBezTo>
                  <a:pt x="507" y="918"/>
                  <a:pt x="508" y="911"/>
                  <a:pt x="509" y="905"/>
                </a:cubicBezTo>
                <a:cubicBezTo>
                  <a:pt x="509" y="894"/>
                  <a:pt x="508" y="887"/>
                  <a:pt x="498" y="877"/>
                </a:cubicBezTo>
                <a:cubicBezTo>
                  <a:pt x="487" y="865"/>
                  <a:pt x="487" y="843"/>
                  <a:pt x="481" y="826"/>
                </a:cubicBezTo>
                <a:cubicBezTo>
                  <a:pt x="476" y="814"/>
                  <a:pt x="471" y="802"/>
                  <a:pt x="466" y="789"/>
                </a:cubicBezTo>
                <a:cubicBezTo>
                  <a:pt x="464" y="785"/>
                  <a:pt x="461" y="781"/>
                  <a:pt x="461" y="777"/>
                </a:cubicBezTo>
                <a:cubicBezTo>
                  <a:pt x="464" y="727"/>
                  <a:pt x="444" y="681"/>
                  <a:pt x="432" y="634"/>
                </a:cubicBezTo>
                <a:cubicBezTo>
                  <a:pt x="430" y="630"/>
                  <a:pt x="429" y="625"/>
                  <a:pt x="428" y="619"/>
                </a:cubicBezTo>
                <a:cubicBezTo>
                  <a:pt x="442" y="625"/>
                  <a:pt x="432" y="653"/>
                  <a:pt x="457" y="643"/>
                </a:cubicBezTo>
                <a:cubicBezTo>
                  <a:pt x="456" y="639"/>
                  <a:pt x="456" y="634"/>
                  <a:pt x="455" y="629"/>
                </a:cubicBezTo>
                <a:cubicBezTo>
                  <a:pt x="439" y="589"/>
                  <a:pt x="424" y="548"/>
                  <a:pt x="408" y="508"/>
                </a:cubicBezTo>
                <a:cubicBezTo>
                  <a:pt x="404" y="497"/>
                  <a:pt x="394" y="489"/>
                  <a:pt x="389" y="479"/>
                </a:cubicBezTo>
                <a:cubicBezTo>
                  <a:pt x="384" y="465"/>
                  <a:pt x="382" y="450"/>
                  <a:pt x="378" y="435"/>
                </a:cubicBezTo>
                <a:cubicBezTo>
                  <a:pt x="371" y="412"/>
                  <a:pt x="365" y="389"/>
                  <a:pt x="355" y="367"/>
                </a:cubicBezTo>
                <a:cubicBezTo>
                  <a:pt x="341" y="334"/>
                  <a:pt x="327" y="301"/>
                  <a:pt x="323" y="264"/>
                </a:cubicBezTo>
                <a:cubicBezTo>
                  <a:pt x="321" y="248"/>
                  <a:pt x="309" y="233"/>
                  <a:pt x="304" y="216"/>
                </a:cubicBezTo>
                <a:cubicBezTo>
                  <a:pt x="293" y="179"/>
                  <a:pt x="284" y="141"/>
                  <a:pt x="273" y="103"/>
                </a:cubicBezTo>
                <a:cubicBezTo>
                  <a:pt x="267" y="80"/>
                  <a:pt x="260" y="56"/>
                  <a:pt x="253" y="34"/>
                </a:cubicBezTo>
                <a:cubicBezTo>
                  <a:pt x="248" y="19"/>
                  <a:pt x="246" y="8"/>
                  <a:pt x="272" y="14"/>
                </a:cubicBezTo>
                <a:cubicBezTo>
                  <a:pt x="270" y="11"/>
                  <a:pt x="269" y="8"/>
                  <a:pt x="267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41"/>
                  <a:pt x="0" y="341"/>
                  <a:pt x="0" y="341"/>
                </a:cubicBezTo>
                <a:cubicBezTo>
                  <a:pt x="11" y="357"/>
                  <a:pt x="22" y="373"/>
                  <a:pt x="33" y="389"/>
                </a:cubicBezTo>
                <a:close/>
                <a:moveTo>
                  <a:pt x="6978" y="17"/>
                </a:moveTo>
                <a:cubicBezTo>
                  <a:pt x="6999" y="37"/>
                  <a:pt x="7025" y="51"/>
                  <a:pt x="7049" y="69"/>
                </a:cubicBezTo>
                <a:cubicBezTo>
                  <a:pt x="7077" y="89"/>
                  <a:pt x="7103" y="111"/>
                  <a:pt x="7132" y="129"/>
                </a:cubicBezTo>
                <a:cubicBezTo>
                  <a:pt x="7177" y="159"/>
                  <a:pt x="7223" y="187"/>
                  <a:pt x="7270" y="214"/>
                </a:cubicBezTo>
                <a:cubicBezTo>
                  <a:pt x="7323" y="244"/>
                  <a:pt x="7378" y="273"/>
                  <a:pt x="7432" y="301"/>
                </a:cubicBezTo>
                <a:cubicBezTo>
                  <a:pt x="7502" y="336"/>
                  <a:pt x="7572" y="370"/>
                  <a:pt x="7644" y="406"/>
                </a:cubicBezTo>
                <a:cubicBezTo>
                  <a:pt x="7644" y="5"/>
                  <a:pt x="7644" y="5"/>
                  <a:pt x="7644" y="5"/>
                </a:cubicBezTo>
                <a:cubicBezTo>
                  <a:pt x="6963" y="5"/>
                  <a:pt x="6963" y="5"/>
                  <a:pt x="6963" y="5"/>
                </a:cubicBezTo>
                <a:cubicBezTo>
                  <a:pt x="6968" y="8"/>
                  <a:pt x="6973" y="12"/>
                  <a:pt x="6978" y="17"/>
                </a:cubicBezTo>
                <a:close/>
                <a:moveTo>
                  <a:pt x="7438" y="2766"/>
                </a:moveTo>
                <a:cubicBezTo>
                  <a:pt x="7424" y="2751"/>
                  <a:pt x="7405" y="2747"/>
                  <a:pt x="7386" y="2747"/>
                </a:cubicBezTo>
                <a:cubicBezTo>
                  <a:pt x="7371" y="2747"/>
                  <a:pt x="7361" y="2741"/>
                  <a:pt x="7351" y="2731"/>
                </a:cubicBezTo>
                <a:cubicBezTo>
                  <a:pt x="7343" y="2724"/>
                  <a:pt x="7333" y="2718"/>
                  <a:pt x="7321" y="2708"/>
                </a:cubicBezTo>
                <a:cubicBezTo>
                  <a:pt x="7329" y="2744"/>
                  <a:pt x="7352" y="2763"/>
                  <a:pt x="7374" y="2782"/>
                </a:cubicBezTo>
                <a:cubicBezTo>
                  <a:pt x="7422" y="2826"/>
                  <a:pt x="7471" y="2868"/>
                  <a:pt x="7516" y="2914"/>
                </a:cubicBezTo>
                <a:cubicBezTo>
                  <a:pt x="7561" y="2958"/>
                  <a:pt x="7602" y="3006"/>
                  <a:pt x="7644" y="3052"/>
                </a:cubicBezTo>
                <a:cubicBezTo>
                  <a:pt x="7644" y="2969"/>
                  <a:pt x="7644" y="2969"/>
                  <a:pt x="7644" y="2969"/>
                </a:cubicBezTo>
                <a:cubicBezTo>
                  <a:pt x="7605" y="2931"/>
                  <a:pt x="7564" y="2893"/>
                  <a:pt x="7524" y="2854"/>
                </a:cubicBezTo>
                <a:cubicBezTo>
                  <a:pt x="7495" y="2825"/>
                  <a:pt x="7467" y="2796"/>
                  <a:pt x="7438" y="2766"/>
                </a:cubicBezTo>
                <a:close/>
                <a:moveTo>
                  <a:pt x="7571" y="3264"/>
                </a:moveTo>
                <a:cubicBezTo>
                  <a:pt x="7593" y="3289"/>
                  <a:pt x="7615" y="3315"/>
                  <a:pt x="7639" y="3340"/>
                </a:cubicBezTo>
                <a:cubicBezTo>
                  <a:pt x="7641" y="3341"/>
                  <a:pt x="7643" y="3343"/>
                  <a:pt x="7644" y="3345"/>
                </a:cubicBezTo>
                <a:cubicBezTo>
                  <a:pt x="7644" y="3309"/>
                  <a:pt x="7644" y="3309"/>
                  <a:pt x="7644" y="3309"/>
                </a:cubicBezTo>
                <a:cubicBezTo>
                  <a:pt x="7621" y="3292"/>
                  <a:pt x="7599" y="3275"/>
                  <a:pt x="7576" y="3258"/>
                </a:cubicBezTo>
                <a:cubicBezTo>
                  <a:pt x="7574" y="3260"/>
                  <a:pt x="7572" y="3262"/>
                  <a:pt x="7571" y="3264"/>
                </a:cubicBezTo>
                <a:close/>
                <a:moveTo>
                  <a:pt x="7248" y="2889"/>
                </a:moveTo>
                <a:cubicBezTo>
                  <a:pt x="7378" y="3029"/>
                  <a:pt x="7514" y="3160"/>
                  <a:pt x="7644" y="3297"/>
                </a:cubicBezTo>
                <a:cubicBezTo>
                  <a:pt x="7644" y="3250"/>
                  <a:pt x="7644" y="3250"/>
                  <a:pt x="7644" y="3250"/>
                </a:cubicBezTo>
                <a:cubicBezTo>
                  <a:pt x="7640" y="3246"/>
                  <a:pt x="7637" y="3243"/>
                  <a:pt x="7633" y="3239"/>
                </a:cubicBezTo>
                <a:cubicBezTo>
                  <a:pt x="7557" y="3163"/>
                  <a:pt x="7481" y="3088"/>
                  <a:pt x="7405" y="3013"/>
                </a:cubicBezTo>
                <a:cubicBezTo>
                  <a:pt x="7368" y="2977"/>
                  <a:pt x="7333" y="2940"/>
                  <a:pt x="7297" y="2904"/>
                </a:cubicBezTo>
                <a:cubicBezTo>
                  <a:pt x="7285" y="2893"/>
                  <a:pt x="7273" y="2880"/>
                  <a:pt x="7248" y="2889"/>
                </a:cubicBezTo>
                <a:close/>
                <a:moveTo>
                  <a:pt x="7644" y="3212"/>
                </a:moveTo>
                <a:cubicBezTo>
                  <a:pt x="7640" y="3210"/>
                  <a:pt x="7635" y="3208"/>
                  <a:pt x="7631" y="3206"/>
                </a:cubicBezTo>
                <a:cubicBezTo>
                  <a:pt x="7634" y="3215"/>
                  <a:pt x="7639" y="3221"/>
                  <a:pt x="7644" y="3227"/>
                </a:cubicBezTo>
                <a:lnTo>
                  <a:pt x="7644" y="3212"/>
                </a:lnTo>
                <a:close/>
                <a:moveTo>
                  <a:pt x="7594" y="1052"/>
                </a:moveTo>
                <a:cubicBezTo>
                  <a:pt x="7610" y="1061"/>
                  <a:pt x="7626" y="1070"/>
                  <a:pt x="7642" y="1077"/>
                </a:cubicBezTo>
                <a:cubicBezTo>
                  <a:pt x="7643" y="1078"/>
                  <a:pt x="7643" y="1078"/>
                  <a:pt x="7644" y="1078"/>
                </a:cubicBezTo>
                <a:cubicBezTo>
                  <a:pt x="7644" y="1036"/>
                  <a:pt x="7644" y="1036"/>
                  <a:pt x="7644" y="1036"/>
                </a:cubicBezTo>
                <a:cubicBezTo>
                  <a:pt x="7625" y="1032"/>
                  <a:pt x="7606" y="1028"/>
                  <a:pt x="7589" y="1024"/>
                </a:cubicBezTo>
                <a:cubicBezTo>
                  <a:pt x="7579" y="1038"/>
                  <a:pt x="7583" y="1046"/>
                  <a:pt x="7594" y="1052"/>
                </a:cubicBezTo>
                <a:close/>
                <a:moveTo>
                  <a:pt x="7428" y="2940"/>
                </a:moveTo>
                <a:cubicBezTo>
                  <a:pt x="7421" y="2933"/>
                  <a:pt x="7411" y="2930"/>
                  <a:pt x="7402" y="2925"/>
                </a:cubicBezTo>
                <a:cubicBezTo>
                  <a:pt x="7401" y="2926"/>
                  <a:pt x="7399" y="2928"/>
                  <a:pt x="7398" y="2930"/>
                </a:cubicBezTo>
                <a:cubicBezTo>
                  <a:pt x="7411" y="2945"/>
                  <a:pt x="7424" y="2960"/>
                  <a:pt x="7438" y="2974"/>
                </a:cubicBezTo>
                <a:cubicBezTo>
                  <a:pt x="7502" y="3040"/>
                  <a:pt x="7567" y="3105"/>
                  <a:pt x="7630" y="3172"/>
                </a:cubicBezTo>
                <a:cubicBezTo>
                  <a:pt x="7634" y="3177"/>
                  <a:pt x="7639" y="3181"/>
                  <a:pt x="7644" y="3185"/>
                </a:cubicBezTo>
                <a:cubicBezTo>
                  <a:pt x="7644" y="3163"/>
                  <a:pt x="7644" y="3163"/>
                  <a:pt x="7644" y="3163"/>
                </a:cubicBezTo>
                <a:cubicBezTo>
                  <a:pt x="7624" y="3140"/>
                  <a:pt x="7606" y="3120"/>
                  <a:pt x="7587" y="3101"/>
                </a:cubicBezTo>
                <a:cubicBezTo>
                  <a:pt x="7534" y="3047"/>
                  <a:pt x="7482" y="2993"/>
                  <a:pt x="7428" y="2940"/>
                </a:cubicBezTo>
                <a:close/>
                <a:moveTo>
                  <a:pt x="7379" y="3232"/>
                </a:moveTo>
                <a:cubicBezTo>
                  <a:pt x="7381" y="3237"/>
                  <a:pt x="7382" y="3245"/>
                  <a:pt x="7386" y="3249"/>
                </a:cubicBezTo>
                <a:cubicBezTo>
                  <a:pt x="7406" y="3269"/>
                  <a:pt x="7426" y="3287"/>
                  <a:pt x="7446" y="3307"/>
                </a:cubicBezTo>
                <a:cubicBezTo>
                  <a:pt x="7469" y="3331"/>
                  <a:pt x="7492" y="3355"/>
                  <a:pt x="7516" y="3380"/>
                </a:cubicBezTo>
                <a:cubicBezTo>
                  <a:pt x="7558" y="3425"/>
                  <a:pt x="7601" y="3471"/>
                  <a:pt x="7644" y="3516"/>
                </a:cubicBezTo>
                <a:cubicBezTo>
                  <a:pt x="7644" y="3505"/>
                  <a:pt x="7644" y="3505"/>
                  <a:pt x="7644" y="3505"/>
                </a:cubicBezTo>
                <a:cubicBezTo>
                  <a:pt x="7558" y="3408"/>
                  <a:pt x="7473" y="3316"/>
                  <a:pt x="7386" y="3227"/>
                </a:cubicBezTo>
                <a:cubicBezTo>
                  <a:pt x="7384" y="3228"/>
                  <a:pt x="7381" y="3230"/>
                  <a:pt x="7379" y="3232"/>
                </a:cubicBezTo>
                <a:close/>
                <a:moveTo>
                  <a:pt x="7578" y="2822"/>
                </a:moveTo>
                <a:cubicBezTo>
                  <a:pt x="7589" y="2835"/>
                  <a:pt x="7600" y="2849"/>
                  <a:pt x="7611" y="2862"/>
                </a:cubicBezTo>
                <a:cubicBezTo>
                  <a:pt x="7615" y="2868"/>
                  <a:pt x="7620" y="2874"/>
                  <a:pt x="7626" y="2878"/>
                </a:cubicBezTo>
                <a:cubicBezTo>
                  <a:pt x="7633" y="2882"/>
                  <a:pt x="7639" y="2888"/>
                  <a:pt x="7644" y="2893"/>
                </a:cubicBezTo>
                <a:cubicBezTo>
                  <a:pt x="7644" y="2884"/>
                  <a:pt x="7644" y="2884"/>
                  <a:pt x="7644" y="2884"/>
                </a:cubicBezTo>
                <a:cubicBezTo>
                  <a:pt x="7624" y="2862"/>
                  <a:pt x="7604" y="2839"/>
                  <a:pt x="7584" y="2816"/>
                </a:cubicBezTo>
                <a:cubicBezTo>
                  <a:pt x="7582" y="2818"/>
                  <a:pt x="7580" y="2820"/>
                  <a:pt x="7578" y="2822"/>
                </a:cubicBezTo>
                <a:close/>
                <a:moveTo>
                  <a:pt x="7166" y="438"/>
                </a:moveTo>
                <a:cubicBezTo>
                  <a:pt x="7136" y="415"/>
                  <a:pt x="7106" y="392"/>
                  <a:pt x="7076" y="369"/>
                </a:cubicBezTo>
                <a:cubicBezTo>
                  <a:pt x="7074" y="371"/>
                  <a:pt x="7072" y="374"/>
                  <a:pt x="7071" y="376"/>
                </a:cubicBezTo>
                <a:cubicBezTo>
                  <a:pt x="7101" y="398"/>
                  <a:pt x="7132" y="420"/>
                  <a:pt x="7162" y="442"/>
                </a:cubicBezTo>
                <a:cubicBezTo>
                  <a:pt x="7163" y="441"/>
                  <a:pt x="7165" y="439"/>
                  <a:pt x="7166" y="438"/>
                </a:cubicBezTo>
                <a:close/>
                <a:moveTo>
                  <a:pt x="7185" y="1243"/>
                </a:moveTo>
                <a:cubicBezTo>
                  <a:pt x="7195" y="1249"/>
                  <a:pt x="7205" y="1257"/>
                  <a:pt x="7216" y="1261"/>
                </a:cubicBezTo>
                <a:cubicBezTo>
                  <a:pt x="7252" y="1277"/>
                  <a:pt x="7288" y="1291"/>
                  <a:pt x="7324" y="1307"/>
                </a:cubicBezTo>
                <a:cubicBezTo>
                  <a:pt x="7366" y="1326"/>
                  <a:pt x="7407" y="1349"/>
                  <a:pt x="7450" y="1366"/>
                </a:cubicBezTo>
                <a:cubicBezTo>
                  <a:pt x="7514" y="1392"/>
                  <a:pt x="7579" y="1414"/>
                  <a:pt x="7644" y="1439"/>
                </a:cubicBezTo>
                <a:cubicBezTo>
                  <a:pt x="7644" y="1413"/>
                  <a:pt x="7644" y="1413"/>
                  <a:pt x="7644" y="1413"/>
                </a:cubicBezTo>
                <a:cubicBezTo>
                  <a:pt x="7492" y="1353"/>
                  <a:pt x="7340" y="1293"/>
                  <a:pt x="7189" y="1234"/>
                </a:cubicBezTo>
                <a:cubicBezTo>
                  <a:pt x="7188" y="1237"/>
                  <a:pt x="7186" y="1240"/>
                  <a:pt x="7185" y="1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9701" y="165100"/>
            <a:ext cx="5869697" cy="33655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9701" y="3530600"/>
            <a:ext cx="5869697" cy="31877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09398" y="165100"/>
            <a:ext cx="5979402" cy="65532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8325228" y="6231100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zh-CN" altLang="en-US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9701" y="165100"/>
            <a:ext cx="5869697" cy="33655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9701" y="3530600"/>
            <a:ext cx="5869697" cy="31877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09398" y="165100"/>
            <a:ext cx="5979402" cy="65532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781799" y="4165600"/>
            <a:ext cx="5410201" cy="269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15900 w 12192000"/>
              <a:gd name="connsiteY0" fmla="*/ 190500 h 6858000"/>
              <a:gd name="connsiteX1" fmla="*/ 215900 w 12192000"/>
              <a:gd name="connsiteY1" fmla="*/ 6667500 h 6858000"/>
              <a:gd name="connsiteX2" fmla="*/ 11976100 w 12192000"/>
              <a:gd name="connsiteY2" fmla="*/ 6667500 h 6858000"/>
              <a:gd name="connsiteX3" fmla="*/ 11976100 w 12192000"/>
              <a:gd name="connsiteY3" fmla="*/ 1905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15900" y="190500"/>
                </a:moveTo>
                <a:lnTo>
                  <a:pt x="215900" y="6667500"/>
                </a:lnTo>
                <a:lnTo>
                  <a:pt x="11976100" y="6667500"/>
                </a:lnTo>
                <a:lnTo>
                  <a:pt x="11976100" y="1905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423719" y="149311"/>
            <a:ext cx="7582115" cy="65068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418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280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114236" y="1690838"/>
            <a:ext cx="3645964" cy="2430312"/>
          </a:xfrm>
          <a:prstGeom prst="round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lang="en-GB" dirty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Oval 6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30659" y="2710249"/>
            <a:ext cx="11775175" cy="39459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611938" cy="4810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810125"/>
            <a:ext cx="6611938" cy="204787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0E2A6B-A809-4840-BF14-8648BC0BDF8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11938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165600" cy="685800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65600" y="-1"/>
            <a:ext cx="3975100" cy="685800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140700" y="-1"/>
            <a:ext cx="4051300" cy="685800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9701" y="203200"/>
            <a:ext cx="5869697" cy="33274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9701" y="3670300"/>
            <a:ext cx="5869697" cy="29845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61798" y="3670300"/>
            <a:ext cx="5869697" cy="29845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161798" y="203200"/>
            <a:ext cx="5869697" cy="332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39701" y="165100"/>
            <a:ext cx="5869697" cy="33655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9701" y="3530600"/>
            <a:ext cx="2362199" cy="31877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009398" y="165100"/>
            <a:ext cx="6017502" cy="6553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501900" y="3530600"/>
            <a:ext cx="3507498" cy="31877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918198" cy="35306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" y="3530600"/>
            <a:ext cx="4457700" cy="33274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918200" y="0"/>
            <a:ext cx="6273800" cy="3530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70900" y="3530600"/>
            <a:ext cx="3721100" cy="33274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457701" y="3530600"/>
            <a:ext cx="4013198" cy="33274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232401" y="190500"/>
            <a:ext cx="6743699" cy="33401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77799" y="190500"/>
            <a:ext cx="5054601" cy="6477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5232401" y="3530600"/>
            <a:ext cx="6743700" cy="313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28599" y="190500"/>
            <a:ext cx="11747501" cy="64897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267700" y="4631592"/>
            <a:ext cx="3632200" cy="2048607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737100" y="2705100"/>
            <a:ext cx="3390900" cy="39751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267700" y="2711770"/>
            <a:ext cx="3632200" cy="1809429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92100" y="2705100"/>
            <a:ext cx="4318000" cy="3975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232401" y="190500"/>
            <a:ext cx="6743699" cy="33401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77799" y="190500"/>
            <a:ext cx="5054601" cy="6477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83600" y="3530600"/>
            <a:ext cx="3492500" cy="31369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32400" y="3530600"/>
            <a:ext cx="3251199" cy="31369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921499" y="190500"/>
            <a:ext cx="5054601" cy="6477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430587" y="3530600"/>
            <a:ext cx="3492500" cy="31369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9387" y="3530600"/>
            <a:ext cx="3251199" cy="31369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79387" y="190500"/>
            <a:ext cx="6743700" cy="3340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10" grpId="0" animBg="1"/>
      <p:bldP spid="9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580063" y="0"/>
            <a:ext cx="6611938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0E2A6B-A809-4840-BF14-8648BC0BDF8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278659"/>
            <a:ext cx="12192000" cy="35793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94684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0E2A6B-A809-4840-BF14-8648BC0BDF8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69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0E2A6B-A809-4840-BF14-8648BC0BDF8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97500" y="828129"/>
            <a:ext cx="6243347" cy="501506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Oval 2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0E2A6B-A809-4840-BF14-8648BC0BDF8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33400" y="828129"/>
            <a:ext cx="6243347" cy="501506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Oval 2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0E2A6B-A809-4840-BF14-8648BC0BDF8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-3141359" y="0"/>
            <a:ext cx="16665576" cy="5751513"/>
          </a:xfrm>
          <a:custGeom>
            <a:avLst/>
            <a:gdLst>
              <a:gd name="connsiteX0" fmla="*/ 13552005 w 16665576"/>
              <a:gd name="connsiteY0" fmla="*/ 4363155 h 5751513"/>
              <a:gd name="connsiteX1" fmla="*/ 13562893 w 16665576"/>
              <a:gd name="connsiteY1" fmla="*/ 4367207 h 5751513"/>
              <a:gd name="connsiteX2" fmla="*/ 13564026 w 16665576"/>
              <a:gd name="connsiteY2" fmla="*/ 4368187 h 5751513"/>
              <a:gd name="connsiteX3" fmla="*/ 12982275 w 16665576"/>
              <a:gd name="connsiteY3" fmla="*/ 4139049 h 5751513"/>
              <a:gd name="connsiteX4" fmla="*/ 13251445 w 16665576"/>
              <a:gd name="connsiteY4" fmla="*/ 4245546 h 5751513"/>
              <a:gd name="connsiteX5" fmla="*/ 13336197 w 16665576"/>
              <a:gd name="connsiteY5" fmla="*/ 4289071 h 5751513"/>
              <a:gd name="connsiteX6" fmla="*/ 13282835 w 16665576"/>
              <a:gd name="connsiteY6" fmla="*/ 4289071 h 5751513"/>
              <a:gd name="connsiteX7" fmla="*/ 13278127 w 16665576"/>
              <a:gd name="connsiteY7" fmla="*/ 4282588 h 5751513"/>
              <a:gd name="connsiteX8" fmla="*/ 13256938 w 16665576"/>
              <a:gd name="connsiteY8" fmla="*/ 4276106 h 5751513"/>
              <a:gd name="connsiteX9" fmla="*/ 13336197 w 16665576"/>
              <a:gd name="connsiteY9" fmla="*/ 4332596 h 5751513"/>
              <a:gd name="connsiteX10" fmla="*/ 13335180 w 16665576"/>
              <a:gd name="connsiteY10" fmla="*/ 4337573 h 5751513"/>
              <a:gd name="connsiteX11" fmla="*/ 13278127 w 16665576"/>
              <a:gd name="connsiteY11" fmla="*/ 4326113 h 5751513"/>
              <a:gd name="connsiteX12" fmla="*/ 13193373 w 16665576"/>
              <a:gd name="connsiteY12" fmla="*/ 4289071 h 5751513"/>
              <a:gd name="connsiteX13" fmla="*/ 13214561 w 16665576"/>
              <a:gd name="connsiteY13" fmla="*/ 4282588 h 5751513"/>
              <a:gd name="connsiteX14" fmla="*/ 12982275 w 16665576"/>
              <a:gd name="connsiteY14" fmla="*/ 4139049 h 5751513"/>
              <a:gd name="connsiteX15" fmla="*/ 5085319 w 16665576"/>
              <a:gd name="connsiteY15" fmla="*/ 2556410 h 5751513"/>
              <a:gd name="connsiteX16" fmla="*/ 5095519 w 16665576"/>
              <a:gd name="connsiteY16" fmla="*/ 2562892 h 5751513"/>
              <a:gd name="connsiteX17" fmla="*/ 5048435 w 16665576"/>
              <a:gd name="connsiteY17" fmla="*/ 2581413 h 5751513"/>
              <a:gd name="connsiteX18" fmla="*/ 5032739 w 16665576"/>
              <a:gd name="connsiteY18" fmla="*/ 2581413 h 5751513"/>
              <a:gd name="connsiteX19" fmla="*/ 5042941 w 16665576"/>
              <a:gd name="connsiteY19" fmla="*/ 2575857 h 5751513"/>
              <a:gd name="connsiteX20" fmla="*/ 5085319 w 16665576"/>
              <a:gd name="connsiteY20" fmla="*/ 2556410 h 5751513"/>
              <a:gd name="connsiteX21" fmla="*/ 11108288 w 16665576"/>
              <a:gd name="connsiteY21" fmla="*/ 2213766 h 5751513"/>
              <a:gd name="connsiteX22" fmla="*/ 11134185 w 16665576"/>
              <a:gd name="connsiteY22" fmla="*/ 2213766 h 5751513"/>
              <a:gd name="connsiteX23" fmla="*/ 11176561 w 16665576"/>
              <a:gd name="connsiteY23" fmla="*/ 2226731 h 5751513"/>
              <a:gd name="connsiteX24" fmla="*/ 11108288 w 16665576"/>
              <a:gd name="connsiteY24" fmla="*/ 2213766 h 5751513"/>
              <a:gd name="connsiteX25" fmla="*/ 11054925 w 16665576"/>
              <a:gd name="connsiteY25" fmla="*/ 2183207 h 5751513"/>
              <a:gd name="connsiteX26" fmla="*/ 11255821 w 16665576"/>
              <a:gd name="connsiteY26" fmla="*/ 2220249 h 5751513"/>
              <a:gd name="connsiteX27" fmla="*/ 11234633 w 16665576"/>
              <a:gd name="connsiteY27" fmla="*/ 2238770 h 5751513"/>
              <a:gd name="connsiteX28" fmla="*/ 11054925 w 16665576"/>
              <a:gd name="connsiteY28" fmla="*/ 2183207 h 5751513"/>
              <a:gd name="connsiteX29" fmla="*/ 11252094 w 16665576"/>
              <a:gd name="connsiteY29" fmla="*/ 2112247 h 5751513"/>
              <a:gd name="connsiteX30" fmla="*/ 11266808 w 16665576"/>
              <a:gd name="connsiteY30" fmla="*/ 2114678 h 5751513"/>
              <a:gd name="connsiteX31" fmla="*/ 11346068 w 16665576"/>
              <a:gd name="connsiteY31" fmla="*/ 2133199 h 5751513"/>
              <a:gd name="connsiteX32" fmla="*/ 11229139 w 16665576"/>
              <a:gd name="connsiteY32" fmla="*/ 2114678 h 5751513"/>
              <a:gd name="connsiteX33" fmla="*/ 11252094 w 16665576"/>
              <a:gd name="connsiteY33" fmla="*/ 2112247 h 5751513"/>
              <a:gd name="connsiteX34" fmla="*/ 11002346 w 16665576"/>
              <a:gd name="connsiteY34" fmla="*/ 2101713 h 5751513"/>
              <a:gd name="connsiteX35" fmla="*/ 11145171 w 16665576"/>
              <a:gd name="connsiteY35" fmla="*/ 2126717 h 5751513"/>
              <a:gd name="connsiteX36" fmla="*/ 11129476 w 16665576"/>
              <a:gd name="connsiteY36" fmla="*/ 2139682 h 5751513"/>
              <a:gd name="connsiteX37" fmla="*/ 11002346 w 16665576"/>
              <a:gd name="connsiteY37" fmla="*/ 2101713 h 5751513"/>
              <a:gd name="connsiteX38" fmla="*/ 11187547 w 16665576"/>
              <a:gd name="connsiteY38" fmla="*/ 2083192 h 5751513"/>
              <a:gd name="connsiteX39" fmla="*/ 11250328 w 16665576"/>
              <a:gd name="connsiteY39" fmla="*/ 2096156 h 5751513"/>
              <a:gd name="connsiteX40" fmla="*/ 11271517 w 16665576"/>
              <a:gd name="connsiteY40" fmla="*/ 2096156 h 5751513"/>
              <a:gd name="connsiteX41" fmla="*/ 11277010 w 16665576"/>
              <a:gd name="connsiteY41" fmla="*/ 2096156 h 5751513"/>
              <a:gd name="connsiteX42" fmla="*/ 11567367 w 16665576"/>
              <a:gd name="connsiteY42" fmla="*/ 2158203 h 5751513"/>
              <a:gd name="connsiteX43" fmla="*/ 11545959 w 16665576"/>
              <a:gd name="connsiteY43" fmla="*/ 2171095 h 5751513"/>
              <a:gd name="connsiteX44" fmla="*/ 11535977 w 16665576"/>
              <a:gd name="connsiteY44" fmla="*/ 2170242 h 5751513"/>
              <a:gd name="connsiteX45" fmla="*/ 11430036 w 16665576"/>
              <a:gd name="connsiteY45" fmla="*/ 2146164 h 5751513"/>
              <a:gd name="connsiteX46" fmla="*/ 11187547 w 16665576"/>
              <a:gd name="connsiteY46" fmla="*/ 2083192 h 5751513"/>
              <a:gd name="connsiteX47" fmla="*/ 10907392 w 16665576"/>
              <a:gd name="connsiteY47" fmla="*/ 2039667 h 5751513"/>
              <a:gd name="connsiteX48" fmla="*/ 10918378 w 16665576"/>
              <a:gd name="connsiteY48" fmla="*/ 2039667 h 5751513"/>
              <a:gd name="connsiteX49" fmla="*/ 10934073 w 16665576"/>
              <a:gd name="connsiteY49" fmla="*/ 2039667 h 5751513"/>
              <a:gd name="connsiteX50" fmla="*/ 11050217 w 16665576"/>
              <a:gd name="connsiteY50" fmla="*/ 2076709 h 5751513"/>
              <a:gd name="connsiteX51" fmla="*/ 11097301 w 16665576"/>
              <a:gd name="connsiteY51" fmla="*/ 2076709 h 5751513"/>
              <a:gd name="connsiteX52" fmla="*/ 11218938 w 16665576"/>
              <a:gd name="connsiteY52" fmla="*/ 2108195 h 5751513"/>
              <a:gd name="connsiteX53" fmla="*/ 11018042 w 16665576"/>
              <a:gd name="connsiteY53" fmla="*/ 2096156 h 5751513"/>
              <a:gd name="connsiteX54" fmla="*/ 10881495 w 16665576"/>
              <a:gd name="connsiteY54" fmla="*/ 2046149 h 5751513"/>
              <a:gd name="connsiteX55" fmla="*/ 10907392 w 16665576"/>
              <a:gd name="connsiteY55" fmla="*/ 2039667 h 5751513"/>
              <a:gd name="connsiteX56" fmla="*/ 3976464 w 16665576"/>
              <a:gd name="connsiteY56" fmla="*/ 1759070 h 5751513"/>
              <a:gd name="connsiteX57" fmla="*/ 3981957 w 16665576"/>
              <a:gd name="connsiteY57" fmla="*/ 1759070 h 5751513"/>
              <a:gd name="connsiteX58" fmla="*/ 3992159 w 16665576"/>
              <a:gd name="connsiteY58" fmla="*/ 1759070 h 5751513"/>
              <a:gd name="connsiteX59" fmla="*/ 3974682 w 16665576"/>
              <a:gd name="connsiteY59" fmla="*/ 1759516 h 5751513"/>
              <a:gd name="connsiteX60" fmla="*/ 3997652 w 16665576"/>
              <a:gd name="connsiteY60" fmla="*/ 1734067 h 5751513"/>
              <a:gd name="connsiteX61" fmla="*/ 3860321 w 16665576"/>
              <a:gd name="connsiteY61" fmla="*/ 1747031 h 5751513"/>
              <a:gd name="connsiteX62" fmla="*/ 3722989 w 16665576"/>
              <a:gd name="connsiteY62" fmla="*/ 1747031 h 5751513"/>
              <a:gd name="connsiteX63" fmla="*/ 3997652 w 16665576"/>
              <a:gd name="connsiteY63" fmla="*/ 1734067 h 5751513"/>
              <a:gd name="connsiteX64" fmla="*/ 3279605 w 16665576"/>
              <a:gd name="connsiteY64" fmla="*/ 1659982 h 5751513"/>
              <a:gd name="connsiteX65" fmla="*/ 3232520 w 16665576"/>
              <a:gd name="connsiteY65" fmla="*/ 1690541 h 5751513"/>
              <a:gd name="connsiteX66" fmla="*/ 3157968 w 16665576"/>
              <a:gd name="connsiteY66" fmla="*/ 1697024 h 5751513"/>
              <a:gd name="connsiteX67" fmla="*/ 3153260 w 16665576"/>
              <a:gd name="connsiteY67" fmla="*/ 1697024 h 5751513"/>
              <a:gd name="connsiteX68" fmla="*/ 3153260 w 16665576"/>
              <a:gd name="connsiteY68" fmla="*/ 1690541 h 5751513"/>
              <a:gd name="connsiteX69" fmla="*/ 3079493 w 16665576"/>
              <a:gd name="connsiteY69" fmla="*/ 1684985 h 5751513"/>
              <a:gd name="connsiteX70" fmla="*/ 3095187 w 16665576"/>
              <a:gd name="connsiteY70" fmla="*/ 1672021 h 5751513"/>
              <a:gd name="connsiteX71" fmla="*/ 3279605 w 16665576"/>
              <a:gd name="connsiteY71" fmla="*/ 1659982 h 5751513"/>
              <a:gd name="connsiteX72" fmla="*/ 2561557 w 16665576"/>
              <a:gd name="connsiteY72" fmla="*/ 1591453 h 5751513"/>
              <a:gd name="connsiteX73" fmla="*/ 2567050 w 16665576"/>
              <a:gd name="connsiteY73" fmla="*/ 1591453 h 5751513"/>
              <a:gd name="connsiteX74" fmla="*/ 2746759 w 16665576"/>
              <a:gd name="connsiteY74" fmla="*/ 1591453 h 5751513"/>
              <a:gd name="connsiteX75" fmla="*/ 2424224 w 16665576"/>
              <a:gd name="connsiteY75" fmla="*/ 1628496 h 5751513"/>
              <a:gd name="connsiteX76" fmla="*/ 2472095 w 16665576"/>
              <a:gd name="connsiteY76" fmla="*/ 1603492 h 5751513"/>
              <a:gd name="connsiteX77" fmla="*/ 2561557 w 16665576"/>
              <a:gd name="connsiteY77" fmla="*/ 1591453 h 5751513"/>
              <a:gd name="connsiteX78" fmla="*/ 3157968 w 16665576"/>
              <a:gd name="connsiteY78" fmla="*/ 1547928 h 5751513"/>
              <a:gd name="connsiteX79" fmla="*/ 3137564 w 16665576"/>
              <a:gd name="connsiteY79" fmla="*/ 1559967 h 5751513"/>
              <a:gd name="connsiteX80" fmla="*/ 3216824 w 16665576"/>
              <a:gd name="connsiteY80" fmla="*/ 1553485 h 5751513"/>
              <a:gd name="connsiteX81" fmla="*/ 3068505 w 16665576"/>
              <a:gd name="connsiteY81" fmla="*/ 1578489 h 5751513"/>
              <a:gd name="connsiteX82" fmla="*/ 3311780 w 16665576"/>
              <a:gd name="connsiteY82" fmla="*/ 1578489 h 5751513"/>
              <a:gd name="connsiteX83" fmla="*/ 3300794 w 16665576"/>
              <a:gd name="connsiteY83" fmla="*/ 1584970 h 5751513"/>
              <a:gd name="connsiteX84" fmla="*/ 3142272 w 16665576"/>
              <a:gd name="connsiteY84" fmla="*/ 1609974 h 5751513"/>
              <a:gd name="connsiteX85" fmla="*/ 2952363 w 16665576"/>
              <a:gd name="connsiteY85" fmla="*/ 1597936 h 5751513"/>
              <a:gd name="connsiteX86" fmla="*/ 3000232 w 16665576"/>
              <a:gd name="connsiteY86" fmla="*/ 1572932 h 5751513"/>
              <a:gd name="connsiteX87" fmla="*/ 3157968 w 16665576"/>
              <a:gd name="connsiteY87" fmla="*/ 1547928 h 5751513"/>
              <a:gd name="connsiteX88" fmla="*/ 2677699 w 16665576"/>
              <a:gd name="connsiteY88" fmla="*/ 1534963 h 5751513"/>
              <a:gd name="connsiteX89" fmla="*/ 2698888 w 16665576"/>
              <a:gd name="connsiteY89" fmla="*/ 1534963 h 5751513"/>
              <a:gd name="connsiteX90" fmla="*/ 2693395 w 16665576"/>
              <a:gd name="connsiteY90" fmla="*/ 1547928 h 5751513"/>
              <a:gd name="connsiteX91" fmla="*/ 2656511 w 16665576"/>
              <a:gd name="connsiteY91" fmla="*/ 1553485 h 5751513"/>
              <a:gd name="connsiteX92" fmla="*/ 2677699 w 16665576"/>
              <a:gd name="connsiteY92" fmla="*/ 1534963 h 5751513"/>
              <a:gd name="connsiteX93" fmla="*/ 4768278 w 16665576"/>
              <a:gd name="connsiteY93" fmla="*/ 294967 h 5751513"/>
              <a:gd name="connsiteX94" fmla="*/ 4514803 w 16665576"/>
              <a:gd name="connsiteY94" fmla="*/ 301449 h 5751513"/>
              <a:gd name="connsiteX95" fmla="*/ 4003145 w 16665576"/>
              <a:gd name="connsiteY95" fmla="*/ 326453 h 5751513"/>
              <a:gd name="connsiteX96" fmla="*/ 3744177 w 16665576"/>
              <a:gd name="connsiteY96" fmla="*/ 344975 h 5751513"/>
              <a:gd name="connsiteX97" fmla="*/ 3490702 w 16665576"/>
              <a:gd name="connsiteY97" fmla="*/ 363495 h 5751513"/>
              <a:gd name="connsiteX98" fmla="*/ 2979045 w 16665576"/>
              <a:gd name="connsiteY98" fmla="*/ 413503 h 5751513"/>
              <a:gd name="connsiteX99" fmla="*/ 2936667 w 16665576"/>
              <a:gd name="connsiteY99" fmla="*/ 432024 h 5751513"/>
              <a:gd name="connsiteX100" fmla="*/ 3042609 w 16665576"/>
              <a:gd name="connsiteY100" fmla="*/ 419985 h 5751513"/>
              <a:gd name="connsiteX101" fmla="*/ 3306287 w 16665576"/>
              <a:gd name="connsiteY101" fmla="*/ 388499 h 5751513"/>
              <a:gd name="connsiteX102" fmla="*/ 3348662 w 16665576"/>
              <a:gd name="connsiteY102" fmla="*/ 382943 h 5751513"/>
              <a:gd name="connsiteX103" fmla="*/ 3358865 w 16665576"/>
              <a:gd name="connsiteY103" fmla="*/ 382943 h 5751513"/>
              <a:gd name="connsiteX104" fmla="*/ 3929379 w 16665576"/>
              <a:gd name="connsiteY104" fmla="*/ 332936 h 5751513"/>
              <a:gd name="connsiteX105" fmla="*/ 3876015 w 16665576"/>
              <a:gd name="connsiteY105" fmla="*/ 357940 h 5751513"/>
              <a:gd name="connsiteX106" fmla="*/ 3263909 w 16665576"/>
              <a:gd name="connsiteY106" fmla="*/ 413503 h 5751513"/>
              <a:gd name="connsiteX107" fmla="*/ 2989245 w 16665576"/>
              <a:gd name="connsiteY107" fmla="*/ 457028 h 5751513"/>
              <a:gd name="connsiteX108" fmla="*/ 2709874 w 16665576"/>
              <a:gd name="connsiteY108" fmla="*/ 507035 h 5751513"/>
              <a:gd name="connsiteX109" fmla="*/ 3126578 w 16665576"/>
              <a:gd name="connsiteY109" fmla="*/ 457028 h 5751513"/>
              <a:gd name="connsiteX110" fmla="*/ 3073998 w 16665576"/>
              <a:gd name="connsiteY110" fmla="*/ 488514 h 5751513"/>
              <a:gd name="connsiteX111" fmla="*/ 2487791 w 16665576"/>
              <a:gd name="connsiteY111" fmla="*/ 550560 h 5751513"/>
              <a:gd name="connsiteX112" fmla="*/ 2498777 w 16665576"/>
              <a:gd name="connsiteY112" fmla="*/ 538521 h 5751513"/>
              <a:gd name="connsiteX113" fmla="*/ 2366937 w 16665576"/>
              <a:gd name="connsiteY113" fmla="*/ 563525 h 5751513"/>
              <a:gd name="connsiteX114" fmla="*/ 2435211 w 16665576"/>
              <a:gd name="connsiteY114" fmla="*/ 557042 h 5751513"/>
              <a:gd name="connsiteX115" fmla="*/ 2414024 w 16665576"/>
              <a:gd name="connsiteY115" fmla="*/ 575564 h 5751513"/>
              <a:gd name="connsiteX116" fmla="*/ 3010434 w 16665576"/>
              <a:gd name="connsiteY116" fmla="*/ 507035 h 5751513"/>
              <a:gd name="connsiteX117" fmla="*/ 2957856 w 16665576"/>
              <a:gd name="connsiteY117" fmla="*/ 538521 h 5751513"/>
              <a:gd name="connsiteX118" fmla="*/ 2920972 w 16665576"/>
              <a:gd name="connsiteY118" fmla="*/ 544078 h 5751513"/>
              <a:gd name="connsiteX119" fmla="*/ 2578037 w 16665576"/>
              <a:gd name="connsiteY119" fmla="*/ 575564 h 5751513"/>
              <a:gd name="connsiteX120" fmla="*/ 2406569 w 16665576"/>
              <a:gd name="connsiteY120" fmla="*/ 596863 h 5751513"/>
              <a:gd name="connsiteX121" fmla="*/ 2329722 w 16665576"/>
              <a:gd name="connsiteY121" fmla="*/ 613080 h 5751513"/>
              <a:gd name="connsiteX122" fmla="*/ 2324562 w 16665576"/>
              <a:gd name="connsiteY122" fmla="*/ 613532 h 5751513"/>
              <a:gd name="connsiteX123" fmla="*/ 2312254 w 16665576"/>
              <a:gd name="connsiteY123" fmla="*/ 616766 h 5751513"/>
              <a:gd name="connsiteX124" fmla="*/ 2239809 w 16665576"/>
              <a:gd name="connsiteY124" fmla="*/ 632053 h 5751513"/>
              <a:gd name="connsiteX125" fmla="*/ 2245302 w 16665576"/>
              <a:gd name="connsiteY125" fmla="*/ 619088 h 5751513"/>
              <a:gd name="connsiteX126" fmla="*/ 1854496 w 16665576"/>
              <a:gd name="connsiteY126" fmla="*/ 700582 h 5751513"/>
              <a:gd name="connsiteX127" fmla="*/ 1839094 w 16665576"/>
              <a:gd name="connsiteY127" fmla="*/ 706254 h 5751513"/>
              <a:gd name="connsiteX128" fmla="*/ 1829561 w 16665576"/>
              <a:gd name="connsiteY128" fmla="*/ 711634 h 5751513"/>
              <a:gd name="connsiteX129" fmla="*/ 1823105 w 16665576"/>
              <a:gd name="connsiteY129" fmla="*/ 712621 h 5751513"/>
              <a:gd name="connsiteX130" fmla="*/ 1827814 w 16665576"/>
              <a:gd name="connsiteY130" fmla="*/ 712621 h 5751513"/>
              <a:gd name="connsiteX131" fmla="*/ 1829561 w 16665576"/>
              <a:gd name="connsiteY131" fmla="*/ 711634 h 5751513"/>
              <a:gd name="connsiteX132" fmla="*/ 1878430 w 16665576"/>
              <a:gd name="connsiteY132" fmla="*/ 704170 h 5751513"/>
              <a:gd name="connsiteX133" fmla="*/ 1933756 w 16665576"/>
              <a:gd name="connsiteY133" fmla="*/ 700582 h 5751513"/>
              <a:gd name="connsiteX134" fmla="*/ 2276691 w 16665576"/>
              <a:gd name="connsiteY134" fmla="*/ 632053 h 5751513"/>
              <a:gd name="connsiteX135" fmla="*/ 2298567 w 16665576"/>
              <a:gd name="connsiteY135" fmla="*/ 620362 h 5751513"/>
              <a:gd name="connsiteX136" fmla="*/ 2312254 w 16665576"/>
              <a:gd name="connsiteY136" fmla="*/ 616766 h 5751513"/>
              <a:gd name="connsiteX137" fmla="*/ 2329722 w 16665576"/>
              <a:gd name="connsiteY137" fmla="*/ 613080 h 5751513"/>
              <a:gd name="connsiteX138" fmla="*/ 2585885 w 16665576"/>
              <a:gd name="connsiteY138" fmla="*/ 590612 h 5751513"/>
              <a:gd name="connsiteX139" fmla="*/ 2847205 w 16665576"/>
              <a:gd name="connsiteY139" fmla="*/ 563525 h 5751513"/>
              <a:gd name="connsiteX140" fmla="*/ 3105390 w 16665576"/>
              <a:gd name="connsiteY140" fmla="*/ 532039 h 5751513"/>
              <a:gd name="connsiteX141" fmla="*/ 3364358 w 16665576"/>
              <a:gd name="connsiteY141" fmla="*/ 507035 h 5751513"/>
              <a:gd name="connsiteX142" fmla="*/ 3311780 w 16665576"/>
              <a:gd name="connsiteY142" fmla="*/ 532039 h 5751513"/>
              <a:gd name="connsiteX143" fmla="*/ 3105390 w 16665576"/>
              <a:gd name="connsiteY143" fmla="*/ 550560 h 5751513"/>
              <a:gd name="connsiteX144" fmla="*/ 2899785 w 16665576"/>
              <a:gd name="connsiteY144" fmla="*/ 575564 h 5751513"/>
              <a:gd name="connsiteX145" fmla="*/ 2487791 w 16665576"/>
              <a:gd name="connsiteY145" fmla="*/ 619088 h 5751513"/>
              <a:gd name="connsiteX146" fmla="*/ 2456399 w 16665576"/>
              <a:gd name="connsiteY146" fmla="*/ 632053 h 5751513"/>
              <a:gd name="connsiteX147" fmla="*/ 2340257 w 16665576"/>
              <a:gd name="connsiteY147" fmla="*/ 650575 h 5751513"/>
              <a:gd name="connsiteX148" fmla="*/ 2218620 w 16665576"/>
              <a:gd name="connsiteY148" fmla="*/ 675578 h 5751513"/>
              <a:gd name="connsiteX149" fmla="*/ 2213127 w 16665576"/>
              <a:gd name="connsiteY149" fmla="*/ 682061 h 5751513"/>
              <a:gd name="connsiteX150" fmla="*/ 2440704 w 16665576"/>
              <a:gd name="connsiteY150" fmla="*/ 644092 h 5751513"/>
              <a:gd name="connsiteX151" fmla="*/ 2456399 w 16665576"/>
              <a:gd name="connsiteY151" fmla="*/ 644092 h 5751513"/>
              <a:gd name="connsiteX152" fmla="*/ 2519966 w 16665576"/>
              <a:gd name="connsiteY152" fmla="*/ 619088 h 5751513"/>
              <a:gd name="connsiteX153" fmla="*/ 2503484 w 16665576"/>
              <a:gd name="connsiteY153" fmla="*/ 637610 h 5751513"/>
              <a:gd name="connsiteX154" fmla="*/ 2445413 w 16665576"/>
              <a:gd name="connsiteY154" fmla="*/ 669096 h 5751513"/>
              <a:gd name="connsiteX155" fmla="*/ 2350458 w 16665576"/>
              <a:gd name="connsiteY155" fmla="*/ 675578 h 5751513"/>
              <a:gd name="connsiteX156" fmla="*/ 2255502 w 16665576"/>
              <a:gd name="connsiteY156" fmla="*/ 694100 h 5751513"/>
              <a:gd name="connsiteX157" fmla="*/ 2065594 w 16665576"/>
              <a:gd name="connsiteY157" fmla="*/ 725586 h 5751513"/>
              <a:gd name="connsiteX158" fmla="*/ 2071087 w 16665576"/>
              <a:gd name="connsiteY158" fmla="*/ 719103 h 5751513"/>
              <a:gd name="connsiteX159" fmla="*/ 2060100 w 16665576"/>
              <a:gd name="connsiteY159" fmla="*/ 719103 h 5751513"/>
              <a:gd name="connsiteX160" fmla="*/ 2007522 w 16665576"/>
              <a:gd name="connsiteY160" fmla="*/ 750590 h 5751513"/>
              <a:gd name="connsiteX161" fmla="*/ 1875683 w 16665576"/>
              <a:gd name="connsiteY161" fmla="*/ 775593 h 5751513"/>
              <a:gd name="connsiteX162" fmla="*/ 1875683 w 16665576"/>
              <a:gd name="connsiteY162" fmla="*/ 769110 h 5751513"/>
              <a:gd name="connsiteX163" fmla="*/ 1601021 w 16665576"/>
              <a:gd name="connsiteY163" fmla="*/ 818192 h 5751513"/>
              <a:gd name="connsiteX164" fmla="*/ 1812119 w 16665576"/>
              <a:gd name="connsiteY164" fmla="*/ 787632 h 5751513"/>
              <a:gd name="connsiteX165" fmla="*/ 1812119 w 16665576"/>
              <a:gd name="connsiteY165" fmla="*/ 794114 h 5751513"/>
              <a:gd name="connsiteX166" fmla="*/ 2282184 w 16665576"/>
              <a:gd name="connsiteY166" fmla="*/ 712621 h 5751513"/>
              <a:gd name="connsiteX167" fmla="*/ 2752252 w 16665576"/>
              <a:gd name="connsiteY167" fmla="*/ 657057 h 5751513"/>
              <a:gd name="connsiteX168" fmla="*/ 2720077 w 16665576"/>
              <a:gd name="connsiteY168" fmla="*/ 682061 h 5751513"/>
              <a:gd name="connsiteX169" fmla="*/ 3021420 w 16665576"/>
              <a:gd name="connsiteY169" fmla="*/ 657057 h 5751513"/>
              <a:gd name="connsiteX170" fmla="*/ 2979045 w 16665576"/>
              <a:gd name="connsiteY170" fmla="*/ 682061 h 5751513"/>
              <a:gd name="connsiteX171" fmla="*/ 2815030 w 16665576"/>
              <a:gd name="connsiteY171" fmla="*/ 719103 h 5751513"/>
              <a:gd name="connsiteX172" fmla="*/ 2963349 w 16665576"/>
              <a:gd name="connsiteY172" fmla="*/ 712621 h 5751513"/>
              <a:gd name="connsiteX173" fmla="*/ 2909986 w 16665576"/>
              <a:gd name="connsiteY173" fmla="*/ 744107 h 5751513"/>
              <a:gd name="connsiteX174" fmla="*/ 2862888 w 16665576"/>
              <a:gd name="connsiteY174" fmla="*/ 751210 h 5751513"/>
              <a:gd name="connsiteX175" fmla="*/ 2852994 w 16665576"/>
              <a:gd name="connsiteY175" fmla="*/ 752441 h 5751513"/>
              <a:gd name="connsiteX176" fmla="*/ 2781524 w 16665576"/>
              <a:gd name="connsiteY176" fmla="*/ 763113 h 5751513"/>
              <a:gd name="connsiteX177" fmla="*/ 2672992 w 16665576"/>
              <a:gd name="connsiteY177" fmla="*/ 775593 h 5751513"/>
              <a:gd name="connsiteX178" fmla="*/ 2659727 w 16665576"/>
              <a:gd name="connsiteY178" fmla="*/ 781300 h 5751513"/>
              <a:gd name="connsiteX179" fmla="*/ 2630494 w 16665576"/>
              <a:gd name="connsiteY179" fmla="*/ 785665 h 5751513"/>
              <a:gd name="connsiteX180" fmla="*/ 2621394 w 16665576"/>
              <a:gd name="connsiteY180" fmla="*/ 781960 h 5751513"/>
              <a:gd name="connsiteX181" fmla="*/ 2599225 w 16665576"/>
              <a:gd name="connsiteY181" fmla="*/ 781149 h 5751513"/>
              <a:gd name="connsiteX182" fmla="*/ 2519966 w 16665576"/>
              <a:gd name="connsiteY182" fmla="*/ 794114 h 5751513"/>
              <a:gd name="connsiteX183" fmla="*/ 2408529 w 16665576"/>
              <a:gd name="connsiteY183" fmla="*/ 812635 h 5751513"/>
              <a:gd name="connsiteX184" fmla="*/ 2387734 w 16665576"/>
              <a:gd name="connsiteY184" fmla="*/ 823980 h 5751513"/>
              <a:gd name="connsiteX185" fmla="*/ 2382433 w 16665576"/>
              <a:gd name="connsiteY185" fmla="*/ 826329 h 5751513"/>
              <a:gd name="connsiteX186" fmla="*/ 2345815 w 16665576"/>
              <a:gd name="connsiteY186" fmla="*/ 832994 h 5751513"/>
              <a:gd name="connsiteX187" fmla="*/ 2323837 w 16665576"/>
              <a:gd name="connsiteY187" fmla="*/ 834904 h 5751513"/>
              <a:gd name="connsiteX188" fmla="*/ 2292387 w 16665576"/>
              <a:gd name="connsiteY188" fmla="*/ 837639 h 5751513"/>
              <a:gd name="connsiteX189" fmla="*/ 2129158 w 16665576"/>
              <a:gd name="connsiteY189" fmla="*/ 874681 h 5751513"/>
              <a:gd name="connsiteX190" fmla="*/ 2071087 w 16665576"/>
              <a:gd name="connsiteY190" fmla="*/ 886720 h 5751513"/>
              <a:gd name="connsiteX191" fmla="*/ 2065594 w 16665576"/>
              <a:gd name="connsiteY191" fmla="*/ 881164 h 5751513"/>
              <a:gd name="connsiteX192" fmla="*/ 1912567 w 16665576"/>
              <a:gd name="connsiteY192" fmla="*/ 906168 h 5751513"/>
              <a:gd name="connsiteX193" fmla="*/ 1907074 w 16665576"/>
              <a:gd name="connsiteY193" fmla="*/ 906168 h 5751513"/>
              <a:gd name="connsiteX194" fmla="*/ 1922768 w 16665576"/>
              <a:gd name="connsiteY194" fmla="*/ 886720 h 5751513"/>
              <a:gd name="connsiteX195" fmla="*/ 1743845 w 16665576"/>
              <a:gd name="connsiteY195" fmla="*/ 918206 h 5751513"/>
              <a:gd name="connsiteX196" fmla="*/ 1738352 w 16665576"/>
              <a:gd name="connsiteY196" fmla="*/ 911724 h 5751513"/>
              <a:gd name="connsiteX197" fmla="*/ 1601021 w 16665576"/>
              <a:gd name="connsiteY197" fmla="*/ 943210 h 5751513"/>
              <a:gd name="connsiteX198" fmla="*/ 1632410 w 16665576"/>
              <a:gd name="connsiteY198" fmla="*/ 943210 h 5751513"/>
              <a:gd name="connsiteX199" fmla="*/ 1595528 w 16665576"/>
              <a:gd name="connsiteY199" fmla="*/ 968213 h 5751513"/>
              <a:gd name="connsiteX200" fmla="*/ 1378935 w 16665576"/>
              <a:gd name="connsiteY200" fmla="*/ 1036742 h 5751513"/>
              <a:gd name="connsiteX201" fmla="*/ 1648889 w 16665576"/>
              <a:gd name="connsiteY201" fmla="*/ 1005256 h 5751513"/>
              <a:gd name="connsiteX202" fmla="*/ 1785179 w 16665576"/>
              <a:gd name="connsiteY202" fmla="*/ 1010335 h 5751513"/>
              <a:gd name="connsiteX203" fmla="*/ 1790462 w 16665576"/>
              <a:gd name="connsiteY203" fmla="*/ 1023534 h 5751513"/>
              <a:gd name="connsiteX204" fmla="*/ 1785437 w 16665576"/>
              <a:gd name="connsiteY204" fmla="*/ 1024703 h 5751513"/>
              <a:gd name="connsiteX205" fmla="*/ 1790930 w 16665576"/>
              <a:gd name="connsiteY205" fmla="*/ 1024703 h 5751513"/>
              <a:gd name="connsiteX206" fmla="*/ 1790462 w 16665576"/>
              <a:gd name="connsiteY206" fmla="*/ 1023534 h 5751513"/>
              <a:gd name="connsiteX207" fmla="*/ 2010760 w 16665576"/>
              <a:gd name="connsiteY207" fmla="*/ 972265 h 5751513"/>
              <a:gd name="connsiteX208" fmla="*/ 2255502 w 16665576"/>
              <a:gd name="connsiteY208" fmla="*/ 924689 h 5751513"/>
              <a:gd name="connsiteX209" fmla="*/ 2160549 w 16665576"/>
              <a:gd name="connsiteY209" fmla="*/ 924689 h 5751513"/>
              <a:gd name="connsiteX210" fmla="*/ 2213127 w 16665576"/>
              <a:gd name="connsiteY210" fmla="*/ 893203 h 5751513"/>
              <a:gd name="connsiteX211" fmla="*/ 2408529 w 16665576"/>
              <a:gd name="connsiteY211" fmla="*/ 849678 h 5751513"/>
              <a:gd name="connsiteX212" fmla="*/ 3031623 w 16665576"/>
              <a:gd name="connsiteY212" fmla="*/ 756146 h 5751513"/>
              <a:gd name="connsiteX213" fmla="*/ 2382633 w 16665576"/>
              <a:gd name="connsiteY213" fmla="*/ 849678 h 5751513"/>
              <a:gd name="connsiteX214" fmla="*/ 1732859 w 16665576"/>
              <a:gd name="connsiteY214" fmla="*/ 974696 h 5751513"/>
              <a:gd name="connsiteX215" fmla="*/ 1785437 w 16665576"/>
              <a:gd name="connsiteY215" fmla="*/ 943210 h 5751513"/>
              <a:gd name="connsiteX216" fmla="*/ 2139360 w 16665576"/>
              <a:gd name="connsiteY216" fmla="*/ 874681 h 5751513"/>
              <a:gd name="connsiteX217" fmla="*/ 2318382 w 16665576"/>
              <a:gd name="connsiteY217" fmla="*/ 837986 h 5751513"/>
              <a:gd name="connsiteX218" fmla="*/ 2345815 w 16665576"/>
              <a:gd name="connsiteY218" fmla="*/ 832994 h 5751513"/>
              <a:gd name="connsiteX219" fmla="*/ 2366937 w 16665576"/>
              <a:gd name="connsiteY219" fmla="*/ 831157 h 5751513"/>
              <a:gd name="connsiteX220" fmla="*/ 2376305 w 16665576"/>
              <a:gd name="connsiteY220" fmla="*/ 829044 h 5751513"/>
              <a:gd name="connsiteX221" fmla="*/ 2382433 w 16665576"/>
              <a:gd name="connsiteY221" fmla="*/ 826329 h 5751513"/>
              <a:gd name="connsiteX222" fmla="*/ 2493284 w 16665576"/>
              <a:gd name="connsiteY222" fmla="*/ 806153 h 5751513"/>
              <a:gd name="connsiteX223" fmla="*/ 2630494 w 16665576"/>
              <a:gd name="connsiteY223" fmla="*/ 785665 h 5751513"/>
              <a:gd name="connsiteX224" fmla="*/ 2635324 w 16665576"/>
              <a:gd name="connsiteY224" fmla="*/ 787632 h 5751513"/>
              <a:gd name="connsiteX225" fmla="*/ 2654157 w 16665576"/>
              <a:gd name="connsiteY225" fmla="*/ 783696 h 5751513"/>
              <a:gd name="connsiteX226" fmla="*/ 2659727 w 16665576"/>
              <a:gd name="connsiteY226" fmla="*/ 781300 h 5751513"/>
              <a:gd name="connsiteX227" fmla="*/ 2781524 w 16665576"/>
              <a:gd name="connsiteY227" fmla="*/ 763113 h 5751513"/>
              <a:gd name="connsiteX228" fmla="*/ 2791783 w 16665576"/>
              <a:gd name="connsiteY228" fmla="*/ 761934 h 5751513"/>
              <a:gd name="connsiteX229" fmla="*/ 2862888 w 16665576"/>
              <a:gd name="connsiteY229" fmla="*/ 751210 h 5751513"/>
              <a:gd name="connsiteX230" fmla="*/ 3034578 w 16665576"/>
              <a:gd name="connsiteY230" fmla="*/ 729840 h 5751513"/>
              <a:gd name="connsiteX231" fmla="*/ 3216824 w 16665576"/>
              <a:gd name="connsiteY231" fmla="*/ 712621 h 5751513"/>
              <a:gd name="connsiteX232" fmla="*/ 3174447 w 16665576"/>
              <a:gd name="connsiteY232" fmla="*/ 737625 h 5751513"/>
              <a:gd name="connsiteX233" fmla="*/ 2979045 w 16665576"/>
              <a:gd name="connsiteY233" fmla="*/ 781149 h 5751513"/>
              <a:gd name="connsiteX234" fmla="*/ 3157968 w 16665576"/>
              <a:gd name="connsiteY234" fmla="*/ 762628 h 5751513"/>
              <a:gd name="connsiteX235" fmla="*/ 3337676 w 16665576"/>
              <a:gd name="connsiteY235" fmla="*/ 750590 h 5751513"/>
              <a:gd name="connsiteX236" fmla="*/ 3290591 w 16665576"/>
              <a:gd name="connsiteY236" fmla="*/ 775593 h 5751513"/>
              <a:gd name="connsiteX237" fmla="*/ 3285098 w 16665576"/>
              <a:gd name="connsiteY237" fmla="*/ 775593 h 5751513"/>
              <a:gd name="connsiteX238" fmla="*/ 3031623 w 16665576"/>
              <a:gd name="connsiteY238" fmla="*/ 806153 h 5751513"/>
              <a:gd name="connsiteX239" fmla="*/ 2778148 w 16665576"/>
              <a:gd name="connsiteY239" fmla="*/ 831157 h 5751513"/>
              <a:gd name="connsiteX240" fmla="*/ 2756959 w 16665576"/>
              <a:gd name="connsiteY240" fmla="*/ 831157 h 5751513"/>
              <a:gd name="connsiteX241" fmla="*/ 2688686 w 16665576"/>
              <a:gd name="connsiteY241" fmla="*/ 843196 h 5751513"/>
              <a:gd name="connsiteX242" fmla="*/ 2667497 w 16665576"/>
              <a:gd name="connsiteY242" fmla="*/ 843196 h 5751513"/>
              <a:gd name="connsiteX243" fmla="*/ 2646310 w 16665576"/>
              <a:gd name="connsiteY243" fmla="*/ 849678 h 5751513"/>
              <a:gd name="connsiteX244" fmla="*/ 2392835 w 16665576"/>
              <a:gd name="connsiteY244" fmla="*/ 874681 h 5751513"/>
              <a:gd name="connsiteX245" fmla="*/ 2308082 w 16665576"/>
              <a:gd name="connsiteY245" fmla="*/ 893203 h 5751513"/>
              <a:gd name="connsiteX246" fmla="*/ 2783641 w 16665576"/>
              <a:gd name="connsiteY246" fmla="*/ 849678 h 5751513"/>
              <a:gd name="connsiteX247" fmla="*/ 2783641 w 16665576"/>
              <a:gd name="connsiteY247" fmla="*/ 856161 h 5751513"/>
              <a:gd name="connsiteX248" fmla="*/ 2925681 w 16665576"/>
              <a:gd name="connsiteY248" fmla="*/ 837639 h 5751513"/>
              <a:gd name="connsiteX249" fmla="*/ 2878596 w 16665576"/>
              <a:gd name="connsiteY249" fmla="*/ 862643 h 5751513"/>
              <a:gd name="connsiteX250" fmla="*/ 2662004 w 16665576"/>
              <a:gd name="connsiteY250" fmla="*/ 893203 h 5751513"/>
              <a:gd name="connsiteX251" fmla="*/ 2656511 w 16665576"/>
              <a:gd name="connsiteY251" fmla="*/ 893203 h 5751513"/>
              <a:gd name="connsiteX252" fmla="*/ 2466602 w 16665576"/>
              <a:gd name="connsiteY252" fmla="*/ 911724 h 5751513"/>
              <a:gd name="connsiteX253" fmla="*/ 2371646 w 16665576"/>
              <a:gd name="connsiteY253" fmla="*/ 924689 h 5751513"/>
              <a:gd name="connsiteX254" fmla="*/ 2276691 w 16665576"/>
              <a:gd name="connsiteY254" fmla="*/ 943210 h 5751513"/>
              <a:gd name="connsiteX255" fmla="*/ 1902364 w 16665576"/>
              <a:gd name="connsiteY255" fmla="*/ 1018221 h 5751513"/>
              <a:gd name="connsiteX256" fmla="*/ 2071087 w 16665576"/>
              <a:gd name="connsiteY256" fmla="*/ 993217 h 5751513"/>
              <a:gd name="connsiteX257" fmla="*/ 2071087 w 16665576"/>
              <a:gd name="connsiteY257" fmla="*/ 1005256 h 5751513"/>
              <a:gd name="connsiteX258" fmla="*/ 2224113 w 16665576"/>
              <a:gd name="connsiteY258" fmla="*/ 980252 h 5751513"/>
              <a:gd name="connsiteX259" fmla="*/ 2366937 w 16665576"/>
              <a:gd name="connsiteY259" fmla="*/ 956175 h 5751513"/>
              <a:gd name="connsiteX260" fmla="*/ 2503484 w 16665576"/>
              <a:gd name="connsiteY260" fmla="*/ 943210 h 5751513"/>
              <a:gd name="connsiteX261" fmla="*/ 2789134 w 16665576"/>
              <a:gd name="connsiteY261" fmla="*/ 918206 h 5751513"/>
              <a:gd name="connsiteX262" fmla="*/ 2762452 w 16665576"/>
              <a:gd name="connsiteY262" fmla="*/ 936728 h 5751513"/>
              <a:gd name="connsiteX263" fmla="*/ 2942161 w 16665576"/>
              <a:gd name="connsiteY263" fmla="*/ 906168 h 5751513"/>
              <a:gd name="connsiteX264" fmla="*/ 2915479 w 16665576"/>
              <a:gd name="connsiteY264" fmla="*/ 924689 h 5751513"/>
              <a:gd name="connsiteX265" fmla="*/ 2899785 w 16665576"/>
              <a:gd name="connsiteY265" fmla="*/ 931171 h 5751513"/>
              <a:gd name="connsiteX266" fmla="*/ 2847205 w 16665576"/>
              <a:gd name="connsiteY266" fmla="*/ 956175 h 5751513"/>
              <a:gd name="connsiteX267" fmla="*/ 2176243 w 16665576"/>
              <a:gd name="connsiteY267" fmla="*/ 1043225 h 5751513"/>
              <a:gd name="connsiteX268" fmla="*/ 2166042 w 16665576"/>
              <a:gd name="connsiteY268" fmla="*/ 1049707 h 5751513"/>
              <a:gd name="connsiteX269" fmla="*/ 2218620 w 16665576"/>
              <a:gd name="connsiteY269" fmla="*/ 1043225 h 5751513"/>
              <a:gd name="connsiteX270" fmla="*/ 2266491 w 16665576"/>
              <a:gd name="connsiteY270" fmla="*/ 1036742 h 5751513"/>
              <a:gd name="connsiteX271" fmla="*/ 2250009 w 16665576"/>
              <a:gd name="connsiteY271" fmla="*/ 1055264 h 5751513"/>
              <a:gd name="connsiteX272" fmla="*/ 2382633 w 16665576"/>
              <a:gd name="connsiteY272" fmla="*/ 1036742 h 5751513"/>
              <a:gd name="connsiteX273" fmla="*/ 2514470 w 16665576"/>
              <a:gd name="connsiteY273" fmla="*/ 1018221 h 5751513"/>
              <a:gd name="connsiteX274" fmla="*/ 2472095 w 16665576"/>
              <a:gd name="connsiteY274" fmla="*/ 1043225 h 5751513"/>
              <a:gd name="connsiteX275" fmla="*/ 2218620 w 16665576"/>
              <a:gd name="connsiteY275" fmla="*/ 1092306 h 5751513"/>
              <a:gd name="connsiteX276" fmla="*/ 1970638 w 16665576"/>
              <a:gd name="connsiteY276" fmla="*/ 1130274 h 5751513"/>
              <a:gd name="connsiteX277" fmla="*/ 1928263 w 16665576"/>
              <a:gd name="connsiteY277" fmla="*/ 1155278 h 5751513"/>
              <a:gd name="connsiteX278" fmla="*/ 2028709 w 16665576"/>
              <a:gd name="connsiteY278" fmla="*/ 1142313 h 5751513"/>
              <a:gd name="connsiteX279" fmla="*/ 2599225 w 16665576"/>
              <a:gd name="connsiteY279" fmla="*/ 1068228 h 5751513"/>
              <a:gd name="connsiteX280" fmla="*/ 2593732 w 16665576"/>
              <a:gd name="connsiteY280" fmla="*/ 1080267 h 5751513"/>
              <a:gd name="connsiteX281" fmla="*/ 2683193 w 16665576"/>
              <a:gd name="connsiteY281" fmla="*/ 1068228 h 5751513"/>
              <a:gd name="connsiteX282" fmla="*/ 2714584 w 16665576"/>
              <a:gd name="connsiteY282" fmla="*/ 1061746 h 5751513"/>
              <a:gd name="connsiteX283" fmla="*/ 2472095 w 16665576"/>
              <a:gd name="connsiteY283" fmla="*/ 1117310 h 5751513"/>
              <a:gd name="connsiteX284" fmla="*/ 2365564 w 16665576"/>
              <a:gd name="connsiteY284" fmla="*/ 1130969 h 5751513"/>
              <a:gd name="connsiteX285" fmla="*/ 2257688 w 16665576"/>
              <a:gd name="connsiteY285" fmla="*/ 1148442 h 5751513"/>
              <a:gd name="connsiteX286" fmla="*/ 2245302 w 16665576"/>
              <a:gd name="connsiteY286" fmla="*/ 1148796 h 5751513"/>
              <a:gd name="connsiteX287" fmla="*/ 2255502 w 16665576"/>
              <a:gd name="connsiteY287" fmla="*/ 1148796 h 5751513"/>
              <a:gd name="connsiteX288" fmla="*/ 2257688 w 16665576"/>
              <a:gd name="connsiteY288" fmla="*/ 1148442 h 5751513"/>
              <a:gd name="connsiteX289" fmla="*/ 2273650 w 16665576"/>
              <a:gd name="connsiteY289" fmla="*/ 1147986 h 5751513"/>
              <a:gd name="connsiteX290" fmla="*/ 2297880 w 16665576"/>
              <a:gd name="connsiteY290" fmla="*/ 1142313 h 5751513"/>
              <a:gd name="connsiteX291" fmla="*/ 2271198 w 16665576"/>
              <a:gd name="connsiteY291" fmla="*/ 1167317 h 5751513"/>
              <a:gd name="connsiteX292" fmla="*/ 2208417 w 16665576"/>
              <a:gd name="connsiteY292" fmla="*/ 1185838 h 5751513"/>
              <a:gd name="connsiteX293" fmla="*/ 2398328 w 16665576"/>
              <a:gd name="connsiteY293" fmla="*/ 1155278 h 5751513"/>
              <a:gd name="connsiteX294" fmla="*/ 2593732 w 16665576"/>
              <a:gd name="connsiteY294" fmla="*/ 1136757 h 5751513"/>
              <a:gd name="connsiteX295" fmla="*/ 2545862 w 16665576"/>
              <a:gd name="connsiteY295" fmla="*/ 1167317 h 5751513"/>
              <a:gd name="connsiteX296" fmla="*/ 2377140 w 16665576"/>
              <a:gd name="connsiteY296" fmla="*/ 1198803 h 5751513"/>
              <a:gd name="connsiteX297" fmla="*/ 2208417 w 16665576"/>
              <a:gd name="connsiteY297" fmla="*/ 1230289 h 5751513"/>
              <a:gd name="connsiteX298" fmla="*/ 2398328 w 16665576"/>
              <a:gd name="connsiteY298" fmla="*/ 1205286 h 5751513"/>
              <a:gd name="connsiteX299" fmla="*/ 2408529 w 16665576"/>
              <a:gd name="connsiteY299" fmla="*/ 1205286 h 5751513"/>
              <a:gd name="connsiteX300" fmla="*/ 2493284 w 16665576"/>
              <a:gd name="connsiteY300" fmla="*/ 1198803 h 5751513"/>
              <a:gd name="connsiteX301" fmla="*/ 2578037 w 16665576"/>
              <a:gd name="connsiteY301" fmla="*/ 1192321 h 5751513"/>
              <a:gd name="connsiteX302" fmla="*/ 2524673 w 16665576"/>
              <a:gd name="connsiteY302" fmla="*/ 1217325 h 5751513"/>
              <a:gd name="connsiteX303" fmla="*/ 2435211 w 16665576"/>
              <a:gd name="connsiteY303" fmla="*/ 1223806 h 5751513"/>
              <a:gd name="connsiteX304" fmla="*/ 2034202 w 16665576"/>
              <a:gd name="connsiteY304" fmla="*/ 1260849 h 5751513"/>
              <a:gd name="connsiteX305" fmla="*/ 2081289 w 16665576"/>
              <a:gd name="connsiteY305" fmla="*/ 1235845 h 5751513"/>
              <a:gd name="connsiteX306" fmla="*/ 2123665 w 16665576"/>
              <a:gd name="connsiteY306" fmla="*/ 1223806 h 5751513"/>
              <a:gd name="connsiteX307" fmla="*/ 1912567 w 16665576"/>
              <a:gd name="connsiteY307" fmla="*/ 1260849 h 5751513"/>
              <a:gd name="connsiteX308" fmla="*/ 1959652 w 16665576"/>
              <a:gd name="connsiteY308" fmla="*/ 1230289 h 5751513"/>
              <a:gd name="connsiteX309" fmla="*/ 2176243 w 16665576"/>
              <a:gd name="connsiteY309" fmla="*/ 1180282 h 5751513"/>
              <a:gd name="connsiteX310" fmla="*/ 1938463 w 16665576"/>
              <a:gd name="connsiteY310" fmla="*/ 1223806 h 5751513"/>
              <a:gd name="connsiteX311" fmla="*/ 1976131 w 16665576"/>
              <a:gd name="connsiteY311" fmla="*/ 1198803 h 5751513"/>
              <a:gd name="connsiteX312" fmla="*/ 2017723 w 16665576"/>
              <a:gd name="connsiteY312" fmla="*/ 1185838 h 5751513"/>
              <a:gd name="connsiteX313" fmla="*/ 1980841 w 16665576"/>
              <a:gd name="connsiteY313" fmla="*/ 1192321 h 5751513"/>
              <a:gd name="connsiteX314" fmla="*/ 2002027 w 16665576"/>
              <a:gd name="connsiteY314" fmla="*/ 1173799 h 5751513"/>
              <a:gd name="connsiteX315" fmla="*/ 1980841 w 16665576"/>
              <a:gd name="connsiteY315" fmla="*/ 1173799 h 5751513"/>
              <a:gd name="connsiteX316" fmla="*/ 1817612 w 16665576"/>
              <a:gd name="connsiteY316" fmla="*/ 1205286 h 5751513"/>
              <a:gd name="connsiteX317" fmla="*/ 1769741 w 16665576"/>
              <a:gd name="connsiteY317" fmla="*/ 1235845 h 5751513"/>
              <a:gd name="connsiteX318" fmla="*/ 1342053 w 16665576"/>
              <a:gd name="connsiteY318" fmla="*/ 1329377 h 5751513"/>
              <a:gd name="connsiteX319" fmla="*/ 1358532 w 16665576"/>
              <a:gd name="connsiteY319" fmla="*/ 1329377 h 5751513"/>
              <a:gd name="connsiteX320" fmla="*/ 1648889 w 16665576"/>
              <a:gd name="connsiteY320" fmla="*/ 1285853 h 5751513"/>
              <a:gd name="connsiteX321" fmla="*/ 1933756 w 16665576"/>
              <a:gd name="connsiteY321" fmla="*/ 1260849 h 5751513"/>
              <a:gd name="connsiteX322" fmla="*/ 1896871 w 16665576"/>
              <a:gd name="connsiteY322" fmla="*/ 1292335 h 5751513"/>
              <a:gd name="connsiteX323" fmla="*/ 1854496 w 16665576"/>
              <a:gd name="connsiteY323" fmla="*/ 1304374 h 5751513"/>
              <a:gd name="connsiteX324" fmla="*/ 1896871 w 16665576"/>
              <a:gd name="connsiteY324" fmla="*/ 1310857 h 5751513"/>
              <a:gd name="connsiteX325" fmla="*/ 1922768 w 16665576"/>
              <a:gd name="connsiteY325" fmla="*/ 1310857 h 5751513"/>
              <a:gd name="connsiteX326" fmla="*/ 2435211 w 16665576"/>
              <a:gd name="connsiteY326" fmla="*/ 1254367 h 5751513"/>
              <a:gd name="connsiteX327" fmla="*/ 2387342 w 16665576"/>
              <a:gd name="connsiteY327" fmla="*/ 1279370 h 5751513"/>
              <a:gd name="connsiteX328" fmla="*/ 2181736 w 16665576"/>
              <a:gd name="connsiteY328" fmla="*/ 1329377 h 5751513"/>
              <a:gd name="connsiteX329" fmla="*/ 2191938 w 16665576"/>
              <a:gd name="connsiteY329" fmla="*/ 1335860 h 5751513"/>
              <a:gd name="connsiteX330" fmla="*/ 2482296 w 16665576"/>
              <a:gd name="connsiteY330" fmla="*/ 1310857 h 5751513"/>
              <a:gd name="connsiteX331" fmla="*/ 2435211 w 16665576"/>
              <a:gd name="connsiteY331" fmla="*/ 1335860 h 5751513"/>
              <a:gd name="connsiteX332" fmla="*/ 2287677 w 16665576"/>
              <a:gd name="connsiteY332" fmla="*/ 1366420 h 5751513"/>
              <a:gd name="connsiteX333" fmla="*/ 2350458 w 16665576"/>
              <a:gd name="connsiteY333" fmla="*/ 1379385 h 5751513"/>
              <a:gd name="connsiteX334" fmla="*/ 2387342 w 16665576"/>
              <a:gd name="connsiteY334" fmla="*/ 1372903 h 5751513"/>
              <a:gd name="connsiteX335" fmla="*/ 2435211 w 16665576"/>
              <a:gd name="connsiteY335" fmla="*/ 1347899 h 5751513"/>
              <a:gd name="connsiteX336" fmla="*/ 2741264 w 16665576"/>
              <a:gd name="connsiteY336" fmla="*/ 1329377 h 5751513"/>
              <a:gd name="connsiteX337" fmla="*/ 2709874 w 16665576"/>
              <a:gd name="connsiteY337" fmla="*/ 1354381 h 5751513"/>
              <a:gd name="connsiteX338" fmla="*/ 2727727 w 16665576"/>
              <a:gd name="connsiteY338" fmla="*/ 1354381 h 5751513"/>
              <a:gd name="connsiteX339" fmla="*/ 2731063 w 16665576"/>
              <a:gd name="connsiteY339" fmla="*/ 1354381 h 5751513"/>
              <a:gd name="connsiteX340" fmla="*/ 2735770 w 16665576"/>
              <a:gd name="connsiteY340" fmla="*/ 1360864 h 5751513"/>
              <a:gd name="connsiteX341" fmla="*/ 3010434 w 16665576"/>
              <a:gd name="connsiteY341" fmla="*/ 1329377 h 5751513"/>
              <a:gd name="connsiteX342" fmla="*/ 2984538 w 16665576"/>
              <a:gd name="connsiteY342" fmla="*/ 1347899 h 5751513"/>
              <a:gd name="connsiteX343" fmla="*/ 2804830 w 16665576"/>
              <a:gd name="connsiteY343" fmla="*/ 1397906 h 5751513"/>
              <a:gd name="connsiteX344" fmla="*/ 3105390 w 16665576"/>
              <a:gd name="connsiteY344" fmla="*/ 1360864 h 5751513"/>
              <a:gd name="connsiteX345" fmla="*/ 3058305 w 16665576"/>
              <a:gd name="connsiteY345" fmla="*/ 1385867 h 5751513"/>
              <a:gd name="connsiteX346" fmla="*/ 2540369 w 16665576"/>
              <a:gd name="connsiteY346" fmla="*/ 1472918 h 5751513"/>
              <a:gd name="connsiteX347" fmla="*/ 2498777 w 16665576"/>
              <a:gd name="connsiteY347" fmla="*/ 1497921 h 5751513"/>
              <a:gd name="connsiteX348" fmla="*/ 2810323 w 16665576"/>
              <a:gd name="connsiteY348" fmla="*/ 1466435 h 5751513"/>
              <a:gd name="connsiteX349" fmla="*/ 2741264 w 16665576"/>
              <a:gd name="connsiteY349" fmla="*/ 1472918 h 5751513"/>
              <a:gd name="connsiteX350" fmla="*/ 2894292 w 16665576"/>
              <a:gd name="connsiteY350" fmla="*/ 1472918 h 5751513"/>
              <a:gd name="connsiteX351" fmla="*/ 2841712 w 16665576"/>
              <a:gd name="connsiteY351" fmla="*/ 1497921 h 5751513"/>
              <a:gd name="connsiteX352" fmla="*/ 2810323 w 16665576"/>
              <a:gd name="connsiteY352" fmla="*/ 1504403 h 5751513"/>
              <a:gd name="connsiteX353" fmla="*/ 2851915 w 16665576"/>
              <a:gd name="connsiteY353" fmla="*/ 1504403 h 5751513"/>
              <a:gd name="connsiteX354" fmla="*/ 2603933 w 16665576"/>
              <a:gd name="connsiteY354" fmla="*/ 1534963 h 5751513"/>
              <a:gd name="connsiteX355" fmla="*/ 2651803 w 16665576"/>
              <a:gd name="connsiteY355" fmla="*/ 1534963 h 5751513"/>
              <a:gd name="connsiteX356" fmla="*/ 2340257 w 16665576"/>
              <a:gd name="connsiteY356" fmla="*/ 1566450 h 5751513"/>
              <a:gd name="connsiteX357" fmla="*/ 2334762 w 16665576"/>
              <a:gd name="connsiteY357" fmla="*/ 1566450 h 5751513"/>
              <a:gd name="connsiteX358" fmla="*/ 2282184 w 16665576"/>
              <a:gd name="connsiteY358" fmla="*/ 1591453 h 5751513"/>
              <a:gd name="connsiteX359" fmla="*/ 1991827 w 16665576"/>
              <a:gd name="connsiteY359" fmla="*/ 1640534 h 5751513"/>
              <a:gd name="connsiteX360" fmla="*/ 2324562 w 16665576"/>
              <a:gd name="connsiteY360" fmla="*/ 1628496 h 5751513"/>
              <a:gd name="connsiteX361" fmla="*/ 2276691 w 16665576"/>
              <a:gd name="connsiteY361" fmla="*/ 1653499 h 5751513"/>
              <a:gd name="connsiteX362" fmla="*/ 2160549 w 16665576"/>
              <a:gd name="connsiteY362" fmla="*/ 1678503 h 5751513"/>
              <a:gd name="connsiteX363" fmla="*/ 2181736 w 16665576"/>
              <a:gd name="connsiteY363" fmla="*/ 1678503 h 5751513"/>
              <a:gd name="connsiteX364" fmla="*/ 2498777 w 16665576"/>
              <a:gd name="connsiteY364" fmla="*/ 1659982 h 5751513"/>
              <a:gd name="connsiteX365" fmla="*/ 2456399 w 16665576"/>
              <a:gd name="connsiteY365" fmla="*/ 1690541 h 5751513"/>
              <a:gd name="connsiteX366" fmla="*/ 2334762 w 16665576"/>
              <a:gd name="connsiteY366" fmla="*/ 1715545 h 5751513"/>
              <a:gd name="connsiteX367" fmla="*/ 2461109 w 16665576"/>
              <a:gd name="connsiteY367" fmla="*/ 1703507 h 5751513"/>
              <a:gd name="connsiteX368" fmla="*/ 2493284 w 16665576"/>
              <a:gd name="connsiteY368" fmla="*/ 1690541 h 5751513"/>
              <a:gd name="connsiteX369" fmla="*/ 2925681 w 16665576"/>
              <a:gd name="connsiteY369" fmla="*/ 1622013 h 5751513"/>
              <a:gd name="connsiteX370" fmla="*/ 2593732 w 16665576"/>
              <a:gd name="connsiteY370" fmla="*/ 1665538 h 5751513"/>
              <a:gd name="connsiteX371" fmla="*/ 2640817 w 16665576"/>
              <a:gd name="connsiteY371" fmla="*/ 1634978 h 5751513"/>
              <a:gd name="connsiteX372" fmla="*/ 2783641 w 16665576"/>
              <a:gd name="connsiteY372" fmla="*/ 1616457 h 5751513"/>
              <a:gd name="connsiteX373" fmla="*/ 2878596 w 16665576"/>
              <a:gd name="connsiteY373" fmla="*/ 1616457 h 5751513"/>
              <a:gd name="connsiteX374" fmla="*/ 2884090 w 16665576"/>
              <a:gd name="connsiteY374" fmla="*/ 1616457 h 5751513"/>
              <a:gd name="connsiteX375" fmla="*/ 2862901 w 16665576"/>
              <a:gd name="connsiteY375" fmla="*/ 1622013 h 5751513"/>
              <a:gd name="connsiteX376" fmla="*/ 2984538 w 16665576"/>
              <a:gd name="connsiteY376" fmla="*/ 1616457 h 5751513"/>
              <a:gd name="connsiteX377" fmla="*/ 2957856 w 16665576"/>
              <a:gd name="connsiteY377" fmla="*/ 1634978 h 5751513"/>
              <a:gd name="connsiteX378" fmla="*/ 2804830 w 16665576"/>
              <a:gd name="connsiteY378" fmla="*/ 1659982 h 5751513"/>
              <a:gd name="connsiteX379" fmla="*/ 2783641 w 16665576"/>
              <a:gd name="connsiteY379" fmla="*/ 1659982 h 5751513"/>
              <a:gd name="connsiteX380" fmla="*/ 2767945 w 16665576"/>
              <a:gd name="connsiteY380" fmla="*/ 1665538 h 5751513"/>
              <a:gd name="connsiteX381" fmla="*/ 2789134 w 16665576"/>
              <a:gd name="connsiteY381" fmla="*/ 1665538 h 5751513"/>
              <a:gd name="connsiteX382" fmla="*/ 2804830 w 16665576"/>
              <a:gd name="connsiteY382" fmla="*/ 1672021 h 5751513"/>
              <a:gd name="connsiteX383" fmla="*/ 2957856 w 16665576"/>
              <a:gd name="connsiteY383" fmla="*/ 1672021 h 5751513"/>
              <a:gd name="connsiteX384" fmla="*/ 2831512 w 16665576"/>
              <a:gd name="connsiteY384" fmla="*/ 1697024 h 5751513"/>
              <a:gd name="connsiteX385" fmla="*/ 2989245 w 16665576"/>
              <a:gd name="connsiteY385" fmla="*/ 1684985 h 5751513"/>
              <a:gd name="connsiteX386" fmla="*/ 2957856 w 16665576"/>
              <a:gd name="connsiteY386" fmla="*/ 1697024 h 5751513"/>
              <a:gd name="connsiteX387" fmla="*/ 2920972 w 16665576"/>
              <a:gd name="connsiteY387" fmla="*/ 1703507 h 5751513"/>
              <a:gd name="connsiteX388" fmla="*/ 3099897 w 16665576"/>
              <a:gd name="connsiteY388" fmla="*/ 1703507 h 5751513"/>
              <a:gd name="connsiteX389" fmla="*/ 3047319 w 16665576"/>
              <a:gd name="connsiteY389" fmla="*/ 1709063 h 5751513"/>
              <a:gd name="connsiteX390" fmla="*/ 3026130 w 16665576"/>
              <a:gd name="connsiteY390" fmla="*/ 1715545 h 5751513"/>
              <a:gd name="connsiteX391" fmla="*/ 2952363 w 16665576"/>
              <a:gd name="connsiteY391" fmla="*/ 1722028 h 5751513"/>
              <a:gd name="connsiteX392" fmla="*/ 2979045 w 16665576"/>
              <a:gd name="connsiteY392" fmla="*/ 1722028 h 5751513"/>
              <a:gd name="connsiteX393" fmla="*/ 2931174 w 16665576"/>
              <a:gd name="connsiteY393" fmla="*/ 1747031 h 5751513"/>
              <a:gd name="connsiteX394" fmla="*/ 2667497 w 16665576"/>
              <a:gd name="connsiteY394" fmla="*/ 1784074 h 5751513"/>
              <a:gd name="connsiteX395" fmla="*/ 3163461 w 16665576"/>
              <a:gd name="connsiteY395" fmla="*/ 1759070 h 5751513"/>
              <a:gd name="connsiteX396" fmla="*/ 3205838 w 16665576"/>
              <a:gd name="connsiteY396" fmla="*/ 1747031 h 5751513"/>
              <a:gd name="connsiteX397" fmla="*/ 3306287 w 16665576"/>
              <a:gd name="connsiteY397" fmla="*/ 1747031 h 5751513"/>
              <a:gd name="connsiteX398" fmla="*/ 3321980 w 16665576"/>
              <a:gd name="connsiteY398" fmla="*/ 1734067 h 5751513"/>
              <a:gd name="connsiteX399" fmla="*/ 3295298 w 16665576"/>
              <a:gd name="connsiteY399" fmla="*/ 1734067 h 5751513"/>
              <a:gd name="connsiteX400" fmla="*/ 3285098 w 16665576"/>
              <a:gd name="connsiteY400" fmla="*/ 1734067 h 5751513"/>
              <a:gd name="connsiteX401" fmla="*/ 3253707 w 16665576"/>
              <a:gd name="connsiteY401" fmla="*/ 1734067 h 5751513"/>
              <a:gd name="connsiteX402" fmla="*/ 3190142 w 16665576"/>
              <a:gd name="connsiteY402" fmla="*/ 1728511 h 5751513"/>
              <a:gd name="connsiteX403" fmla="*/ 3163461 w 16665576"/>
              <a:gd name="connsiteY403" fmla="*/ 1734067 h 5751513"/>
              <a:gd name="connsiteX404" fmla="*/ 3105390 w 16665576"/>
              <a:gd name="connsiteY404" fmla="*/ 1740549 h 5751513"/>
              <a:gd name="connsiteX405" fmla="*/ 3157968 w 16665576"/>
              <a:gd name="connsiteY405" fmla="*/ 1715545 h 5751513"/>
              <a:gd name="connsiteX406" fmla="*/ 3464806 w 16665576"/>
              <a:gd name="connsiteY406" fmla="*/ 1709063 h 5751513"/>
              <a:gd name="connsiteX407" fmla="*/ 3432631 w 16665576"/>
              <a:gd name="connsiteY407" fmla="*/ 1734067 h 5751513"/>
              <a:gd name="connsiteX408" fmla="*/ 3596644 w 16665576"/>
              <a:gd name="connsiteY408" fmla="*/ 1734067 h 5751513"/>
              <a:gd name="connsiteX409" fmla="*/ 3563096 w 16665576"/>
              <a:gd name="connsiteY409" fmla="*/ 1755164 h 5751513"/>
              <a:gd name="connsiteX410" fmla="*/ 3550336 w 16665576"/>
              <a:gd name="connsiteY410" fmla="*/ 1758644 h 5751513"/>
              <a:gd name="connsiteX411" fmla="*/ 3522877 w 16665576"/>
              <a:gd name="connsiteY411" fmla="*/ 1759070 h 5751513"/>
              <a:gd name="connsiteX412" fmla="*/ 3548773 w 16665576"/>
              <a:gd name="connsiteY412" fmla="*/ 1759070 h 5751513"/>
              <a:gd name="connsiteX413" fmla="*/ 3550336 w 16665576"/>
              <a:gd name="connsiteY413" fmla="*/ 1758644 h 5751513"/>
              <a:gd name="connsiteX414" fmla="*/ 3567607 w 16665576"/>
              <a:gd name="connsiteY414" fmla="*/ 1758376 h 5751513"/>
              <a:gd name="connsiteX415" fmla="*/ 3612340 w 16665576"/>
              <a:gd name="connsiteY415" fmla="*/ 1753514 h 5751513"/>
              <a:gd name="connsiteX416" fmla="*/ 3575455 w 16665576"/>
              <a:gd name="connsiteY416" fmla="*/ 1772035 h 5751513"/>
              <a:gd name="connsiteX417" fmla="*/ 3670411 w 16665576"/>
              <a:gd name="connsiteY417" fmla="*/ 1772035 h 5751513"/>
              <a:gd name="connsiteX418" fmla="*/ 3833344 w 16665576"/>
              <a:gd name="connsiteY418" fmla="*/ 1763122 h 5751513"/>
              <a:gd name="connsiteX419" fmla="*/ 3974682 w 16665576"/>
              <a:gd name="connsiteY419" fmla="*/ 1759516 h 5751513"/>
              <a:gd name="connsiteX420" fmla="*/ 3953804 w 16665576"/>
              <a:gd name="connsiteY420" fmla="*/ 1764743 h 5751513"/>
              <a:gd name="connsiteX421" fmla="*/ 3950567 w 16665576"/>
              <a:gd name="connsiteY421" fmla="*/ 1765553 h 5751513"/>
              <a:gd name="connsiteX422" fmla="*/ 4013348 w 16665576"/>
              <a:gd name="connsiteY422" fmla="*/ 1765553 h 5751513"/>
              <a:gd name="connsiteX423" fmla="*/ 3992159 w 16665576"/>
              <a:gd name="connsiteY423" fmla="*/ 1778518 h 5751513"/>
              <a:gd name="connsiteX424" fmla="*/ 4140476 w 16665576"/>
              <a:gd name="connsiteY424" fmla="*/ 1784074 h 5751513"/>
              <a:gd name="connsiteX425" fmla="*/ 4113794 w 16665576"/>
              <a:gd name="connsiteY425" fmla="*/ 1797039 h 5751513"/>
              <a:gd name="connsiteX426" fmla="*/ 4198549 w 16665576"/>
              <a:gd name="connsiteY426" fmla="*/ 1797039 h 5751513"/>
              <a:gd name="connsiteX427" fmla="*/ 4198549 w 16665576"/>
              <a:gd name="connsiteY427" fmla="*/ 1802595 h 5751513"/>
              <a:gd name="connsiteX428" fmla="*/ 4092608 w 16665576"/>
              <a:gd name="connsiteY428" fmla="*/ 1802595 h 5751513"/>
              <a:gd name="connsiteX429" fmla="*/ 3887001 w 16665576"/>
              <a:gd name="connsiteY429" fmla="*/ 1802595 h 5751513"/>
              <a:gd name="connsiteX430" fmla="*/ 3876015 w 16665576"/>
              <a:gd name="connsiteY430" fmla="*/ 1809078 h 5751513"/>
              <a:gd name="connsiteX431" fmla="*/ 3929379 w 16665576"/>
              <a:gd name="connsiteY431" fmla="*/ 1809078 h 5751513"/>
              <a:gd name="connsiteX432" fmla="*/ 3897204 w 16665576"/>
              <a:gd name="connsiteY432" fmla="*/ 1827599 h 5751513"/>
              <a:gd name="connsiteX433" fmla="*/ 3839133 w 16665576"/>
              <a:gd name="connsiteY433" fmla="*/ 1840563 h 5751513"/>
              <a:gd name="connsiteX434" fmla="*/ 4018841 w 16665576"/>
              <a:gd name="connsiteY434" fmla="*/ 1834082 h 5751513"/>
              <a:gd name="connsiteX435" fmla="*/ 4204042 w 16665576"/>
              <a:gd name="connsiteY435" fmla="*/ 1840563 h 5751513"/>
              <a:gd name="connsiteX436" fmla="*/ 4161665 w 16665576"/>
              <a:gd name="connsiteY436" fmla="*/ 1859085 h 5751513"/>
              <a:gd name="connsiteX437" fmla="*/ 3997652 w 16665576"/>
              <a:gd name="connsiteY437" fmla="*/ 1872050 h 5751513"/>
              <a:gd name="connsiteX438" fmla="*/ 3834423 w 16665576"/>
              <a:gd name="connsiteY438" fmla="*/ 1877606 h 5751513"/>
              <a:gd name="connsiteX439" fmla="*/ 4013348 w 16665576"/>
              <a:gd name="connsiteY439" fmla="*/ 1877606 h 5751513"/>
              <a:gd name="connsiteX440" fmla="*/ 4024334 w 16665576"/>
              <a:gd name="connsiteY440" fmla="*/ 1877606 h 5751513"/>
              <a:gd name="connsiteX441" fmla="*/ 4108301 w 16665576"/>
              <a:gd name="connsiteY441" fmla="*/ 1884089 h 5751513"/>
              <a:gd name="connsiteX442" fmla="*/ 4182854 w 16665576"/>
              <a:gd name="connsiteY442" fmla="*/ 1890571 h 5751513"/>
              <a:gd name="connsiteX443" fmla="*/ 4134983 w 16665576"/>
              <a:gd name="connsiteY443" fmla="*/ 1909092 h 5751513"/>
              <a:gd name="connsiteX444" fmla="*/ 4050230 w 16665576"/>
              <a:gd name="connsiteY444" fmla="*/ 1902610 h 5751513"/>
              <a:gd name="connsiteX445" fmla="*/ 3664918 w 16665576"/>
              <a:gd name="connsiteY445" fmla="*/ 1890571 h 5751513"/>
              <a:gd name="connsiteX446" fmla="*/ 3703100 w 16665576"/>
              <a:gd name="connsiteY446" fmla="*/ 1872209 h 5751513"/>
              <a:gd name="connsiteX447" fmla="*/ 3715354 w 16665576"/>
              <a:gd name="connsiteY447" fmla="*/ 1866848 h 5751513"/>
              <a:gd name="connsiteX448" fmla="*/ 3755163 w 16665576"/>
              <a:gd name="connsiteY448" fmla="*/ 1865567 h 5751513"/>
              <a:gd name="connsiteX449" fmla="*/ 3718281 w 16665576"/>
              <a:gd name="connsiteY449" fmla="*/ 1865567 h 5751513"/>
              <a:gd name="connsiteX450" fmla="*/ 3715354 w 16665576"/>
              <a:gd name="connsiteY450" fmla="*/ 1866848 h 5751513"/>
              <a:gd name="connsiteX451" fmla="*/ 3654421 w 16665576"/>
              <a:gd name="connsiteY451" fmla="*/ 1868808 h 5751513"/>
              <a:gd name="connsiteX452" fmla="*/ 3554266 w 16665576"/>
              <a:gd name="connsiteY452" fmla="*/ 1872050 h 5751513"/>
              <a:gd name="connsiteX453" fmla="*/ 3596644 w 16665576"/>
              <a:gd name="connsiteY453" fmla="*/ 1847046 h 5751513"/>
              <a:gd name="connsiteX454" fmla="*/ 3807741 w 16665576"/>
              <a:gd name="connsiteY454" fmla="*/ 1827599 h 5751513"/>
              <a:gd name="connsiteX455" fmla="*/ 3580948 w 16665576"/>
              <a:gd name="connsiteY455" fmla="*/ 1840563 h 5751513"/>
              <a:gd name="connsiteX456" fmla="*/ 3617833 w 16665576"/>
              <a:gd name="connsiteY456" fmla="*/ 1815560 h 5751513"/>
              <a:gd name="connsiteX457" fmla="*/ 3628033 w 16665576"/>
              <a:gd name="connsiteY457" fmla="*/ 1815560 h 5751513"/>
              <a:gd name="connsiteX458" fmla="*/ 3654715 w 16665576"/>
              <a:gd name="connsiteY458" fmla="*/ 1802595 h 5751513"/>
              <a:gd name="connsiteX459" fmla="*/ 3628033 w 16665576"/>
              <a:gd name="connsiteY459" fmla="*/ 1802595 h 5751513"/>
              <a:gd name="connsiteX460" fmla="*/ 3643729 w 16665576"/>
              <a:gd name="connsiteY460" fmla="*/ 1797039 h 5751513"/>
              <a:gd name="connsiteX461" fmla="*/ 3622540 w 16665576"/>
              <a:gd name="connsiteY461" fmla="*/ 1797039 h 5751513"/>
              <a:gd name="connsiteX462" fmla="*/ 3464806 w 16665576"/>
              <a:gd name="connsiteY462" fmla="*/ 1802595 h 5751513"/>
              <a:gd name="connsiteX463" fmla="*/ 3449111 w 16665576"/>
              <a:gd name="connsiteY463" fmla="*/ 1822043 h 5751513"/>
              <a:gd name="connsiteX464" fmla="*/ 3337676 w 16665576"/>
              <a:gd name="connsiteY464" fmla="*/ 1827599 h 5751513"/>
              <a:gd name="connsiteX465" fmla="*/ 3327473 w 16665576"/>
              <a:gd name="connsiteY465" fmla="*/ 1834082 h 5751513"/>
              <a:gd name="connsiteX466" fmla="*/ 3401240 w 16665576"/>
              <a:gd name="connsiteY466" fmla="*/ 1827599 h 5751513"/>
              <a:gd name="connsiteX467" fmla="*/ 3004941 w 16665576"/>
              <a:gd name="connsiteY467" fmla="*/ 1865567 h 5751513"/>
              <a:gd name="connsiteX468" fmla="*/ 3021420 w 16665576"/>
              <a:gd name="connsiteY468" fmla="*/ 1865567 h 5751513"/>
              <a:gd name="connsiteX469" fmla="*/ 3300794 w 16665576"/>
              <a:gd name="connsiteY469" fmla="*/ 1865567 h 5751513"/>
              <a:gd name="connsiteX470" fmla="*/ 3575455 w 16665576"/>
              <a:gd name="connsiteY470" fmla="*/ 1877606 h 5751513"/>
              <a:gd name="connsiteX471" fmla="*/ 3538573 w 16665576"/>
              <a:gd name="connsiteY471" fmla="*/ 1896127 h 5751513"/>
              <a:gd name="connsiteX472" fmla="*/ 3490702 w 16665576"/>
              <a:gd name="connsiteY472" fmla="*/ 1909092 h 5751513"/>
              <a:gd name="connsiteX473" fmla="*/ 3533080 w 16665576"/>
              <a:gd name="connsiteY473" fmla="*/ 1914649 h 5751513"/>
              <a:gd name="connsiteX474" fmla="*/ 3559762 w 16665576"/>
              <a:gd name="connsiteY474" fmla="*/ 1921131 h 5751513"/>
              <a:gd name="connsiteX475" fmla="*/ 4045523 w 16665576"/>
              <a:gd name="connsiteY475" fmla="*/ 1934096 h 5751513"/>
              <a:gd name="connsiteX476" fmla="*/ 3997652 w 16665576"/>
              <a:gd name="connsiteY476" fmla="*/ 1959100 h 5751513"/>
              <a:gd name="connsiteX477" fmla="*/ 3802248 w 16665576"/>
              <a:gd name="connsiteY477" fmla="*/ 1977621 h 5751513"/>
              <a:gd name="connsiteX478" fmla="*/ 3807741 w 16665576"/>
              <a:gd name="connsiteY478" fmla="*/ 1983177 h 5751513"/>
              <a:gd name="connsiteX479" fmla="*/ 4082405 w 16665576"/>
              <a:gd name="connsiteY479" fmla="*/ 1996142 h 5751513"/>
              <a:gd name="connsiteX480" fmla="*/ 4040028 w 16665576"/>
              <a:gd name="connsiteY480" fmla="*/ 2014663 h 5751513"/>
              <a:gd name="connsiteX481" fmla="*/ 3897204 w 16665576"/>
              <a:gd name="connsiteY481" fmla="*/ 2027628 h 5751513"/>
              <a:gd name="connsiteX482" fmla="*/ 3955275 w 16665576"/>
              <a:gd name="connsiteY482" fmla="*/ 2046149 h 5751513"/>
              <a:gd name="connsiteX483" fmla="*/ 3987450 w 16665576"/>
              <a:gd name="connsiteY483" fmla="*/ 2046149 h 5751513"/>
              <a:gd name="connsiteX484" fmla="*/ 4040028 w 16665576"/>
              <a:gd name="connsiteY484" fmla="*/ 2033185 h 5751513"/>
              <a:gd name="connsiteX485" fmla="*/ 4324894 w 16665576"/>
              <a:gd name="connsiteY485" fmla="*/ 2052632 h 5751513"/>
              <a:gd name="connsiteX486" fmla="*/ 4293503 w 16665576"/>
              <a:gd name="connsiteY486" fmla="*/ 2071153 h 5751513"/>
              <a:gd name="connsiteX487" fmla="*/ 4314691 w 16665576"/>
              <a:gd name="connsiteY487" fmla="*/ 2071153 h 5751513"/>
              <a:gd name="connsiteX488" fmla="*/ 4319401 w 16665576"/>
              <a:gd name="connsiteY488" fmla="*/ 2076709 h 5751513"/>
              <a:gd name="connsiteX489" fmla="*/ 4578369 w 16665576"/>
              <a:gd name="connsiteY489" fmla="*/ 2083192 h 5751513"/>
              <a:gd name="connsiteX490" fmla="*/ 4557180 w 16665576"/>
              <a:gd name="connsiteY490" fmla="*/ 2096156 h 5751513"/>
              <a:gd name="connsiteX491" fmla="*/ 4382965 w 16665576"/>
              <a:gd name="connsiteY491" fmla="*/ 2121160 h 5751513"/>
              <a:gd name="connsiteX492" fmla="*/ 4668615 w 16665576"/>
              <a:gd name="connsiteY492" fmla="*/ 2126717 h 5751513"/>
              <a:gd name="connsiteX493" fmla="*/ 4620744 w 16665576"/>
              <a:gd name="connsiteY493" fmla="*/ 2146164 h 5751513"/>
              <a:gd name="connsiteX494" fmla="*/ 4124783 w 16665576"/>
              <a:gd name="connsiteY494" fmla="*/ 2164685 h 5751513"/>
              <a:gd name="connsiteX495" fmla="*/ 4082405 w 16665576"/>
              <a:gd name="connsiteY495" fmla="*/ 2183207 h 5751513"/>
              <a:gd name="connsiteX496" fmla="*/ 4456732 w 16665576"/>
              <a:gd name="connsiteY496" fmla="*/ 2208210 h 5751513"/>
              <a:gd name="connsiteX497" fmla="*/ 4409647 w 16665576"/>
              <a:gd name="connsiteY497" fmla="*/ 2226731 h 5751513"/>
              <a:gd name="connsiteX498" fmla="*/ 4378258 w 16665576"/>
              <a:gd name="connsiteY498" fmla="*/ 2233214 h 5751513"/>
              <a:gd name="connsiteX499" fmla="*/ 4415140 w 16665576"/>
              <a:gd name="connsiteY499" fmla="*/ 2233214 h 5751513"/>
              <a:gd name="connsiteX500" fmla="*/ 4367269 w 16665576"/>
              <a:gd name="connsiteY500" fmla="*/ 2257291 h 5751513"/>
              <a:gd name="connsiteX501" fmla="*/ 4224445 w 16665576"/>
              <a:gd name="connsiteY501" fmla="*/ 2257291 h 5751513"/>
              <a:gd name="connsiteX502" fmla="*/ 4256620 w 16665576"/>
              <a:gd name="connsiteY502" fmla="*/ 2245253 h 5751513"/>
              <a:gd name="connsiteX503" fmla="*/ 3929379 w 16665576"/>
              <a:gd name="connsiteY503" fmla="*/ 2233214 h 5751513"/>
              <a:gd name="connsiteX504" fmla="*/ 3923886 w 16665576"/>
              <a:gd name="connsiteY504" fmla="*/ 2233214 h 5751513"/>
              <a:gd name="connsiteX505" fmla="*/ 3871308 w 16665576"/>
              <a:gd name="connsiteY505" fmla="*/ 2245253 h 5751513"/>
              <a:gd name="connsiteX506" fmla="*/ 3591151 w 16665576"/>
              <a:gd name="connsiteY506" fmla="*/ 2257291 h 5751513"/>
              <a:gd name="connsiteX507" fmla="*/ 3908190 w 16665576"/>
              <a:gd name="connsiteY507" fmla="*/ 2288778 h 5751513"/>
              <a:gd name="connsiteX508" fmla="*/ 3860321 w 16665576"/>
              <a:gd name="connsiteY508" fmla="*/ 2313781 h 5751513"/>
              <a:gd name="connsiteX509" fmla="*/ 3749670 w 16665576"/>
              <a:gd name="connsiteY509" fmla="*/ 2320264 h 5751513"/>
              <a:gd name="connsiteX510" fmla="*/ 3770859 w 16665576"/>
              <a:gd name="connsiteY510" fmla="*/ 2320264 h 5751513"/>
              <a:gd name="connsiteX511" fmla="*/ 4071419 w 16665576"/>
              <a:gd name="connsiteY511" fmla="*/ 2345268 h 5751513"/>
              <a:gd name="connsiteX512" fmla="*/ 4024334 w 16665576"/>
              <a:gd name="connsiteY512" fmla="*/ 2370271 h 5751513"/>
              <a:gd name="connsiteX513" fmla="*/ 3908190 w 16665576"/>
              <a:gd name="connsiteY513" fmla="*/ 2375827 h 5751513"/>
              <a:gd name="connsiteX514" fmla="*/ 4029042 w 16665576"/>
              <a:gd name="connsiteY514" fmla="*/ 2382310 h 5751513"/>
              <a:gd name="connsiteX515" fmla="*/ 4061216 w 16665576"/>
              <a:gd name="connsiteY515" fmla="*/ 2375827 h 5751513"/>
              <a:gd name="connsiteX516" fmla="*/ 4473211 w 16665576"/>
              <a:gd name="connsiteY516" fmla="*/ 2363788 h 5751513"/>
              <a:gd name="connsiteX517" fmla="*/ 4156172 w 16665576"/>
              <a:gd name="connsiteY517" fmla="*/ 2363788 h 5751513"/>
              <a:gd name="connsiteX518" fmla="*/ 4208750 w 16665576"/>
              <a:gd name="connsiteY518" fmla="*/ 2338785 h 5751513"/>
              <a:gd name="connsiteX519" fmla="*/ 4351576 w 16665576"/>
              <a:gd name="connsiteY519" fmla="*/ 2338785 h 5751513"/>
              <a:gd name="connsiteX520" fmla="*/ 4398661 w 16665576"/>
              <a:gd name="connsiteY520" fmla="*/ 2326746 h 5751513"/>
              <a:gd name="connsiteX521" fmla="*/ 4531284 w 16665576"/>
              <a:gd name="connsiteY521" fmla="*/ 2326746 h 5751513"/>
              <a:gd name="connsiteX522" fmla="*/ 4003145 w 16665576"/>
              <a:gd name="connsiteY522" fmla="*/ 2307299 h 5751513"/>
              <a:gd name="connsiteX523" fmla="*/ 4050230 w 16665576"/>
              <a:gd name="connsiteY523" fmla="*/ 2282295 h 5751513"/>
              <a:gd name="connsiteX524" fmla="*/ 4694511 w 16665576"/>
              <a:gd name="connsiteY524" fmla="*/ 2313781 h 5751513"/>
              <a:gd name="connsiteX525" fmla="*/ 4678817 w 16665576"/>
              <a:gd name="connsiteY525" fmla="*/ 2326746 h 5751513"/>
              <a:gd name="connsiteX526" fmla="*/ 4758077 w 16665576"/>
              <a:gd name="connsiteY526" fmla="*/ 2332303 h 5751513"/>
              <a:gd name="connsiteX527" fmla="*/ 4736889 w 16665576"/>
              <a:gd name="connsiteY527" fmla="*/ 2345268 h 5751513"/>
              <a:gd name="connsiteX528" fmla="*/ 4879712 w 16665576"/>
              <a:gd name="connsiteY528" fmla="*/ 2357306 h 5751513"/>
              <a:gd name="connsiteX529" fmla="*/ 4831844 w 16665576"/>
              <a:gd name="connsiteY529" fmla="*/ 2375827 h 5751513"/>
              <a:gd name="connsiteX530" fmla="*/ 4578369 w 16665576"/>
              <a:gd name="connsiteY530" fmla="*/ 2382310 h 5751513"/>
              <a:gd name="connsiteX531" fmla="*/ 4319401 w 16665576"/>
              <a:gd name="connsiteY531" fmla="*/ 2388792 h 5751513"/>
              <a:gd name="connsiteX532" fmla="*/ 4535992 w 16665576"/>
              <a:gd name="connsiteY532" fmla="*/ 2395275 h 5751513"/>
              <a:gd name="connsiteX533" fmla="*/ 4499109 w 16665576"/>
              <a:gd name="connsiteY533" fmla="*/ 2420278 h 5751513"/>
              <a:gd name="connsiteX534" fmla="*/ 4378258 w 16665576"/>
              <a:gd name="connsiteY534" fmla="*/ 2425835 h 5751513"/>
              <a:gd name="connsiteX535" fmla="*/ 4805162 w 16665576"/>
              <a:gd name="connsiteY535" fmla="*/ 2450839 h 5751513"/>
              <a:gd name="connsiteX536" fmla="*/ 4758077 w 16665576"/>
              <a:gd name="connsiteY536" fmla="*/ 2469359 h 5751513"/>
              <a:gd name="connsiteX537" fmla="*/ 4578369 w 16665576"/>
              <a:gd name="connsiteY537" fmla="*/ 2469359 h 5751513"/>
              <a:gd name="connsiteX538" fmla="*/ 4562673 w 16665576"/>
              <a:gd name="connsiteY538" fmla="*/ 2469359 h 5751513"/>
              <a:gd name="connsiteX539" fmla="*/ 4488907 w 16665576"/>
              <a:gd name="connsiteY539" fmla="*/ 2462877 h 5751513"/>
              <a:gd name="connsiteX540" fmla="*/ 4514803 w 16665576"/>
              <a:gd name="connsiteY540" fmla="*/ 2469359 h 5751513"/>
              <a:gd name="connsiteX541" fmla="*/ 4467718 w 16665576"/>
              <a:gd name="connsiteY541" fmla="*/ 2487881 h 5751513"/>
              <a:gd name="connsiteX542" fmla="*/ 4219736 w 16665576"/>
              <a:gd name="connsiteY542" fmla="*/ 2494363 h 5751513"/>
              <a:gd name="connsiteX543" fmla="*/ 4684311 w 16665576"/>
              <a:gd name="connsiteY543" fmla="*/ 2531406 h 5751513"/>
              <a:gd name="connsiteX544" fmla="*/ 4810655 w 16665576"/>
              <a:gd name="connsiteY544" fmla="*/ 2525849 h 5751513"/>
              <a:gd name="connsiteX545" fmla="*/ 4636440 w 16665576"/>
              <a:gd name="connsiteY545" fmla="*/ 2507328 h 5751513"/>
              <a:gd name="connsiteX546" fmla="*/ 4684311 w 16665576"/>
              <a:gd name="connsiteY546" fmla="*/ 2487881 h 5751513"/>
              <a:gd name="connsiteX547" fmla="*/ 4974668 w 16665576"/>
              <a:gd name="connsiteY547" fmla="*/ 2519367 h 5751513"/>
              <a:gd name="connsiteX548" fmla="*/ 4937786 w 16665576"/>
              <a:gd name="connsiteY548" fmla="*/ 2537888 h 5751513"/>
              <a:gd name="connsiteX549" fmla="*/ 5064130 w 16665576"/>
              <a:gd name="connsiteY549" fmla="*/ 2556410 h 5751513"/>
              <a:gd name="connsiteX550" fmla="*/ 5058637 w 16665576"/>
              <a:gd name="connsiteY550" fmla="*/ 2556410 h 5751513"/>
              <a:gd name="connsiteX551" fmla="*/ 4937786 w 16665576"/>
              <a:gd name="connsiteY551" fmla="*/ 2581413 h 5751513"/>
              <a:gd name="connsiteX552" fmla="*/ 4921304 w 16665576"/>
              <a:gd name="connsiteY552" fmla="*/ 2606417 h 5751513"/>
              <a:gd name="connsiteX553" fmla="*/ 4900901 w 16665576"/>
              <a:gd name="connsiteY553" fmla="*/ 2619381 h 5751513"/>
              <a:gd name="connsiteX554" fmla="*/ 4969175 w 16665576"/>
              <a:gd name="connsiteY554" fmla="*/ 2600861 h 5751513"/>
              <a:gd name="connsiteX555" fmla="*/ 4953479 w 16665576"/>
              <a:gd name="connsiteY555" fmla="*/ 2624938 h 5751513"/>
              <a:gd name="connsiteX556" fmla="*/ 5000564 w 16665576"/>
              <a:gd name="connsiteY556" fmla="*/ 2612899 h 5751513"/>
              <a:gd name="connsiteX557" fmla="*/ 5027246 w 16665576"/>
              <a:gd name="connsiteY557" fmla="*/ 2587896 h 5751513"/>
              <a:gd name="connsiteX558" fmla="*/ 5032739 w 16665576"/>
              <a:gd name="connsiteY558" fmla="*/ 2581413 h 5751513"/>
              <a:gd name="connsiteX559" fmla="*/ 5153590 w 16665576"/>
              <a:gd name="connsiteY559" fmla="*/ 2587896 h 5751513"/>
              <a:gd name="connsiteX560" fmla="*/ 5064130 w 16665576"/>
              <a:gd name="connsiteY560" fmla="*/ 2619381 h 5751513"/>
              <a:gd name="connsiteX561" fmla="*/ 5190475 w 16665576"/>
              <a:gd name="connsiteY561" fmla="*/ 2594378 h 5751513"/>
              <a:gd name="connsiteX562" fmla="*/ 5243838 w 16665576"/>
              <a:gd name="connsiteY562" fmla="*/ 2594378 h 5751513"/>
              <a:gd name="connsiteX563" fmla="*/ 5228143 w 16665576"/>
              <a:gd name="connsiteY563" fmla="*/ 2606417 h 5751513"/>
              <a:gd name="connsiteX564" fmla="*/ 5095519 w 16665576"/>
              <a:gd name="connsiteY564" fmla="*/ 2637903 h 5751513"/>
              <a:gd name="connsiteX565" fmla="*/ 4842830 w 16665576"/>
              <a:gd name="connsiteY565" fmla="*/ 2624938 h 5751513"/>
              <a:gd name="connsiteX566" fmla="*/ 4831844 w 16665576"/>
              <a:gd name="connsiteY566" fmla="*/ 2624938 h 5751513"/>
              <a:gd name="connsiteX567" fmla="*/ 5058637 w 16665576"/>
              <a:gd name="connsiteY567" fmla="*/ 2644385 h 5751513"/>
              <a:gd name="connsiteX568" fmla="*/ 4963682 w 16665576"/>
              <a:gd name="connsiteY568" fmla="*/ 2656424 h 5751513"/>
              <a:gd name="connsiteX569" fmla="*/ 4969175 w 16665576"/>
              <a:gd name="connsiteY569" fmla="*/ 2644385 h 5751513"/>
              <a:gd name="connsiteX570" fmla="*/ 4911104 w 16665576"/>
              <a:gd name="connsiteY570" fmla="*/ 2669389 h 5751513"/>
              <a:gd name="connsiteX571" fmla="*/ 4942493 w 16665576"/>
              <a:gd name="connsiteY571" fmla="*/ 2662907 h 5751513"/>
              <a:gd name="connsiteX572" fmla="*/ 4937786 w 16665576"/>
              <a:gd name="connsiteY572" fmla="*/ 2681428 h 5751513"/>
              <a:gd name="connsiteX573" fmla="*/ 5101012 w 16665576"/>
              <a:gd name="connsiteY573" fmla="*/ 2644385 h 5751513"/>
              <a:gd name="connsiteX574" fmla="*/ 5116708 w 16665576"/>
              <a:gd name="connsiteY574" fmla="*/ 2649942 h 5751513"/>
              <a:gd name="connsiteX575" fmla="*/ 5127694 w 16665576"/>
              <a:gd name="connsiteY575" fmla="*/ 2644385 h 5751513"/>
              <a:gd name="connsiteX576" fmla="*/ 5201461 w 16665576"/>
              <a:gd name="connsiteY576" fmla="*/ 2631420 h 5751513"/>
              <a:gd name="connsiteX577" fmla="*/ 5180272 w 16665576"/>
              <a:gd name="connsiteY577" fmla="*/ 2656424 h 5751513"/>
              <a:gd name="connsiteX578" fmla="*/ 5164579 w 16665576"/>
              <a:gd name="connsiteY578" fmla="*/ 2662907 h 5751513"/>
              <a:gd name="connsiteX579" fmla="*/ 4858526 w 16665576"/>
              <a:gd name="connsiteY579" fmla="*/ 2731435 h 5751513"/>
              <a:gd name="connsiteX580" fmla="*/ 4863233 w 16665576"/>
              <a:gd name="connsiteY580" fmla="*/ 2718471 h 5751513"/>
              <a:gd name="connsiteX581" fmla="*/ 4689018 w 16665576"/>
              <a:gd name="connsiteY581" fmla="*/ 2781442 h 5751513"/>
              <a:gd name="connsiteX582" fmla="*/ 4682152 w 16665576"/>
              <a:gd name="connsiteY582" fmla="*/ 2784221 h 5751513"/>
              <a:gd name="connsiteX583" fmla="*/ 4678984 w 16665576"/>
              <a:gd name="connsiteY583" fmla="*/ 2786860 h 5751513"/>
              <a:gd name="connsiteX584" fmla="*/ 4673324 w 16665576"/>
              <a:gd name="connsiteY584" fmla="*/ 2786999 h 5751513"/>
              <a:gd name="connsiteX585" fmla="*/ 4678817 w 16665576"/>
              <a:gd name="connsiteY585" fmla="*/ 2786999 h 5751513"/>
              <a:gd name="connsiteX586" fmla="*/ 4678984 w 16665576"/>
              <a:gd name="connsiteY586" fmla="*/ 2786860 h 5751513"/>
              <a:gd name="connsiteX587" fmla="*/ 4701673 w 16665576"/>
              <a:gd name="connsiteY587" fmla="*/ 2786304 h 5751513"/>
              <a:gd name="connsiteX588" fmla="*/ 4725902 w 16665576"/>
              <a:gd name="connsiteY588" fmla="*/ 2781442 h 5751513"/>
              <a:gd name="connsiteX589" fmla="*/ 4879712 w 16665576"/>
              <a:gd name="connsiteY589" fmla="*/ 2731435 h 5751513"/>
              <a:gd name="connsiteX590" fmla="*/ 4895408 w 16665576"/>
              <a:gd name="connsiteY590" fmla="*/ 2718471 h 5751513"/>
              <a:gd name="connsiteX591" fmla="*/ 5133187 w 16665576"/>
              <a:gd name="connsiteY591" fmla="*/ 2674945 h 5751513"/>
              <a:gd name="connsiteX592" fmla="*/ 5365474 w 16665576"/>
              <a:gd name="connsiteY592" fmla="*/ 2631420 h 5751513"/>
              <a:gd name="connsiteX593" fmla="*/ 5344287 w 16665576"/>
              <a:gd name="connsiteY593" fmla="*/ 2656424 h 5751513"/>
              <a:gd name="connsiteX594" fmla="*/ 5065528 w 16665576"/>
              <a:gd name="connsiteY594" fmla="*/ 2714506 h 5751513"/>
              <a:gd name="connsiteX595" fmla="*/ 4994169 w 16665576"/>
              <a:gd name="connsiteY595" fmla="*/ 2727801 h 5751513"/>
              <a:gd name="connsiteX596" fmla="*/ 4994495 w 16665576"/>
              <a:gd name="connsiteY596" fmla="*/ 2727036 h 5751513"/>
              <a:gd name="connsiteX597" fmla="*/ 4993693 w 16665576"/>
              <a:gd name="connsiteY597" fmla="*/ 2727890 h 5751513"/>
              <a:gd name="connsiteX598" fmla="*/ 4974668 w 16665576"/>
              <a:gd name="connsiteY598" fmla="*/ 2731435 h 5751513"/>
              <a:gd name="connsiteX599" fmla="*/ 4958189 w 16665576"/>
              <a:gd name="connsiteY599" fmla="*/ 2736991 h 5751513"/>
              <a:gd name="connsiteX600" fmla="*/ 4853031 w 16665576"/>
              <a:gd name="connsiteY600" fmla="*/ 2768478 h 5751513"/>
              <a:gd name="connsiteX601" fmla="*/ 4853031 w 16665576"/>
              <a:gd name="connsiteY601" fmla="*/ 2774960 h 5751513"/>
              <a:gd name="connsiteX602" fmla="*/ 4953479 w 16665576"/>
              <a:gd name="connsiteY602" fmla="*/ 2749956 h 5751513"/>
              <a:gd name="connsiteX603" fmla="*/ 4958189 w 16665576"/>
              <a:gd name="connsiteY603" fmla="*/ 2749956 h 5751513"/>
              <a:gd name="connsiteX604" fmla="*/ 4990363 w 16665576"/>
              <a:gd name="connsiteY604" fmla="*/ 2731435 h 5751513"/>
              <a:gd name="connsiteX605" fmla="*/ 4993693 w 16665576"/>
              <a:gd name="connsiteY605" fmla="*/ 2727890 h 5751513"/>
              <a:gd name="connsiteX606" fmla="*/ 4994169 w 16665576"/>
              <a:gd name="connsiteY606" fmla="*/ 2727801 h 5751513"/>
              <a:gd name="connsiteX607" fmla="*/ 4992816 w 16665576"/>
              <a:gd name="connsiteY607" fmla="*/ 2730972 h 5751513"/>
              <a:gd name="connsiteX608" fmla="*/ 4979377 w 16665576"/>
              <a:gd name="connsiteY608" fmla="*/ 2749956 h 5751513"/>
              <a:gd name="connsiteX609" fmla="*/ 4958189 w 16665576"/>
              <a:gd name="connsiteY609" fmla="*/ 2774960 h 5751513"/>
              <a:gd name="connsiteX610" fmla="*/ 4789466 w 16665576"/>
              <a:gd name="connsiteY610" fmla="*/ 2818485 h 5751513"/>
              <a:gd name="connsiteX611" fmla="*/ 4789466 w 16665576"/>
              <a:gd name="connsiteY611" fmla="*/ 2805520 h 5751513"/>
              <a:gd name="connsiteX612" fmla="*/ 4783973 w 16665576"/>
              <a:gd name="connsiteY612" fmla="*/ 2805520 h 5751513"/>
              <a:gd name="connsiteX613" fmla="*/ 4763570 w 16665576"/>
              <a:gd name="connsiteY613" fmla="*/ 2830523 h 5751513"/>
              <a:gd name="connsiteX614" fmla="*/ 4705497 w 16665576"/>
              <a:gd name="connsiteY614" fmla="*/ 2849971 h 5751513"/>
              <a:gd name="connsiteX615" fmla="*/ 4583862 w 16665576"/>
              <a:gd name="connsiteY615" fmla="*/ 2887013 h 5751513"/>
              <a:gd name="connsiteX616" fmla="*/ 4678817 w 16665576"/>
              <a:gd name="connsiteY616" fmla="*/ 2862010 h 5751513"/>
              <a:gd name="connsiteX617" fmla="*/ 4678817 w 16665576"/>
              <a:gd name="connsiteY617" fmla="*/ 2868492 h 5751513"/>
              <a:gd name="connsiteX618" fmla="*/ 4889915 w 16665576"/>
              <a:gd name="connsiteY618" fmla="*/ 2812003 h 5751513"/>
              <a:gd name="connsiteX619" fmla="*/ 5095519 w 16665576"/>
              <a:gd name="connsiteY619" fmla="*/ 2774960 h 5751513"/>
              <a:gd name="connsiteX620" fmla="*/ 5085319 w 16665576"/>
              <a:gd name="connsiteY620" fmla="*/ 2793481 h 5751513"/>
              <a:gd name="connsiteX621" fmla="*/ 5217157 w 16665576"/>
              <a:gd name="connsiteY621" fmla="*/ 2774960 h 5751513"/>
              <a:gd name="connsiteX622" fmla="*/ 5201461 w 16665576"/>
              <a:gd name="connsiteY622" fmla="*/ 2799964 h 5751513"/>
              <a:gd name="connsiteX623" fmla="*/ 5133187 w 16665576"/>
              <a:gd name="connsiteY623" fmla="*/ 2830523 h 5751513"/>
              <a:gd name="connsiteX624" fmla="*/ 5195968 w 16665576"/>
              <a:gd name="connsiteY624" fmla="*/ 2830523 h 5751513"/>
              <a:gd name="connsiteX625" fmla="*/ 5180272 w 16665576"/>
              <a:gd name="connsiteY625" fmla="*/ 2855527 h 5751513"/>
              <a:gd name="connsiteX626" fmla="*/ 5075116 w 16665576"/>
              <a:gd name="connsiteY626" fmla="*/ 2887013 h 5751513"/>
              <a:gd name="connsiteX627" fmla="*/ 5065017 w 16665576"/>
              <a:gd name="connsiteY627" fmla="*/ 2892576 h 5751513"/>
              <a:gd name="connsiteX628" fmla="*/ 5064458 w 16665576"/>
              <a:gd name="connsiteY628" fmla="*/ 2892733 h 5751513"/>
              <a:gd name="connsiteX629" fmla="*/ 5058637 w 16665576"/>
              <a:gd name="connsiteY629" fmla="*/ 2893496 h 5751513"/>
              <a:gd name="connsiteX630" fmla="*/ 5042941 w 16665576"/>
              <a:gd name="connsiteY630" fmla="*/ 2893496 h 5751513"/>
              <a:gd name="connsiteX631" fmla="*/ 5006059 w 16665576"/>
              <a:gd name="connsiteY631" fmla="*/ 2899052 h 5751513"/>
              <a:gd name="connsiteX632" fmla="*/ 4958189 w 16665576"/>
              <a:gd name="connsiteY632" fmla="*/ 2912017 h 5751513"/>
              <a:gd name="connsiteX633" fmla="*/ 4937786 w 16665576"/>
              <a:gd name="connsiteY633" fmla="*/ 2930538 h 5751513"/>
              <a:gd name="connsiteX634" fmla="*/ 4905611 w 16665576"/>
              <a:gd name="connsiteY634" fmla="*/ 2937021 h 5751513"/>
              <a:gd name="connsiteX635" fmla="*/ 4837337 w 16665576"/>
              <a:gd name="connsiteY635" fmla="*/ 2962025 h 5751513"/>
              <a:gd name="connsiteX636" fmla="*/ 4810655 w 16665576"/>
              <a:gd name="connsiteY636" fmla="*/ 2974064 h 5751513"/>
              <a:gd name="connsiteX637" fmla="*/ 4805162 w 16665576"/>
              <a:gd name="connsiteY637" fmla="*/ 2967581 h 5751513"/>
              <a:gd name="connsiteX638" fmla="*/ 4736889 w 16665576"/>
              <a:gd name="connsiteY638" fmla="*/ 2987028 h 5751513"/>
              <a:gd name="connsiteX639" fmla="*/ 4742382 w 16665576"/>
              <a:gd name="connsiteY639" fmla="*/ 2967581 h 5751513"/>
              <a:gd name="connsiteX640" fmla="*/ 4663122 w 16665576"/>
              <a:gd name="connsiteY640" fmla="*/ 2987028 h 5751513"/>
              <a:gd name="connsiteX641" fmla="*/ 4599558 w 16665576"/>
              <a:gd name="connsiteY641" fmla="*/ 3005549 h 5751513"/>
              <a:gd name="connsiteX642" fmla="*/ 4615251 w 16665576"/>
              <a:gd name="connsiteY642" fmla="*/ 3005549 h 5751513"/>
              <a:gd name="connsiteX643" fmla="*/ 4599558 w 16665576"/>
              <a:gd name="connsiteY643" fmla="*/ 3030553 h 5751513"/>
              <a:gd name="connsiteX644" fmla="*/ 4510095 w 16665576"/>
              <a:gd name="connsiteY644" fmla="*/ 3086117 h 5751513"/>
              <a:gd name="connsiteX645" fmla="*/ 4694511 w 16665576"/>
              <a:gd name="connsiteY645" fmla="*/ 3092599 h 5751513"/>
              <a:gd name="connsiteX646" fmla="*/ 4694511 w 16665576"/>
              <a:gd name="connsiteY646" fmla="*/ 3099082 h 5751513"/>
              <a:gd name="connsiteX647" fmla="*/ 4895408 w 16665576"/>
              <a:gd name="connsiteY647" fmla="*/ 3024070 h 5751513"/>
              <a:gd name="connsiteX648" fmla="*/ 4853031 w 16665576"/>
              <a:gd name="connsiteY648" fmla="*/ 3017588 h 5751513"/>
              <a:gd name="connsiteX649" fmla="*/ 4874219 w 16665576"/>
              <a:gd name="connsiteY649" fmla="*/ 2987028 h 5751513"/>
              <a:gd name="connsiteX650" fmla="*/ 4958189 w 16665576"/>
              <a:gd name="connsiteY650" fmla="*/ 2949060 h 5751513"/>
              <a:gd name="connsiteX651" fmla="*/ 5232852 w 16665576"/>
              <a:gd name="connsiteY651" fmla="*/ 2874974 h 5751513"/>
              <a:gd name="connsiteX652" fmla="*/ 4947986 w 16665576"/>
              <a:gd name="connsiteY652" fmla="*/ 2949060 h 5751513"/>
              <a:gd name="connsiteX653" fmla="*/ 4663122 w 16665576"/>
              <a:gd name="connsiteY653" fmla="*/ 3042592 h 5751513"/>
              <a:gd name="connsiteX654" fmla="*/ 4684311 w 16665576"/>
              <a:gd name="connsiteY654" fmla="*/ 3017588 h 5751513"/>
              <a:gd name="connsiteX655" fmla="*/ 4995857 w 16665576"/>
              <a:gd name="connsiteY655" fmla="*/ 2912017 h 5751513"/>
              <a:gd name="connsiteX656" fmla="*/ 5064458 w 16665576"/>
              <a:gd name="connsiteY656" fmla="*/ 2892733 h 5751513"/>
              <a:gd name="connsiteX657" fmla="*/ 5064817 w 16665576"/>
              <a:gd name="connsiteY657" fmla="*/ 2892686 h 5751513"/>
              <a:gd name="connsiteX658" fmla="*/ 5065017 w 16665576"/>
              <a:gd name="connsiteY658" fmla="*/ 2892576 h 5751513"/>
              <a:gd name="connsiteX659" fmla="*/ 5153983 w 16665576"/>
              <a:gd name="connsiteY659" fmla="*/ 2867566 h 5751513"/>
              <a:gd name="connsiteX660" fmla="*/ 5312112 w 16665576"/>
              <a:gd name="connsiteY660" fmla="*/ 2837006 h 5751513"/>
              <a:gd name="connsiteX661" fmla="*/ 5296416 w 16665576"/>
              <a:gd name="connsiteY661" fmla="*/ 2862010 h 5751513"/>
              <a:gd name="connsiteX662" fmla="*/ 5211664 w 16665576"/>
              <a:gd name="connsiteY662" fmla="*/ 2899052 h 5751513"/>
              <a:gd name="connsiteX663" fmla="*/ 5370183 w 16665576"/>
              <a:gd name="connsiteY663" fmla="*/ 2874974 h 5751513"/>
              <a:gd name="connsiteX664" fmla="*/ 5354487 w 16665576"/>
              <a:gd name="connsiteY664" fmla="*/ 2899052 h 5751513"/>
              <a:gd name="connsiteX665" fmla="*/ 5348994 w 16665576"/>
              <a:gd name="connsiteY665" fmla="*/ 2899052 h 5751513"/>
              <a:gd name="connsiteX666" fmla="*/ 5127694 w 16665576"/>
              <a:gd name="connsiteY666" fmla="*/ 2943503 h 5751513"/>
              <a:gd name="connsiteX667" fmla="*/ 5116708 w 16665576"/>
              <a:gd name="connsiteY667" fmla="*/ 2943503 h 5751513"/>
              <a:gd name="connsiteX668" fmla="*/ 5085319 w 16665576"/>
              <a:gd name="connsiteY668" fmla="*/ 2949060 h 5751513"/>
              <a:gd name="connsiteX669" fmla="*/ 5079824 w 16665576"/>
              <a:gd name="connsiteY669" fmla="*/ 2955542 h 5751513"/>
              <a:gd name="connsiteX670" fmla="*/ 5069623 w 16665576"/>
              <a:gd name="connsiteY670" fmla="*/ 2955542 h 5751513"/>
              <a:gd name="connsiteX671" fmla="*/ 4958189 w 16665576"/>
              <a:gd name="connsiteY671" fmla="*/ 2980545 h 5751513"/>
              <a:gd name="connsiteX672" fmla="*/ 4921304 w 16665576"/>
              <a:gd name="connsiteY672" fmla="*/ 2992584 h 5751513"/>
              <a:gd name="connsiteX673" fmla="*/ 5127694 w 16665576"/>
              <a:gd name="connsiteY673" fmla="*/ 2962025 h 5751513"/>
              <a:gd name="connsiteX674" fmla="*/ 5133187 w 16665576"/>
              <a:gd name="connsiteY674" fmla="*/ 2967581 h 5751513"/>
              <a:gd name="connsiteX675" fmla="*/ 5195968 w 16665576"/>
              <a:gd name="connsiteY675" fmla="*/ 2949060 h 5751513"/>
              <a:gd name="connsiteX676" fmla="*/ 5174779 w 16665576"/>
              <a:gd name="connsiteY676" fmla="*/ 2974064 h 5751513"/>
              <a:gd name="connsiteX677" fmla="*/ 5079824 w 16665576"/>
              <a:gd name="connsiteY677" fmla="*/ 2999067 h 5751513"/>
              <a:gd name="connsiteX678" fmla="*/ 4747089 w 16665576"/>
              <a:gd name="connsiteY678" fmla="*/ 3092599 h 5751513"/>
              <a:gd name="connsiteX679" fmla="*/ 4821641 w 16665576"/>
              <a:gd name="connsiteY679" fmla="*/ 3079634 h 5751513"/>
              <a:gd name="connsiteX680" fmla="*/ 4821641 w 16665576"/>
              <a:gd name="connsiteY680" fmla="*/ 3086117 h 5751513"/>
              <a:gd name="connsiteX681" fmla="*/ 4889915 w 16665576"/>
              <a:gd name="connsiteY681" fmla="*/ 3067596 h 5751513"/>
              <a:gd name="connsiteX682" fmla="*/ 5137897 w 16665576"/>
              <a:gd name="connsiteY682" fmla="*/ 3030553 h 5751513"/>
              <a:gd name="connsiteX683" fmla="*/ 5127694 w 16665576"/>
              <a:gd name="connsiteY683" fmla="*/ 3049074 h 5751513"/>
              <a:gd name="connsiteX684" fmla="*/ 5206954 w 16665576"/>
              <a:gd name="connsiteY684" fmla="*/ 3017588 h 5751513"/>
              <a:gd name="connsiteX685" fmla="*/ 5195968 w 16665576"/>
              <a:gd name="connsiteY685" fmla="*/ 3042592 h 5751513"/>
              <a:gd name="connsiteX686" fmla="*/ 5190475 w 16665576"/>
              <a:gd name="connsiteY686" fmla="*/ 3042592 h 5751513"/>
              <a:gd name="connsiteX687" fmla="*/ 5170072 w 16665576"/>
              <a:gd name="connsiteY687" fmla="*/ 3067596 h 5751513"/>
              <a:gd name="connsiteX688" fmla="*/ 4874219 w 16665576"/>
              <a:gd name="connsiteY688" fmla="*/ 3129642 h 5751513"/>
              <a:gd name="connsiteX689" fmla="*/ 4873577 w 16665576"/>
              <a:gd name="connsiteY689" fmla="*/ 3134946 h 5751513"/>
              <a:gd name="connsiteX690" fmla="*/ 4868726 w 16665576"/>
              <a:gd name="connsiteY690" fmla="*/ 3136124 h 5751513"/>
              <a:gd name="connsiteX691" fmla="*/ 4873532 w 16665576"/>
              <a:gd name="connsiteY691" fmla="*/ 3135314 h 5751513"/>
              <a:gd name="connsiteX692" fmla="*/ 4873577 w 16665576"/>
              <a:gd name="connsiteY692" fmla="*/ 3134946 h 5751513"/>
              <a:gd name="connsiteX693" fmla="*/ 4892072 w 16665576"/>
              <a:gd name="connsiteY693" fmla="*/ 3130452 h 5751513"/>
              <a:gd name="connsiteX694" fmla="*/ 4895408 w 16665576"/>
              <a:gd name="connsiteY694" fmla="*/ 3129642 h 5751513"/>
              <a:gd name="connsiteX695" fmla="*/ 4895408 w 16665576"/>
              <a:gd name="connsiteY695" fmla="*/ 3136124 h 5751513"/>
              <a:gd name="connsiteX696" fmla="*/ 4916597 w 16665576"/>
              <a:gd name="connsiteY696" fmla="*/ 3129642 h 5751513"/>
              <a:gd name="connsiteX697" fmla="*/ 4911104 w 16665576"/>
              <a:gd name="connsiteY697" fmla="*/ 3149089 h 5751513"/>
              <a:gd name="connsiteX698" fmla="*/ 5027246 w 16665576"/>
              <a:gd name="connsiteY698" fmla="*/ 3124085 h 5751513"/>
              <a:gd name="connsiteX699" fmla="*/ 5011552 w 16665576"/>
              <a:gd name="connsiteY699" fmla="*/ 3149089 h 5751513"/>
              <a:gd name="connsiteX700" fmla="*/ 4789466 w 16665576"/>
              <a:gd name="connsiteY700" fmla="*/ 3211135 h 5751513"/>
              <a:gd name="connsiteX701" fmla="*/ 4773771 w 16665576"/>
              <a:gd name="connsiteY701" fmla="*/ 3229656 h 5751513"/>
              <a:gd name="connsiteX702" fmla="*/ 4821641 w 16665576"/>
              <a:gd name="connsiteY702" fmla="*/ 3223174 h 5751513"/>
              <a:gd name="connsiteX703" fmla="*/ 5069623 w 16665576"/>
              <a:gd name="connsiteY703" fmla="*/ 3173167 h 5751513"/>
              <a:gd name="connsiteX704" fmla="*/ 5069623 w 16665576"/>
              <a:gd name="connsiteY704" fmla="*/ 3186131 h 5751513"/>
              <a:gd name="connsiteX705" fmla="*/ 5106506 w 16665576"/>
              <a:gd name="connsiteY705" fmla="*/ 3173167 h 5751513"/>
              <a:gd name="connsiteX706" fmla="*/ 5122201 w 16665576"/>
              <a:gd name="connsiteY706" fmla="*/ 3173167 h 5751513"/>
              <a:gd name="connsiteX707" fmla="*/ 5016260 w 16665576"/>
              <a:gd name="connsiteY707" fmla="*/ 3217618 h 5751513"/>
              <a:gd name="connsiteX708" fmla="*/ 4969077 w 16665576"/>
              <a:gd name="connsiteY708" fmla="*/ 3227225 h 5751513"/>
              <a:gd name="connsiteX709" fmla="*/ 4922317 w 16665576"/>
              <a:gd name="connsiteY709" fmla="*/ 3241388 h 5751513"/>
              <a:gd name="connsiteX710" fmla="*/ 4916597 w 16665576"/>
              <a:gd name="connsiteY710" fmla="*/ 3241695 h 5751513"/>
              <a:gd name="connsiteX711" fmla="*/ 4921304 w 16665576"/>
              <a:gd name="connsiteY711" fmla="*/ 3241695 h 5751513"/>
              <a:gd name="connsiteX712" fmla="*/ 4922317 w 16665576"/>
              <a:gd name="connsiteY712" fmla="*/ 3241388 h 5751513"/>
              <a:gd name="connsiteX713" fmla="*/ 4929545 w 16665576"/>
              <a:gd name="connsiteY713" fmla="*/ 3241001 h 5751513"/>
              <a:gd name="connsiteX714" fmla="*/ 4942493 w 16665576"/>
              <a:gd name="connsiteY714" fmla="*/ 3236139 h 5751513"/>
              <a:gd name="connsiteX715" fmla="*/ 4932292 w 16665576"/>
              <a:gd name="connsiteY715" fmla="*/ 3261142 h 5751513"/>
              <a:gd name="connsiteX716" fmla="*/ 4905611 w 16665576"/>
              <a:gd name="connsiteY716" fmla="*/ 3279663 h 5751513"/>
              <a:gd name="connsiteX717" fmla="*/ 5075116 w 16665576"/>
              <a:gd name="connsiteY717" fmla="*/ 3241695 h 5751513"/>
              <a:gd name="connsiteX718" fmla="*/ 5058637 w 16665576"/>
              <a:gd name="connsiteY718" fmla="*/ 3266699 h 5751513"/>
              <a:gd name="connsiteX719" fmla="*/ 4911104 w 16665576"/>
              <a:gd name="connsiteY719" fmla="*/ 3316706 h 5751513"/>
              <a:gd name="connsiteX720" fmla="*/ 4995857 w 16665576"/>
              <a:gd name="connsiteY720" fmla="*/ 3304667 h 5751513"/>
              <a:gd name="connsiteX721" fmla="*/ 5037448 w 16665576"/>
              <a:gd name="connsiteY721" fmla="*/ 3298185 h 5751513"/>
              <a:gd name="connsiteX722" fmla="*/ 5069623 w 16665576"/>
              <a:gd name="connsiteY722" fmla="*/ 3291702 h 5751513"/>
              <a:gd name="connsiteX723" fmla="*/ 5053928 w 16665576"/>
              <a:gd name="connsiteY723" fmla="*/ 3316706 h 5751513"/>
              <a:gd name="connsiteX724" fmla="*/ 5011552 w 16665576"/>
              <a:gd name="connsiteY724" fmla="*/ 3323189 h 5751513"/>
              <a:gd name="connsiteX725" fmla="*/ 4837337 w 16665576"/>
              <a:gd name="connsiteY725" fmla="*/ 3341710 h 5751513"/>
              <a:gd name="connsiteX726" fmla="*/ 4853031 w 16665576"/>
              <a:gd name="connsiteY726" fmla="*/ 3316706 h 5751513"/>
              <a:gd name="connsiteX727" fmla="*/ 4868726 w 16665576"/>
              <a:gd name="connsiteY727" fmla="*/ 3310224 h 5751513"/>
              <a:gd name="connsiteX728" fmla="*/ 4779264 w 16665576"/>
              <a:gd name="connsiteY728" fmla="*/ 3335228 h 5751513"/>
              <a:gd name="connsiteX729" fmla="*/ 4794960 w 16665576"/>
              <a:gd name="connsiteY729" fmla="*/ 3304667 h 5751513"/>
              <a:gd name="connsiteX730" fmla="*/ 4889915 w 16665576"/>
              <a:gd name="connsiteY730" fmla="*/ 3266699 h 5751513"/>
              <a:gd name="connsiteX731" fmla="*/ 4783973 w 16665576"/>
              <a:gd name="connsiteY731" fmla="*/ 3298185 h 5751513"/>
              <a:gd name="connsiteX732" fmla="*/ 4800453 w 16665576"/>
              <a:gd name="connsiteY732" fmla="*/ 3273181 h 5751513"/>
              <a:gd name="connsiteX733" fmla="*/ 4816148 w 16665576"/>
              <a:gd name="connsiteY733" fmla="*/ 3266699 h 5751513"/>
              <a:gd name="connsiteX734" fmla="*/ 4800453 w 16665576"/>
              <a:gd name="connsiteY734" fmla="*/ 3273181 h 5751513"/>
              <a:gd name="connsiteX735" fmla="*/ 4810655 w 16665576"/>
              <a:gd name="connsiteY735" fmla="*/ 3254660 h 5751513"/>
              <a:gd name="connsiteX736" fmla="*/ 4800453 w 16665576"/>
              <a:gd name="connsiteY736" fmla="*/ 3254660 h 5751513"/>
              <a:gd name="connsiteX737" fmla="*/ 4731395 w 16665576"/>
              <a:gd name="connsiteY737" fmla="*/ 3279663 h 5751513"/>
              <a:gd name="connsiteX738" fmla="*/ 4710207 w 16665576"/>
              <a:gd name="connsiteY738" fmla="*/ 3304667 h 5751513"/>
              <a:gd name="connsiteX739" fmla="*/ 4525791 w 16665576"/>
              <a:gd name="connsiteY739" fmla="*/ 3366714 h 5751513"/>
              <a:gd name="connsiteX740" fmla="*/ 4531284 w 16665576"/>
              <a:gd name="connsiteY740" fmla="*/ 3366714 h 5751513"/>
              <a:gd name="connsiteX741" fmla="*/ 4663122 w 16665576"/>
              <a:gd name="connsiteY741" fmla="*/ 3348192 h 5751513"/>
              <a:gd name="connsiteX742" fmla="*/ 4789466 w 16665576"/>
              <a:gd name="connsiteY742" fmla="*/ 3335228 h 5751513"/>
              <a:gd name="connsiteX743" fmla="*/ 4773771 w 16665576"/>
              <a:gd name="connsiteY743" fmla="*/ 3360231 h 5751513"/>
              <a:gd name="connsiteX744" fmla="*/ 4758077 w 16665576"/>
              <a:gd name="connsiteY744" fmla="*/ 3373196 h 5751513"/>
              <a:gd name="connsiteX745" fmla="*/ 4779264 w 16665576"/>
              <a:gd name="connsiteY745" fmla="*/ 3378752 h 5751513"/>
              <a:gd name="connsiteX746" fmla="*/ 4789466 w 16665576"/>
              <a:gd name="connsiteY746" fmla="*/ 3385234 h 5751513"/>
              <a:gd name="connsiteX747" fmla="*/ 5016260 w 16665576"/>
              <a:gd name="connsiteY747" fmla="*/ 3353748 h 5751513"/>
              <a:gd name="connsiteX748" fmla="*/ 4995857 w 16665576"/>
              <a:gd name="connsiteY748" fmla="*/ 3378752 h 5751513"/>
              <a:gd name="connsiteX749" fmla="*/ 4911104 w 16665576"/>
              <a:gd name="connsiteY749" fmla="*/ 3416721 h 5751513"/>
              <a:gd name="connsiteX750" fmla="*/ 4911104 w 16665576"/>
              <a:gd name="connsiteY750" fmla="*/ 3423203 h 5751513"/>
              <a:gd name="connsiteX751" fmla="*/ 5042941 w 16665576"/>
              <a:gd name="connsiteY751" fmla="*/ 3403756 h 5751513"/>
              <a:gd name="connsiteX752" fmla="*/ 5021753 w 16665576"/>
              <a:gd name="connsiteY752" fmla="*/ 3435242 h 5751513"/>
              <a:gd name="connsiteX753" fmla="*/ 4958189 w 16665576"/>
              <a:gd name="connsiteY753" fmla="*/ 3460246 h 5751513"/>
              <a:gd name="connsiteX754" fmla="*/ 4990363 w 16665576"/>
              <a:gd name="connsiteY754" fmla="*/ 3472285 h 5751513"/>
              <a:gd name="connsiteX755" fmla="*/ 5006059 w 16665576"/>
              <a:gd name="connsiteY755" fmla="*/ 3472285 h 5751513"/>
              <a:gd name="connsiteX756" fmla="*/ 5027246 w 16665576"/>
              <a:gd name="connsiteY756" fmla="*/ 3447281 h 5751513"/>
              <a:gd name="connsiteX757" fmla="*/ 5159086 w 16665576"/>
              <a:gd name="connsiteY757" fmla="*/ 3435242 h 5751513"/>
              <a:gd name="connsiteX758" fmla="*/ 5148883 w 16665576"/>
              <a:gd name="connsiteY758" fmla="*/ 3460246 h 5751513"/>
              <a:gd name="connsiteX759" fmla="*/ 5159086 w 16665576"/>
              <a:gd name="connsiteY759" fmla="*/ 3460246 h 5751513"/>
              <a:gd name="connsiteX760" fmla="*/ 5159086 w 16665576"/>
              <a:gd name="connsiteY760" fmla="*/ 3466728 h 5751513"/>
              <a:gd name="connsiteX761" fmla="*/ 5280721 w 16665576"/>
              <a:gd name="connsiteY761" fmla="*/ 3441724 h 5751513"/>
              <a:gd name="connsiteX762" fmla="*/ 5269735 w 16665576"/>
              <a:gd name="connsiteY762" fmla="*/ 3460246 h 5751513"/>
              <a:gd name="connsiteX763" fmla="*/ 5195968 w 16665576"/>
              <a:gd name="connsiteY763" fmla="*/ 3503770 h 5751513"/>
              <a:gd name="connsiteX764" fmla="*/ 5323098 w 16665576"/>
              <a:gd name="connsiteY764" fmla="*/ 3472285 h 5751513"/>
              <a:gd name="connsiteX765" fmla="*/ 5307403 w 16665576"/>
              <a:gd name="connsiteY765" fmla="*/ 3497288 h 5751513"/>
              <a:gd name="connsiteX766" fmla="*/ 5085319 w 16665576"/>
              <a:gd name="connsiteY766" fmla="*/ 3572299 h 5751513"/>
              <a:gd name="connsiteX767" fmla="*/ 5069623 w 16665576"/>
              <a:gd name="connsiteY767" fmla="*/ 3597303 h 5751513"/>
              <a:gd name="connsiteX768" fmla="*/ 5243838 w 16665576"/>
              <a:gd name="connsiteY768" fmla="*/ 3578782 h 5751513"/>
              <a:gd name="connsiteX769" fmla="*/ 5222650 w 16665576"/>
              <a:gd name="connsiteY769" fmla="*/ 3603785 h 5751513"/>
              <a:gd name="connsiteX770" fmla="*/ 5206954 w 16665576"/>
              <a:gd name="connsiteY770" fmla="*/ 3609341 h 5751513"/>
              <a:gd name="connsiteX771" fmla="*/ 5228143 w 16665576"/>
              <a:gd name="connsiteY771" fmla="*/ 3609341 h 5751513"/>
              <a:gd name="connsiteX772" fmla="*/ 5206954 w 16665576"/>
              <a:gd name="connsiteY772" fmla="*/ 3634345 h 5751513"/>
              <a:gd name="connsiteX773" fmla="*/ 5143390 w 16665576"/>
              <a:gd name="connsiteY773" fmla="*/ 3652866 h 5751513"/>
              <a:gd name="connsiteX774" fmla="*/ 5153590 w 16665576"/>
              <a:gd name="connsiteY774" fmla="*/ 3634345 h 5751513"/>
              <a:gd name="connsiteX775" fmla="*/ 5006059 w 16665576"/>
              <a:gd name="connsiteY775" fmla="*/ 3652866 h 5751513"/>
              <a:gd name="connsiteX776" fmla="*/ 4979377 w 16665576"/>
              <a:gd name="connsiteY776" fmla="*/ 3677870 h 5751513"/>
              <a:gd name="connsiteX777" fmla="*/ 4858526 w 16665576"/>
              <a:gd name="connsiteY777" fmla="*/ 3709356 h 5751513"/>
              <a:gd name="connsiteX778" fmla="*/ 5006059 w 16665576"/>
              <a:gd name="connsiteY778" fmla="*/ 3715839 h 5751513"/>
              <a:gd name="connsiteX779" fmla="*/ 4990363 w 16665576"/>
              <a:gd name="connsiteY779" fmla="*/ 3740843 h 5751513"/>
              <a:gd name="connsiteX780" fmla="*/ 4937786 w 16665576"/>
              <a:gd name="connsiteY780" fmla="*/ 3759363 h 5751513"/>
              <a:gd name="connsiteX781" fmla="*/ 4947986 w 16665576"/>
              <a:gd name="connsiteY781" fmla="*/ 3759363 h 5751513"/>
              <a:gd name="connsiteX782" fmla="*/ 5085319 w 16665576"/>
              <a:gd name="connsiteY782" fmla="*/ 3759363 h 5751513"/>
              <a:gd name="connsiteX783" fmla="*/ 5069623 w 16665576"/>
              <a:gd name="connsiteY783" fmla="*/ 3784367 h 5751513"/>
              <a:gd name="connsiteX784" fmla="*/ 5016260 w 16665576"/>
              <a:gd name="connsiteY784" fmla="*/ 3802888 h 5751513"/>
              <a:gd name="connsiteX785" fmla="*/ 5075116 w 16665576"/>
              <a:gd name="connsiteY785" fmla="*/ 3796406 h 5751513"/>
              <a:gd name="connsiteX786" fmla="*/ 5085319 w 16665576"/>
              <a:gd name="connsiteY786" fmla="*/ 3784367 h 5751513"/>
              <a:gd name="connsiteX787" fmla="*/ 5269735 w 16665576"/>
              <a:gd name="connsiteY787" fmla="*/ 3727878 h 5751513"/>
              <a:gd name="connsiteX788" fmla="*/ 5127694 w 16665576"/>
              <a:gd name="connsiteY788" fmla="*/ 3759363 h 5751513"/>
              <a:gd name="connsiteX789" fmla="*/ 5148883 w 16665576"/>
              <a:gd name="connsiteY789" fmla="*/ 3734360 h 5751513"/>
              <a:gd name="connsiteX790" fmla="*/ 5211664 w 16665576"/>
              <a:gd name="connsiteY790" fmla="*/ 3721395 h 5751513"/>
              <a:gd name="connsiteX791" fmla="*/ 5232852 w 16665576"/>
              <a:gd name="connsiteY791" fmla="*/ 3697317 h 5751513"/>
              <a:gd name="connsiteX792" fmla="*/ 5290923 w 16665576"/>
              <a:gd name="connsiteY792" fmla="*/ 3684353 h 5751513"/>
              <a:gd name="connsiteX793" fmla="*/ 5048435 w 16665576"/>
              <a:gd name="connsiteY793" fmla="*/ 3721395 h 5751513"/>
              <a:gd name="connsiteX794" fmla="*/ 5069623 w 16665576"/>
              <a:gd name="connsiteY794" fmla="*/ 3697317 h 5751513"/>
              <a:gd name="connsiteX795" fmla="*/ 5365474 w 16665576"/>
              <a:gd name="connsiteY795" fmla="*/ 3659349 h 5751513"/>
              <a:gd name="connsiteX796" fmla="*/ 5359981 w 16665576"/>
              <a:gd name="connsiteY796" fmla="*/ 3672314 h 5751513"/>
              <a:gd name="connsiteX797" fmla="*/ 5391372 w 16665576"/>
              <a:gd name="connsiteY797" fmla="*/ 3665831 h 5751513"/>
              <a:gd name="connsiteX798" fmla="*/ 5385879 w 16665576"/>
              <a:gd name="connsiteY798" fmla="*/ 3684353 h 5751513"/>
              <a:gd name="connsiteX799" fmla="*/ 5449443 w 16665576"/>
              <a:gd name="connsiteY799" fmla="*/ 3672314 h 5751513"/>
              <a:gd name="connsiteX800" fmla="*/ 5433747 w 16665576"/>
              <a:gd name="connsiteY800" fmla="*/ 3697317 h 5751513"/>
              <a:gd name="connsiteX801" fmla="*/ 5206954 w 16665576"/>
              <a:gd name="connsiteY801" fmla="*/ 3765846 h 5751513"/>
              <a:gd name="connsiteX802" fmla="*/ 5307403 w 16665576"/>
              <a:gd name="connsiteY802" fmla="*/ 3752881 h 5751513"/>
              <a:gd name="connsiteX803" fmla="*/ 5290923 w 16665576"/>
              <a:gd name="connsiteY803" fmla="*/ 3777885 h 5751513"/>
              <a:gd name="connsiteX804" fmla="*/ 5238345 w 16665576"/>
              <a:gd name="connsiteY804" fmla="*/ 3802888 h 5751513"/>
              <a:gd name="connsiteX805" fmla="*/ 5433747 w 16665576"/>
              <a:gd name="connsiteY805" fmla="*/ 3777885 h 5751513"/>
              <a:gd name="connsiteX806" fmla="*/ 5412559 w 16665576"/>
              <a:gd name="connsiteY806" fmla="*/ 3802888 h 5751513"/>
              <a:gd name="connsiteX807" fmla="*/ 5333299 w 16665576"/>
              <a:gd name="connsiteY807" fmla="*/ 3821410 h 5751513"/>
              <a:gd name="connsiteX808" fmla="*/ 5323098 w 16665576"/>
              <a:gd name="connsiteY808" fmla="*/ 3821410 h 5751513"/>
              <a:gd name="connsiteX809" fmla="*/ 5290923 w 16665576"/>
              <a:gd name="connsiteY809" fmla="*/ 3827892 h 5751513"/>
              <a:gd name="connsiteX810" fmla="*/ 5307403 w 16665576"/>
              <a:gd name="connsiteY810" fmla="*/ 3827892 h 5751513"/>
              <a:gd name="connsiteX811" fmla="*/ 5286214 w 16665576"/>
              <a:gd name="connsiteY811" fmla="*/ 3852896 h 5751513"/>
              <a:gd name="connsiteX812" fmla="*/ 5174779 w 16665576"/>
              <a:gd name="connsiteY812" fmla="*/ 3883456 h 5751513"/>
              <a:gd name="connsiteX813" fmla="*/ 5391372 w 16665576"/>
              <a:gd name="connsiteY813" fmla="*/ 3871417 h 5751513"/>
              <a:gd name="connsiteX814" fmla="*/ 5443950 w 16665576"/>
              <a:gd name="connsiteY814" fmla="*/ 3846413 h 5751513"/>
              <a:gd name="connsiteX815" fmla="*/ 5365474 w 16665576"/>
              <a:gd name="connsiteY815" fmla="*/ 3852896 h 5751513"/>
              <a:gd name="connsiteX816" fmla="*/ 5381169 w 16665576"/>
              <a:gd name="connsiteY816" fmla="*/ 3827892 h 5751513"/>
              <a:gd name="connsiteX817" fmla="*/ 5518500 w 16665576"/>
              <a:gd name="connsiteY817" fmla="*/ 3827892 h 5751513"/>
              <a:gd name="connsiteX818" fmla="*/ 5502021 w 16665576"/>
              <a:gd name="connsiteY818" fmla="*/ 3846413 h 5751513"/>
              <a:gd name="connsiteX819" fmla="*/ 5576573 w 16665576"/>
              <a:gd name="connsiteY819" fmla="*/ 3846413 h 5751513"/>
              <a:gd name="connsiteX820" fmla="*/ 5555384 w 16665576"/>
              <a:gd name="connsiteY820" fmla="*/ 3871417 h 5751513"/>
              <a:gd name="connsiteX821" fmla="*/ 5544398 w 16665576"/>
              <a:gd name="connsiteY821" fmla="*/ 3877900 h 5751513"/>
              <a:gd name="connsiteX822" fmla="*/ 5760989 w 16665576"/>
              <a:gd name="connsiteY822" fmla="*/ 3852896 h 5751513"/>
              <a:gd name="connsiteX823" fmla="*/ 5745293 w 16665576"/>
              <a:gd name="connsiteY823" fmla="*/ 3877900 h 5751513"/>
              <a:gd name="connsiteX824" fmla="*/ 5760989 w 16665576"/>
              <a:gd name="connsiteY824" fmla="*/ 3877900 h 5751513"/>
              <a:gd name="connsiteX825" fmla="*/ 5750788 w 16665576"/>
              <a:gd name="connsiteY825" fmla="*/ 3896420 h 5751513"/>
              <a:gd name="connsiteX826" fmla="*/ 5819060 w 16665576"/>
              <a:gd name="connsiteY826" fmla="*/ 3896420 h 5751513"/>
              <a:gd name="connsiteX827" fmla="*/ 5808859 w 16665576"/>
              <a:gd name="connsiteY827" fmla="*/ 3914942 h 5751513"/>
              <a:gd name="connsiteX828" fmla="*/ 5840249 w 16665576"/>
              <a:gd name="connsiteY828" fmla="*/ 3908459 h 5751513"/>
              <a:gd name="connsiteX829" fmla="*/ 5824555 w 16665576"/>
              <a:gd name="connsiteY829" fmla="*/ 3933463 h 5751513"/>
              <a:gd name="connsiteX830" fmla="*/ 5782178 w 16665576"/>
              <a:gd name="connsiteY830" fmla="*/ 3946428 h 5751513"/>
              <a:gd name="connsiteX831" fmla="*/ 8394617 w 16665576"/>
              <a:gd name="connsiteY831" fmla="*/ 3958467 h 5751513"/>
              <a:gd name="connsiteX832" fmla="*/ 8421298 w 16665576"/>
              <a:gd name="connsiteY832" fmla="*/ 3946428 h 5751513"/>
              <a:gd name="connsiteX833" fmla="*/ 8484078 w 16665576"/>
              <a:gd name="connsiteY833" fmla="*/ 3946428 h 5751513"/>
              <a:gd name="connsiteX834" fmla="*/ 8426007 w 16665576"/>
              <a:gd name="connsiteY834" fmla="*/ 3939946 h 5751513"/>
              <a:gd name="connsiteX835" fmla="*/ 8452688 w 16665576"/>
              <a:gd name="connsiteY835" fmla="*/ 3921424 h 5751513"/>
              <a:gd name="connsiteX836" fmla="*/ 8553136 w 16665576"/>
              <a:gd name="connsiteY836" fmla="*/ 3926981 h 5751513"/>
              <a:gd name="connsiteX837" fmla="*/ 8563338 w 16665576"/>
              <a:gd name="connsiteY837" fmla="*/ 3926981 h 5751513"/>
              <a:gd name="connsiteX838" fmla="*/ 8690468 w 16665576"/>
              <a:gd name="connsiteY838" fmla="*/ 3939946 h 5751513"/>
              <a:gd name="connsiteX839" fmla="*/ 8816813 w 16665576"/>
              <a:gd name="connsiteY839" fmla="*/ 3964949 h 5751513"/>
              <a:gd name="connsiteX840" fmla="*/ 8827799 w 16665576"/>
              <a:gd name="connsiteY840" fmla="*/ 3971432 h 5751513"/>
              <a:gd name="connsiteX841" fmla="*/ 8853696 w 16665576"/>
              <a:gd name="connsiteY841" fmla="*/ 3951984 h 5751513"/>
              <a:gd name="connsiteX842" fmla="*/ 8917261 w 16665576"/>
              <a:gd name="connsiteY842" fmla="*/ 3964949 h 5751513"/>
              <a:gd name="connsiteX843" fmla="*/ 8885871 w 16665576"/>
              <a:gd name="connsiteY843" fmla="*/ 3951984 h 5751513"/>
              <a:gd name="connsiteX844" fmla="*/ 8911768 w 16665576"/>
              <a:gd name="connsiteY844" fmla="*/ 3939946 h 5751513"/>
              <a:gd name="connsiteX845" fmla="*/ 9223314 w 16665576"/>
              <a:gd name="connsiteY845" fmla="*/ 3995509 h 5751513"/>
              <a:gd name="connsiteX846" fmla="*/ 9213113 w 16665576"/>
              <a:gd name="connsiteY846" fmla="*/ 4008474 h 5751513"/>
              <a:gd name="connsiteX847" fmla="*/ 9213113 w 16665576"/>
              <a:gd name="connsiteY847" fmla="*/ 4014956 h 5751513"/>
              <a:gd name="connsiteX848" fmla="*/ 9228807 w 16665576"/>
              <a:gd name="connsiteY848" fmla="*/ 4014956 h 5751513"/>
              <a:gd name="connsiteX849" fmla="*/ 9249996 w 16665576"/>
              <a:gd name="connsiteY849" fmla="*/ 3995509 h 5751513"/>
              <a:gd name="connsiteX850" fmla="*/ 9318269 w 16665576"/>
              <a:gd name="connsiteY850" fmla="*/ 3989953 h 5751513"/>
              <a:gd name="connsiteX851" fmla="*/ 9281385 w 16665576"/>
              <a:gd name="connsiteY851" fmla="*/ 3983471 h 5751513"/>
              <a:gd name="connsiteX852" fmla="*/ 9297081 w 16665576"/>
              <a:gd name="connsiteY852" fmla="*/ 3964949 h 5751513"/>
              <a:gd name="connsiteX853" fmla="*/ 9286879 w 16665576"/>
              <a:gd name="connsiteY853" fmla="*/ 3964949 h 5751513"/>
              <a:gd name="connsiteX854" fmla="*/ 9275893 w 16665576"/>
              <a:gd name="connsiteY854" fmla="*/ 3971432 h 5751513"/>
              <a:gd name="connsiteX855" fmla="*/ 9271184 w 16665576"/>
              <a:gd name="connsiteY855" fmla="*/ 3971432 h 5751513"/>
              <a:gd name="connsiteX856" fmla="*/ 9249996 w 16665576"/>
              <a:gd name="connsiteY856" fmla="*/ 3976988 h 5751513"/>
              <a:gd name="connsiteX857" fmla="*/ 9138561 w 16665576"/>
              <a:gd name="connsiteY857" fmla="*/ 3958467 h 5751513"/>
              <a:gd name="connsiteX858" fmla="*/ 9128359 w 16665576"/>
              <a:gd name="connsiteY858" fmla="*/ 3958467 h 5751513"/>
              <a:gd name="connsiteX859" fmla="*/ 9118158 w 16665576"/>
              <a:gd name="connsiteY859" fmla="*/ 3958467 h 5751513"/>
              <a:gd name="connsiteX860" fmla="*/ 9112664 w 16665576"/>
              <a:gd name="connsiteY860" fmla="*/ 3951984 h 5751513"/>
              <a:gd name="connsiteX861" fmla="*/ 9133852 w 16665576"/>
              <a:gd name="connsiteY861" fmla="*/ 3933463 h 5751513"/>
              <a:gd name="connsiteX862" fmla="*/ 9138561 w 16665576"/>
              <a:gd name="connsiteY862" fmla="*/ 3933463 h 5751513"/>
              <a:gd name="connsiteX863" fmla="*/ 9101678 w 16665576"/>
              <a:gd name="connsiteY863" fmla="*/ 3921424 h 5751513"/>
              <a:gd name="connsiteX864" fmla="*/ 9128359 w 16665576"/>
              <a:gd name="connsiteY864" fmla="*/ 3908459 h 5751513"/>
              <a:gd name="connsiteX865" fmla="*/ 9213113 w 16665576"/>
              <a:gd name="connsiteY865" fmla="*/ 3926981 h 5751513"/>
              <a:gd name="connsiteX866" fmla="*/ 9370847 w 16665576"/>
              <a:gd name="connsiteY866" fmla="*/ 3951984 h 5751513"/>
              <a:gd name="connsiteX867" fmla="*/ 9366139 w 16665576"/>
              <a:gd name="connsiteY867" fmla="*/ 3958467 h 5751513"/>
              <a:gd name="connsiteX868" fmla="*/ 9413224 w 16665576"/>
              <a:gd name="connsiteY868" fmla="*/ 3958467 h 5751513"/>
              <a:gd name="connsiteX869" fmla="*/ 9387327 w 16665576"/>
              <a:gd name="connsiteY869" fmla="*/ 3951984 h 5751513"/>
              <a:gd name="connsiteX870" fmla="*/ 9413224 w 16665576"/>
              <a:gd name="connsiteY870" fmla="*/ 3933463 h 5751513"/>
              <a:gd name="connsiteX871" fmla="*/ 9545847 w 16665576"/>
              <a:gd name="connsiteY871" fmla="*/ 3971432 h 5751513"/>
              <a:gd name="connsiteX872" fmla="*/ 9545847 w 16665576"/>
              <a:gd name="connsiteY872" fmla="*/ 3964949 h 5751513"/>
              <a:gd name="connsiteX873" fmla="*/ 9455601 w 16665576"/>
              <a:gd name="connsiteY873" fmla="*/ 3939946 h 5751513"/>
              <a:gd name="connsiteX874" fmla="*/ 9482282 w 16665576"/>
              <a:gd name="connsiteY874" fmla="*/ 3921424 h 5751513"/>
              <a:gd name="connsiteX875" fmla="*/ 9614121 w 16665576"/>
              <a:gd name="connsiteY875" fmla="*/ 3946428 h 5751513"/>
              <a:gd name="connsiteX876" fmla="*/ 9561543 w 16665576"/>
              <a:gd name="connsiteY876" fmla="*/ 3926981 h 5751513"/>
              <a:gd name="connsiteX877" fmla="*/ 9577237 w 16665576"/>
              <a:gd name="connsiteY877" fmla="*/ 3914942 h 5751513"/>
              <a:gd name="connsiteX878" fmla="*/ 9598426 w 16665576"/>
              <a:gd name="connsiteY878" fmla="*/ 3896420 h 5751513"/>
              <a:gd name="connsiteX879" fmla="*/ 9661206 w 16665576"/>
              <a:gd name="connsiteY879" fmla="*/ 3901977 h 5751513"/>
              <a:gd name="connsiteX880" fmla="*/ 9482282 w 16665576"/>
              <a:gd name="connsiteY880" fmla="*/ 3839931 h 5751513"/>
              <a:gd name="connsiteX881" fmla="*/ 9503471 w 16665576"/>
              <a:gd name="connsiteY881" fmla="*/ 3821410 h 5751513"/>
              <a:gd name="connsiteX882" fmla="*/ 9601758 w 16665576"/>
              <a:gd name="connsiteY882" fmla="*/ 3834137 h 5751513"/>
              <a:gd name="connsiteX883" fmla="*/ 9610687 w 16665576"/>
              <a:gd name="connsiteY883" fmla="*/ 3835995 h 5751513"/>
              <a:gd name="connsiteX884" fmla="*/ 9618418 w 16665576"/>
              <a:gd name="connsiteY884" fmla="*/ 3836869 h 5751513"/>
              <a:gd name="connsiteX885" fmla="*/ 9709075 w 16665576"/>
              <a:gd name="connsiteY885" fmla="*/ 3852896 h 5751513"/>
              <a:gd name="connsiteX886" fmla="*/ 9645510 w 16665576"/>
              <a:gd name="connsiteY886" fmla="*/ 3839931 h 5751513"/>
              <a:gd name="connsiteX887" fmla="*/ 9618418 w 16665576"/>
              <a:gd name="connsiteY887" fmla="*/ 3836869 h 5751513"/>
              <a:gd name="connsiteX888" fmla="*/ 9606273 w 16665576"/>
              <a:gd name="connsiteY888" fmla="*/ 3834722 h 5751513"/>
              <a:gd name="connsiteX889" fmla="*/ 9601758 w 16665576"/>
              <a:gd name="connsiteY889" fmla="*/ 3834137 h 5751513"/>
              <a:gd name="connsiteX890" fmla="*/ 9571744 w 16665576"/>
              <a:gd name="connsiteY890" fmla="*/ 3827892 h 5751513"/>
              <a:gd name="connsiteX891" fmla="*/ 9598426 w 16665576"/>
              <a:gd name="connsiteY891" fmla="*/ 3809371 h 5751513"/>
              <a:gd name="connsiteX892" fmla="*/ 9672192 w 16665576"/>
              <a:gd name="connsiteY892" fmla="*/ 3821410 h 5751513"/>
              <a:gd name="connsiteX893" fmla="*/ 9687887 w 16665576"/>
              <a:gd name="connsiteY893" fmla="*/ 3821410 h 5751513"/>
              <a:gd name="connsiteX894" fmla="*/ 9608628 w 16665576"/>
              <a:gd name="connsiteY894" fmla="*/ 3796406 h 5751513"/>
              <a:gd name="connsiteX895" fmla="*/ 9587439 w 16665576"/>
              <a:gd name="connsiteY895" fmla="*/ 3789924 h 5751513"/>
              <a:gd name="connsiteX896" fmla="*/ 9592932 w 16665576"/>
              <a:gd name="connsiteY896" fmla="*/ 3796406 h 5751513"/>
              <a:gd name="connsiteX897" fmla="*/ 9566251 w 16665576"/>
              <a:gd name="connsiteY897" fmla="*/ 3809371 h 5751513"/>
              <a:gd name="connsiteX898" fmla="*/ 9428919 w 16665576"/>
              <a:gd name="connsiteY898" fmla="*/ 3765846 h 5751513"/>
              <a:gd name="connsiteX899" fmla="*/ 9408515 w 16665576"/>
              <a:gd name="connsiteY899" fmla="*/ 3771402 h 5751513"/>
              <a:gd name="connsiteX900" fmla="*/ 9207619 w 16665576"/>
              <a:gd name="connsiteY900" fmla="*/ 3721395 h 5751513"/>
              <a:gd name="connsiteX901" fmla="*/ 9234301 w 16665576"/>
              <a:gd name="connsiteY901" fmla="*/ 3709356 h 5751513"/>
              <a:gd name="connsiteX902" fmla="*/ 9418717 w 16665576"/>
              <a:gd name="connsiteY902" fmla="*/ 3752881 h 5751513"/>
              <a:gd name="connsiteX903" fmla="*/ 9439906 w 16665576"/>
              <a:gd name="connsiteY903" fmla="*/ 3740843 h 5751513"/>
              <a:gd name="connsiteX904" fmla="*/ 9503471 w 16665576"/>
              <a:gd name="connsiteY904" fmla="*/ 3765846 h 5751513"/>
              <a:gd name="connsiteX905" fmla="*/ 9508178 w 16665576"/>
              <a:gd name="connsiteY905" fmla="*/ 3759363 h 5751513"/>
              <a:gd name="connsiteX906" fmla="*/ 9455601 w 16665576"/>
              <a:gd name="connsiteY906" fmla="*/ 3740843 h 5751513"/>
              <a:gd name="connsiteX907" fmla="*/ 9471296 w 16665576"/>
              <a:gd name="connsiteY907" fmla="*/ 3727878 h 5751513"/>
              <a:gd name="connsiteX908" fmla="*/ 9461094 w 16665576"/>
              <a:gd name="connsiteY908" fmla="*/ 3727878 h 5751513"/>
              <a:gd name="connsiteX909" fmla="*/ 9455601 w 16665576"/>
              <a:gd name="connsiteY909" fmla="*/ 3721395 h 5751513"/>
              <a:gd name="connsiteX910" fmla="*/ 9466587 w 16665576"/>
              <a:gd name="connsiteY910" fmla="*/ 3709356 h 5751513"/>
              <a:gd name="connsiteX911" fmla="*/ 9406161 w 16665576"/>
              <a:gd name="connsiteY911" fmla="*/ 3698822 h 5751513"/>
              <a:gd name="connsiteX912" fmla="*/ 9402843 w 16665576"/>
              <a:gd name="connsiteY912" fmla="*/ 3698244 h 5751513"/>
              <a:gd name="connsiteX913" fmla="*/ 9403023 w 16665576"/>
              <a:gd name="connsiteY913" fmla="*/ 3697317 h 5751513"/>
              <a:gd name="connsiteX914" fmla="*/ 9397529 w 16665576"/>
              <a:gd name="connsiteY914" fmla="*/ 3697317 h 5751513"/>
              <a:gd name="connsiteX915" fmla="*/ 9398608 w 16665576"/>
              <a:gd name="connsiteY915" fmla="*/ 3697505 h 5751513"/>
              <a:gd name="connsiteX916" fmla="*/ 9402843 w 16665576"/>
              <a:gd name="connsiteY916" fmla="*/ 3698244 h 5751513"/>
              <a:gd name="connsiteX917" fmla="*/ 9401858 w 16665576"/>
              <a:gd name="connsiteY917" fmla="*/ 3703337 h 5751513"/>
              <a:gd name="connsiteX918" fmla="*/ 9370847 w 16665576"/>
              <a:gd name="connsiteY918" fmla="*/ 3715839 h 5751513"/>
              <a:gd name="connsiteX919" fmla="*/ 9217821 w 16665576"/>
              <a:gd name="connsiteY919" fmla="*/ 3665831 h 5751513"/>
              <a:gd name="connsiteX920" fmla="*/ 9244502 w 16665576"/>
              <a:gd name="connsiteY920" fmla="*/ 3647310 h 5751513"/>
              <a:gd name="connsiteX921" fmla="*/ 9329255 w 16665576"/>
              <a:gd name="connsiteY921" fmla="*/ 3665831 h 5751513"/>
              <a:gd name="connsiteX922" fmla="*/ 9308068 w 16665576"/>
              <a:gd name="connsiteY922" fmla="*/ 3659349 h 5751513"/>
              <a:gd name="connsiteX923" fmla="*/ 9217821 w 16665576"/>
              <a:gd name="connsiteY923" fmla="*/ 3634345 h 5751513"/>
              <a:gd name="connsiteX924" fmla="*/ 9217821 w 16665576"/>
              <a:gd name="connsiteY924" fmla="*/ 3627863 h 5751513"/>
              <a:gd name="connsiteX925" fmla="*/ 9054592 w 16665576"/>
              <a:gd name="connsiteY925" fmla="*/ 3584338 h 5751513"/>
              <a:gd name="connsiteX926" fmla="*/ 8896073 w 16665576"/>
              <a:gd name="connsiteY926" fmla="*/ 3540813 h 5751513"/>
              <a:gd name="connsiteX927" fmla="*/ 8906274 w 16665576"/>
              <a:gd name="connsiteY927" fmla="*/ 3522292 h 5751513"/>
              <a:gd name="connsiteX928" fmla="*/ 8853696 w 16665576"/>
              <a:gd name="connsiteY928" fmla="*/ 3515809 h 5751513"/>
              <a:gd name="connsiteX929" fmla="*/ 8874884 w 16665576"/>
              <a:gd name="connsiteY929" fmla="*/ 3497288 h 5751513"/>
              <a:gd name="connsiteX930" fmla="*/ 8832508 w 16665576"/>
              <a:gd name="connsiteY930" fmla="*/ 3497288 h 5751513"/>
              <a:gd name="connsiteX931" fmla="*/ 8848987 w 16665576"/>
              <a:gd name="connsiteY931" fmla="*/ 3478767 h 5751513"/>
              <a:gd name="connsiteX932" fmla="*/ 8838001 w 16665576"/>
              <a:gd name="connsiteY932" fmla="*/ 3478767 h 5751513"/>
              <a:gd name="connsiteX933" fmla="*/ 8864683 w 16665576"/>
              <a:gd name="connsiteY933" fmla="*/ 3460246 h 5751513"/>
              <a:gd name="connsiteX934" fmla="*/ 8956597 w 16665576"/>
              <a:gd name="connsiteY934" fmla="*/ 3468233 h 5751513"/>
              <a:gd name="connsiteX935" fmla="*/ 8987132 w 16665576"/>
              <a:gd name="connsiteY935" fmla="*/ 3472380 h 5751513"/>
              <a:gd name="connsiteX936" fmla="*/ 9023024 w 16665576"/>
              <a:gd name="connsiteY936" fmla="*/ 3479227 h 5751513"/>
              <a:gd name="connsiteX937" fmla="*/ 9049100 w 16665576"/>
              <a:gd name="connsiteY937" fmla="*/ 3485249 h 5751513"/>
              <a:gd name="connsiteX938" fmla="*/ 9054592 w 16665576"/>
              <a:gd name="connsiteY938" fmla="*/ 3491732 h 5751513"/>
              <a:gd name="connsiteX939" fmla="*/ 9054592 w 16665576"/>
              <a:gd name="connsiteY939" fmla="*/ 3485249 h 5751513"/>
              <a:gd name="connsiteX940" fmla="*/ 9023024 w 16665576"/>
              <a:gd name="connsiteY940" fmla="*/ 3479227 h 5751513"/>
              <a:gd name="connsiteX941" fmla="*/ 9002296 w 16665576"/>
              <a:gd name="connsiteY941" fmla="*/ 3474440 h 5751513"/>
              <a:gd name="connsiteX942" fmla="*/ 8987132 w 16665576"/>
              <a:gd name="connsiteY942" fmla="*/ 3472380 h 5751513"/>
              <a:gd name="connsiteX943" fmla="*/ 8940509 w 16665576"/>
              <a:gd name="connsiteY943" fmla="*/ 3463487 h 5751513"/>
              <a:gd name="connsiteX944" fmla="*/ 8822306 w 16665576"/>
              <a:gd name="connsiteY944" fmla="*/ 3441724 h 5751513"/>
              <a:gd name="connsiteX945" fmla="*/ 8843495 w 16665576"/>
              <a:gd name="connsiteY945" fmla="*/ 3423203 h 5751513"/>
              <a:gd name="connsiteX946" fmla="*/ 9012216 w 16665576"/>
              <a:gd name="connsiteY946" fmla="*/ 3441724 h 5751513"/>
              <a:gd name="connsiteX947" fmla="*/ 8869391 w 16665576"/>
              <a:gd name="connsiteY947" fmla="*/ 3416721 h 5751513"/>
              <a:gd name="connsiteX948" fmla="*/ 8890580 w 16665576"/>
              <a:gd name="connsiteY948" fmla="*/ 3398199 h 5751513"/>
              <a:gd name="connsiteX949" fmla="*/ 9112664 w 16665576"/>
              <a:gd name="connsiteY949" fmla="*/ 3416721 h 5751513"/>
              <a:gd name="connsiteX950" fmla="*/ 8806611 w 16665576"/>
              <a:gd name="connsiteY950" fmla="*/ 3385234 h 5751513"/>
              <a:gd name="connsiteX951" fmla="*/ 8822306 w 16665576"/>
              <a:gd name="connsiteY951" fmla="*/ 3366714 h 5751513"/>
              <a:gd name="connsiteX952" fmla="*/ 8753248 w 16665576"/>
              <a:gd name="connsiteY952" fmla="*/ 3353748 h 5751513"/>
              <a:gd name="connsiteX953" fmla="*/ 8779929 w 16665576"/>
              <a:gd name="connsiteY953" fmla="*/ 3341710 h 5751513"/>
              <a:gd name="connsiteX954" fmla="*/ 8832508 w 16665576"/>
              <a:gd name="connsiteY954" fmla="*/ 3348192 h 5751513"/>
              <a:gd name="connsiteX955" fmla="*/ 8853696 w 16665576"/>
              <a:gd name="connsiteY955" fmla="*/ 3335228 h 5751513"/>
              <a:gd name="connsiteX956" fmla="*/ 8911768 w 16665576"/>
              <a:gd name="connsiteY956" fmla="*/ 3341710 h 5751513"/>
              <a:gd name="connsiteX957" fmla="*/ 8917261 w 16665576"/>
              <a:gd name="connsiteY957" fmla="*/ 3335228 h 5751513"/>
              <a:gd name="connsiteX958" fmla="*/ 9112664 w 16665576"/>
              <a:gd name="connsiteY958" fmla="*/ 3391717 h 5751513"/>
              <a:gd name="connsiteX959" fmla="*/ 9105829 w 16665576"/>
              <a:gd name="connsiteY959" fmla="*/ 3391370 h 5751513"/>
              <a:gd name="connsiteX960" fmla="*/ 9081274 w 16665576"/>
              <a:gd name="connsiteY960" fmla="*/ 3385234 h 5751513"/>
              <a:gd name="connsiteX961" fmla="*/ 9096675 w 16665576"/>
              <a:gd name="connsiteY961" fmla="*/ 3390907 h 5751513"/>
              <a:gd name="connsiteX962" fmla="*/ 9105829 w 16665576"/>
              <a:gd name="connsiteY962" fmla="*/ 3391370 h 5751513"/>
              <a:gd name="connsiteX963" fmla="*/ 9122964 w 16665576"/>
              <a:gd name="connsiteY963" fmla="*/ 3395653 h 5751513"/>
              <a:gd name="connsiteX964" fmla="*/ 9165243 w 16665576"/>
              <a:gd name="connsiteY964" fmla="*/ 3410238 h 5751513"/>
              <a:gd name="connsiteX965" fmla="*/ 9149548 w 16665576"/>
              <a:gd name="connsiteY965" fmla="*/ 3428760 h 5751513"/>
              <a:gd name="connsiteX966" fmla="*/ 9075780 w 16665576"/>
              <a:gd name="connsiteY966" fmla="*/ 3435242 h 5751513"/>
              <a:gd name="connsiteX967" fmla="*/ 9060086 w 16665576"/>
              <a:gd name="connsiteY967" fmla="*/ 3447281 h 5751513"/>
              <a:gd name="connsiteX968" fmla="*/ 9017709 w 16665576"/>
              <a:gd name="connsiteY968" fmla="*/ 3453763 h 5751513"/>
              <a:gd name="connsiteX969" fmla="*/ 9112664 w 16665576"/>
              <a:gd name="connsiteY969" fmla="*/ 3478767 h 5751513"/>
              <a:gd name="connsiteX970" fmla="*/ 9122866 w 16665576"/>
              <a:gd name="connsiteY970" fmla="*/ 3478767 h 5751513"/>
              <a:gd name="connsiteX971" fmla="*/ 9207619 w 16665576"/>
              <a:gd name="connsiteY971" fmla="*/ 3491732 h 5751513"/>
              <a:gd name="connsiteX972" fmla="*/ 9081274 w 16665576"/>
              <a:gd name="connsiteY972" fmla="*/ 3466728 h 5751513"/>
              <a:gd name="connsiteX973" fmla="*/ 9107171 w 16665576"/>
              <a:gd name="connsiteY973" fmla="*/ 3447281 h 5751513"/>
              <a:gd name="connsiteX974" fmla="*/ 9170736 w 16665576"/>
              <a:gd name="connsiteY974" fmla="*/ 3453763 h 5751513"/>
              <a:gd name="connsiteX975" fmla="*/ 9196633 w 16665576"/>
              <a:gd name="connsiteY975" fmla="*/ 3441724 h 5751513"/>
              <a:gd name="connsiteX976" fmla="*/ 9207619 w 16665576"/>
              <a:gd name="connsiteY976" fmla="*/ 3428760 h 5751513"/>
              <a:gd name="connsiteX977" fmla="*/ 9196633 w 16665576"/>
              <a:gd name="connsiteY977" fmla="*/ 3428760 h 5751513"/>
              <a:gd name="connsiteX978" fmla="*/ 9202126 w 16665576"/>
              <a:gd name="connsiteY978" fmla="*/ 3416721 h 5751513"/>
              <a:gd name="connsiteX979" fmla="*/ 9461094 w 16665576"/>
              <a:gd name="connsiteY979" fmla="*/ 3497288 h 5751513"/>
              <a:gd name="connsiteX980" fmla="*/ 9450107 w 16665576"/>
              <a:gd name="connsiteY980" fmla="*/ 3497288 h 5751513"/>
              <a:gd name="connsiteX981" fmla="*/ 9428919 w 16665576"/>
              <a:gd name="connsiteY981" fmla="*/ 3503770 h 5751513"/>
              <a:gd name="connsiteX982" fmla="*/ 9497977 w 16665576"/>
              <a:gd name="connsiteY982" fmla="*/ 3528774 h 5751513"/>
              <a:gd name="connsiteX983" fmla="*/ 9471296 w 16665576"/>
              <a:gd name="connsiteY983" fmla="*/ 3540813 h 5751513"/>
              <a:gd name="connsiteX984" fmla="*/ 9397529 w 16665576"/>
              <a:gd name="connsiteY984" fmla="*/ 3528774 h 5751513"/>
              <a:gd name="connsiteX985" fmla="*/ 9408515 w 16665576"/>
              <a:gd name="connsiteY985" fmla="*/ 3535256 h 5751513"/>
              <a:gd name="connsiteX986" fmla="*/ 9387327 w 16665576"/>
              <a:gd name="connsiteY986" fmla="*/ 3553778 h 5751513"/>
              <a:gd name="connsiteX987" fmla="*/ 9424211 w 16665576"/>
              <a:gd name="connsiteY987" fmla="*/ 3565817 h 5751513"/>
              <a:gd name="connsiteX988" fmla="*/ 9418717 w 16665576"/>
              <a:gd name="connsiteY988" fmla="*/ 3572299 h 5751513"/>
              <a:gd name="connsiteX989" fmla="*/ 9508178 w 16665576"/>
              <a:gd name="connsiteY989" fmla="*/ 3590820 h 5751513"/>
              <a:gd name="connsiteX990" fmla="*/ 9524659 w 16665576"/>
              <a:gd name="connsiteY990" fmla="*/ 3578782 h 5751513"/>
              <a:gd name="connsiteX991" fmla="*/ 9492484 w 16665576"/>
              <a:gd name="connsiteY991" fmla="*/ 3559334 h 5751513"/>
              <a:gd name="connsiteX992" fmla="*/ 9513673 w 16665576"/>
              <a:gd name="connsiteY992" fmla="*/ 3547295 h 5751513"/>
              <a:gd name="connsiteX993" fmla="*/ 9614121 w 16665576"/>
              <a:gd name="connsiteY993" fmla="*/ 3540813 h 5751513"/>
              <a:gd name="connsiteX994" fmla="*/ 11145171 w 16665576"/>
              <a:gd name="connsiteY994" fmla="*/ 4102007 h 5751513"/>
              <a:gd name="connsiteX995" fmla="*/ 11197750 w 16665576"/>
              <a:gd name="connsiteY995" fmla="*/ 4107562 h 5751513"/>
              <a:gd name="connsiteX996" fmla="*/ 11335081 w 16665576"/>
              <a:gd name="connsiteY996" fmla="*/ 4152014 h 5751513"/>
              <a:gd name="connsiteX997" fmla="*/ 11213445 w 16665576"/>
              <a:gd name="connsiteY997" fmla="*/ 4107562 h 5751513"/>
              <a:gd name="connsiteX998" fmla="*/ 11266808 w 16665576"/>
              <a:gd name="connsiteY998" fmla="*/ 4102007 h 5751513"/>
              <a:gd name="connsiteX999" fmla="*/ 11477906 w 16665576"/>
              <a:gd name="connsiteY999" fmla="*/ 4189056 h 5751513"/>
              <a:gd name="connsiteX1000" fmla="*/ 11493601 w 16665576"/>
              <a:gd name="connsiteY1000" fmla="*/ 4195539 h 5751513"/>
              <a:gd name="connsiteX1001" fmla="*/ 11762770 w 16665576"/>
              <a:gd name="connsiteY1001" fmla="*/ 4301110 h 5751513"/>
              <a:gd name="connsiteX1002" fmla="*/ 12026447 w 16665576"/>
              <a:gd name="connsiteY1002" fmla="*/ 4431684 h 5751513"/>
              <a:gd name="connsiteX1003" fmla="*/ 12047635 w 16665576"/>
              <a:gd name="connsiteY1003" fmla="*/ 4438167 h 5751513"/>
              <a:gd name="connsiteX1004" fmla="*/ 12100999 w 16665576"/>
              <a:gd name="connsiteY1004" fmla="*/ 4444649 h 5751513"/>
              <a:gd name="connsiteX1005" fmla="*/ 12237545 w 16665576"/>
              <a:gd name="connsiteY1005" fmla="*/ 4506696 h 5751513"/>
              <a:gd name="connsiteX1006" fmla="*/ 12169272 w 16665576"/>
              <a:gd name="connsiteY1006" fmla="*/ 4469653 h 5751513"/>
              <a:gd name="connsiteX1007" fmla="*/ 12221850 w 16665576"/>
              <a:gd name="connsiteY1007" fmla="*/ 4469653 h 5751513"/>
              <a:gd name="connsiteX1008" fmla="*/ 12860638 w 16665576"/>
              <a:gd name="connsiteY1008" fmla="*/ 4787292 h 5751513"/>
              <a:gd name="connsiteX1009" fmla="*/ 12833957 w 16665576"/>
              <a:gd name="connsiteY1009" fmla="*/ 4793774 h 5751513"/>
              <a:gd name="connsiteX1010" fmla="*/ 12897522 w 16665576"/>
              <a:gd name="connsiteY1010" fmla="*/ 4824335 h 5751513"/>
              <a:gd name="connsiteX1011" fmla="*/ 12871625 w 16665576"/>
              <a:gd name="connsiteY1011" fmla="*/ 4805813 h 5751513"/>
              <a:gd name="connsiteX1012" fmla="*/ 12918710 w 16665576"/>
              <a:gd name="connsiteY1012" fmla="*/ 4805813 h 5751513"/>
              <a:gd name="connsiteX1013" fmla="*/ 13056041 w 16665576"/>
              <a:gd name="connsiteY1013" fmla="*/ 4862303 h 5751513"/>
              <a:gd name="connsiteX1014" fmla="*/ 12982275 w 16665576"/>
              <a:gd name="connsiteY1014" fmla="*/ 4824335 h 5751513"/>
              <a:gd name="connsiteX1015" fmla="*/ 13013665 w 16665576"/>
              <a:gd name="connsiteY1015" fmla="*/ 4817852 h 5751513"/>
              <a:gd name="connsiteX1016" fmla="*/ 12992477 w 16665576"/>
              <a:gd name="connsiteY1016" fmla="*/ 4805813 h 5751513"/>
              <a:gd name="connsiteX1017" fmla="*/ 12976781 w 16665576"/>
              <a:gd name="connsiteY1017" fmla="*/ 4805813 h 5751513"/>
              <a:gd name="connsiteX1018" fmla="*/ 12966579 w 16665576"/>
              <a:gd name="connsiteY1018" fmla="*/ 4799331 h 5751513"/>
              <a:gd name="connsiteX1019" fmla="*/ 12913216 w 16665576"/>
              <a:gd name="connsiteY1019" fmla="*/ 4793774 h 5751513"/>
              <a:gd name="connsiteX1020" fmla="*/ 12691917 w 16665576"/>
              <a:gd name="connsiteY1020" fmla="*/ 4675238 h 5751513"/>
              <a:gd name="connsiteX1021" fmla="*/ 12665235 w 16665576"/>
              <a:gd name="connsiteY1021" fmla="*/ 4668756 h 5751513"/>
              <a:gd name="connsiteX1022" fmla="*/ 12649540 w 16665576"/>
              <a:gd name="connsiteY1022" fmla="*/ 4662274 h 5751513"/>
              <a:gd name="connsiteX1023" fmla="*/ 12644047 w 16665576"/>
              <a:gd name="connsiteY1023" fmla="*/ 4650235 h 5751513"/>
              <a:gd name="connsiteX1024" fmla="*/ 12680930 w 16665576"/>
              <a:gd name="connsiteY1024" fmla="*/ 4650235 h 5751513"/>
              <a:gd name="connsiteX1025" fmla="*/ 12691917 w 16665576"/>
              <a:gd name="connsiteY1025" fmla="*/ 4650235 h 5751513"/>
              <a:gd name="connsiteX1026" fmla="*/ 12618150 w 16665576"/>
              <a:gd name="connsiteY1026" fmla="*/ 4612267 h 5751513"/>
              <a:gd name="connsiteX1027" fmla="*/ 12670728 w 16665576"/>
              <a:gd name="connsiteY1027" fmla="*/ 4612267 h 5751513"/>
              <a:gd name="connsiteX1028" fmla="*/ 12839450 w 16665576"/>
              <a:gd name="connsiteY1028" fmla="*/ 4705799 h 5751513"/>
              <a:gd name="connsiteX1029" fmla="*/ 13166691 w 16665576"/>
              <a:gd name="connsiteY1029" fmla="*/ 4862303 h 5751513"/>
              <a:gd name="connsiteX1030" fmla="*/ 13156490 w 16665576"/>
              <a:gd name="connsiteY1030" fmla="*/ 4867860 h 5751513"/>
              <a:gd name="connsiteX1031" fmla="*/ 13245951 w 16665576"/>
              <a:gd name="connsiteY1031" fmla="*/ 4904902 h 5751513"/>
              <a:gd name="connsiteX1032" fmla="*/ 13198866 w 16665576"/>
              <a:gd name="connsiteY1032" fmla="*/ 4880824 h 5751513"/>
              <a:gd name="connsiteX1033" fmla="*/ 13251445 w 16665576"/>
              <a:gd name="connsiteY1033" fmla="*/ 4886380 h 5751513"/>
              <a:gd name="connsiteX1034" fmla="*/ 13515121 w 16665576"/>
              <a:gd name="connsiteY1034" fmla="*/ 5029920 h 5751513"/>
              <a:gd name="connsiteX1035" fmla="*/ 13520614 w 16665576"/>
              <a:gd name="connsiteY1035" fmla="*/ 5029920 h 5751513"/>
              <a:gd name="connsiteX1036" fmla="*/ 13340907 w 16665576"/>
              <a:gd name="connsiteY1036" fmla="*/ 4929905 h 5751513"/>
              <a:gd name="connsiteX1037" fmla="*/ 13394269 w 16665576"/>
              <a:gd name="connsiteY1037" fmla="*/ 4929905 h 5751513"/>
              <a:gd name="connsiteX1038" fmla="*/ 13657946 w 16665576"/>
              <a:gd name="connsiteY1038" fmla="*/ 5067889 h 5751513"/>
              <a:gd name="connsiteX1039" fmla="*/ 13552005 w 16665576"/>
              <a:gd name="connsiteY1039" fmla="*/ 5004916 h 5751513"/>
              <a:gd name="connsiteX1040" fmla="*/ 13578686 w 16665576"/>
              <a:gd name="connsiteY1040" fmla="*/ 4998434 h 5751513"/>
              <a:gd name="connsiteX1041" fmla="*/ 13631264 w 16665576"/>
              <a:gd name="connsiteY1041" fmla="*/ 5004916 h 5751513"/>
              <a:gd name="connsiteX1042" fmla="*/ 13747407 w 16665576"/>
              <a:gd name="connsiteY1042" fmla="*/ 5061406 h 5751513"/>
              <a:gd name="connsiteX1043" fmla="*/ 13394269 w 16665576"/>
              <a:gd name="connsiteY1043" fmla="*/ 4842856 h 5751513"/>
              <a:gd name="connsiteX1044" fmla="*/ 13441355 w 16665576"/>
              <a:gd name="connsiteY1044" fmla="*/ 4842856 h 5751513"/>
              <a:gd name="connsiteX1045" fmla="*/ 13541177 w 16665576"/>
              <a:gd name="connsiteY1045" fmla="*/ 4891517 h 5751513"/>
              <a:gd name="connsiteX1046" fmla="*/ 13637429 w 16665576"/>
              <a:gd name="connsiteY1046" fmla="*/ 4940608 h 5751513"/>
              <a:gd name="connsiteX1047" fmla="*/ 13649412 w 16665576"/>
              <a:gd name="connsiteY1047" fmla="*/ 4947269 h 5751513"/>
              <a:gd name="connsiteX1048" fmla="*/ 13658319 w 16665576"/>
              <a:gd name="connsiteY1048" fmla="*/ 4951302 h 5751513"/>
              <a:gd name="connsiteX1049" fmla="*/ 13847856 w 16665576"/>
              <a:gd name="connsiteY1049" fmla="*/ 5048441 h 5751513"/>
              <a:gd name="connsiteX1050" fmla="*/ 13721511 w 16665576"/>
              <a:gd name="connsiteY1050" fmla="*/ 4979913 h 5751513"/>
              <a:gd name="connsiteX1051" fmla="*/ 13658319 w 16665576"/>
              <a:gd name="connsiteY1051" fmla="*/ 4951302 h 5751513"/>
              <a:gd name="connsiteX1052" fmla="*/ 13642545 w 16665576"/>
              <a:gd name="connsiteY1052" fmla="*/ 4943217 h 5751513"/>
              <a:gd name="connsiteX1053" fmla="*/ 13637429 w 16665576"/>
              <a:gd name="connsiteY1053" fmla="*/ 4940608 h 5751513"/>
              <a:gd name="connsiteX1054" fmla="*/ 13573193 w 16665576"/>
              <a:gd name="connsiteY1054" fmla="*/ 4904902 h 5751513"/>
              <a:gd name="connsiteX1055" fmla="*/ 13626556 w 16665576"/>
              <a:gd name="connsiteY1055" fmla="*/ 4911384 h 5751513"/>
              <a:gd name="connsiteX1056" fmla="*/ 13768596 w 16665576"/>
              <a:gd name="connsiteY1056" fmla="*/ 4986395 h 5751513"/>
              <a:gd name="connsiteX1057" fmla="*/ 13805479 w 16665576"/>
              <a:gd name="connsiteY1057" fmla="*/ 4998434 h 5751513"/>
              <a:gd name="connsiteX1058" fmla="*/ 13642251 w 16665576"/>
              <a:gd name="connsiteY1058" fmla="*/ 4899345 h 5751513"/>
              <a:gd name="connsiteX1059" fmla="*/ 13617752 w 16665576"/>
              <a:gd name="connsiteY1059" fmla="*/ 4888638 h 5751513"/>
              <a:gd name="connsiteX1060" fmla="*/ 13615887 w 16665576"/>
              <a:gd name="connsiteY1060" fmla="*/ 4887822 h 5751513"/>
              <a:gd name="connsiteX1061" fmla="*/ 13615570 w 16665576"/>
              <a:gd name="connsiteY1061" fmla="*/ 4886380 h 5751513"/>
              <a:gd name="connsiteX1062" fmla="*/ 13599875 w 16665576"/>
              <a:gd name="connsiteY1062" fmla="*/ 4880824 h 5751513"/>
              <a:gd name="connsiteX1063" fmla="*/ 13605171 w 16665576"/>
              <a:gd name="connsiteY1063" fmla="*/ 4883139 h 5751513"/>
              <a:gd name="connsiteX1064" fmla="*/ 13615887 w 16665576"/>
              <a:gd name="connsiteY1064" fmla="*/ 4887822 h 5751513"/>
              <a:gd name="connsiteX1065" fmla="*/ 13616955 w 16665576"/>
              <a:gd name="connsiteY1065" fmla="*/ 4892675 h 5751513"/>
              <a:gd name="connsiteX1066" fmla="*/ 13562991 w 16665576"/>
              <a:gd name="connsiteY1066" fmla="*/ 4880824 h 5751513"/>
              <a:gd name="connsiteX1067" fmla="*/ 13288328 w 16665576"/>
              <a:gd name="connsiteY1067" fmla="*/ 4712281 h 5751513"/>
              <a:gd name="connsiteX1068" fmla="*/ 13245951 w 16665576"/>
              <a:gd name="connsiteY1068" fmla="*/ 4705799 h 5751513"/>
              <a:gd name="connsiteX1069" fmla="*/ 12844943 w 16665576"/>
              <a:gd name="connsiteY1069" fmla="*/ 4488174 h 5751513"/>
              <a:gd name="connsiteX1070" fmla="*/ 12897522 w 16665576"/>
              <a:gd name="connsiteY1070" fmla="*/ 4494657 h 5751513"/>
              <a:gd name="connsiteX1071" fmla="*/ 13262431 w 16665576"/>
              <a:gd name="connsiteY1071" fmla="*/ 4693760 h 5751513"/>
              <a:gd name="connsiteX1072" fmla="*/ 13309516 w 16665576"/>
              <a:gd name="connsiteY1072" fmla="*/ 4700242 h 5751513"/>
              <a:gd name="connsiteX1073" fmla="*/ 13436646 w 16665576"/>
              <a:gd name="connsiteY1073" fmla="*/ 4774327 h 5751513"/>
              <a:gd name="connsiteX1074" fmla="*/ 13452341 w 16665576"/>
              <a:gd name="connsiteY1074" fmla="*/ 4780809 h 5751513"/>
              <a:gd name="connsiteX1075" fmla="*/ 13336197 w 16665576"/>
              <a:gd name="connsiteY1075" fmla="*/ 4712281 h 5751513"/>
              <a:gd name="connsiteX1076" fmla="*/ 13367588 w 16665576"/>
              <a:gd name="connsiteY1076" fmla="*/ 4712281 h 5751513"/>
              <a:gd name="connsiteX1077" fmla="*/ 13351893 w 16665576"/>
              <a:gd name="connsiteY1077" fmla="*/ 4700242 h 5751513"/>
              <a:gd name="connsiteX1078" fmla="*/ 13346399 w 16665576"/>
              <a:gd name="connsiteY1078" fmla="*/ 4693760 h 5751513"/>
              <a:gd name="connsiteX1079" fmla="*/ 13367588 w 16665576"/>
              <a:gd name="connsiteY1079" fmla="*/ 4693760 h 5751513"/>
              <a:gd name="connsiteX1080" fmla="*/ 13224763 w 16665576"/>
              <a:gd name="connsiteY1080" fmla="*/ 4612267 h 5751513"/>
              <a:gd name="connsiteX1081" fmla="*/ 13235749 w 16665576"/>
              <a:gd name="connsiteY1081" fmla="*/ 4618749 h 5751513"/>
              <a:gd name="connsiteX1082" fmla="*/ 13172185 w 16665576"/>
              <a:gd name="connsiteY1082" fmla="*/ 4612267 h 5751513"/>
              <a:gd name="connsiteX1083" fmla="*/ 12866131 w 16665576"/>
              <a:gd name="connsiteY1083" fmla="*/ 4438167 h 5751513"/>
              <a:gd name="connsiteX1084" fmla="*/ 12918710 w 16665576"/>
              <a:gd name="connsiteY1084" fmla="*/ 4438167 h 5751513"/>
              <a:gd name="connsiteX1085" fmla="*/ 13082723 w 16665576"/>
              <a:gd name="connsiteY1085" fmla="*/ 4525216 h 5751513"/>
              <a:gd name="connsiteX1086" fmla="*/ 13087431 w 16665576"/>
              <a:gd name="connsiteY1086" fmla="*/ 4525216 h 5751513"/>
              <a:gd name="connsiteX1087" fmla="*/ 13040346 w 16665576"/>
              <a:gd name="connsiteY1087" fmla="*/ 4494657 h 5751513"/>
              <a:gd name="connsiteX1088" fmla="*/ 12860638 w 16665576"/>
              <a:gd name="connsiteY1088" fmla="*/ 4401124 h 5751513"/>
              <a:gd name="connsiteX1089" fmla="*/ 12866131 w 16665576"/>
              <a:gd name="connsiteY1089" fmla="*/ 4394642 h 5751513"/>
              <a:gd name="connsiteX1090" fmla="*/ 12538890 w 16665576"/>
              <a:gd name="connsiteY1090" fmla="*/ 4220542 h 5751513"/>
              <a:gd name="connsiteX1091" fmla="*/ 12211649 w 16665576"/>
              <a:gd name="connsiteY1091" fmla="*/ 4045517 h 5751513"/>
              <a:gd name="connsiteX1092" fmla="*/ 12237545 w 16665576"/>
              <a:gd name="connsiteY1092" fmla="*/ 4039960 h 5751513"/>
              <a:gd name="connsiteX1093" fmla="*/ 12126895 w 16665576"/>
              <a:gd name="connsiteY1093" fmla="*/ 3989953 h 5751513"/>
              <a:gd name="connsiteX1094" fmla="*/ 12169272 w 16665576"/>
              <a:gd name="connsiteY1094" fmla="*/ 3989953 h 5751513"/>
              <a:gd name="connsiteX1095" fmla="*/ 12079810 w 16665576"/>
              <a:gd name="connsiteY1095" fmla="*/ 3951984 h 5751513"/>
              <a:gd name="connsiteX1096" fmla="*/ 12116694 w 16665576"/>
              <a:gd name="connsiteY1096" fmla="*/ 3946428 h 5751513"/>
              <a:gd name="connsiteX1097" fmla="*/ 12100999 w 16665576"/>
              <a:gd name="connsiteY1097" fmla="*/ 3939946 h 5751513"/>
              <a:gd name="connsiteX1098" fmla="*/ 12153577 w 16665576"/>
              <a:gd name="connsiteY1098" fmla="*/ 3939946 h 5751513"/>
              <a:gd name="connsiteX1099" fmla="*/ 12340740 w 16665576"/>
              <a:gd name="connsiteY1099" fmla="*/ 4021323 h 5751513"/>
              <a:gd name="connsiteX1100" fmla="*/ 12481739 w 16665576"/>
              <a:gd name="connsiteY1100" fmla="*/ 4086291 h 5751513"/>
              <a:gd name="connsiteX1101" fmla="*/ 12527903 w 16665576"/>
              <a:gd name="connsiteY1101" fmla="*/ 4108710 h 5751513"/>
              <a:gd name="connsiteX1102" fmla="*/ 12527903 w 16665576"/>
              <a:gd name="connsiteY1102" fmla="*/ 4114045 h 5751513"/>
              <a:gd name="connsiteX1103" fmla="*/ 12538890 w 16665576"/>
              <a:gd name="connsiteY1103" fmla="*/ 4114045 h 5751513"/>
              <a:gd name="connsiteX1104" fmla="*/ 12527903 w 16665576"/>
              <a:gd name="connsiteY1104" fmla="*/ 4108710 h 5751513"/>
              <a:gd name="connsiteX1105" fmla="*/ 12527903 w 16665576"/>
              <a:gd name="connsiteY1105" fmla="*/ 4108373 h 5751513"/>
              <a:gd name="connsiteX1106" fmla="*/ 12527903 w 16665576"/>
              <a:gd name="connsiteY1106" fmla="*/ 4107562 h 5751513"/>
              <a:gd name="connsiteX1107" fmla="*/ 12481739 w 16665576"/>
              <a:gd name="connsiteY1107" fmla="*/ 4086291 h 5751513"/>
              <a:gd name="connsiteX1108" fmla="*/ 12303857 w 16665576"/>
              <a:gd name="connsiteY1108" fmla="*/ 3999908 h 5751513"/>
              <a:gd name="connsiteX1109" fmla="*/ 12068824 w 16665576"/>
              <a:gd name="connsiteY1109" fmla="*/ 3889938 h 5751513"/>
              <a:gd name="connsiteX1110" fmla="*/ 12116694 w 16665576"/>
              <a:gd name="connsiteY1110" fmla="*/ 3889938 h 5751513"/>
              <a:gd name="connsiteX1111" fmla="*/ 12454137 w 16665576"/>
              <a:gd name="connsiteY1111" fmla="*/ 4033478 h 5751513"/>
              <a:gd name="connsiteX1112" fmla="*/ 12169272 w 16665576"/>
              <a:gd name="connsiteY1112" fmla="*/ 3901977 h 5751513"/>
              <a:gd name="connsiteX1113" fmla="*/ 12216357 w 16665576"/>
              <a:gd name="connsiteY1113" fmla="*/ 3896420 h 5751513"/>
              <a:gd name="connsiteX1114" fmla="*/ 12655033 w 16665576"/>
              <a:gd name="connsiteY1114" fmla="*/ 4089042 h 5751513"/>
              <a:gd name="connsiteX1115" fmla="*/ 12116694 w 16665576"/>
              <a:gd name="connsiteY1115" fmla="*/ 3852896 h 5751513"/>
              <a:gd name="connsiteX1116" fmla="*/ 12966579 w 16665576"/>
              <a:gd name="connsiteY1116" fmla="*/ 4139049 h 5751513"/>
              <a:gd name="connsiteX1117" fmla="*/ 13077229 w 16665576"/>
              <a:gd name="connsiteY1117" fmla="*/ 4201095 h 5751513"/>
              <a:gd name="connsiteX1118" fmla="*/ 13019158 w 16665576"/>
              <a:gd name="connsiteY1118" fmla="*/ 4195539 h 5751513"/>
              <a:gd name="connsiteX1119" fmla="*/ 12749988 w 16665576"/>
              <a:gd name="connsiteY1119" fmla="*/ 4070520 h 5751513"/>
              <a:gd name="connsiteX1120" fmla="*/ 12976781 w 16665576"/>
              <a:gd name="connsiteY1120" fmla="*/ 4201095 h 5751513"/>
              <a:gd name="connsiteX1121" fmla="*/ 13024651 w 16665576"/>
              <a:gd name="connsiteY1121" fmla="*/ 4207577 h 5751513"/>
              <a:gd name="connsiteX1122" fmla="*/ 13319718 w 16665576"/>
              <a:gd name="connsiteY1122" fmla="*/ 4381677 h 5751513"/>
              <a:gd name="connsiteX1123" fmla="*/ 13267140 w 16665576"/>
              <a:gd name="connsiteY1123" fmla="*/ 4376121 h 5751513"/>
              <a:gd name="connsiteX1124" fmla="*/ 13077229 w 16665576"/>
              <a:gd name="connsiteY1124" fmla="*/ 4282588 h 5751513"/>
              <a:gd name="connsiteX1125" fmla="*/ 13087431 w 16665576"/>
              <a:gd name="connsiteY1125" fmla="*/ 4289071 h 5751513"/>
              <a:gd name="connsiteX1126" fmla="*/ 13087431 w 16665576"/>
              <a:gd name="connsiteY1126" fmla="*/ 4294627 h 5751513"/>
              <a:gd name="connsiteX1127" fmla="*/ 13362095 w 16665576"/>
              <a:gd name="connsiteY1127" fmla="*/ 4444649 h 5751513"/>
              <a:gd name="connsiteX1128" fmla="*/ 13336197 w 16665576"/>
              <a:gd name="connsiteY1128" fmla="*/ 4450206 h 5751513"/>
              <a:gd name="connsiteX1129" fmla="*/ 13298530 w 16665576"/>
              <a:gd name="connsiteY1129" fmla="*/ 4438167 h 5751513"/>
              <a:gd name="connsiteX1130" fmla="*/ 13425660 w 16665576"/>
              <a:gd name="connsiteY1130" fmla="*/ 4519660 h 5751513"/>
              <a:gd name="connsiteX1131" fmla="*/ 13377790 w 16665576"/>
              <a:gd name="connsiteY1131" fmla="*/ 4513178 h 5751513"/>
              <a:gd name="connsiteX1132" fmla="*/ 13252298 w 16665576"/>
              <a:gd name="connsiteY1132" fmla="*/ 4451664 h 5751513"/>
              <a:gd name="connsiteX1133" fmla="*/ 13251445 w 16665576"/>
              <a:gd name="connsiteY1133" fmla="*/ 4450206 h 5751513"/>
              <a:gd name="connsiteX1134" fmla="*/ 13224763 w 16665576"/>
              <a:gd name="connsiteY1134" fmla="*/ 4438167 h 5751513"/>
              <a:gd name="connsiteX1135" fmla="*/ 13252298 w 16665576"/>
              <a:gd name="connsiteY1135" fmla="*/ 4451664 h 5751513"/>
              <a:gd name="connsiteX1136" fmla="*/ 13253578 w 16665576"/>
              <a:gd name="connsiteY1136" fmla="*/ 4453852 h 5751513"/>
              <a:gd name="connsiteX1137" fmla="*/ 13204359 w 16665576"/>
              <a:gd name="connsiteY1137" fmla="*/ 4450206 h 5751513"/>
              <a:gd name="connsiteX1138" fmla="*/ 13282835 w 16665576"/>
              <a:gd name="connsiteY1138" fmla="*/ 4494657 h 5751513"/>
              <a:gd name="connsiteX1139" fmla="*/ 13278127 w 16665576"/>
              <a:gd name="connsiteY1139" fmla="*/ 4500213 h 5751513"/>
              <a:gd name="connsiteX1140" fmla="*/ 13457050 w 16665576"/>
              <a:gd name="connsiteY1140" fmla="*/ 4600228 h 5751513"/>
              <a:gd name="connsiteX1141" fmla="*/ 13489225 w 16665576"/>
              <a:gd name="connsiteY1141" fmla="*/ 4600228 h 5751513"/>
              <a:gd name="connsiteX1142" fmla="*/ 13415458 w 16665576"/>
              <a:gd name="connsiteY1142" fmla="*/ 4550220 h 5751513"/>
              <a:gd name="connsiteX1143" fmla="*/ 13457050 w 16665576"/>
              <a:gd name="connsiteY1143" fmla="*/ 4550220 h 5751513"/>
              <a:gd name="connsiteX1144" fmla="*/ 13689336 w 16665576"/>
              <a:gd name="connsiteY1144" fmla="*/ 4650235 h 5751513"/>
              <a:gd name="connsiteX1145" fmla="*/ 13462543 w 16665576"/>
              <a:gd name="connsiteY1145" fmla="*/ 4513178 h 5751513"/>
              <a:gd name="connsiteX1146" fmla="*/ 13510413 w 16665576"/>
              <a:gd name="connsiteY1146" fmla="*/ 4513178 h 5751513"/>
              <a:gd name="connsiteX1147" fmla="*/ 13515121 w 16665576"/>
              <a:gd name="connsiteY1147" fmla="*/ 4513178 h 5751513"/>
              <a:gd name="connsiteX1148" fmla="*/ 13409964 w 16665576"/>
              <a:gd name="connsiteY1148" fmla="*/ 4450206 h 5751513"/>
              <a:gd name="connsiteX1149" fmla="*/ 13457050 w 16665576"/>
              <a:gd name="connsiteY1149" fmla="*/ 4450206 h 5751513"/>
              <a:gd name="connsiteX1150" fmla="*/ 13394269 w 16665576"/>
              <a:gd name="connsiteY1150" fmla="*/ 4413163 h 5751513"/>
              <a:gd name="connsiteX1151" fmla="*/ 13441355 w 16665576"/>
              <a:gd name="connsiteY1151" fmla="*/ 4419645 h 5751513"/>
              <a:gd name="connsiteX1152" fmla="*/ 13631264 w 16665576"/>
              <a:gd name="connsiteY1152" fmla="*/ 4506696 h 5751513"/>
              <a:gd name="connsiteX1153" fmla="*/ 13468036 w 16665576"/>
              <a:gd name="connsiteY1153" fmla="*/ 4419645 h 5751513"/>
              <a:gd name="connsiteX1154" fmla="*/ 13520614 w 16665576"/>
              <a:gd name="connsiteY1154" fmla="*/ 4419645 h 5751513"/>
              <a:gd name="connsiteX1155" fmla="*/ 13568484 w 16665576"/>
              <a:gd name="connsiteY1155" fmla="*/ 4444649 h 5751513"/>
              <a:gd name="connsiteX1156" fmla="*/ 13610076 w 16665576"/>
              <a:gd name="connsiteY1156" fmla="*/ 4450206 h 5751513"/>
              <a:gd name="connsiteX1157" fmla="*/ 13763103 w 16665576"/>
              <a:gd name="connsiteY1157" fmla="*/ 4525216 h 5751513"/>
              <a:gd name="connsiteX1158" fmla="*/ 13431153 w 16665576"/>
              <a:gd name="connsiteY1158" fmla="*/ 4326113 h 5751513"/>
              <a:gd name="connsiteX1159" fmla="*/ 13473529 w 16665576"/>
              <a:gd name="connsiteY1159" fmla="*/ 4332596 h 5751513"/>
              <a:gd name="connsiteX1160" fmla="*/ 13483731 w 16665576"/>
              <a:gd name="connsiteY1160" fmla="*/ 4332596 h 5751513"/>
              <a:gd name="connsiteX1161" fmla="*/ 13573193 w 16665576"/>
              <a:gd name="connsiteY1161" fmla="*/ 4376121 h 5751513"/>
              <a:gd name="connsiteX1162" fmla="*/ 13564026 w 16665576"/>
              <a:gd name="connsiteY1162" fmla="*/ 4368187 h 5751513"/>
              <a:gd name="connsiteX1163" fmla="*/ 13920642 w 16665576"/>
              <a:gd name="connsiteY1163" fmla="*/ 4517461 h 5751513"/>
              <a:gd name="connsiteX1164" fmla="*/ 14281039 w 16665576"/>
              <a:gd name="connsiteY1164" fmla="*/ 4680795 h 5751513"/>
              <a:gd name="connsiteX1165" fmla="*/ 14312429 w 16665576"/>
              <a:gd name="connsiteY1165" fmla="*/ 4675238 h 5751513"/>
              <a:gd name="connsiteX1166" fmla="*/ 14386196 w 16665576"/>
              <a:gd name="connsiteY1166" fmla="*/ 4693760 h 5751513"/>
              <a:gd name="connsiteX1167" fmla="*/ 14323416 w 16665576"/>
              <a:gd name="connsiteY1167" fmla="*/ 4668756 h 5751513"/>
              <a:gd name="connsiteX1168" fmla="*/ 14354805 w 16665576"/>
              <a:gd name="connsiteY1168" fmla="*/ 4655791 h 5751513"/>
              <a:gd name="connsiteX1169" fmla="*/ 14465455 w 16665576"/>
              <a:gd name="connsiteY1169" fmla="*/ 4705799 h 5751513"/>
              <a:gd name="connsiteX1170" fmla="*/ 14476442 w 16665576"/>
              <a:gd name="connsiteY1170" fmla="*/ 4705799 h 5751513"/>
              <a:gd name="connsiteX1171" fmla="*/ 14755814 w 16665576"/>
              <a:gd name="connsiteY1171" fmla="*/ 4837299 h 5751513"/>
              <a:gd name="connsiteX1172" fmla="*/ 14771509 w 16665576"/>
              <a:gd name="connsiteY1172" fmla="*/ 4842856 h 5751513"/>
              <a:gd name="connsiteX1173" fmla="*/ 14798190 w 16665576"/>
              <a:gd name="connsiteY1173" fmla="*/ 4837299 h 5751513"/>
              <a:gd name="connsiteX1174" fmla="*/ 14871957 w 16665576"/>
              <a:gd name="connsiteY1174" fmla="*/ 4874342 h 5751513"/>
              <a:gd name="connsiteX1175" fmla="*/ 14835074 w 16665576"/>
              <a:gd name="connsiteY1175" fmla="*/ 4849338 h 5751513"/>
              <a:gd name="connsiteX1176" fmla="*/ 14867248 w 16665576"/>
              <a:gd name="connsiteY1176" fmla="*/ 4842856 h 5751513"/>
              <a:gd name="connsiteX1177" fmla="*/ 15210185 w 16665576"/>
              <a:gd name="connsiteY1177" fmla="*/ 5011399 h 5751513"/>
              <a:gd name="connsiteX1178" fmla="*/ 15194490 w 16665576"/>
              <a:gd name="connsiteY1178" fmla="*/ 5023438 h 5751513"/>
              <a:gd name="connsiteX1179" fmla="*/ 15210185 w 16665576"/>
              <a:gd name="connsiteY1179" fmla="*/ 5029920 h 5751513"/>
              <a:gd name="connsiteX1180" fmla="*/ 15210185 w 16665576"/>
              <a:gd name="connsiteY1180" fmla="*/ 5029920 h 5751513"/>
              <a:gd name="connsiteX1181" fmla="*/ 15225880 w 16665576"/>
              <a:gd name="connsiteY1181" fmla="*/ 5036402 h 5751513"/>
              <a:gd name="connsiteX1182" fmla="*/ 15221956 w 16665576"/>
              <a:gd name="connsiteY1182" fmla="*/ 5034782 h 5751513"/>
              <a:gd name="connsiteX1183" fmla="*/ 15210185 w 16665576"/>
              <a:gd name="connsiteY1183" fmla="*/ 5029920 h 5751513"/>
              <a:gd name="connsiteX1184" fmla="*/ 15219700 w 16665576"/>
              <a:gd name="connsiteY1184" fmla="*/ 5021470 h 5751513"/>
              <a:gd name="connsiteX1185" fmla="*/ 15241575 w 16665576"/>
              <a:gd name="connsiteY1185" fmla="*/ 5017882 h 5751513"/>
              <a:gd name="connsiteX1186" fmla="*/ 15315342 w 16665576"/>
              <a:gd name="connsiteY1186" fmla="*/ 5042885 h 5751513"/>
              <a:gd name="connsiteX1187" fmla="*/ 15278458 w 16665576"/>
              <a:gd name="connsiteY1187" fmla="*/ 5023438 h 5751513"/>
              <a:gd name="connsiteX1188" fmla="*/ 15299647 w 16665576"/>
              <a:gd name="connsiteY1188" fmla="*/ 5011399 h 5751513"/>
              <a:gd name="connsiteX1189" fmla="*/ 15289445 w 16665576"/>
              <a:gd name="connsiteY1189" fmla="*/ 5004916 h 5751513"/>
              <a:gd name="connsiteX1190" fmla="*/ 15273750 w 16665576"/>
              <a:gd name="connsiteY1190" fmla="*/ 5004916 h 5751513"/>
              <a:gd name="connsiteX1191" fmla="*/ 15241575 w 16665576"/>
              <a:gd name="connsiteY1191" fmla="*/ 5004916 h 5751513"/>
              <a:gd name="connsiteX1192" fmla="*/ 15120723 w 16665576"/>
              <a:gd name="connsiteY1192" fmla="*/ 4942870 h 5751513"/>
              <a:gd name="connsiteX1193" fmla="*/ 15109737 w 16665576"/>
              <a:gd name="connsiteY1193" fmla="*/ 4942870 h 5751513"/>
              <a:gd name="connsiteX1194" fmla="*/ 15099535 w 16665576"/>
              <a:gd name="connsiteY1194" fmla="*/ 4936388 h 5751513"/>
              <a:gd name="connsiteX1195" fmla="*/ 15094042 w 16665576"/>
              <a:gd name="connsiteY1195" fmla="*/ 4929905 h 5751513"/>
              <a:gd name="connsiteX1196" fmla="*/ 15120723 w 16665576"/>
              <a:gd name="connsiteY1196" fmla="*/ 4924349 h 5751513"/>
              <a:gd name="connsiteX1197" fmla="*/ 15125432 w 16665576"/>
              <a:gd name="connsiteY1197" fmla="*/ 4917867 h 5751513"/>
              <a:gd name="connsiteX1198" fmla="*/ 15083055 w 16665576"/>
              <a:gd name="connsiteY1198" fmla="*/ 4899345 h 5751513"/>
              <a:gd name="connsiteX1199" fmla="*/ 15115230 w 16665576"/>
              <a:gd name="connsiteY1199" fmla="*/ 4892863 h 5751513"/>
              <a:gd name="connsiteX1200" fmla="*/ 15210185 w 16665576"/>
              <a:gd name="connsiteY1200" fmla="*/ 4936388 h 5751513"/>
              <a:gd name="connsiteX1201" fmla="*/ 15384400 w 16665576"/>
              <a:gd name="connsiteY1201" fmla="*/ 5017882 h 5751513"/>
              <a:gd name="connsiteX1202" fmla="*/ 15378907 w 16665576"/>
              <a:gd name="connsiteY1202" fmla="*/ 5023438 h 5751513"/>
              <a:gd name="connsiteX1203" fmla="*/ 15426776 w 16665576"/>
              <a:gd name="connsiteY1203" fmla="*/ 5042885 h 5751513"/>
              <a:gd name="connsiteX1204" fmla="*/ 15400095 w 16665576"/>
              <a:gd name="connsiteY1204" fmla="*/ 5029920 h 5751513"/>
              <a:gd name="connsiteX1205" fmla="*/ 15431485 w 16665576"/>
              <a:gd name="connsiteY1205" fmla="*/ 5023438 h 5751513"/>
              <a:gd name="connsiteX1206" fmla="*/ 15537426 w 16665576"/>
              <a:gd name="connsiteY1206" fmla="*/ 5073445 h 5751513"/>
              <a:gd name="connsiteX1207" fmla="*/ 15484848 w 16665576"/>
              <a:gd name="connsiteY1207" fmla="*/ 5042885 h 5751513"/>
              <a:gd name="connsiteX1208" fmla="*/ 15516238 w 16665576"/>
              <a:gd name="connsiteY1208" fmla="*/ 5029920 h 5751513"/>
              <a:gd name="connsiteX1209" fmla="*/ 15547628 w 16665576"/>
              <a:gd name="connsiteY1209" fmla="*/ 5048441 h 5751513"/>
              <a:gd name="connsiteX1210" fmla="*/ 15568817 w 16665576"/>
              <a:gd name="connsiteY1210" fmla="*/ 4974357 h 5751513"/>
              <a:gd name="connsiteX1211" fmla="*/ 15527225 w 16665576"/>
              <a:gd name="connsiteY1211" fmla="*/ 4949353 h 5751513"/>
              <a:gd name="connsiteX1212" fmla="*/ 15558615 w 16665576"/>
              <a:gd name="connsiteY1212" fmla="*/ 4942870 h 5751513"/>
              <a:gd name="connsiteX1213" fmla="*/ 15579803 w 16665576"/>
              <a:gd name="connsiteY1213" fmla="*/ 4949353 h 5751513"/>
              <a:gd name="connsiteX1214" fmla="*/ 15564108 w 16665576"/>
              <a:gd name="connsiteY1214" fmla="*/ 4917867 h 5751513"/>
              <a:gd name="connsiteX1215" fmla="*/ 15564108 w 16665576"/>
              <a:gd name="connsiteY1215" fmla="*/ 4904902 h 5751513"/>
              <a:gd name="connsiteX1216" fmla="*/ 15479355 w 16665576"/>
              <a:gd name="connsiteY1216" fmla="*/ 4855821 h 5751513"/>
              <a:gd name="connsiteX1217" fmla="*/ 15458167 w 16665576"/>
              <a:gd name="connsiteY1217" fmla="*/ 4862303 h 5751513"/>
              <a:gd name="connsiteX1218" fmla="*/ 15241575 w 16665576"/>
              <a:gd name="connsiteY1218" fmla="*/ 4737285 h 5751513"/>
              <a:gd name="connsiteX1219" fmla="*/ 15273750 w 16665576"/>
              <a:gd name="connsiteY1219" fmla="*/ 4730802 h 5751513"/>
              <a:gd name="connsiteX1220" fmla="*/ 15468368 w 16665576"/>
              <a:gd name="connsiteY1220" fmla="*/ 4842856 h 5751513"/>
              <a:gd name="connsiteX1221" fmla="*/ 15495050 w 16665576"/>
              <a:gd name="connsiteY1221" fmla="*/ 4837299 h 5751513"/>
              <a:gd name="connsiteX1222" fmla="*/ 15564108 w 16665576"/>
              <a:gd name="connsiteY1222" fmla="*/ 4880824 h 5751513"/>
              <a:gd name="connsiteX1223" fmla="*/ 15574310 w 16665576"/>
              <a:gd name="connsiteY1223" fmla="*/ 4880824 h 5751513"/>
              <a:gd name="connsiteX1224" fmla="*/ 15510745 w 16665576"/>
              <a:gd name="connsiteY1224" fmla="*/ 4842856 h 5751513"/>
              <a:gd name="connsiteX1225" fmla="*/ 15531933 w 16665576"/>
              <a:gd name="connsiteY1225" fmla="*/ 4837299 h 5751513"/>
              <a:gd name="connsiteX1226" fmla="*/ 15521732 w 16665576"/>
              <a:gd name="connsiteY1226" fmla="*/ 4830817 h 5751513"/>
              <a:gd name="connsiteX1227" fmla="*/ 15521732 w 16665576"/>
              <a:gd name="connsiteY1227" fmla="*/ 4824335 h 5751513"/>
              <a:gd name="connsiteX1228" fmla="*/ 15516238 w 16665576"/>
              <a:gd name="connsiteY1228" fmla="*/ 4824335 h 5751513"/>
              <a:gd name="connsiteX1229" fmla="*/ 15531933 w 16665576"/>
              <a:gd name="connsiteY1229" fmla="*/ 4817852 h 5751513"/>
              <a:gd name="connsiteX1230" fmla="*/ 15462581 w 16665576"/>
              <a:gd name="connsiteY1230" fmla="*/ 4785440 h 5751513"/>
              <a:gd name="connsiteX1231" fmla="*/ 15457672 w 16665576"/>
              <a:gd name="connsiteY1231" fmla="*/ 4783146 h 5751513"/>
              <a:gd name="connsiteX1232" fmla="*/ 15458167 w 16665576"/>
              <a:gd name="connsiteY1232" fmla="*/ 4780809 h 5751513"/>
              <a:gd name="connsiteX1233" fmla="*/ 15452674 w 16665576"/>
              <a:gd name="connsiteY1233" fmla="*/ 4780809 h 5751513"/>
              <a:gd name="connsiteX1234" fmla="*/ 15453912 w 16665576"/>
              <a:gd name="connsiteY1234" fmla="*/ 4781388 h 5751513"/>
              <a:gd name="connsiteX1235" fmla="*/ 15457672 w 16665576"/>
              <a:gd name="connsiteY1235" fmla="*/ 4783146 h 5751513"/>
              <a:gd name="connsiteX1236" fmla="*/ 15457014 w 16665576"/>
              <a:gd name="connsiteY1236" fmla="*/ 4786250 h 5751513"/>
              <a:gd name="connsiteX1237" fmla="*/ 15426776 w 16665576"/>
              <a:gd name="connsiteY1237" fmla="*/ 4787292 h 5751513"/>
              <a:gd name="connsiteX1238" fmla="*/ 15262763 w 16665576"/>
              <a:gd name="connsiteY1238" fmla="*/ 4687277 h 5751513"/>
              <a:gd name="connsiteX1239" fmla="*/ 15294938 w 16665576"/>
              <a:gd name="connsiteY1239" fmla="*/ 4680795 h 5751513"/>
              <a:gd name="connsiteX1240" fmla="*/ 15384400 w 16665576"/>
              <a:gd name="connsiteY1240" fmla="*/ 4724319 h 5751513"/>
              <a:gd name="connsiteX1241" fmla="*/ 15363212 w 16665576"/>
              <a:gd name="connsiteY1241" fmla="*/ 4705799 h 5751513"/>
              <a:gd name="connsiteX1242" fmla="*/ 15268257 w 16665576"/>
              <a:gd name="connsiteY1242" fmla="*/ 4655791 h 5751513"/>
              <a:gd name="connsiteX1243" fmla="*/ 15268257 w 16665576"/>
              <a:gd name="connsiteY1243" fmla="*/ 4650235 h 5751513"/>
              <a:gd name="connsiteX1244" fmla="*/ 14924535 w 16665576"/>
              <a:gd name="connsiteY1244" fmla="*/ 4444649 h 5751513"/>
              <a:gd name="connsiteX1245" fmla="*/ 14941015 w 16665576"/>
              <a:gd name="connsiteY1245" fmla="*/ 4438167 h 5751513"/>
              <a:gd name="connsiteX1246" fmla="*/ 14882944 w 16665576"/>
              <a:gd name="connsiteY1246" fmla="*/ 4413163 h 5751513"/>
              <a:gd name="connsiteX1247" fmla="*/ 14908840 w 16665576"/>
              <a:gd name="connsiteY1247" fmla="*/ 4401124 h 5751513"/>
              <a:gd name="connsiteX1248" fmla="*/ 14861755 w 16665576"/>
              <a:gd name="connsiteY1248" fmla="*/ 4381677 h 5751513"/>
              <a:gd name="connsiteX1249" fmla="*/ 14882944 w 16665576"/>
              <a:gd name="connsiteY1249" fmla="*/ 4369638 h 5751513"/>
              <a:gd name="connsiteX1250" fmla="*/ 14871957 w 16665576"/>
              <a:gd name="connsiteY1250" fmla="*/ 4369638 h 5751513"/>
              <a:gd name="connsiteX1251" fmla="*/ 14904132 w 16665576"/>
              <a:gd name="connsiteY1251" fmla="*/ 4363155 h 5751513"/>
              <a:gd name="connsiteX1252" fmla="*/ 15104244 w 16665576"/>
              <a:gd name="connsiteY1252" fmla="*/ 4450206 h 5751513"/>
              <a:gd name="connsiteX1253" fmla="*/ 15109737 w 16665576"/>
              <a:gd name="connsiteY1253" fmla="*/ 4456688 h 5751513"/>
              <a:gd name="connsiteX1254" fmla="*/ 15109737 w 16665576"/>
              <a:gd name="connsiteY1254" fmla="*/ 4450206 h 5751513"/>
              <a:gd name="connsiteX1255" fmla="*/ 14861755 w 16665576"/>
              <a:gd name="connsiteY1255" fmla="*/ 4326113 h 5751513"/>
              <a:gd name="connsiteX1256" fmla="*/ 14888437 w 16665576"/>
              <a:gd name="connsiteY1256" fmla="*/ 4319631 h 5751513"/>
              <a:gd name="connsiteX1257" fmla="*/ 15072853 w 16665576"/>
              <a:gd name="connsiteY1257" fmla="*/ 4388159 h 5751513"/>
              <a:gd name="connsiteX1258" fmla="*/ 14919827 w 16665576"/>
              <a:gd name="connsiteY1258" fmla="*/ 4319631 h 5751513"/>
              <a:gd name="connsiteX1259" fmla="*/ 14945724 w 16665576"/>
              <a:gd name="connsiteY1259" fmla="*/ 4307592 h 5751513"/>
              <a:gd name="connsiteX1260" fmla="*/ 15183503 w 16665576"/>
              <a:gd name="connsiteY1260" fmla="*/ 4406681 h 5751513"/>
              <a:gd name="connsiteX1261" fmla="*/ 14856262 w 16665576"/>
              <a:gd name="connsiteY1261" fmla="*/ 4264067 h 5751513"/>
              <a:gd name="connsiteX1262" fmla="*/ 14871957 w 16665576"/>
              <a:gd name="connsiteY1262" fmla="*/ 4257584 h 5751513"/>
              <a:gd name="connsiteX1263" fmla="*/ 14798190 w 16665576"/>
              <a:gd name="connsiteY1263" fmla="*/ 4220542 h 5751513"/>
              <a:gd name="connsiteX1264" fmla="*/ 14830365 w 16665576"/>
              <a:gd name="connsiteY1264" fmla="*/ 4207577 h 5751513"/>
              <a:gd name="connsiteX1265" fmla="*/ 14888437 w 16665576"/>
              <a:gd name="connsiteY1265" fmla="*/ 4239064 h 5751513"/>
              <a:gd name="connsiteX1266" fmla="*/ 14914334 w 16665576"/>
              <a:gd name="connsiteY1266" fmla="*/ 4232581 h 5751513"/>
              <a:gd name="connsiteX1267" fmla="*/ 14977898 w 16665576"/>
              <a:gd name="connsiteY1267" fmla="*/ 4257584 h 5751513"/>
              <a:gd name="connsiteX1268" fmla="*/ 14999087 w 16665576"/>
              <a:gd name="connsiteY1268" fmla="*/ 4251102 h 5751513"/>
              <a:gd name="connsiteX1269" fmla="*/ 15188997 w 16665576"/>
              <a:gd name="connsiteY1269" fmla="*/ 4332596 h 5751513"/>
              <a:gd name="connsiteX1270" fmla="*/ 14935521 w 16665576"/>
              <a:gd name="connsiteY1270" fmla="*/ 4220542 h 5751513"/>
              <a:gd name="connsiteX1271" fmla="*/ 14962203 w 16665576"/>
              <a:gd name="connsiteY1271" fmla="*/ 4214060 h 5751513"/>
              <a:gd name="connsiteX1272" fmla="*/ 15062652 w 16665576"/>
              <a:gd name="connsiteY1272" fmla="*/ 4239064 h 5751513"/>
              <a:gd name="connsiteX1273" fmla="*/ 15051665 w 16665576"/>
              <a:gd name="connsiteY1273" fmla="*/ 4232581 h 5751513"/>
              <a:gd name="connsiteX1274" fmla="*/ 15072853 w 16665576"/>
              <a:gd name="connsiteY1274" fmla="*/ 4220542 h 5751513"/>
              <a:gd name="connsiteX1275" fmla="*/ 14935521 w 16665576"/>
              <a:gd name="connsiteY1275" fmla="*/ 4157570 h 5751513"/>
              <a:gd name="connsiteX1276" fmla="*/ 14962203 w 16665576"/>
              <a:gd name="connsiteY1276" fmla="*/ 4152014 h 5751513"/>
              <a:gd name="connsiteX1277" fmla="*/ 14951217 w 16665576"/>
              <a:gd name="connsiteY1277" fmla="*/ 4145531 h 5751513"/>
              <a:gd name="connsiteX1278" fmla="*/ 14977898 w 16665576"/>
              <a:gd name="connsiteY1278" fmla="*/ 4132566 h 5751513"/>
              <a:gd name="connsiteX1279" fmla="*/ 15046172 w 16665576"/>
              <a:gd name="connsiteY1279" fmla="*/ 4145531 h 5751513"/>
              <a:gd name="connsiteX1280" fmla="*/ 15024983 w 16665576"/>
              <a:gd name="connsiteY1280" fmla="*/ 4132566 h 5751513"/>
              <a:gd name="connsiteX1281" fmla="*/ 15051665 w 16665576"/>
              <a:gd name="connsiteY1281" fmla="*/ 4127010 h 5751513"/>
              <a:gd name="connsiteX1282" fmla="*/ 15126900 w 16665576"/>
              <a:gd name="connsiteY1282" fmla="*/ 4144591 h 5751513"/>
              <a:gd name="connsiteX1283" fmla="*/ 15126805 w 16665576"/>
              <a:gd name="connsiteY1283" fmla="*/ 4144721 h 5751513"/>
              <a:gd name="connsiteX1284" fmla="*/ 15130925 w 16665576"/>
              <a:gd name="connsiteY1284" fmla="*/ 4145531 h 5751513"/>
              <a:gd name="connsiteX1285" fmla="*/ 15126900 w 16665576"/>
              <a:gd name="connsiteY1285" fmla="*/ 4144591 h 5751513"/>
              <a:gd name="connsiteX1286" fmla="*/ 15130925 w 16665576"/>
              <a:gd name="connsiteY1286" fmla="*/ 4139049 h 5751513"/>
              <a:gd name="connsiteX1287" fmla="*/ 14972405 w 16665576"/>
              <a:gd name="connsiteY1287" fmla="*/ 4064038 h 5751513"/>
              <a:gd name="connsiteX1288" fmla="*/ 14999087 w 16665576"/>
              <a:gd name="connsiteY1288" fmla="*/ 4058481 h 5751513"/>
              <a:gd name="connsiteX1289" fmla="*/ 15035970 w 16665576"/>
              <a:gd name="connsiteY1289" fmla="*/ 4064038 h 5751513"/>
              <a:gd name="connsiteX1290" fmla="*/ 15009289 w 16665576"/>
              <a:gd name="connsiteY1290" fmla="*/ 4045517 h 5751513"/>
              <a:gd name="connsiteX1291" fmla="*/ 15009289 w 16665576"/>
              <a:gd name="connsiteY1291" fmla="*/ 4039960 h 5751513"/>
              <a:gd name="connsiteX1292" fmla="*/ 14951217 w 16665576"/>
              <a:gd name="connsiteY1292" fmla="*/ 4001991 h 5751513"/>
              <a:gd name="connsiteX1293" fmla="*/ 14977898 w 16665576"/>
              <a:gd name="connsiteY1293" fmla="*/ 3989953 h 5751513"/>
              <a:gd name="connsiteX1294" fmla="*/ 15009289 w 16665576"/>
              <a:gd name="connsiteY1294" fmla="*/ 3995509 h 5751513"/>
              <a:gd name="connsiteX1295" fmla="*/ 15016744 w 16665576"/>
              <a:gd name="connsiteY1295" fmla="*/ 3987406 h 5751513"/>
              <a:gd name="connsiteX1296" fmla="*/ 15034590 w 16665576"/>
              <a:gd name="connsiteY1296" fmla="*/ 3983753 h 5751513"/>
              <a:gd name="connsiteX1297" fmla="*/ 15051665 w 16665576"/>
              <a:gd name="connsiteY1297" fmla="*/ 3989953 h 5751513"/>
              <a:gd name="connsiteX1298" fmla="*/ 15062652 w 16665576"/>
              <a:gd name="connsiteY1298" fmla="*/ 3989953 h 5751513"/>
              <a:gd name="connsiteX1299" fmla="*/ 15035970 w 16665576"/>
              <a:gd name="connsiteY1299" fmla="*/ 3983471 h 5751513"/>
              <a:gd name="connsiteX1300" fmla="*/ 15034590 w 16665576"/>
              <a:gd name="connsiteY1300" fmla="*/ 3983753 h 5751513"/>
              <a:gd name="connsiteX1301" fmla="*/ 15017234 w 16665576"/>
              <a:gd name="connsiteY1301" fmla="*/ 3977451 h 5751513"/>
              <a:gd name="connsiteX1302" fmla="*/ 14983392 w 16665576"/>
              <a:gd name="connsiteY1302" fmla="*/ 3964949 h 5751513"/>
              <a:gd name="connsiteX1303" fmla="*/ 15009289 w 16665576"/>
              <a:gd name="connsiteY1303" fmla="*/ 3958467 h 5751513"/>
              <a:gd name="connsiteX1304" fmla="*/ 15020275 w 16665576"/>
              <a:gd name="connsiteY1304" fmla="*/ 3958467 h 5751513"/>
              <a:gd name="connsiteX1305" fmla="*/ 15030477 w 16665576"/>
              <a:gd name="connsiteY1305" fmla="*/ 3958467 h 5751513"/>
              <a:gd name="connsiteX1306" fmla="*/ 15083055 w 16665576"/>
              <a:gd name="connsiteY1306" fmla="*/ 3976988 h 5751513"/>
              <a:gd name="connsiteX1307" fmla="*/ 15210185 w 16665576"/>
              <a:gd name="connsiteY1307" fmla="*/ 4020513 h 5751513"/>
              <a:gd name="connsiteX1308" fmla="*/ 15130925 w 16665576"/>
              <a:gd name="connsiteY1308" fmla="*/ 3971432 h 5751513"/>
              <a:gd name="connsiteX1309" fmla="*/ 14972405 w 16665576"/>
              <a:gd name="connsiteY1309" fmla="*/ 3896420 h 5751513"/>
              <a:gd name="connsiteX1310" fmla="*/ 14980449 w 16665576"/>
              <a:gd name="connsiteY1310" fmla="*/ 3887507 h 5751513"/>
              <a:gd name="connsiteX1311" fmla="*/ 15001787 w 16665576"/>
              <a:gd name="connsiteY1311" fmla="*/ 3883804 h 5751513"/>
              <a:gd name="connsiteX1312" fmla="*/ 15014782 w 16665576"/>
              <a:gd name="connsiteY1312" fmla="*/ 3889938 h 5751513"/>
              <a:gd name="connsiteX1313" fmla="*/ 15003796 w 16665576"/>
              <a:gd name="connsiteY1313" fmla="*/ 3883456 h 5751513"/>
              <a:gd name="connsiteX1314" fmla="*/ 15001787 w 16665576"/>
              <a:gd name="connsiteY1314" fmla="*/ 3883804 h 5751513"/>
              <a:gd name="connsiteX1315" fmla="*/ 14965244 w 16665576"/>
              <a:gd name="connsiteY1315" fmla="*/ 3866555 h 5751513"/>
              <a:gd name="connsiteX1316" fmla="*/ 14919827 w 16665576"/>
              <a:gd name="connsiteY1316" fmla="*/ 3833449 h 5751513"/>
              <a:gd name="connsiteX1317" fmla="*/ 14951217 w 16665576"/>
              <a:gd name="connsiteY1317" fmla="*/ 3821410 h 5751513"/>
              <a:gd name="connsiteX1318" fmla="*/ 15099535 w 16665576"/>
              <a:gd name="connsiteY1318" fmla="*/ 3883456 h 5751513"/>
              <a:gd name="connsiteX1319" fmla="*/ 15436978 w 16665576"/>
              <a:gd name="connsiteY1319" fmla="*/ 4026995 h 5751513"/>
              <a:gd name="connsiteX1320" fmla="*/ 15558615 w 16665576"/>
              <a:gd name="connsiteY1320" fmla="*/ 4095524 h 5751513"/>
              <a:gd name="connsiteX1321" fmla="*/ 15553122 w 16665576"/>
              <a:gd name="connsiteY1321" fmla="*/ 4102007 h 5751513"/>
              <a:gd name="connsiteX1322" fmla="*/ 15585296 w 16665576"/>
              <a:gd name="connsiteY1322" fmla="*/ 4120527 h 5751513"/>
              <a:gd name="connsiteX1323" fmla="*/ 15605700 w 16665576"/>
              <a:gd name="connsiteY1323" fmla="*/ 4120527 h 5751513"/>
              <a:gd name="connsiteX1324" fmla="*/ 15727336 w 16665576"/>
              <a:gd name="connsiteY1324" fmla="*/ 4164052 h 5751513"/>
              <a:gd name="connsiteX1325" fmla="*/ 15754018 w 16665576"/>
              <a:gd name="connsiteY1325" fmla="*/ 4164052 h 5751513"/>
              <a:gd name="connsiteX1326" fmla="*/ 15812090 w 16665576"/>
              <a:gd name="connsiteY1326" fmla="*/ 4182574 h 5751513"/>
              <a:gd name="connsiteX1327" fmla="*/ 15669265 w 16665576"/>
              <a:gd name="connsiteY1327" fmla="*/ 4114045 h 5751513"/>
              <a:gd name="connsiteX1328" fmla="*/ 15700655 w 16665576"/>
              <a:gd name="connsiteY1328" fmla="*/ 4107562 h 5751513"/>
              <a:gd name="connsiteX1329" fmla="*/ 15812090 w 16665576"/>
              <a:gd name="connsiteY1329" fmla="*/ 4157570 h 5751513"/>
              <a:gd name="connsiteX1330" fmla="*/ 15843480 w 16665576"/>
              <a:gd name="connsiteY1330" fmla="*/ 4157570 h 5751513"/>
              <a:gd name="connsiteX1331" fmla="*/ 15854466 w 16665576"/>
              <a:gd name="connsiteY1331" fmla="*/ 4139049 h 5751513"/>
              <a:gd name="connsiteX1332" fmla="*/ 15817583 w 16665576"/>
              <a:gd name="connsiteY1332" fmla="*/ 4114045 h 5751513"/>
              <a:gd name="connsiteX1333" fmla="*/ 15806597 w 16665576"/>
              <a:gd name="connsiteY1333" fmla="*/ 4120527 h 5751513"/>
              <a:gd name="connsiteX1334" fmla="*/ 15764220 w 16665576"/>
              <a:gd name="connsiteY1334" fmla="*/ 4095524 h 5751513"/>
              <a:gd name="connsiteX1335" fmla="*/ 15812090 w 16665576"/>
              <a:gd name="connsiteY1335" fmla="*/ 4107562 h 5751513"/>
              <a:gd name="connsiteX1336" fmla="*/ 15801103 w 16665576"/>
              <a:gd name="connsiteY1336" fmla="*/ 4102007 h 5751513"/>
              <a:gd name="connsiteX1337" fmla="*/ 15754018 w 16665576"/>
              <a:gd name="connsiteY1337" fmla="*/ 4089042 h 5751513"/>
              <a:gd name="connsiteX1338" fmla="*/ 15468368 w 16665576"/>
              <a:gd name="connsiteY1338" fmla="*/ 3926981 h 5751513"/>
              <a:gd name="connsiteX1339" fmla="*/ 15463660 w 16665576"/>
              <a:gd name="connsiteY1339" fmla="*/ 3926981 h 5751513"/>
              <a:gd name="connsiteX1340" fmla="*/ 15426776 w 16665576"/>
              <a:gd name="connsiteY1340" fmla="*/ 3926981 h 5751513"/>
              <a:gd name="connsiteX1341" fmla="*/ 15415790 w 16665576"/>
              <a:gd name="connsiteY1341" fmla="*/ 3933463 h 5751513"/>
              <a:gd name="connsiteX1342" fmla="*/ 15452674 w 16665576"/>
              <a:gd name="connsiteY1342" fmla="*/ 3951984 h 5751513"/>
              <a:gd name="connsiteX1343" fmla="*/ 15500543 w 16665576"/>
              <a:gd name="connsiteY1343" fmla="*/ 3971432 h 5751513"/>
              <a:gd name="connsiteX1344" fmla="*/ 15500543 w 16665576"/>
              <a:gd name="connsiteY1344" fmla="*/ 3976988 h 5751513"/>
              <a:gd name="connsiteX1345" fmla="*/ 15553122 w 16665576"/>
              <a:gd name="connsiteY1345" fmla="*/ 4001991 h 5751513"/>
              <a:gd name="connsiteX1346" fmla="*/ 15531933 w 16665576"/>
              <a:gd name="connsiteY1346" fmla="*/ 4014956 h 5751513"/>
              <a:gd name="connsiteX1347" fmla="*/ 15320835 w 16665576"/>
              <a:gd name="connsiteY1347" fmla="*/ 3939946 h 5751513"/>
              <a:gd name="connsiteX1348" fmla="*/ 15294938 w 16665576"/>
              <a:gd name="connsiteY1348" fmla="*/ 3939946 h 5751513"/>
              <a:gd name="connsiteX1349" fmla="*/ 15194490 w 16665576"/>
              <a:gd name="connsiteY1349" fmla="*/ 3889938 h 5751513"/>
              <a:gd name="connsiteX1350" fmla="*/ 15220387 w 16665576"/>
              <a:gd name="connsiteY1350" fmla="*/ 3883456 h 5751513"/>
              <a:gd name="connsiteX1351" fmla="*/ 15215678 w 16665576"/>
              <a:gd name="connsiteY1351" fmla="*/ 3883456 h 5751513"/>
              <a:gd name="connsiteX1352" fmla="*/ 15215678 w 16665576"/>
              <a:gd name="connsiteY1352" fmla="*/ 3877900 h 5751513"/>
              <a:gd name="connsiteX1353" fmla="*/ 15204692 w 16665576"/>
              <a:gd name="connsiteY1353" fmla="*/ 3871417 h 5751513"/>
              <a:gd name="connsiteX1354" fmla="*/ 15199199 w 16665576"/>
              <a:gd name="connsiteY1354" fmla="*/ 3864934 h 5751513"/>
              <a:gd name="connsiteX1355" fmla="*/ 15104244 w 16665576"/>
              <a:gd name="connsiteY1355" fmla="*/ 3809371 h 5751513"/>
              <a:gd name="connsiteX1356" fmla="*/ 15109737 w 16665576"/>
              <a:gd name="connsiteY1356" fmla="*/ 3802888 h 5751513"/>
              <a:gd name="connsiteX1357" fmla="*/ 15094042 w 16665576"/>
              <a:gd name="connsiteY1357" fmla="*/ 3796406 h 5751513"/>
              <a:gd name="connsiteX1358" fmla="*/ 14941015 w 16665576"/>
              <a:gd name="connsiteY1358" fmla="*/ 3709356 h 5751513"/>
              <a:gd name="connsiteX1359" fmla="*/ 14972405 w 16665576"/>
              <a:gd name="connsiteY1359" fmla="*/ 3697317 h 5751513"/>
              <a:gd name="connsiteX1360" fmla="*/ 15035970 w 16665576"/>
              <a:gd name="connsiteY1360" fmla="*/ 3734360 h 5751513"/>
              <a:gd name="connsiteX1361" fmla="*/ 15094042 w 16665576"/>
              <a:gd name="connsiteY1361" fmla="*/ 3765846 h 5751513"/>
              <a:gd name="connsiteX1362" fmla="*/ 15146620 w 16665576"/>
              <a:gd name="connsiteY1362" fmla="*/ 3796406 h 5751513"/>
              <a:gd name="connsiteX1363" fmla="*/ 15194490 w 16665576"/>
              <a:gd name="connsiteY1363" fmla="*/ 3802888 h 5751513"/>
              <a:gd name="connsiteX1364" fmla="*/ 15083055 w 16665576"/>
              <a:gd name="connsiteY1364" fmla="*/ 3752881 h 5751513"/>
              <a:gd name="connsiteX1365" fmla="*/ 15109737 w 16665576"/>
              <a:gd name="connsiteY1365" fmla="*/ 3740843 h 5751513"/>
              <a:gd name="connsiteX1366" fmla="*/ 15167808 w 16665576"/>
              <a:gd name="connsiteY1366" fmla="*/ 3765846 h 5751513"/>
              <a:gd name="connsiteX1367" fmla="*/ 15083055 w 16665576"/>
              <a:gd name="connsiteY1367" fmla="*/ 3715839 h 5751513"/>
              <a:gd name="connsiteX1368" fmla="*/ 15115230 w 16665576"/>
              <a:gd name="connsiteY1368" fmla="*/ 3709356 h 5751513"/>
              <a:gd name="connsiteX1369" fmla="*/ 15167808 w 16665576"/>
              <a:gd name="connsiteY1369" fmla="*/ 3740843 h 5751513"/>
              <a:gd name="connsiteX1370" fmla="*/ 15178010 w 16665576"/>
              <a:gd name="connsiteY1370" fmla="*/ 3740843 h 5751513"/>
              <a:gd name="connsiteX1371" fmla="*/ 15294938 w 16665576"/>
              <a:gd name="connsiteY1371" fmla="*/ 3784367 h 5751513"/>
              <a:gd name="connsiteX1372" fmla="*/ 15299647 w 16665576"/>
              <a:gd name="connsiteY1372" fmla="*/ 3784367 h 5751513"/>
              <a:gd name="connsiteX1373" fmla="*/ 15320835 w 16665576"/>
              <a:gd name="connsiteY1373" fmla="*/ 3784367 h 5751513"/>
              <a:gd name="connsiteX1374" fmla="*/ 15326328 w 16665576"/>
              <a:gd name="connsiteY1374" fmla="*/ 3784367 h 5751513"/>
              <a:gd name="connsiteX1375" fmla="*/ 15353010 w 16665576"/>
              <a:gd name="connsiteY1375" fmla="*/ 3784367 h 5751513"/>
              <a:gd name="connsiteX1376" fmla="*/ 15447965 w 16665576"/>
              <a:gd name="connsiteY1376" fmla="*/ 3827892 h 5751513"/>
              <a:gd name="connsiteX1377" fmla="*/ 15421283 w 16665576"/>
              <a:gd name="connsiteY1377" fmla="*/ 3839931 h 5751513"/>
              <a:gd name="connsiteX1378" fmla="*/ 15537426 w 16665576"/>
              <a:gd name="connsiteY1378" fmla="*/ 3896420 h 5751513"/>
              <a:gd name="connsiteX1379" fmla="*/ 15553416 w 16665576"/>
              <a:gd name="connsiteY1379" fmla="*/ 3890749 h 5751513"/>
              <a:gd name="connsiteX1380" fmla="*/ 15566295 w 16665576"/>
              <a:gd name="connsiteY1380" fmla="*/ 3890071 h 5751513"/>
              <a:gd name="connsiteX1381" fmla="*/ 15590005 w 16665576"/>
              <a:gd name="connsiteY1381" fmla="*/ 3901977 h 5751513"/>
              <a:gd name="connsiteX1382" fmla="*/ 15568817 w 16665576"/>
              <a:gd name="connsiteY1382" fmla="*/ 3889938 h 5751513"/>
              <a:gd name="connsiteX1383" fmla="*/ 15566295 w 16665576"/>
              <a:gd name="connsiteY1383" fmla="*/ 3890071 h 5751513"/>
              <a:gd name="connsiteX1384" fmla="*/ 15547358 w 16665576"/>
              <a:gd name="connsiteY1384" fmla="*/ 3880562 h 5751513"/>
              <a:gd name="connsiteX1385" fmla="*/ 15516238 w 16665576"/>
              <a:gd name="connsiteY1385" fmla="*/ 3864934 h 5751513"/>
              <a:gd name="connsiteX1386" fmla="*/ 15521732 w 16665576"/>
              <a:gd name="connsiteY1386" fmla="*/ 3858452 h 5751513"/>
              <a:gd name="connsiteX1387" fmla="*/ 15368705 w 16665576"/>
              <a:gd name="connsiteY1387" fmla="*/ 3765846 h 5751513"/>
              <a:gd name="connsiteX1388" fmla="*/ 15115230 w 16665576"/>
              <a:gd name="connsiteY1388" fmla="*/ 3652866 h 5751513"/>
              <a:gd name="connsiteX1389" fmla="*/ 15104244 w 16665576"/>
              <a:gd name="connsiteY1389" fmla="*/ 3652866 h 5751513"/>
              <a:gd name="connsiteX1390" fmla="*/ 14935521 w 16665576"/>
              <a:gd name="connsiteY1390" fmla="*/ 3572299 h 5751513"/>
              <a:gd name="connsiteX1391" fmla="*/ 14962203 w 16665576"/>
              <a:gd name="connsiteY1391" fmla="*/ 3559334 h 5751513"/>
              <a:gd name="connsiteX1392" fmla="*/ 14898639 w 16665576"/>
              <a:gd name="connsiteY1392" fmla="*/ 3515809 h 5751513"/>
              <a:gd name="connsiteX1393" fmla="*/ 14908840 w 16665576"/>
              <a:gd name="connsiteY1393" fmla="*/ 3503770 h 5751513"/>
              <a:gd name="connsiteX1394" fmla="*/ 14840567 w 16665576"/>
              <a:gd name="connsiteY1394" fmla="*/ 3466728 h 5751513"/>
              <a:gd name="connsiteX1395" fmla="*/ 14871957 w 16665576"/>
              <a:gd name="connsiteY1395" fmla="*/ 3460246 h 5751513"/>
              <a:gd name="connsiteX1396" fmla="*/ 14972405 w 16665576"/>
              <a:gd name="connsiteY1396" fmla="*/ 3497288 h 5751513"/>
              <a:gd name="connsiteX1397" fmla="*/ 14977898 w 16665576"/>
              <a:gd name="connsiteY1397" fmla="*/ 3503770 h 5751513"/>
              <a:gd name="connsiteX1398" fmla="*/ 14983392 w 16665576"/>
              <a:gd name="connsiteY1398" fmla="*/ 3503770 h 5751513"/>
              <a:gd name="connsiteX1399" fmla="*/ 15078347 w 16665576"/>
              <a:gd name="connsiteY1399" fmla="*/ 3547295 h 5751513"/>
              <a:gd name="connsiteX1400" fmla="*/ 15109737 w 16665576"/>
              <a:gd name="connsiteY1400" fmla="*/ 3535256 h 5751513"/>
              <a:gd name="connsiteX1401" fmla="*/ 15273750 w 16665576"/>
              <a:gd name="connsiteY1401" fmla="*/ 3609341 h 5751513"/>
              <a:gd name="connsiteX1402" fmla="*/ 15326328 w 16665576"/>
              <a:gd name="connsiteY1402" fmla="*/ 3622307 h 5751513"/>
              <a:gd name="connsiteX1403" fmla="*/ 15220387 w 16665576"/>
              <a:gd name="connsiteY1403" fmla="*/ 3559334 h 5751513"/>
              <a:gd name="connsiteX1404" fmla="*/ 15220387 w 16665576"/>
              <a:gd name="connsiteY1404" fmla="*/ 3553778 h 5751513"/>
              <a:gd name="connsiteX1405" fmla="*/ 15183503 w 16665576"/>
              <a:gd name="connsiteY1405" fmla="*/ 3540813 h 5751513"/>
              <a:gd name="connsiteX1406" fmla="*/ 15152113 w 16665576"/>
              <a:gd name="connsiteY1406" fmla="*/ 3540813 h 5751513"/>
              <a:gd name="connsiteX1407" fmla="*/ 15115230 w 16665576"/>
              <a:gd name="connsiteY1407" fmla="*/ 3515809 h 5751513"/>
              <a:gd name="connsiteX1408" fmla="*/ 15141127 w 16665576"/>
              <a:gd name="connsiteY1408" fmla="*/ 3503770 h 5751513"/>
              <a:gd name="connsiteX1409" fmla="*/ 15146620 w 16665576"/>
              <a:gd name="connsiteY1409" fmla="*/ 3510253 h 5751513"/>
              <a:gd name="connsiteX1410" fmla="*/ 15162315 w 16665576"/>
              <a:gd name="connsiteY1410" fmla="*/ 3497288 h 5751513"/>
              <a:gd name="connsiteX1411" fmla="*/ 15067360 w 16665576"/>
              <a:gd name="connsiteY1411" fmla="*/ 3453763 h 5751513"/>
              <a:gd name="connsiteX1412" fmla="*/ 15083055 w 16665576"/>
              <a:gd name="connsiteY1412" fmla="*/ 3441724 h 5751513"/>
              <a:gd name="connsiteX1413" fmla="*/ 14972405 w 16665576"/>
              <a:gd name="connsiteY1413" fmla="*/ 3385234 h 5751513"/>
              <a:gd name="connsiteX1414" fmla="*/ 15003796 w 16665576"/>
              <a:gd name="connsiteY1414" fmla="*/ 3378752 h 5751513"/>
              <a:gd name="connsiteX1415" fmla="*/ 15051665 w 16665576"/>
              <a:gd name="connsiteY1415" fmla="*/ 3398199 h 5751513"/>
              <a:gd name="connsiteX1416" fmla="*/ 15014782 w 16665576"/>
              <a:gd name="connsiteY1416" fmla="*/ 3373196 h 5751513"/>
              <a:gd name="connsiteX1417" fmla="*/ 15046172 w 16665576"/>
              <a:gd name="connsiteY1417" fmla="*/ 3366714 h 5751513"/>
              <a:gd name="connsiteX1418" fmla="*/ 15062652 w 16665576"/>
              <a:gd name="connsiteY1418" fmla="*/ 3366714 h 5751513"/>
              <a:gd name="connsiteX1419" fmla="*/ 15083055 w 16665576"/>
              <a:gd name="connsiteY1419" fmla="*/ 3366714 h 5751513"/>
              <a:gd name="connsiteX1420" fmla="*/ 14930028 w 16665576"/>
              <a:gd name="connsiteY1420" fmla="*/ 3291702 h 5751513"/>
              <a:gd name="connsiteX1421" fmla="*/ 14935521 w 16665576"/>
              <a:gd name="connsiteY1421" fmla="*/ 3279663 h 5751513"/>
              <a:gd name="connsiteX1422" fmla="*/ 14803684 w 16665576"/>
              <a:gd name="connsiteY1422" fmla="*/ 3229656 h 5751513"/>
              <a:gd name="connsiteX1423" fmla="*/ 14813885 w 16665576"/>
              <a:gd name="connsiteY1423" fmla="*/ 3223174 h 5751513"/>
              <a:gd name="connsiteX1424" fmla="*/ 14434066 w 16665576"/>
              <a:gd name="connsiteY1424" fmla="*/ 3049074 h 5751513"/>
              <a:gd name="connsiteX1425" fmla="*/ 14043259 w 16665576"/>
              <a:gd name="connsiteY1425" fmla="*/ 2905535 h 5751513"/>
              <a:gd name="connsiteX1426" fmla="*/ 13816466 w 16665576"/>
              <a:gd name="connsiteY1426" fmla="*/ 2818485 h 5751513"/>
              <a:gd name="connsiteX1427" fmla="*/ 13589673 w 16665576"/>
              <a:gd name="connsiteY1427" fmla="*/ 2736991 h 5751513"/>
              <a:gd name="connsiteX1428" fmla="*/ 13129809 w 16665576"/>
              <a:gd name="connsiteY1428" fmla="*/ 2581413 h 5751513"/>
              <a:gd name="connsiteX1429" fmla="*/ 12676221 w 16665576"/>
              <a:gd name="connsiteY1429" fmla="*/ 2438800 h 5751513"/>
              <a:gd name="connsiteX1430" fmla="*/ 12390572 w 16665576"/>
              <a:gd name="connsiteY1430" fmla="*/ 2320264 h 5751513"/>
              <a:gd name="connsiteX1431" fmla="*/ 12438442 w 16665576"/>
              <a:gd name="connsiteY1431" fmla="*/ 2313781 h 5751513"/>
              <a:gd name="connsiteX1432" fmla="*/ 12665235 w 16665576"/>
              <a:gd name="connsiteY1432" fmla="*/ 2388792 h 5751513"/>
              <a:gd name="connsiteX1433" fmla="*/ 12622859 w 16665576"/>
              <a:gd name="connsiteY1433" fmla="*/ 2370271 h 5751513"/>
              <a:gd name="connsiteX1434" fmla="*/ 12565571 w 16665576"/>
              <a:gd name="connsiteY1434" fmla="*/ 2350824 h 5751513"/>
              <a:gd name="connsiteX1435" fmla="*/ 12622859 w 16665576"/>
              <a:gd name="connsiteY1435" fmla="*/ 2350824 h 5751513"/>
              <a:gd name="connsiteX1436" fmla="*/ 12680930 w 16665576"/>
              <a:gd name="connsiteY1436" fmla="*/ 2370271 h 5751513"/>
              <a:gd name="connsiteX1437" fmla="*/ 12734293 w 16665576"/>
              <a:gd name="connsiteY1437" fmla="*/ 2388792 h 5751513"/>
              <a:gd name="connsiteX1438" fmla="*/ 12655033 w 16665576"/>
              <a:gd name="connsiteY1438" fmla="*/ 2357306 h 5751513"/>
              <a:gd name="connsiteX1439" fmla="*/ 12702118 w 16665576"/>
              <a:gd name="connsiteY1439" fmla="*/ 2350824 h 5751513"/>
              <a:gd name="connsiteX1440" fmla="*/ 12523195 w 16665576"/>
              <a:gd name="connsiteY1440" fmla="*/ 2270256 h 5751513"/>
              <a:gd name="connsiteX1441" fmla="*/ 12581267 w 16665576"/>
              <a:gd name="connsiteY1441" fmla="*/ 2270256 h 5751513"/>
              <a:gd name="connsiteX1442" fmla="*/ 12628352 w 16665576"/>
              <a:gd name="connsiteY1442" fmla="*/ 2288778 h 5751513"/>
              <a:gd name="connsiteX1443" fmla="*/ 12628352 w 16665576"/>
              <a:gd name="connsiteY1443" fmla="*/ 2282295 h 5751513"/>
              <a:gd name="connsiteX1444" fmla="*/ 12622859 w 16665576"/>
              <a:gd name="connsiteY1444" fmla="*/ 2282295 h 5751513"/>
              <a:gd name="connsiteX1445" fmla="*/ 12374877 w 16665576"/>
              <a:gd name="connsiteY1445" fmla="*/ 2170242 h 5751513"/>
              <a:gd name="connsiteX1446" fmla="*/ 12417253 w 16665576"/>
              <a:gd name="connsiteY1446" fmla="*/ 2164685 h 5751513"/>
              <a:gd name="connsiteX1447" fmla="*/ 12512209 w 16665576"/>
              <a:gd name="connsiteY1447" fmla="*/ 2176724 h 5751513"/>
              <a:gd name="connsiteX1448" fmla="*/ 12475325 w 16665576"/>
              <a:gd name="connsiteY1448" fmla="*/ 2158203 h 5751513"/>
              <a:gd name="connsiteX1449" fmla="*/ 12411760 w 16665576"/>
              <a:gd name="connsiteY1449" fmla="*/ 2139682 h 5751513"/>
              <a:gd name="connsiteX1450" fmla="*/ 12417253 w 16665576"/>
              <a:gd name="connsiteY1450" fmla="*/ 2133199 h 5751513"/>
              <a:gd name="connsiteX1451" fmla="*/ 12306603 w 16665576"/>
              <a:gd name="connsiteY1451" fmla="*/ 2089675 h 5751513"/>
              <a:gd name="connsiteX1452" fmla="*/ 12237545 w 16665576"/>
              <a:gd name="connsiteY1452" fmla="*/ 2071153 h 5751513"/>
              <a:gd name="connsiteX1453" fmla="*/ 12243038 w 16665576"/>
              <a:gd name="connsiteY1453" fmla="*/ 2076709 h 5751513"/>
              <a:gd name="connsiteX1454" fmla="*/ 12195953 w 16665576"/>
              <a:gd name="connsiteY1454" fmla="*/ 2076709 h 5751513"/>
              <a:gd name="connsiteX1455" fmla="*/ 11963667 w 16665576"/>
              <a:gd name="connsiteY1455" fmla="*/ 2008181 h 5751513"/>
              <a:gd name="connsiteX1456" fmla="*/ 12005259 w 16665576"/>
              <a:gd name="connsiteY1456" fmla="*/ 2033185 h 5751513"/>
              <a:gd name="connsiteX1457" fmla="*/ 11952681 w 16665576"/>
              <a:gd name="connsiteY1457" fmla="*/ 2033185 h 5751513"/>
              <a:gd name="connsiteX1458" fmla="*/ 11878914 w 16665576"/>
              <a:gd name="connsiteY1458" fmla="*/ 2008181 h 5751513"/>
              <a:gd name="connsiteX1459" fmla="*/ 11857726 w 16665576"/>
              <a:gd name="connsiteY1459" fmla="*/ 2014663 h 5751513"/>
              <a:gd name="connsiteX1460" fmla="*/ 12211649 w 16665576"/>
              <a:gd name="connsiteY1460" fmla="*/ 2146164 h 5751513"/>
              <a:gd name="connsiteX1461" fmla="*/ 12200662 w 16665576"/>
              <a:gd name="connsiteY1461" fmla="*/ 2151720 h 5751513"/>
              <a:gd name="connsiteX1462" fmla="*/ 12275213 w 16665576"/>
              <a:gd name="connsiteY1462" fmla="*/ 2183207 h 5751513"/>
              <a:gd name="connsiteX1463" fmla="*/ 12221850 w 16665576"/>
              <a:gd name="connsiteY1463" fmla="*/ 2188763 h 5751513"/>
              <a:gd name="connsiteX1464" fmla="*/ 12079810 w 16665576"/>
              <a:gd name="connsiteY1464" fmla="*/ 2139682 h 5751513"/>
              <a:gd name="connsiteX1465" fmla="*/ 12031940 w 16665576"/>
              <a:gd name="connsiteY1465" fmla="*/ 2133199 h 5751513"/>
              <a:gd name="connsiteX1466" fmla="*/ 11894609 w 16665576"/>
              <a:gd name="connsiteY1466" fmla="*/ 2083192 h 5751513"/>
              <a:gd name="connsiteX1467" fmla="*/ 11863219 w 16665576"/>
              <a:gd name="connsiteY1467" fmla="*/ 2083192 h 5751513"/>
              <a:gd name="connsiteX1468" fmla="*/ 11958174 w 16665576"/>
              <a:gd name="connsiteY1468" fmla="*/ 2121160 h 5751513"/>
              <a:gd name="connsiteX1469" fmla="*/ 11900102 w 16665576"/>
              <a:gd name="connsiteY1469" fmla="*/ 2126717 h 5751513"/>
              <a:gd name="connsiteX1470" fmla="*/ 11842031 w 16665576"/>
              <a:gd name="connsiteY1470" fmla="*/ 2101713 h 5751513"/>
              <a:gd name="connsiteX1471" fmla="*/ 11810641 w 16665576"/>
              <a:gd name="connsiteY1471" fmla="*/ 2101713 h 5751513"/>
              <a:gd name="connsiteX1472" fmla="*/ 11772972 w 16665576"/>
              <a:gd name="connsiteY1472" fmla="*/ 2089675 h 5751513"/>
              <a:gd name="connsiteX1473" fmla="*/ 11863219 w 16665576"/>
              <a:gd name="connsiteY1473" fmla="*/ 2126717 h 5751513"/>
              <a:gd name="connsiteX1474" fmla="*/ 11842031 w 16665576"/>
              <a:gd name="connsiteY1474" fmla="*/ 2139682 h 5751513"/>
              <a:gd name="connsiteX1475" fmla="*/ 12333285 w 16665576"/>
              <a:gd name="connsiteY1475" fmla="*/ 2313781 h 5751513"/>
              <a:gd name="connsiteX1476" fmla="*/ 12285415 w 16665576"/>
              <a:gd name="connsiteY1476" fmla="*/ 2313781 h 5751513"/>
              <a:gd name="connsiteX1477" fmla="*/ 11973869 w 16665576"/>
              <a:gd name="connsiteY1477" fmla="*/ 2226731 h 5751513"/>
              <a:gd name="connsiteX1478" fmla="*/ 12010752 w 16665576"/>
              <a:gd name="connsiteY1478" fmla="*/ 2238770 h 5751513"/>
              <a:gd name="connsiteX1479" fmla="*/ 11995057 w 16665576"/>
              <a:gd name="connsiteY1479" fmla="*/ 2245253 h 5751513"/>
              <a:gd name="connsiteX1480" fmla="*/ 12068824 w 16665576"/>
              <a:gd name="connsiteY1480" fmla="*/ 2270256 h 5751513"/>
              <a:gd name="connsiteX1481" fmla="*/ 11857726 w 16665576"/>
              <a:gd name="connsiteY1481" fmla="*/ 2220249 h 5751513"/>
              <a:gd name="connsiteX1482" fmla="*/ 11704699 w 16665576"/>
              <a:gd name="connsiteY1482" fmla="*/ 2158203 h 5751513"/>
              <a:gd name="connsiteX1483" fmla="*/ 11514789 w 16665576"/>
              <a:gd name="connsiteY1483" fmla="*/ 2101713 h 5751513"/>
              <a:gd name="connsiteX1484" fmla="*/ 11482614 w 16665576"/>
              <a:gd name="connsiteY1484" fmla="*/ 2096156 h 5751513"/>
              <a:gd name="connsiteX1485" fmla="*/ 11540686 w 16665576"/>
              <a:gd name="connsiteY1485" fmla="*/ 2114678 h 5751513"/>
              <a:gd name="connsiteX1486" fmla="*/ 11503803 w 16665576"/>
              <a:gd name="connsiteY1486" fmla="*/ 2121160 h 5751513"/>
              <a:gd name="connsiteX1487" fmla="*/ 11673309 w 16665576"/>
              <a:gd name="connsiteY1487" fmla="*/ 2176724 h 5751513"/>
              <a:gd name="connsiteX1488" fmla="*/ 11139678 w 16665576"/>
              <a:gd name="connsiteY1488" fmla="*/ 2064671 h 5751513"/>
              <a:gd name="connsiteX1489" fmla="*/ 11176561 w 16665576"/>
              <a:gd name="connsiteY1489" fmla="*/ 2058188 h 5751513"/>
              <a:gd name="connsiteX1490" fmla="*/ 11276323 w 16665576"/>
              <a:gd name="connsiteY1490" fmla="*/ 2077867 h 5751513"/>
              <a:gd name="connsiteX1491" fmla="*/ 11345276 w 16665576"/>
              <a:gd name="connsiteY1491" fmla="*/ 2095059 h 5751513"/>
              <a:gd name="connsiteX1492" fmla="*/ 11346068 w 16665576"/>
              <a:gd name="connsiteY1492" fmla="*/ 2096156 h 5751513"/>
              <a:gd name="connsiteX1493" fmla="*/ 11371964 w 16665576"/>
              <a:gd name="connsiteY1493" fmla="*/ 2101713 h 5751513"/>
              <a:gd name="connsiteX1494" fmla="*/ 11345276 w 16665576"/>
              <a:gd name="connsiteY1494" fmla="*/ 2095059 h 5751513"/>
              <a:gd name="connsiteX1495" fmla="*/ 11342635 w 16665576"/>
              <a:gd name="connsiteY1495" fmla="*/ 2091396 h 5751513"/>
              <a:gd name="connsiteX1496" fmla="*/ 11387660 w 16665576"/>
              <a:gd name="connsiteY1496" fmla="*/ 2083192 h 5751513"/>
              <a:gd name="connsiteX1497" fmla="*/ 11102795 w 16665576"/>
              <a:gd name="connsiteY1497" fmla="*/ 2002624 h 5751513"/>
              <a:gd name="connsiteX1498" fmla="*/ 11150664 w 16665576"/>
              <a:gd name="connsiteY1498" fmla="*/ 1989660 h 5751513"/>
              <a:gd name="connsiteX1499" fmla="*/ 11129476 w 16665576"/>
              <a:gd name="connsiteY1499" fmla="*/ 1983177 h 5751513"/>
              <a:gd name="connsiteX1500" fmla="*/ 11176561 w 16665576"/>
              <a:gd name="connsiteY1500" fmla="*/ 1977621 h 5751513"/>
              <a:gd name="connsiteX1501" fmla="*/ 11303692 w 16665576"/>
              <a:gd name="connsiteY1501" fmla="*/ 2002624 h 5751513"/>
              <a:gd name="connsiteX1502" fmla="*/ 11261315 w 16665576"/>
              <a:gd name="connsiteY1502" fmla="*/ 1983177 h 5751513"/>
              <a:gd name="connsiteX1503" fmla="*/ 11308400 w 16665576"/>
              <a:gd name="connsiteY1503" fmla="*/ 1977621 h 5751513"/>
              <a:gd name="connsiteX1504" fmla="*/ 11466920 w 16665576"/>
              <a:gd name="connsiteY1504" fmla="*/ 2014663 h 5751513"/>
              <a:gd name="connsiteX1505" fmla="*/ 11456718 w 16665576"/>
              <a:gd name="connsiteY1505" fmla="*/ 2008181 h 5751513"/>
              <a:gd name="connsiteX1506" fmla="*/ 11456718 w 16665576"/>
              <a:gd name="connsiteY1506" fmla="*/ 2002624 h 5751513"/>
              <a:gd name="connsiteX1507" fmla="*/ 11134185 w 16665576"/>
              <a:gd name="connsiteY1507" fmla="*/ 1902610 h 5751513"/>
              <a:gd name="connsiteX1508" fmla="*/ 11176561 w 16665576"/>
              <a:gd name="connsiteY1508" fmla="*/ 1896127 h 5751513"/>
              <a:gd name="connsiteX1509" fmla="*/ 11255821 w 16665576"/>
              <a:gd name="connsiteY1509" fmla="*/ 1909092 h 5751513"/>
              <a:gd name="connsiteX1510" fmla="*/ 11192256 w 16665576"/>
              <a:gd name="connsiteY1510" fmla="*/ 1884089 h 5751513"/>
              <a:gd name="connsiteX1511" fmla="*/ 11192256 w 16665576"/>
              <a:gd name="connsiteY1511" fmla="*/ 1877606 h 5751513"/>
              <a:gd name="connsiteX1512" fmla="*/ 11071404 w 16665576"/>
              <a:gd name="connsiteY1512" fmla="*/ 1827599 h 5751513"/>
              <a:gd name="connsiteX1513" fmla="*/ 11118489 w 16665576"/>
              <a:gd name="connsiteY1513" fmla="*/ 1822043 h 5751513"/>
              <a:gd name="connsiteX1514" fmla="*/ 11171853 w 16665576"/>
              <a:gd name="connsiteY1514" fmla="*/ 1827599 h 5751513"/>
              <a:gd name="connsiteX1515" fmla="*/ 11224431 w 16665576"/>
              <a:gd name="connsiteY1515" fmla="*/ 1822043 h 5751513"/>
              <a:gd name="connsiteX1516" fmla="*/ 11266808 w 16665576"/>
              <a:gd name="connsiteY1516" fmla="*/ 1834082 h 5751513"/>
              <a:gd name="connsiteX1517" fmla="*/ 11255821 w 16665576"/>
              <a:gd name="connsiteY1517" fmla="*/ 1827599 h 5751513"/>
              <a:gd name="connsiteX1518" fmla="*/ 11113781 w 16665576"/>
              <a:gd name="connsiteY1518" fmla="*/ 1797039 h 5751513"/>
              <a:gd name="connsiteX1519" fmla="*/ 11155373 w 16665576"/>
              <a:gd name="connsiteY1519" fmla="*/ 1790556 h 5751513"/>
              <a:gd name="connsiteX1520" fmla="*/ 11176561 w 16665576"/>
              <a:gd name="connsiteY1520" fmla="*/ 1790556 h 5751513"/>
              <a:gd name="connsiteX1521" fmla="*/ 11203243 w 16665576"/>
              <a:gd name="connsiteY1521" fmla="*/ 1797039 h 5751513"/>
              <a:gd name="connsiteX1522" fmla="*/ 11308400 w 16665576"/>
              <a:gd name="connsiteY1522" fmla="*/ 1822043 h 5751513"/>
              <a:gd name="connsiteX1523" fmla="*/ 11557165 w 16665576"/>
              <a:gd name="connsiteY1523" fmla="*/ 1884089 h 5751513"/>
              <a:gd name="connsiteX1524" fmla="*/ 11393153 w 16665576"/>
              <a:gd name="connsiteY1524" fmla="*/ 1822043 h 5751513"/>
              <a:gd name="connsiteX1525" fmla="*/ 11065911 w 16665576"/>
              <a:gd name="connsiteY1525" fmla="*/ 1715545 h 5751513"/>
              <a:gd name="connsiteX1526" fmla="*/ 11118489 w 16665576"/>
              <a:gd name="connsiteY1526" fmla="*/ 1709063 h 5751513"/>
              <a:gd name="connsiteX1527" fmla="*/ 11145171 w 16665576"/>
              <a:gd name="connsiteY1527" fmla="*/ 1715545 h 5751513"/>
              <a:gd name="connsiteX1528" fmla="*/ 10944274 w 16665576"/>
              <a:gd name="connsiteY1528" fmla="*/ 1640534 h 5751513"/>
              <a:gd name="connsiteX1529" fmla="*/ 11002346 w 16665576"/>
              <a:gd name="connsiteY1529" fmla="*/ 1634978 h 5751513"/>
              <a:gd name="connsiteX1530" fmla="*/ 11298197 w 16665576"/>
              <a:gd name="connsiteY1530" fmla="*/ 1715545 h 5751513"/>
              <a:gd name="connsiteX1531" fmla="*/ 11973869 w 16665576"/>
              <a:gd name="connsiteY1531" fmla="*/ 1927614 h 5751513"/>
              <a:gd name="connsiteX1532" fmla="*/ 12227344 w 16665576"/>
              <a:gd name="connsiteY1532" fmla="*/ 2021146 h 5751513"/>
              <a:gd name="connsiteX1533" fmla="*/ 12221850 w 16665576"/>
              <a:gd name="connsiteY1533" fmla="*/ 2027628 h 5751513"/>
              <a:gd name="connsiteX1534" fmla="*/ 12285415 w 16665576"/>
              <a:gd name="connsiteY1534" fmla="*/ 2052632 h 5751513"/>
              <a:gd name="connsiteX1535" fmla="*/ 12322299 w 16665576"/>
              <a:gd name="connsiteY1535" fmla="*/ 2058188 h 5751513"/>
              <a:gd name="connsiteX1536" fmla="*/ 12570280 w 16665576"/>
              <a:gd name="connsiteY1536" fmla="*/ 2133199 h 5751513"/>
              <a:gd name="connsiteX1537" fmla="*/ 12618150 w 16665576"/>
              <a:gd name="connsiteY1537" fmla="*/ 2133199 h 5751513"/>
              <a:gd name="connsiteX1538" fmla="*/ 12720952 w 16665576"/>
              <a:gd name="connsiteY1538" fmla="*/ 2169894 h 5751513"/>
              <a:gd name="connsiteX1539" fmla="*/ 12778102 w 16665576"/>
              <a:gd name="connsiteY1539" fmla="*/ 2187591 h 5751513"/>
              <a:gd name="connsiteX1540" fmla="*/ 12781378 w 16665576"/>
              <a:gd name="connsiteY1540" fmla="*/ 2188763 h 5751513"/>
              <a:gd name="connsiteX1541" fmla="*/ 12823755 w 16665576"/>
              <a:gd name="connsiteY1541" fmla="*/ 2201728 h 5751513"/>
              <a:gd name="connsiteX1542" fmla="*/ 12778102 w 16665576"/>
              <a:gd name="connsiteY1542" fmla="*/ 2187591 h 5751513"/>
              <a:gd name="connsiteX1543" fmla="*/ 12614717 w 16665576"/>
              <a:gd name="connsiteY1543" fmla="*/ 2129148 h 5751513"/>
              <a:gd name="connsiteX1544" fmla="*/ 12443935 w 16665576"/>
              <a:gd name="connsiteY1544" fmla="*/ 2064671 h 5751513"/>
              <a:gd name="connsiteX1545" fmla="*/ 12502007 w 16665576"/>
              <a:gd name="connsiteY1545" fmla="*/ 2058188 h 5751513"/>
              <a:gd name="connsiteX1546" fmla="*/ 12718598 w 16665576"/>
              <a:gd name="connsiteY1546" fmla="*/ 2139682 h 5751513"/>
              <a:gd name="connsiteX1547" fmla="*/ 12771177 w 16665576"/>
              <a:gd name="connsiteY1547" fmla="*/ 2146164 h 5751513"/>
              <a:gd name="connsiteX1548" fmla="*/ 12808060 w 16665576"/>
              <a:gd name="connsiteY1548" fmla="*/ 2158203 h 5751513"/>
              <a:gd name="connsiteX1549" fmla="*/ 12844943 w 16665576"/>
              <a:gd name="connsiteY1549" fmla="*/ 2164685 h 5751513"/>
              <a:gd name="connsiteX1550" fmla="*/ 12934405 w 16665576"/>
              <a:gd name="connsiteY1550" fmla="*/ 2195246 h 5751513"/>
              <a:gd name="connsiteX1551" fmla="*/ 12469831 w 16665576"/>
              <a:gd name="connsiteY1551" fmla="*/ 2002624 h 5751513"/>
              <a:gd name="connsiteX1552" fmla="*/ 12000550 w 16665576"/>
              <a:gd name="connsiteY1552" fmla="*/ 1822043 h 5751513"/>
              <a:gd name="connsiteX1553" fmla="*/ 11984070 w 16665576"/>
              <a:gd name="connsiteY1553" fmla="*/ 1822043 h 5751513"/>
              <a:gd name="connsiteX1554" fmla="*/ 11915797 w 16665576"/>
              <a:gd name="connsiteY1554" fmla="*/ 1809078 h 5751513"/>
              <a:gd name="connsiteX1555" fmla="*/ 11900102 w 16665576"/>
              <a:gd name="connsiteY1555" fmla="*/ 1815560 h 5751513"/>
              <a:gd name="connsiteX1556" fmla="*/ 11973869 w 16665576"/>
              <a:gd name="connsiteY1556" fmla="*/ 1840563 h 5751513"/>
              <a:gd name="connsiteX1557" fmla="*/ 12074317 w 16665576"/>
              <a:gd name="connsiteY1557" fmla="*/ 1877606 h 5751513"/>
              <a:gd name="connsiteX1558" fmla="*/ 12184967 w 16665576"/>
              <a:gd name="connsiteY1558" fmla="*/ 1921131 h 5751513"/>
              <a:gd name="connsiteX1559" fmla="*/ 12148083 w 16665576"/>
              <a:gd name="connsiteY1559" fmla="*/ 1927614 h 5751513"/>
              <a:gd name="connsiteX1560" fmla="*/ 11725887 w 16665576"/>
              <a:gd name="connsiteY1560" fmla="*/ 1809078 h 5751513"/>
              <a:gd name="connsiteX1561" fmla="*/ 11678017 w 16665576"/>
              <a:gd name="connsiteY1561" fmla="*/ 1809078 h 5751513"/>
              <a:gd name="connsiteX1562" fmla="*/ 11477906 w 16665576"/>
              <a:gd name="connsiteY1562" fmla="*/ 1740549 h 5751513"/>
              <a:gd name="connsiteX1563" fmla="*/ 11514789 w 16665576"/>
              <a:gd name="connsiteY1563" fmla="*/ 1734067 h 5751513"/>
              <a:gd name="connsiteX1564" fmla="*/ 11514789 w 16665576"/>
              <a:gd name="connsiteY1564" fmla="*/ 1728511 h 5751513"/>
              <a:gd name="connsiteX1565" fmla="*/ 11488108 w 16665576"/>
              <a:gd name="connsiteY1565" fmla="*/ 1722028 h 5751513"/>
              <a:gd name="connsiteX1566" fmla="*/ 11477906 w 16665576"/>
              <a:gd name="connsiteY1566" fmla="*/ 1715545 h 5751513"/>
              <a:gd name="connsiteX1567" fmla="*/ 11277010 w 16665576"/>
              <a:gd name="connsiteY1567" fmla="*/ 1640534 h 5751513"/>
              <a:gd name="connsiteX1568" fmla="*/ 11277010 w 16665576"/>
              <a:gd name="connsiteY1568" fmla="*/ 1634978 h 5751513"/>
              <a:gd name="connsiteX1569" fmla="*/ 11255821 w 16665576"/>
              <a:gd name="connsiteY1569" fmla="*/ 1628496 h 5751513"/>
              <a:gd name="connsiteX1570" fmla="*/ 11250328 w 16665576"/>
              <a:gd name="connsiteY1570" fmla="*/ 1622013 h 5751513"/>
              <a:gd name="connsiteX1571" fmla="*/ 10934073 w 16665576"/>
              <a:gd name="connsiteY1571" fmla="*/ 1509960 h 5751513"/>
              <a:gd name="connsiteX1572" fmla="*/ 10992144 w 16665576"/>
              <a:gd name="connsiteY1572" fmla="*/ 1504403 h 5751513"/>
              <a:gd name="connsiteX1573" fmla="*/ 11113781 w 16665576"/>
              <a:gd name="connsiteY1573" fmla="*/ 1547928 h 5751513"/>
              <a:gd name="connsiteX1574" fmla="*/ 11240126 w 16665576"/>
              <a:gd name="connsiteY1574" fmla="*/ 1591453 h 5751513"/>
              <a:gd name="connsiteX1575" fmla="*/ 11350776 w 16665576"/>
              <a:gd name="connsiteY1575" fmla="*/ 1628496 h 5751513"/>
              <a:gd name="connsiteX1576" fmla="*/ 11435529 w 16665576"/>
              <a:gd name="connsiteY1576" fmla="*/ 1647017 h 5751513"/>
              <a:gd name="connsiteX1577" fmla="*/ 11208736 w 16665576"/>
              <a:gd name="connsiteY1577" fmla="*/ 1572932 h 5751513"/>
              <a:gd name="connsiteX1578" fmla="*/ 11261315 w 16665576"/>
              <a:gd name="connsiteY1578" fmla="*/ 1566450 h 5751513"/>
              <a:gd name="connsiteX1579" fmla="*/ 11304502 w 16665576"/>
              <a:gd name="connsiteY1579" fmla="*/ 1576866 h 5751513"/>
              <a:gd name="connsiteX1580" fmla="*/ 11377457 w 16665576"/>
              <a:gd name="connsiteY1580" fmla="*/ 1603492 h 5751513"/>
              <a:gd name="connsiteX1581" fmla="*/ 11319386 w 16665576"/>
              <a:gd name="connsiteY1581" fmla="*/ 1580456 h 5751513"/>
              <a:gd name="connsiteX1582" fmla="*/ 11304502 w 16665576"/>
              <a:gd name="connsiteY1582" fmla="*/ 1576866 h 5751513"/>
              <a:gd name="connsiteX1583" fmla="*/ 11276911 w 16665576"/>
              <a:gd name="connsiteY1583" fmla="*/ 1566797 h 5751513"/>
              <a:gd name="connsiteX1584" fmla="*/ 11192256 w 16665576"/>
              <a:gd name="connsiteY1584" fmla="*/ 1534963 h 5751513"/>
              <a:gd name="connsiteX1585" fmla="*/ 11250328 w 16665576"/>
              <a:gd name="connsiteY1585" fmla="*/ 1534963 h 5751513"/>
              <a:gd name="connsiteX1586" fmla="*/ 11361763 w 16665576"/>
              <a:gd name="connsiteY1586" fmla="*/ 1572932 h 5751513"/>
              <a:gd name="connsiteX1587" fmla="*/ 11387660 w 16665576"/>
              <a:gd name="connsiteY1587" fmla="*/ 1572932 h 5751513"/>
              <a:gd name="connsiteX1588" fmla="*/ 11619946 w 16665576"/>
              <a:gd name="connsiteY1588" fmla="*/ 1634978 h 5751513"/>
              <a:gd name="connsiteX1589" fmla="*/ 11625439 w 16665576"/>
              <a:gd name="connsiteY1589" fmla="*/ 1634978 h 5751513"/>
              <a:gd name="connsiteX1590" fmla="*/ 11667815 w 16665576"/>
              <a:gd name="connsiteY1590" fmla="*/ 1640534 h 5751513"/>
              <a:gd name="connsiteX1591" fmla="*/ 11678017 w 16665576"/>
              <a:gd name="connsiteY1591" fmla="*/ 1640534 h 5751513"/>
              <a:gd name="connsiteX1592" fmla="*/ 11725887 w 16665576"/>
              <a:gd name="connsiteY1592" fmla="*/ 1640534 h 5751513"/>
              <a:gd name="connsiteX1593" fmla="*/ 11757277 w 16665576"/>
              <a:gd name="connsiteY1593" fmla="*/ 1653499 h 5751513"/>
              <a:gd name="connsiteX1594" fmla="*/ 11820842 w 16665576"/>
              <a:gd name="connsiteY1594" fmla="*/ 1672021 h 5751513"/>
              <a:gd name="connsiteX1595" fmla="*/ 11921290 w 16665576"/>
              <a:gd name="connsiteY1595" fmla="*/ 1709063 h 5751513"/>
              <a:gd name="connsiteX1596" fmla="*/ 11868712 w 16665576"/>
              <a:gd name="connsiteY1596" fmla="*/ 1715545 h 5751513"/>
              <a:gd name="connsiteX1597" fmla="*/ 12111200 w 16665576"/>
              <a:gd name="connsiteY1597" fmla="*/ 1797039 h 5751513"/>
              <a:gd name="connsiteX1598" fmla="*/ 12169272 w 16665576"/>
              <a:gd name="connsiteY1598" fmla="*/ 1802595 h 5751513"/>
              <a:gd name="connsiteX1599" fmla="*/ 12206155 w 16665576"/>
              <a:gd name="connsiteY1599" fmla="*/ 1809078 h 5751513"/>
              <a:gd name="connsiteX1600" fmla="*/ 12058621 w 16665576"/>
              <a:gd name="connsiteY1600" fmla="*/ 1759070 h 5751513"/>
              <a:gd name="connsiteX1601" fmla="*/ 12063331 w 16665576"/>
              <a:gd name="connsiteY1601" fmla="*/ 1753514 h 5751513"/>
              <a:gd name="connsiteX1602" fmla="*/ 11747075 w 16665576"/>
              <a:gd name="connsiteY1602" fmla="*/ 1622013 h 5751513"/>
              <a:gd name="connsiteX1603" fmla="*/ 11741582 w 16665576"/>
              <a:gd name="connsiteY1603" fmla="*/ 1622013 h 5751513"/>
              <a:gd name="connsiteX1604" fmla="*/ 11229139 w 16665576"/>
              <a:gd name="connsiteY1604" fmla="*/ 1472918 h 5751513"/>
              <a:gd name="connsiteX1605" fmla="*/ 11208736 w 16665576"/>
              <a:gd name="connsiteY1605" fmla="*/ 1472918 h 5751513"/>
              <a:gd name="connsiteX1606" fmla="*/ 11039229 w 16665576"/>
              <a:gd name="connsiteY1606" fmla="*/ 1416428 h 5751513"/>
              <a:gd name="connsiteX1607" fmla="*/ 10865015 w 16665576"/>
              <a:gd name="connsiteY1607" fmla="*/ 1360864 h 5751513"/>
              <a:gd name="connsiteX1608" fmla="*/ 10912885 w 16665576"/>
              <a:gd name="connsiteY1608" fmla="*/ 1354381 h 5751513"/>
              <a:gd name="connsiteX1609" fmla="*/ 10770060 w 16665576"/>
              <a:gd name="connsiteY1609" fmla="*/ 1304374 h 5751513"/>
              <a:gd name="connsiteX1610" fmla="*/ 10791249 w 16665576"/>
              <a:gd name="connsiteY1610" fmla="*/ 1292335 h 5751513"/>
              <a:gd name="connsiteX1611" fmla="*/ 10643715 w 16665576"/>
              <a:gd name="connsiteY1611" fmla="*/ 1248810 h 5751513"/>
              <a:gd name="connsiteX1612" fmla="*/ 10701787 w 16665576"/>
              <a:gd name="connsiteY1612" fmla="*/ 1242328 h 5751513"/>
              <a:gd name="connsiteX1613" fmla="*/ 10901899 w 16665576"/>
              <a:gd name="connsiteY1613" fmla="*/ 1285853 h 5751513"/>
              <a:gd name="connsiteX1614" fmla="*/ 10912885 w 16665576"/>
              <a:gd name="connsiteY1614" fmla="*/ 1292335 h 5751513"/>
              <a:gd name="connsiteX1615" fmla="*/ 10923086 w 16665576"/>
              <a:gd name="connsiteY1615" fmla="*/ 1292335 h 5751513"/>
              <a:gd name="connsiteX1616" fmla="*/ 11118489 w 16665576"/>
              <a:gd name="connsiteY1616" fmla="*/ 1347899 h 5751513"/>
              <a:gd name="connsiteX1617" fmla="*/ 11171853 w 16665576"/>
              <a:gd name="connsiteY1617" fmla="*/ 1342343 h 5751513"/>
              <a:gd name="connsiteX1618" fmla="*/ 11503803 w 16665576"/>
              <a:gd name="connsiteY1618" fmla="*/ 1441431 h 5751513"/>
              <a:gd name="connsiteX1619" fmla="*/ 11609744 w 16665576"/>
              <a:gd name="connsiteY1619" fmla="*/ 1466435 h 5751513"/>
              <a:gd name="connsiteX1620" fmla="*/ 11387660 w 16665576"/>
              <a:gd name="connsiteY1620" fmla="*/ 1379385 h 5751513"/>
              <a:gd name="connsiteX1621" fmla="*/ 11387660 w 16665576"/>
              <a:gd name="connsiteY1621" fmla="*/ 1372903 h 5751513"/>
              <a:gd name="connsiteX1622" fmla="*/ 11313893 w 16665576"/>
              <a:gd name="connsiteY1622" fmla="*/ 1354381 h 5751513"/>
              <a:gd name="connsiteX1623" fmla="*/ 11255821 w 16665576"/>
              <a:gd name="connsiteY1623" fmla="*/ 1354381 h 5751513"/>
              <a:gd name="connsiteX1624" fmla="*/ 11171853 w 16665576"/>
              <a:gd name="connsiteY1624" fmla="*/ 1323821 h 5751513"/>
              <a:gd name="connsiteX1625" fmla="*/ 11224431 w 16665576"/>
              <a:gd name="connsiteY1625" fmla="*/ 1317339 h 5751513"/>
              <a:gd name="connsiteX1626" fmla="*/ 11234633 w 16665576"/>
              <a:gd name="connsiteY1626" fmla="*/ 1317339 h 5751513"/>
              <a:gd name="connsiteX1627" fmla="*/ 11255821 w 16665576"/>
              <a:gd name="connsiteY1627" fmla="*/ 1310857 h 5751513"/>
              <a:gd name="connsiteX1628" fmla="*/ 11060418 w 16665576"/>
              <a:gd name="connsiteY1628" fmla="*/ 1242328 h 5751513"/>
              <a:gd name="connsiteX1629" fmla="*/ 11087100 w 16665576"/>
              <a:gd name="connsiteY1629" fmla="*/ 1235845 h 5751513"/>
              <a:gd name="connsiteX1630" fmla="*/ 10860307 w 16665576"/>
              <a:gd name="connsiteY1630" fmla="*/ 1167317 h 5751513"/>
              <a:gd name="connsiteX1631" fmla="*/ 10918378 w 16665576"/>
              <a:gd name="connsiteY1631" fmla="*/ 1160835 h 5751513"/>
              <a:gd name="connsiteX1632" fmla="*/ 11013333 w 16665576"/>
              <a:gd name="connsiteY1632" fmla="*/ 1185838 h 5751513"/>
              <a:gd name="connsiteX1633" fmla="*/ 10934073 w 16665576"/>
              <a:gd name="connsiteY1633" fmla="*/ 1155278 h 5751513"/>
              <a:gd name="connsiteX1634" fmla="*/ 10981158 w 16665576"/>
              <a:gd name="connsiteY1634" fmla="*/ 1148796 h 5751513"/>
              <a:gd name="connsiteX1635" fmla="*/ 10986651 w 16665576"/>
              <a:gd name="connsiteY1635" fmla="*/ 1148796 h 5751513"/>
              <a:gd name="connsiteX1636" fmla="*/ 10992144 w 16665576"/>
              <a:gd name="connsiteY1636" fmla="*/ 1148796 h 5751513"/>
              <a:gd name="connsiteX1637" fmla="*/ 11013333 w 16665576"/>
              <a:gd name="connsiteY1637" fmla="*/ 1155278 h 5751513"/>
              <a:gd name="connsiteX1638" fmla="*/ 11054925 w 16665576"/>
              <a:gd name="connsiteY1638" fmla="*/ 1155278 h 5751513"/>
              <a:gd name="connsiteX1639" fmla="*/ 10738670 w 16665576"/>
              <a:gd name="connsiteY1639" fmla="*/ 1061746 h 5751513"/>
              <a:gd name="connsiteX1640" fmla="*/ 10748871 w 16665576"/>
              <a:gd name="connsiteY1640" fmla="*/ 1055264 h 5751513"/>
              <a:gd name="connsiteX1641" fmla="*/ 10485195 w 16665576"/>
              <a:gd name="connsiteY1641" fmla="*/ 986735 h 5751513"/>
              <a:gd name="connsiteX1642" fmla="*/ 10495397 w 16665576"/>
              <a:gd name="connsiteY1642" fmla="*/ 980252 h 5751513"/>
              <a:gd name="connsiteX1643" fmla="*/ 8927462 w 16665576"/>
              <a:gd name="connsiteY1643" fmla="*/ 632053 h 5751513"/>
              <a:gd name="connsiteX1644" fmla="*/ 8695177 w 16665576"/>
              <a:gd name="connsiteY1644" fmla="*/ 588529 h 5751513"/>
              <a:gd name="connsiteX1645" fmla="*/ 8468383 w 16665576"/>
              <a:gd name="connsiteY1645" fmla="*/ 550560 h 5751513"/>
              <a:gd name="connsiteX1646" fmla="*/ 8004595 w 16665576"/>
              <a:gd name="connsiteY1646" fmla="*/ 482031 h 5751513"/>
              <a:gd name="connsiteX1647" fmla="*/ 7772309 w 16665576"/>
              <a:gd name="connsiteY1647" fmla="*/ 451471 h 5751513"/>
              <a:gd name="connsiteX1648" fmla="*/ 7540022 w 16665576"/>
              <a:gd name="connsiteY1648" fmla="*/ 426468 h 5751513"/>
              <a:gd name="connsiteX1649" fmla="*/ 7075449 w 16665576"/>
              <a:gd name="connsiteY1649" fmla="*/ 376460 h 5751513"/>
              <a:gd name="connsiteX1650" fmla="*/ 6563791 w 16665576"/>
              <a:gd name="connsiteY1650" fmla="*/ 339418 h 5751513"/>
              <a:gd name="connsiteX1651" fmla="*/ 6310316 w 16665576"/>
              <a:gd name="connsiteY1651" fmla="*/ 319971 h 5751513"/>
              <a:gd name="connsiteX1652" fmla="*/ 6051348 w 16665576"/>
              <a:gd name="connsiteY1652" fmla="*/ 314415 h 5751513"/>
              <a:gd name="connsiteX1653" fmla="*/ 5539689 w 16665576"/>
              <a:gd name="connsiteY1653" fmla="*/ 294967 h 5751513"/>
              <a:gd name="connsiteX1654" fmla="*/ 5027246 w 16665576"/>
              <a:gd name="connsiteY1654" fmla="*/ 294967 h 5751513"/>
              <a:gd name="connsiteX1655" fmla="*/ 4768278 w 16665576"/>
              <a:gd name="connsiteY1655" fmla="*/ 294967 h 5751513"/>
              <a:gd name="connsiteX1656" fmla="*/ 0 w 16665576"/>
              <a:gd name="connsiteY1656" fmla="*/ 0 h 5751513"/>
              <a:gd name="connsiteX1657" fmla="*/ 16665576 w 16665576"/>
              <a:gd name="connsiteY1657" fmla="*/ 0 h 5751513"/>
              <a:gd name="connsiteX1658" fmla="*/ 16665576 w 16665576"/>
              <a:gd name="connsiteY1658" fmla="*/ 5751513 h 5751513"/>
              <a:gd name="connsiteX1659" fmla="*/ 0 w 16665576"/>
              <a:gd name="connsiteY1659" fmla="*/ 5751513 h 575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</a:cxnLst>
            <a:rect l="l" t="t" r="r" b="b"/>
            <a:pathLst>
              <a:path w="16665576" h="5751513">
                <a:moveTo>
                  <a:pt x="13552005" y="4363155"/>
                </a:moveTo>
                <a:cubicBezTo>
                  <a:pt x="13554751" y="4363155"/>
                  <a:pt x="13558871" y="4364777"/>
                  <a:pt x="13562893" y="4367207"/>
                </a:cubicBezTo>
                <a:lnTo>
                  <a:pt x="13564026" y="4368187"/>
                </a:lnTo>
                <a:close/>
                <a:moveTo>
                  <a:pt x="12982275" y="4139049"/>
                </a:moveTo>
                <a:cubicBezTo>
                  <a:pt x="13071737" y="4176091"/>
                  <a:pt x="13161983" y="4207577"/>
                  <a:pt x="13251445" y="4245546"/>
                </a:cubicBezTo>
                <a:cubicBezTo>
                  <a:pt x="13278127" y="4257584"/>
                  <a:pt x="13304023" y="4276106"/>
                  <a:pt x="13336197" y="4289071"/>
                </a:cubicBezTo>
                <a:cubicBezTo>
                  <a:pt x="13351893" y="4301110"/>
                  <a:pt x="13293821" y="4294627"/>
                  <a:pt x="13282835" y="4289071"/>
                </a:cubicBezTo>
                <a:cubicBezTo>
                  <a:pt x="13278127" y="4282588"/>
                  <a:pt x="13278127" y="4282588"/>
                  <a:pt x="13278127" y="4282588"/>
                </a:cubicBezTo>
                <a:cubicBezTo>
                  <a:pt x="13267140" y="4282588"/>
                  <a:pt x="13262431" y="4282588"/>
                  <a:pt x="13256938" y="4276106"/>
                </a:cubicBezTo>
                <a:cubicBezTo>
                  <a:pt x="13282835" y="4294627"/>
                  <a:pt x="13309516" y="4314074"/>
                  <a:pt x="13336197" y="4332596"/>
                </a:cubicBezTo>
                <a:cubicBezTo>
                  <a:pt x="13340121" y="4335605"/>
                  <a:pt x="13339091" y="4337110"/>
                  <a:pt x="13335180" y="4337573"/>
                </a:cubicBezTo>
                <a:cubicBezTo>
                  <a:pt x="13323446" y="4338962"/>
                  <a:pt x="13285777" y="4330975"/>
                  <a:pt x="13278127" y="4326113"/>
                </a:cubicBezTo>
                <a:cubicBezTo>
                  <a:pt x="13193373" y="4289071"/>
                  <a:pt x="13193373" y="4289071"/>
                  <a:pt x="13193373" y="4289071"/>
                </a:cubicBezTo>
                <a:cubicBezTo>
                  <a:pt x="13177678" y="4282588"/>
                  <a:pt x="13193373" y="4282588"/>
                  <a:pt x="13214561" y="4282588"/>
                </a:cubicBezTo>
                <a:cubicBezTo>
                  <a:pt x="13140795" y="4232581"/>
                  <a:pt x="13061535" y="4189056"/>
                  <a:pt x="12982275" y="4139049"/>
                </a:cubicBezTo>
                <a:close/>
                <a:moveTo>
                  <a:pt x="5085319" y="2556410"/>
                </a:moveTo>
                <a:cubicBezTo>
                  <a:pt x="5085319" y="2562892"/>
                  <a:pt x="5090812" y="2562892"/>
                  <a:pt x="5095519" y="2562892"/>
                </a:cubicBezTo>
                <a:cubicBezTo>
                  <a:pt x="5111999" y="2562892"/>
                  <a:pt x="5058637" y="2581413"/>
                  <a:pt x="5048435" y="2581413"/>
                </a:cubicBezTo>
                <a:cubicBezTo>
                  <a:pt x="5032739" y="2581413"/>
                  <a:pt x="5032739" y="2581413"/>
                  <a:pt x="5032739" y="2581413"/>
                </a:cubicBezTo>
                <a:cubicBezTo>
                  <a:pt x="5037448" y="2575857"/>
                  <a:pt x="5042941" y="2575857"/>
                  <a:pt x="5042941" y="2575857"/>
                </a:cubicBezTo>
                <a:cubicBezTo>
                  <a:pt x="5058637" y="2569374"/>
                  <a:pt x="5069623" y="2562892"/>
                  <a:pt x="5085319" y="2556410"/>
                </a:cubicBezTo>
                <a:close/>
                <a:moveTo>
                  <a:pt x="11108288" y="2213766"/>
                </a:moveTo>
                <a:cubicBezTo>
                  <a:pt x="11118489" y="2213766"/>
                  <a:pt x="11129476" y="2213766"/>
                  <a:pt x="11134185" y="2213766"/>
                </a:cubicBezTo>
                <a:cubicBezTo>
                  <a:pt x="11145171" y="2220249"/>
                  <a:pt x="11160867" y="2220249"/>
                  <a:pt x="11176561" y="2226731"/>
                </a:cubicBezTo>
                <a:cubicBezTo>
                  <a:pt x="11155373" y="2220249"/>
                  <a:pt x="11134185" y="2220249"/>
                  <a:pt x="11108288" y="2213766"/>
                </a:cubicBezTo>
                <a:close/>
                <a:moveTo>
                  <a:pt x="11054925" y="2183207"/>
                </a:moveTo>
                <a:cubicBezTo>
                  <a:pt x="11123983" y="2195246"/>
                  <a:pt x="11187547" y="2208210"/>
                  <a:pt x="11255821" y="2220249"/>
                </a:cubicBezTo>
                <a:cubicBezTo>
                  <a:pt x="11261315" y="2220249"/>
                  <a:pt x="11245619" y="2233214"/>
                  <a:pt x="11234633" y="2238770"/>
                </a:cubicBezTo>
                <a:cubicBezTo>
                  <a:pt x="11171853" y="2220249"/>
                  <a:pt x="11113781" y="2201728"/>
                  <a:pt x="11054925" y="2183207"/>
                </a:cubicBezTo>
                <a:close/>
                <a:moveTo>
                  <a:pt x="11252094" y="2112247"/>
                </a:moveTo>
                <a:cubicBezTo>
                  <a:pt x="11258764" y="2113057"/>
                  <a:pt x="11264061" y="2114678"/>
                  <a:pt x="11266808" y="2114678"/>
                </a:cubicBezTo>
                <a:cubicBezTo>
                  <a:pt x="11292704" y="2121160"/>
                  <a:pt x="11319386" y="2126717"/>
                  <a:pt x="11346068" y="2133199"/>
                </a:cubicBezTo>
                <a:cubicBezTo>
                  <a:pt x="11308400" y="2126717"/>
                  <a:pt x="11271517" y="2121160"/>
                  <a:pt x="11229139" y="2114678"/>
                </a:cubicBezTo>
                <a:cubicBezTo>
                  <a:pt x="11237379" y="2111437"/>
                  <a:pt x="11245423" y="2111437"/>
                  <a:pt x="11252094" y="2112247"/>
                </a:cubicBezTo>
                <a:close/>
                <a:moveTo>
                  <a:pt x="11002346" y="2101713"/>
                </a:moveTo>
                <a:cubicBezTo>
                  <a:pt x="11050217" y="2108195"/>
                  <a:pt x="11097301" y="2114678"/>
                  <a:pt x="11145171" y="2126717"/>
                </a:cubicBezTo>
                <a:cubicBezTo>
                  <a:pt x="11155373" y="2126717"/>
                  <a:pt x="11139678" y="2139682"/>
                  <a:pt x="11129476" y="2139682"/>
                </a:cubicBezTo>
                <a:cubicBezTo>
                  <a:pt x="11087100" y="2133199"/>
                  <a:pt x="11044722" y="2121160"/>
                  <a:pt x="11002346" y="2101713"/>
                </a:cubicBezTo>
                <a:close/>
                <a:moveTo>
                  <a:pt x="11187547" y="2083192"/>
                </a:moveTo>
                <a:lnTo>
                  <a:pt x="11250328" y="2096156"/>
                </a:lnTo>
                <a:cubicBezTo>
                  <a:pt x="11271517" y="2096156"/>
                  <a:pt x="11271517" y="2096156"/>
                  <a:pt x="11271517" y="2096156"/>
                </a:cubicBezTo>
                <a:cubicBezTo>
                  <a:pt x="11277010" y="2096156"/>
                  <a:pt x="11277010" y="2096156"/>
                  <a:pt x="11277010" y="2096156"/>
                </a:cubicBezTo>
                <a:cubicBezTo>
                  <a:pt x="11371964" y="2114678"/>
                  <a:pt x="11466920" y="2133199"/>
                  <a:pt x="11567367" y="2158203"/>
                </a:cubicBezTo>
                <a:cubicBezTo>
                  <a:pt x="11571487" y="2158203"/>
                  <a:pt x="11557509" y="2168621"/>
                  <a:pt x="11545959" y="2171095"/>
                </a:cubicBezTo>
                <a:cubicBezTo>
                  <a:pt x="11542109" y="2171920"/>
                  <a:pt x="11538527" y="2171862"/>
                  <a:pt x="11535977" y="2170242"/>
                </a:cubicBezTo>
                <a:cubicBezTo>
                  <a:pt x="11499094" y="2164685"/>
                  <a:pt x="11466920" y="2151720"/>
                  <a:pt x="11430036" y="2146164"/>
                </a:cubicBezTo>
                <a:cubicBezTo>
                  <a:pt x="11350776" y="2126717"/>
                  <a:pt x="11266808" y="2108195"/>
                  <a:pt x="11187547" y="2083192"/>
                </a:cubicBezTo>
                <a:close/>
                <a:moveTo>
                  <a:pt x="10907392" y="2039667"/>
                </a:moveTo>
                <a:cubicBezTo>
                  <a:pt x="10912885" y="2039667"/>
                  <a:pt x="10912885" y="2039667"/>
                  <a:pt x="10918378" y="2039667"/>
                </a:cubicBezTo>
                <a:cubicBezTo>
                  <a:pt x="10923086" y="2039667"/>
                  <a:pt x="10928580" y="2039667"/>
                  <a:pt x="10934073" y="2039667"/>
                </a:cubicBezTo>
                <a:cubicBezTo>
                  <a:pt x="10970956" y="2052632"/>
                  <a:pt x="11013333" y="2064671"/>
                  <a:pt x="11050217" y="2076709"/>
                </a:cubicBezTo>
                <a:cubicBezTo>
                  <a:pt x="11060418" y="2076709"/>
                  <a:pt x="11087100" y="2076709"/>
                  <a:pt x="11097301" y="2076709"/>
                </a:cubicBezTo>
                <a:cubicBezTo>
                  <a:pt x="11139678" y="2089675"/>
                  <a:pt x="11182054" y="2101713"/>
                  <a:pt x="11218938" y="2108195"/>
                </a:cubicBezTo>
                <a:cubicBezTo>
                  <a:pt x="11155373" y="2108195"/>
                  <a:pt x="11087100" y="2101713"/>
                  <a:pt x="11018042" y="2096156"/>
                </a:cubicBezTo>
                <a:cubicBezTo>
                  <a:pt x="10976450" y="2076709"/>
                  <a:pt x="10928580" y="2064671"/>
                  <a:pt x="10881495" y="2046149"/>
                </a:cubicBezTo>
                <a:cubicBezTo>
                  <a:pt x="10891696" y="2046149"/>
                  <a:pt x="10897190" y="2039667"/>
                  <a:pt x="10907392" y="2039667"/>
                </a:cubicBezTo>
                <a:close/>
                <a:moveTo>
                  <a:pt x="3976464" y="1759070"/>
                </a:moveTo>
                <a:cubicBezTo>
                  <a:pt x="3976464" y="1759070"/>
                  <a:pt x="3976464" y="1759070"/>
                  <a:pt x="3981957" y="1759070"/>
                </a:cubicBezTo>
                <a:cubicBezTo>
                  <a:pt x="3981957" y="1759070"/>
                  <a:pt x="3987450" y="1759070"/>
                  <a:pt x="3992159" y="1759070"/>
                </a:cubicBezTo>
                <a:lnTo>
                  <a:pt x="3974682" y="1759516"/>
                </a:lnTo>
                <a:close/>
                <a:moveTo>
                  <a:pt x="3997652" y="1734067"/>
                </a:moveTo>
                <a:cubicBezTo>
                  <a:pt x="3950567" y="1740549"/>
                  <a:pt x="3902697" y="1740549"/>
                  <a:pt x="3860321" y="1747031"/>
                </a:cubicBezTo>
                <a:cubicBezTo>
                  <a:pt x="3813235" y="1747031"/>
                  <a:pt x="3765366" y="1747031"/>
                  <a:pt x="3722989" y="1747031"/>
                </a:cubicBezTo>
                <a:cubicBezTo>
                  <a:pt x="3813235" y="1740549"/>
                  <a:pt x="3902697" y="1734067"/>
                  <a:pt x="3997652" y="1734067"/>
                </a:cubicBezTo>
                <a:close/>
                <a:moveTo>
                  <a:pt x="3279605" y="1659982"/>
                </a:moveTo>
                <a:cubicBezTo>
                  <a:pt x="3306287" y="1659982"/>
                  <a:pt x="3248214" y="1684985"/>
                  <a:pt x="3232520" y="1690541"/>
                </a:cubicBezTo>
                <a:cubicBezTo>
                  <a:pt x="3205838" y="1690541"/>
                  <a:pt x="3184649" y="1690541"/>
                  <a:pt x="3157968" y="1697024"/>
                </a:cubicBezTo>
                <a:lnTo>
                  <a:pt x="3153260" y="1697024"/>
                </a:lnTo>
                <a:cubicBezTo>
                  <a:pt x="3147765" y="1697024"/>
                  <a:pt x="3147765" y="1690541"/>
                  <a:pt x="3153260" y="1690541"/>
                </a:cubicBezTo>
                <a:cubicBezTo>
                  <a:pt x="3126578" y="1690541"/>
                  <a:pt x="3105390" y="1684985"/>
                  <a:pt x="3079493" y="1684985"/>
                </a:cubicBezTo>
                <a:cubicBezTo>
                  <a:pt x="3073998" y="1684985"/>
                  <a:pt x="3079493" y="1678503"/>
                  <a:pt x="3095187" y="1672021"/>
                </a:cubicBezTo>
                <a:cubicBezTo>
                  <a:pt x="3157968" y="1665538"/>
                  <a:pt x="3221532" y="1659982"/>
                  <a:pt x="3279605" y="1659982"/>
                </a:cubicBezTo>
                <a:close/>
                <a:moveTo>
                  <a:pt x="2561557" y="1591453"/>
                </a:moveTo>
                <a:cubicBezTo>
                  <a:pt x="2561557" y="1591453"/>
                  <a:pt x="2561557" y="1591453"/>
                  <a:pt x="2567050" y="1591453"/>
                </a:cubicBezTo>
                <a:cubicBezTo>
                  <a:pt x="2625121" y="1591453"/>
                  <a:pt x="2688686" y="1591453"/>
                  <a:pt x="2746759" y="1591453"/>
                </a:cubicBezTo>
                <a:cubicBezTo>
                  <a:pt x="2640817" y="1603492"/>
                  <a:pt x="2530166" y="1616457"/>
                  <a:pt x="2424224" y="1628496"/>
                </a:cubicBezTo>
                <a:cubicBezTo>
                  <a:pt x="2408529" y="1628496"/>
                  <a:pt x="2450906" y="1603492"/>
                  <a:pt x="2472095" y="1603492"/>
                </a:cubicBezTo>
                <a:cubicBezTo>
                  <a:pt x="2503484" y="1597936"/>
                  <a:pt x="2530166" y="1597936"/>
                  <a:pt x="2561557" y="1591453"/>
                </a:cubicBezTo>
                <a:close/>
                <a:moveTo>
                  <a:pt x="3157968" y="1547928"/>
                </a:moveTo>
                <a:cubicBezTo>
                  <a:pt x="3153260" y="1547928"/>
                  <a:pt x="3147765" y="1553485"/>
                  <a:pt x="3137564" y="1559967"/>
                </a:cubicBezTo>
                <a:cubicBezTo>
                  <a:pt x="3163461" y="1553485"/>
                  <a:pt x="3190142" y="1553485"/>
                  <a:pt x="3216824" y="1553485"/>
                </a:cubicBezTo>
                <a:cubicBezTo>
                  <a:pt x="3168954" y="1559967"/>
                  <a:pt x="3121085" y="1572932"/>
                  <a:pt x="3068505" y="1578489"/>
                </a:cubicBezTo>
                <a:cubicBezTo>
                  <a:pt x="3137564" y="1584970"/>
                  <a:pt x="3232520" y="1578489"/>
                  <a:pt x="3311780" y="1578489"/>
                </a:cubicBezTo>
                <a:cubicBezTo>
                  <a:pt x="3311780" y="1584970"/>
                  <a:pt x="3306287" y="1584970"/>
                  <a:pt x="3300794" y="1584970"/>
                </a:cubicBezTo>
                <a:cubicBezTo>
                  <a:pt x="3248214" y="1591453"/>
                  <a:pt x="3195636" y="1603492"/>
                  <a:pt x="3142272" y="1609974"/>
                </a:cubicBezTo>
                <a:cubicBezTo>
                  <a:pt x="3073998" y="1609974"/>
                  <a:pt x="3004941" y="1609974"/>
                  <a:pt x="2952363" y="1597936"/>
                </a:cubicBezTo>
                <a:cubicBezTo>
                  <a:pt x="2936667" y="1597936"/>
                  <a:pt x="2989245" y="1578489"/>
                  <a:pt x="3000232" y="1572932"/>
                </a:cubicBezTo>
                <a:cubicBezTo>
                  <a:pt x="3052812" y="1566450"/>
                  <a:pt x="3105390" y="1553485"/>
                  <a:pt x="3157968" y="1547928"/>
                </a:cubicBezTo>
                <a:close/>
                <a:moveTo>
                  <a:pt x="2677699" y="1534963"/>
                </a:moveTo>
                <a:cubicBezTo>
                  <a:pt x="2683193" y="1534963"/>
                  <a:pt x="2693395" y="1534963"/>
                  <a:pt x="2698888" y="1534963"/>
                </a:cubicBezTo>
                <a:cubicBezTo>
                  <a:pt x="2714584" y="1534963"/>
                  <a:pt x="2704381" y="1541446"/>
                  <a:pt x="2693395" y="1547928"/>
                </a:cubicBezTo>
                <a:cubicBezTo>
                  <a:pt x="2677699" y="1547928"/>
                  <a:pt x="2667497" y="1553485"/>
                  <a:pt x="2656511" y="1553485"/>
                </a:cubicBezTo>
                <a:cubicBezTo>
                  <a:pt x="2646310" y="1553485"/>
                  <a:pt x="2662004" y="1541446"/>
                  <a:pt x="2677699" y="1534963"/>
                </a:cubicBezTo>
                <a:close/>
                <a:moveTo>
                  <a:pt x="4768278" y="294967"/>
                </a:moveTo>
                <a:cubicBezTo>
                  <a:pt x="4684311" y="294967"/>
                  <a:pt x="4599558" y="301449"/>
                  <a:pt x="4514803" y="301449"/>
                </a:cubicBezTo>
                <a:cubicBezTo>
                  <a:pt x="4003145" y="326453"/>
                  <a:pt x="4003145" y="326453"/>
                  <a:pt x="4003145" y="326453"/>
                </a:cubicBezTo>
                <a:cubicBezTo>
                  <a:pt x="3918393" y="326453"/>
                  <a:pt x="3828930" y="339418"/>
                  <a:pt x="3744177" y="344975"/>
                </a:cubicBezTo>
                <a:cubicBezTo>
                  <a:pt x="3490702" y="363495"/>
                  <a:pt x="3490702" y="363495"/>
                  <a:pt x="3490702" y="363495"/>
                </a:cubicBezTo>
                <a:cubicBezTo>
                  <a:pt x="3321980" y="382943"/>
                  <a:pt x="3147765" y="388499"/>
                  <a:pt x="2979045" y="413503"/>
                </a:cubicBezTo>
                <a:cubicBezTo>
                  <a:pt x="2968059" y="419985"/>
                  <a:pt x="2946870" y="426468"/>
                  <a:pt x="2936667" y="432024"/>
                </a:cubicBezTo>
                <a:cubicBezTo>
                  <a:pt x="3042609" y="419985"/>
                  <a:pt x="3042609" y="419985"/>
                  <a:pt x="3042609" y="419985"/>
                </a:cubicBezTo>
                <a:cubicBezTo>
                  <a:pt x="3132071" y="407946"/>
                  <a:pt x="3221532" y="394982"/>
                  <a:pt x="3306287" y="388499"/>
                </a:cubicBezTo>
                <a:cubicBezTo>
                  <a:pt x="3321980" y="382943"/>
                  <a:pt x="3332183" y="382943"/>
                  <a:pt x="3348662" y="382943"/>
                </a:cubicBezTo>
                <a:cubicBezTo>
                  <a:pt x="3358865" y="376460"/>
                  <a:pt x="3364358" y="376460"/>
                  <a:pt x="3358865" y="382943"/>
                </a:cubicBezTo>
                <a:cubicBezTo>
                  <a:pt x="3548773" y="363495"/>
                  <a:pt x="3739468" y="344975"/>
                  <a:pt x="3929379" y="332936"/>
                </a:cubicBezTo>
                <a:cubicBezTo>
                  <a:pt x="3945074" y="332936"/>
                  <a:pt x="3902697" y="357940"/>
                  <a:pt x="3876015" y="357940"/>
                </a:cubicBezTo>
                <a:cubicBezTo>
                  <a:pt x="3670411" y="369979"/>
                  <a:pt x="3464806" y="394982"/>
                  <a:pt x="3263909" y="413503"/>
                </a:cubicBezTo>
                <a:cubicBezTo>
                  <a:pt x="3174447" y="426468"/>
                  <a:pt x="3079493" y="444989"/>
                  <a:pt x="2989245" y="457028"/>
                </a:cubicBezTo>
                <a:cubicBezTo>
                  <a:pt x="2894292" y="476475"/>
                  <a:pt x="2799337" y="488514"/>
                  <a:pt x="2709874" y="507035"/>
                </a:cubicBezTo>
                <a:cubicBezTo>
                  <a:pt x="2847205" y="488514"/>
                  <a:pt x="2984538" y="469993"/>
                  <a:pt x="3126578" y="457028"/>
                </a:cubicBezTo>
                <a:cubicBezTo>
                  <a:pt x="3142272" y="457028"/>
                  <a:pt x="3095187" y="482031"/>
                  <a:pt x="3073998" y="488514"/>
                </a:cubicBezTo>
                <a:cubicBezTo>
                  <a:pt x="2873103" y="501479"/>
                  <a:pt x="2683193" y="538521"/>
                  <a:pt x="2487791" y="550560"/>
                </a:cubicBezTo>
                <a:cubicBezTo>
                  <a:pt x="2472095" y="550560"/>
                  <a:pt x="2482296" y="544078"/>
                  <a:pt x="2498777" y="538521"/>
                </a:cubicBezTo>
                <a:cubicBezTo>
                  <a:pt x="2456399" y="544078"/>
                  <a:pt x="2408529" y="550560"/>
                  <a:pt x="2366937" y="563525"/>
                </a:cubicBezTo>
                <a:cubicBezTo>
                  <a:pt x="2387342" y="557042"/>
                  <a:pt x="2414024" y="557042"/>
                  <a:pt x="2435211" y="557042"/>
                </a:cubicBezTo>
                <a:cubicBezTo>
                  <a:pt x="2456399" y="557042"/>
                  <a:pt x="2435211" y="570007"/>
                  <a:pt x="2414024" y="575564"/>
                </a:cubicBezTo>
                <a:cubicBezTo>
                  <a:pt x="2609426" y="544078"/>
                  <a:pt x="2810323" y="532039"/>
                  <a:pt x="3010434" y="507035"/>
                </a:cubicBezTo>
                <a:cubicBezTo>
                  <a:pt x="3026130" y="507035"/>
                  <a:pt x="2979045" y="532039"/>
                  <a:pt x="2957856" y="538521"/>
                </a:cubicBezTo>
                <a:cubicBezTo>
                  <a:pt x="2920972" y="544078"/>
                  <a:pt x="2920972" y="544078"/>
                  <a:pt x="2920972" y="544078"/>
                </a:cubicBezTo>
                <a:cubicBezTo>
                  <a:pt x="2804830" y="550560"/>
                  <a:pt x="2688686" y="563525"/>
                  <a:pt x="2578037" y="575564"/>
                </a:cubicBezTo>
                <a:cubicBezTo>
                  <a:pt x="2519573" y="582046"/>
                  <a:pt x="2462679" y="588297"/>
                  <a:pt x="2406569" y="596863"/>
                </a:cubicBezTo>
                <a:lnTo>
                  <a:pt x="2329722" y="613080"/>
                </a:lnTo>
                <a:lnTo>
                  <a:pt x="2324562" y="613532"/>
                </a:lnTo>
                <a:lnTo>
                  <a:pt x="2312254" y="616766"/>
                </a:lnTo>
                <a:lnTo>
                  <a:pt x="2239809" y="632053"/>
                </a:lnTo>
                <a:cubicBezTo>
                  <a:pt x="2224113" y="632053"/>
                  <a:pt x="2234316" y="625571"/>
                  <a:pt x="2245302" y="619088"/>
                </a:cubicBezTo>
                <a:cubicBezTo>
                  <a:pt x="2118172" y="644092"/>
                  <a:pt x="1980841" y="669096"/>
                  <a:pt x="1854496" y="700582"/>
                </a:cubicBezTo>
                <a:cubicBezTo>
                  <a:pt x="1849002" y="703360"/>
                  <a:pt x="1843704" y="704749"/>
                  <a:pt x="1839094" y="706254"/>
                </a:cubicBezTo>
                <a:lnTo>
                  <a:pt x="1829561" y="711634"/>
                </a:lnTo>
                <a:lnTo>
                  <a:pt x="1823105" y="712621"/>
                </a:lnTo>
                <a:cubicBezTo>
                  <a:pt x="1823105" y="712621"/>
                  <a:pt x="1823105" y="712621"/>
                  <a:pt x="1827814" y="712621"/>
                </a:cubicBezTo>
                <a:lnTo>
                  <a:pt x="1829561" y="711634"/>
                </a:lnTo>
                <a:lnTo>
                  <a:pt x="1878430" y="704170"/>
                </a:lnTo>
                <a:cubicBezTo>
                  <a:pt x="1896871" y="701971"/>
                  <a:pt x="1915314" y="700582"/>
                  <a:pt x="1933756" y="700582"/>
                </a:cubicBezTo>
                <a:cubicBezTo>
                  <a:pt x="2044405" y="669096"/>
                  <a:pt x="2160549" y="650575"/>
                  <a:pt x="2276691" y="632053"/>
                </a:cubicBezTo>
                <a:cubicBezTo>
                  <a:pt x="2282184" y="628812"/>
                  <a:pt x="2290032" y="624182"/>
                  <a:pt x="2298567" y="620362"/>
                </a:cubicBezTo>
                <a:lnTo>
                  <a:pt x="2312254" y="616766"/>
                </a:lnTo>
                <a:lnTo>
                  <a:pt x="2329722" y="613080"/>
                </a:lnTo>
                <a:lnTo>
                  <a:pt x="2585885" y="590612"/>
                </a:lnTo>
                <a:cubicBezTo>
                  <a:pt x="2672992" y="582046"/>
                  <a:pt x="2760099" y="572785"/>
                  <a:pt x="2847205" y="563525"/>
                </a:cubicBezTo>
                <a:cubicBezTo>
                  <a:pt x="3105390" y="532039"/>
                  <a:pt x="3105390" y="532039"/>
                  <a:pt x="3105390" y="532039"/>
                </a:cubicBezTo>
                <a:cubicBezTo>
                  <a:pt x="3190142" y="520000"/>
                  <a:pt x="3279605" y="513518"/>
                  <a:pt x="3364358" y="507035"/>
                </a:cubicBezTo>
                <a:cubicBezTo>
                  <a:pt x="3380053" y="507035"/>
                  <a:pt x="3337676" y="532039"/>
                  <a:pt x="3311780" y="532039"/>
                </a:cubicBezTo>
                <a:cubicBezTo>
                  <a:pt x="3242720" y="538521"/>
                  <a:pt x="3174447" y="544078"/>
                  <a:pt x="3105390" y="550560"/>
                </a:cubicBezTo>
                <a:cubicBezTo>
                  <a:pt x="2899785" y="575564"/>
                  <a:pt x="2899785" y="575564"/>
                  <a:pt x="2899785" y="575564"/>
                </a:cubicBezTo>
                <a:cubicBezTo>
                  <a:pt x="2762452" y="594085"/>
                  <a:pt x="2625121" y="607050"/>
                  <a:pt x="2487791" y="619088"/>
                </a:cubicBezTo>
                <a:cubicBezTo>
                  <a:pt x="2477588" y="625571"/>
                  <a:pt x="2466602" y="632053"/>
                  <a:pt x="2456399" y="632053"/>
                </a:cubicBezTo>
                <a:cubicBezTo>
                  <a:pt x="2419517" y="637610"/>
                  <a:pt x="2377140" y="644092"/>
                  <a:pt x="2340257" y="650575"/>
                </a:cubicBezTo>
                <a:cubicBezTo>
                  <a:pt x="2297880" y="657057"/>
                  <a:pt x="2260997" y="662613"/>
                  <a:pt x="2218620" y="675578"/>
                </a:cubicBezTo>
                <a:cubicBezTo>
                  <a:pt x="2218620" y="675578"/>
                  <a:pt x="2218620" y="675578"/>
                  <a:pt x="2213127" y="682061"/>
                </a:cubicBezTo>
                <a:cubicBezTo>
                  <a:pt x="2287677" y="662613"/>
                  <a:pt x="2366937" y="650575"/>
                  <a:pt x="2440704" y="644092"/>
                </a:cubicBezTo>
                <a:cubicBezTo>
                  <a:pt x="2445413" y="644092"/>
                  <a:pt x="2450906" y="644092"/>
                  <a:pt x="2456399" y="644092"/>
                </a:cubicBezTo>
                <a:cubicBezTo>
                  <a:pt x="2477588" y="632053"/>
                  <a:pt x="2498777" y="625571"/>
                  <a:pt x="2519966" y="619088"/>
                </a:cubicBezTo>
                <a:cubicBezTo>
                  <a:pt x="2551355" y="613532"/>
                  <a:pt x="2519966" y="632053"/>
                  <a:pt x="2503484" y="637610"/>
                </a:cubicBezTo>
                <a:cubicBezTo>
                  <a:pt x="2508977" y="644092"/>
                  <a:pt x="2461109" y="669096"/>
                  <a:pt x="2445413" y="669096"/>
                </a:cubicBezTo>
                <a:cubicBezTo>
                  <a:pt x="2350458" y="675578"/>
                  <a:pt x="2350458" y="675578"/>
                  <a:pt x="2350458" y="675578"/>
                </a:cubicBezTo>
                <a:cubicBezTo>
                  <a:pt x="2255502" y="694100"/>
                  <a:pt x="2255502" y="694100"/>
                  <a:pt x="2255502" y="694100"/>
                </a:cubicBezTo>
                <a:cubicBezTo>
                  <a:pt x="2191938" y="706139"/>
                  <a:pt x="2129158" y="712621"/>
                  <a:pt x="2065594" y="725586"/>
                </a:cubicBezTo>
                <a:cubicBezTo>
                  <a:pt x="2060100" y="725586"/>
                  <a:pt x="2060100" y="725586"/>
                  <a:pt x="2071087" y="719103"/>
                </a:cubicBezTo>
                <a:cubicBezTo>
                  <a:pt x="2060100" y="719103"/>
                  <a:pt x="2060100" y="719103"/>
                  <a:pt x="2060100" y="719103"/>
                </a:cubicBezTo>
                <a:cubicBezTo>
                  <a:pt x="2055391" y="725586"/>
                  <a:pt x="2023216" y="744107"/>
                  <a:pt x="2007522" y="750590"/>
                </a:cubicBezTo>
                <a:cubicBezTo>
                  <a:pt x="1875683" y="775593"/>
                  <a:pt x="1875683" y="775593"/>
                  <a:pt x="1875683" y="775593"/>
                </a:cubicBezTo>
                <a:cubicBezTo>
                  <a:pt x="1870190" y="775593"/>
                  <a:pt x="1870190" y="769110"/>
                  <a:pt x="1875683" y="769110"/>
                </a:cubicBezTo>
                <a:cubicBezTo>
                  <a:pt x="1785437" y="781149"/>
                  <a:pt x="1690481" y="799671"/>
                  <a:pt x="1601021" y="818192"/>
                </a:cubicBezTo>
                <a:cubicBezTo>
                  <a:pt x="1670078" y="806153"/>
                  <a:pt x="1743845" y="799671"/>
                  <a:pt x="1812119" y="787632"/>
                </a:cubicBezTo>
                <a:cubicBezTo>
                  <a:pt x="1817612" y="787632"/>
                  <a:pt x="1817612" y="794114"/>
                  <a:pt x="1812119" y="794114"/>
                </a:cubicBezTo>
                <a:cubicBezTo>
                  <a:pt x="1965145" y="762628"/>
                  <a:pt x="2123665" y="737625"/>
                  <a:pt x="2282184" y="712621"/>
                </a:cubicBezTo>
                <a:cubicBezTo>
                  <a:pt x="2435211" y="694100"/>
                  <a:pt x="2593732" y="682061"/>
                  <a:pt x="2752252" y="657057"/>
                </a:cubicBezTo>
                <a:cubicBezTo>
                  <a:pt x="2762452" y="657057"/>
                  <a:pt x="2741264" y="675578"/>
                  <a:pt x="2720077" y="682061"/>
                </a:cubicBezTo>
                <a:cubicBezTo>
                  <a:pt x="2820525" y="669096"/>
                  <a:pt x="2920972" y="662613"/>
                  <a:pt x="3021420" y="657057"/>
                </a:cubicBezTo>
                <a:cubicBezTo>
                  <a:pt x="3042609" y="650575"/>
                  <a:pt x="2989245" y="675578"/>
                  <a:pt x="2979045" y="682061"/>
                </a:cubicBezTo>
                <a:cubicBezTo>
                  <a:pt x="2925681" y="694100"/>
                  <a:pt x="2867610" y="706139"/>
                  <a:pt x="2815030" y="719103"/>
                </a:cubicBezTo>
                <a:cubicBezTo>
                  <a:pt x="2862901" y="712621"/>
                  <a:pt x="2909986" y="712621"/>
                  <a:pt x="2963349" y="712621"/>
                </a:cubicBezTo>
                <a:cubicBezTo>
                  <a:pt x="2979045" y="719103"/>
                  <a:pt x="2920972" y="737625"/>
                  <a:pt x="2909986" y="744107"/>
                </a:cubicBezTo>
                <a:lnTo>
                  <a:pt x="2862888" y="751210"/>
                </a:lnTo>
                <a:lnTo>
                  <a:pt x="2852994" y="752441"/>
                </a:lnTo>
                <a:lnTo>
                  <a:pt x="2781524" y="763113"/>
                </a:lnTo>
                <a:lnTo>
                  <a:pt x="2672992" y="775593"/>
                </a:lnTo>
                <a:lnTo>
                  <a:pt x="2659727" y="781300"/>
                </a:lnTo>
                <a:lnTo>
                  <a:pt x="2630494" y="785665"/>
                </a:lnTo>
                <a:lnTo>
                  <a:pt x="2621394" y="781960"/>
                </a:lnTo>
                <a:cubicBezTo>
                  <a:pt x="2614920" y="781149"/>
                  <a:pt x="2607072" y="781149"/>
                  <a:pt x="2599225" y="781149"/>
                </a:cubicBezTo>
                <a:cubicBezTo>
                  <a:pt x="2519966" y="794114"/>
                  <a:pt x="2519966" y="794114"/>
                  <a:pt x="2519966" y="794114"/>
                </a:cubicBezTo>
                <a:cubicBezTo>
                  <a:pt x="2482296" y="799671"/>
                  <a:pt x="2445413" y="806153"/>
                  <a:pt x="2408529" y="812635"/>
                </a:cubicBezTo>
                <a:cubicBezTo>
                  <a:pt x="2403429" y="815414"/>
                  <a:pt x="2395581" y="820044"/>
                  <a:pt x="2387734" y="823980"/>
                </a:cubicBezTo>
                <a:lnTo>
                  <a:pt x="2382433" y="826329"/>
                </a:lnTo>
                <a:lnTo>
                  <a:pt x="2345815" y="832994"/>
                </a:lnTo>
                <a:lnTo>
                  <a:pt x="2323837" y="834904"/>
                </a:lnTo>
                <a:cubicBezTo>
                  <a:pt x="2292387" y="837639"/>
                  <a:pt x="2292387" y="837639"/>
                  <a:pt x="2292387" y="837639"/>
                </a:cubicBezTo>
                <a:cubicBezTo>
                  <a:pt x="2239809" y="849678"/>
                  <a:pt x="2181736" y="862643"/>
                  <a:pt x="2129158" y="874681"/>
                </a:cubicBezTo>
                <a:cubicBezTo>
                  <a:pt x="2107969" y="874681"/>
                  <a:pt x="2092275" y="881164"/>
                  <a:pt x="2071087" y="886720"/>
                </a:cubicBezTo>
                <a:cubicBezTo>
                  <a:pt x="2065594" y="886720"/>
                  <a:pt x="2060100" y="886720"/>
                  <a:pt x="2065594" y="881164"/>
                </a:cubicBezTo>
                <a:cubicBezTo>
                  <a:pt x="2013016" y="893203"/>
                  <a:pt x="1965145" y="899685"/>
                  <a:pt x="1912567" y="906168"/>
                </a:cubicBezTo>
                <a:cubicBezTo>
                  <a:pt x="1907074" y="911724"/>
                  <a:pt x="1907074" y="906168"/>
                  <a:pt x="1907074" y="906168"/>
                </a:cubicBezTo>
                <a:cubicBezTo>
                  <a:pt x="1907074" y="899685"/>
                  <a:pt x="1918060" y="893203"/>
                  <a:pt x="1922768" y="886720"/>
                </a:cubicBezTo>
                <a:cubicBezTo>
                  <a:pt x="1743845" y="918206"/>
                  <a:pt x="1743845" y="918206"/>
                  <a:pt x="1743845" y="918206"/>
                </a:cubicBezTo>
                <a:cubicBezTo>
                  <a:pt x="1738352" y="918206"/>
                  <a:pt x="1738352" y="918206"/>
                  <a:pt x="1738352" y="911724"/>
                </a:cubicBezTo>
                <a:cubicBezTo>
                  <a:pt x="1690481" y="924689"/>
                  <a:pt x="1648889" y="931171"/>
                  <a:pt x="1601021" y="943210"/>
                </a:cubicBezTo>
                <a:cubicBezTo>
                  <a:pt x="1611222" y="943210"/>
                  <a:pt x="1622208" y="943210"/>
                  <a:pt x="1632410" y="943210"/>
                </a:cubicBezTo>
                <a:cubicBezTo>
                  <a:pt x="1648889" y="943210"/>
                  <a:pt x="1601021" y="961731"/>
                  <a:pt x="1595528" y="968213"/>
                </a:cubicBezTo>
                <a:cubicBezTo>
                  <a:pt x="1527254" y="993217"/>
                  <a:pt x="1458195" y="1018221"/>
                  <a:pt x="1378935" y="1036742"/>
                </a:cubicBezTo>
                <a:cubicBezTo>
                  <a:pt x="1453488" y="1030260"/>
                  <a:pt x="1558644" y="1011739"/>
                  <a:pt x="1648889" y="1005256"/>
                </a:cubicBezTo>
                <a:cubicBezTo>
                  <a:pt x="1711866" y="1001089"/>
                  <a:pt x="1766455" y="1000047"/>
                  <a:pt x="1785179" y="1010335"/>
                </a:cubicBezTo>
                <a:lnTo>
                  <a:pt x="1790462" y="1023534"/>
                </a:lnTo>
                <a:lnTo>
                  <a:pt x="1785437" y="1024703"/>
                </a:lnTo>
                <a:cubicBezTo>
                  <a:pt x="1785437" y="1024703"/>
                  <a:pt x="1785437" y="1024703"/>
                  <a:pt x="1790930" y="1024703"/>
                </a:cubicBezTo>
                <a:lnTo>
                  <a:pt x="1790462" y="1023534"/>
                </a:lnTo>
                <a:lnTo>
                  <a:pt x="2010760" y="972265"/>
                </a:lnTo>
                <a:cubicBezTo>
                  <a:pt x="2089332" y="955943"/>
                  <a:pt x="2171142" y="940432"/>
                  <a:pt x="2255502" y="924689"/>
                </a:cubicBezTo>
                <a:cubicBezTo>
                  <a:pt x="2218620" y="931171"/>
                  <a:pt x="2191938" y="924689"/>
                  <a:pt x="2160549" y="924689"/>
                </a:cubicBezTo>
                <a:cubicBezTo>
                  <a:pt x="2144853" y="924689"/>
                  <a:pt x="2202924" y="899685"/>
                  <a:pt x="2213127" y="893203"/>
                </a:cubicBezTo>
                <a:cubicBezTo>
                  <a:pt x="2271198" y="881164"/>
                  <a:pt x="2340257" y="862643"/>
                  <a:pt x="2408529" y="849678"/>
                </a:cubicBezTo>
                <a:cubicBezTo>
                  <a:pt x="2609426" y="812635"/>
                  <a:pt x="2831512" y="794114"/>
                  <a:pt x="3031623" y="756146"/>
                </a:cubicBezTo>
                <a:cubicBezTo>
                  <a:pt x="2815030" y="781149"/>
                  <a:pt x="2599225" y="812635"/>
                  <a:pt x="2382633" y="849678"/>
                </a:cubicBezTo>
                <a:cubicBezTo>
                  <a:pt x="2166042" y="886720"/>
                  <a:pt x="1949449" y="936728"/>
                  <a:pt x="1732859" y="974696"/>
                </a:cubicBezTo>
                <a:cubicBezTo>
                  <a:pt x="1722656" y="974696"/>
                  <a:pt x="1759541" y="949693"/>
                  <a:pt x="1785437" y="943210"/>
                </a:cubicBezTo>
                <a:cubicBezTo>
                  <a:pt x="1902364" y="924689"/>
                  <a:pt x="2023216" y="899685"/>
                  <a:pt x="2139360" y="874681"/>
                </a:cubicBezTo>
                <a:cubicBezTo>
                  <a:pt x="2200179" y="862179"/>
                  <a:pt x="2259624" y="849678"/>
                  <a:pt x="2318382" y="837986"/>
                </a:cubicBezTo>
                <a:lnTo>
                  <a:pt x="2345815" y="832994"/>
                </a:lnTo>
                <a:lnTo>
                  <a:pt x="2366937" y="831157"/>
                </a:lnTo>
                <a:cubicBezTo>
                  <a:pt x="2369487" y="831157"/>
                  <a:pt x="2372725" y="830346"/>
                  <a:pt x="2376305" y="829044"/>
                </a:cubicBezTo>
                <a:lnTo>
                  <a:pt x="2382433" y="826329"/>
                </a:lnTo>
                <a:lnTo>
                  <a:pt x="2493284" y="806153"/>
                </a:lnTo>
                <a:lnTo>
                  <a:pt x="2630494" y="785665"/>
                </a:lnTo>
                <a:lnTo>
                  <a:pt x="2635324" y="787632"/>
                </a:lnTo>
                <a:cubicBezTo>
                  <a:pt x="2640817" y="787632"/>
                  <a:pt x="2647488" y="786011"/>
                  <a:pt x="2654157" y="783696"/>
                </a:cubicBezTo>
                <a:lnTo>
                  <a:pt x="2659727" y="781300"/>
                </a:lnTo>
                <a:lnTo>
                  <a:pt x="2781524" y="763113"/>
                </a:lnTo>
                <a:lnTo>
                  <a:pt x="2791783" y="761934"/>
                </a:lnTo>
                <a:lnTo>
                  <a:pt x="2862888" y="751210"/>
                </a:lnTo>
                <a:lnTo>
                  <a:pt x="3034578" y="729840"/>
                </a:lnTo>
                <a:cubicBezTo>
                  <a:pt x="3095237" y="723097"/>
                  <a:pt x="3156006" y="717251"/>
                  <a:pt x="3216824" y="712621"/>
                </a:cubicBezTo>
                <a:cubicBezTo>
                  <a:pt x="3237227" y="712621"/>
                  <a:pt x="3184649" y="737625"/>
                  <a:pt x="3174447" y="737625"/>
                </a:cubicBezTo>
                <a:cubicBezTo>
                  <a:pt x="3110883" y="756146"/>
                  <a:pt x="3047319" y="769110"/>
                  <a:pt x="2979045" y="781149"/>
                </a:cubicBezTo>
                <a:cubicBezTo>
                  <a:pt x="3157968" y="762628"/>
                  <a:pt x="3157968" y="762628"/>
                  <a:pt x="3157968" y="762628"/>
                </a:cubicBezTo>
                <a:cubicBezTo>
                  <a:pt x="3216824" y="756146"/>
                  <a:pt x="3274895" y="756146"/>
                  <a:pt x="3337676" y="750590"/>
                </a:cubicBezTo>
                <a:cubicBezTo>
                  <a:pt x="3353372" y="750590"/>
                  <a:pt x="3306287" y="775593"/>
                  <a:pt x="3290591" y="775593"/>
                </a:cubicBezTo>
                <a:cubicBezTo>
                  <a:pt x="3285098" y="775593"/>
                  <a:pt x="3285098" y="775593"/>
                  <a:pt x="3285098" y="775593"/>
                </a:cubicBezTo>
                <a:cubicBezTo>
                  <a:pt x="3200345" y="787632"/>
                  <a:pt x="3116376" y="794114"/>
                  <a:pt x="3031623" y="806153"/>
                </a:cubicBezTo>
                <a:cubicBezTo>
                  <a:pt x="2946870" y="812635"/>
                  <a:pt x="2862901" y="818192"/>
                  <a:pt x="2778148" y="831157"/>
                </a:cubicBezTo>
                <a:cubicBezTo>
                  <a:pt x="2756959" y="831157"/>
                  <a:pt x="2756959" y="831157"/>
                  <a:pt x="2756959" y="831157"/>
                </a:cubicBezTo>
                <a:cubicBezTo>
                  <a:pt x="2688686" y="843196"/>
                  <a:pt x="2688686" y="843196"/>
                  <a:pt x="2688686" y="843196"/>
                </a:cubicBezTo>
                <a:cubicBezTo>
                  <a:pt x="2683193" y="843196"/>
                  <a:pt x="2672992" y="843196"/>
                  <a:pt x="2667497" y="843196"/>
                </a:cubicBezTo>
                <a:cubicBezTo>
                  <a:pt x="2662004" y="843196"/>
                  <a:pt x="2651803" y="849678"/>
                  <a:pt x="2646310" y="849678"/>
                </a:cubicBezTo>
                <a:cubicBezTo>
                  <a:pt x="2561557" y="862643"/>
                  <a:pt x="2477588" y="874681"/>
                  <a:pt x="2392835" y="874681"/>
                </a:cubicBezTo>
                <a:cubicBezTo>
                  <a:pt x="2366937" y="881164"/>
                  <a:pt x="2340257" y="886720"/>
                  <a:pt x="2308082" y="893203"/>
                </a:cubicBezTo>
                <a:cubicBezTo>
                  <a:pt x="2456399" y="893203"/>
                  <a:pt x="2640817" y="862643"/>
                  <a:pt x="2783641" y="849678"/>
                </a:cubicBezTo>
                <a:cubicBezTo>
                  <a:pt x="2789134" y="849678"/>
                  <a:pt x="2789134" y="849678"/>
                  <a:pt x="2783641" y="856161"/>
                </a:cubicBezTo>
                <a:cubicBezTo>
                  <a:pt x="2831512" y="849678"/>
                  <a:pt x="2878596" y="843196"/>
                  <a:pt x="2925681" y="837639"/>
                </a:cubicBezTo>
                <a:cubicBezTo>
                  <a:pt x="2942161" y="831157"/>
                  <a:pt x="2899785" y="856161"/>
                  <a:pt x="2878596" y="862643"/>
                </a:cubicBezTo>
                <a:cubicBezTo>
                  <a:pt x="2810323" y="868199"/>
                  <a:pt x="2735770" y="881164"/>
                  <a:pt x="2662004" y="893203"/>
                </a:cubicBezTo>
                <a:lnTo>
                  <a:pt x="2656511" y="893203"/>
                </a:lnTo>
                <a:cubicBezTo>
                  <a:pt x="2593732" y="899685"/>
                  <a:pt x="2530166" y="906168"/>
                  <a:pt x="2466602" y="911724"/>
                </a:cubicBezTo>
                <a:cubicBezTo>
                  <a:pt x="2435211" y="918206"/>
                  <a:pt x="2403036" y="924689"/>
                  <a:pt x="2371646" y="924689"/>
                </a:cubicBezTo>
                <a:cubicBezTo>
                  <a:pt x="2276691" y="943210"/>
                  <a:pt x="2276691" y="943210"/>
                  <a:pt x="2276691" y="943210"/>
                </a:cubicBezTo>
                <a:cubicBezTo>
                  <a:pt x="2150346" y="968213"/>
                  <a:pt x="2023216" y="986735"/>
                  <a:pt x="1902364" y="1018221"/>
                </a:cubicBezTo>
                <a:cubicBezTo>
                  <a:pt x="1959652" y="1005256"/>
                  <a:pt x="2017723" y="999700"/>
                  <a:pt x="2071087" y="993217"/>
                </a:cubicBezTo>
                <a:cubicBezTo>
                  <a:pt x="2081289" y="993217"/>
                  <a:pt x="2075794" y="999700"/>
                  <a:pt x="2071087" y="1005256"/>
                </a:cubicBezTo>
                <a:cubicBezTo>
                  <a:pt x="2123665" y="993217"/>
                  <a:pt x="2170749" y="986735"/>
                  <a:pt x="2224113" y="980252"/>
                </a:cubicBezTo>
                <a:cubicBezTo>
                  <a:pt x="2271198" y="968213"/>
                  <a:pt x="2319069" y="961731"/>
                  <a:pt x="2366937" y="956175"/>
                </a:cubicBezTo>
                <a:cubicBezTo>
                  <a:pt x="2408529" y="949693"/>
                  <a:pt x="2456399" y="949693"/>
                  <a:pt x="2503484" y="943210"/>
                </a:cubicBezTo>
                <a:cubicBezTo>
                  <a:pt x="2599225" y="931171"/>
                  <a:pt x="2693395" y="924689"/>
                  <a:pt x="2789134" y="918206"/>
                </a:cubicBezTo>
                <a:cubicBezTo>
                  <a:pt x="2799337" y="918206"/>
                  <a:pt x="2783641" y="931171"/>
                  <a:pt x="2762452" y="936728"/>
                </a:cubicBezTo>
                <a:cubicBezTo>
                  <a:pt x="2826018" y="931171"/>
                  <a:pt x="2888797" y="918206"/>
                  <a:pt x="2942161" y="906168"/>
                </a:cubicBezTo>
                <a:cubicBezTo>
                  <a:pt x="2979045" y="893203"/>
                  <a:pt x="2931174" y="918206"/>
                  <a:pt x="2915479" y="924689"/>
                </a:cubicBezTo>
                <a:cubicBezTo>
                  <a:pt x="2909986" y="924689"/>
                  <a:pt x="2905278" y="931171"/>
                  <a:pt x="2899785" y="931171"/>
                </a:cubicBezTo>
                <a:cubicBezTo>
                  <a:pt x="2905278" y="931171"/>
                  <a:pt x="2862901" y="956175"/>
                  <a:pt x="2847205" y="956175"/>
                </a:cubicBezTo>
                <a:cubicBezTo>
                  <a:pt x="2625121" y="993217"/>
                  <a:pt x="2398328" y="1011739"/>
                  <a:pt x="2176243" y="1043225"/>
                </a:cubicBezTo>
                <a:cubicBezTo>
                  <a:pt x="2170749" y="1043225"/>
                  <a:pt x="2170749" y="1049707"/>
                  <a:pt x="2166042" y="1049707"/>
                </a:cubicBezTo>
                <a:cubicBezTo>
                  <a:pt x="2181736" y="1049707"/>
                  <a:pt x="2197431" y="1043225"/>
                  <a:pt x="2218620" y="1043225"/>
                </a:cubicBezTo>
                <a:cubicBezTo>
                  <a:pt x="2234316" y="1043225"/>
                  <a:pt x="2250009" y="1036742"/>
                  <a:pt x="2266491" y="1036742"/>
                </a:cubicBezTo>
                <a:cubicBezTo>
                  <a:pt x="2282184" y="1036742"/>
                  <a:pt x="2266491" y="1049707"/>
                  <a:pt x="2250009" y="1055264"/>
                </a:cubicBezTo>
                <a:cubicBezTo>
                  <a:pt x="2292387" y="1049707"/>
                  <a:pt x="2340257" y="1043225"/>
                  <a:pt x="2382633" y="1036742"/>
                </a:cubicBezTo>
                <a:cubicBezTo>
                  <a:pt x="2429718" y="1030260"/>
                  <a:pt x="2472095" y="1024703"/>
                  <a:pt x="2514470" y="1018221"/>
                </a:cubicBezTo>
                <a:cubicBezTo>
                  <a:pt x="2530166" y="1018221"/>
                  <a:pt x="2487791" y="1043225"/>
                  <a:pt x="2472095" y="1043225"/>
                </a:cubicBezTo>
                <a:cubicBezTo>
                  <a:pt x="2387342" y="1061746"/>
                  <a:pt x="2303373" y="1073784"/>
                  <a:pt x="2218620" y="1092306"/>
                </a:cubicBezTo>
                <a:cubicBezTo>
                  <a:pt x="2139360" y="1105271"/>
                  <a:pt x="2055391" y="1117310"/>
                  <a:pt x="1970638" y="1130274"/>
                </a:cubicBezTo>
                <a:cubicBezTo>
                  <a:pt x="1970638" y="1136757"/>
                  <a:pt x="1943956" y="1148796"/>
                  <a:pt x="1928263" y="1155278"/>
                </a:cubicBezTo>
                <a:cubicBezTo>
                  <a:pt x="2028709" y="1142313"/>
                  <a:pt x="2028709" y="1142313"/>
                  <a:pt x="2028709" y="1142313"/>
                </a:cubicBezTo>
                <a:cubicBezTo>
                  <a:pt x="2218620" y="1105271"/>
                  <a:pt x="2408529" y="1068228"/>
                  <a:pt x="2599225" y="1068228"/>
                </a:cubicBezTo>
                <a:cubicBezTo>
                  <a:pt x="2614919" y="1068228"/>
                  <a:pt x="2603933" y="1073784"/>
                  <a:pt x="2593732" y="1080267"/>
                </a:cubicBezTo>
                <a:cubicBezTo>
                  <a:pt x="2630615" y="1073784"/>
                  <a:pt x="2672992" y="1068228"/>
                  <a:pt x="2683193" y="1068228"/>
                </a:cubicBezTo>
                <a:cubicBezTo>
                  <a:pt x="2704381" y="1055264"/>
                  <a:pt x="2752252" y="1043225"/>
                  <a:pt x="2714584" y="1061746"/>
                </a:cubicBezTo>
                <a:cubicBezTo>
                  <a:pt x="2662004" y="1092306"/>
                  <a:pt x="2556848" y="1105271"/>
                  <a:pt x="2472095" y="1117310"/>
                </a:cubicBezTo>
                <a:cubicBezTo>
                  <a:pt x="2437565" y="1120551"/>
                  <a:pt x="2401859" y="1125413"/>
                  <a:pt x="2365564" y="1130969"/>
                </a:cubicBezTo>
                <a:lnTo>
                  <a:pt x="2257688" y="1148442"/>
                </a:lnTo>
                <a:lnTo>
                  <a:pt x="2245302" y="1148796"/>
                </a:lnTo>
                <a:cubicBezTo>
                  <a:pt x="2245302" y="1148796"/>
                  <a:pt x="2245302" y="1148796"/>
                  <a:pt x="2255502" y="1148796"/>
                </a:cubicBezTo>
                <a:lnTo>
                  <a:pt x="2257688" y="1148442"/>
                </a:lnTo>
                <a:lnTo>
                  <a:pt x="2273650" y="1147986"/>
                </a:lnTo>
                <a:cubicBezTo>
                  <a:pt x="2282185" y="1147175"/>
                  <a:pt x="2290032" y="1145554"/>
                  <a:pt x="2297880" y="1142313"/>
                </a:cubicBezTo>
                <a:cubicBezTo>
                  <a:pt x="2324562" y="1142313"/>
                  <a:pt x="2276691" y="1167317"/>
                  <a:pt x="2271198" y="1167317"/>
                </a:cubicBezTo>
                <a:cubicBezTo>
                  <a:pt x="2250009" y="1173799"/>
                  <a:pt x="2228823" y="1180282"/>
                  <a:pt x="2208417" y="1185838"/>
                </a:cubicBezTo>
                <a:cubicBezTo>
                  <a:pt x="2271198" y="1180282"/>
                  <a:pt x="2334762" y="1167317"/>
                  <a:pt x="2398328" y="1155278"/>
                </a:cubicBezTo>
                <a:cubicBezTo>
                  <a:pt x="2461109" y="1148796"/>
                  <a:pt x="2530166" y="1142313"/>
                  <a:pt x="2593732" y="1136757"/>
                </a:cubicBezTo>
                <a:cubicBezTo>
                  <a:pt x="2614919" y="1136757"/>
                  <a:pt x="2556848" y="1160835"/>
                  <a:pt x="2545862" y="1167317"/>
                </a:cubicBezTo>
                <a:cubicBezTo>
                  <a:pt x="2493284" y="1180282"/>
                  <a:pt x="2435211" y="1185838"/>
                  <a:pt x="2377140" y="1198803"/>
                </a:cubicBezTo>
                <a:cubicBezTo>
                  <a:pt x="2324562" y="1205286"/>
                  <a:pt x="2266491" y="1217325"/>
                  <a:pt x="2208417" y="1230289"/>
                </a:cubicBezTo>
                <a:cubicBezTo>
                  <a:pt x="2271198" y="1223806"/>
                  <a:pt x="2334762" y="1210842"/>
                  <a:pt x="2398328" y="1205286"/>
                </a:cubicBezTo>
                <a:cubicBezTo>
                  <a:pt x="2403036" y="1205286"/>
                  <a:pt x="2403036" y="1205286"/>
                  <a:pt x="2408529" y="1205286"/>
                </a:cubicBezTo>
                <a:cubicBezTo>
                  <a:pt x="2493284" y="1198803"/>
                  <a:pt x="2493284" y="1198803"/>
                  <a:pt x="2493284" y="1198803"/>
                </a:cubicBezTo>
                <a:cubicBezTo>
                  <a:pt x="2519966" y="1192321"/>
                  <a:pt x="2545862" y="1192321"/>
                  <a:pt x="2578037" y="1192321"/>
                </a:cubicBezTo>
                <a:cubicBezTo>
                  <a:pt x="2593732" y="1185838"/>
                  <a:pt x="2545862" y="1217325"/>
                  <a:pt x="2524673" y="1217325"/>
                </a:cubicBezTo>
                <a:cubicBezTo>
                  <a:pt x="2435211" y="1223806"/>
                  <a:pt x="2435211" y="1223806"/>
                  <a:pt x="2435211" y="1223806"/>
                </a:cubicBezTo>
                <a:cubicBezTo>
                  <a:pt x="2297880" y="1242328"/>
                  <a:pt x="2166042" y="1260849"/>
                  <a:pt x="2034202" y="1260849"/>
                </a:cubicBezTo>
                <a:cubicBezTo>
                  <a:pt x="2017723" y="1260849"/>
                  <a:pt x="2075794" y="1235845"/>
                  <a:pt x="2081289" y="1235845"/>
                </a:cubicBezTo>
                <a:cubicBezTo>
                  <a:pt x="2123665" y="1223806"/>
                  <a:pt x="2123665" y="1223806"/>
                  <a:pt x="2123665" y="1223806"/>
                </a:cubicBezTo>
                <a:cubicBezTo>
                  <a:pt x="2055391" y="1235845"/>
                  <a:pt x="1986334" y="1248810"/>
                  <a:pt x="1912567" y="1260849"/>
                </a:cubicBezTo>
                <a:cubicBezTo>
                  <a:pt x="1896871" y="1260849"/>
                  <a:pt x="1943956" y="1235845"/>
                  <a:pt x="1959652" y="1230289"/>
                </a:cubicBezTo>
                <a:cubicBezTo>
                  <a:pt x="2028709" y="1217325"/>
                  <a:pt x="2102476" y="1198803"/>
                  <a:pt x="2176243" y="1180282"/>
                </a:cubicBezTo>
                <a:cubicBezTo>
                  <a:pt x="2096983" y="1192321"/>
                  <a:pt x="2017723" y="1210842"/>
                  <a:pt x="1938463" y="1223806"/>
                </a:cubicBezTo>
                <a:cubicBezTo>
                  <a:pt x="1907074" y="1230289"/>
                  <a:pt x="1959652" y="1205286"/>
                  <a:pt x="1976131" y="1198803"/>
                </a:cubicBezTo>
                <a:cubicBezTo>
                  <a:pt x="1991827" y="1192321"/>
                  <a:pt x="2002027" y="1192321"/>
                  <a:pt x="2017723" y="1185838"/>
                </a:cubicBezTo>
                <a:cubicBezTo>
                  <a:pt x="2002027" y="1192321"/>
                  <a:pt x="1991827" y="1192321"/>
                  <a:pt x="1980841" y="1192321"/>
                </a:cubicBezTo>
                <a:cubicBezTo>
                  <a:pt x="1954942" y="1198803"/>
                  <a:pt x="1980841" y="1180282"/>
                  <a:pt x="2002027" y="1173799"/>
                </a:cubicBezTo>
                <a:cubicBezTo>
                  <a:pt x="1980841" y="1173799"/>
                  <a:pt x="1980841" y="1173799"/>
                  <a:pt x="1980841" y="1173799"/>
                </a:cubicBezTo>
                <a:cubicBezTo>
                  <a:pt x="1817612" y="1205286"/>
                  <a:pt x="1817612" y="1205286"/>
                  <a:pt x="1817612" y="1205286"/>
                </a:cubicBezTo>
                <a:cubicBezTo>
                  <a:pt x="1833307" y="1205286"/>
                  <a:pt x="1780729" y="1235845"/>
                  <a:pt x="1769741" y="1235845"/>
                </a:cubicBezTo>
                <a:cubicBezTo>
                  <a:pt x="1627701" y="1260849"/>
                  <a:pt x="1484877" y="1298818"/>
                  <a:pt x="1342053" y="1329377"/>
                </a:cubicBezTo>
                <a:cubicBezTo>
                  <a:pt x="1358532" y="1329377"/>
                  <a:pt x="1358532" y="1329377"/>
                  <a:pt x="1358532" y="1329377"/>
                </a:cubicBezTo>
                <a:cubicBezTo>
                  <a:pt x="1453488" y="1317339"/>
                  <a:pt x="1548441" y="1304374"/>
                  <a:pt x="1648889" y="1285853"/>
                </a:cubicBezTo>
                <a:cubicBezTo>
                  <a:pt x="1743845" y="1279370"/>
                  <a:pt x="1843508" y="1267332"/>
                  <a:pt x="1933756" y="1260849"/>
                </a:cubicBezTo>
                <a:cubicBezTo>
                  <a:pt x="1959652" y="1260849"/>
                  <a:pt x="1907074" y="1285853"/>
                  <a:pt x="1896871" y="1292335"/>
                </a:cubicBezTo>
                <a:cubicBezTo>
                  <a:pt x="1854496" y="1304374"/>
                  <a:pt x="1854496" y="1304374"/>
                  <a:pt x="1854496" y="1304374"/>
                </a:cubicBezTo>
                <a:cubicBezTo>
                  <a:pt x="1870190" y="1304374"/>
                  <a:pt x="1891378" y="1304374"/>
                  <a:pt x="1896871" y="1310857"/>
                </a:cubicBezTo>
                <a:cubicBezTo>
                  <a:pt x="1907074" y="1310857"/>
                  <a:pt x="1918060" y="1310857"/>
                  <a:pt x="1922768" y="1310857"/>
                </a:cubicBezTo>
                <a:cubicBezTo>
                  <a:pt x="2092275" y="1285853"/>
                  <a:pt x="2266491" y="1267332"/>
                  <a:pt x="2435211" y="1254367"/>
                </a:cubicBezTo>
                <a:cubicBezTo>
                  <a:pt x="2456399" y="1254367"/>
                  <a:pt x="2398328" y="1279370"/>
                  <a:pt x="2387342" y="1279370"/>
                </a:cubicBezTo>
                <a:cubicBezTo>
                  <a:pt x="2319069" y="1298818"/>
                  <a:pt x="2250009" y="1317339"/>
                  <a:pt x="2181736" y="1329377"/>
                </a:cubicBezTo>
                <a:cubicBezTo>
                  <a:pt x="2187231" y="1329377"/>
                  <a:pt x="2187231" y="1335860"/>
                  <a:pt x="2191938" y="1335860"/>
                </a:cubicBezTo>
                <a:cubicBezTo>
                  <a:pt x="2287677" y="1323821"/>
                  <a:pt x="2382633" y="1310857"/>
                  <a:pt x="2482296" y="1310857"/>
                </a:cubicBezTo>
                <a:cubicBezTo>
                  <a:pt x="2503484" y="1304374"/>
                  <a:pt x="2450906" y="1329377"/>
                  <a:pt x="2435211" y="1335860"/>
                </a:cubicBezTo>
                <a:cubicBezTo>
                  <a:pt x="2387342" y="1347899"/>
                  <a:pt x="2340257" y="1354381"/>
                  <a:pt x="2287677" y="1366420"/>
                </a:cubicBezTo>
                <a:cubicBezTo>
                  <a:pt x="2308082" y="1372903"/>
                  <a:pt x="2329269" y="1372903"/>
                  <a:pt x="2350458" y="1379385"/>
                </a:cubicBezTo>
                <a:cubicBezTo>
                  <a:pt x="2387342" y="1372903"/>
                  <a:pt x="2387342" y="1372903"/>
                  <a:pt x="2387342" y="1372903"/>
                </a:cubicBezTo>
                <a:cubicBezTo>
                  <a:pt x="2392835" y="1366420"/>
                  <a:pt x="2419517" y="1354381"/>
                  <a:pt x="2435211" y="1347899"/>
                </a:cubicBezTo>
                <a:cubicBezTo>
                  <a:pt x="2540369" y="1342343"/>
                  <a:pt x="2640817" y="1329377"/>
                  <a:pt x="2741264" y="1329377"/>
                </a:cubicBezTo>
                <a:cubicBezTo>
                  <a:pt x="2762452" y="1329377"/>
                  <a:pt x="2714584" y="1354381"/>
                  <a:pt x="2709874" y="1354381"/>
                </a:cubicBezTo>
                <a:lnTo>
                  <a:pt x="2727727" y="1354381"/>
                </a:lnTo>
                <a:cubicBezTo>
                  <a:pt x="2731063" y="1354381"/>
                  <a:pt x="2731063" y="1354381"/>
                  <a:pt x="2731063" y="1354381"/>
                </a:cubicBezTo>
                <a:cubicBezTo>
                  <a:pt x="2741264" y="1354381"/>
                  <a:pt x="2741264" y="1354381"/>
                  <a:pt x="2735770" y="1360864"/>
                </a:cubicBezTo>
                <a:cubicBezTo>
                  <a:pt x="2826018" y="1347899"/>
                  <a:pt x="2915479" y="1335860"/>
                  <a:pt x="3010434" y="1329377"/>
                </a:cubicBezTo>
                <a:cubicBezTo>
                  <a:pt x="3026130" y="1323821"/>
                  <a:pt x="2989245" y="1342343"/>
                  <a:pt x="2984538" y="1347899"/>
                </a:cubicBezTo>
                <a:cubicBezTo>
                  <a:pt x="2931174" y="1366420"/>
                  <a:pt x="2873103" y="1385867"/>
                  <a:pt x="2804830" y="1397906"/>
                </a:cubicBezTo>
                <a:cubicBezTo>
                  <a:pt x="2905278" y="1379385"/>
                  <a:pt x="3004941" y="1366420"/>
                  <a:pt x="3105390" y="1360864"/>
                </a:cubicBezTo>
                <a:cubicBezTo>
                  <a:pt x="3099897" y="1366420"/>
                  <a:pt x="3068505" y="1385867"/>
                  <a:pt x="3058305" y="1385867"/>
                </a:cubicBezTo>
                <a:cubicBezTo>
                  <a:pt x="2888797" y="1422910"/>
                  <a:pt x="2714584" y="1454396"/>
                  <a:pt x="2540369" y="1472918"/>
                </a:cubicBezTo>
                <a:cubicBezTo>
                  <a:pt x="2540369" y="1479399"/>
                  <a:pt x="2519966" y="1491438"/>
                  <a:pt x="2498777" y="1497921"/>
                </a:cubicBezTo>
                <a:cubicBezTo>
                  <a:pt x="2603933" y="1484956"/>
                  <a:pt x="2709874" y="1466435"/>
                  <a:pt x="2810323" y="1466435"/>
                </a:cubicBezTo>
                <a:cubicBezTo>
                  <a:pt x="2783641" y="1472918"/>
                  <a:pt x="2762452" y="1472918"/>
                  <a:pt x="2741264" y="1472918"/>
                </a:cubicBezTo>
                <a:cubicBezTo>
                  <a:pt x="2789134" y="1472918"/>
                  <a:pt x="2841712" y="1472918"/>
                  <a:pt x="2894292" y="1472918"/>
                </a:cubicBezTo>
                <a:cubicBezTo>
                  <a:pt x="2884090" y="1479399"/>
                  <a:pt x="2851915" y="1491438"/>
                  <a:pt x="2841712" y="1497921"/>
                </a:cubicBezTo>
                <a:cubicBezTo>
                  <a:pt x="2831512" y="1497921"/>
                  <a:pt x="2820525" y="1497921"/>
                  <a:pt x="2810323" y="1504403"/>
                </a:cubicBezTo>
                <a:cubicBezTo>
                  <a:pt x="2851915" y="1504403"/>
                  <a:pt x="2851915" y="1504403"/>
                  <a:pt x="2851915" y="1504403"/>
                </a:cubicBezTo>
                <a:cubicBezTo>
                  <a:pt x="2772655" y="1516442"/>
                  <a:pt x="2688686" y="1522925"/>
                  <a:pt x="2603933" y="1534963"/>
                </a:cubicBezTo>
                <a:cubicBezTo>
                  <a:pt x="2619628" y="1534963"/>
                  <a:pt x="2635324" y="1534963"/>
                  <a:pt x="2651803" y="1534963"/>
                </a:cubicBezTo>
                <a:cubicBezTo>
                  <a:pt x="2545862" y="1541446"/>
                  <a:pt x="2440704" y="1553485"/>
                  <a:pt x="2340257" y="1566450"/>
                </a:cubicBezTo>
                <a:lnTo>
                  <a:pt x="2334762" y="1566450"/>
                </a:lnTo>
                <a:cubicBezTo>
                  <a:pt x="2329269" y="1572932"/>
                  <a:pt x="2292387" y="1591453"/>
                  <a:pt x="2282184" y="1591453"/>
                </a:cubicBezTo>
                <a:cubicBezTo>
                  <a:pt x="2187231" y="1603492"/>
                  <a:pt x="2086782" y="1622013"/>
                  <a:pt x="1991827" y="1640534"/>
                </a:cubicBezTo>
                <a:cubicBezTo>
                  <a:pt x="2102476" y="1634978"/>
                  <a:pt x="2218620" y="1628496"/>
                  <a:pt x="2324562" y="1628496"/>
                </a:cubicBezTo>
                <a:cubicBezTo>
                  <a:pt x="2345750" y="1628496"/>
                  <a:pt x="2292387" y="1653499"/>
                  <a:pt x="2276691" y="1653499"/>
                </a:cubicBezTo>
                <a:cubicBezTo>
                  <a:pt x="2239809" y="1665538"/>
                  <a:pt x="2202924" y="1672021"/>
                  <a:pt x="2160549" y="1678503"/>
                </a:cubicBezTo>
                <a:cubicBezTo>
                  <a:pt x="2166042" y="1678503"/>
                  <a:pt x="2176243" y="1678503"/>
                  <a:pt x="2181736" y="1678503"/>
                </a:cubicBezTo>
                <a:cubicBezTo>
                  <a:pt x="2287677" y="1672021"/>
                  <a:pt x="2392835" y="1659982"/>
                  <a:pt x="2498777" y="1659982"/>
                </a:cubicBezTo>
                <a:cubicBezTo>
                  <a:pt x="2524673" y="1659982"/>
                  <a:pt x="2466602" y="1684985"/>
                  <a:pt x="2456399" y="1690541"/>
                </a:cubicBezTo>
                <a:cubicBezTo>
                  <a:pt x="2414024" y="1697024"/>
                  <a:pt x="2371646" y="1709063"/>
                  <a:pt x="2334762" y="1715545"/>
                </a:cubicBezTo>
                <a:cubicBezTo>
                  <a:pt x="2377140" y="1709063"/>
                  <a:pt x="2419517" y="1703507"/>
                  <a:pt x="2461109" y="1703507"/>
                </a:cubicBezTo>
                <a:cubicBezTo>
                  <a:pt x="2472095" y="1697024"/>
                  <a:pt x="2487791" y="1690541"/>
                  <a:pt x="2493284" y="1690541"/>
                </a:cubicBezTo>
                <a:cubicBezTo>
                  <a:pt x="2635324" y="1665538"/>
                  <a:pt x="2778148" y="1640534"/>
                  <a:pt x="2925681" y="1622013"/>
                </a:cubicBezTo>
                <a:cubicBezTo>
                  <a:pt x="2815030" y="1634978"/>
                  <a:pt x="2704381" y="1653499"/>
                  <a:pt x="2593732" y="1665538"/>
                </a:cubicBezTo>
                <a:cubicBezTo>
                  <a:pt x="2578037" y="1665538"/>
                  <a:pt x="2619628" y="1640534"/>
                  <a:pt x="2640817" y="1634978"/>
                </a:cubicBezTo>
                <a:cubicBezTo>
                  <a:pt x="2783641" y="1616457"/>
                  <a:pt x="2783641" y="1616457"/>
                  <a:pt x="2783641" y="1616457"/>
                </a:cubicBezTo>
                <a:cubicBezTo>
                  <a:pt x="2878596" y="1616457"/>
                  <a:pt x="2878596" y="1616457"/>
                  <a:pt x="2878596" y="1616457"/>
                </a:cubicBezTo>
                <a:lnTo>
                  <a:pt x="2884090" y="1616457"/>
                </a:lnTo>
                <a:cubicBezTo>
                  <a:pt x="2862901" y="1622013"/>
                  <a:pt x="2862901" y="1622013"/>
                  <a:pt x="2862901" y="1622013"/>
                </a:cubicBezTo>
                <a:cubicBezTo>
                  <a:pt x="2899785" y="1616457"/>
                  <a:pt x="2942161" y="1616457"/>
                  <a:pt x="2984538" y="1616457"/>
                </a:cubicBezTo>
                <a:cubicBezTo>
                  <a:pt x="3000232" y="1616457"/>
                  <a:pt x="2979045" y="1628496"/>
                  <a:pt x="2957856" y="1634978"/>
                </a:cubicBezTo>
                <a:cubicBezTo>
                  <a:pt x="2905278" y="1647017"/>
                  <a:pt x="2851915" y="1653499"/>
                  <a:pt x="2804830" y="1659982"/>
                </a:cubicBezTo>
                <a:cubicBezTo>
                  <a:pt x="2793844" y="1659982"/>
                  <a:pt x="2789134" y="1659982"/>
                  <a:pt x="2783641" y="1659982"/>
                </a:cubicBezTo>
                <a:cubicBezTo>
                  <a:pt x="2778148" y="1665538"/>
                  <a:pt x="2772655" y="1665538"/>
                  <a:pt x="2767945" y="1665538"/>
                </a:cubicBezTo>
                <a:cubicBezTo>
                  <a:pt x="2772655" y="1665538"/>
                  <a:pt x="2778148" y="1665538"/>
                  <a:pt x="2789134" y="1665538"/>
                </a:cubicBezTo>
                <a:cubicBezTo>
                  <a:pt x="2793844" y="1665538"/>
                  <a:pt x="2799337" y="1672021"/>
                  <a:pt x="2804830" y="1672021"/>
                </a:cubicBezTo>
                <a:cubicBezTo>
                  <a:pt x="2857408" y="1672021"/>
                  <a:pt x="2905278" y="1672021"/>
                  <a:pt x="2957856" y="1672021"/>
                </a:cubicBezTo>
                <a:cubicBezTo>
                  <a:pt x="2915479" y="1684985"/>
                  <a:pt x="2873103" y="1690541"/>
                  <a:pt x="2831512" y="1697024"/>
                </a:cubicBezTo>
                <a:cubicBezTo>
                  <a:pt x="2884090" y="1697024"/>
                  <a:pt x="2936667" y="1690541"/>
                  <a:pt x="2989245" y="1684985"/>
                </a:cubicBezTo>
                <a:cubicBezTo>
                  <a:pt x="2979045" y="1690541"/>
                  <a:pt x="2963349" y="1697024"/>
                  <a:pt x="2957856" y="1697024"/>
                </a:cubicBezTo>
                <a:cubicBezTo>
                  <a:pt x="2920972" y="1703507"/>
                  <a:pt x="2920972" y="1703507"/>
                  <a:pt x="2920972" y="1703507"/>
                </a:cubicBezTo>
                <a:cubicBezTo>
                  <a:pt x="2984538" y="1703507"/>
                  <a:pt x="3042609" y="1703507"/>
                  <a:pt x="3099897" y="1703507"/>
                </a:cubicBezTo>
                <a:cubicBezTo>
                  <a:pt x="3084201" y="1703507"/>
                  <a:pt x="3063012" y="1709063"/>
                  <a:pt x="3047319" y="1709063"/>
                </a:cubicBezTo>
                <a:cubicBezTo>
                  <a:pt x="3042609" y="1709063"/>
                  <a:pt x="3031623" y="1715545"/>
                  <a:pt x="3026130" y="1715545"/>
                </a:cubicBezTo>
                <a:cubicBezTo>
                  <a:pt x="3000232" y="1715545"/>
                  <a:pt x="2979045" y="1722028"/>
                  <a:pt x="2952363" y="1722028"/>
                </a:cubicBezTo>
                <a:cubicBezTo>
                  <a:pt x="2979045" y="1722028"/>
                  <a:pt x="2979045" y="1722028"/>
                  <a:pt x="2979045" y="1722028"/>
                </a:cubicBezTo>
                <a:cubicBezTo>
                  <a:pt x="3000232" y="1722028"/>
                  <a:pt x="2942161" y="1747031"/>
                  <a:pt x="2931174" y="1747031"/>
                </a:cubicBezTo>
                <a:cubicBezTo>
                  <a:pt x="2847205" y="1765553"/>
                  <a:pt x="2756959" y="1778518"/>
                  <a:pt x="2667497" y="1784074"/>
                </a:cubicBezTo>
                <a:cubicBezTo>
                  <a:pt x="2836219" y="1778518"/>
                  <a:pt x="3000232" y="1765553"/>
                  <a:pt x="3163461" y="1759070"/>
                </a:cubicBezTo>
                <a:cubicBezTo>
                  <a:pt x="3174447" y="1753514"/>
                  <a:pt x="3190142" y="1753514"/>
                  <a:pt x="3205838" y="1747031"/>
                </a:cubicBezTo>
                <a:cubicBezTo>
                  <a:pt x="3237227" y="1747031"/>
                  <a:pt x="3274895" y="1747031"/>
                  <a:pt x="3306287" y="1747031"/>
                </a:cubicBezTo>
                <a:cubicBezTo>
                  <a:pt x="3311780" y="1740549"/>
                  <a:pt x="3316487" y="1740549"/>
                  <a:pt x="3321980" y="1734067"/>
                </a:cubicBezTo>
                <a:lnTo>
                  <a:pt x="3295298" y="1734067"/>
                </a:lnTo>
                <a:cubicBezTo>
                  <a:pt x="3290591" y="1734067"/>
                  <a:pt x="3285098" y="1734067"/>
                  <a:pt x="3285098" y="1734067"/>
                </a:cubicBezTo>
                <a:lnTo>
                  <a:pt x="3253707" y="1734067"/>
                </a:lnTo>
                <a:cubicBezTo>
                  <a:pt x="3221532" y="1734067"/>
                  <a:pt x="3200345" y="1734067"/>
                  <a:pt x="3190142" y="1728511"/>
                </a:cubicBezTo>
                <a:cubicBezTo>
                  <a:pt x="3179156" y="1728511"/>
                  <a:pt x="3168954" y="1734067"/>
                  <a:pt x="3163461" y="1734067"/>
                </a:cubicBezTo>
                <a:cubicBezTo>
                  <a:pt x="3147765" y="1734067"/>
                  <a:pt x="3126578" y="1740549"/>
                  <a:pt x="3105390" y="1740549"/>
                </a:cubicBezTo>
                <a:cubicBezTo>
                  <a:pt x="3099897" y="1734067"/>
                  <a:pt x="3137564" y="1715545"/>
                  <a:pt x="3157968" y="1715545"/>
                </a:cubicBezTo>
                <a:cubicBezTo>
                  <a:pt x="3263909" y="1709063"/>
                  <a:pt x="3364358" y="1703507"/>
                  <a:pt x="3464806" y="1709063"/>
                </a:cubicBezTo>
                <a:cubicBezTo>
                  <a:pt x="3480500" y="1709063"/>
                  <a:pt x="3449111" y="1728511"/>
                  <a:pt x="3432631" y="1734067"/>
                </a:cubicBezTo>
                <a:cubicBezTo>
                  <a:pt x="3485995" y="1728511"/>
                  <a:pt x="3544066" y="1728511"/>
                  <a:pt x="3596644" y="1734067"/>
                </a:cubicBezTo>
                <a:cubicBezTo>
                  <a:pt x="3608416" y="1734067"/>
                  <a:pt x="3581784" y="1748131"/>
                  <a:pt x="3563096" y="1755164"/>
                </a:cubicBezTo>
                <a:lnTo>
                  <a:pt x="3550336" y="1758644"/>
                </a:lnTo>
                <a:lnTo>
                  <a:pt x="3522877" y="1759070"/>
                </a:lnTo>
                <a:cubicBezTo>
                  <a:pt x="3522877" y="1759070"/>
                  <a:pt x="3522877" y="1759070"/>
                  <a:pt x="3548773" y="1759070"/>
                </a:cubicBezTo>
                <a:lnTo>
                  <a:pt x="3550336" y="1758644"/>
                </a:lnTo>
                <a:lnTo>
                  <a:pt x="3567607" y="1758376"/>
                </a:lnTo>
                <a:cubicBezTo>
                  <a:pt x="3582126" y="1757682"/>
                  <a:pt x="3596644" y="1756292"/>
                  <a:pt x="3612340" y="1753514"/>
                </a:cubicBezTo>
                <a:cubicBezTo>
                  <a:pt x="3602137" y="1759070"/>
                  <a:pt x="3585658" y="1765553"/>
                  <a:pt x="3575455" y="1772035"/>
                </a:cubicBezTo>
                <a:cubicBezTo>
                  <a:pt x="3670411" y="1772035"/>
                  <a:pt x="3670411" y="1772035"/>
                  <a:pt x="3670411" y="1772035"/>
                </a:cubicBezTo>
                <a:cubicBezTo>
                  <a:pt x="3725735" y="1768794"/>
                  <a:pt x="3779883" y="1765553"/>
                  <a:pt x="3833344" y="1763122"/>
                </a:cubicBezTo>
                <a:lnTo>
                  <a:pt x="3974682" y="1759516"/>
                </a:lnTo>
                <a:lnTo>
                  <a:pt x="3953804" y="1764743"/>
                </a:lnTo>
                <a:cubicBezTo>
                  <a:pt x="3950567" y="1765553"/>
                  <a:pt x="3950567" y="1765553"/>
                  <a:pt x="3950567" y="1765553"/>
                </a:cubicBezTo>
                <a:cubicBezTo>
                  <a:pt x="3971756" y="1759070"/>
                  <a:pt x="3992159" y="1759070"/>
                  <a:pt x="4013348" y="1765553"/>
                </a:cubicBezTo>
                <a:cubicBezTo>
                  <a:pt x="4029042" y="1765553"/>
                  <a:pt x="4008638" y="1772035"/>
                  <a:pt x="3992159" y="1778518"/>
                </a:cubicBezTo>
                <a:cubicBezTo>
                  <a:pt x="4040028" y="1778518"/>
                  <a:pt x="4092608" y="1778518"/>
                  <a:pt x="4140476" y="1784074"/>
                </a:cubicBezTo>
                <a:cubicBezTo>
                  <a:pt x="4156172" y="1784074"/>
                  <a:pt x="4134983" y="1790556"/>
                  <a:pt x="4113794" y="1797039"/>
                </a:cubicBezTo>
                <a:cubicBezTo>
                  <a:pt x="4198549" y="1797039"/>
                  <a:pt x="4198549" y="1797039"/>
                  <a:pt x="4198549" y="1797039"/>
                </a:cubicBezTo>
                <a:cubicBezTo>
                  <a:pt x="4204042" y="1797039"/>
                  <a:pt x="4204042" y="1797039"/>
                  <a:pt x="4198549" y="1802595"/>
                </a:cubicBezTo>
                <a:cubicBezTo>
                  <a:pt x="4161665" y="1802595"/>
                  <a:pt x="4129490" y="1802595"/>
                  <a:pt x="4092608" y="1802595"/>
                </a:cubicBezTo>
                <a:cubicBezTo>
                  <a:pt x="4024334" y="1802595"/>
                  <a:pt x="3955275" y="1802595"/>
                  <a:pt x="3887001" y="1802595"/>
                </a:cubicBezTo>
                <a:cubicBezTo>
                  <a:pt x="3876015" y="1809078"/>
                  <a:pt x="3876015" y="1809078"/>
                  <a:pt x="3876015" y="1809078"/>
                </a:cubicBezTo>
                <a:cubicBezTo>
                  <a:pt x="3892496" y="1809078"/>
                  <a:pt x="3913683" y="1809078"/>
                  <a:pt x="3929379" y="1809078"/>
                </a:cubicBezTo>
                <a:cubicBezTo>
                  <a:pt x="3950567" y="1809078"/>
                  <a:pt x="3902697" y="1827599"/>
                  <a:pt x="3897204" y="1827599"/>
                </a:cubicBezTo>
                <a:cubicBezTo>
                  <a:pt x="3876015" y="1834082"/>
                  <a:pt x="3854826" y="1834082"/>
                  <a:pt x="3839133" y="1840563"/>
                </a:cubicBezTo>
                <a:cubicBezTo>
                  <a:pt x="3897204" y="1834082"/>
                  <a:pt x="3960768" y="1834082"/>
                  <a:pt x="4018841" y="1834082"/>
                </a:cubicBezTo>
                <a:cubicBezTo>
                  <a:pt x="4082405" y="1834082"/>
                  <a:pt x="4140476" y="1834082"/>
                  <a:pt x="4204042" y="1840563"/>
                </a:cubicBezTo>
                <a:cubicBezTo>
                  <a:pt x="4224445" y="1840563"/>
                  <a:pt x="4171868" y="1859085"/>
                  <a:pt x="4161665" y="1859085"/>
                </a:cubicBezTo>
                <a:cubicBezTo>
                  <a:pt x="4108301" y="1865567"/>
                  <a:pt x="4050230" y="1865567"/>
                  <a:pt x="3997652" y="1872050"/>
                </a:cubicBezTo>
                <a:cubicBezTo>
                  <a:pt x="3945074" y="1872050"/>
                  <a:pt x="3887001" y="1877606"/>
                  <a:pt x="3834423" y="1877606"/>
                </a:cubicBezTo>
                <a:cubicBezTo>
                  <a:pt x="3892496" y="1877606"/>
                  <a:pt x="3955275" y="1877606"/>
                  <a:pt x="4013348" y="1877606"/>
                </a:cubicBezTo>
                <a:cubicBezTo>
                  <a:pt x="4018841" y="1877606"/>
                  <a:pt x="4024334" y="1877606"/>
                  <a:pt x="4024334" y="1877606"/>
                </a:cubicBezTo>
                <a:cubicBezTo>
                  <a:pt x="4108301" y="1884089"/>
                  <a:pt x="4108301" y="1884089"/>
                  <a:pt x="4108301" y="1884089"/>
                </a:cubicBezTo>
                <a:cubicBezTo>
                  <a:pt x="4129490" y="1884089"/>
                  <a:pt x="4156172" y="1890571"/>
                  <a:pt x="4182854" y="1890571"/>
                </a:cubicBezTo>
                <a:cubicBezTo>
                  <a:pt x="4198549" y="1890571"/>
                  <a:pt x="4156172" y="1909092"/>
                  <a:pt x="4134983" y="1909092"/>
                </a:cubicBezTo>
                <a:cubicBezTo>
                  <a:pt x="4050230" y="1902610"/>
                  <a:pt x="4050230" y="1902610"/>
                  <a:pt x="4050230" y="1902610"/>
                </a:cubicBezTo>
                <a:cubicBezTo>
                  <a:pt x="3918393" y="1902610"/>
                  <a:pt x="3792048" y="1909092"/>
                  <a:pt x="3664918" y="1890571"/>
                </a:cubicBezTo>
                <a:cubicBezTo>
                  <a:pt x="3653146" y="1890571"/>
                  <a:pt x="3682868" y="1880153"/>
                  <a:pt x="3703100" y="1872209"/>
                </a:cubicBezTo>
                <a:lnTo>
                  <a:pt x="3715354" y="1866848"/>
                </a:lnTo>
                <a:lnTo>
                  <a:pt x="3755163" y="1865567"/>
                </a:lnTo>
                <a:cubicBezTo>
                  <a:pt x="3755163" y="1865567"/>
                  <a:pt x="3755163" y="1865567"/>
                  <a:pt x="3718281" y="1865567"/>
                </a:cubicBezTo>
                <a:lnTo>
                  <a:pt x="3715354" y="1866848"/>
                </a:lnTo>
                <a:lnTo>
                  <a:pt x="3654421" y="1868808"/>
                </a:lnTo>
                <a:cubicBezTo>
                  <a:pt x="3621364" y="1870429"/>
                  <a:pt x="3588403" y="1872050"/>
                  <a:pt x="3554266" y="1872050"/>
                </a:cubicBezTo>
                <a:cubicBezTo>
                  <a:pt x="3533080" y="1872050"/>
                  <a:pt x="3585658" y="1852602"/>
                  <a:pt x="3596644" y="1847046"/>
                </a:cubicBezTo>
                <a:cubicBezTo>
                  <a:pt x="3664918" y="1840563"/>
                  <a:pt x="3739468" y="1834082"/>
                  <a:pt x="3807741" y="1827599"/>
                </a:cubicBezTo>
                <a:cubicBezTo>
                  <a:pt x="3728482" y="1827599"/>
                  <a:pt x="3654715" y="1834082"/>
                  <a:pt x="3580948" y="1840563"/>
                </a:cubicBezTo>
                <a:cubicBezTo>
                  <a:pt x="3548773" y="1840563"/>
                  <a:pt x="3602137" y="1822043"/>
                  <a:pt x="3617833" y="1815560"/>
                </a:cubicBezTo>
                <a:lnTo>
                  <a:pt x="3628033" y="1815560"/>
                </a:lnTo>
                <a:cubicBezTo>
                  <a:pt x="3633528" y="1809078"/>
                  <a:pt x="3643729" y="1802595"/>
                  <a:pt x="3654715" y="1802595"/>
                </a:cubicBezTo>
                <a:cubicBezTo>
                  <a:pt x="3643729" y="1802595"/>
                  <a:pt x="3639021" y="1802595"/>
                  <a:pt x="3628033" y="1802595"/>
                </a:cubicBezTo>
                <a:cubicBezTo>
                  <a:pt x="3633528" y="1802595"/>
                  <a:pt x="3639021" y="1797039"/>
                  <a:pt x="3643729" y="1797039"/>
                </a:cubicBezTo>
                <a:cubicBezTo>
                  <a:pt x="3622540" y="1797039"/>
                  <a:pt x="3622540" y="1797039"/>
                  <a:pt x="3622540" y="1797039"/>
                </a:cubicBezTo>
                <a:cubicBezTo>
                  <a:pt x="3464806" y="1802595"/>
                  <a:pt x="3464806" y="1802595"/>
                  <a:pt x="3464806" y="1802595"/>
                </a:cubicBezTo>
                <a:cubicBezTo>
                  <a:pt x="3475007" y="1809078"/>
                  <a:pt x="3464806" y="1815560"/>
                  <a:pt x="3449111" y="1822043"/>
                </a:cubicBezTo>
                <a:cubicBezTo>
                  <a:pt x="3411443" y="1822043"/>
                  <a:pt x="3374558" y="1827599"/>
                  <a:pt x="3337676" y="1827599"/>
                </a:cubicBezTo>
                <a:cubicBezTo>
                  <a:pt x="3332183" y="1827599"/>
                  <a:pt x="3332183" y="1834082"/>
                  <a:pt x="3327473" y="1834082"/>
                </a:cubicBezTo>
                <a:cubicBezTo>
                  <a:pt x="3353372" y="1834082"/>
                  <a:pt x="3380053" y="1827599"/>
                  <a:pt x="3401240" y="1827599"/>
                </a:cubicBezTo>
                <a:cubicBezTo>
                  <a:pt x="3274895" y="1840563"/>
                  <a:pt x="3142272" y="1852602"/>
                  <a:pt x="3004941" y="1865567"/>
                </a:cubicBezTo>
                <a:cubicBezTo>
                  <a:pt x="3021420" y="1865567"/>
                  <a:pt x="3021420" y="1865567"/>
                  <a:pt x="3021420" y="1865567"/>
                </a:cubicBezTo>
                <a:cubicBezTo>
                  <a:pt x="3116376" y="1865567"/>
                  <a:pt x="3205838" y="1865567"/>
                  <a:pt x="3300794" y="1865567"/>
                </a:cubicBezTo>
                <a:cubicBezTo>
                  <a:pt x="3390254" y="1865567"/>
                  <a:pt x="3485995" y="1872050"/>
                  <a:pt x="3575455" y="1877606"/>
                </a:cubicBezTo>
                <a:cubicBezTo>
                  <a:pt x="3596644" y="1877606"/>
                  <a:pt x="3544066" y="1896127"/>
                  <a:pt x="3538573" y="1896127"/>
                </a:cubicBezTo>
                <a:cubicBezTo>
                  <a:pt x="3490702" y="1909092"/>
                  <a:pt x="3490702" y="1909092"/>
                  <a:pt x="3490702" y="1909092"/>
                </a:cubicBezTo>
                <a:cubicBezTo>
                  <a:pt x="3511891" y="1909092"/>
                  <a:pt x="3527587" y="1914649"/>
                  <a:pt x="3533080" y="1914649"/>
                </a:cubicBezTo>
                <a:cubicBezTo>
                  <a:pt x="3544066" y="1921131"/>
                  <a:pt x="3548773" y="1921131"/>
                  <a:pt x="3559762" y="1921131"/>
                </a:cubicBezTo>
                <a:cubicBezTo>
                  <a:pt x="3722989" y="1921131"/>
                  <a:pt x="3881508" y="1921131"/>
                  <a:pt x="4045523" y="1934096"/>
                </a:cubicBezTo>
                <a:cubicBezTo>
                  <a:pt x="4066709" y="1934096"/>
                  <a:pt x="4008638" y="1952617"/>
                  <a:pt x="3997652" y="1959100"/>
                </a:cubicBezTo>
                <a:cubicBezTo>
                  <a:pt x="3934088" y="1964656"/>
                  <a:pt x="3865815" y="1971138"/>
                  <a:pt x="3802248" y="1977621"/>
                </a:cubicBezTo>
                <a:cubicBezTo>
                  <a:pt x="3802248" y="1977621"/>
                  <a:pt x="3802248" y="1983177"/>
                  <a:pt x="3807741" y="1983177"/>
                </a:cubicBezTo>
                <a:cubicBezTo>
                  <a:pt x="3897204" y="1983177"/>
                  <a:pt x="3992159" y="1983177"/>
                  <a:pt x="4082405" y="1996142"/>
                </a:cubicBezTo>
                <a:cubicBezTo>
                  <a:pt x="4108301" y="1996142"/>
                  <a:pt x="4050230" y="2014663"/>
                  <a:pt x="4040028" y="2014663"/>
                </a:cubicBezTo>
                <a:cubicBezTo>
                  <a:pt x="3992159" y="2021146"/>
                  <a:pt x="3945074" y="2021146"/>
                  <a:pt x="3897204" y="2027628"/>
                </a:cubicBezTo>
                <a:cubicBezTo>
                  <a:pt x="3913683" y="2033185"/>
                  <a:pt x="3934088" y="2039667"/>
                  <a:pt x="3955275" y="2046149"/>
                </a:cubicBezTo>
                <a:cubicBezTo>
                  <a:pt x="3987450" y="2046149"/>
                  <a:pt x="3987450" y="2046149"/>
                  <a:pt x="3987450" y="2046149"/>
                </a:cubicBezTo>
                <a:cubicBezTo>
                  <a:pt x="3997652" y="2039667"/>
                  <a:pt x="4018841" y="2027628"/>
                  <a:pt x="4040028" y="2033185"/>
                </a:cubicBezTo>
                <a:cubicBezTo>
                  <a:pt x="4140476" y="2033185"/>
                  <a:pt x="4229939" y="2033185"/>
                  <a:pt x="4324894" y="2052632"/>
                </a:cubicBezTo>
                <a:cubicBezTo>
                  <a:pt x="4346083" y="2052632"/>
                  <a:pt x="4303705" y="2071153"/>
                  <a:pt x="4293503" y="2071153"/>
                </a:cubicBezTo>
                <a:cubicBezTo>
                  <a:pt x="4314691" y="2071153"/>
                  <a:pt x="4314691" y="2071153"/>
                  <a:pt x="4314691" y="2071153"/>
                </a:cubicBezTo>
                <a:cubicBezTo>
                  <a:pt x="4324894" y="2071153"/>
                  <a:pt x="4324894" y="2076709"/>
                  <a:pt x="4319401" y="2076709"/>
                </a:cubicBezTo>
                <a:cubicBezTo>
                  <a:pt x="4404154" y="2076709"/>
                  <a:pt x="4493616" y="2076709"/>
                  <a:pt x="4578369" y="2083192"/>
                </a:cubicBezTo>
                <a:cubicBezTo>
                  <a:pt x="4599558" y="2083192"/>
                  <a:pt x="4557180" y="2096156"/>
                  <a:pt x="4557180" y="2096156"/>
                </a:cubicBezTo>
                <a:cubicBezTo>
                  <a:pt x="4504602" y="2114678"/>
                  <a:pt x="4446529" y="2121160"/>
                  <a:pt x="4382965" y="2121160"/>
                </a:cubicBezTo>
                <a:cubicBezTo>
                  <a:pt x="4477920" y="2121160"/>
                  <a:pt x="4572876" y="2121160"/>
                  <a:pt x="4668615" y="2126717"/>
                </a:cubicBezTo>
                <a:cubicBezTo>
                  <a:pt x="4684311" y="2126717"/>
                  <a:pt x="4636440" y="2146164"/>
                  <a:pt x="4620744" y="2146164"/>
                </a:cubicBezTo>
                <a:cubicBezTo>
                  <a:pt x="4456732" y="2158203"/>
                  <a:pt x="4293503" y="2164685"/>
                  <a:pt x="4124783" y="2164685"/>
                </a:cubicBezTo>
                <a:cubicBezTo>
                  <a:pt x="4124783" y="2170242"/>
                  <a:pt x="4103594" y="2183207"/>
                  <a:pt x="4082405" y="2183207"/>
                </a:cubicBezTo>
                <a:cubicBezTo>
                  <a:pt x="4214243" y="2183207"/>
                  <a:pt x="4346083" y="2183207"/>
                  <a:pt x="4456732" y="2208210"/>
                </a:cubicBezTo>
                <a:cubicBezTo>
                  <a:pt x="4473211" y="2208210"/>
                  <a:pt x="4415140" y="2226731"/>
                  <a:pt x="4409647" y="2226731"/>
                </a:cubicBezTo>
                <a:cubicBezTo>
                  <a:pt x="4378258" y="2233214"/>
                  <a:pt x="4378258" y="2233214"/>
                  <a:pt x="4378258" y="2233214"/>
                </a:cubicBezTo>
                <a:cubicBezTo>
                  <a:pt x="4415140" y="2233214"/>
                  <a:pt x="4415140" y="2233214"/>
                  <a:pt x="4415140" y="2233214"/>
                </a:cubicBezTo>
                <a:cubicBezTo>
                  <a:pt x="4430836" y="2238770"/>
                  <a:pt x="4378258" y="2257291"/>
                  <a:pt x="4367269" y="2257291"/>
                </a:cubicBezTo>
                <a:cubicBezTo>
                  <a:pt x="4319401" y="2257291"/>
                  <a:pt x="4277809" y="2263774"/>
                  <a:pt x="4224445" y="2257291"/>
                </a:cubicBezTo>
                <a:cubicBezTo>
                  <a:pt x="4214243" y="2257291"/>
                  <a:pt x="4235432" y="2251735"/>
                  <a:pt x="4256620" y="2245253"/>
                </a:cubicBezTo>
                <a:cubicBezTo>
                  <a:pt x="4145969" y="2233214"/>
                  <a:pt x="4034535" y="2233214"/>
                  <a:pt x="3929379" y="2233214"/>
                </a:cubicBezTo>
                <a:cubicBezTo>
                  <a:pt x="3923886" y="2233214"/>
                  <a:pt x="3923886" y="2233214"/>
                  <a:pt x="3923886" y="2233214"/>
                </a:cubicBezTo>
                <a:cubicBezTo>
                  <a:pt x="3913683" y="2238770"/>
                  <a:pt x="3881508" y="2245253"/>
                  <a:pt x="3871308" y="2245253"/>
                </a:cubicBezTo>
                <a:cubicBezTo>
                  <a:pt x="3776352" y="2251735"/>
                  <a:pt x="3686106" y="2251735"/>
                  <a:pt x="3591151" y="2257291"/>
                </a:cubicBezTo>
                <a:cubicBezTo>
                  <a:pt x="3697092" y="2270256"/>
                  <a:pt x="3807741" y="2276739"/>
                  <a:pt x="3908190" y="2288778"/>
                </a:cubicBezTo>
                <a:cubicBezTo>
                  <a:pt x="3923886" y="2288778"/>
                  <a:pt x="3871308" y="2313781"/>
                  <a:pt x="3860321" y="2313781"/>
                </a:cubicBezTo>
                <a:cubicBezTo>
                  <a:pt x="3823437" y="2313781"/>
                  <a:pt x="3786555" y="2313781"/>
                  <a:pt x="3749670" y="2320264"/>
                </a:cubicBezTo>
                <a:cubicBezTo>
                  <a:pt x="3755163" y="2320264"/>
                  <a:pt x="3759873" y="2320264"/>
                  <a:pt x="3770859" y="2320264"/>
                </a:cubicBezTo>
                <a:cubicBezTo>
                  <a:pt x="3871308" y="2326746"/>
                  <a:pt x="3971756" y="2332303"/>
                  <a:pt x="4071419" y="2345268"/>
                </a:cubicBezTo>
                <a:cubicBezTo>
                  <a:pt x="4092608" y="2350824"/>
                  <a:pt x="4034535" y="2370271"/>
                  <a:pt x="4024334" y="2370271"/>
                </a:cubicBezTo>
                <a:cubicBezTo>
                  <a:pt x="3987450" y="2370271"/>
                  <a:pt x="3945074" y="2375827"/>
                  <a:pt x="3908190" y="2375827"/>
                </a:cubicBezTo>
                <a:cubicBezTo>
                  <a:pt x="3950567" y="2382310"/>
                  <a:pt x="3987450" y="2382310"/>
                  <a:pt x="4029042" y="2382310"/>
                </a:cubicBezTo>
                <a:cubicBezTo>
                  <a:pt x="4040028" y="2382310"/>
                  <a:pt x="4055723" y="2375827"/>
                  <a:pt x="4061216" y="2375827"/>
                </a:cubicBezTo>
                <a:cubicBezTo>
                  <a:pt x="4193056" y="2370271"/>
                  <a:pt x="4335880" y="2363788"/>
                  <a:pt x="4473211" y="2363788"/>
                </a:cubicBezTo>
                <a:cubicBezTo>
                  <a:pt x="4367269" y="2363788"/>
                  <a:pt x="4261328" y="2363788"/>
                  <a:pt x="4156172" y="2363788"/>
                </a:cubicBezTo>
                <a:cubicBezTo>
                  <a:pt x="4140476" y="2363788"/>
                  <a:pt x="4187561" y="2338785"/>
                  <a:pt x="4208750" y="2338785"/>
                </a:cubicBezTo>
                <a:cubicBezTo>
                  <a:pt x="4351576" y="2338785"/>
                  <a:pt x="4351576" y="2338785"/>
                  <a:pt x="4351576" y="2338785"/>
                </a:cubicBezTo>
                <a:cubicBezTo>
                  <a:pt x="4361776" y="2332303"/>
                  <a:pt x="4382965" y="2326746"/>
                  <a:pt x="4398661" y="2326746"/>
                </a:cubicBezTo>
                <a:cubicBezTo>
                  <a:pt x="4441036" y="2326746"/>
                  <a:pt x="4488907" y="2326746"/>
                  <a:pt x="4531284" y="2326746"/>
                </a:cubicBezTo>
                <a:cubicBezTo>
                  <a:pt x="4357069" y="2307299"/>
                  <a:pt x="4177361" y="2313781"/>
                  <a:pt x="4003145" y="2307299"/>
                </a:cubicBezTo>
                <a:cubicBezTo>
                  <a:pt x="3987450" y="2307299"/>
                  <a:pt x="4029042" y="2282295"/>
                  <a:pt x="4050230" y="2282295"/>
                </a:cubicBezTo>
                <a:cubicBezTo>
                  <a:pt x="4266823" y="2295260"/>
                  <a:pt x="4488907" y="2282295"/>
                  <a:pt x="4694511" y="2313781"/>
                </a:cubicBezTo>
                <a:cubicBezTo>
                  <a:pt x="4710207" y="2313781"/>
                  <a:pt x="4694511" y="2320264"/>
                  <a:pt x="4678817" y="2326746"/>
                </a:cubicBezTo>
                <a:cubicBezTo>
                  <a:pt x="4705497" y="2326746"/>
                  <a:pt x="4731395" y="2326746"/>
                  <a:pt x="4758077" y="2332303"/>
                </a:cubicBezTo>
                <a:cubicBezTo>
                  <a:pt x="4768278" y="2332303"/>
                  <a:pt x="4752584" y="2338785"/>
                  <a:pt x="4736889" y="2345268"/>
                </a:cubicBezTo>
                <a:cubicBezTo>
                  <a:pt x="4783973" y="2345268"/>
                  <a:pt x="4831844" y="2350824"/>
                  <a:pt x="4879712" y="2357306"/>
                </a:cubicBezTo>
                <a:cubicBezTo>
                  <a:pt x="4900901" y="2357306"/>
                  <a:pt x="4842830" y="2375827"/>
                  <a:pt x="4831844" y="2375827"/>
                </a:cubicBezTo>
                <a:cubicBezTo>
                  <a:pt x="4747089" y="2375827"/>
                  <a:pt x="4663122" y="2382310"/>
                  <a:pt x="4578369" y="2382310"/>
                </a:cubicBezTo>
                <a:cubicBezTo>
                  <a:pt x="4493616" y="2382310"/>
                  <a:pt x="4409647" y="2382310"/>
                  <a:pt x="4319401" y="2388792"/>
                </a:cubicBezTo>
                <a:cubicBezTo>
                  <a:pt x="4393951" y="2388792"/>
                  <a:pt x="4467718" y="2388792"/>
                  <a:pt x="4535992" y="2395275"/>
                </a:cubicBezTo>
                <a:cubicBezTo>
                  <a:pt x="4557180" y="2400831"/>
                  <a:pt x="4510095" y="2420278"/>
                  <a:pt x="4499109" y="2420278"/>
                </a:cubicBezTo>
                <a:cubicBezTo>
                  <a:pt x="4456732" y="2425835"/>
                  <a:pt x="4419849" y="2425835"/>
                  <a:pt x="4378258" y="2425835"/>
                </a:cubicBezTo>
                <a:cubicBezTo>
                  <a:pt x="4520296" y="2438800"/>
                  <a:pt x="4668615" y="2432317"/>
                  <a:pt x="4805162" y="2450839"/>
                </a:cubicBezTo>
                <a:cubicBezTo>
                  <a:pt x="4826351" y="2450839"/>
                  <a:pt x="4773771" y="2469359"/>
                  <a:pt x="4758077" y="2469359"/>
                </a:cubicBezTo>
                <a:cubicBezTo>
                  <a:pt x="4700004" y="2469359"/>
                  <a:pt x="4641933" y="2469359"/>
                  <a:pt x="4578369" y="2469359"/>
                </a:cubicBezTo>
                <a:cubicBezTo>
                  <a:pt x="4572876" y="2469359"/>
                  <a:pt x="4568166" y="2469359"/>
                  <a:pt x="4562673" y="2469359"/>
                </a:cubicBezTo>
                <a:cubicBezTo>
                  <a:pt x="4535992" y="2469359"/>
                  <a:pt x="4514803" y="2469359"/>
                  <a:pt x="4488907" y="2462877"/>
                </a:cubicBezTo>
                <a:cubicBezTo>
                  <a:pt x="4514803" y="2469359"/>
                  <a:pt x="4514803" y="2469359"/>
                  <a:pt x="4514803" y="2469359"/>
                </a:cubicBezTo>
                <a:cubicBezTo>
                  <a:pt x="4531284" y="2475842"/>
                  <a:pt x="4477920" y="2487881"/>
                  <a:pt x="4467718" y="2487881"/>
                </a:cubicBezTo>
                <a:cubicBezTo>
                  <a:pt x="4382965" y="2494363"/>
                  <a:pt x="4303705" y="2494363"/>
                  <a:pt x="4219736" y="2494363"/>
                </a:cubicBezTo>
                <a:cubicBezTo>
                  <a:pt x="4372762" y="2507328"/>
                  <a:pt x="4531284" y="2512885"/>
                  <a:pt x="4684311" y="2531406"/>
                </a:cubicBezTo>
                <a:cubicBezTo>
                  <a:pt x="4725902" y="2525849"/>
                  <a:pt x="4768278" y="2525849"/>
                  <a:pt x="4810655" y="2525849"/>
                </a:cubicBezTo>
                <a:cubicBezTo>
                  <a:pt x="4752584" y="2512885"/>
                  <a:pt x="4694511" y="2512885"/>
                  <a:pt x="4636440" y="2507328"/>
                </a:cubicBezTo>
                <a:cubicBezTo>
                  <a:pt x="4620744" y="2507328"/>
                  <a:pt x="4663122" y="2487881"/>
                  <a:pt x="4684311" y="2487881"/>
                </a:cubicBezTo>
                <a:cubicBezTo>
                  <a:pt x="4783973" y="2494363"/>
                  <a:pt x="4879712" y="2507328"/>
                  <a:pt x="4974668" y="2519367"/>
                </a:cubicBezTo>
                <a:cubicBezTo>
                  <a:pt x="4990363" y="2525849"/>
                  <a:pt x="4958189" y="2537888"/>
                  <a:pt x="4937786" y="2537888"/>
                </a:cubicBezTo>
                <a:cubicBezTo>
                  <a:pt x="4984870" y="2544371"/>
                  <a:pt x="5027246" y="2550853"/>
                  <a:pt x="5064130" y="2556410"/>
                </a:cubicBezTo>
                <a:lnTo>
                  <a:pt x="5058637" y="2556410"/>
                </a:lnTo>
                <a:cubicBezTo>
                  <a:pt x="4937786" y="2581413"/>
                  <a:pt x="4937786" y="2581413"/>
                  <a:pt x="4937786" y="2581413"/>
                </a:cubicBezTo>
                <a:cubicBezTo>
                  <a:pt x="4947986" y="2581413"/>
                  <a:pt x="4921304" y="2606417"/>
                  <a:pt x="4921304" y="2606417"/>
                </a:cubicBezTo>
                <a:cubicBezTo>
                  <a:pt x="4916597" y="2612899"/>
                  <a:pt x="4905611" y="2612899"/>
                  <a:pt x="4900901" y="2619381"/>
                </a:cubicBezTo>
                <a:cubicBezTo>
                  <a:pt x="4969175" y="2600861"/>
                  <a:pt x="4969175" y="2600861"/>
                  <a:pt x="4969175" y="2600861"/>
                </a:cubicBezTo>
                <a:cubicBezTo>
                  <a:pt x="4974668" y="2600861"/>
                  <a:pt x="4963682" y="2619381"/>
                  <a:pt x="4953479" y="2624938"/>
                </a:cubicBezTo>
                <a:cubicBezTo>
                  <a:pt x="5000564" y="2612899"/>
                  <a:pt x="5000564" y="2612899"/>
                  <a:pt x="5000564" y="2612899"/>
                </a:cubicBezTo>
                <a:cubicBezTo>
                  <a:pt x="5006059" y="2606417"/>
                  <a:pt x="5016260" y="2587896"/>
                  <a:pt x="5027246" y="2587896"/>
                </a:cubicBezTo>
                <a:cubicBezTo>
                  <a:pt x="5032739" y="2587896"/>
                  <a:pt x="5032739" y="2581413"/>
                  <a:pt x="5032739" y="2581413"/>
                </a:cubicBezTo>
                <a:cubicBezTo>
                  <a:pt x="5075116" y="2581413"/>
                  <a:pt x="5116708" y="2587896"/>
                  <a:pt x="5153590" y="2587896"/>
                </a:cubicBezTo>
                <a:cubicBezTo>
                  <a:pt x="5122201" y="2600861"/>
                  <a:pt x="5090812" y="2606417"/>
                  <a:pt x="5064130" y="2619381"/>
                </a:cubicBezTo>
                <a:cubicBezTo>
                  <a:pt x="5106506" y="2612899"/>
                  <a:pt x="5148883" y="2600861"/>
                  <a:pt x="5190475" y="2594378"/>
                </a:cubicBezTo>
                <a:cubicBezTo>
                  <a:pt x="5206954" y="2594378"/>
                  <a:pt x="5228143" y="2594378"/>
                  <a:pt x="5243838" y="2594378"/>
                </a:cubicBezTo>
                <a:cubicBezTo>
                  <a:pt x="5238345" y="2600861"/>
                  <a:pt x="5232852" y="2606417"/>
                  <a:pt x="5228143" y="2606417"/>
                </a:cubicBezTo>
                <a:cubicBezTo>
                  <a:pt x="5185765" y="2612899"/>
                  <a:pt x="5137897" y="2624938"/>
                  <a:pt x="5095519" y="2637903"/>
                </a:cubicBezTo>
                <a:cubicBezTo>
                  <a:pt x="5011552" y="2631420"/>
                  <a:pt x="4926797" y="2624938"/>
                  <a:pt x="4842830" y="2624938"/>
                </a:cubicBezTo>
                <a:cubicBezTo>
                  <a:pt x="4842830" y="2624938"/>
                  <a:pt x="4837337" y="2624938"/>
                  <a:pt x="4831844" y="2624938"/>
                </a:cubicBezTo>
                <a:cubicBezTo>
                  <a:pt x="4905611" y="2631420"/>
                  <a:pt x="4984870" y="2637903"/>
                  <a:pt x="5058637" y="2644385"/>
                </a:cubicBezTo>
                <a:cubicBezTo>
                  <a:pt x="5027246" y="2649942"/>
                  <a:pt x="4995857" y="2656424"/>
                  <a:pt x="4963682" y="2656424"/>
                </a:cubicBezTo>
                <a:cubicBezTo>
                  <a:pt x="4958189" y="2656424"/>
                  <a:pt x="4963682" y="2649942"/>
                  <a:pt x="4969175" y="2644385"/>
                </a:cubicBezTo>
                <a:cubicBezTo>
                  <a:pt x="4911104" y="2669389"/>
                  <a:pt x="4911104" y="2669389"/>
                  <a:pt x="4911104" y="2669389"/>
                </a:cubicBezTo>
                <a:cubicBezTo>
                  <a:pt x="4921304" y="2662907"/>
                  <a:pt x="4932292" y="2662907"/>
                  <a:pt x="4942493" y="2662907"/>
                </a:cubicBezTo>
                <a:cubicBezTo>
                  <a:pt x="4953479" y="2662907"/>
                  <a:pt x="4942493" y="2674945"/>
                  <a:pt x="4937786" y="2681428"/>
                </a:cubicBezTo>
                <a:cubicBezTo>
                  <a:pt x="4990363" y="2669389"/>
                  <a:pt x="5042941" y="2656424"/>
                  <a:pt x="5101012" y="2644385"/>
                </a:cubicBezTo>
                <a:cubicBezTo>
                  <a:pt x="5106506" y="2649942"/>
                  <a:pt x="5111999" y="2649942"/>
                  <a:pt x="5116708" y="2649942"/>
                </a:cubicBezTo>
                <a:cubicBezTo>
                  <a:pt x="5116708" y="2644385"/>
                  <a:pt x="5122201" y="2644385"/>
                  <a:pt x="5127694" y="2644385"/>
                </a:cubicBezTo>
                <a:cubicBezTo>
                  <a:pt x="5153590" y="2637903"/>
                  <a:pt x="5174779" y="2631420"/>
                  <a:pt x="5201461" y="2631420"/>
                </a:cubicBezTo>
                <a:cubicBezTo>
                  <a:pt x="5206954" y="2631420"/>
                  <a:pt x="5190475" y="2656424"/>
                  <a:pt x="5180272" y="2656424"/>
                </a:cubicBezTo>
                <a:cubicBezTo>
                  <a:pt x="5164579" y="2662907"/>
                  <a:pt x="5164579" y="2662907"/>
                  <a:pt x="5164579" y="2662907"/>
                </a:cubicBezTo>
                <a:cubicBezTo>
                  <a:pt x="5058637" y="2674945"/>
                  <a:pt x="4953479" y="2687910"/>
                  <a:pt x="4858526" y="2731435"/>
                </a:cubicBezTo>
                <a:cubicBezTo>
                  <a:pt x="4853031" y="2731435"/>
                  <a:pt x="4858526" y="2724952"/>
                  <a:pt x="4863233" y="2718471"/>
                </a:cubicBezTo>
                <a:cubicBezTo>
                  <a:pt x="4805162" y="2736991"/>
                  <a:pt x="4747089" y="2756439"/>
                  <a:pt x="4689018" y="2781442"/>
                </a:cubicBezTo>
                <a:cubicBezTo>
                  <a:pt x="4686664" y="2781442"/>
                  <a:pt x="4684114" y="2782832"/>
                  <a:pt x="4682152" y="2784221"/>
                </a:cubicBezTo>
                <a:lnTo>
                  <a:pt x="4678984" y="2786860"/>
                </a:lnTo>
                <a:lnTo>
                  <a:pt x="4673324" y="2786999"/>
                </a:lnTo>
                <a:cubicBezTo>
                  <a:pt x="4673324" y="2786999"/>
                  <a:pt x="4673324" y="2786999"/>
                  <a:pt x="4678817" y="2786999"/>
                </a:cubicBezTo>
                <a:lnTo>
                  <a:pt x="4678984" y="2786860"/>
                </a:lnTo>
                <a:lnTo>
                  <a:pt x="4701673" y="2786304"/>
                </a:lnTo>
                <a:cubicBezTo>
                  <a:pt x="4710207" y="2785609"/>
                  <a:pt x="4718055" y="2784221"/>
                  <a:pt x="4725902" y="2781442"/>
                </a:cubicBezTo>
                <a:cubicBezTo>
                  <a:pt x="4773771" y="2761995"/>
                  <a:pt x="4826351" y="2743474"/>
                  <a:pt x="4879712" y="2731435"/>
                </a:cubicBezTo>
                <a:cubicBezTo>
                  <a:pt x="4884422" y="2724952"/>
                  <a:pt x="4889915" y="2718471"/>
                  <a:pt x="4895408" y="2718471"/>
                </a:cubicBezTo>
                <a:cubicBezTo>
                  <a:pt x="4974668" y="2706432"/>
                  <a:pt x="5053928" y="2693467"/>
                  <a:pt x="5133187" y="2674945"/>
                </a:cubicBezTo>
                <a:cubicBezTo>
                  <a:pt x="5206954" y="2662907"/>
                  <a:pt x="5286214" y="2644385"/>
                  <a:pt x="5365474" y="2631420"/>
                </a:cubicBezTo>
                <a:cubicBezTo>
                  <a:pt x="5370183" y="2631420"/>
                  <a:pt x="5354487" y="2656424"/>
                  <a:pt x="5344287" y="2656424"/>
                </a:cubicBezTo>
                <a:cubicBezTo>
                  <a:pt x="5248940" y="2670315"/>
                  <a:pt x="5156681" y="2695145"/>
                  <a:pt x="5065528" y="2714506"/>
                </a:cubicBezTo>
                <a:lnTo>
                  <a:pt x="4994169" y="2727801"/>
                </a:lnTo>
                <a:lnTo>
                  <a:pt x="4994495" y="2727036"/>
                </a:lnTo>
                <a:lnTo>
                  <a:pt x="4993693" y="2727890"/>
                </a:lnTo>
                <a:lnTo>
                  <a:pt x="4974668" y="2731435"/>
                </a:lnTo>
                <a:cubicBezTo>
                  <a:pt x="4969175" y="2731435"/>
                  <a:pt x="4963682" y="2736991"/>
                  <a:pt x="4958189" y="2736991"/>
                </a:cubicBezTo>
                <a:cubicBezTo>
                  <a:pt x="4926797" y="2749956"/>
                  <a:pt x="4889915" y="2756439"/>
                  <a:pt x="4853031" y="2768478"/>
                </a:cubicBezTo>
                <a:lnTo>
                  <a:pt x="4853031" y="2774960"/>
                </a:lnTo>
                <a:cubicBezTo>
                  <a:pt x="4884422" y="2768478"/>
                  <a:pt x="4921304" y="2756439"/>
                  <a:pt x="4953479" y="2749956"/>
                </a:cubicBezTo>
                <a:cubicBezTo>
                  <a:pt x="4958189" y="2749956"/>
                  <a:pt x="4958189" y="2749956"/>
                  <a:pt x="4958189" y="2749956"/>
                </a:cubicBezTo>
                <a:cubicBezTo>
                  <a:pt x="4990363" y="2731435"/>
                  <a:pt x="4990363" y="2731435"/>
                  <a:pt x="4990363" y="2731435"/>
                </a:cubicBezTo>
                <a:lnTo>
                  <a:pt x="4993693" y="2727890"/>
                </a:lnTo>
                <a:lnTo>
                  <a:pt x="4994169" y="2727801"/>
                </a:lnTo>
                <a:lnTo>
                  <a:pt x="4992816" y="2730972"/>
                </a:lnTo>
                <a:cubicBezTo>
                  <a:pt x="4990167" y="2735602"/>
                  <a:pt x="4984870" y="2743474"/>
                  <a:pt x="4979377" y="2749956"/>
                </a:cubicBezTo>
                <a:cubicBezTo>
                  <a:pt x="4984870" y="2749956"/>
                  <a:pt x="4963682" y="2774960"/>
                  <a:pt x="4958189" y="2774960"/>
                </a:cubicBezTo>
                <a:cubicBezTo>
                  <a:pt x="4900901" y="2781442"/>
                  <a:pt x="4842830" y="2799964"/>
                  <a:pt x="4789466" y="2818485"/>
                </a:cubicBezTo>
                <a:cubicBezTo>
                  <a:pt x="4783973" y="2818485"/>
                  <a:pt x="4789466" y="2812003"/>
                  <a:pt x="4789466" y="2805520"/>
                </a:cubicBezTo>
                <a:cubicBezTo>
                  <a:pt x="4783973" y="2805520"/>
                  <a:pt x="4783973" y="2805520"/>
                  <a:pt x="4783973" y="2805520"/>
                </a:cubicBezTo>
                <a:cubicBezTo>
                  <a:pt x="4783973" y="2812003"/>
                  <a:pt x="4773771" y="2830523"/>
                  <a:pt x="4763570" y="2830523"/>
                </a:cubicBezTo>
                <a:cubicBezTo>
                  <a:pt x="4705497" y="2849971"/>
                  <a:pt x="4705497" y="2849971"/>
                  <a:pt x="4705497" y="2849971"/>
                </a:cubicBezTo>
                <a:cubicBezTo>
                  <a:pt x="4668615" y="2855527"/>
                  <a:pt x="4626237" y="2874974"/>
                  <a:pt x="4583862" y="2887013"/>
                </a:cubicBezTo>
                <a:cubicBezTo>
                  <a:pt x="4615251" y="2874974"/>
                  <a:pt x="4647426" y="2868492"/>
                  <a:pt x="4678817" y="2862010"/>
                </a:cubicBezTo>
                <a:cubicBezTo>
                  <a:pt x="4684311" y="2862010"/>
                  <a:pt x="4684311" y="2868492"/>
                  <a:pt x="4678817" y="2868492"/>
                </a:cubicBezTo>
                <a:cubicBezTo>
                  <a:pt x="4747089" y="2849971"/>
                  <a:pt x="4816148" y="2830523"/>
                  <a:pt x="4889915" y="2812003"/>
                </a:cubicBezTo>
                <a:cubicBezTo>
                  <a:pt x="4958189" y="2799964"/>
                  <a:pt x="5027246" y="2786999"/>
                  <a:pt x="5095519" y="2774960"/>
                </a:cubicBezTo>
                <a:cubicBezTo>
                  <a:pt x="5101012" y="2768478"/>
                  <a:pt x="5095519" y="2786999"/>
                  <a:pt x="5085319" y="2793481"/>
                </a:cubicBezTo>
                <a:cubicBezTo>
                  <a:pt x="5133187" y="2786999"/>
                  <a:pt x="5174779" y="2781442"/>
                  <a:pt x="5217157" y="2774960"/>
                </a:cubicBezTo>
                <a:cubicBezTo>
                  <a:pt x="5228143" y="2774960"/>
                  <a:pt x="5206954" y="2793481"/>
                  <a:pt x="5201461" y="2799964"/>
                </a:cubicBezTo>
                <a:cubicBezTo>
                  <a:pt x="5180272" y="2812003"/>
                  <a:pt x="5153590" y="2824967"/>
                  <a:pt x="5133187" y="2830523"/>
                </a:cubicBezTo>
                <a:cubicBezTo>
                  <a:pt x="5153590" y="2830523"/>
                  <a:pt x="5174779" y="2830523"/>
                  <a:pt x="5195968" y="2830523"/>
                </a:cubicBezTo>
                <a:cubicBezTo>
                  <a:pt x="5206954" y="2830523"/>
                  <a:pt x="5185765" y="2855527"/>
                  <a:pt x="5180272" y="2855527"/>
                </a:cubicBezTo>
                <a:cubicBezTo>
                  <a:pt x="5143390" y="2868492"/>
                  <a:pt x="5106506" y="2880531"/>
                  <a:pt x="5075116" y="2887013"/>
                </a:cubicBezTo>
                <a:lnTo>
                  <a:pt x="5065017" y="2892576"/>
                </a:lnTo>
                <a:lnTo>
                  <a:pt x="5064458" y="2892733"/>
                </a:lnTo>
                <a:lnTo>
                  <a:pt x="5058637" y="2893496"/>
                </a:lnTo>
                <a:cubicBezTo>
                  <a:pt x="5053928" y="2893496"/>
                  <a:pt x="5048435" y="2893496"/>
                  <a:pt x="5042941" y="2893496"/>
                </a:cubicBezTo>
                <a:cubicBezTo>
                  <a:pt x="5006059" y="2899052"/>
                  <a:pt x="5006059" y="2899052"/>
                  <a:pt x="5006059" y="2899052"/>
                </a:cubicBezTo>
                <a:cubicBezTo>
                  <a:pt x="4990363" y="2899052"/>
                  <a:pt x="4974668" y="2905535"/>
                  <a:pt x="4958189" y="2912017"/>
                </a:cubicBezTo>
                <a:cubicBezTo>
                  <a:pt x="4953479" y="2918499"/>
                  <a:pt x="4942493" y="2930538"/>
                  <a:pt x="4937786" y="2930538"/>
                </a:cubicBezTo>
                <a:cubicBezTo>
                  <a:pt x="4905611" y="2937021"/>
                  <a:pt x="4905611" y="2937021"/>
                  <a:pt x="4905611" y="2937021"/>
                </a:cubicBezTo>
                <a:cubicBezTo>
                  <a:pt x="4884422" y="2949060"/>
                  <a:pt x="4858526" y="2955542"/>
                  <a:pt x="4837337" y="2962025"/>
                </a:cubicBezTo>
                <a:cubicBezTo>
                  <a:pt x="4810655" y="2974064"/>
                  <a:pt x="4810655" y="2974064"/>
                  <a:pt x="4810655" y="2974064"/>
                </a:cubicBezTo>
                <a:cubicBezTo>
                  <a:pt x="4805162" y="2974064"/>
                  <a:pt x="4805162" y="2974064"/>
                  <a:pt x="4805162" y="2967581"/>
                </a:cubicBezTo>
                <a:cubicBezTo>
                  <a:pt x="4783973" y="2974064"/>
                  <a:pt x="4763570" y="2980545"/>
                  <a:pt x="4736889" y="2987028"/>
                </a:cubicBezTo>
                <a:cubicBezTo>
                  <a:pt x="4736889" y="2980545"/>
                  <a:pt x="4736889" y="2974064"/>
                  <a:pt x="4742382" y="2967581"/>
                </a:cubicBezTo>
                <a:cubicBezTo>
                  <a:pt x="4663122" y="2987028"/>
                  <a:pt x="4663122" y="2987028"/>
                  <a:pt x="4663122" y="2987028"/>
                </a:cubicBezTo>
                <a:cubicBezTo>
                  <a:pt x="4641933" y="2992584"/>
                  <a:pt x="4620744" y="2999067"/>
                  <a:pt x="4599558" y="3005549"/>
                </a:cubicBezTo>
                <a:cubicBezTo>
                  <a:pt x="4605051" y="3005549"/>
                  <a:pt x="4610544" y="3005549"/>
                  <a:pt x="4615251" y="3005549"/>
                </a:cubicBezTo>
                <a:cubicBezTo>
                  <a:pt x="4620744" y="3005549"/>
                  <a:pt x="4605051" y="3024070"/>
                  <a:pt x="4599558" y="3030553"/>
                </a:cubicBezTo>
                <a:cubicBezTo>
                  <a:pt x="4572876" y="3049074"/>
                  <a:pt x="4541485" y="3067596"/>
                  <a:pt x="4510095" y="3086117"/>
                </a:cubicBezTo>
                <a:cubicBezTo>
                  <a:pt x="4572876" y="3079634"/>
                  <a:pt x="4700004" y="3042592"/>
                  <a:pt x="4694511" y="3092599"/>
                </a:cubicBezTo>
                <a:lnTo>
                  <a:pt x="4694511" y="3099082"/>
                </a:lnTo>
                <a:cubicBezTo>
                  <a:pt x="4758077" y="3067596"/>
                  <a:pt x="4826351" y="3042592"/>
                  <a:pt x="4895408" y="3024070"/>
                </a:cubicBezTo>
                <a:cubicBezTo>
                  <a:pt x="4884422" y="3024070"/>
                  <a:pt x="4868726" y="3017588"/>
                  <a:pt x="4853031" y="3017588"/>
                </a:cubicBezTo>
                <a:cubicBezTo>
                  <a:pt x="4847538" y="3011106"/>
                  <a:pt x="4868726" y="2992584"/>
                  <a:pt x="4874219" y="2987028"/>
                </a:cubicBezTo>
                <a:cubicBezTo>
                  <a:pt x="4900901" y="2974064"/>
                  <a:pt x="4932292" y="2962025"/>
                  <a:pt x="4958189" y="2949060"/>
                </a:cubicBezTo>
                <a:cubicBezTo>
                  <a:pt x="5048435" y="2918499"/>
                  <a:pt x="5148883" y="2905535"/>
                  <a:pt x="5232852" y="2874974"/>
                </a:cubicBezTo>
                <a:cubicBezTo>
                  <a:pt x="5137897" y="2893496"/>
                  <a:pt x="5042941" y="2918499"/>
                  <a:pt x="4947986" y="2949060"/>
                </a:cubicBezTo>
                <a:cubicBezTo>
                  <a:pt x="4853031" y="2980545"/>
                  <a:pt x="4758077" y="3017588"/>
                  <a:pt x="4663122" y="3042592"/>
                </a:cubicBezTo>
                <a:cubicBezTo>
                  <a:pt x="4657629" y="3042592"/>
                  <a:pt x="4673324" y="3017588"/>
                  <a:pt x="4684311" y="3017588"/>
                </a:cubicBezTo>
                <a:cubicBezTo>
                  <a:pt x="4789466" y="2987028"/>
                  <a:pt x="4889915" y="2943503"/>
                  <a:pt x="4995857" y="2912017"/>
                </a:cubicBezTo>
                <a:lnTo>
                  <a:pt x="5064458" y="2892733"/>
                </a:lnTo>
                <a:lnTo>
                  <a:pt x="5064817" y="2892686"/>
                </a:lnTo>
                <a:lnTo>
                  <a:pt x="5065017" y="2892576"/>
                </a:lnTo>
                <a:lnTo>
                  <a:pt x="5153983" y="2867566"/>
                </a:lnTo>
                <a:cubicBezTo>
                  <a:pt x="5206758" y="2854369"/>
                  <a:pt x="5259533" y="2843489"/>
                  <a:pt x="5312112" y="2837006"/>
                </a:cubicBezTo>
                <a:cubicBezTo>
                  <a:pt x="5323098" y="2837006"/>
                  <a:pt x="5301909" y="2855527"/>
                  <a:pt x="5296416" y="2862010"/>
                </a:cubicBezTo>
                <a:cubicBezTo>
                  <a:pt x="5269735" y="2874974"/>
                  <a:pt x="5243838" y="2887013"/>
                  <a:pt x="5211664" y="2899052"/>
                </a:cubicBezTo>
                <a:cubicBezTo>
                  <a:pt x="5265027" y="2887013"/>
                  <a:pt x="5317605" y="2880531"/>
                  <a:pt x="5370183" y="2874974"/>
                </a:cubicBezTo>
                <a:cubicBezTo>
                  <a:pt x="5381169" y="2874974"/>
                  <a:pt x="5359981" y="2899052"/>
                  <a:pt x="5354487" y="2899052"/>
                </a:cubicBezTo>
                <a:cubicBezTo>
                  <a:pt x="5348994" y="2899052"/>
                  <a:pt x="5348994" y="2899052"/>
                  <a:pt x="5348994" y="2899052"/>
                </a:cubicBezTo>
                <a:cubicBezTo>
                  <a:pt x="5275228" y="2918499"/>
                  <a:pt x="5201461" y="2930538"/>
                  <a:pt x="5127694" y="2943503"/>
                </a:cubicBezTo>
                <a:cubicBezTo>
                  <a:pt x="5116708" y="2943503"/>
                  <a:pt x="5116708" y="2943503"/>
                  <a:pt x="5116708" y="2943503"/>
                </a:cubicBezTo>
                <a:cubicBezTo>
                  <a:pt x="5085319" y="2949060"/>
                  <a:pt x="5085319" y="2949060"/>
                  <a:pt x="5085319" y="2949060"/>
                </a:cubicBezTo>
                <a:cubicBezTo>
                  <a:pt x="5085319" y="2955542"/>
                  <a:pt x="5079824" y="2955542"/>
                  <a:pt x="5079824" y="2955542"/>
                </a:cubicBezTo>
                <a:cubicBezTo>
                  <a:pt x="5069623" y="2955542"/>
                  <a:pt x="5069623" y="2955542"/>
                  <a:pt x="5069623" y="2955542"/>
                </a:cubicBezTo>
                <a:cubicBezTo>
                  <a:pt x="5032739" y="2967581"/>
                  <a:pt x="4995857" y="2974064"/>
                  <a:pt x="4958189" y="2980545"/>
                </a:cubicBezTo>
                <a:cubicBezTo>
                  <a:pt x="4942493" y="2980545"/>
                  <a:pt x="4932292" y="2987028"/>
                  <a:pt x="4921304" y="2992584"/>
                </a:cubicBezTo>
                <a:cubicBezTo>
                  <a:pt x="4984870" y="2999067"/>
                  <a:pt x="5064130" y="2967581"/>
                  <a:pt x="5127694" y="2962025"/>
                </a:cubicBezTo>
                <a:cubicBezTo>
                  <a:pt x="5133187" y="2962025"/>
                  <a:pt x="5133187" y="2962025"/>
                  <a:pt x="5133187" y="2967581"/>
                </a:cubicBezTo>
                <a:cubicBezTo>
                  <a:pt x="5153590" y="2962025"/>
                  <a:pt x="5174779" y="2955542"/>
                  <a:pt x="5195968" y="2949060"/>
                </a:cubicBezTo>
                <a:cubicBezTo>
                  <a:pt x="5201461" y="2949060"/>
                  <a:pt x="5185765" y="2974064"/>
                  <a:pt x="5174779" y="2974064"/>
                </a:cubicBezTo>
                <a:cubicBezTo>
                  <a:pt x="5143390" y="2987028"/>
                  <a:pt x="5111999" y="2992584"/>
                  <a:pt x="5079824" y="2999067"/>
                </a:cubicBezTo>
                <a:cubicBezTo>
                  <a:pt x="4969175" y="3024070"/>
                  <a:pt x="4853031" y="3049074"/>
                  <a:pt x="4747089" y="3092599"/>
                </a:cubicBezTo>
                <a:cubicBezTo>
                  <a:pt x="4773771" y="3086117"/>
                  <a:pt x="4794960" y="3086117"/>
                  <a:pt x="4821641" y="3079634"/>
                </a:cubicBezTo>
                <a:cubicBezTo>
                  <a:pt x="4826351" y="3079634"/>
                  <a:pt x="4826351" y="3086117"/>
                  <a:pt x="4821641" y="3086117"/>
                </a:cubicBezTo>
                <a:cubicBezTo>
                  <a:pt x="4842830" y="3079634"/>
                  <a:pt x="4868726" y="3074078"/>
                  <a:pt x="4889915" y="3067596"/>
                </a:cubicBezTo>
                <a:cubicBezTo>
                  <a:pt x="4969175" y="3049074"/>
                  <a:pt x="5058637" y="3036109"/>
                  <a:pt x="5137897" y="3030553"/>
                </a:cubicBezTo>
                <a:cubicBezTo>
                  <a:pt x="5143390" y="3030553"/>
                  <a:pt x="5137897" y="3042592"/>
                  <a:pt x="5127694" y="3049074"/>
                </a:cubicBezTo>
                <a:cubicBezTo>
                  <a:pt x="5159086" y="3042592"/>
                  <a:pt x="5185765" y="3030553"/>
                  <a:pt x="5206954" y="3017588"/>
                </a:cubicBezTo>
                <a:cubicBezTo>
                  <a:pt x="5222650" y="3005549"/>
                  <a:pt x="5206954" y="3036109"/>
                  <a:pt x="5195968" y="3042592"/>
                </a:cubicBezTo>
                <a:cubicBezTo>
                  <a:pt x="5190475" y="3042592"/>
                  <a:pt x="5190475" y="3042592"/>
                  <a:pt x="5190475" y="3042592"/>
                </a:cubicBezTo>
                <a:cubicBezTo>
                  <a:pt x="5195968" y="3049074"/>
                  <a:pt x="5180272" y="3067596"/>
                  <a:pt x="5170072" y="3067596"/>
                </a:cubicBezTo>
                <a:cubicBezTo>
                  <a:pt x="5075116" y="3099082"/>
                  <a:pt x="4974668" y="3111120"/>
                  <a:pt x="4874219" y="3129642"/>
                </a:cubicBezTo>
                <a:lnTo>
                  <a:pt x="4873577" y="3134946"/>
                </a:lnTo>
                <a:lnTo>
                  <a:pt x="4868726" y="3136124"/>
                </a:lnTo>
                <a:cubicBezTo>
                  <a:pt x="4871473" y="3136124"/>
                  <a:pt x="4872846" y="3136124"/>
                  <a:pt x="4873532" y="3135314"/>
                </a:cubicBezTo>
                <a:lnTo>
                  <a:pt x="4873577" y="3134946"/>
                </a:lnTo>
                <a:lnTo>
                  <a:pt x="4892072" y="3130452"/>
                </a:lnTo>
                <a:cubicBezTo>
                  <a:pt x="4895408" y="3129642"/>
                  <a:pt x="4895408" y="3129642"/>
                  <a:pt x="4895408" y="3129642"/>
                </a:cubicBezTo>
                <a:lnTo>
                  <a:pt x="4895408" y="3136124"/>
                </a:lnTo>
                <a:cubicBezTo>
                  <a:pt x="4900901" y="3136124"/>
                  <a:pt x="4911104" y="3129642"/>
                  <a:pt x="4916597" y="3129642"/>
                </a:cubicBezTo>
                <a:cubicBezTo>
                  <a:pt x="4921304" y="3129642"/>
                  <a:pt x="4916597" y="3142606"/>
                  <a:pt x="4911104" y="3149089"/>
                </a:cubicBezTo>
                <a:cubicBezTo>
                  <a:pt x="4947986" y="3136124"/>
                  <a:pt x="4990363" y="3129642"/>
                  <a:pt x="5027246" y="3124085"/>
                </a:cubicBezTo>
                <a:cubicBezTo>
                  <a:pt x="5032739" y="3117603"/>
                  <a:pt x="5016260" y="3142606"/>
                  <a:pt x="5011552" y="3149089"/>
                </a:cubicBezTo>
                <a:cubicBezTo>
                  <a:pt x="4937786" y="3173167"/>
                  <a:pt x="4863233" y="3192614"/>
                  <a:pt x="4789466" y="3211135"/>
                </a:cubicBezTo>
                <a:cubicBezTo>
                  <a:pt x="4789466" y="3217618"/>
                  <a:pt x="4779264" y="3223174"/>
                  <a:pt x="4773771" y="3229656"/>
                </a:cubicBezTo>
                <a:cubicBezTo>
                  <a:pt x="4821641" y="3223174"/>
                  <a:pt x="4821641" y="3223174"/>
                  <a:pt x="4821641" y="3223174"/>
                </a:cubicBezTo>
                <a:cubicBezTo>
                  <a:pt x="4900901" y="3198170"/>
                  <a:pt x="4984870" y="3167610"/>
                  <a:pt x="5069623" y="3173167"/>
                </a:cubicBezTo>
                <a:cubicBezTo>
                  <a:pt x="5075116" y="3173167"/>
                  <a:pt x="5075116" y="3179649"/>
                  <a:pt x="5069623" y="3186131"/>
                </a:cubicBezTo>
                <a:cubicBezTo>
                  <a:pt x="5085319" y="3179649"/>
                  <a:pt x="5106506" y="3179649"/>
                  <a:pt x="5106506" y="3173167"/>
                </a:cubicBezTo>
                <a:cubicBezTo>
                  <a:pt x="5116708" y="3161128"/>
                  <a:pt x="5137897" y="3154645"/>
                  <a:pt x="5122201" y="3173167"/>
                </a:cubicBezTo>
                <a:cubicBezTo>
                  <a:pt x="5101012" y="3198170"/>
                  <a:pt x="5053928" y="3211135"/>
                  <a:pt x="5016260" y="3217618"/>
                </a:cubicBezTo>
                <a:cubicBezTo>
                  <a:pt x="5000565" y="3220396"/>
                  <a:pt x="4984869" y="3223405"/>
                  <a:pt x="4969077" y="3227225"/>
                </a:cubicBezTo>
                <a:lnTo>
                  <a:pt x="4922317" y="3241388"/>
                </a:lnTo>
                <a:lnTo>
                  <a:pt x="4916597" y="3241695"/>
                </a:lnTo>
                <a:cubicBezTo>
                  <a:pt x="4916597" y="3241695"/>
                  <a:pt x="4916597" y="3241695"/>
                  <a:pt x="4921304" y="3241695"/>
                </a:cubicBezTo>
                <a:lnTo>
                  <a:pt x="4922317" y="3241388"/>
                </a:lnTo>
                <a:lnTo>
                  <a:pt x="4929545" y="3241001"/>
                </a:lnTo>
                <a:cubicBezTo>
                  <a:pt x="4933469" y="3240306"/>
                  <a:pt x="4937393" y="3238917"/>
                  <a:pt x="4942493" y="3236139"/>
                </a:cubicBezTo>
                <a:cubicBezTo>
                  <a:pt x="4953479" y="3236139"/>
                  <a:pt x="4932292" y="3261142"/>
                  <a:pt x="4932292" y="3261142"/>
                </a:cubicBezTo>
                <a:cubicBezTo>
                  <a:pt x="4921304" y="3266699"/>
                  <a:pt x="4916597" y="3273181"/>
                  <a:pt x="4905611" y="3279663"/>
                </a:cubicBezTo>
                <a:cubicBezTo>
                  <a:pt x="4958189" y="3261142"/>
                  <a:pt x="5016260" y="3248177"/>
                  <a:pt x="5075116" y="3241695"/>
                </a:cubicBezTo>
                <a:cubicBezTo>
                  <a:pt x="5085319" y="3241695"/>
                  <a:pt x="5058637" y="3266699"/>
                  <a:pt x="5058637" y="3266699"/>
                </a:cubicBezTo>
                <a:cubicBezTo>
                  <a:pt x="5011552" y="3285220"/>
                  <a:pt x="4958189" y="3298185"/>
                  <a:pt x="4911104" y="3316706"/>
                </a:cubicBezTo>
                <a:cubicBezTo>
                  <a:pt x="4937786" y="3310224"/>
                  <a:pt x="4963682" y="3310224"/>
                  <a:pt x="4995857" y="3304667"/>
                </a:cubicBezTo>
                <a:cubicBezTo>
                  <a:pt x="5037448" y="3298185"/>
                  <a:pt x="5037448" y="3298185"/>
                  <a:pt x="5037448" y="3298185"/>
                </a:cubicBezTo>
                <a:cubicBezTo>
                  <a:pt x="5069623" y="3291702"/>
                  <a:pt x="5069623" y="3291702"/>
                  <a:pt x="5069623" y="3291702"/>
                </a:cubicBezTo>
                <a:cubicBezTo>
                  <a:pt x="5079824" y="3291702"/>
                  <a:pt x="5064130" y="3316706"/>
                  <a:pt x="5053928" y="3316706"/>
                </a:cubicBezTo>
                <a:cubicBezTo>
                  <a:pt x="5011552" y="3323189"/>
                  <a:pt x="5011552" y="3323189"/>
                  <a:pt x="5011552" y="3323189"/>
                </a:cubicBezTo>
                <a:cubicBezTo>
                  <a:pt x="4953479" y="3335228"/>
                  <a:pt x="4895408" y="3348192"/>
                  <a:pt x="4837337" y="3341710"/>
                </a:cubicBezTo>
                <a:cubicBezTo>
                  <a:pt x="4826351" y="3341710"/>
                  <a:pt x="4847538" y="3316706"/>
                  <a:pt x="4853031" y="3316706"/>
                </a:cubicBezTo>
                <a:cubicBezTo>
                  <a:pt x="4868726" y="3310224"/>
                  <a:pt x="4868726" y="3310224"/>
                  <a:pt x="4868726" y="3310224"/>
                </a:cubicBezTo>
                <a:cubicBezTo>
                  <a:pt x="4842830" y="3316706"/>
                  <a:pt x="4810655" y="3329671"/>
                  <a:pt x="4779264" y="3335228"/>
                </a:cubicBezTo>
                <a:cubicBezTo>
                  <a:pt x="4773771" y="3335228"/>
                  <a:pt x="4789466" y="3310224"/>
                  <a:pt x="4794960" y="3304667"/>
                </a:cubicBezTo>
                <a:cubicBezTo>
                  <a:pt x="4826351" y="3291702"/>
                  <a:pt x="4858526" y="3285220"/>
                  <a:pt x="4889915" y="3266699"/>
                </a:cubicBezTo>
                <a:cubicBezTo>
                  <a:pt x="4853031" y="3273181"/>
                  <a:pt x="4821641" y="3285220"/>
                  <a:pt x="4783973" y="3298185"/>
                </a:cubicBezTo>
                <a:cubicBezTo>
                  <a:pt x="4773771" y="3304667"/>
                  <a:pt x="4794960" y="3279663"/>
                  <a:pt x="4800453" y="3273181"/>
                </a:cubicBezTo>
                <a:cubicBezTo>
                  <a:pt x="4816148" y="3266699"/>
                  <a:pt x="4816148" y="3266699"/>
                  <a:pt x="4816148" y="3266699"/>
                </a:cubicBezTo>
                <a:cubicBezTo>
                  <a:pt x="4800453" y="3273181"/>
                  <a:pt x="4800453" y="3273181"/>
                  <a:pt x="4800453" y="3273181"/>
                </a:cubicBezTo>
                <a:cubicBezTo>
                  <a:pt x="4789466" y="3273181"/>
                  <a:pt x="4800453" y="3261142"/>
                  <a:pt x="4810655" y="3254660"/>
                </a:cubicBezTo>
                <a:cubicBezTo>
                  <a:pt x="4800453" y="3254660"/>
                  <a:pt x="4800453" y="3254660"/>
                  <a:pt x="4800453" y="3254660"/>
                </a:cubicBezTo>
                <a:cubicBezTo>
                  <a:pt x="4779264" y="3261142"/>
                  <a:pt x="4752584" y="3266699"/>
                  <a:pt x="4731395" y="3279663"/>
                </a:cubicBezTo>
                <a:cubicBezTo>
                  <a:pt x="4736889" y="3279663"/>
                  <a:pt x="4715700" y="3298185"/>
                  <a:pt x="4710207" y="3304667"/>
                </a:cubicBezTo>
                <a:cubicBezTo>
                  <a:pt x="4647426" y="3323189"/>
                  <a:pt x="4589355" y="3348192"/>
                  <a:pt x="4525791" y="3366714"/>
                </a:cubicBezTo>
                <a:cubicBezTo>
                  <a:pt x="4531284" y="3366714"/>
                  <a:pt x="4531284" y="3366714"/>
                  <a:pt x="4531284" y="3366714"/>
                </a:cubicBezTo>
                <a:cubicBezTo>
                  <a:pt x="4572876" y="3360231"/>
                  <a:pt x="4620744" y="3353748"/>
                  <a:pt x="4663122" y="3348192"/>
                </a:cubicBezTo>
                <a:cubicBezTo>
                  <a:pt x="4705497" y="3341710"/>
                  <a:pt x="4747089" y="3335228"/>
                  <a:pt x="4789466" y="3335228"/>
                </a:cubicBezTo>
                <a:cubicBezTo>
                  <a:pt x="4800453" y="3335228"/>
                  <a:pt x="4779264" y="3360231"/>
                  <a:pt x="4773771" y="3360231"/>
                </a:cubicBezTo>
                <a:cubicBezTo>
                  <a:pt x="4768278" y="3366714"/>
                  <a:pt x="4763570" y="3366714"/>
                  <a:pt x="4758077" y="3373196"/>
                </a:cubicBezTo>
                <a:cubicBezTo>
                  <a:pt x="4763570" y="3378752"/>
                  <a:pt x="4773771" y="3378752"/>
                  <a:pt x="4779264" y="3378752"/>
                </a:cubicBezTo>
                <a:cubicBezTo>
                  <a:pt x="4779264" y="3378752"/>
                  <a:pt x="4783973" y="3378752"/>
                  <a:pt x="4789466" y="3385234"/>
                </a:cubicBezTo>
                <a:cubicBezTo>
                  <a:pt x="4863233" y="3373196"/>
                  <a:pt x="4937786" y="3353748"/>
                  <a:pt x="5016260" y="3353748"/>
                </a:cubicBezTo>
                <a:cubicBezTo>
                  <a:pt x="5027246" y="3353748"/>
                  <a:pt x="5000564" y="3373196"/>
                  <a:pt x="4995857" y="3378752"/>
                </a:cubicBezTo>
                <a:cubicBezTo>
                  <a:pt x="4969175" y="3391717"/>
                  <a:pt x="4937786" y="3403756"/>
                  <a:pt x="4911104" y="3416721"/>
                </a:cubicBezTo>
                <a:lnTo>
                  <a:pt x="4911104" y="3423203"/>
                </a:lnTo>
                <a:cubicBezTo>
                  <a:pt x="4953479" y="3416721"/>
                  <a:pt x="5000564" y="3410238"/>
                  <a:pt x="5042941" y="3403756"/>
                </a:cubicBezTo>
                <a:cubicBezTo>
                  <a:pt x="5053928" y="3403756"/>
                  <a:pt x="5027246" y="3428760"/>
                  <a:pt x="5021753" y="3435242"/>
                </a:cubicBezTo>
                <a:cubicBezTo>
                  <a:pt x="5000564" y="3441724"/>
                  <a:pt x="4979377" y="3447281"/>
                  <a:pt x="4958189" y="3460246"/>
                </a:cubicBezTo>
                <a:cubicBezTo>
                  <a:pt x="4969175" y="3460246"/>
                  <a:pt x="4979377" y="3466728"/>
                  <a:pt x="4990363" y="3472285"/>
                </a:cubicBezTo>
                <a:cubicBezTo>
                  <a:pt x="5006059" y="3472285"/>
                  <a:pt x="5006059" y="3472285"/>
                  <a:pt x="5006059" y="3472285"/>
                </a:cubicBezTo>
                <a:cubicBezTo>
                  <a:pt x="5006059" y="3460246"/>
                  <a:pt x="5016260" y="3447281"/>
                  <a:pt x="5027246" y="3447281"/>
                </a:cubicBezTo>
                <a:cubicBezTo>
                  <a:pt x="5075116" y="3441724"/>
                  <a:pt x="5116708" y="3435242"/>
                  <a:pt x="5159086" y="3435242"/>
                </a:cubicBezTo>
                <a:cubicBezTo>
                  <a:pt x="5170072" y="3435242"/>
                  <a:pt x="5153590" y="3453763"/>
                  <a:pt x="5148883" y="3460246"/>
                </a:cubicBezTo>
                <a:cubicBezTo>
                  <a:pt x="5159086" y="3460246"/>
                  <a:pt x="5159086" y="3460246"/>
                  <a:pt x="5159086" y="3460246"/>
                </a:cubicBezTo>
                <a:cubicBezTo>
                  <a:pt x="5159086" y="3460246"/>
                  <a:pt x="5164579" y="3460246"/>
                  <a:pt x="5159086" y="3466728"/>
                </a:cubicBezTo>
                <a:cubicBezTo>
                  <a:pt x="5201461" y="3453763"/>
                  <a:pt x="5238345" y="3441724"/>
                  <a:pt x="5280721" y="3441724"/>
                </a:cubicBezTo>
                <a:cubicBezTo>
                  <a:pt x="5286214" y="3435242"/>
                  <a:pt x="5269735" y="3453763"/>
                  <a:pt x="5269735" y="3460246"/>
                </a:cubicBezTo>
                <a:cubicBezTo>
                  <a:pt x="5248546" y="3478767"/>
                  <a:pt x="5222650" y="3491732"/>
                  <a:pt x="5195968" y="3503770"/>
                </a:cubicBezTo>
                <a:cubicBezTo>
                  <a:pt x="5238345" y="3491732"/>
                  <a:pt x="5280721" y="3478767"/>
                  <a:pt x="5323098" y="3472285"/>
                </a:cubicBezTo>
                <a:cubicBezTo>
                  <a:pt x="5333299" y="3472285"/>
                  <a:pt x="5312112" y="3497288"/>
                  <a:pt x="5307403" y="3497288"/>
                </a:cubicBezTo>
                <a:cubicBezTo>
                  <a:pt x="5232852" y="3528774"/>
                  <a:pt x="5159086" y="3553778"/>
                  <a:pt x="5085319" y="3572299"/>
                </a:cubicBezTo>
                <a:cubicBezTo>
                  <a:pt x="5085319" y="3578782"/>
                  <a:pt x="5079824" y="3590820"/>
                  <a:pt x="5069623" y="3597303"/>
                </a:cubicBezTo>
                <a:cubicBezTo>
                  <a:pt x="5127694" y="3578782"/>
                  <a:pt x="5185765" y="3565817"/>
                  <a:pt x="5243838" y="3578782"/>
                </a:cubicBezTo>
                <a:cubicBezTo>
                  <a:pt x="5248546" y="3578782"/>
                  <a:pt x="5228143" y="3597303"/>
                  <a:pt x="5222650" y="3603785"/>
                </a:cubicBezTo>
                <a:cubicBezTo>
                  <a:pt x="5206954" y="3609341"/>
                  <a:pt x="5206954" y="3609341"/>
                  <a:pt x="5206954" y="3609341"/>
                </a:cubicBezTo>
                <a:cubicBezTo>
                  <a:pt x="5217157" y="3609341"/>
                  <a:pt x="5222650" y="3609341"/>
                  <a:pt x="5228143" y="3609341"/>
                </a:cubicBezTo>
                <a:cubicBezTo>
                  <a:pt x="5232852" y="3609341"/>
                  <a:pt x="5211664" y="3634345"/>
                  <a:pt x="5206954" y="3634345"/>
                </a:cubicBezTo>
                <a:cubicBezTo>
                  <a:pt x="5185765" y="3640827"/>
                  <a:pt x="5164579" y="3647310"/>
                  <a:pt x="5143390" y="3652866"/>
                </a:cubicBezTo>
                <a:cubicBezTo>
                  <a:pt x="5137897" y="3652866"/>
                  <a:pt x="5148883" y="3640827"/>
                  <a:pt x="5153590" y="3634345"/>
                </a:cubicBezTo>
                <a:cubicBezTo>
                  <a:pt x="5106506" y="3634345"/>
                  <a:pt x="5053928" y="3647310"/>
                  <a:pt x="5006059" y="3652866"/>
                </a:cubicBezTo>
                <a:cubicBezTo>
                  <a:pt x="5000564" y="3659349"/>
                  <a:pt x="4984870" y="3677870"/>
                  <a:pt x="4979377" y="3677870"/>
                </a:cubicBezTo>
                <a:cubicBezTo>
                  <a:pt x="4858526" y="3709356"/>
                  <a:pt x="4858526" y="3709356"/>
                  <a:pt x="4858526" y="3709356"/>
                </a:cubicBezTo>
                <a:cubicBezTo>
                  <a:pt x="4905611" y="3709356"/>
                  <a:pt x="4958189" y="3709356"/>
                  <a:pt x="5006059" y="3715839"/>
                </a:cubicBezTo>
                <a:cubicBezTo>
                  <a:pt x="5011552" y="3715839"/>
                  <a:pt x="4990363" y="3740843"/>
                  <a:pt x="4990363" y="3740843"/>
                </a:cubicBezTo>
                <a:cubicBezTo>
                  <a:pt x="4969175" y="3746398"/>
                  <a:pt x="4953479" y="3752881"/>
                  <a:pt x="4937786" y="3759363"/>
                </a:cubicBezTo>
                <a:cubicBezTo>
                  <a:pt x="4947986" y="3759363"/>
                  <a:pt x="4947986" y="3759363"/>
                  <a:pt x="4947986" y="3759363"/>
                </a:cubicBezTo>
                <a:cubicBezTo>
                  <a:pt x="4995857" y="3759363"/>
                  <a:pt x="5042941" y="3752881"/>
                  <a:pt x="5085319" y="3759363"/>
                </a:cubicBezTo>
                <a:cubicBezTo>
                  <a:pt x="5095519" y="3759363"/>
                  <a:pt x="5075116" y="3777885"/>
                  <a:pt x="5069623" y="3784367"/>
                </a:cubicBezTo>
                <a:cubicBezTo>
                  <a:pt x="5053928" y="3789924"/>
                  <a:pt x="5037448" y="3796406"/>
                  <a:pt x="5016260" y="3802888"/>
                </a:cubicBezTo>
                <a:cubicBezTo>
                  <a:pt x="5037448" y="3802888"/>
                  <a:pt x="5053928" y="3796406"/>
                  <a:pt x="5075116" y="3796406"/>
                </a:cubicBezTo>
                <a:cubicBezTo>
                  <a:pt x="5079824" y="3789924"/>
                  <a:pt x="5085319" y="3784367"/>
                  <a:pt x="5085319" y="3784367"/>
                </a:cubicBezTo>
                <a:cubicBezTo>
                  <a:pt x="5148883" y="3759363"/>
                  <a:pt x="5206954" y="3746398"/>
                  <a:pt x="5269735" y="3727878"/>
                </a:cubicBezTo>
                <a:cubicBezTo>
                  <a:pt x="5222650" y="3740843"/>
                  <a:pt x="5174779" y="3752881"/>
                  <a:pt x="5127694" y="3759363"/>
                </a:cubicBezTo>
                <a:cubicBezTo>
                  <a:pt x="5122201" y="3765846"/>
                  <a:pt x="5137897" y="3740843"/>
                  <a:pt x="5148883" y="3734360"/>
                </a:cubicBezTo>
                <a:cubicBezTo>
                  <a:pt x="5211664" y="3721395"/>
                  <a:pt x="5211664" y="3721395"/>
                  <a:pt x="5211664" y="3721395"/>
                </a:cubicBezTo>
                <a:cubicBezTo>
                  <a:pt x="5217157" y="3709356"/>
                  <a:pt x="5222650" y="3702874"/>
                  <a:pt x="5232852" y="3697317"/>
                </a:cubicBezTo>
                <a:cubicBezTo>
                  <a:pt x="5248546" y="3697317"/>
                  <a:pt x="5269735" y="3690835"/>
                  <a:pt x="5290923" y="3684353"/>
                </a:cubicBezTo>
                <a:cubicBezTo>
                  <a:pt x="5211664" y="3690835"/>
                  <a:pt x="5133187" y="3709356"/>
                  <a:pt x="5048435" y="3721395"/>
                </a:cubicBezTo>
                <a:cubicBezTo>
                  <a:pt x="5042941" y="3721395"/>
                  <a:pt x="5058637" y="3697317"/>
                  <a:pt x="5069623" y="3697317"/>
                </a:cubicBezTo>
                <a:cubicBezTo>
                  <a:pt x="5170072" y="3677870"/>
                  <a:pt x="5265027" y="3652866"/>
                  <a:pt x="5365474" y="3659349"/>
                </a:cubicBezTo>
                <a:cubicBezTo>
                  <a:pt x="5370183" y="3659349"/>
                  <a:pt x="5365474" y="3665831"/>
                  <a:pt x="5359981" y="3672314"/>
                </a:cubicBezTo>
                <a:cubicBezTo>
                  <a:pt x="5370183" y="3672314"/>
                  <a:pt x="5381169" y="3665831"/>
                  <a:pt x="5391372" y="3665831"/>
                </a:cubicBezTo>
                <a:cubicBezTo>
                  <a:pt x="5396865" y="3665831"/>
                  <a:pt x="5391372" y="3672314"/>
                  <a:pt x="5385879" y="3684353"/>
                </a:cubicBezTo>
                <a:cubicBezTo>
                  <a:pt x="5407065" y="3677870"/>
                  <a:pt x="5428254" y="3677870"/>
                  <a:pt x="5449443" y="3672314"/>
                </a:cubicBezTo>
                <a:cubicBezTo>
                  <a:pt x="5460429" y="3672314"/>
                  <a:pt x="5439240" y="3697317"/>
                  <a:pt x="5433747" y="3697317"/>
                </a:cubicBezTo>
                <a:cubicBezTo>
                  <a:pt x="5359981" y="3727878"/>
                  <a:pt x="5280721" y="3746398"/>
                  <a:pt x="5206954" y="3765846"/>
                </a:cubicBezTo>
                <a:cubicBezTo>
                  <a:pt x="5238345" y="3759363"/>
                  <a:pt x="5269735" y="3759363"/>
                  <a:pt x="5307403" y="3752881"/>
                </a:cubicBezTo>
                <a:cubicBezTo>
                  <a:pt x="5312112" y="3752881"/>
                  <a:pt x="5296416" y="3777885"/>
                  <a:pt x="5290923" y="3777885"/>
                </a:cubicBezTo>
                <a:cubicBezTo>
                  <a:pt x="5275228" y="3789924"/>
                  <a:pt x="5254039" y="3796406"/>
                  <a:pt x="5238345" y="3802888"/>
                </a:cubicBezTo>
                <a:cubicBezTo>
                  <a:pt x="5301909" y="3796406"/>
                  <a:pt x="5365474" y="3777885"/>
                  <a:pt x="5433747" y="3777885"/>
                </a:cubicBezTo>
                <a:cubicBezTo>
                  <a:pt x="5443950" y="3777885"/>
                  <a:pt x="5418054" y="3802888"/>
                  <a:pt x="5412559" y="3802888"/>
                </a:cubicBezTo>
                <a:cubicBezTo>
                  <a:pt x="5385879" y="3809371"/>
                  <a:pt x="5359981" y="3814927"/>
                  <a:pt x="5333299" y="3821410"/>
                </a:cubicBezTo>
                <a:cubicBezTo>
                  <a:pt x="5333299" y="3821410"/>
                  <a:pt x="5327806" y="3821410"/>
                  <a:pt x="5323098" y="3821410"/>
                </a:cubicBezTo>
                <a:cubicBezTo>
                  <a:pt x="5312112" y="3827892"/>
                  <a:pt x="5301909" y="3827892"/>
                  <a:pt x="5290923" y="3827892"/>
                </a:cubicBezTo>
                <a:cubicBezTo>
                  <a:pt x="5307403" y="3827892"/>
                  <a:pt x="5307403" y="3827892"/>
                  <a:pt x="5307403" y="3827892"/>
                </a:cubicBezTo>
                <a:cubicBezTo>
                  <a:pt x="5312112" y="3833449"/>
                  <a:pt x="5290923" y="3852896"/>
                  <a:pt x="5286214" y="3852896"/>
                </a:cubicBezTo>
                <a:cubicBezTo>
                  <a:pt x="5248546" y="3871417"/>
                  <a:pt x="5211664" y="3877900"/>
                  <a:pt x="5174779" y="3883456"/>
                </a:cubicBezTo>
                <a:cubicBezTo>
                  <a:pt x="5248546" y="3877900"/>
                  <a:pt x="5317605" y="3871417"/>
                  <a:pt x="5391372" y="3871417"/>
                </a:cubicBezTo>
                <a:cubicBezTo>
                  <a:pt x="5407065" y="3858452"/>
                  <a:pt x="5422761" y="3852896"/>
                  <a:pt x="5443950" y="3846413"/>
                </a:cubicBezTo>
                <a:cubicBezTo>
                  <a:pt x="5418054" y="3846413"/>
                  <a:pt x="5391372" y="3852896"/>
                  <a:pt x="5365474" y="3852896"/>
                </a:cubicBezTo>
                <a:cubicBezTo>
                  <a:pt x="5354487" y="3852896"/>
                  <a:pt x="5370183" y="3827892"/>
                  <a:pt x="5381169" y="3827892"/>
                </a:cubicBezTo>
                <a:cubicBezTo>
                  <a:pt x="5428254" y="3821410"/>
                  <a:pt x="5470632" y="3821410"/>
                  <a:pt x="5518500" y="3827892"/>
                </a:cubicBezTo>
                <a:cubicBezTo>
                  <a:pt x="5523210" y="3827892"/>
                  <a:pt x="5513007" y="3839931"/>
                  <a:pt x="5502021" y="3846413"/>
                </a:cubicBezTo>
                <a:cubicBezTo>
                  <a:pt x="5528703" y="3846413"/>
                  <a:pt x="5549891" y="3846413"/>
                  <a:pt x="5576573" y="3846413"/>
                </a:cubicBezTo>
                <a:cubicBezTo>
                  <a:pt x="5586774" y="3852896"/>
                  <a:pt x="5560092" y="3871417"/>
                  <a:pt x="5555384" y="3871417"/>
                </a:cubicBezTo>
                <a:cubicBezTo>
                  <a:pt x="5544398" y="3877900"/>
                  <a:pt x="5544398" y="3877900"/>
                  <a:pt x="5544398" y="3877900"/>
                </a:cubicBezTo>
                <a:cubicBezTo>
                  <a:pt x="5618165" y="3864934"/>
                  <a:pt x="5692715" y="3852896"/>
                  <a:pt x="5760989" y="3852896"/>
                </a:cubicBezTo>
                <a:cubicBezTo>
                  <a:pt x="5771975" y="3852896"/>
                  <a:pt x="5750788" y="3877900"/>
                  <a:pt x="5745293" y="3877900"/>
                </a:cubicBezTo>
                <a:lnTo>
                  <a:pt x="5760989" y="3877900"/>
                </a:lnTo>
                <a:cubicBezTo>
                  <a:pt x="5766482" y="3877900"/>
                  <a:pt x="5760989" y="3889938"/>
                  <a:pt x="5750788" y="3896420"/>
                </a:cubicBezTo>
                <a:cubicBezTo>
                  <a:pt x="5771975" y="3896420"/>
                  <a:pt x="5792380" y="3896420"/>
                  <a:pt x="5819060" y="3896420"/>
                </a:cubicBezTo>
                <a:cubicBezTo>
                  <a:pt x="5824555" y="3896420"/>
                  <a:pt x="5813567" y="3901977"/>
                  <a:pt x="5808859" y="3914942"/>
                </a:cubicBezTo>
                <a:cubicBezTo>
                  <a:pt x="5819060" y="3908459"/>
                  <a:pt x="5830048" y="3908459"/>
                  <a:pt x="5840249" y="3908459"/>
                </a:cubicBezTo>
                <a:cubicBezTo>
                  <a:pt x="5850451" y="3908459"/>
                  <a:pt x="5830048" y="3933463"/>
                  <a:pt x="5824555" y="3933463"/>
                </a:cubicBezTo>
                <a:cubicBezTo>
                  <a:pt x="5813567" y="3939946"/>
                  <a:pt x="5797873" y="3939946"/>
                  <a:pt x="5782178" y="3946428"/>
                </a:cubicBezTo>
                <a:cubicBezTo>
                  <a:pt x="6653252" y="3833449"/>
                  <a:pt x="7529820" y="3839931"/>
                  <a:pt x="8394617" y="3958467"/>
                </a:cubicBezTo>
                <a:cubicBezTo>
                  <a:pt x="8400110" y="3951984"/>
                  <a:pt x="8415805" y="3946428"/>
                  <a:pt x="8421298" y="3946428"/>
                </a:cubicBezTo>
                <a:cubicBezTo>
                  <a:pt x="8441702" y="3946428"/>
                  <a:pt x="8462890" y="3946428"/>
                  <a:pt x="8484078" y="3946428"/>
                </a:cubicBezTo>
                <a:cubicBezTo>
                  <a:pt x="8426007" y="3939946"/>
                  <a:pt x="8426007" y="3939946"/>
                  <a:pt x="8426007" y="3939946"/>
                </a:cubicBezTo>
                <a:cubicBezTo>
                  <a:pt x="8421298" y="3939946"/>
                  <a:pt x="8441702" y="3921424"/>
                  <a:pt x="8452688" y="3921424"/>
                </a:cubicBezTo>
                <a:cubicBezTo>
                  <a:pt x="8484078" y="3926981"/>
                  <a:pt x="8520961" y="3926981"/>
                  <a:pt x="8553136" y="3926981"/>
                </a:cubicBezTo>
                <a:cubicBezTo>
                  <a:pt x="8558630" y="3926981"/>
                  <a:pt x="8558630" y="3926981"/>
                  <a:pt x="8563338" y="3926981"/>
                </a:cubicBezTo>
                <a:cubicBezTo>
                  <a:pt x="8605715" y="3933463"/>
                  <a:pt x="8648091" y="3933463"/>
                  <a:pt x="8690468" y="3939946"/>
                </a:cubicBezTo>
                <a:cubicBezTo>
                  <a:pt x="8732060" y="3946428"/>
                  <a:pt x="8774436" y="3951984"/>
                  <a:pt x="8816813" y="3964949"/>
                </a:cubicBezTo>
                <a:cubicBezTo>
                  <a:pt x="8827799" y="3971432"/>
                  <a:pt x="8827799" y="3971432"/>
                  <a:pt x="8827799" y="3971432"/>
                </a:cubicBezTo>
                <a:cubicBezTo>
                  <a:pt x="8832508" y="3964949"/>
                  <a:pt x="8848987" y="3951984"/>
                  <a:pt x="8853696" y="3951984"/>
                </a:cubicBezTo>
                <a:cubicBezTo>
                  <a:pt x="8874884" y="3958467"/>
                  <a:pt x="8896073" y="3964949"/>
                  <a:pt x="8917261" y="3964949"/>
                </a:cubicBezTo>
                <a:cubicBezTo>
                  <a:pt x="8906274" y="3964949"/>
                  <a:pt x="8896073" y="3958467"/>
                  <a:pt x="8885871" y="3951984"/>
                </a:cubicBezTo>
                <a:cubicBezTo>
                  <a:pt x="8874884" y="3951984"/>
                  <a:pt x="8906274" y="3933463"/>
                  <a:pt x="8911768" y="3939946"/>
                </a:cubicBezTo>
                <a:cubicBezTo>
                  <a:pt x="9017709" y="3951984"/>
                  <a:pt x="9118158" y="3983471"/>
                  <a:pt x="9223314" y="3995509"/>
                </a:cubicBezTo>
                <a:cubicBezTo>
                  <a:pt x="9223314" y="3995509"/>
                  <a:pt x="9217821" y="4001991"/>
                  <a:pt x="9213113" y="4008474"/>
                </a:cubicBezTo>
                <a:cubicBezTo>
                  <a:pt x="9213113" y="4008474"/>
                  <a:pt x="9213113" y="4008474"/>
                  <a:pt x="9213113" y="4014956"/>
                </a:cubicBezTo>
                <a:lnTo>
                  <a:pt x="9228807" y="4014956"/>
                </a:lnTo>
                <a:cubicBezTo>
                  <a:pt x="9217821" y="4008474"/>
                  <a:pt x="9244502" y="3995509"/>
                  <a:pt x="9249996" y="3995509"/>
                </a:cubicBezTo>
                <a:cubicBezTo>
                  <a:pt x="9271184" y="3989953"/>
                  <a:pt x="9297081" y="3989953"/>
                  <a:pt x="9318269" y="3989953"/>
                </a:cubicBezTo>
                <a:cubicBezTo>
                  <a:pt x="9308068" y="3989953"/>
                  <a:pt x="9292372" y="3983471"/>
                  <a:pt x="9281385" y="3983471"/>
                </a:cubicBezTo>
                <a:cubicBezTo>
                  <a:pt x="9275893" y="3983471"/>
                  <a:pt x="9286879" y="3971432"/>
                  <a:pt x="9297081" y="3964949"/>
                </a:cubicBezTo>
                <a:cubicBezTo>
                  <a:pt x="9286879" y="3964949"/>
                  <a:pt x="9286879" y="3964949"/>
                  <a:pt x="9286879" y="3964949"/>
                </a:cubicBezTo>
                <a:cubicBezTo>
                  <a:pt x="9281385" y="3964949"/>
                  <a:pt x="9281385" y="3971432"/>
                  <a:pt x="9275893" y="3971432"/>
                </a:cubicBezTo>
                <a:cubicBezTo>
                  <a:pt x="9271184" y="3971432"/>
                  <a:pt x="9271184" y="3971432"/>
                  <a:pt x="9271184" y="3971432"/>
                </a:cubicBezTo>
                <a:cubicBezTo>
                  <a:pt x="9265691" y="3976988"/>
                  <a:pt x="9255489" y="3983471"/>
                  <a:pt x="9249996" y="3976988"/>
                </a:cubicBezTo>
                <a:cubicBezTo>
                  <a:pt x="9213113" y="3971432"/>
                  <a:pt x="9176229" y="3964949"/>
                  <a:pt x="9138561" y="3958467"/>
                </a:cubicBezTo>
                <a:cubicBezTo>
                  <a:pt x="9133852" y="3958467"/>
                  <a:pt x="9128359" y="3958467"/>
                  <a:pt x="9128359" y="3958467"/>
                </a:cubicBezTo>
                <a:cubicBezTo>
                  <a:pt x="9118158" y="3958467"/>
                  <a:pt x="9118158" y="3958467"/>
                  <a:pt x="9118158" y="3958467"/>
                </a:cubicBezTo>
                <a:cubicBezTo>
                  <a:pt x="9112664" y="3951984"/>
                  <a:pt x="9112664" y="3951984"/>
                  <a:pt x="9112664" y="3951984"/>
                </a:cubicBezTo>
                <a:cubicBezTo>
                  <a:pt x="9112664" y="3946428"/>
                  <a:pt x="9122866" y="3939946"/>
                  <a:pt x="9133852" y="3933463"/>
                </a:cubicBezTo>
                <a:lnTo>
                  <a:pt x="9138561" y="3933463"/>
                </a:lnTo>
                <a:cubicBezTo>
                  <a:pt x="9128359" y="3926981"/>
                  <a:pt x="9112664" y="3926981"/>
                  <a:pt x="9101678" y="3921424"/>
                </a:cubicBezTo>
                <a:cubicBezTo>
                  <a:pt x="9096970" y="3921424"/>
                  <a:pt x="9118158" y="3901977"/>
                  <a:pt x="9128359" y="3908459"/>
                </a:cubicBezTo>
                <a:cubicBezTo>
                  <a:pt x="9155041" y="3914942"/>
                  <a:pt x="9180937" y="3921424"/>
                  <a:pt x="9213113" y="3926981"/>
                </a:cubicBezTo>
                <a:cubicBezTo>
                  <a:pt x="9265691" y="3926981"/>
                  <a:pt x="9318269" y="3939946"/>
                  <a:pt x="9370847" y="3951984"/>
                </a:cubicBezTo>
                <a:cubicBezTo>
                  <a:pt x="9370847" y="3951984"/>
                  <a:pt x="9370847" y="3951984"/>
                  <a:pt x="9366139" y="3958467"/>
                </a:cubicBezTo>
                <a:cubicBezTo>
                  <a:pt x="9381834" y="3958467"/>
                  <a:pt x="9397529" y="3958467"/>
                  <a:pt x="9413224" y="3958467"/>
                </a:cubicBezTo>
                <a:cubicBezTo>
                  <a:pt x="9387327" y="3951984"/>
                  <a:pt x="9387327" y="3951984"/>
                  <a:pt x="9387327" y="3951984"/>
                </a:cubicBezTo>
                <a:cubicBezTo>
                  <a:pt x="9381834" y="3951984"/>
                  <a:pt x="9403023" y="3933463"/>
                  <a:pt x="9413224" y="3933463"/>
                </a:cubicBezTo>
                <a:cubicBezTo>
                  <a:pt x="9455601" y="3946428"/>
                  <a:pt x="9497977" y="3958467"/>
                  <a:pt x="9545847" y="3971432"/>
                </a:cubicBezTo>
                <a:cubicBezTo>
                  <a:pt x="9545847" y="3964949"/>
                  <a:pt x="9545847" y="3964949"/>
                  <a:pt x="9545847" y="3964949"/>
                </a:cubicBezTo>
                <a:cubicBezTo>
                  <a:pt x="9455601" y="3939946"/>
                  <a:pt x="9455601" y="3939946"/>
                  <a:pt x="9455601" y="3939946"/>
                </a:cubicBezTo>
                <a:cubicBezTo>
                  <a:pt x="9450107" y="3939946"/>
                  <a:pt x="9476789" y="3921424"/>
                  <a:pt x="9482282" y="3921424"/>
                </a:cubicBezTo>
                <a:cubicBezTo>
                  <a:pt x="9529368" y="3933463"/>
                  <a:pt x="9571744" y="3939946"/>
                  <a:pt x="9614121" y="3946428"/>
                </a:cubicBezTo>
                <a:cubicBezTo>
                  <a:pt x="9598426" y="3939946"/>
                  <a:pt x="9582731" y="3933463"/>
                  <a:pt x="9561543" y="3926981"/>
                </a:cubicBezTo>
                <a:cubicBezTo>
                  <a:pt x="9556048" y="3926981"/>
                  <a:pt x="9566251" y="3914942"/>
                  <a:pt x="9577237" y="3914942"/>
                </a:cubicBezTo>
                <a:cubicBezTo>
                  <a:pt x="9577237" y="3908459"/>
                  <a:pt x="9592932" y="3896420"/>
                  <a:pt x="9598426" y="3896420"/>
                </a:cubicBezTo>
                <a:cubicBezTo>
                  <a:pt x="9661206" y="3901977"/>
                  <a:pt x="9661206" y="3901977"/>
                  <a:pt x="9661206" y="3901977"/>
                </a:cubicBezTo>
                <a:cubicBezTo>
                  <a:pt x="9603134" y="3877900"/>
                  <a:pt x="9540354" y="3858452"/>
                  <a:pt x="9482282" y="3839931"/>
                </a:cubicBezTo>
                <a:cubicBezTo>
                  <a:pt x="9471296" y="3839931"/>
                  <a:pt x="9497977" y="3821410"/>
                  <a:pt x="9503471" y="3821410"/>
                </a:cubicBezTo>
                <a:lnTo>
                  <a:pt x="9601758" y="3834137"/>
                </a:lnTo>
                <a:lnTo>
                  <a:pt x="9610687" y="3835995"/>
                </a:lnTo>
                <a:lnTo>
                  <a:pt x="9618418" y="3836869"/>
                </a:lnTo>
                <a:lnTo>
                  <a:pt x="9709075" y="3852896"/>
                </a:lnTo>
                <a:cubicBezTo>
                  <a:pt x="9687887" y="3846413"/>
                  <a:pt x="9666699" y="3839931"/>
                  <a:pt x="9645510" y="3839931"/>
                </a:cubicBezTo>
                <a:lnTo>
                  <a:pt x="9618418" y="3836869"/>
                </a:lnTo>
                <a:lnTo>
                  <a:pt x="9606273" y="3834722"/>
                </a:lnTo>
                <a:lnTo>
                  <a:pt x="9601758" y="3834137"/>
                </a:lnTo>
                <a:lnTo>
                  <a:pt x="9571744" y="3827892"/>
                </a:lnTo>
                <a:cubicBezTo>
                  <a:pt x="9566251" y="3827892"/>
                  <a:pt x="9587439" y="3809371"/>
                  <a:pt x="9598426" y="3809371"/>
                </a:cubicBezTo>
                <a:cubicBezTo>
                  <a:pt x="9624322" y="3814927"/>
                  <a:pt x="9645510" y="3821410"/>
                  <a:pt x="9672192" y="3821410"/>
                </a:cubicBezTo>
                <a:cubicBezTo>
                  <a:pt x="9687887" y="3821410"/>
                  <a:pt x="9687887" y="3821410"/>
                  <a:pt x="9687887" y="3821410"/>
                </a:cubicBezTo>
                <a:cubicBezTo>
                  <a:pt x="9661206" y="3809371"/>
                  <a:pt x="9635308" y="3802888"/>
                  <a:pt x="9608628" y="3796406"/>
                </a:cubicBezTo>
                <a:cubicBezTo>
                  <a:pt x="9587439" y="3789924"/>
                  <a:pt x="9587439" y="3789924"/>
                  <a:pt x="9587439" y="3789924"/>
                </a:cubicBezTo>
                <a:cubicBezTo>
                  <a:pt x="9592932" y="3796406"/>
                  <a:pt x="9592932" y="3796406"/>
                  <a:pt x="9592932" y="3796406"/>
                </a:cubicBezTo>
                <a:cubicBezTo>
                  <a:pt x="9603134" y="3796406"/>
                  <a:pt x="9577237" y="3814927"/>
                  <a:pt x="9566251" y="3809371"/>
                </a:cubicBezTo>
                <a:cubicBezTo>
                  <a:pt x="9524659" y="3789924"/>
                  <a:pt x="9476789" y="3777885"/>
                  <a:pt x="9428919" y="3765846"/>
                </a:cubicBezTo>
                <a:cubicBezTo>
                  <a:pt x="9424211" y="3771402"/>
                  <a:pt x="9413224" y="3771402"/>
                  <a:pt x="9408515" y="3771402"/>
                </a:cubicBezTo>
                <a:cubicBezTo>
                  <a:pt x="9339457" y="3765846"/>
                  <a:pt x="9275893" y="3740843"/>
                  <a:pt x="9207619" y="3721395"/>
                </a:cubicBezTo>
                <a:cubicBezTo>
                  <a:pt x="9202126" y="3721395"/>
                  <a:pt x="9223314" y="3702874"/>
                  <a:pt x="9234301" y="3709356"/>
                </a:cubicBezTo>
                <a:cubicBezTo>
                  <a:pt x="9297081" y="3721395"/>
                  <a:pt x="9355153" y="3740843"/>
                  <a:pt x="9418717" y="3752881"/>
                </a:cubicBezTo>
                <a:cubicBezTo>
                  <a:pt x="9424211" y="3746398"/>
                  <a:pt x="9434413" y="3740843"/>
                  <a:pt x="9439906" y="3740843"/>
                </a:cubicBezTo>
                <a:cubicBezTo>
                  <a:pt x="9503471" y="3765846"/>
                  <a:pt x="9503471" y="3765846"/>
                  <a:pt x="9503471" y="3765846"/>
                </a:cubicBezTo>
                <a:cubicBezTo>
                  <a:pt x="9508178" y="3759363"/>
                  <a:pt x="9508178" y="3759363"/>
                  <a:pt x="9508178" y="3759363"/>
                </a:cubicBezTo>
                <a:cubicBezTo>
                  <a:pt x="9492484" y="3752881"/>
                  <a:pt x="9471296" y="3746398"/>
                  <a:pt x="9455601" y="3740843"/>
                </a:cubicBezTo>
                <a:cubicBezTo>
                  <a:pt x="9450107" y="3740843"/>
                  <a:pt x="9461094" y="3734360"/>
                  <a:pt x="9471296" y="3727878"/>
                </a:cubicBezTo>
                <a:cubicBezTo>
                  <a:pt x="9461094" y="3727878"/>
                  <a:pt x="9461094" y="3727878"/>
                  <a:pt x="9461094" y="3727878"/>
                </a:cubicBezTo>
                <a:cubicBezTo>
                  <a:pt x="9455601" y="3727878"/>
                  <a:pt x="9455601" y="3727878"/>
                  <a:pt x="9455601" y="3721395"/>
                </a:cubicBezTo>
                <a:cubicBezTo>
                  <a:pt x="9450107" y="3721395"/>
                  <a:pt x="9461094" y="3715839"/>
                  <a:pt x="9466587" y="3709356"/>
                </a:cubicBezTo>
                <a:cubicBezTo>
                  <a:pt x="9432058" y="3703337"/>
                  <a:pt x="9414794" y="3700327"/>
                  <a:pt x="9406161" y="3698822"/>
                </a:cubicBezTo>
                <a:lnTo>
                  <a:pt x="9402843" y="3698244"/>
                </a:lnTo>
                <a:lnTo>
                  <a:pt x="9403023" y="3697317"/>
                </a:lnTo>
                <a:cubicBezTo>
                  <a:pt x="9403023" y="3697317"/>
                  <a:pt x="9403023" y="3697317"/>
                  <a:pt x="9397529" y="3697317"/>
                </a:cubicBezTo>
                <a:cubicBezTo>
                  <a:pt x="9397529" y="3697317"/>
                  <a:pt x="9397529" y="3697317"/>
                  <a:pt x="9398608" y="3697505"/>
                </a:cubicBezTo>
                <a:lnTo>
                  <a:pt x="9402843" y="3698244"/>
                </a:lnTo>
                <a:lnTo>
                  <a:pt x="9401858" y="3703337"/>
                </a:lnTo>
                <a:cubicBezTo>
                  <a:pt x="9396156" y="3710629"/>
                  <a:pt x="9379087" y="3720006"/>
                  <a:pt x="9370847" y="3715839"/>
                </a:cubicBezTo>
                <a:cubicBezTo>
                  <a:pt x="9323763" y="3684353"/>
                  <a:pt x="9271184" y="3677870"/>
                  <a:pt x="9217821" y="3665831"/>
                </a:cubicBezTo>
                <a:cubicBezTo>
                  <a:pt x="9213113" y="3665831"/>
                  <a:pt x="9234301" y="3647310"/>
                  <a:pt x="9244502" y="3647310"/>
                </a:cubicBezTo>
                <a:cubicBezTo>
                  <a:pt x="9271184" y="3652866"/>
                  <a:pt x="9297081" y="3659349"/>
                  <a:pt x="9329255" y="3665831"/>
                </a:cubicBezTo>
                <a:cubicBezTo>
                  <a:pt x="9308068" y="3659349"/>
                  <a:pt x="9308068" y="3659349"/>
                  <a:pt x="9308068" y="3659349"/>
                </a:cubicBezTo>
                <a:cubicBezTo>
                  <a:pt x="9275893" y="3647310"/>
                  <a:pt x="9244502" y="3640827"/>
                  <a:pt x="9217821" y="3634345"/>
                </a:cubicBezTo>
                <a:cubicBezTo>
                  <a:pt x="9213113" y="3634345"/>
                  <a:pt x="9217821" y="3627863"/>
                  <a:pt x="9217821" y="3627863"/>
                </a:cubicBezTo>
                <a:cubicBezTo>
                  <a:pt x="9165243" y="3615824"/>
                  <a:pt x="9107171" y="3597303"/>
                  <a:pt x="9054592" y="3584338"/>
                </a:cubicBezTo>
                <a:cubicBezTo>
                  <a:pt x="9002014" y="3572299"/>
                  <a:pt x="8948651" y="3559334"/>
                  <a:pt x="8896073" y="3540813"/>
                </a:cubicBezTo>
                <a:cubicBezTo>
                  <a:pt x="8890580" y="3535256"/>
                  <a:pt x="8901566" y="3528774"/>
                  <a:pt x="8906274" y="3522292"/>
                </a:cubicBezTo>
                <a:cubicBezTo>
                  <a:pt x="8853696" y="3515809"/>
                  <a:pt x="8853696" y="3515809"/>
                  <a:pt x="8853696" y="3515809"/>
                </a:cubicBezTo>
                <a:cubicBezTo>
                  <a:pt x="8848987" y="3515809"/>
                  <a:pt x="8864683" y="3503770"/>
                  <a:pt x="8874884" y="3497288"/>
                </a:cubicBezTo>
                <a:cubicBezTo>
                  <a:pt x="8853696" y="3497288"/>
                  <a:pt x="8838001" y="3497288"/>
                  <a:pt x="8832508" y="3497288"/>
                </a:cubicBezTo>
                <a:cubicBezTo>
                  <a:pt x="8822306" y="3497288"/>
                  <a:pt x="8838001" y="3485249"/>
                  <a:pt x="8848987" y="3478767"/>
                </a:cubicBezTo>
                <a:cubicBezTo>
                  <a:pt x="8838001" y="3478767"/>
                  <a:pt x="8838001" y="3478767"/>
                  <a:pt x="8838001" y="3478767"/>
                </a:cubicBezTo>
                <a:cubicBezTo>
                  <a:pt x="8832508" y="3478767"/>
                  <a:pt x="8853696" y="3460246"/>
                  <a:pt x="8864683" y="3460246"/>
                </a:cubicBezTo>
                <a:cubicBezTo>
                  <a:pt x="8896073" y="3463487"/>
                  <a:pt x="8926285" y="3465108"/>
                  <a:pt x="8956597" y="3468233"/>
                </a:cubicBezTo>
                <a:lnTo>
                  <a:pt x="8987132" y="3472380"/>
                </a:lnTo>
                <a:lnTo>
                  <a:pt x="9023024" y="3479227"/>
                </a:lnTo>
                <a:lnTo>
                  <a:pt x="9049100" y="3485249"/>
                </a:lnTo>
                <a:cubicBezTo>
                  <a:pt x="9054592" y="3491732"/>
                  <a:pt x="9054592" y="3491732"/>
                  <a:pt x="9054592" y="3491732"/>
                </a:cubicBezTo>
                <a:cubicBezTo>
                  <a:pt x="9054592" y="3485249"/>
                  <a:pt x="9054592" y="3485249"/>
                  <a:pt x="9054592" y="3485249"/>
                </a:cubicBezTo>
                <a:lnTo>
                  <a:pt x="9023024" y="3479227"/>
                </a:lnTo>
                <a:lnTo>
                  <a:pt x="9002296" y="3474440"/>
                </a:lnTo>
                <a:lnTo>
                  <a:pt x="8987132" y="3472380"/>
                </a:lnTo>
                <a:lnTo>
                  <a:pt x="8940509" y="3463487"/>
                </a:lnTo>
                <a:cubicBezTo>
                  <a:pt x="8901566" y="3457236"/>
                  <a:pt x="8861936" y="3450985"/>
                  <a:pt x="8822306" y="3441724"/>
                </a:cubicBezTo>
                <a:cubicBezTo>
                  <a:pt x="8811320" y="3441724"/>
                  <a:pt x="8838001" y="3423203"/>
                  <a:pt x="8843495" y="3423203"/>
                </a:cubicBezTo>
                <a:cubicBezTo>
                  <a:pt x="8896073" y="3423203"/>
                  <a:pt x="8954144" y="3441724"/>
                  <a:pt x="9012216" y="3441724"/>
                </a:cubicBezTo>
                <a:cubicBezTo>
                  <a:pt x="8964346" y="3428760"/>
                  <a:pt x="8917261" y="3428760"/>
                  <a:pt x="8869391" y="3416721"/>
                </a:cubicBezTo>
                <a:cubicBezTo>
                  <a:pt x="8859190" y="3416721"/>
                  <a:pt x="8885871" y="3398199"/>
                  <a:pt x="8890580" y="3398199"/>
                </a:cubicBezTo>
                <a:cubicBezTo>
                  <a:pt x="8959638" y="3398199"/>
                  <a:pt x="9043606" y="3423203"/>
                  <a:pt x="9112664" y="3416721"/>
                </a:cubicBezTo>
                <a:cubicBezTo>
                  <a:pt x="9012216" y="3391717"/>
                  <a:pt x="8906274" y="3403756"/>
                  <a:pt x="8806611" y="3385234"/>
                </a:cubicBezTo>
                <a:cubicBezTo>
                  <a:pt x="8801117" y="3385234"/>
                  <a:pt x="8811320" y="3373196"/>
                  <a:pt x="8822306" y="3366714"/>
                </a:cubicBezTo>
                <a:cubicBezTo>
                  <a:pt x="8795625" y="3366714"/>
                  <a:pt x="8774436" y="3360231"/>
                  <a:pt x="8753248" y="3353748"/>
                </a:cubicBezTo>
                <a:cubicBezTo>
                  <a:pt x="8743046" y="3353748"/>
                  <a:pt x="8769727" y="3335228"/>
                  <a:pt x="8779929" y="3341710"/>
                </a:cubicBezTo>
                <a:cubicBezTo>
                  <a:pt x="8795625" y="3341710"/>
                  <a:pt x="8811320" y="3348192"/>
                  <a:pt x="8832508" y="3348192"/>
                </a:cubicBezTo>
                <a:cubicBezTo>
                  <a:pt x="8832508" y="3341710"/>
                  <a:pt x="8848987" y="3335228"/>
                  <a:pt x="8853696" y="3335228"/>
                </a:cubicBezTo>
                <a:cubicBezTo>
                  <a:pt x="8874884" y="3335228"/>
                  <a:pt x="8890580" y="3335228"/>
                  <a:pt x="8911768" y="3341710"/>
                </a:cubicBezTo>
                <a:cubicBezTo>
                  <a:pt x="8911768" y="3335228"/>
                  <a:pt x="8911768" y="3335228"/>
                  <a:pt x="8917261" y="3335228"/>
                </a:cubicBezTo>
                <a:cubicBezTo>
                  <a:pt x="8980826" y="3353748"/>
                  <a:pt x="9049100" y="3373196"/>
                  <a:pt x="9112664" y="3391717"/>
                </a:cubicBezTo>
                <a:lnTo>
                  <a:pt x="9105829" y="3391370"/>
                </a:lnTo>
                <a:lnTo>
                  <a:pt x="9081274" y="3385234"/>
                </a:lnTo>
                <a:cubicBezTo>
                  <a:pt x="9086375" y="3388476"/>
                  <a:pt x="9091476" y="3390096"/>
                  <a:pt x="9096675" y="3390907"/>
                </a:cubicBezTo>
                <a:lnTo>
                  <a:pt x="9105829" y="3391370"/>
                </a:lnTo>
                <a:lnTo>
                  <a:pt x="9122964" y="3395653"/>
                </a:lnTo>
                <a:cubicBezTo>
                  <a:pt x="9137384" y="3399589"/>
                  <a:pt x="9151902" y="3404219"/>
                  <a:pt x="9165243" y="3410238"/>
                </a:cubicBezTo>
                <a:cubicBezTo>
                  <a:pt x="9176229" y="3416721"/>
                  <a:pt x="9149548" y="3423203"/>
                  <a:pt x="9149548" y="3428760"/>
                </a:cubicBezTo>
                <a:cubicBezTo>
                  <a:pt x="9122866" y="3435242"/>
                  <a:pt x="9101678" y="3435242"/>
                  <a:pt x="9075780" y="3435242"/>
                </a:cubicBezTo>
                <a:cubicBezTo>
                  <a:pt x="9070288" y="3441724"/>
                  <a:pt x="9064794" y="3447281"/>
                  <a:pt x="9060086" y="3447281"/>
                </a:cubicBezTo>
                <a:cubicBezTo>
                  <a:pt x="9049100" y="3453763"/>
                  <a:pt x="9033404" y="3453763"/>
                  <a:pt x="9017709" y="3453763"/>
                </a:cubicBezTo>
                <a:cubicBezTo>
                  <a:pt x="9049100" y="3460246"/>
                  <a:pt x="9081274" y="3466728"/>
                  <a:pt x="9112664" y="3478767"/>
                </a:cubicBezTo>
                <a:cubicBezTo>
                  <a:pt x="9118158" y="3478767"/>
                  <a:pt x="9118158" y="3478767"/>
                  <a:pt x="9122866" y="3478767"/>
                </a:cubicBezTo>
                <a:cubicBezTo>
                  <a:pt x="9207619" y="3491732"/>
                  <a:pt x="9207619" y="3491732"/>
                  <a:pt x="9207619" y="3491732"/>
                </a:cubicBezTo>
                <a:cubicBezTo>
                  <a:pt x="9186431" y="3472285"/>
                  <a:pt x="9107171" y="3472285"/>
                  <a:pt x="9081274" y="3466728"/>
                </a:cubicBezTo>
                <a:cubicBezTo>
                  <a:pt x="9075780" y="3466728"/>
                  <a:pt x="9096970" y="3447281"/>
                  <a:pt x="9107171" y="3447281"/>
                </a:cubicBezTo>
                <a:cubicBezTo>
                  <a:pt x="9170736" y="3453763"/>
                  <a:pt x="9170736" y="3453763"/>
                  <a:pt x="9170736" y="3453763"/>
                </a:cubicBezTo>
                <a:cubicBezTo>
                  <a:pt x="9170736" y="3447281"/>
                  <a:pt x="9186431" y="3441724"/>
                  <a:pt x="9196633" y="3441724"/>
                </a:cubicBezTo>
                <a:cubicBezTo>
                  <a:pt x="9196633" y="3435242"/>
                  <a:pt x="9202126" y="3435242"/>
                  <a:pt x="9207619" y="3428760"/>
                </a:cubicBezTo>
                <a:cubicBezTo>
                  <a:pt x="9196633" y="3428760"/>
                  <a:pt x="9196633" y="3428760"/>
                  <a:pt x="9196633" y="3428760"/>
                </a:cubicBezTo>
                <a:cubicBezTo>
                  <a:pt x="9191924" y="3428760"/>
                  <a:pt x="9196633" y="3423203"/>
                  <a:pt x="9202126" y="3416721"/>
                </a:cubicBezTo>
                <a:cubicBezTo>
                  <a:pt x="9286879" y="3441724"/>
                  <a:pt x="9376341" y="3466728"/>
                  <a:pt x="9461094" y="3497288"/>
                </a:cubicBezTo>
                <a:cubicBezTo>
                  <a:pt x="9455601" y="3497288"/>
                  <a:pt x="9450107" y="3497288"/>
                  <a:pt x="9450107" y="3497288"/>
                </a:cubicBezTo>
                <a:cubicBezTo>
                  <a:pt x="9445399" y="3503770"/>
                  <a:pt x="9439906" y="3503770"/>
                  <a:pt x="9428919" y="3503770"/>
                </a:cubicBezTo>
                <a:cubicBezTo>
                  <a:pt x="9450107" y="3510253"/>
                  <a:pt x="9476789" y="3515809"/>
                  <a:pt x="9497977" y="3528774"/>
                </a:cubicBezTo>
                <a:cubicBezTo>
                  <a:pt x="9503471" y="3528774"/>
                  <a:pt x="9476789" y="3540813"/>
                  <a:pt x="9471296" y="3540813"/>
                </a:cubicBezTo>
                <a:cubicBezTo>
                  <a:pt x="9445399" y="3540813"/>
                  <a:pt x="9424211" y="3535256"/>
                  <a:pt x="9397529" y="3528774"/>
                </a:cubicBezTo>
                <a:cubicBezTo>
                  <a:pt x="9408515" y="3535256"/>
                  <a:pt x="9408515" y="3535256"/>
                  <a:pt x="9408515" y="3535256"/>
                </a:cubicBezTo>
                <a:cubicBezTo>
                  <a:pt x="9413224" y="3535256"/>
                  <a:pt x="9397529" y="3547295"/>
                  <a:pt x="9387327" y="3553778"/>
                </a:cubicBezTo>
                <a:cubicBezTo>
                  <a:pt x="9397529" y="3553778"/>
                  <a:pt x="9413224" y="3559334"/>
                  <a:pt x="9424211" y="3565817"/>
                </a:cubicBezTo>
                <a:cubicBezTo>
                  <a:pt x="9428919" y="3565817"/>
                  <a:pt x="9424211" y="3565817"/>
                  <a:pt x="9418717" y="3572299"/>
                </a:cubicBezTo>
                <a:cubicBezTo>
                  <a:pt x="9450107" y="3578782"/>
                  <a:pt x="9482282" y="3584338"/>
                  <a:pt x="9508178" y="3590820"/>
                </a:cubicBezTo>
                <a:cubicBezTo>
                  <a:pt x="9508178" y="3584338"/>
                  <a:pt x="9519165" y="3578782"/>
                  <a:pt x="9524659" y="3578782"/>
                </a:cubicBezTo>
                <a:cubicBezTo>
                  <a:pt x="9513673" y="3572299"/>
                  <a:pt x="9503471" y="3565817"/>
                  <a:pt x="9492484" y="3559334"/>
                </a:cubicBezTo>
                <a:cubicBezTo>
                  <a:pt x="9482282" y="3559334"/>
                  <a:pt x="9508178" y="3547295"/>
                  <a:pt x="9513673" y="3547295"/>
                </a:cubicBezTo>
                <a:cubicBezTo>
                  <a:pt x="9545847" y="3540813"/>
                  <a:pt x="9577237" y="3540813"/>
                  <a:pt x="9614121" y="3540813"/>
                </a:cubicBezTo>
                <a:cubicBezTo>
                  <a:pt x="10131272" y="3709356"/>
                  <a:pt x="10638222" y="3896420"/>
                  <a:pt x="11145171" y="4102007"/>
                </a:cubicBezTo>
                <a:cubicBezTo>
                  <a:pt x="11155373" y="4102007"/>
                  <a:pt x="11187547" y="4107562"/>
                  <a:pt x="11197750" y="4107562"/>
                </a:cubicBezTo>
                <a:cubicBezTo>
                  <a:pt x="11240126" y="4120527"/>
                  <a:pt x="11287211" y="4139049"/>
                  <a:pt x="11335081" y="4152014"/>
                </a:cubicBezTo>
                <a:cubicBezTo>
                  <a:pt x="11292704" y="4139049"/>
                  <a:pt x="11255821" y="4120527"/>
                  <a:pt x="11213445" y="4107562"/>
                </a:cubicBezTo>
                <a:cubicBezTo>
                  <a:pt x="11203243" y="4102007"/>
                  <a:pt x="11245619" y="4095524"/>
                  <a:pt x="11266808" y="4102007"/>
                </a:cubicBezTo>
                <a:cubicBezTo>
                  <a:pt x="11335081" y="4132566"/>
                  <a:pt x="11408848" y="4164052"/>
                  <a:pt x="11477906" y="4189056"/>
                </a:cubicBezTo>
                <a:cubicBezTo>
                  <a:pt x="11482614" y="4189056"/>
                  <a:pt x="11488108" y="4189056"/>
                  <a:pt x="11493601" y="4195539"/>
                </a:cubicBezTo>
                <a:cubicBezTo>
                  <a:pt x="11583063" y="4226099"/>
                  <a:pt x="11678017" y="4264067"/>
                  <a:pt x="11762770" y="4301110"/>
                </a:cubicBezTo>
                <a:cubicBezTo>
                  <a:pt x="11852232" y="4338152"/>
                  <a:pt x="11942479" y="4381677"/>
                  <a:pt x="12026447" y="4431684"/>
                </a:cubicBezTo>
                <a:cubicBezTo>
                  <a:pt x="12047635" y="4438167"/>
                  <a:pt x="12047635" y="4438167"/>
                  <a:pt x="12047635" y="4438167"/>
                </a:cubicBezTo>
                <a:cubicBezTo>
                  <a:pt x="12058621" y="4438167"/>
                  <a:pt x="12084519" y="4438167"/>
                  <a:pt x="12100999" y="4444649"/>
                </a:cubicBezTo>
                <a:cubicBezTo>
                  <a:pt x="12148083" y="4463171"/>
                  <a:pt x="12190461" y="4488174"/>
                  <a:pt x="12237545" y="4506696"/>
                </a:cubicBezTo>
                <a:cubicBezTo>
                  <a:pt x="12169272" y="4469653"/>
                  <a:pt x="12169272" y="4469653"/>
                  <a:pt x="12169272" y="4469653"/>
                </a:cubicBezTo>
                <a:cubicBezTo>
                  <a:pt x="12153577" y="4456688"/>
                  <a:pt x="12206155" y="4463171"/>
                  <a:pt x="12221850" y="4469653"/>
                </a:cubicBezTo>
                <a:cubicBezTo>
                  <a:pt x="12438442" y="4563185"/>
                  <a:pt x="12644047" y="4687277"/>
                  <a:pt x="12860638" y="4787292"/>
                </a:cubicBezTo>
                <a:cubicBezTo>
                  <a:pt x="12866131" y="4793774"/>
                  <a:pt x="12855145" y="4793774"/>
                  <a:pt x="12833957" y="4793774"/>
                </a:cubicBezTo>
                <a:cubicBezTo>
                  <a:pt x="12897522" y="4824335"/>
                  <a:pt x="12897522" y="4824335"/>
                  <a:pt x="12897522" y="4824335"/>
                </a:cubicBezTo>
                <a:cubicBezTo>
                  <a:pt x="12871625" y="4805813"/>
                  <a:pt x="12871625" y="4805813"/>
                  <a:pt x="12871625" y="4805813"/>
                </a:cubicBezTo>
                <a:cubicBezTo>
                  <a:pt x="12850436" y="4793774"/>
                  <a:pt x="12908508" y="4805813"/>
                  <a:pt x="12918710" y="4805813"/>
                </a:cubicBezTo>
                <a:cubicBezTo>
                  <a:pt x="12961086" y="4824335"/>
                  <a:pt x="13008956" y="4842856"/>
                  <a:pt x="13056041" y="4862303"/>
                </a:cubicBezTo>
                <a:cubicBezTo>
                  <a:pt x="13030145" y="4849338"/>
                  <a:pt x="13008956" y="4837299"/>
                  <a:pt x="12982275" y="4824335"/>
                </a:cubicBezTo>
                <a:cubicBezTo>
                  <a:pt x="12972073" y="4817852"/>
                  <a:pt x="12992477" y="4817852"/>
                  <a:pt x="13013665" y="4817852"/>
                </a:cubicBezTo>
                <a:cubicBezTo>
                  <a:pt x="12992477" y="4805813"/>
                  <a:pt x="12992477" y="4805813"/>
                  <a:pt x="12992477" y="4805813"/>
                </a:cubicBezTo>
                <a:cubicBezTo>
                  <a:pt x="12987768" y="4805813"/>
                  <a:pt x="12976781" y="4805813"/>
                  <a:pt x="12976781" y="4805813"/>
                </a:cubicBezTo>
                <a:cubicBezTo>
                  <a:pt x="12966579" y="4799331"/>
                  <a:pt x="12966579" y="4799331"/>
                  <a:pt x="12966579" y="4799331"/>
                </a:cubicBezTo>
                <a:cubicBezTo>
                  <a:pt x="12955593" y="4799331"/>
                  <a:pt x="12929696" y="4799331"/>
                  <a:pt x="12913216" y="4793774"/>
                </a:cubicBezTo>
                <a:cubicBezTo>
                  <a:pt x="12839450" y="4755806"/>
                  <a:pt x="12765683" y="4712281"/>
                  <a:pt x="12691917" y="4675238"/>
                </a:cubicBezTo>
                <a:cubicBezTo>
                  <a:pt x="12680930" y="4675238"/>
                  <a:pt x="12676221" y="4675238"/>
                  <a:pt x="12665235" y="4668756"/>
                </a:cubicBezTo>
                <a:cubicBezTo>
                  <a:pt x="12649540" y="4662274"/>
                  <a:pt x="12649540" y="4662274"/>
                  <a:pt x="12649540" y="4662274"/>
                </a:cubicBezTo>
                <a:cubicBezTo>
                  <a:pt x="12644047" y="4650235"/>
                  <a:pt x="12644047" y="4650235"/>
                  <a:pt x="12644047" y="4650235"/>
                </a:cubicBezTo>
                <a:cubicBezTo>
                  <a:pt x="12633845" y="4643752"/>
                  <a:pt x="12660527" y="4643752"/>
                  <a:pt x="12680930" y="4650235"/>
                </a:cubicBezTo>
                <a:cubicBezTo>
                  <a:pt x="12686423" y="4650235"/>
                  <a:pt x="12691917" y="4650235"/>
                  <a:pt x="12691917" y="4650235"/>
                </a:cubicBezTo>
                <a:cubicBezTo>
                  <a:pt x="12665235" y="4637270"/>
                  <a:pt x="12644047" y="4625231"/>
                  <a:pt x="12618150" y="4612267"/>
                </a:cubicBezTo>
                <a:cubicBezTo>
                  <a:pt x="12601670" y="4606710"/>
                  <a:pt x="12649540" y="4606710"/>
                  <a:pt x="12670728" y="4612267"/>
                </a:cubicBezTo>
                <a:cubicBezTo>
                  <a:pt x="12723307" y="4643752"/>
                  <a:pt x="12781378" y="4675238"/>
                  <a:pt x="12839450" y="4705799"/>
                </a:cubicBezTo>
                <a:cubicBezTo>
                  <a:pt x="12945391" y="4749323"/>
                  <a:pt x="13056041" y="4805813"/>
                  <a:pt x="13166691" y="4862303"/>
                </a:cubicBezTo>
                <a:cubicBezTo>
                  <a:pt x="13166691" y="4862303"/>
                  <a:pt x="13166691" y="4867860"/>
                  <a:pt x="13156490" y="4867860"/>
                </a:cubicBezTo>
                <a:cubicBezTo>
                  <a:pt x="13187879" y="4880824"/>
                  <a:pt x="13220055" y="4892863"/>
                  <a:pt x="13245951" y="4904902"/>
                </a:cubicBezTo>
                <a:cubicBezTo>
                  <a:pt x="13198866" y="4880824"/>
                  <a:pt x="13198866" y="4880824"/>
                  <a:pt x="13198866" y="4880824"/>
                </a:cubicBezTo>
                <a:cubicBezTo>
                  <a:pt x="13187879" y="4874342"/>
                  <a:pt x="13230257" y="4874342"/>
                  <a:pt x="13251445" y="4886380"/>
                </a:cubicBezTo>
                <a:cubicBezTo>
                  <a:pt x="13336197" y="4936388"/>
                  <a:pt x="13425660" y="4979913"/>
                  <a:pt x="13515121" y="5029920"/>
                </a:cubicBezTo>
                <a:cubicBezTo>
                  <a:pt x="13520614" y="5029920"/>
                  <a:pt x="13520614" y="5029920"/>
                  <a:pt x="13520614" y="5029920"/>
                </a:cubicBezTo>
                <a:cubicBezTo>
                  <a:pt x="13340907" y="4929905"/>
                  <a:pt x="13340907" y="4929905"/>
                  <a:pt x="13340907" y="4929905"/>
                </a:cubicBezTo>
                <a:cubicBezTo>
                  <a:pt x="13325211" y="4917867"/>
                  <a:pt x="13377790" y="4924349"/>
                  <a:pt x="13394269" y="4929905"/>
                </a:cubicBezTo>
                <a:cubicBezTo>
                  <a:pt x="13483731" y="4979913"/>
                  <a:pt x="13568484" y="5023438"/>
                  <a:pt x="13657946" y="5067889"/>
                </a:cubicBezTo>
                <a:cubicBezTo>
                  <a:pt x="13626556" y="5048441"/>
                  <a:pt x="13589673" y="5023438"/>
                  <a:pt x="13552005" y="5004916"/>
                </a:cubicBezTo>
                <a:cubicBezTo>
                  <a:pt x="13541803" y="4998434"/>
                  <a:pt x="13557498" y="4998434"/>
                  <a:pt x="13578686" y="4998434"/>
                </a:cubicBezTo>
                <a:cubicBezTo>
                  <a:pt x="13578686" y="4992878"/>
                  <a:pt x="13621063" y="4998434"/>
                  <a:pt x="13631264" y="5004916"/>
                </a:cubicBezTo>
                <a:cubicBezTo>
                  <a:pt x="13668932" y="5023438"/>
                  <a:pt x="13710525" y="5042885"/>
                  <a:pt x="13747407" y="5061406"/>
                </a:cubicBezTo>
                <a:cubicBezTo>
                  <a:pt x="13631264" y="4986395"/>
                  <a:pt x="13515121" y="4917867"/>
                  <a:pt x="13394269" y="4842856"/>
                </a:cubicBezTo>
                <a:cubicBezTo>
                  <a:pt x="13373081" y="4830817"/>
                  <a:pt x="13425660" y="4837299"/>
                  <a:pt x="13441355" y="4842856"/>
                </a:cubicBezTo>
                <a:cubicBezTo>
                  <a:pt x="13474314" y="4858367"/>
                  <a:pt x="13507617" y="4874689"/>
                  <a:pt x="13541177" y="4891517"/>
                </a:cubicBezTo>
                <a:lnTo>
                  <a:pt x="13637429" y="4940608"/>
                </a:lnTo>
                <a:lnTo>
                  <a:pt x="13649412" y="4947269"/>
                </a:lnTo>
                <a:lnTo>
                  <a:pt x="13658319" y="4951302"/>
                </a:lnTo>
                <a:lnTo>
                  <a:pt x="13847856" y="5048441"/>
                </a:lnTo>
                <a:cubicBezTo>
                  <a:pt x="13805479" y="5023438"/>
                  <a:pt x="13763103" y="5004916"/>
                  <a:pt x="13721511" y="4979913"/>
                </a:cubicBezTo>
                <a:lnTo>
                  <a:pt x="13658319" y="4951302"/>
                </a:lnTo>
                <a:lnTo>
                  <a:pt x="13642545" y="4943217"/>
                </a:lnTo>
                <a:lnTo>
                  <a:pt x="13637429" y="4940608"/>
                </a:lnTo>
                <a:lnTo>
                  <a:pt x="13573193" y="4904902"/>
                </a:lnTo>
                <a:cubicBezTo>
                  <a:pt x="13562991" y="4899345"/>
                  <a:pt x="13610076" y="4904902"/>
                  <a:pt x="13626556" y="4911384"/>
                </a:cubicBezTo>
                <a:cubicBezTo>
                  <a:pt x="13673641" y="4936388"/>
                  <a:pt x="13721511" y="4961392"/>
                  <a:pt x="13768596" y="4986395"/>
                </a:cubicBezTo>
                <a:cubicBezTo>
                  <a:pt x="13779583" y="4992878"/>
                  <a:pt x="13795277" y="4992878"/>
                  <a:pt x="13805479" y="4998434"/>
                </a:cubicBezTo>
                <a:cubicBezTo>
                  <a:pt x="13752901" y="4967874"/>
                  <a:pt x="13700323" y="4929905"/>
                  <a:pt x="13642251" y="4899345"/>
                </a:cubicBezTo>
                <a:cubicBezTo>
                  <a:pt x="13631657" y="4894715"/>
                  <a:pt x="13623711" y="4891242"/>
                  <a:pt x="13617752" y="4888638"/>
                </a:cubicBezTo>
                <a:lnTo>
                  <a:pt x="13615887" y="4887822"/>
                </a:lnTo>
                <a:lnTo>
                  <a:pt x="13615570" y="4886380"/>
                </a:lnTo>
                <a:cubicBezTo>
                  <a:pt x="13615570" y="4886380"/>
                  <a:pt x="13615570" y="4886380"/>
                  <a:pt x="13599875" y="4880824"/>
                </a:cubicBezTo>
                <a:cubicBezTo>
                  <a:pt x="13599875" y="4880824"/>
                  <a:pt x="13599875" y="4880824"/>
                  <a:pt x="13605171" y="4883139"/>
                </a:cubicBezTo>
                <a:lnTo>
                  <a:pt x="13615887" y="4887822"/>
                </a:lnTo>
                <a:lnTo>
                  <a:pt x="13616955" y="4892675"/>
                </a:lnTo>
                <a:cubicBezTo>
                  <a:pt x="13609341" y="4895757"/>
                  <a:pt x="13578882" y="4889853"/>
                  <a:pt x="13562991" y="4880824"/>
                </a:cubicBezTo>
                <a:cubicBezTo>
                  <a:pt x="13473529" y="4824335"/>
                  <a:pt x="13383283" y="4768770"/>
                  <a:pt x="13288328" y="4712281"/>
                </a:cubicBezTo>
                <a:cubicBezTo>
                  <a:pt x="13278127" y="4712281"/>
                  <a:pt x="13256938" y="4712281"/>
                  <a:pt x="13245951" y="4705799"/>
                </a:cubicBezTo>
                <a:cubicBezTo>
                  <a:pt x="13108620" y="4637270"/>
                  <a:pt x="12976781" y="4563185"/>
                  <a:pt x="12844943" y="4488174"/>
                </a:cubicBezTo>
                <a:cubicBezTo>
                  <a:pt x="12829248" y="4481692"/>
                  <a:pt x="12876333" y="4481692"/>
                  <a:pt x="12897522" y="4494657"/>
                </a:cubicBezTo>
                <a:cubicBezTo>
                  <a:pt x="13019158" y="4563185"/>
                  <a:pt x="13140795" y="4625231"/>
                  <a:pt x="13262431" y="4693760"/>
                </a:cubicBezTo>
                <a:cubicBezTo>
                  <a:pt x="13272633" y="4687277"/>
                  <a:pt x="13298530" y="4693760"/>
                  <a:pt x="13309516" y="4700242"/>
                </a:cubicBezTo>
                <a:cubicBezTo>
                  <a:pt x="13436646" y="4774327"/>
                  <a:pt x="13436646" y="4774327"/>
                  <a:pt x="13436646" y="4774327"/>
                </a:cubicBezTo>
                <a:cubicBezTo>
                  <a:pt x="13441355" y="4774327"/>
                  <a:pt x="13446848" y="4780809"/>
                  <a:pt x="13452341" y="4780809"/>
                </a:cubicBezTo>
                <a:cubicBezTo>
                  <a:pt x="13415458" y="4755806"/>
                  <a:pt x="13377790" y="4737285"/>
                  <a:pt x="13336197" y="4712281"/>
                </a:cubicBezTo>
                <a:cubicBezTo>
                  <a:pt x="13330705" y="4705799"/>
                  <a:pt x="13351893" y="4705799"/>
                  <a:pt x="13367588" y="4712281"/>
                </a:cubicBezTo>
                <a:cubicBezTo>
                  <a:pt x="13351893" y="4700242"/>
                  <a:pt x="13351893" y="4700242"/>
                  <a:pt x="13351893" y="4700242"/>
                </a:cubicBezTo>
                <a:cubicBezTo>
                  <a:pt x="13346399" y="4700242"/>
                  <a:pt x="13346399" y="4700242"/>
                  <a:pt x="13346399" y="4693760"/>
                </a:cubicBezTo>
                <a:cubicBezTo>
                  <a:pt x="13336197" y="4687277"/>
                  <a:pt x="13351893" y="4687277"/>
                  <a:pt x="13367588" y="4693760"/>
                </a:cubicBezTo>
                <a:cubicBezTo>
                  <a:pt x="13224763" y="4612267"/>
                  <a:pt x="13224763" y="4612267"/>
                  <a:pt x="13224763" y="4612267"/>
                </a:cubicBezTo>
                <a:cubicBezTo>
                  <a:pt x="13235749" y="4618749"/>
                  <a:pt x="13235749" y="4618749"/>
                  <a:pt x="13235749" y="4618749"/>
                </a:cubicBezTo>
                <a:cubicBezTo>
                  <a:pt x="13241243" y="4625231"/>
                  <a:pt x="13193373" y="4625231"/>
                  <a:pt x="13172185" y="4612267"/>
                </a:cubicBezTo>
                <a:cubicBezTo>
                  <a:pt x="13082723" y="4543738"/>
                  <a:pt x="12972073" y="4488174"/>
                  <a:pt x="12866131" y="4438167"/>
                </a:cubicBezTo>
                <a:cubicBezTo>
                  <a:pt x="12855145" y="4431684"/>
                  <a:pt x="12897522" y="4431684"/>
                  <a:pt x="12918710" y="4438167"/>
                </a:cubicBezTo>
                <a:cubicBezTo>
                  <a:pt x="12972073" y="4469653"/>
                  <a:pt x="13030145" y="4494657"/>
                  <a:pt x="13082723" y="4525216"/>
                </a:cubicBezTo>
                <a:cubicBezTo>
                  <a:pt x="13087431" y="4525216"/>
                  <a:pt x="13087431" y="4525216"/>
                  <a:pt x="13087431" y="4525216"/>
                </a:cubicBezTo>
                <a:cubicBezTo>
                  <a:pt x="13071737" y="4519660"/>
                  <a:pt x="13056041" y="4506696"/>
                  <a:pt x="13040346" y="4494657"/>
                </a:cubicBezTo>
                <a:cubicBezTo>
                  <a:pt x="12860638" y="4401124"/>
                  <a:pt x="12860638" y="4401124"/>
                  <a:pt x="12860638" y="4401124"/>
                </a:cubicBezTo>
                <a:cubicBezTo>
                  <a:pt x="12855145" y="4394642"/>
                  <a:pt x="12860638" y="4394642"/>
                  <a:pt x="12866131" y="4394642"/>
                </a:cubicBezTo>
                <a:cubicBezTo>
                  <a:pt x="12755482" y="4338152"/>
                  <a:pt x="12644047" y="4276106"/>
                  <a:pt x="12538890" y="4220542"/>
                </a:cubicBezTo>
                <a:cubicBezTo>
                  <a:pt x="12428240" y="4164052"/>
                  <a:pt x="12316805" y="4107562"/>
                  <a:pt x="12211649" y="4045517"/>
                </a:cubicBezTo>
                <a:cubicBezTo>
                  <a:pt x="12200662" y="4039960"/>
                  <a:pt x="12221850" y="4039960"/>
                  <a:pt x="12237545" y="4039960"/>
                </a:cubicBezTo>
                <a:cubicBezTo>
                  <a:pt x="12200662" y="4020513"/>
                  <a:pt x="12163779" y="4008474"/>
                  <a:pt x="12126895" y="3989953"/>
                </a:cubicBezTo>
                <a:cubicBezTo>
                  <a:pt x="12116694" y="3983471"/>
                  <a:pt x="12148083" y="3983471"/>
                  <a:pt x="12169272" y="3989953"/>
                </a:cubicBezTo>
                <a:cubicBezTo>
                  <a:pt x="12132388" y="3971432"/>
                  <a:pt x="12090012" y="3958467"/>
                  <a:pt x="12079810" y="3951984"/>
                </a:cubicBezTo>
                <a:cubicBezTo>
                  <a:pt x="12058621" y="3946428"/>
                  <a:pt x="12095505" y="3939946"/>
                  <a:pt x="12116694" y="3946428"/>
                </a:cubicBezTo>
                <a:cubicBezTo>
                  <a:pt x="12100999" y="3939946"/>
                  <a:pt x="12100999" y="3939946"/>
                  <a:pt x="12100999" y="3939946"/>
                </a:cubicBezTo>
                <a:cubicBezTo>
                  <a:pt x="12090012" y="3933463"/>
                  <a:pt x="12132388" y="3933463"/>
                  <a:pt x="12153577" y="3939946"/>
                </a:cubicBezTo>
                <a:cubicBezTo>
                  <a:pt x="12216749" y="3967728"/>
                  <a:pt x="12278745" y="3994120"/>
                  <a:pt x="12340740" y="4021323"/>
                </a:cubicBezTo>
                <a:lnTo>
                  <a:pt x="12481739" y="4086291"/>
                </a:lnTo>
                <a:lnTo>
                  <a:pt x="12527903" y="4108710"/>
                </a:lnTo>
                <a:lnTo>
                  <a:pt x="12527903" y="4114045"/>
                </a:lnTo>
                <a:cubicBezTo>
                  <a:pt x="12538890" y="4114045"/>
                  <a:pt x="12538890" y="4114045"/>
                  <a:pt x="12538890" y="4114045"/>
                </a:cubicBezTo>
                <a:lnTo>
                  <a:pt x="12527903" y="4108710"/>
                </a:lnTo>
                <a:lnTo>
                  <a:pt x="12527903" y="4108373"/>
                </a:lnTo>
                <a:cubicBezTo>
                  <a:pt x="12527903" y="4107562"/>
                  <a:pt x="12527903" y="4107562"/>
                  <a:pt x="12527903" y="4107562"/>
                </a:cubicBezTo>
                <a:lnTo>
                  <a:pt x="12481739" y="4086291"/>
                </a:lnTo>
                <a:lnTo>
                  <a:pt x="12303857" y="3999908"/>
                </a:lnTo>
                <a:cubicBezTo>
                  <a:pt x="12224597" y="3963329"/>
                  <a:pt x="12145337" y="3927444"/>
                  <a:pt x="12068824" y="3889938"/>
                </a:cubicBezTo>
                <a:cubicBezTo>
                  <a:pt x="12047635" y="3883456"/>
                  <a:pt x="12105707" y="3883456"/>
                  <a:pt x="12116694" y="3889938"/>
                </a:cubicBezTo>
                <a:cubicBezTo>
                  <a:pt x="12221850" y="3926981"/>
                  <a:pt x="12343487" y="3989953"/>
                  <a:pt x="12454137" y="4033478"/>
                </a:cubicBezTo>
                <a:cubicBezTo>
                  <a:pt x="12359182" y="3983471"/>
                  <a:pt x="12258733" y="3946428"/>
                  <a:pt x="12169272" y="3901977"/>
                </a:cubicBezTo>
                <a:cubicBezTo>
                  <a:pt x="12148083" y="3889938"/>
                  <a:pt x="12200662" y="3896420"/>
                  <a:pt x="12216357" y="3896420"/>
                </a:cubicBezTo>
                <a:cubicBezTo>
                  <a:pt x="12353689" y="3951984"/>
                  <a:pt x="12517701" y="4039960"/>
                  <a:pt x="12655033" y="4089042"/>
                </a:cubicBezTo>
                <a:cubicBezTo>
                  <a:pt x="12480819" y="3995509"/>
                  <a:pt x="12295617" y="3933463"/>
                  <a:pt x="12116694" y="3852896"/>
                </a:cubicBezTo>
                <a:cubicBezTo>
                  <a:pt x="12401559" y="3939946"/>
                  <a:pt x="12686423" y="4033478"/>
                  <a:pt x="12966579" y="4139049"/>
                </a:cubicBezTo>
                <a:cubicBezTo>
                  <a:pt x="13003463" y="4157570"/>
                  <a:pt x="13040346" y="4176091"/>
                  <a:pt x="13077229" y="4201095"/>
                </a:cubicBezTo>
                <a:cubicBezTo>
                  <a:pt x="13092925" y="4207577"/>
                  <a:pt x="13040346" y="4201095"/>
                  <a:pt x="13019158" y="4195539"/>
                </a:cubicBezTo>
                <a:cubicBezTo>
                  <a:pt x="12929696" y="4152014"/>
                  <a:pt x="12839450" y="4107562"/>
                  <a:pt x="12749988" y="4070520"/>
                </a:cubicBezTo>
                <a:cubicBezTo>
                  <a:pt x="12818261" y="4114045"/>
                  <a:pt x="12897522" y="4157570"/>
                  <a:pt x="12976781" y="4201095"/>
                </a:cubicBezTo>
                <a:cubicBezTo>
                  <a:pt x="12987768" y="4201095"/>
                  <a:pt x="13013665" y="4201095"/>
                  <a:pt x="13024651" y="4207577"/>
                </a:cubicBezTo>
                <a:cubicBezTo>
                  <a:pt x="13119607" y="4269623"/>
                  <a:pt x="13224763" y="4326113"/>
                  <a:pt x="13319718" y="4381677"/>
                </a:cubicBezTo>
                <a:cubicBezTo>
                  <a:pt x="13336197" y="4388159"/>
                  <a:pt x="13288328" y="4388159"/>
                  <a:pt x="13267140" y="4376121"/>
                </a:cubicBezTo>
                <a:cubicBezTo>
                  <a:pt x="13204359" y="4344635"/>
                  <a:pt x="13140795" y="4314074"/>
                  <a:pt x="13077229" y="4282588"/>
                </a:cubicBezTo>
                <a:cubicBezTo>
                  <a:pt x="13087431" y="4289071"/>
                  <a:pt x="13087431" y="4289071"/>
                  <a:pt x="13087431" y="4289071"/>
                </a:cubicBezTo>
                <a:cubicBezTo>
                  <a:pt x="13092925" y="4294627"/>
                  <a:pt x="13092925" y="4294627"/>
                  <a:pt x="13087431" y="4294627"/>
                </a:cubicBezTo>
                <a:cubicBezTo>
                  <a:pt x="13183171" y="4338152"/>
                  <a:pt x="13278127" y="4381677"/>
                  <a:pt x="13362095" y="4444649"/>
                </a:cubicBezTo>
                <a:cubicBezTo>
                  <a:pt x="13383283" y="4456688"/>
                  <a:pt x="13340907" y="4450206"/>
                  <a:pt x="13336197" y="4450206"/>
                </a:cubicBezTo>
                <a:cubicBezTo>
                  <a:pt x="13325211" y="4444649"/>
                  <a:pt x="13309516" y="4444649"/>
                  <a:pt x="13298530" y="4438167"/>
                </a:cubicBezTo>
                <a:cubicBezTo>
                  <a:pt x="13340907" y="4463171"/>
                  <a:pt x="13383283" y="4488174"/>
                  <a:pt x="13425660" y="4519660"/>
                </a:cubicBezTo>
                <a:cubicBezTo>
                  <a:pt x="13446848" y="4531699"/>
                  <a:pt x="13388777" y="4519660"/>
                  <a:pt x="13377790" y="4513178"/>
                </a:cubicBezTo>
                <a:lnTo>
                  <a:pt x="13252298" y="4451664"/>
                </a:lnTo>
                <a:lnTo>
                  <a:pt x="13251445" y="4450206"/>
                </a:lnTo>
                <a:cubicBezTo>
                  <a:pt x="13251445" y="4450206"/>
                  <a:pt x="13251445" y="4450206"/>
                  <a:pt x="13224763" y="4438167"/>
                </a:cubicBezTo>
                <a:lnTo>
                  <a:pt x="13252298" y="4451664"/>
                </a:lnTo>
                <a:lnTo>
                  <a:pt x="13253578" y="4453852"/>
                </a:lnTo>
                <a:cubicBezTo>
                  <a:pt x="13247325" y="4456283"/>
                  <a:pt x="13219662" y="4455068"/>
                  <a:pt x="13204359" y="4450206"/>
                </a:cubicBezTo>
                <a:cubicBezTo>
                  <a:pt x="13230257" y="4463171"/>
                  <a:pt x="13256938" y="4481692"/>
                  <a:pt x="13282835" y="4494657"/>
                </a:cubicBezTo>
                <a:cubicBezTo>
                  <a:pt x="13293821" y="4500213"/>
                  <a:pt x="13288328" y="4500213"/>
                  <a:pt x="13278127" y="4500213"/>
                </a:cubicBezTo>
                <a:cubicBezTo>
                  <a:pt x="13336197" y="4531699"/>
                  <a:pt x="13394269" y="4563185"/>
                  <a:pt x="13457050" y="4600228"/>
                </a:cubicBezTo>
                <a:cubicBezTo>
                  <a:pt x="13452341" y="4593745"/>
                  <a:pt x="13473529" y="4593745"/>
                  <a:pt x="13489225" y="4600228"/>
                </a:cubicBezTo>
                <a:cubicBezTo>
                  <a:pt x="13462543" y="4581706"/>
                  <a:pt x="13441355" y="4568742"/>
                  <a:pt x="13415458" y="4550220"/>
                </a:cubicBezTo>
                <a:cubicBezTo>
                  <a:pt x="13398978" y="4538181"/>
                  <a:pt x="13452341" y="4550220"/>
                  <a:pt x="13457050" y="4550220"/>
                </a:cubicBezTo>
                <a:cubicBezTo>
                  <a:pt x="13536310" y="4581706"/>
                  <a:pt x="13610076" y="4618749"/>
                  <a:pt x="13689336" y="4650235"/>
                </a:cubicBezTo>
                <a:cubicBezTo>
                  <a:pt x="13615570" y="4600228"/>
                  <a:pt x="13541803" y="4556703"/>
                  <a:pt x="13462543" y="4513178"/>
                </a:cubicBezTo>
                <a:cubicBezTo>
                  <a:pt x="13446848" y="4500213"/>
                  <a:pt x="13499426" y="4513178"/>
                  <a:pt x="13510413" y="4513178"/>
                </a:cubicBezTo>
                <a:cubicBezTo>
                  <a:pt x="13515121" y="4513178"/>
                  <a:pt x="13515121" y="4513178"/>
                  <a:pt x="13515121" y="4513178"/>
                </a:cubicBezTo>
                <a:cubicBezTo>
                  <a:pt x="13478238" y="4494657"/>
                  <a:pt x="13446848" y="4475209"/>
                  <a:pt x="13409964" y="4450206"/>
                </a:cubicBezTo>
                <a:cubicBezTo>
                  <a:pt x="13394269" y="4438167"/>
                  <a:pt x="13446848" y="4444649"/>
                  <a:pt x="13457050" y="4450206"/>
                </a:cubicBezTo>
                <a:cubicBezTo>
                  <a:pt x="13394269" y="4413163"/>
                  <a:pt x="13394269" y="4413163"/>
                  <a:pt x="13394269" y="4413163"/>
                </a:cubicBezTo>
                <a:cubicBezTo>
                  <a:pt x="13377790" y="4401124"/>
                  <a:pt x="13431153" y="4413163"/>
                  <a:pt x="13441355" y="4419645"/>
                </a:cubicBezTo>
                <a:cubicBezTo>
                  <a:pt x="13504920" y="4444649"/>
                  <a:pt x="13568484" y="4475209"/>
                  <a:pt x="13631264" y="4506696"/>
                </a:cubicBezTo>
                <a:cubicBezTo>
                  <a:pt x="13578686" y="4475209"/>
                  <a:pt x="13526108" y="4450206"/>
                  <a:pt x="13468036" y="4419645"/>
                </a:cubicBezTo>
                <a:cubicBezTo>
                  <a:pt x="13457050" y="4406681"/>
                  <a:pt x="13504920" y="4413163"/>
                  <a:pt x="13520614" y="4419645"/>
                </a:cubicBezTo>
                <a:cubicBezTo>
                  <a:pt x="13568484" y="4444649"/>
                  <a:pt x="13568484" y="4444649"/>
                  <a:pt x="13568484" y="4444649"/>
                </a:cubicBezTo>
                <a:cubicBezTo>
                  <a:pt x="13578686" y="4444649"/>
                  <a:pt x="13599875" y="4444649"/>
                  <a:pt x="13610076" y="4450206"/>
                </a:cubicBezTo>
                <a:cubicBezTo>
                  <a:pt x="13663440" y="4475209"/>
                  <a:pt x="13716018" y="4500213"/>
                  <a:pt x="13763103" y="4525216"/>
                </a:cubicBezTo>
                <a:cubicBezTo>
                  <a:pt x="13657946" y="4456688"/>
                  <a:pt x="13541803" y="4394642"/>
                  <a:pt x="13431153" y="4326113"/>
                </a:cubicBezTo>
                <a:cubicBezTo>
                  <a:pt x="13409964" y="4319631"/>
                  <a:pt x="13462543" y="4326113"/>
                  <a:pt x="13473529" y="4332596"/>
                </a:cubicBezTo>
                <a:cubicBezTo>
                  <a:pt x="13478238" y="4332596"/>
                  <a:pt x="13478238" y="4332596"/>
                  <a:pt x="13483731" y="4332596"/>
                </a:cubicBezTo>
                <a:cubicBezTo>
                  <a:pt x="13515121" y="4344635"/>
                  <a:pt x="13541803" y="4357599"/>
                  <a:pt x="13573193" y="4376121"/>
                </a:cubicBezTo>
                <a:lnTo>
                  <a:pt x="13564026" y="4368187"/>
                </a:lnTo>
                <a:lnTo>
                  <a:pt x="13920642" y="4517461"/>
                </a:lnTo>
                <a:cubicBezTo>
                  <a:pt x="14042082" y="4570362"/>
                  <a:pt x="14162149" y="4624768"/>
                  <a:pt x="14281039" y="4680795"/>
                </a:cubicBezTo>
                <a:cubicBezTo>
                  <a:pt x="14286532" y="4675238"/>
                  <a:pt x="14306936" y="4675238"/>
                  <a:pt x="14312429" y="4675238"/>
                </a:cubicBezTo>
                <a:cubicBezTo>
                  <a:pt x="14333617" y="4680795"/>
                  <a:pt x="14360299" y="4687277"/>
                  <a:pt x="14386196" y="4693760"/>
                </a:cubicBezTo>
                <a:cubicBezTo>
                  <a:pt x="14323416" y="4668756"/>
                  <a:pt x="14323416" y="4668756"/>
                  <a:pt x="14323416" y="4668756"/>
                </a:cubicBezTo>
                <a:cubicBezTo>
                  <a:pt x="14317922" y="4662274"/>
                  <a:pt x="14344604" y="4655791"/>
                  <a:pt x="14354805" y="4655791"/>
                </a:cubicBezTo>
                <a:cubicBezTo>
                  <a:pt x="14391689" y="4675238"/>
                  <a:pt x="14428572" y="4687277"/>
                  <a:pt x="14465455" y="4705799"/>
                </a:cubicBezTo>
                <a:cubicBezTo>
                  <a:pt x="14470949" y="4705799"/>
                  <a:pt x="14470949" y="4705799"/>
                  <a:pt x="14476442" y="4705799"/>
                </a:cubicBezTo>
                <a:cubicBezTo>
                  <a:pt x="14571397" y="4743767"/>
                  <a:pt x="14666352" y="4787292"/>
                  <a:pt x="14755814" y="4837299"/>
                </a:cubicBezTo>
                <a:cubicBezTo>
                  <a:pt x="14771509" y="4842856"/>
                  <a:pt x="14771509" y="4842856"/>
                  <a:pt x="14771509" y="4842856"/>
                </a:cubicBezTo>
                <a:cubicBezTo>
                  <a:pt x="14777002" y="4837299"/>
                  <a:pt x="14792697" y="4830817"/>
                  <a:pt x="14798190" y="4837299"/>
                </a:cubicBezTo>
                <a:cubicBezTo>
                  <a:pt x="14824872" y="4849338"/>
                  <a:pt x="14846060" y="4862303"/>
                  <a:pt x="14871957" y="4874342"/>
                </a:cubicBezTo>
                <a:cubicBezTo>
                  <a:pt x="14861755" y="4867860"/>
                  <a:pt x="14850769" y="4862303"/>
                  <a:pt x="14835074" y="4849338"/>
                </a:cubicBezTo>
                <a:cubicBezTo>
                  <a:pt x="14830365" y="4842856"/>
                  <a:pt x="14861755" y="4837299"/>
                  <a:pt x="14867248" y="4842856"/>
                </a:cubicBezTo>
                <a:cubicBezTo>
                  <a:pt x="14983392" y="4899345"/>
                  <a:pt x="15094042" y="4961392"/>
                  <a:pt x="15210185" y="5011399"/>
                </a:cubicBezTo>
                <a:cubicBezTo>
                  <a:pt x="15210185" y="5017882"/>
                  <a:pt x="15204692" y="5017882"/>
                  <a:pt x="15194490" y="5023438"/>
                </a:cubicBezTo>
                <a:lnTo>
                  <a:pt x="15210185" y="5029920"/>
                </a:lnTo>
                <a:lnTo>
                  <a:pt x="15210185" y="5029920"/>
                </a:lnTo>
                <a:cubicBezTo>
                  <a:pt x="15210185" y="5029920"/>
                  <a:pt x="15210185" y="5029920"/>
                  <a:pt x="15225880" y="5036402"/>
                </a:cubicBezTo>
                <a:cubicBezTo>
                  <a:pt x="15225880" y="5036402"/>
                  <a:pt x="15225880" y="5036402"/>
                  <a:pt x="15221956" y="5034782"/>
                </a:cubicBezTo>
                <a:lnTo>
                  <a:pt x="15210185" y="5029920"/>
                </a:lnTo>
                <a:lnTo>
                  <a:pt x="15219700" y="5021470"/>
                </a:lnTo>
                <a:cubicBezTo>
                  <a:pt x="15228234" y="5019271"/>
                  <a:pt x="15238829" y="5017882"/>
                  <a:pt x="15241575" y="5017882"/>
                </a:cubicBezTo>
                <a:cubicBezTo>
                  <a:pt x="15268257" y="5023438"/>
                  <a:pt x="15289445" y="5036402"/>
                  <a:pt x="15315342" y="5042885"/>
                </a:cubicBezTo>
                <a:cubicBezTo>
                  <a:pt x="15305140" y="5036402"/>
                  <a:pt x="15289445" y="5029920"/>
                  <a:pt x="15278458" y="5023438"/>
                </a:cubicBezTo>
                <a:cubicBezTo>
                  <a:pt x="15273750" y="5017882"/>
                  <a:pt x="15283952" y="5011399"/>
                  <a:pt x="15299647" y="5011399"/>
                </a:cubicBezTo>
                <a:cubicBezTo>
                  <a:pt x="15289445" y="5004916"/>
                  <a:pt x="15289445" y="5004916"/>
                  <a:pt x="15289445" y="5004916"/>
                </a:cubicBezTo>
                <a:cubicBezTo>
                  <a:pt x="15283952" y="5004916"/>
                  <a:pt x="15278458" y="5004916"/>
                  <a:pt x="15273750" y="5004916"/>
                </a:cubicBezTo>
                <a:cubicBezTo>
                  <a:pt x="15262763" y="5004916"/>
                  <a:pt x="15247069" y="5011399"/>
                  <a:pt x="15241575" y="5004916"/>
                </a:cubicBezTo>
                <a:cubicBezTo>
                  <a:pt x="15199199" y="4986395"/>
                  <a:pt x="15162315" y="4961392"/>
                  <a:pt x="15120723" y="4942870"/>
                </a:cubicBezTo>
                <a:cubicBezTo>
                  <a:pt x="15115230" y="4942870"/>
                  <a:pt x="15109737" y="4942870"/>
                  <a:pt x="15109737" y="4942870"/>
                </a:cubicBezTo>
                <a:cubicBezTo>
                  <a:pt x="15099535" y="4936388"/>
                  <a:pt x="15099535" y="4936388"/>
                  <a:pt x="15099535" y="4936388"/>
                </a:cubicBezTo>
                <a:cubicBezTo>
                  <a:pt x="15094042" y="4929905"/>
                  <a:pt x="15094042" y="4929905"/>
                  <a:pt x="15094042" y="4929905"/>
                </a:cubicBezTo>
                <a:cubicBezTo>
                  <a:pt x="15094042" y="4924349"/>
                  <a:pt x="15109737" y="4917867"/>
                  <a:pt x="15120723" y="4924349"/>
                </a:cubicBezTo>
                <a:cubicBezTo>
                  <a:pt x="15120723" y="4917867"/>
                  <a:pt x="15125432" y="4917867"/>
                  <a:pt x="15125432" y="4917867"/>
                </a:cubicBezTo>
                <a:cubicBezTo>
                  <a:pt x="15115230" y="4911384"/>
                  <a:pt x="15099535" y="4904902"/>
                  <a:pt x="15083055" y="4899345"/>
                </a:cubicBezTo>
                <a:cubicBezTo>
                  <a:pt x="15078347" y="4892863"/>
                  <a:pt x="15104244" y="4886380"/>
                  <a:pt x="15115230" y="4892863"/>
                </a:cubicBezTo>
                <a:cubicBezTo>
                  <a:pt x="15146620" y="4904902"/>
                  <a:pt x="15178010" y="4917867"/>
                  <a:pt x="15210185" y="4936388"/>
                </a:cubicBezTo>
                <a:cubicBezTo>
                  <a:pt x="15268257" y="4961392"/>
                  <a:pt x="15326328" y="4992878"/>
                  <a:pt x="15384400" y="5017882"/>
                </a:cubicBezTo>
                <a:cubicBezTo>
                  <a:pt x="15384400" y="5023438"/>
                  <a:pt x="15384400" y="5023438"/>
                  <a:pt x="15378907" y="5023438"/>
                </a:cubicBezTo>
                <a:cubicBezTo>
                  <a:pt x="15394602" y="5029920"/>
                  <a:pt x="15410297" y="5036402"/>
                  <a:pt x="15426776" y="5042885"/>
                </a:cubicBezTo>
                <a:cubicBezTo>
                  <a:pt x="15400095" y="5029920"/>
                  <a:pt x="15400095" y="5029920"/>
                  <a:pt x="15400095" y="5029920"/>
                </a:cubicBezTo>
                <a:cubicBezTo>
                  <a:pt x="15394602" y="5023438"/>
                  <a:pt x="15421283" y="5017882"/>
                  <a:pt x="15431485" y="5023438"/>
                </a:cubicBezTo>
                <a:cubicBezTo>
                  <a:pt x="15468368" y="5042885"/>
                  <a:pt x="15500543" y="5061406"/>
                  <a:pt x="15537426" y="5073445"/>
                </a:cubicBezTo>
                <a:cubicBezTo>
                  <a:pt x="15484848" y="5042885"/>
                  <a:pt x="15484848" y="5042885"/>
                  <a:pt x="15484848" y="5042885"/>
                </a:cubicBezTo>
                <a:cubicBezTo>
                  <a:pt x="15473862" y="5036402"/>
                  <a:pt x="15506037" y="5029920"/>
                  <a:pt x="15516238" y="5029920"/>
                </a:cubicBezTo>
                <a:cubicBezTo>
                  <a:pt x="15527225" y="5036402"/>
                  <a:pt x="15537426" y="5042885"/>
                  <a:pt x="15547628" y="5048441"/>
                </a:cubicBezTo>
                <a:cubicBezTo>
                  <a:pt x="15568817" y="4974357"/>
                  <a:pt x="15568817" y="4974357"/>
                  <a:pt x="15568817" y="4974357"/>
                </a:cubicBezTo>
                <a:cubicBezTo>
                  <a:pt x="15558615" y="4967874"/>
                  <a:pt x="15542920" y="4961392"/>
                  <a:pt x="15527225" y="4949353"/>
                </a:cubicBezTo>
                <a:cubicBezTo>
                  <a:pt x="15516238" y="4942870"/>
                  <a:pt x="15547628" y="4936388"/>
                  <a:pt x="15558615" y="4942870"/>
                </a:cubicBezTo>
                <a:cubicBezTo>
                  <a:pt x="15564108" y="4942870"/>
                  <a:pt x="15574310" y="4949353"/>
                  <a:pt x="15579803" y="4949353"/>
                </a:cubicBezTo>
                <a:cubicBezTo>
                  <a:pt x="15574310" y="4942870"/>
                  <a:pt x="15568817" y="4929905"/>
                  <a:pt x="15564108" y="4917867"/>
                </a:cubicBezTo>
                <a:cubicBezTo>
                  <a:pt x="15558615" y="4917867"/>
                  <a:pt x="15564108" y="4911384"/>
                  <a:pt x="15564108" y="4904902"/>
                </a:cubicBezTo>
                <a:cubicBezTo>
                  <a:pt x="15537426" y="4892863"/>
                  <a:pt x="15510745" y="4874342"/>
                  <a:pt x="15479355" y="4855821"/>
                </a:cubicBezTo>
                <a:cubicBezTo>
                  <a:pt x="15473862" y="4862303"/>
                  <a:pt x="15463660" y="4862303"/>
                  <a:pt x="15458167" y="4862303"/>
                </a:cubicBezTo>
                <a:cubicBezTo>
                  <a:pt x="15378907" y="4824335"/>
                  <a:pt x="15315342" y="4780809"/>
                  <a:pt x="15241575" y="4737285"/>
                </a:cubicBezTo>
                <a:cubicBezTo>
                  <a:pt x="15236082" y="4737285"/>
                  <a:pt x="15262763" y="4724319"/>
                  <a:pt x="15273750" y="4730802"/>
                </a:cubicBezTo>
                <a:cubicBezTo>
                  <a:pt x="15336530" y="4768770"/>
                  <a:pt x="15400095" y="4812296"/>
                  <a:pt x="15468368" y="4842856"/>
                </a:cubicBezTo>
                <a:cubicBezTo>
                  <a:pt x="15473862" y="4837299"/>
                  <a:pt x="15489556" y="4837299"/>
                  <a:pt x="15495050" y="4837299"/>
                </a:cubicBezTo>
                <a:cubicBezTo>
                  <a:pt x="15564108" y="4880824"/>
                  <a:pt x="15564108" y="4880824"/>
                  <a:pt x="15564108" y="4880824"/>
                </a:cubicBezTo>
                <a:cubicBezTo>
                  <a:pt x="15568817" y="4880824"/>
                  <a:pt x="15568817" y="4880824"/>
                  <a:pt x="15574310" y="4880824"/>
                </a:cubicBezTo>
                <a:cubicBezTo>
                  <a:pt x="15553122" y="4867860"/>
                  <a:pt x="15531933" y="4855821"/>
                  <a:pt x="15510745" y="4842856"/>
                </a:cubicBezTo>
                <a:cubicBezTo>
                  <a:pt x="15506037" y="4842856"/>
                  <a:pt x="15521732" y="4837299"/>
                  <a:pt x="15531933" y="4837299"/>
                </a:cubicBezTo>
                <a:cubicBezTo>
                  <a:pt x="15521732" y="4830817"/>
                  <a:pt x="15521732" y="4830817"/>
                  <a:pt x="15521732" y="4830817"/>
                </a:cubicBezTo>
                <a:cubicBezTo>
                  <a:pt x="15516238" y="4830817"/>
                  <a:pt x="15516238" y="4830817"/>
                  <a:pt x="15521732" y="4824335"/>
                </a:cubicBezTo>
                <a:cubicBezTo>
                  <a:pt x="15516238" y="4824335"/>
                  <a:pt x="15516238" y="4824335"/>
                  <a:pt x="15516238" y="4824335"/>
                </a:cubicBezTo>
                <a:cubicBezTo>
                  <a:pt x="15510745" y="4824335"/>
                  <a:pt x="15521732" y="4817852"/>
                  <a:pt x="15531933" y="4817852"/>
                </a:cubicBezTo>
                <a:cubicBezTo>
                  <a:pt x="15492303" y="4799331"/>
                  <a:pt x="15472489" y="4790070"/>
                  <a:pt x="15462581" y="4785440"/>
                </a:cubicBezTo>
                <a:lnTo>
                  <a:pt x="15457672" y="4783146"/>
                </a:lnTo>
                <a:lnTo>
                  <a:pt x="15458167" y="4780809"/>
                </a:lnTo>
                <a:cubicBezTo>
                  <a:pt x="15458167" y="4780809"/>
                  <a:pt x="15458167" y="4780809"/>
                  <a:pt x="15452674" y="4780809"/>
                </a:cubicBezTo>
                <a:cubicBezTo>
                  <a:pt x="15452674" y="4780809"/>
                  <a:pt x="15452674" y="4780809"/>
                  <a:pt x="15453912" y="4781388"/>
                </a:cubicBezTo>
                <a:lnTo>
                  <a:pt x="15457672" y="4783146"/>
                </a:lnTo>
                <a:lnTo>
                  <a:pt x="15457014" y="4786250"/>
                </a:lnTo>
                <a:cubicBezTo>
                  <a:pt x="15451349" y="4791807"/>
                  <a:pt x="15434428" y="4796321"/>
                  <a:pt x="15426776" y="4787292"/>
                </a:cubicBezTo>
                <a:cubicBezTo>
                  <a:pt x="15378907" y="4743767"/>
                  <a:pt x="15320835" y="4712281"/>
                  <a:pt x="15262763" y="4687277"/>
                </a:cubicBezTo>
                <a:cubicBezTo>
                  <a:pt x="15257270" y="4680795"/>
                  <a:pt x="15283952" y="4675238"/>
                  <a:pt x="15294938" y="4680795"/>
                </a:cubicBezTo>
                <a:cubicBezTo>
                  <a:pt x="15326328" y="4693760"/>
                  <a:pt x="15353010" y="4705799"/>
                  <a:pt x="15384400" y="4724319"/>
                </a:cubicBezTo>
                <a:cubicBezTo>
                  <a:pt x="15363212" y="4705799"/>
                  <a:pt x="15363212" y="4705799"/>
                  <a:pt x="15363212" y="4705799"/>
                </a:cubicBezTo>
                <a:cubicBezTo>
                  <a:pt x="15268257" y="4655791"/>
                  <a:pt x="15268257" y="4655791"/>
                  <a:pt x="15268257" y="4655791"/>
                </a:cubicBezTo>
                <a:cubicBezTo>
                  <a:pt x="15262763" y="4650235"/>
                  <a:pt x="15262763" y="4650235"/>
                  <a:pt x="15268257" y="4650235"/>
                </a:cubicBezTo>
                <a:cubicBezTo>
                  <a:pt x="15152113" y="4581706"/>
                  <a:pt x="15035970" y="4519660"/>
                  <a:pt x="14924535" y="4444649"/>
                </a:cubicBezTo>
                <a:cubicBezTo>
                  <a:pt x="14919827" y="4444649"/>
                  <a:pt x="14930028" y="4438167"/>
                  <a:pt x="14941015" y="4438167"/>
                </a:cubicBezTo>
                <a:cubicBezTo>
                  <a:pt x="14882944" y="4413163"/>
                  <a:pt x="14882944" y="4413163"/>
                  <a:pt x="14882944" y="4413163"/>
                </a:cubicBezTo>
                <a:cubicBezTo>
                  <a:pt x="14877450" y="4406681"/>
                  <a:pt x="14893146" y="4401124"/>
                  <a:pt x="14908840" y="4401124"/>
                </a:cubicBezTo>
                <a:cubicBezTo>
                  <a:pt x="14888437" y="4394642"/>
                  <a:pt x="14867248" y="4388159"/>
                  <a:pt x="14861755" y="4381677"/>
                </a:cubicBezTo>
                <a:cubicBezTo>
                  <a:pt x="14850769" y="4381677"/>
                  <a:pt x="14867248" y="4369638"/>
                  <a:pt x="14882944" y="4369638"/>
                </a:cubicBezTo>
                <a:cubicBezTo>
                  <a:pt x="14871957" y="4369638"/>
                  <a:pt x="14871957" y="4369638"/>
                  <a:pt x="14871957" y="4369638"/>
                </a:cubicBezTo>
                <a:cubicBezTo>
                  <a:pt x="14867248" y="4369638"/>
                  <a:pt x="14893146" y="4357599"/>
                  <a:pt x="14904132" y="4363155"/>
                </a:cubicBezTo>
                <a:cubicBezTo>
                  <a:pt x="14972405" y="4388159"/>
                  <a:pt x="15041464" y="4413163"/>
                  <a:pt x="15104244" y="4450206"/>
                </a:cubicBezTo>
                <a:cubicBezTo>
                  <a:pt x="15109737" y="4456688"/>
                  <a:pt x="15109737" y="4456688"/>
                  <a:pt x="15109737" y="4456688"/>
                </a:cubicBezTo>
                <a:cubicBezTo>
                  <a:pt x="15109737" y="4456688"/>
                  <a:pt x="15109737" y="4456688"/>
                  <a:pt x="15109737" y="4450206"/>
                </a:cubicBezTo>
                <a:cubicBezTo>
                  <a:pt x="15030477" y="4406681"/>
                  <a:pt x="14945724" y="4369638"/>
                  <a:pt x="14861755" y="4326113"/>
                </a:cubicBezTo>
                <a:cubicBezTo>
                  <a:pt x="14850769" y="4326113"/>
                  <a:pt x="14882944" y="4319631"/>
                  <a:pt x="14888437" y="4319631"/>
                </a:cubicBezTo>
                <a:cubicBezTo>
                  <a:pt x="14945724" y="4332596"/>
                  <a:pt x="15009289" y="4369638"/>
                  <a:pt x="15072853" y="4388159"/>
                </a:cubicBezTo>
                <a:cubicBezTo>
                  <a:pt x="15020275" y="4363155"/>
                  <a:pt x="14966912" y="4344635"/>
                  <a:pt x="14919827" y="4319631"/>
                </a:cubicBezTo>
                <a:cubicBezTo>
                  <a:pt x="14908840" y="4314074"/>
                  <a:pt x="14941015" y="4307592"/>
                  <a:pt x="14945724" y="4307592"/>
                </a:cubicBezTo>
                <a:cubicBezTo>
                  <a:pt x="15024983" y="4332596"/>
                  <a:pt x="15109737" y="4388159"/>
                  <a:pt x="15183503" y="4406681"/>
                </a:cubicBezTo>
                <a:cubicBezTo>
                  <a:pt x="15078347" y="4344635"/>
                  <a:pt x="14966912" y="4314074"/>
                  <a:pt x="14856262" y="4264067"/>
                </a:cubicBezTo>
                <a:cubicBezTo>
                  <a:pt x="14850769" y="4264067"/>
                  <a:pt x="14861755" y="4257584"/>
                  <a:pt x="14871957" y="4257584"/>
                </a:cubicBezTo>
                <a:cubicBezTo>
                  <a:pt x="14846060" y="4245546"/>
                  <a:pt x="14824872" y="4232581"/>
                  <a:pt x="14798190" y="4220542"/>
                </a:cubicBezTo>
                <a:cubicBezTo>
                  <a:pt x="14792697" y="4214060"/>
                  <a:pt x="14819378" y="4207577"/>
                  <a:pt x="14830365" y="4207577"/>
                </a:cubicBezTo>
                <a:cubicBezTo>
                  <a:pt x="14850769" y="4220542"/>
                  <a:pt x="14867248" y="4226099"/>
                  <a:pt x="14888437" y="4239064"/>
                </a:cubicBezTo>
                <a:cubicBezTo>
                  <a:pt x="14893146" y="4232581"/>
                  <a:pt x="14908840" y="4232581"/>
                  <a:pt x="14914334" y="4232581"/>
                </a:cubicBezTo>
                <a:cubicBezTo>
                  <a:pt x="14935521" y="4239064"/>
                  <a:pt x="14956710" y="4251102"/>
                  <a:pt x="14977898" y="4257584"/>
                </a:cubicBezTo>
                <a:cubicBezTo>
                  <a:pt x="14988100" y="4257584"/>
                  <a:pt x="14999087" y="4251102"/>
                  <a:pt x="14999087" y="4251102"/>
                </a:cubicBezTo>
                <a:cubicBezTo>
                  <a:pt x="15067360" y="4269623"/>
                  <a:pt x="15125432" y="4307592"/>
                  <a:pt x="15188997" y="4332596"/>
                </a:cubicBezTo>
                <a:cubicBezTo>
                  <a:pt x="15115230" y="4276106"/>
                  <a:pt x="15020275" y="4257584"/>
                  <a:pt x="14935521" y="4220542"/>
                </a:cubicBezTo>
                <a:cubicBezTo>
                  <a:pt x="14924535" y="4220542"/>
                  <a:pt x="14956710" y="4207577"/>
                  <a:pt x="14962203" y="4214060"/>
                </a:cubicBezTo>
                <a:cubicBezTo>
                  <a:pt x="14999087" y="4214060"/>
                  <a:pt x="15030477" y="4226099"/>
                  <a:pt x="15062652" y="4239064"/>
                </a:cubicBezTo>
                <a:cubicBezTo>
                  <a:pt x="15051665" y="4232581"/>
                  <a:pt x="15051665" y="4232581"/>
                  <a:pt x="15051665" y="4232581"/>
                </a:cubicBezTo>
                <a:cubicBezTo>
                  <a:pt x="15041464" y="4226099"/>
                  <a:pt x="15062652" y="4220542"/>
                  <a:pt x="15072853" y="4220542"/>
                </a:cubicBezTo>
                <a:cubicBezTo>
                  <a:pt x="15030477" y="4195539"/>
                  <a:pt x="14983392" y="4182574"/>
                  <a:pt x="14935521" y="4157570"/>
                </a:cubicBezTo>
                <a:cubicBezTo>
                  <a:pt x="14930028" y="4157570"/>
                  <a:pt x="14951217" y="4152014"/>
                  <a:pt x="14962203" y="4152014"/>
                </a:cubicBezTo>
                <a:cubicBezTo>
                  <a:pt x="14951217" y="4145531"/>
                  <a:pt x="14951217" y="4145531"/>
                  <a:pt x="14951217" y="4145531"/>
                </a:cubicBezTo>
                <a:cubicBezTo>
                  <a:pt x="14941015" y="4132566"/>
                  <a:pt x="14972405" y="4132566"/>
                  <a:pt x="14977898" y="4132566"/>
                </a:cubicBezTo>
                <a:cubicBezTo>
                  <a:pt x="14999087" y="4132566"/>
                  <a:pt x="15024983" y="4139049"/>
                  <a:pt x="15046172" y="4145531"/>
                </a:cubicBezTo>
                <a:cubicBezTo>
                  <a:pt x="15035970" y="4145531"/>
                  <a:pt x="15030477" y="4139049"/>
                  <a:pt x="15024983" y="4132566"/>
                </a:cubicBezTo>
                <a:cubicBezTo>
                  <a:pt x="15014782" y="4127010"/>
                  <a:pt x="15046172" y="4120527"/>
                  <a:pt x="15051665" y="4127010"/>
                </a:cubicBezTo>
                <a:lnTo>
                  <a:pt x="15126900" y="4144591"/>
                </a:lnTo>
                <a:lnTo>
                  <a:pt x="15126805" y="4144721"/>
                </a:lnTo>
                <a:cubicBezTo>
                  <a:pt x="15126805" y="4145531"/>
                  <a:pt x="15128178" y="4145531"/>
                  <a:pt x="15130925" y="4145531"/>
                </a:cubicBezTo>
                <a:lnTo>
                  <a:pt x="15126900" y="4144591"/>
                </a:lnTo>
                <a:lnTo>
                  <a:pt x="15130925" y="4139049"/>
                </a:lnTo>
                <a:cubicBezTo>
                  <a:pt x="15083055" y="4107562"/>
                  <a:pt x="15020275" y="4089042"/>
                  <a:pt x="14972405" y="4064038"/>
                </a:cubicBezTo>
                <a:cubicBezTo>
                  <a:pt x="14962203" y="4058481"/>
                  <a:pt x="14993594" y="4058481"/>
                  <a:pt x="14999087" y="4058481"/>
                </a:cubicBezTo>
                <a:cubicBezTo>
                  <a:pt x="15009289" y="4058481"/>
                  <a:pt x="15024983" y="4058481"/>
                  <a:pt x="15035970" y="4064038"/>
                </a:cubicBezTo>
                <a:cubicBezTo>
                  <a:pt x="15009289" y="4045517"/>
                  <a:pt x="15009289" y="4045517"/>
                  <a:pt x="15009289" y="4045517"/>
                </a:cubicBezTo>
                <a:cubicBezTo>
                  <a:pt x="15003796" y="4039960"/>
                  <a:pt x="15003796" y="4039960"/>
                  <a:pt x="15009289" y="4039960"/>
                </a:cubicBezTo>
                <a:cubicBezTo>
                  <a:pt x="14988100" y="4026995"/>
                  <a:pt x="14966912" y="4014956"/>
                  <a:pt x="14951217" y="4001991"/>
                </a:cubicBezTo>
                <a:cubicBezTo>
                  <a:pt x="14945724" y="3995509"/>
                  <a:pt x="14977898" y="3989953"/>
                  <a:pt x="14977898" y="3989953"/>
                </a:cubicBezTo>
                <a:cubicBezTo>
                  <a:pt x="14988100" y="3989953"/>
                  <a:pt x="14999087" y="3995509"/>
                  <a:pt x="15009289" y="3995509"/>
                </a:cubicBezTo>
                <a:cubicBezTo>
                  <a:pt x="15004187" y="3992731"/>
                  <a:pt x="15009485" y="3989721"/>
                  <a:pt x="15016744" y="3987406"/>
                </a:cubicBezTo>
                <a:lnTo>
                  <a:pt x="15034590" y="3983753"/>
                </a:lnTo>
                <a:lnTo>
                  <a:pt x="15051665" y="3989953"/>
                </a:lnTo>
                <a:cubicBezTo>
                  <a:pt x="15051665" y="3989953"/>
                  <a:pt x="15051665" y="3989953"/>
                  <a:pt x="15062652" y="3989953"/>
                </a:cubicBezTo>
                <a:cubicBezTo>
                  <a:pt x="15062652" y="3989953"/>
                  <a:pt x="15062652" y="3989953"/>
                  <a:pt x="15035970" y="3983471"/>
                </a:cubicBezTo>
                <a:lnTo>
                  <a:pt x="15034590" y="3983753"/>
                </a:lnTo>
                <a:lnTo>
                  <a:pt x="15017234" y="3977451"/>
                </a:lnTo>
                <a:cubicBezTo>
                  <a:pt x="15005365" y="3972821"/>
                  <a:pt x="14993594" y="3968191"/>
                  <a:pt x="14983392" y="3964949"/>
                </a:cubicBezTo>
                <a:cubicBezTo>
                  <a:pt x="14966912" y="3964949"/>
                  <a:pt x="14999087" y="3951984"/>
                  <a:pt x="15009289" y="3958467"/>
                </a:cubicBezTo>
                <a:cubicBezTo>
                  <a:pt x="15020275" y="3958467"/>
                  <a:pt x="15020275" y="3958467"/>
                  <a:pt x="15020275" y="3958467"/>
                </a:cubicBezTo>
                <a:cubicBezTo>
                  <a:pt x="15024983" y="3958467"/>
                  <a:pt x="15030477" y="3958467"/>
                  <a:pt x="15030477" y="3958467"/>
                </a:cubicBezTo>
                <a:cubicBezTo>
                  <a:pt x="15051665" y="3964949"/>
                  <a:pt x="15067360" y="3971432"/>
                  <a:pt x="15083055" y="3976988"/>
                </a:cubicBezTo>
                <a:cubicBezTo>
                  <a:pt x="15125432" y="3989953"/>
                  <a:pt x="15167808" y="4008474"/>
                  <a:pt x="15210185" y="4020513"/>
                </a:cubicBezTo>
                <a:cubicBezTo>
                  <a:pt x="15183503" y="4008474"/>
                  <a:pt x="15156822" y="3989953"/>
                  <a:pt x="15130925" y="3971432"/>
                </a:cubicBezTo>
                <a:cubicBezTo>
                  <a:pt x="15078347" y="3951984"/>
                  <a:pt x="15024983" y="3921424"/>
                  <a:pt x="14972405" y="3896420"/>
                </a:cubicBezTo>
                <a:cubicBezTo>
                  <a:pt x="14967305" y="3893179"/>
                  <a:pt x="14972601" y="3889938"/>
                  <a:pt x="14980449" y="3887507"/>
                </a:cubicBezTo>
                <a:lnTo>
                  <a:pt x="15001787" y="3883804"/>
                </a:lnTo>
                <a:lnTo>
                  <a:pt x="15014782" y="3889938"/>
                </a:lnTo>
                <a:cubicBezTo>
                  <a:pt x="15014782" y="3889938"/>
                  <a:pt x="15014782" y="3889938"/>
                  <a:pt x="15003796" y="3883456"/>
                </a:cubicBezTo>
                <a:lnTo>
                  <a:pt x="15001787" y="3883804"/>
                </a:lnTo>
                <a:lnTo>
                  <a:pt x="14965244" y="3866555"/>
                </a:lnTo>
                <a:cubicBezTo>
                  <a:pt x="14948667" y="3857063"/>
                  <a:pt x="14932775" y="3845950"/>
                  <a:pt x="14919827" y="3833449"/>
                </a:cubicBezTo>
                <a:cubicBezTo>
                  <a:pt x="14914334" y="3827892"/>
                  <a:pt x="14945724" y="3821410"/>
                  <a:pt x="14951217" y="3821410"/>
                </a:cubicBezTo>
                <a:cubicBezTo>
                  <a:pt x="15003796" y="3833449"/>
                  <a:pt x="15051665" y="3858452"/>
                  <a:pt x="15099535" y="3883456"/>
                </a:cubicBezTo>
                <a:cubicBezTo>
                  <a:pt x="15210185" y="3914942"/>
                  <a:pt x="15342023" y="3951984"/>
                  <a:pt x="15436978" y="4026995"/>
                </a:cubicBezTo>
                <a:cubicBezTo>
                  <a:pt x="15479355" y="4045517"/>
                  <a:pt x="15516238" y="4064038"/>
                  <a:pt x="15558615" y="4095524"/>
                </a:cubicBezTo>
                <a:cubicBezTo>
                  <a:pt x="15564108" y="4102007"/>
                  <a:pt x="15558615" y="4102007"/>
                  <a:pt x="15553122" y="4102007"/>
                </a:cubicBezTo>
                <a:cubicBezTo>
                  <a:pt x="15585296" y="4120527"/>
                  <a:pt x="15585296" y="4120527"/>
                  <a:pt x="15585296" y="4120527"/>
                </a:cubicBezTo>
                <a:cubicBezTo>
                  <a:pt x="15590005" y="4120527"/>
                  <a:pt x="15600992" y="4120527"/>
                  <a:pt x="15605700" y="4120527"/>
                </a:cubicBezTo>
                <a:cubicBezTo>
                  <a:pt x="15727336" y="4164052"/>
                  <a:pt x="15727336" y="4164052"/>
                  <a:pt x="15727336" y="4164052"/>
                </a:cubicBezTo>
                <a:cubicBezTo>
                  <a:pt x="15738323" y="4164052"/>
                  <a:pt x="15748525" y="4157570"/>
                  <a:pt x="15754018" y="4164052"/>
                </a:cubicBezTo>
                <a:cubicBezTo>
                  <a:pt x="15775206" y="4170535"/>
                  <a:pt x="15796394" y="4176091"/>
                  <a:pt x="15812090" y="4182574"/>
                </a:cubicBezTo>
                <a:cubicBezTo>
                  <a:pt x="15764220" y="4164052"/>
                  <a:pt x="15717135" y="4139049"/>
                  <a:pt x="15669265" y="4114045"/>
                </a:cubicBezTo>
                <a:cubicBezTo>
                  <a:pt x="15663772" y="4107562"/>
                  <a:pt x="15695946" y="4102007"/>
                  <a:pt x="15700655" y="4107562"/>
                </a:cubicBezTo>
                <a:cubicBezTo>
                  <a:pt x="15738323" y="4127010"/>
                  <a:pt x="15775206" y="4139049"/>
                  <a:pt x="15812090" y="4157570"/>
                </a:cubicBezTo>
                <a:cubicBezTo>
                  <a:pt x="15817583" y="4152014"/>
                  <a:pt x="15833278" y="4152014"/>
                  <a:pt x="15843480" y="4157570"/>
                </a:cubicBezTo>
                <a:cubicBezTo>
                  <a:pt x="15843480" y="4152014"/>
                  <a:pt x="15848973" y="4145531"/>
                  <a:pt x="15854466" y="4139049"/>
                </a:cubicBezTo>
                <a:cubicBezTo>
                  <a:pt x="15837986" y="4132566"/>
                  <a:pt x="15827785" y="4120527"/>
                  <a:pt x="15817583" y="4114045"/>
                </a:cubicBezTo>
                <a:cubicBezTo>
                  <a:pt x="15817583" y="4114045"/>
                  <a:pt x="15812090" y="4114045"/>
                  <a:pt x="15806597" y="4120527"/>
                </a:cubicBezTo>
                <a:cubicBezTo>
                  <a:pt x="15796394" y="4107562"/>
                  <a:pt x="15779915" y="4102007"/>
                  <a:pt x="15764220" y="4095524"/>
                </a:cubicBezTo>
                <a:cubicBezTo>
                  <a:pt x="15779915" y="4095524"/>
                  <a:pt x="15796394" y="4102007"/>
                  <a:pt x="15812090" y="4107562"/>
                </a:cubicBezTo>
                <a:cubicBezTo>
                  <a:pt x="15806597" y="4107562"/>
                  <a:pt x="15806597" y="4102007"/>
                  <a:pt x="15801103" y="4102007"/>
                </a:cubicBezTo>
                <a:cubicBezTo>
                  <a:pt x="15785408" y="4095524"/>
                  <a:pt x="15769713" y="4095524"/>
                  <a:pt x="15754018" y="4089042"/>
                </a:cubicBezTo>
                <a:cubicBezTo>
                  <a:pt x="15659063" y="4033478"/>
                  <a:pt x="15564108" y="3983471"/>
                  <a:pt x="15468368" y="3926981"/>
                </a:cubicBezTo>
                <a:cubicBezTo>
                  <a:pt x="15463660" y="3926981"/>
                  <a:pt x="15463660" y="3933463"/>
                  <a:pt x="15463660" y="3926981"/>
                </a:cubicBezTo>
                <a:cubicBezTo>
                  <a:pt x="15447965" y="3926981"/>
                  <a:pt x="15436978" y="3926981"/>
                  <a:pt x="15426776" y="3926981"/>
                </a:cubicBezTo>
                <a:cubicBezTo>
                  <a:pt x="15426776" y="3926981"/>
                  <a:pt x="15421283" y="3926981"/>
                  <a:pt x="15415790" y="3933463"/>
                </a:cubicBezTo>
                <a:cubicBezTo>
                  <a:pt x="15426776" y="3933463"/>
                  <a:pt x="15436978" y="3939946"/>
                  <a:pt x="15452674" y="3951984"/>
                </a:cubicBezTo>
                <a:cubicBezTo>
                  <a:pt x="15500543" y="3971432"/>
                  <a:pt x="15500543" y="3971432"/>
                  <a:pt x="15500543" y="3971432"/>
                </a:cubicBezTo>
                <a:cubicBezTo>
                  <a:pt x="15500543" y="3971432"/>
                  <a:pt x="15500543" y="3971432"/>
                  <a:pt x="15500543" y="3976988"/>
                </a:cubicBezTo>
                <a:cubicBezTo>
                  <a:pt x="15527225" y="3989953"/>
                  <a:pt x="15553122" y="4001991"/>
                  <a:pt x="15553122" y="4001991"/>
                </a:cubicBezTo>
                <a:cubicBezTo>
                  <a:pt x="15564108" y="4008474"/>
                  <a:pt x="15537426" y="4014956"/>
                  <a:pt x="15531933" y="4014956"/>
                </a:cubicBezTo>
                <a:cubicBezTo>
                  <a:pt x="15468368" y="4008474"/>
                  <a:pt x="15389108" y="3976988"/>
                  <a:pt x="15320835" y="3939946"/>
                </a:cubicBezTo>
                <a:cubicBezTo>
                  <a:pt x="15310633" y="3946428"/>
                  <a:pt x="15294938" y="3946428"/>
                  <a:pt x="15294938" y="3939946"/>
                </a:cubicBezTo>
                <a:cubicBezTo>
                  <a:pt x="15257270" y="3926981"/>
                  <a:pt x="15225880" y="3908459"/>
                  <a:pt x="15194490" y="3889938"/>
                </a:cubicBezTo>
                <a:cubicBezTo>
                  <a:pt x="15188997" y="3889938"/>
                  <a:pt x="15204692" y="3883456"/>
                  <a:pt x="15220387" y="3883456"/>
                </a:cubicBezTo>
                <a:cubicBezTo>
                  <a:pt x="15215678" y="3883456"/>
                  <a:pt x="15215678" y="3883456"/>
                  <a:pt x="15215678" y="3883456"/>
                </a:cubicBezTo>
                <a:lnTo>
                  <a:pt x="15215678" y="3877900"/>
                </a:lnTo>
                <a:cubicBezTo>
                  <a:pt x="15204692" y="3871417"/>
                  <a:pt x="15204692" y="3871417"/>
                  <a:pt x="15204692" y="3871417"/>
                </a:cubicBezTo>
                <a:cubicBezTo>
                  <a:pt x="15204692" y="3871417"/>
                  <a:pt x="15199199" y="3871417"/>
                  <a:pt x="15199199" y="3864934"/>
                </a:cubicBezTo>
                <a:cubicBezTo>
                  <a:pt x="15173302" y="3846413"/>
                  <a:pt x="15136419" y="3827892"/>
                  <a:pt x="15104244" y="3809371"/>
                </a:cubicBezTo>
                <a:cubicBezTo>
                  <a:pt x="15104244" y="3802888"/>
                  <a:pt x="15104244" y="3802888"/>
                  <a:pt x="15109737" y="3802888"/>
                </a:cubicBezTo>
                <a:cubicBezTo>
                  <a:pt x="15104244" y="3802888"/>
                  <a:pt x="15099535" y="3796406"/>
                  <a:pt x="15094042" y="3796406"/>
                </a:cubicBezTo>
                <a:cubicBezTo>
                  <a:pt x="15046172" y="3765846"/>
                  <a:pt x="14993594" y="3740843"/>
                  <a:pt x="14941015" y="3709356"/>
                </a:cubicBezTo>
                <a:cubicBezTo>
                  <a:pt x="14935521" y="3702874"/>
                  <a:pt x="14962203" y="3690835"/>
                  <a:pt x="14972405" y="3697317"/>
                </a:cubicBezTo>
                <a:cubicBezTo>
                  <a:pt x="14993594" y="3709356"/>
                  <a:pt x="15014782" y="3721395"/>
                  <a:pt x="15035970" y="3734360"/>
                </a:cubicBezTo>
                <a:cubicBezTo>
                  <a:pt x="15094042" y="3765846"/>
                  <a:pt x="15094042" y="3765846"/>
                  <a:pt x="15094042" y="3765846"/>
                </a:cubicBezTo>
                <a:cubicBezTo>
                  <a:pt x="15115230" y="3777885"/>
                  <a:pt x="15130925" y="3784367"/>
                  <a:pt x="15146620" y="3796406"/>
                </a:cubicBezTo>
                <a:cubicBezTo>
                  <a:pt x="15162315" y="3796406"/>
                  <a:pt x="15178010" y="3796406"/>
                  <a:pt x="15194490" y="3802888"/>
                </a:cubicBezTo>
                <a:cubicBezTo>
                  <a:pt x="15156822" y="3784367"/>
                  <a:pt x="15104244" y="3765846"/>
                  <a:pt x="15083055" y="3752881"/>
                </a:cubicBezTo>
                <a:cubicBezTo>
                  <a:pt x="15072853" y="3740843"/>
                  <a:pt x="15104244" y="3740843"/>
                  <a:pt x="15109737" y="3740843"/>
                </a:cubicBezTo>
                <a:cubicBezTo>
                  <a:pt x="15130925" y="3746398"/>
                  <a:pt x="15152113" y="3752881"/>
                  <a:pt x="15167808" y="3765846"/>
                </a:cubicBezTo>
                <a:cubicBezTo>
                  <a:pt x="15136419" y="3746398"/>
                  <a:pt x="15104244" y="3727878"/>
                  <a:pt x="15083055" y="3715839"/>
                </a:cubicBezTo>
                <a:cubicBezTo>
                  <a:pt x="15072853" y="3715839"/>
                  <a:pt x="15104244" y="3702874"/>
                  <a:pt x="15115230" y="3709356"/>
                </a:cubicBezTo>
                <a:cubicBezTo>
                  <a:pt x="15125432" y="3715839"/>
                  <a:pt x="15146620" y="3727878"/>
                  <a:pt x="15167808" y="3740843"/>
                </a:cubicBezTo>
                <a:cubicBezTo>
                  <a:pt x="15173302" y="3740843"/>
                  <a:pt x="15178010" y="3734360"/>
                  <a:pt x="15178010" y="3740843"/>
                </a:cubicBezTo>
                <a:cubicBezTo>
                  <a:pt x="15220387" y="3752881"/>
                  <a:pt x="15257270" y="3765846"/>
                  <a:pt x="15294938" y="3784367"/>
                </a:cubicBezTo>
                <a:cubicBezTo>
                  <a:pt x="15299647" y="3784367"/>
                  <a:pt x="15299647" y="3784367"/>
                  <a:pt x="15299647" y="3784367"/>
                </a:cubicBezTo>
                <a:cubicBezTo>
                  <a:pt x="15305140" y="3784367"/>
                  <a:pt x="15315342" y="3777885"/>
                  <a:pt x="15320835" y="3784367"/>
                </a:cubicBezTo>
                <a:cubicBezTo>
                  <a:pt x="15326328" y="3784367"/>
                  <a:pt x="15326328" y="3784367"/>
                  <a:pt x="15326328" y="3784367"/>
                </a:cubicBezTo>
                <a:cubicBezTo>
                  <a:pt x="15336530" y="3784367"/>
                  <a:pt x="15347517" y="3777885"/>
                  <a:pt x="15353010" y="3784367"/>
                </a:cubicBezTo>
                <a:cubicBezTo>
                  <a:pt x="15447965" y="3827892"/>
                  <a:pt x="15447965" y="3827892"/>
                  <a:pt x="15447965" y="3827892"/>
                </a:cubicBezTo>
                <a:cubicBezTo>
                  <a:pt x="15458167" y="3833449"/>
                  <a:pt x="15431485" y="3839931"/>
                  <a:pt x="15421283" y="3839931"/>
                </a:cubicBezTo>
                <a:cubicBezTo>
                  <a:pt x="15458167" y="3858452"/>
                  <a:pt x="15500543" y="3877900"/>
                  <a:pt x="15537426" y="3896420"/>
                </a:cubicBezTo>
                <a:cubicBezTo>
                  <a:pt x="15540173" y="3893179"/>
                  <a:pt x="15546843" y="3891559"/>
                  <a:pt x="15553416" y="3890749"/>
                </a:cubicBezTo>
                <a:lnTo>
                  <a:pt x="15566295" y="3890071"/>
                </a:lnTo>
                <a:lnTo>
                  <a:pt x="15590005" y="3901977"/>
                </a:lnTo>
                <a:cubicBezTo>
                  <a:pt x="15590005" y="3901977"/>
                  <a:pt x="15590005" y="3901977"/>
                  <a:pt x="15568817" y="3889938"/>
                </a:cubicBezTo>
                <a:lnTo>
                  <a:pt x="15566295" y="3890071"/>
                </a:lnTo>
                <a:lnTo>
                  <a:pt x="15547358" y="3880562"/>
                </a:lnTo>
                <a:cubicBezTo>
                  <a:pt x="15516238" y="3864934"/>
                  <a:pt x="15516238" y="3864934"/>
                  <a:pt x="15516238" y="3864934"/>
                </a:cubicBezTo>
                <a:cubicBezTo>
                  <a:pt x="15516238" y="3858452"/>
                  <a:pt x="15516238" y="3858452"/>
                  <a:pt x="15521732" y="3858452"/>
                </a:cubicBezTo>
                <a:cubicBezTo>
                  <a:pt x="15468368" y="3827892"/>
                  <a:pt x="15421283" y="3796406"/>
                  <a:pt x="15368705" y="3765846"/>
                </a:cubicBezTo>
                <a:cubicBezTo>
                  <a:pt x="15283952" y="3727878"/>
                  <a:pt x="15199199" y="3690835"/>
                  <a:pt x="15115230" y="3652866"/>
                </a:cubicBezTo>
                <a:cubicBezTo>
                  <a:pt x="15109737" y="3652866"/>
                  <a:pt x="15104244" y="3652866"/>
                  <a:pt x="15104244" y="3652866"/>
                </a:cubicBezTo>
                <a:cubicBezTo>
                  <a:pt x="15046172" y="3622307"/>
                  <a:pt x="14988100" y="3603785"/>
                  <a:pt x="14935521" y="3572299"/>
                </a:cubicBezTo>
                <a:cubicBezTo>
                  <a:pt x="14924535" y="3565817"/>
                  <a:pt x="14951217" y="3559334"/>
                  <a:pt x="14962203" y="3559334"/>
                </a:cubicBezTo>
                <a:cubicBezTo>
                  <a:pt x="14941015" y="3547295"/>
                  <a:pt x="14919827" y="3535256"/>
                  <a:pt x="14898639" y="3515809"/>
                </a:cubicBezTo>
                <a:cubicBezTo>
                  <a:pt x="14893146" y="3510253"/>
                  <a:pt x="14898639" y="3510253"/>
                  <a:pt x="14908840" y="3503770"/>
                </a:cubicBezTo>
                <a:cubicBezTo>
                  <a:pt x="14888437" y="3491732"/>
                  <a:pt x="14861755" y="3478767"/>
                  <a:pt x="14840567" y="3466728"/>
                </a:cubicBezTo>
                <a:cubicBezTo>
                  <a:pt x="14830365" y="3460246"/>
                  <a:pt x="14867248" y="3453763"/>
                  <a:pt x="14871957" y="3460246"/>
                </a:cubicBezTo>
                <a:cubicBezTo>
                  <a:pt x="14904132" y="3472285"/>
                  <a:pt x="14941015" y="3485249"/>
                  <a:pt x="14972405" y="3497288"/>
                </a:cubicBezTo>
                <a:cubicBezTo>
                  <a:pt x="14972405" y="3497288"/>
                  <a:pt x="14977898" y="3497288"/>
                  <a:pt x="14977898" y="3503770"/>
                </a:cubicBezTo>
                <a:cubicBezTo>
                  <a:pt x="14983392" y="3503770"/>
                  <a:pt x="14983392" y="3503770"/>
                  <a:pt x="14983392" y="3503770"/>
                </a:cubicBezTo>
                <a:cubicBezTo>
                  <a:pt x="15014782" y="3515809"/>
                  <a:pt x="15046172" y="3528774"/>
                  <a:pt x="15078347" y="3547295"/>
                </a:cubicBezTo>
                <a:cubicBezTo>
                  <a:pt x="15078347" y="3540813"/>
                  <a:pt x="15099535" y="3535256"/>
                  <a:pt x="15109737" y="3535256"/>
                </a:cubicBezTo>
                <a:cubicBezTo>
                  <a:pt x="15162315" y="3559334"/>
                  <a:pt x="15220387" y="3578782"/>
                  <a:pt x="15273750" y="3609341"/>
                </a:cubicBezTo>
                <a:cubicBezTo>
                  <a:pt x="15289445" y="3615824"/>
                  <a:pt x="15310633" y="3622307"/>
                  <a:pt x="15326328" y="3622307"/>
                </a:cubicBezTo>
                <a:cubicBezTo>
                  <a:pt x="15294938" y="3597303"/>
                  <a:pt x="15257270" y="3578782"/>
                  <a:pt x="15220387" y="3559334"/>
                </a:cubicBezTo>
                <a:cubicBezTo>
                  <a:pt x="15220387" y="3553778"/>
                  <a:pt x="15220387" y="3553778"/>
                  <a:pt x="15220387" y="3553778"/>
                </a:cubicBezTo>
                <a:cubicBezTo>
                  <a:pt x="15210185" y="3547295"/>
                  <a:pt x="15194490" y="3540813"/>
                  <a:pt x="15183503" y="3540813"/>
                </a:cubicBezTo>
                <a:cubicBezTo>
                  <a:pt x="15178010" y="3540813"/>
                  <a:pt x="15162315" y="3547295"/>
                  <a:pt x="15152113" y="3540813"/>
                </a:cubicBezTo>
                <a:cubicBezTo>
                  <a:pt x="15141127" y="3535256"/>
                  <a:pt x="15125432" y="3522292"/>
                  <a:pt x="15115230" y="3515809"/>
                </a:cubicBezTo>
                <a:cubicBezTo>
                  <a:pt x="15104244" y="3510253"/>
                  <a:pt x="15136419" y="3503770"/>
                  <a:pt x="15141127" y="3503770"/>
                </a:cubicBezTo>
                <a:cubicBezTo>
                  <a:pt x="15146620" y="3510253"/>
                  <a:pt x="15146620" y="3510253"/>
                  <a:pt x="15146620" y="3510253"/>
                </a:cubicBezTo>
                <a:cubicBezTo>
                  <a:pt x="15146620" y="3503770"/>
                  <a:pt x="15152113" y="3503770"/>
                  <a:pt x="15162315" y="3497288"/>
                </a:cubicBezTo>
                <a:cubicBezTo>
                  <a:pt x="15130925" y="3485249"/>
                  <a:pt x="15099535" y="3472285"/>
                  <a:pt x="15067360" y="3453763"/>
                </a:cubicBezTo>
                <a:cubicBezTo>
                  <a:pt x="15062652" y="3447281"/>
                  <a:pt x="15072853" y="3441724"/>
                  <a:pt x="15083055" y="3441724"/>
                </a:cubicBezTo>
                <a:cubicBezTo>
                  <a:pt x="15046172" y="3423203"/>
                  <a:pt x="15009289" y="3403756"/>
                  <a:pt x="14972405" y="3385234"/>
                </a:cubicBezTo>
                <a:cubicBezTo>
                  <a:pt x="14966912" y="3378752"/>
                  <a:pt x="14999087" y="3373196"/>
                  <a:pt x="15003796" y="3378752"/>
                </a:cubicBezTo>
                <a:cubicBezTo>
                  <a:pt x="15051665" y="3398199"/>
                  <a:pt x="15051665" y="3398199"/>
                  <a:pt x="15051665" y="3398199"/>
                </a:cubicBezTo>
                <a:cubicBezTo>
                  <a:pt x="15014782" y="3373196"/>
                  <a:pt x="15014782" y="3373196"/>
                  <a:pt x="15014782" y="3373196"/>
                </a:cubicBezTo>
                <a:cubicBezTo>
                  <a:pt x="15003796" y="3366714"/>
                  <a:pt x="15035970" y="3360231"/>
                  <a:pt x="15046172" y="3366714"/>
                </a:cubicBezTo>
                <a:cubicBezTo>
                  <a:pt x="15062652" y="3366714"/>
                  <a:pt x="15062652" y="3366714"/>
                  <a:pt x="15062652" y="3366714"/>
                </a:cubicBezTo>
                <a:cubicBezTo>
                  <a:pt x="15067360" y="3366714"/>
                  <a:pt x="15078347" y="3366714"/>
                  <a:pt x="15083055" y="3366714"/>
                </a:cubicBezTo>
                <a:cubicBezTo>
                  <a:pt x="15035970" y="3335228"/>
                  <a:pt x="14977898" y="3316706"/>
                  <a:pt x="14930028" y="3291702"/>
                </a:cubicBezTo>
                <a:cubicBezTo>
                  <a:pt x="14924535" y="3285220"/>
                  <a:pt x="14930028" y="3285220"/>
                  <a:pt x="14935521" y="3279663"/>
                </a:cubicBezTo>
                <a:cubicBezTo>
                  <a:pt x="14893146" y="3266699"/>
                  <a:pt x="14846060" y="3248177"/>
                  <a:pt x="14803684" y="3229656"/>
                </a:cubicBezTo>
                <a:cubicBezTo>
                  <a:pt x="14803684" y="3223174"/>
                  <a:pt x="14803684" y="3223174"/>
                  <a:pt x="14813885" y="3223174"/>
                </a:cubicBezTo>
                <a:cubicBezTo>
                  <a:pt x="14687540" y="3161128"/>
                  <a:pt x="14560410" y="3099082"/>
                  <a:pt x="14434066" y="3049074"/>
                </a:cubicBezTo>
                <a:cubicBezTo>
                  <a:pt x="14302227" y="2992584"/>
                  <a:pt x="14175098" y="2943503"/>
                  <a:pt x="14043259" y="2905535"/>
                </a:cubicBezTo>
                <a:cubicBezTo>
                  <a:pt x="13816466" y="2818485"/>
                  <a:pt x="13816466" y="2818485"/>
                  <a:pt x="13816466" y="2818485"/>
                </a:cubicBezTo>
                <a:cubicBezTo>
                  <a:pt x="13589673" y="2736991"/>
                  <a:pt x="13589673" y="2736991"/>
                  <a:pt x="13589673" y="2736991"/>
                </a:cubicBezTo>
                <a:cubicBezTo>
                  <a:pt x="13436646" y="2681428"/>
                  <a:pt x="13282835" y="2631420"/>
                  <a:pt x="13129809" y="2581413"/>
                </a:cubicBezTo>
                <a:cubicBezTo>
                  <a:pt x="12982275" y="2531406"/>
                  <a:pt x="12829248" y="2487881"/>
                  <a:pt x="12676221" y="2438800"/>
                </a:cubicBezTo>
                <a:cubicBezTo>
                  <a:pt x="12585975" y="2395275"/>
                  <a:pt x="12480819" y="2357306"/>
                  <a:pt x="12390572" y="2320264"/>
                </a:cubicBezTo>
                <a:cubicBezTo>
                  <a:pt x="12369383" y="2313781"/>
                  <a:pt x="12428240" y="2313781"/>
                  <a:pt x="12438442" y="2313781"/>
                </a:cubicBezTo>
                <a:cubicBezTo>
                  <a:pt x="12512209" y="2338785"/>
                  <a:pt x="12585975" y="2363788"/>
                  <a:pt x="12665235" y="2388792"/>
                </a:cubicBezTo>
                <a:cubicBezTo>
                  <a:pt x="12649540" y="2382310"/>
                  <a:pt x="12639338" y="2375827"/>
                  <a:pt x="12622859" y="2370271"/>
                </a:cubicBezTo>
                <a:cubicBezTo>
                  <a:pt x="12565571" y="2350824"/>
                  <a:pt x="12565571" y="2350824"/>
                  <a:pt x="12565571" y="2350824"/>
                </a:cubicBezTo>
                <a:cubicBezTo>
                  <a:pt x="12554585" y="2345268"/>
                  <a:pt x="12596961" y="2338785"/>
                  <a:pt x="12622859" y="2350824"/>
                </a:cubicBezTo>
                <a:cubicBezTo>
                  <a:pt x="12639338" y="2357306"/>
                  <a:pt x="12660527" y="2363788"/>
                  <a:pt x="12680930" y="2370271"/>
                </a:cubicBezTo>
                <a:cubicBezTo>
                  <a:pt x="12734293" y="2388792"/>
                  <a:pt x="12734293" y="2388792"/>
                  <a:pt x="12734293" y="2388792"/>
                </a:cubicBezTo>
                <a:cubicBezTo>
                  <a:pt x="12655033" y="2357306"/>
                  <a:pt x="12655033" y="2357306"/>
                  <a:pt x="12655033" y="2357306"/>
                </a:cubicBezTo>
                <a:cubicBezTo>
                  <a:pt x="12633845" y="2345268"/>
                  <a:pt x="12691917" y="2350824"/>
                  <a:pt x="12702118" y="2350824"/>
                </a:cubicBezTo>
                <a:cubicBezTo>
                  <a:pt x="12644047" y="2326746"/>
                  <a:pt x="12581267" y="2295260"/>
                  <a:pt x="12523195" y="2270256"/>
                </a:cubicBezTo>
                <a:cubicBezTo>
                  <a:pt x="12502007" y="2257291"/>
                  <a:pt x="12565571" y="2263774"/>
                  <a:pt x="12581267" y="2270256"/>
                </a:cubicBezTo>
                <a:cubicBezTo>
                  <a:pt x="12628352" y="2288778"/>
                  <a:pt x="12628352" y="2288778"/>
                  <a:pt x="12628352" y="2288778"/>
                </a:cubicBezTo>
                <a:cubicBezTo>
                  <a:pt x="12628352" y="2282295"/>
                  <a:pt x="12628352" y="2282295"/>
                  <a:pt x="12628352" y="2282295"/>
                </a:cubicBezTo>
                <a:cubicBezTo>
                  <a:pt x="12622859" y="2282295"/>
                  <a:pt x="12622859" y="2282295"/>
                  <a:pt x="12622859" y="2282295"/>
                </a:cubicBezTo>
                <a:cubicBezTo>
                  <a:pt x="12538890" y="2251735"/>
                  <a:pt x="12454137" y="2213766"/>
                  <a:pt x="12374877" y="2170242"/>
                </a:cubicBezTo>
                <a:cubicBezTo>
                  <a:pt x="12364675" y="2164685"/>
                  <a:pt x="12411760" y="2164685"/>
                  <a:pt x="12417253" y="2164685"/>
                </a:cubicBezTo>
                <a:cubicBezTo>
                  <a:pt x="12448643" y="2170242"/>
                  <a:pt x="12480819" y="2170242"/>
                  <a:pt x="12512209" y="2176724"/>
                </a:cubicBezTo>
                <a:cubicBezTo>
                  <a:pt x="12496513" y="2170242"/>
                  <a:pt x="12486312" y="2164685"/>
                  <a:pt x="12475325" y="2158203"/>
                </a:cubicBezTo>
                <a:cubicBezTo>
                  <a:pt x="12454137" y="2151720"/>
                  <a:pt x="12432949" y="2146164"/>
                  <a:pt x="12411760" y="2139682"/>
                </a:cubicBezTo>
                <a:cubicBezTo>
                  <a:pt x="12401559" y="2133199"/>
                  <a:pt x="12407051" y="2133199"/>
                  <a:pt x="12417253" y="2133199"/>
                </a:cubicBezTo>
                <a:cubicBezTo>
                  <a:pt x="12380370" y="2114678"/>
                  <a:pt x="12343487" y="2101713"/>
                  <a:pt x="12306603" y="2089675"/>
                </a:cubicBezTo>
                <a:cubicBezTo>
                  <a:pt x="12285415" y="2083192"/>
                  <a:pt x="12258733" y="2076709"/>
                  <a:pt x="12237545" y="2071153"/>
                </a:cubicBezTo>
                <a:cubicBezTo>
                  <a:pt x="12243038" y="2076709"/>
                  <a:pt x="12243038" y="2076709"/>
                  <a:pt x="12243038" y="2076709"/>
                </a:cubicBezTo>
                <a:cubicBezTo>
                  <a:pt x="12269720" y="2089675"/>
                  <a:pt x="12206155" y="2083192"/>
                  <a:pt x="12195953" y="2076709"/>
                </a:cubicBezTo>
                <a:cubicBezTo>
                  <a:pt x="12116694" y="2058188"/>
                  <a:pt x="12042927" y="2033185"/>
                  <a:pt x="11963667" y="2008181"/>
                </a:cubicBezTo>
                <a:cubicBezTo>
                  <a:pt x="11979362" y="2014663"/>
                  <a:pt x="11995057" y="2021146"/>
                  <a:pt x="12005259" y="2033185"/>
                </a:cubicBezTo>
                <a:cubicBezTo>
                  <a:pt x="12021739" y="2039667"/>
                  <a:pt x="11963667" y="2033185"/>
                  <a:pt x="11952681" y="2033185"/>
                </a:cubicBezTo>
                <a:cubicBezTo>
                  <a:pt x="11910303" y="2021146"/>
                  <a:pt x="11905595" y="2021146"/>
                  <a:pt x="11878914" y="2008181"/>
                </a:cubicBezTo>
                <a:cubicBezTo>
                  <a:pt x="11873420" y="2014663"/>
                  <a:pt x="11868712" y="2014663"/>
                  <a:pt x="11857726" y="2014663"/>
                </a:cubicBezTo>
                <a:cubicBezTo>
                  <a:pt x="11979362" y="2052632"/>
                  <a:pt x="12111200" y="2089675"/>
                  <a:pt x="12211649" y="2146164"/>
                </a:cubicBezTo>
                <a:cubicBezTo>
                  <a:pt x="12221850" y="2151720"/>
                  <a:pt x="12211649" y="2151720"/>
                  <a:pt x="12200662" y="2151720"/>
                </a:cubicBezTo>
                <a:cubicBezTo>
                  <a:pt x="12275213" y="2183207"/>
                  <a:pt x="12275213" y="2183207"/>
                  <a:pt x="12275213" y="2183207"/>
                </a:cubicBezTo>
                <a:cubicBezTo>
                  <a:pt x="12301110" y="2195246"/>
                  <a:pt x="12232837" y="2195246"/>
                  <a:pt x="12221850" y="2188763"/>
                </a:cubicBezTo>
                <a:cubicBezTo>
                  <a:pt x="12174765" y="2170242"/>
                  <a:pt x="12126895" y="2158203"/>
                  <a:pt x="12079810" y="2139682"/>
                </a:cubicBezTo>
                <a:cubicBezTo>
                  <a:pt x="12063331" y="2139682"/>
                  <a:pt x="12042927" y="2139682"/>
                  <a:pt x="12031940" y="2133199"/>
                </a:cubicBezTo>
                <a:cubicBezTo>
                  <a:pt x="11989564" y="2121160"/>
                  <a:pt x="11942479" y="2101713"/>
                  <a:pt x="11894609" y="2083192"/>
                </a:cubicBezTo>
                <a:cubicBezTo>
                  <a:pt x="11889115" y="2083192"/>
                  <a:pt x="11873420" y="2083192"/>
                  <a:pt x="11863219" y="2083192"/>
                </a:cubicBezTo>
                <a:cubicBezTo>
                  <a:pt x="11958174" y="2121160"/>
                  <a:pt x="11958174" y="2121160"/>
                  <a:pt x="11958174" y="2121160"/>
                </a:cubicBezTo>
                <a:cubicBezTo>
                  <a:pt x="11973869" y="2126717"/>
                  <a:pt x="11921290" y="2133199"/>
                  <a:pt x="11900102" y="2126717"/>
                </a:cubicBezTo>
                <a:cubicBezTo>
                  <a:pt x="11884407" y="2121160"/>
                  <a:pt x="11863219" y="2108195"/>
                  <a:pt x="11842031" y="2101713"/>
                </a:cubicBezTo>
                <a:cubicBezTo>
                  <a:pt x="11826335" y="2101713"/>
                  <a:pt x="11815349" y="2101713"/>
                  <a:pt x="11810641" y="2101713"/>
                </a:cubicBezTo>
                <a:cubicBezTo>
                  <a:pt x="11799653" y="2096156"/>
                  <a:pt x="11783959" y="2096156"/>
                  <a:pt x="11772972" y="2089675"/>
                </a:cubicBezTo>
                <a:cubicBezTo>
                  <a:pt x="11805147" y="2101713"/>
                  <a:pt x="11831044" y="2114678"/>
                  <a:pt x="11863219" y="2126717"/>
                </a:cubicBezTo>
                <a:cubicBezTo>
                  <a:pt x="11873420" y="2133199"/>
                  <a:pt x="11857726" y="2133199"/>
                  <a:pt x="11842031" y="2139682"/>
                </a:cubicBezTo>
                <a:cubicBezTo>
                  <a:pt x="12010752" y="2188763"/>
                  <a:pt x="12179474" y="2226731"/>
                  <a:pt x="12333285" y="2313781"/>
                </a:cubicBezTo>
                <a:cubicBezTo>
                  <a:pt x="12348980" y="2320264"/>
                  <a:pt x="12290908" y="2313781"/>
                  <a:pt x="12285415" y="2313781"/>
                </a:cubicBezTo>
                <a:cubicBezTo>
                  <a:pt x="12179474" y="2295260"/>
                  <a:pt x="12079810" y="2263774"/>
                  <a:pt x="11973869" y="2226731"/>
                </a:cubicBezTo>
                <a:cubicBezTo>
                  <a:pt x="12010752" y="2238770"/>
                  <a:pt x="12010752" y="2238770"/>
                  <a:pt x="12010752" y="2238770"/>
                </a:cubicBezTo>
                <a:cubicBezTo>
                  <a:pt x="12016245" y="2245253"/>
                  <a:pt x="12010752" y="2245253"/>
                  <a:pt x="11995057" y="2245253"/>
                </a:cubicBezTo>
                <a:cubicBezTo>
                  <a:pt x="12021739" y="2257291"/>
                  <a:pt x="12042927" y="2263774"/>
                  <a:pt x="12068824" y="2270256"/>
                </a:cubicBezTo>
                <a:cubicBezTo>
                  <a:pt x="11995057" y="2257291"/>
                  <a:pt x="11925999" y="2238770"/>
                  <a:pt x="11857726" y="2220249"/>
                </a:cubicBezTo>
                <a:cubicBezTo>
                  <a:pt x="11805147" y="2201728"/>
                  <a:pt x="11751784" y="2183207"/>
                  <a:pt x="11704699" y="2158203"/>
                </a:cubicBezTo>
                <a:cubicBezTo>
                  <a:pt x="11641134" y="2139682"/>
                  <a:pt x="11578354" y="2121160"/>
                  <a:pt x="11514789" y="2101713"/>
                </a:cubicBezTo>
                <a:cubicBezTo>
                  <a:pt x="11482614" y="2096156"/>
                  <a:pt x="11482614" y="2096156"/>
                  <a:pt x="11482614" y="2096156"/>
                </a:cubicBezTo>
                <a:cubicBezTo>
                  <a:pt x="11503803" y="2101713"/>
                  <a:pt x="11519498" y="2108195"/>
                  <a:pt x="11540686" y="2114678"/>
                </a:cubicBezTo>
                <a:cubicBezTo>
                  <a:pt x="11557165" y="2121160"/>
                  <a:pt x="11519498" y="2121160"/>
                  <a:pt x="11503803" y="2121160"/>
                </a:cubicBezTo>
                <a:cubicBezTo>
                  <a:pt x="11557165" y="2139682"/>
                  <a:pt x="11615237" y="2158203"/>
                  <a:pt x="11673309" y="2176724"/>
                </a:cubicBezTo>
                <a:cubicBezTo>
                  <a:pt x="11493601" y="2139682"/>
                  <a:pt x="11319386" y="2096156"/>
                  <a:pt x="11139678" y="2064671"/>
                </a:cubicBezTo>
                <a:cubicBezTo>
                  <a:pt x="11150664" y="2058188"/>
                  <a:pt x="11171853" y="2058188"/>
                  <a:pt x="11176561" y="2058188"/>
                </a:cubicBezTo>
                <a:cubicBezTo>
                  <a:pt x="11211090" y="2064671"/>
                  <a:pt x="11244050" y="2070921"/>
                  <a:pt x="11276323" y="2077867"/>
                </a:cubicBezTo>
                <a:lnTo>
                  <a:pt x="11345276" y="2095059"/>
                </a:lnTo>
                <a:lnTo>
                  <a:pt x="11346068" y="2096156"/>
                </a:lnTo>
                <a:cubicBezTo>
                  <a:pt x="11346068" y="2096156"/>
                  <a:pt x="11346068" y="2096156"/>
                  <a:pt x="11371964" y="2101713"/>
                </a:cubicBezTo>
                <a:lnTo>
                  <a:pt x="11345276" y="2095059"/>
                </a:lnTo>
                <a:lnTo>
                  <a:pt x="11342635" y="2091396"/>
                </a:lnTo>
                <a:cubicBezTo>
                  <a:pt x="11347049" y="2086838"/>
                  <a:pt x="11371768" y="2083192"/>
                  <a:pt x="11387660" y="2083192"/>
                </a:cubicBezTo>
                <a:cubicBezTo>
                  <a:pt x="11292704" y="2058188"/>
                  <a:pt x="11197750" y="2027628"/>
                  <a:pt x="11102795" y="2002624"/>
                </a:cubicBezTo>
                <a:cubicBezTo>
                  <a:pt x="11092593" y="1996142"/>
                  <a:pt x="11129476" y="1989660"/>
                  <a:pt x="11150664" y="1989660"/>
                </a:cubicBezTo>
                <a:cubicBezTo>
                  <a:pt x="11129476" y="1983177"/>
                  <a:pt x="11129476" y="1983177"/>
                  <a:pt x="11129476" y="1983177"/>
                </a:cubicBezTo>
                <a:cubicBezTo>
                  <a:pt x="11108288" y="1977621"/>
                  <a:pt x="11166360" y="1977621"/>
                  <a:pt x="11176561" y="1977621"/>
                </a:cubicBezTo>
                <a:cubicBezTo>
                  <a:pt x="11218938" y="1983177"/>
                  <a:pt x="11261315" y="1989660"/>
                  <a:pt x="11303692" y="2002624"/>
                </a:cubicBezTo>
                <a:cubicBezTo>
                  <a:pt x="11261315" y="1983177"/>
                  <a:pt x="11261315" y="1983177"/>
                  <a:pt x="11261315" y="1983177"/>
                </a:cubicBezTo>
                <a:cubicBezTo>
                  <a:pt x="11234633" y="1971138"/>
                  <a:pt x="11298197" y="1977621"/>
                  <a:pt x="11308400" y="1977621"/>
                </a:cubicBezTo>
                <a:cubicBezTo>
                  <a:pt x="11361763" y="1989660"/>
                  <a:pt x="11414341" y="2002624"/>
                  <a:pt x="11466920" y="2014663"/>
                </a:cubicBezTo>
                <a:cubicBezTo>
                  <a:pt x="11456718" y="2008181"/>
                  <a:pt x="11456718" y="2008181"/>
                  <a:pt x="11456718" y="2008181"/>
                </a:cubicBezTo>
                <a:cubicBezTo>
                  <a:pt x="11451224" y="2008181"/>
                  <a:pt x="11456718" y="2008181"/>
                  <a:pt x="11456718" y="2002624"/>
                </a:cubicBezTo>
                <a:cubicBezTo>
                  <a:pt x="11356270" y="1964656"/>
                  <a:pt x="11234633" y="1934096"/>
                  <a:pt x="11134185" y="1902610"/>
                </a:cubicBezTo>
                <a:cubicBezTo>
                  <a:pt x="11113781" y="1896127"/>
                  <a:pt x="11171853" y="1896127"/>
                  <a:pt x="11176561" y="1896127"/>
                </a:cubicBezTo>
                <a:cubicBezTo>
                  <a:pt x="11203243" y="1896127"/>
                  <a:pt x="11229139" y="1902610"/>
                  <a:pt x="11255821" y="1909092"/>
                </a:cubicBezTo>
                <a:cubicBezTo>
                  <a:pt x="11234633" y="1896127"/>
                  <a:pt x="11213445" y="1890571"/>
                  <a:pt x="11192256" y="1884089"/>
                </a:cubicBezTo>
                <a:cubicBezTo>
                  <a:pt x="11187547" y="1877606"/>
                  <a:pt x="11187547" y="1877606"/>
                  <a:pt x="11192256" y="1877606"/>
                </a:cubicBezTo>
                <a:cubicBezTo>
                  <a:pt x="11150664" y="1865567"/>
                  <a:pt x="11108288" y="1847046"/>
                  <a:pt x="11071404" y="1827599"/>
                </a:cubicBezTo>
                <a:cubicBezTo>
                  <a:pt x="11054925" y="1822043"/>
                  <a:pt x="11113781" y="1822043"/>
                  <a:pt x="11118489" y="1822043"/>
                </a:cubicBezTo>
                <a:cubicBezTo>
                  <a:pt x="11134185" y="1822043"/>
                  <a:pt x="11155373" y="1827599"/>
                  <a:pt x="11171853" y="1827599"/>
                </a:cubicBezTo>
                <a:cubicBezTo>
                  <a:pt x="11160867" y="1822043"/>
                  <a:pt x="11213445" y="1822043"/>
                  <a:pt x="11224431" y="1822043"/>
                </a:cubicBezTo>
                <a:cubicBezTo>
                  <a:pt x="11266808" y="1834082"/>
                  <a:pt x="11266808" y="1834082"/>
                  <a:pt x="11266808" y="1834082"/>
                </a:cubicBezTo>
                <a:cubicBezTo>
                  <a:pt x="11255821" y="1827599"/>
                  <a:pt x="11255821" y="1827599"/>
                  <a:pt x="11255821" y="1827599"/>
                </a:cubicBezTo>
                <a:cubicBezTo>
                  <a:pt x="11208736" y="1815560"/>
                  <a:pt x="11160867" y="1809078"/>
                  <a:pt x="11113781" y="1797039"/>
                </a:cubicBezTo>
                <a:cubicBezTo>
                  <a:pt x="11087100" y="1790556"/>
                  <a:pt x="11134185" y="1784074"/>
                  <a:pt x="11155373" y="1790556"/>
                </a:cubicBezTo>
                <a:cubicBezTo>
                  <a:pt x="11176561" y="1790556"/>
                  <a:pt x="11176561" y="1790556"/>
                  <a:pt x="11176561" y="1790556"/>
                </a:cubicBezTo>
                <a:cubicBezTo>
                  <a:pt x="11187547" y="1790556"/>
                  <a:pt x="11192256" y="1790556"/>
                  <a:pt x="11203243" y="1797039"/>
                </a:cubicBezTo>
                <a:cubicBezTo>
                  <a:pt x="11240126" y="1802595"/>
                  <a:pt x="11271517" y="1815560"/>
                  <a:pt x="11308400" y="1822043"/>
                </a:cubicBezTo>
                <a:cubicBezTo>
                  <a:pt x="11393153" y="1840563"/>
                  <a:pt x="11472413" y="1865567"/>
                  <a:pt x="11557165" y="1884089"/>
                </a:cubicBezTo>
                <a:cubicBezTo>
                  <a:pt x="11499094" y="1865567"/>
                  <a:pt x="11445731" y="1847046"/>
                  <a:pt x="11393153" y="1822043"/>
                </a:cubicBezTo>
                <a:cubicBezTo>
                  <a:pt x="11282503" y="1790556"/>
                  <a:pt x="11171853" y="1753514"/>
                  <a:pt x="11065911" y="1715545"/>
                </a:cubicBezTo>
                <a:cubicBezTo>
                  <a:pt x="11044722" y="1709063"/>
                  <a:pt x="11102795" y="1703507"/>
                  <a:pt x="11118489" y="1709063"/>
                </a:cubicBezTo>
                <a:cubicBezTo>
                  <a:pt x="11145171" y="1715545"/>
                  <a:pt x="11145171" y="1715545"/>
                  <a:pt x="11145171" y="1715545"/>
                </a:cubicBezTo>
                <a:cubicBezTo>
                  <a:pt x="11076113" y="1697024"/>
                  <a:pt x="11007840" y="1672021"/>
                  <a:pt x="10944274" y="1640534"/>
                </a:cubicBezTo>
                <a:cubicBezTo>
                  <a:pt x="10928580" y="1634978"/>
                  <a:pt x="10992144" y="1634978"/>
                  <a:pt x="11002346" y="1634978"/>
                </a:cubicBezTo>
                <a:cubicBezTo>
                  <a:pt x="11102795" y="1653499"/>
                  <a:pt x="11197750" y="1684985"/>
                  <a:pt x="11298197" y="1715545"/>
                </a:cubicBezTo>
                <a:cubicBezTo>
                  <a:pt x="11514789" y="1772035"/>
                  <a:pt x="11772972" y="1822043"/>
                  <a:pt x="11973869" y="1927614"/>
                </a:cubicBezTo>
                <a:cubicBezTo>
                  <a:pt x="12058621" y="1952617"/>
                  <a:pt x="12142590" y="1983177"/>
                  <a:pt x="12227344" y="2021146"/>
                </a:cubicBezTo>
                <a:cubicBezTo>
                  <a:pt x="12237545" y="2027628"/>
                  <a:pt x="12232837" y="2027628"/>
                  <a:pt x="12221850" y="2027628"/>
                </a:cubicBezTo>
                <a:cubicBezTo>
                  <a:pt x="12285415" y="2052632"/>
                  <a:pt x="12285415" y="2052632"/>
                  <a:pt x="12285415" y="2052632"/>
                </a:cubicBezTo>
                <a:cubicBezTo>
                  <a:pt x="12301110" y="2052632"/>
                  <a:pt x="12316805" y="2052632"/>
                  <a:pt x="12322299" y="2058188"/>
                </a:cubicBezTo>
                <a:cubicBezTo>
                  <a:pt x="12407051" y="2083192"/>
                  <a:pt x="12491020" y="2101713"/>
                  <a:pt x="12570280" y="2133199"/>
                </a:cubicBezTo>
                <a:cubicBezTo>
                  <a:pt x="12585975" y="2126717"/>
                  <a:pt x="12607163" y="2126717"/>
                  <a:pt x="12618150" y="2133199"/>
                </a:cubicBezTo>
                <a:cubicBezTo>
                  <a:pt x="12652287" y="2145701"/>
                  <a:pt x="12686619" y="2158203"/>
                  <a:pt x="12720952" y="2169894"/>
                </a:cubicBezTo>
                <a:lnTo>
                  <a:pt x="12778102" y="2187591"/>
                </a:lnTo>
                <a:lnTo>
                  <a:pt x="12781378" y="2188763"/>
                </a:lnTo>
                <a:cubicBezTo>
                  <a:pt x="12781378" y="2188763"/>
                  <a:pt x="12781378" y="2188763"/>
                  <a:pt x="12823755" y="2201728"/>
                </a:cubicBezTo>
                <a:lnTo>
                  <a:pt x="12778102" y="2187591"/>
                </a:lnTo>
                <a:lnTo>
                  <a:pt x="12614717" y="2129148"/>
                </a:lnTo>
                <a:cubicBezTo>
                  <a:pt x="12558705" y="2108195"/>
                  <a:pt x="12502007" y="2086433"/>
                  <a:pt x="12443935" y="2064671"/>
                </a:cubicBezTo>
                <a:cubicBezTo>
                  <a:pt x="12428240" y="2058188"/>
                  <a:pt x="12480819" y="2052632"/>
                  <a:pt x="12502007" y="2058188"/>
                </a:cubicBezTo>
                <a:cubicBezTo>
                  <a:pt x="12575773" y="2089675"/>
                  <a:pt x="12649540" y="2114678"/>
                  <a:pt x="12718598" y="2139682"/>
                </a:cubicBezTo>
                <a:cubicBezTo>
                  <a:pt x="12734293" y="2139682"/>
                  <a:pt x="12755482" y="2139682"/>
                  <a:pt x="12771177" y="2146164"/>
                </a:cubicBezTo>
                <a:cubicBezTo>
                  <a:pt x="12808060" y="2158203"/>
                  <a:pt x="12808060" y="2158203"/>
                  <a:pt x="12808060" y="2158203"/>
                </a:cubicBezTo>
                <a:cubicBezTo>
                  <a:pt x="12818261" y="2158203"/>
                  <a:pt x="12833957" y="2158203"/>
                  <a:pt x="12844943" y="2164685"/>
                </a:cubicBezTo>
                <a:cubicBezTo>
                  <a:pt x="12876333" y="2176724"/>
                  <a:pt x="12908508" y="2183207"/>
                  <a:pt x="12934405" y="2195246"/>
                </a:cubicBezTo>
                <a:cubicBezTo>
                  <a:pt x="12781378" y="2133199"/>
                  <a:pt x="12628352" y="2064671"/>
                  <a:pt x="12469831" y="2002624"/>
                </a:cubicBezTo>
                <a:cubicBezTo>
                  <a:pt x="12312097" y="1939653"/>
                  <a:pt x="12153577" y="1884089"/>
                  <a:pt x="12000550" y="1822043"/>
                </a:cubicBezTo>
                <a:cubicBezTo>
                  <a:pt x="11989564" y="1822043"/>
                  <a:pt x="11984070" y="1822043"/>
                  <a:pt x="11984070" y="1822043"/>
                </a:cubicBezTo>
                <a:cubicBezTo>
                  <a:pt x="11963667" y="1822043"/>
                  <a:pt x="11936985" y="1815560"/>
                  <a:pt x="11915797" y="1809078"/>
                </a:cubicBezTo>
                <a:cubicBezTo>
                  <a:pt x="11915797" y="1815560"/>
                  <a:pt x="11910303" y="1815560"/>
                  <a:pt x="11900102" y="1815560"/>
                </a:cubicBezTo>
                <a:cubicBezTo>
                  <a:pt x="11921290" y="1822043"/>
                  <a:pt x="11947187" y="1834082"/>
                  <a:pt x="11973869" y="1840563"/>
                </a:cubicBezTo>
                <a:cubicBezTo>
                  <a:pt x="12074317" y="1877606"/>
                  <a:pt x="12074317" y="1877606"/>
                  <a:pt x="12074317" y="1877606"/>
                </a:cubicBezTo>
                <a:cubicBezTo>
                  <a:pt x="12132388" y="1902610"/>
                  <a:pt x="12179474" y="1914649"/>
                  <a:pt x="12184967" y="1921131"/>
                </a:cubicBezTo>
                <a:cubicBezTo>
                  <a:pt x="12206155" y="1927614"/>
                  <a:pt x="12153577" y="1927614"/>
                  <a:pt x="12148083" y="1927614"/>
                </a:cubicBezTo>
                <a:cubicBezTo>
                  <a:pt x="12026447" y="1909092"/>
                  <a:pt x="11873420" y="1865567"/>
                  <a:pt x="11725887" y="1809078"/>
                </a:cubicBezTo>
                <a:cubicBezTo>
                  <a:pt x="11710192" y="1809078"/>
                  <a:pt x="11689004" y="1809078"/>
                  <a:pt x="11678017" y="1809078"/>
                </a:cubicBezTo>
                <a:cubicBezTo>
                  <a:pt x="11609744" y="1790556"/>
                  <a:pt x="11546179" y="1765553"/>
                  <a:pt x="11477906" y="1740549"/>
                </a:cubicBezTo>
                <a:cubicBezTo>
                  <a:pt x="11466920" y="1740549"/>
                  <a:pt x="11493601" y="1734067"/>
                  <a:pt x="11514789" y="1734067"/>
                </a:cubicBezTo>
                <a:cubicBezTo>
                  <a:pt x="11509296" y="1734067"/>
                  <a:pt x="11509296" y="1734067"/>
                  <a:pt x="11514789" y="1728511"/>
                </a:cubicBezTo>
                <a:cubicBezTo>
                  <a:pt x="11488108" y="1722028"/>
                  <a:pt x="11488108" y="1722028"/>
                  <a:pt x="11488108" y="1722028"/>
                </a:cubicBezTo>
                <a:cubicBezTo>
                  <a:pt x="11482614" y="1722028"/>
                  <a:pt x="11477906" y="1715545"/>
                  <a:pt x="11477906" y="1715545"/>
                </a:cubicBezTo>
                <a:cubicBezTo>
                  <a:pt x="11414341" y="1690541"/>
                  <a:pt x="11346068" y="1665538"/>
                  <a:pt x="11277010" y="1640534"/>
                </a:cubicBezTo>
                <a:cubicBezTo>
                  <a:pt x="11271517" y="1634978"/>
                  <a:pt x="11271517" y="1634978"/>
                  <a:pt x="11277010" y="1634978"/>
                </a:cubicBezTo>
                <a:cubicBezTo>
                  <a:pt x="11271517" y="1628496"/>
                  <a:pt x="11261315" y="1628496"/>
                  <a:pt x="11255821" y="1628496"/>
                </a:cubicBezTo>
                <a:cubicBezTo>
                  <a:pt x="11250328" y="1628496"/>
                  <a:pt x="11250328" y="1622013"/>
                  <a:pt x="11250328" y="1622013"/>
                </a:cubicBezTo>
                <a:cubicBezTo>
                  <a:pt x="11145171" y="1584970"/>
                  <a:pt x="11039229" y="1547928"/>
                  <a:pt x="10934073" y="1509960"/>
                </a:cubicBezTo>
                <a:cubicBezTo>
                  <a:pt x="10912885" y="1504403"/>
                  <a:pt x="10970956" y="1497921"/>
                  <a:pt x="10992144" y="1504403"/>
                </a:cubicBezTo>
                <a:cubicBezTo>
                  <a:pt x="11029028" y="1516442"/>
                  <a:pt x="11071404" y="1528481"/>
                  <a:pt x="11113781" y="1547928"/>
                </a:cubicBezTo>
                <a:cubicBezTo>
                  <a:pt x="11240126" y="1591453"/>
                  <a:pt x="11240126" y="1591453"/>
                  <a:pt x="11240126" y="1591453"/>
                </a:cubicBezTo>
                <a:cubicBezTo>
                  <a:pt x="11277010" y="1603492"/>
                  <a:pt x="11313893" y="1616457"/>
                  <a:pt x="11350776" y="1628496"/>
                </a:cubicBezTo>
                <a:cubicBezTo>
                  <a:pt x="11377457" y="1634978"/>
                  <a:pt x="11404139" y="1640534"/>
                  <a:pt x="11435529" y="1647017"/>
                </a:cubicBezTo>
                <a:cubicBezTo>
                  <a:pt x="11356270" y="1616457"/>
                  <a:pt x="11250328" y="1591453"/>
                  <a:pt x="11208736" y="1572932"/>
                </a:cubicBezTo>
                <a:cubicBezTo>
                  <a:pt x="11187547" y="1566450"/>
                  <a:pt x="11245619" y="1559967"/>
                  <a:pt x="11261315" y="1566450"/>
                </a:cubicBezTo>
                <a:lnTo>
                  <a:pt x="11304502" y="1576866"/>
                </a:lnTo>
                <a:lnTo>
                  <a:pt x="11377457" y="1603492"/>
                </a:lnTo>
                <a:cubicBezTo>
                  <a:pt x="11359016" y="1594231"/>
                  <a:pt x="11339201" y="1586592"/>
                  <a:pt x="11319386" y="1580456"/>
                </a:cubicBezTo>
                <a:lnTo>
                  <a:pt x="11304502" y="1576866"/>
                </a:lnTo>
                <a:lnTo>
                  <a:pt x="11276911" y="1566797"/>
                </a:lnTo>
                <a:cubicBezTo>
                  <a:pt x="11245227" y="1555105"/>
                  <a:pt x="11216191" y="1544224"/>
                  <a:pt x="11192256" y="1534963"/>
                </a:cubicBezTo>
                <a:cubicBezTo>
                  <a:pt x="11176561" y="1528481"/>
                  <a:pt x="11229139" y="1522925"/>
                  <a:pt x="11250328" y="1534963"/>
                </a:cubicBezTo>
                <a:cubicBezTo>
                  <a:pt x="11282503" y="1541446"/>
                  <a:pt x="11319386" y="1553485"/>
                  <a:pt x="11361763" y="1572932"/>
                </a:cubicBezTo>
                <a:cubicBezTo>
                  <a:pt x="11371964" y="1572932"/>
                  <a:pt x="11382951" y="1572932"/>
                  <a:pt x="11387660" y="1572932"/>
                </a:cubicBezTo>
                <a:cubicBezTo>
                  <a:pt x="11461427" y="1591453"/>
                  <a:pt x="11540686" y="1616457"/>
                  <a:pt x="11619946" y="1634978"/>
                </a:cubicBezTo>
                <a:lnTo>
                  <a:pt x="11625439" y="1634978"/>
                </a:lnTo>
                <a:cubicBezTo>
                  <a:pt x="11636425" y="1634978"/>
                  <a:pt x="11652121" y="1634978"/>
                  <a:pt x="11667815" y="1640534"/>
                </a:cubicBezTo>
                <a:cubicBezTo>
                  <a:pt x="11678017" y="1640534"/>
                  <a:pt x="11678017" y="1640534"/>
                  <a:pt x="11678017" y="1640534"/>
                </a:cubicBezTo>
                <a:cubicBezTo>
                  <a:pt x="11689004" y="1640534"/>
                  <a:pt x="11710192" y="1634978"/>
                  <a:pt x="11725887" y="1640534"/>
                </a:cubicBezTo>
                <a:cubicBezTo>
                  <a:pt x="11725887" y="1640534"/>
                  <a:pt x="11741582" y="1647017"/>
                  <a:pt x="11757277" y="1653499"/>
                </a:cubicBezTo>
                <a:cubicBezTo>
                  <a:pt x="11772972" y="1659982"/>
                  <a:pt x="11799653" y="1665538"/>
                  <a:pt x="11820842" y="1672021"/>
                </a:cubicBezTo>
                <a:cubicBezTo>
                  <a:pt x="11868712" y="1690541"/>
                  <a:pt x="11921290" y="1709063"/>
                  <a:pt x="11921290" y="1709063"/>
                </a:cubicBezTo>
                <a:cubicBezTo>
                  <a:pt x="11936985" y="1715545"/>
                  <a:pt x="11889115" y="1715545"/>
                  <a:pt x="11868712" y="1715545"/>
                </a:cubicBezTo>
                <a:cubicBezTo>
                  <a:pt x="11952681" y="1740549"/>
                  <a:pt x="12031940" y="1772035"/>
                  <a:pt x="12111200" y="1797039"/>
                </a:cubicBezTo>
                <a:cubicBezTo>
                  <a:pt x="12121402" y="1797039"/>
                  <a:pt x="12153577" y="1797039"/>
                  <a:pt x="12169272" y="1802595"/>
                </a:cubicBezTo>
                <a:cubicBezTo>
                  <a:pt x="12206155" y="1809078"/>
                  <a:pt x="12206155" y="1809078"/>
                  <a:pt x="12206155" y="1809078"/>
                </a:cubicBezTo>
                <a:cubicBezTo>
                  <a:pt x="12058621" y="1759070"/>
                  <a:pt x="12058621" y="1759070"/>
                  <a:pt x="12058621" y="1759070"/>
                </a:cubicBezTo>
                <a:cubicBezTo>
                  <a:pt x="12053129" y="1753514"/>
                  <a:pt x="12058621" y="1753514"/>
                  <a:pt x="12063331" y="1753514"/>
                </a:cubicBezTo>
                <a:cubicBezTo>
                  <a:pt x="11958174" y="1709063"/>
                  <a:pt x="11852232" y="1665538"/>
                  <a:pt x="11747075" y="1622013"/>
                </a:cubicBezTo>
                <a:cubicBezTo>
                  <a:pt x="11741582" y="1622013"/>
                  <a:pt x="11747075" y="1622013"/>
                  <a:pt x="11741582" y="1622013"/>
                </a:cubicBezTo>
                <a:cubicBezTo>
                  <a:pt x="11572861" y="1572932"/>
                  <a:pt x="11398646" y="1522925"/>
                  <a:pt x="11229139" y="1472918"/>
                </a:cubicBezTo>
                <a:cubicBezTo>
                  <a:pt x="11218938" y="1472918"/>
                  <a:pt x="11213445" y="1472918"/>
                  <a:pt x="11208736" y="1472918"/>
                </a:cubicBezTo>
                <a:cubicBezTo>
                  <a:pt x="11150664" y="1447914"/>
                  <a:pt x="11092593" y="1434948"/>
                  <a:pt x="11039229" y="1416428"/>
                </a:cubicBezTo>
                <a:cubicBezTo>
                  <a:pt x="10981158" y="1397906"/>
                  <a:pt x="10923086" y="1379385"/>
                  <a:pt x="10865015" y="1360864"/>
                </a:cubicBezTo>
                <a:cubicBezTo>
                  <a:pt x="10843826" y="1360864"/>
                  <a:pt x="10891696" y="1354381"/>
                  <a:pt x="10912885" y="1354381"/>
                </a:cubicBezTo>
                <a:cubicBezTo>
                  <a:pt x="10865015" y="1335860"/>
                  <a:pt x="10817929" y="1323821"/>
                  <a:pt x="10770060" y="1304374"/>
                </a:cubicBezTo>
                <a:cubicBezTo>
                  <a:pt x="10759858" y="1298818"/>
                  <a:pt x="10770060" y="1292335"/>
                  <a:pt x="10791249" y="1292335"/>
                </a:cubicBezTo>
                <a:cubicBezTo>
                  <a:pt x="10643715" y="1248810"/>
                  <a:pt x="10643715" y="1248810"/>
                  <a:pt x="10643715" y="1248810"/>
                </a:cubicBezTo>
                <a:cubicBezTo>
                  <a:pt x="10622527" y="1235845"/>
                  <a:pt x="10686092" y="1235845"/>
                  <a:pt x="10701787" y="1242328"/>
                </a:cubicBezTo>
                <a:cubicBezTo>
                  <a:pt x="10770060" y="1254367"/>
                  <a:pt x="10833625" y="1273814"/>
                  <a:pt x="10901899" y="1285853"/>
                </a:cubicBezTo>
                <a:cubicBezTo>
                  <a:pt x="10907392" y="1292335"/>
                  <a:pt x="10907392" y="1292335"/>
                  <a:pt x="10912885" y="1292335"/>
                </a:cubicBezTo>
                <a:cubicBezTo>
                  <a:pt x="10923086" y="1292335"/>
                  <a:pt x="10923086" y="1292335"/>
                  <a:pt x="10923086" y="1292335"/>
                </a:cubicBezTo>
                <a:cubicBezTo>
                  <a:pt x="10986651" y="1310857"/>
                  <a:pt x="11054925" y="1329377"/>
                  <a:pt x="11118489" y="1347899"/>
                </a:cubicBezTo>
                <a:cubicBezTo>
                  <a:pt x="11118489" y="1342343"/>
                  <a:pt x="11155373" y="1342343"/>
                  <a:pt x="11171853" y="1342343"/>
                </a:cubicBezTo>
                <a:cubicBezTo>
                  <a:pt x="11282503" y="1372903"/>
                  <a:pt x="11398646" y="1404389"/>
                  <a:pt x="11503803" y="1441431"/>
                </a:cubicBezTo>
                <a:cubicBezTo>
                  <a:pt x="11540686" y="1447914"/>
                  <a:pt x="11578354" y="1459952"/>
                  <a:pt x="11609744" y="1466435"/>
                </a:cubicBezTo>
                <a:cubicBezTo>
                  <a:pt x="11540686" y="1434948"/>
                  <a:pt x="11461427" y="1410871"/>
                  <a:pt x="11387660" y="1379385"/>
                </a:cubicBezTo>
                <a:cubicBezTo>
                  <a:pt x="11382951" y="1379385"/>
                  <a:pt x="11382951" y="1379385"/>
                  <a:pt x="11387660" y="1372903"/>
                </a:cubicBezTo>
                <a:cubicBezTo>
                  <a:pt x="11361763" y="1366420"/>
                  <a:pt x="11335081" y="1360864"/>
                  <a:pt x="11313893" y="1354381"/>
                </a:cubicBezTo>
                <a:cubicBezTo>
                  <a:pt x="11298197" y="1360864"/>
                  <a:pt x="11271517" y="1360864"/>
                  <a:pt x="11255821" y="1354381"/>
                </a:cubicBezTo>
                <a:cubicBezTo>
                  <a:pt x="11229139" y="1342343"/>
                  <a:pt x="11203243" y="1335860"/>
                  <a:pt x="11171853" y="1323821"/>
                </a:cubicBezTo>
                <a:cubicBezTo>
                  <a:pt x="11150664" y="1310857"/>
                  <a:pt x="11213445" y="1310857"/>
                  <a:pt x="11224431" y="1317339"/>
                </a:cubicBezTo>
                <a:cubicBezTo>
                  <a:pt x="11234633" y="1317339"/>
                  <a:pt x="11234633" y="1317339"/>
                  <a:pt x="11234633" y="1317339"/>
                </a:cubicBezTo>
                <a:cubicBezTo>
                  <a:pt x="11224431" y="1310857"/>
                  <a:pt x="11240126" y="1310857"/>
                  <a:pt x="11255821" y="1310857"/>
                </a:cubicBezTo>
                <a:cubicBezTo>
                  <a:pt x="11187547" y="1292335"/>
                  <a:pt x="11123983" y="1267332"/>
                  <a:pt x="11060418" y="1242328"/>
                </a:cubicBezTo>
                <a:cubicBezTo>
                  <a:pt x="11044722" y="1235845"/>
                  <a:pt x="11065911" y="1235845"/>
                  <a:pt x="11087100" y="1235845"/>
                </a:cubicBezTo>
                <a:cubicBezTo>
                  <a:pt x="11007840" y="1210842"/>
                  <a:pt x="10934073" y="1192321"/>
                  <a:pt x="10860307" y="1167317"/>
                </a:cubicBezTo>
                <a:cubicBezTo>
                  <a:pt x="10843826" y="1160835"/>
                  <a:pt x="10897190" y="1155278"/>
                  <a:pt x="10918378" y="1160835"/>
                </a:cubicBezTo>
                <a:cubicBezTo>
                  <a:pt x="11013333" y="1185838"/>
                  <a:pt x="11013333" y="1185838"/>
                  <a:pt x="11013333" y="1185838"/>
                </a:cubicBezTo>
                <a:cubicBezTo>
                  <a:pt x="10986651" y="1180282"/>
                  <a:pt x="10959970" y="1167317"/>
                  <a:pt x="10934073" y="1155278"/>
                </a:cubicBezTo>
                <a:cubicBezTo>
                  <a:pt x="10907392" y="1148796"/>
                  <a:pt x="10970956" y="1148796"/>
                  <a:pt x="10981158" y="1148796"/>
                </a:cubicBezTo>
                <a:cubicBezTo>
                  <a:pt x="10986651" y="1148796"/>
                  <a:pt x="10986651" y="1148796"/>
                  <a:pt x="10986651" y="1148796"/>
                </a:cubicBezTo>
                <a:cubicBezTo>
                  <a:pt x="10992144" y="1148796"/>
                  <a:pt x="10992144" y="1148796"/>
                  <a:pt x="10992144" y="1148796"/>
                </a:cubicBezTo>
                <a:cubicBezTo>
                  <a:pt x="11013333" y="1155278"/>
                  <a:pt x="11013333" y="1155278"/>
                  <a:pt x="11013333" y="1155278"/>
                </a:cubicBezTo>
                <a:cubicBezTo>
                  <a:pt x="11029028" y="1155278"/>
                  <a:pt x="11044722" y="1155278"/>
                  <a:pt x="11054925" y="1155278"/>
                </a:cubicBezTo>
                <a:cubicBezTo>
                  <a:pt x="10959970" y="1117310"/>
                  <a:pt x="10833625" y="1092306"/>
                  <a:pt x="10738670" y="1061746"/>
                </a:cubicBezTo>
                <a:cubicBezTo>
                  <a:pt x="10727683" y="1061746"/>
                  <a:pt x="10733177" y="1055264"/>
                  <a:pt x="10748871" y="1055264"/>
                </a:cubicBezTo>
                <a:cubicBezTo>
                  <a:pt x="10659410" y="1030260"/>
                  <a:pt x="10569948" y="1011739"/>
                  <a:pt x="10485195" y="986735"/>
                </a:cubicBezTo>
                <a:cubicBezTo>
                  <a:pt x="10474993" y="986735"/>
                  <a:pt x="10479702" y="980252"/>
                  <a:pt x="10495397" y="980252"/>
                </a:cubicBezTo>
                <a:cubicBezTo>
                  <a:pt x="9978245" y="831157"/>
                  <a:pt x="9450107" y="712621"/>
                  <a:pt x="8927462" y="632053"/>
                </a:cubicBezTo>
                <a:cubicBezTo>
                  <a:pt x="8853696" y="613532"/>
                  <a:pt x="8774436" y="600568"/>
                  <a:pt x="8695177" y="588529"/>
                </a:cubicBezTo>
                <a:cubicBezTo>
                  <a:pt x="8468383" y="550560"/>
                  <a:pt x="8468383" y="550560"/>
                  <a:pt x="8468383" y="550560"/>
                </a:cubicBezTo>
                <a:cubicBezTo>
                  <a:pt x="8310648" y="525557"/>
                  <a:pt x="8157622" y="507035"/>
                  <a:pt x="8004595" y="482031"/>
                </a:cubicBezTo>
                <a:cubicBezTo>
                  <a:pt x="7925335" y="469993"/>
                  <a:pt x="7851569" y="463510"/>
                  <a:pt x="7772309" y="451471"/>
                </a:cubicBezTo>
                <a:cubicBezTo>
                  <a:pt x="7540022" y="426468"/>
                  <a:pt x="7540022" y="426468"/>
                  <a:pt x="7540022" y="426468"/>
                </a:cubicBezTo>
                <a:cubicBezTo>
                  <a:pt x="7386995" y="407946"/>
                  <a:pt x="7233968" y="388499"/>
                  <a:pt x="7075449" y="376460"/>
                </a:cubicBezTo>
                <a:cubicBezTo>
                  <a:pt x="6563791" y="339418"/>
                  <a:pt x="6563791" y="339418"/>
                  <a:pt x="6563791" y="339418"/>
                </a:cubicBezTo>
                <a:cubicBezTo>
                  <a:pt x="6310316" y="319971"/>
                  <a:pt x="6310316" y="319971"/>
                  <a:pt x="6310316" y="319971"/>
                </a:cubicBezTo>
                <a:cubicBezTo>
                  <a:pt x="6051348" y="314415"/>
                  <a:pt x="6051348" y="314415"/>
                  <a:pt x="6051348" y="314415"/>
                </a:cubicBezTo>
                <a:cubicBezTo>
                  <a:pt x="5539689" y="294967"/>
                  <a:pt x="5539689" y="294967"/>
                  <a:pt x="5539689" y="294967"/>
                </a:cubicBezTo>
                <a:cubicBezTo>
                  <a:pt x="5027246" y="294967"/>
                  <a:pt x="5027246" y="294967"/>
                  <a:pt x="5027246" y="294967"/>
                </a:cubicBezTo>
                <a:cubicBezTo>
                  <a:pt x="4768278" y="294967"/>
                  <a:pt x="4768278" y="294967"/>
                  <a:pt x="4768278" y="294967"/>
                </a:cubicBezTo>
                <a:close/>
                <a:moveTo>
                  <a:pt x="0" y="0"/>
                </a:moveTo>
                <a:lnTo>
                  <a:pt x="16665576" y="0"/>
                </a:lnTo>
                <a:lnTo>
                  <a:pt x="16665576" y="5751513"/>
                </a:lnTo>
                <a:lnTo>
                  <a:pt x="0" y="57515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4562475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4562475"/>
            <a:ext cx="12192000" cy="2295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-1449439" y="0"/>
            <a:ext cx="15194936" cy="4238339"/>
          </a:xfrm>
          <a:custGeom>
            <a:avLst/>
            <a:gdLst>
              <a:gd name="connsiteX0" fmla="*/ 12895504 w 15194936"/>
              <a:gd name="connsiteY0" fmla="*/ 4130002 h 4238339"/>
              <a:gd name="connsiteX1" fmla="*/ 12961668 w 15194936"/>
              <a:gd name="connsiteY1" fmla="*/ 4155379 h 4238339"/>
              <a:gd name="connsiteX2" fmla="*/ 13093955 w 15194936"/>
              <a:gd name="connsiteY2" fmla="*/ 4216162 h 4238339"/>
              <a:gd name="connsiteX3" fmla="*/ 12873631 w 15194936"/>
              <a:gd name="connsiteY3" fmla="*/ 4120517 h 4238339"/>
              <a:gd name="connsiteX4" fmla="*/ 12878988 w 15194936"/>
              <a:gd name="connsiteY4" fmla="*/ 4122832 h 4238339"/>
              <a:gd name="connsiteX5" fmla="*/ 12895504 w 15194936"/>
              <a:gd name="connsiteY5" fmla="*/ 4130002 h 4238339"/>
              <a:gd name="connsiteX6" fmla="*/ 12886177 w 15194936"/>
              <a:gd name="connsiteY6" fmla="*/ 4126426 h 4238339"/>
              <a:gd name="connsiteX7" fmla="*/ 12834311 w 15194936"/>
              <a:gd name="connsiteY7" fmla="*/ 4067491 h 4238339"/>
              <a:gd name="connsiteX8" fmla="*/ 12850744 w 15194936"/>
              <a:gd name="connsiteY8" fmla="*/ 4072419 h 4238339"/>
              <a:gd name="connsiteX9" fmla="*/ 12851075 w 15194936"/>
              <a:gd name="connsiteY9" fmla="*/ 4073698 h 4238339"/>
              <a:gd name="connsiteX10" fmla="*/ 12839856 w 15194936"/>
              <a:gd name="connsiteY10" fmla="*/ 4069545 h 4238339"/>
              <a:gd name="connsiteX11" fmla="*/ 12834311 w 15194936"/>
              <a:gd name="connsiteY11" fmla="*/ 4067491 h 4238339"/>
              <a:gd name="connsiteX12" fmla="*/ 14774247 w 15194936"/>
              <a:gd name="connsiteY12" fmla="*/ 3978782 h 4238339"/>
              <a:gd name="connsiteX13" fmla="*/ 14779999 w 15194936"/>
              <a:gd name="connsiteY13" fmla="*/ 3978782 h 4238339"/>
              <a:gd name="connsiteX14" fmla="*/ 14779481 w 15194936"/>
              <a:gd name="connsiteY14" fmla="*/ 3980854 h 4238339"/>
              <a:gd name="connsiteX15" fmla="*/ 14775544 w 15194936"/>
              <a:gd name="connsiteY15" fmla="*/ 3979295 h 4238339"/>
              <a:gd name="connsiteX16" fmla="*/ 14774247 w 15194936"/>
              <a:gd name="connsiteY16" fmla="*/ 3978782 h 4238339"/>
              <a:gd name="connsiteX17" fmla="*/ 12441557 w 15194936"/>
              <a:gd name="connsiteY17" fmla="*/ 3674870 h 4238339"/>
              <a:gd name="connsiteX18" fmla="*/ 12469494 w 15194936"/>
              <a:gd name="connsiteY18" fmla="*/ 3685548 h 4238339"/>
              <a:gd name="connsiteX19" fmla="*/ 12470387 w 15194936"/>
              <a:gd name="connsiteY19" fmla="*/ 3686841 h 4238339"/>
              <a:gd name="connsiteX20" fmla="*/ 14433152 w 15194936"/>
              <a:gd name="connsiteY20" fmla="*/ 3414478 h 4238339"/>
              <a:gd name="connsiteX21" fmla="*/ 14437367 w 15194936"/>
              <a:gd name="connsiteY21" fmla="*/ 3415313 h 4238339"/>
              <a:gd name="connsiteX22" fmla="*/ 14433053 w 15194936"/>
              <a:gd name="connsiteY22" fmla="*/ 3414594 h 4238339"/>
              <a:gd name="connsiteX23" fmla="*/ 12187665 w 15194936"/>
              <a:gd name="connsiteY23" fmla="*/ 3409563 h 4238339"/>
              <a:gd name="connsiteX24" fmla="*/ 12430876 w 15194936"/>
              <a:gd name="connsiteY24" fmla="*/ 3536877 h 4238339"/>
              <a:gd name="connsiteX25" fmla="*/ 12408691 w 15194936"/>
              <a:gd name="connsiteY25" fmla="*/ 3542627 h 4238339"/>
              <a:gd name="connsiteX26" fmla="*/ 12497431 w 15194936"/>
              <a:gd name="connsiteY26" fmla="*/ 3575482 h 4238339"/>
              <a:gd name="connsiteX27" fmla="*/ 12557167 w 15194936"/>
              <a:gd name="connsiteY27" fmla="*/ 3585647 h 4238339"/>
              <a:gd name="connsiteX28" fmla="*/ 12558233 w 15194936"/>
              <a:gd name="connsiteY28" fmla="*/ 3581232 h 4238339"/>
              <a:gd name="connsiteX29" fmla="*/ 12475246 w 15194936"/>
              <a:gd name="connsiteY29" fmla="*/ 3531128 h 4238339"/>
              <a:gd name="connsiteX30" fmla="*/ 12497431 w 15194936"/>
              <a:gd name="connsiteY30" fmla="*/ 3536877 h 4238339"/>
              <a:gd name="connsiteX31" fmla="*/ 12502360 w 15194936"/>
              <a:gd name="connsiteY31" fmla="*/ 3542627 h 4238339"/>
              <a:gd name="connsiteX32" fmla="*/ 12558233 w 15194936"/>
              <a:gd name="connsiteY32" fmla="*/ 3542627 h 4238339"/>
              <a:gd name="connsiteX33" fmla="*/ 12469494 w 15194936"/>
              <a:gd name="connsiteY33" fmla="*/ 3504022 h 4238339"/>
              <a:gd name="connsiteX34" fmla="*/ 12187665 w 15194936"/>
              <a:gd name="connsiteY34" fmla="*/ 3409563 h 4238339"/>
              <a:gd name="connsiteX35" fmla="*/ 11711925 w 15194936"/>
              <a:gd name="connsiteY35" fmla="*/ 3382653 h 4238339"/>
              <a:gd name="connsiteX36" fmla="*/ 11723427 w 15194936"/>
              <a:gd name="connsiteY36" fmla="*/ 3387385 h 4238339"/>
              <a:gd name="connsiteX37" fmla="*/ 11711925 w 15194936"/>
              <a:gd name="connsiteY37" fmla="*/ 3387385 h 4238339"/>
              <a:gd name="connsiteX38" fmla="*/ 11663589 w 15194936"/>
              <a:gd name="connsiteY38" fmla="*/ 3362769 h 4238339"/>
              <a:gd name="connsiteX39" fmla="*/ 11711925 w 15194936"/>
              <a:gd name="connsiteY39" fmla="*/ 3381636 h 4238339"/>
              <a:gd name="connsiteX40" fmla="*/ 11711925 w 15194936"/>
              <a:gd name="connsiteY40" fmla="*/ 3382354 h 4238339"/>
              <a:gd name="connsiteX41" fmla="*/ 11711925 w 15194936"/>
              <a:gd name="connsiteY41" fmla="*/ 3382653 h 4238339"/>
              <a:gd name="connsiteX42" fmla="*/ 14337946 w 15194936"/>
              <a:gd name="connsiteY42" fmla="*/ 3271571 h 4238339"/>
              <a:gd name="connsiteX43" fmla="*/ 14365883 w 15194936"/>
              <a:gd name="connsiteY43" fmla="*/ 3277320 h 4238339"/>
              <a:gd name="connsiteX44" fmla="*/ 14354379 w 15194936"/>
              <a:gd name="connsiteY44" fmla="*/ 3277320 h 4238339"/>
              <a:gd name="connsiteX45" fmla="*/ 14336501 w 15194936"/>
              <a:gd name="connsiteY45" fmla="*/ 3271821 h 4238339"/>
              <a:gd name="connsiteX46" fmla="*/ 14895853 w 15194936"/>
              <a:gd name="connsiteY46" fmla="*/ 3188611 h 4238339"/>
              <a:gd name="connsiteX47" fmla="*/ 14918037 w 15194936"/>
              <a:gd name="connsiteY47" fmla="*/ 3199288 h 4238339"/>
              <a:gd name="connsiteX48" fmla="*/ 14893212 w 15194936"/>
              <a:gd name="connsiteY48" fmla="*/ 3188728 h 4238339"/>
              <a:gd name="connsiteX49" fmla="*/ 14304258 w 15194936"/>
              <a:gd name="connsiteY49" fmla="*/ 3182861 h 4238339"/>
              <a:gd name="connsiteX50" fmla="*/ 14315761 w 15194936"/>
              <a:gd name="connsiteY50" fmla="*/ 3188611 h 4238339"/>
              <a:gd name="connsiteX51" fmla="*/ 14302155 w 15194936"/>
              <a:gd name="connsiteY51" fmla="*/ 3183170 h 4238339"/>
              <a:gd name="connsiteX52" fmla="*/ 8665604 w 15194936"/>
              <a:gd name="connsiteY52" fmla="*/ 3141540 h 4238339"/>
              <a:gd name="connsiteX53" fmla="*/ 8693971 w 15194936"/>
              <a:gd name="connsiteY53" fmla="*/ 3144256 h 4238339"/>
              <a:gd name="connsiteX54" fmla="*/ 8760526 w 15194936"/>
              <a:gd name="connsiteY54" fmla="*/ 3155755 h 4238339"/>
              <a:gd name="connsiteX55" fmla="*/ 8648161 w 15194936"/>
              <a:gd name="connsiteY55" fmla="*/ 3139117 h 4238339"/>
              <a:gd name="connsiteX56" fmla="*/ 8652889 w 15194936"/>
              <a:gd name="connsiteY56" fmla="*/ 3139636 h 4238339"/>
              <a:gd name="connsiteX57" fmla="*/ 8665604 w 15194936"/>
              <a:gd name="connsiteY57" fmla="*/ 3141540 h 4238339"/>
              <a:gd name="connsiteX58" fmla="*/ 8657510 w 15194936"/>
              <a:gd name="connsiteY58" fmla="*/ 3140765 h 4238339"/>
              <a:gd name="connsiteX59" fmla="*/ 8434327 w 15194936"/>
              <a:gd name="connsiteY59" fmla="*/ 3017763 h 4238339"/>
              <a:gd name="connsiteX60" fmla="*/ 8440079 w 15194936"/>
              <a:gd name="connsiteY60" fmla="*/ 3017763 h 4238339"/>
              <a:gd name="connsiteX61" fmla="*/ 8439892 w 15194936"/>
              <a:gd name="connsiteY61" fmla="*/ 3018585 h 4238339"/>
              <a:gd name="connsiteX62" fmla="*/ 8435457 w 15194936"/>
              <a:gd name="connsiteY62" fmla="*/ 3017930 h 4238339"/>
              <a:gd name="connsiteX63" fmla="*/ 8434327 w 15194936"/>
              <a:gd name="connsiteY63" fmla="*/ 3017763 h 4238339"/>
              <a:gd name="connsiteX64" fmla="*/ 8042209 w 15194936"/>
              <a:gd name="connsiteY64" fmla="*/ 2824325 h 4238339"/>
              <a:gd name="connsiteX65" fmla="*/ 8075262 w 15194936"/>
              <a:gd name="connsiteY65" fmla="*/ 2829666 h 4238339"/>
              <a:gd name="connsiteX66" fmla="*/ 8075262 w 15194936"/>
              <a:gd name="connsiteY66" fmla="*/ 2835416 h 4238339"/>
              <a:gd name="connsiteX67" fmla="*/ 8069511 w 15194936"/>
              <a:gd name="connsiteY67" fmla="*/ 2829666 h 4238339"/>
              <a:gd name="connsiteX68" fmla="*/ 8004629 w 15194936"/>
              <a:gd name="connsiteY68" fmla="*/ 2818252 h 4238339"/>
              <a:gd name="connsiteX69" fmla="*/ 8020507 w 15194936"/>
              <a:gd name="connsiteY69" fmla="*/ 2820079 h 4238339"/>
              <a:gd name="connsiteX70" fmla="*/ 8042209 w 15194936"/>
              <a:gd name="connsiteY70" fmla="*/ 2824325 h 4238339"/>
              <a:gd name="connsiteX71" fmla="*/ 8103199 w 15194936"/>
              <a:gd name="connsiteY71" fmla="*/ 2740957 h 4238339"/>
              <a:gd name="connsiteX72" fmla="*/ 8128908 w 15194936"/>
              <a:gd name="connsiteY72" fmla="*/ 2746399 h 4238339"/>
              <a:gd name="connsiteX73" fmla="*/ 8119324 w 15194936"/>
              <a:gd name="connsiteY73" fmla="*/ 2745988 h 4238339"/>
              <a:gd name="connsiteX74" fmla="*/ 8103199 w 15194936"/>
              <a:gd name="connsiteY74" fmla="*/ 2740957 h 4238339"/>
              <a:gd name="connsiteX75" fmla="*/ 3637483 w 15194936"/>
              <a:gd name="connsiteY75" fmla="*/ 2635820 h 4238339"/>
              <a:gd name="connsiteX76" fmla="*/ 3621049 w 15194936"/>
              <a:gd name="connsiteY76" fmla="*/ 2641570 h 4238339"/>
              <a:gd name="connsiteX77" fmla="*/ 3637483 w 15194936"/>
              <a:gd name="connsiteY77" fmla="*/ 2635820 h 4238339"/>
              <a:gd name="connsiteX78" fmla="*/ 3748645 w 15194936"/>
              <a:gd name="connsiteY78" fmla="*/ 2613370 h 4238339"/>
              <a:gd name="connsiteX79" fmla="*/ 3747584 w 15194936"/>
              <a:gd name="connsiteY79" fmla="*/ 2613642 h 4238339"/>
              <a:gd name="connsiteX80" fmla="*/ 3742656 w 15194936"/>
              <a:gd name="connsiteY80" fmla="*/ 2613642 h 4238339"/>
              <a:gd name="connsiteX81" fmla="*/ 3697613 w 15194936"/>
              <a:gd name="connsiteY81" fmla="*/ 2518959 h 4238339"/>
              <a:gd name="connsiteX82" fmla="*/ 3697566 w 15194936"/>
              <a:gd name="connsiteY82" fmla="*/ 2519286 h 4238339"/>
              <a:gd name="connsiteX83" fmla="*/ 3692534 w 15194936"/>
              <a:gd name="connsiteY83" fmla="*/ 2520004 h 4238339"/>
              <a:gd name="connsiteX84" fmla="*/ 3898056 w 15194936"/>
              <a:gd name="connsiteY84" fmla="*/ 2303986 h 4238339"/>
              <a:gd name="connsiteX85" fmla="*/ 3897847 w 15194936"/>
              <a:gd name="connsiteY85" fmla="*/ 2304084 h 4238339"/>
              <a:gd name="connsiteX86" fmla="*/ 3897470 w 15194936"/>
              <a:gd name="connsiteY86" fmla="*/ 2304125 h 4238339"/>
              <a:gd name="connsiteX87" fmla="*/ 4073785 w 15194936"/>
              <a:gd name="connsiteY87" fmla="*/ 2288374 h 4238339"/>
              <a:gd name="connsiteX88" fmla="*/ 3786204 w 15194936"/>
              <a:gd name="connsiteY88" fmla="*/ 2354085 h 4238339"/>
              <a:gd name="connsiteX89" fmla="*/ 3698285 w 15194936"/>
              <a:gd name="connsiteY89" fmla="*/ 2387762 h 4238339"/>
              <a:gd name="connsiteX90" fmla="*/ 3676100 w 15194936"/>
              <a:gd name="connsiteY90" fmla="*/ 2414868 h 4238339"/>
              <a:gd name="connsiteX91" fmla="*/ 3720470 w 15194936"/>
              <a:gd name="connsiteY91" fmla="*/ 2420617 h 4238339"/>
              <a:gd name="connsiteX92" fmla="*/ 3510125 w 15194936"/>
              <a:gd name="connsiteY92" fmla="*/ 2487149 h 4238339"/>
              <a:gd name="connsiteX93" fmla="*/ 3510125 w 15194936"/>
              <a:gd name="connsiteY93" fmla="*/ 2481400 h 4238339"/>
              <a:gd name="connsiteX94" fmla="*/ 3317036 w 15194936"/>
              <a:gd name="connsiteY94" fmla="*/ 2475650 h 4238339"/>
              <a:gd name="connsiteX95" fmla="*/ 3410706 w 15194936"/>
              <a:gd name="connsiteY95" fmla="*/ 2426367 h 4238339"/>
              <a:gd name="connsiteX96" fmla="*/ 3427138 w 15194936"/>
              <a:gd name="connsiteY96" fmla="*/ 2404190 h 4238339"/>
              <a:gd name="connsiteX97" fmla="*/ 3410706 w 15194936"/>
              <a:gd name="connsiteY97" fmla="*/ 2404190 h 4238339"/>
              <a:gd name="connsiteX98" fmla="*/ 3477260 w 15194936"/>
              <a:gd name="connsiteY98" fmla="*/ 2387762 h 4238339"/>
              <a:gd name="connsiteX99" fmla="*/ 3560247 w 15194936"/>
              <a:gd name="connsiteY99" fmla="*/ 2370513 h 4238339"/>
              <a:gd name="connsiteX100" fmla="*/ 3554496 w 15194936"/>
              <a:gd name="connsiteY100" fmla="*/ 2387762 h 4238339"/>
              <a:gd name="connsiteX101" fmla="*/ 3625980 w 15194936"/>
              <a:gd name="connsiteY101" fmla="*/ 2370513 h 4238339"/>
              <a:gd name="connsiteX102" fmla="*/ 3631732 w 15194936"/>
              <a:gd name="connsiteY102" fmla="*/ 2376263 h 4238339"/>
              <a:gd name="connsiteX103" fmla="*/ 3659668 w 15194936"/>
              <a:gd name="connsiteY103" fmla="*/ 2365585 h 4238339"/>
              <a:gd name="connsiteX104" fmla="*/ 3731153 w 15194936"/>
              <a:gd name="connsiteY104" fmla="*/ 2343407 h 4238339"/>
              <a:gd name="connsiteX105" fmla="*/ 3764841 w 15194936"/>
              <a:gd name="connsiteY105" fmla="*/ 2337657 h 4238339"/>
              <a:gd name="connsiteX106" fmla="*/ 3786204 w 15194936"/>
              <a:gd name="connsiteY106" fmla="*/ 2321230 h 4238339"/>
              <a:gd name="connsiteX107" fmla="*/ 3836325 w 15194936"/>
              <a:gd name="connsiteY107" fmla="*/ 2309730 h 4238339"/>
              <a:gd name="connsiteX108" fmla="*/ 3874942 w 15194936"/>
              <a:gd name="connsiteY108" fmla="*/ 2304802 h 4238339"/>
              <a:gd name="connsiteX109" fmla="*/ 3891376 w 15194936"/>
              <a:gd name="connsiteY109" fmla="*/ 2304802 h 4238339"/>
              <a:gd name="connsiteX110" fmla="*/ 3897470 w 15194936"/>
              <a:gd name="connsiteY110" fmla="*/ 2304125 h 4238339"/>
              <a:gd name="connsiteX111" fmla="*/ 3825643 w 15194936"/>
              <a:gd name="connsiteY111" fmla="*/ 2321230 h 4238339"/>
              <a:gd name="connsiteX112" fmla="*/ 3499445 w 15194936"/>
              <a:gd name="connsiteY112" fmla="*/ 2414868 h 4238339"/>
              <a:gd name="connsiteX113" fmla="*/ 3477260 w 15194936"/>
              <a:gd name="connsiteY113" fmla="*/ 2437045 h 4238339"/>
              <a:gd name="connsiteX114" fmla="*/ 3775521 w 15194936"/>
              <a:gd name="connsiteY114" fmla="*/ 2354085 h 4238339"/>
              <a:gd name="connsiteX115" fmla="*/ 4073785 w 15194936"/>
              <a:gd name="connsiteY115" fmla="*/ 2288374 h 4238339"/>
              <a:gd name="connsiteX116" fmla="*/ 3493868 w 15194936"/>
              <a:gd name="connsiteY116" fmla="*/ 2210220 h 4238339"/>
              <a:gd name="connsiteX117" fmla="*/ 3493693 w 15194936"/>
              <a:gd name="connsiteY117" fmla="*/ 2210343 h 4238339"/>
              <a:gd name="connsiteX118" fmla="*/ 3487942 w 15194936"/>
              <a:gd name="connsiteY118" fmla="*/ 2210343 h 4238339"/>
              <a:gd name="connsiteX119" fmla="*/ 3823378 w 15194936"/>
              <a:gd name="connsiteY119" fmla="*/ 2157916 h 4238339"/>
              <a:gd name="connsiteX120" fmla="*/ 3819892 w 15194936"/>
              <a:gd name="connsiteY120" fmla="*/ 2161060 h 4238339"/>
              <a:gd name="connsiteX121" fmla="*/ 3786204 w 15194936"/>
              <a:gd name="connsiteY121" fmla="*/ 2177488 h 4238339"/>
              <a:gd name="connsiteX122" fmla="*/ 3781273 w 15194936"/>
              <a:gd name="connsiteY122" fmla="*/ 2177488 h 4238339"/>
              <a:gd name="connsiteX123" fmla="*/ 3676100 w 15194936"/>
              <a:gd name="connsiteY123" fmla="*/ 2199665 h 4238339"/>
              <a:gd name="connsiteX124" fmla="*/ 3676100 w 15194936"/>
              <a:gd name="connsiteY124" fmla="*/ 2193916 h 4238339"/>
              <a:gd name="connsiteX125" fmla="*/ 3786204 w 15194936"/>
              <a:gd name="connsiteY125" fmla="*/ 2165988 h 4238339"/>
              <a:gd name="connsiteX126" fmla="*/ 3803458 w 15194936"/>
              <a:gd name="connsiteY126" fmla="*/ 2161060 h 4238339"/>
              <a:gd name="connsiteX127" fmla="*/ 3824218 w 15194936"/>
              <a:gd name="connsiteY127" fmla="*/ 2157158 h 4238339"/>
              <a:gd name="connsiteX128" fmla="*/ 3823876 w 15194936"/>
              <a:gd name="connsiteY128" fmla="*/ 2157837 h 4238339"/>
              <a:gd name="connsiteX129" fmla="*/ 3823378 w 15194936"/>
              <a:gd name="connsiteY129" fmla="*/ 2157916 h 4238339"/>
              <a:gd name="connsiteX130" fmla="*/ 10225543 w 15194936"/>
              <a:gd name="connsiteY130" fmla="*/ 1701906 h 4238339"/>
              <a:gd name="connsiteX131" fmla="*/ 10297028 w 15194936"/>
              <a:gd name="connsiteY131" fmla="*/ 1713406 h 4238339"/>
              <a:gd name="connsiteX132" fmla="*/ 10252659 w 15194936"/>
              <a:gd name="connsiteY132" fmla="*/ 1701906 h 4238339"/>
              <a:gd name="connsiteX133" fmla="*/ 10225543 w 15194936"/>
              <a:gd name="connsiteY133" fmla="*/ 1701906 h 4238339"/>
              <a:gd name="connsiteX134" fmla="*/ 11973890 w 15194936"/>
              <a:gd name="connsiteY134" fmla="*/ 1678690 h 4238339"/>
              <a:gd name="connsiteX135" fmla="*/ 12021690 w 15194936"/>
              <a:gd name="connsiteY135" fmla="*/ 1691228 h 4238339"/>
              <a:gd name="connsiteX136" fmla="*/ 11977320 w 15194936"/>
              <a:gd name="connsiteY136" fmla="*/ 1679729 h 4238339"/>
              <a:gd name="connsiteX137" fmla="*/ 10169671 w 15194936"/>
              <a:gd name="connsiteY137" fmla="*/ 1674801 h 4238339"/>
              <a:gd name="connsiteX138" fmla="*/ 10357831 w 15194936"/>
              <a:gd name="connsiteY138" fmla="*/ 1724084 h 4238339"/>
              <a:gd name="connsiteX139" fmla="*/ 10380015 w 15194936"/>
              <a:gd name="connsiteY139" fmla="*/ 1707656 h 4238339"/>
              <a:gd name="connsiteX140" fmla="*/ 10169671 w 15194936"/>
              <a:gd name="connsiteY140" fmla="*/ 1674801 h 4238339"/>
              <a:gd name="connsiteX141" fmla="*/ 10376113 w 15194936"/>
              <a:gd name="connsiteY141" fmla="*/ 1611862 h 4238339"/>
              <a:gd name="connsiteX142" fmla="*/ 10352079 w 15194936"/>
              <a:gd name="connsiteY142" fmla="*/ 1614018 h 4238339"/>
              <a:gd name="connsiteX143" fmla="*/ 10474507 w 15194936"/>
              <a:gd name="connsiteY143" fmla="*/ 1630446 h 4238339"/>
              <a:gd name="connsiteX144" fmla="*/ 10391519 w 15194936"/>
              <a:gd name="connsiteY144" fmla="*/ 1614018 h 4238339"/>
              <a:gd name="connsiteX145" fmla="*/ 10376113 w 15194936"/>
              <a:gd name="connsiteY145" fmla="*/ 1611862 h 4238339"/>
              <a:gd name="connsiteX146" fmla="*/ 10114619 w 15194936"/>
              <a:gd name="connsiteY146" fmla="*/ 1602519 h 4238339"/>
              <a:gd name="connsiteX147" fmla="*/ 10247729 w 15194936"/>
              <a:gd name="connsiteY147" fmla="*/ 1636196 h 4238339"/>
              <a:gd name="connsiteX148" fmla="*/ 10264161 w 15194936"/>
              <a:gd name="connsiteY148" fmla="*/ 1624697 h 4238339"/>
              <a:gd name="connsiteX149" fmla="*/ 10114619 w 15194936"/>
              <a:gd name="connsiteY149" fmla="*/ 1602519 h 4238339"/>
              <a:gd name="connsiteX150" fmla="*/ 10473677 w 15194936"/>
              <a:gd name="connsiteY150" fmla="*/ 1596617 h 4238339"/>
              <a:gd name="connsiteX151" fmla="*/ 10501621 w 15194936"/>
              <a:gd name="connsiteY151" fmla="*/ 1602519 h 4238339"/>
              <a:gd name="connsiteX152" fmla="*/ 10474507 w 15194936"/>
              <a:gd name="connsiteY152" fmla="*/ 1597591 h 4238339"/>
              <a:gd name="connsiteX153" fmla="*/ 10308531 w 15194936"/>
              <a:gd name="connsiteY153" fmla="*/ 1586092 h 4238339"/>
              <a:gd name="connsiteX154" fmla="*/ 10562423 w 15194936"/>
              <a:gd name="connsiteY154" fmla="*/ 1641945 h 4238339"/>
              <a:gd name="connsiteX155" fmla="*/ 10673348 w 15194936"/>
              <a:gd name="connsiteY155" fmla="*/ 1663301 h 4238339"/>
              <a:gd name="connsiteX156" fmla="*/ 10683799 w 15194936"/>
              <a:gd name="connsiteY156" fmla="*/ 1664059 h 4238339"/>
              <a:gd name="connsiteX157" fmla="*/ 10706214 w 15194936"/>
              <a:gd name="connsiteY157" fmla="*/ 1652623 h 4238339"/>
              <a:gd name="connsiteX158" fmla="*/ 10402201 w 15194936"/>
              <a:gd name="connsiteY158" fmla="*/ 1597591 h 4238339"/>
              <a:gd name="connsiteX159" fmla="*/ 10396449 w 15194936"/>
              <a:gd name="connsiteY159" fmla="*/ 1597591 h 4238339"/>
              <a:gd name="connsiteX160" fmla="*/ 10374263 w 15194936"/>
              <a:gd name="connsiteY160" fmla="*/ 1597591 h 4238339"/>
              <a:gd name="connsiteX161" fmla="*/ 10015199 w 15194936"/>
              <a:gd name="connsiteY161" fmla="*/ 1547487 h 4238339"/>
              <a:gd name="connsiteX162" fmla="*/ 9988085 w 15194936"/>
              <a:gd name="connsiteY162" fmla="*/ 1553236 h 4238339"/>
              <a:gd name="connsiteX163" fmla="*/ 10131053 w 15194936"/>
              <a:gd name="connsiteY163" fmla="*/ 1597591 h 4238339"/>
              <a:gd name="connsiteX164" fmla="*/ 10341397 w 15194936"/>
              <a:gd name="connsiteY164" fmla="*/ 1608269 h 4238339"/>
              <a:gd name="connsiteX165" fmla="*/ 10214041 w 15194936"/>
              <a:gd name="connsiteY165" fmla="*/ 1580342 h 4238339"/>
              <a:gd name="connsiteX166" fmla="*/ 10164741 w 15194936"/>
              <a:gd name="connsiteY166" fmla="*/ 1580342 h 4238339"/>
              <a:gd name="connsiteX167" fmla="*/ 10043135 w 15194936"/>
              <a:gd name="connsiteY167" fmla="*/ 1547487 h 4238339"/>
              <a:gd name="connsiteX168" fmla="*/ 10026703 w 15194936"/>
              <a:gd name="connsiteY168" fmla="*/ 1547487 h 4238339"/>
              <a:gd name="connsiteX169" fmla="*/ 10015199 w 15194936"/>
              <a:gd name="connsiteY169" fmla="*/ 1547487 h 4238339"/>
              <a:gd name="connsiteX170" fmla="*/ 2487983 w 15194936"/>
              <a:gd name="connsiteY170" fmla="*/ 1393066 h 4238339"/>
              <a:gd name="connsiteX171" fmla="*/ 2526600 w 15194936"/>
              <a:gd name="connsiteY171" fmla="*/ 1393066 h 4238339"/>
              <a:gd name="connsiteX172" fmla="*/ 2484918 w 15194936"/>
              <a:gd name="connsiteY172" fmla="*/ 1394202 h 4238339"/>
              <a:gd name="connsiteX173" fmla="*/ 2312140 w 15194936"/>
              <a:gd name="connsiteY173" fmla="*/ 1298229 h 4238339"/>
              <a:gd name="connsiteX174" fmla="*/ 2310503 w 15194936"/>
              <a:gd name="connsiteY174" fmla="*/ 1298607 h 4238339"/>
              <a:gd name="connsiteX175" fmla="*/ 2283389 w 15194936"/>
              <a:gd name="connsiteY175" fmla="*/ 1298607 h 4238339"/>
              <a:gd name="connsiteX176" fmla="*/ 2780493 w 15194936"/>
              <a:gd name="connsiteY176" fmla="*/ 1276430 h 4238339"/>
              <a:gd name="connsiteX177" fmla="*/ 2492912 w 15194936"/>
              <a:gd name="connsiteY177" fmla="*/ 1287929 h 4238339"/>
              <a:gd name="connsiteX178" fmla="*/ 2636703 w 15194936"/>
              <a:gd name="connsiteY178" fmla="*/ 1287929 h 4238339"/>
              <a:gd name="connsiteX179" fmla="*/ 2780493 w 15194936"/>
              <a:gd name="connsiteY179" fmla="*/ 1276430 h 4238339"/>
              <a:gd name="connsiteX180" fmla="*/ 2028675 w 15194936"/>
              <a:gd name="connsiteY180" fmla="*/ 1210719 h 4238339"/>
              <a:gd name="connsiteX181" fmla="*/ 1835584 w 15194936"/>
              <a:gd name="connsiteY181" fmla="*/ 1221397 h 4238339"/>
              <a:gd name="connsiteX182" fmla="*/ 1819153 w 15194936"/>
              <a:gd name="connsiteY182" fmla="*/ 1232896 h 4238339"/>
              <a:gd name="connsiteX183" fmla="*/ 1896389 w 15194936"/>
              <a:gd name="connsiteY183" fmla="*/ 1237825 h 4238339"/>
              <a:gd name="connsiteX184" fmla="*/ 1896389 w 15194936"/>
              <a:gd name="connsiteY184" fmla="*/ 1243574 h 4238339"/>
              <a:gd name="connsiteX185" fmla="*/ 1901318 w 15194936"/>
              <a:gd name="connsiteY185" fmla="*/ 1243574 h 4238339"/>
              <a:gd name="connsiteX186" fmla="*/ 1979376 w 15194936"/>
              <a:gd name="connsiteY186" fmla="*/ 1237825 h 4238339"/>
              <a:gd name="connsiteX187" fmla="*/ 2028675 w 15194936"/>
              <a:gd name="connsiteY187" fmla="*/ 1210719 h 4238339"/>
              <a:gd name="connsiteX188" fmla="*/ 1276858 w 15194936"/>
              <a:gd name="connsiteY188" fmla="*/ 1149937 h 4238339"/>
              <a:gd name="connsiteX189" fmla="*/ 1183188 w 15194936"/>
              <a:gd name="connsiteY189" fmla="*/ 1160615 h 4238339"/>
              <a:gd name="connsiteX190" fmla="*/ 1133066 w 15194936"/>
              <a:gd name="connsiteY190" fmla="*/ 1182792 h 4238339"/>
              <a:gd name="connsiteX191" fmla="*/ 1470769 w 15194936"/>
              <a:gd name="connsiteY191" fmla="*/ 1149937 h 4238339"/>
              <a:gd name="connsiteX192" fmla="*/ 1282609 w 15194936"/>
              <a:gd name="connsiteY192" fmla="*/ 1149937 h 4238339"/>
              <a:gd name="connsiteX193" fmla="*/ 1276858 w 15194936"/>
              <a:gd name="connsiteY193" fmla="*/ 1149937 h 4238339"/>
              <a:gd name="connsiteX194" fmla="*/ 10430985 w 15194936"/>
              <a:gd name="connsiteY194" fmla="*/ 1136999 h 4238339"/>
              <a:gd name="connsiteX195" fmla="*/ 10446570 w 15194936"/>
              <a:gd name="connsiteY195" fmla="*/ 1140183 h 4238339"/>
              <a:gd name="connsiteX196" fmla="*/ 10507372 w 15194936"/>
              <a:gd name="connsiteY196" fmla="*/ 1160615 h 4238339"/>
              <a:gd name="connsiteX197" fmla="*/ 1901318 w 15194936"/>
              <a:gd name="connsiteY197" fmla="*/ 1111332 h 4238339"/>
              <a:gd name="connsiteX198" fmla="*/ 1736163 w 15194936"/>
              <a:gd name="connsiteY198" fmla="*/ 1133509 h 4238339"/>
              <a:gd name="connsiteX199" fmla="*/ 1686044 w 15194936"/>
              <a:gd name="connsiteY199" fmla="*/ 1155686 h 4238339"/>
              <a:gd name="connsiteX200" fmla="*/ 1884884 w 15194936"/>
              <a:gd name="connsiteY200" fmla="*/ 1166365 h 4238339"/>
              <a:gd name="connsiteX201" fmla="*/ 2050861 w 15194936"/>
              <a:gd name="connsiteY201" fmla="*/ 1144187 h 4238339"/>
              <a:gd name="connsiteX202" fmla="*/ 2062364 w 15194936"/>
              <a:gd name="connsiteY202" fmla="*/ 1138438 h 4238339"/>
              <a:gd name="connsiteX203" fmla="*/ 1807648 w 15194936"/>
              <a:gd name="connsiteY203" fmla="*/ 1138438 h 4238339"/>
              <a:gd name="connsiteX204" fmla="*/ 1962942 w 15194936"/>
              <a:gd name="connsiteY204" fmla="*/ 1116260 h 4238339"/>
              <a:gd name="connsiteX205" fmla="*/ 1879955 w 15194936"/>
              <a:gd name="connsiteY205" fmla="*/ 1122010 h 4238339"/>
              <a:gd name="connsiteX206" fmla="*/ 1901318 w 15194936"/>
              <a:gd name="connsiteY206" fmla="*/ 1111332 h 4238339"/>
              <a:gd name="connsiteX207" fmla="*/ 1398462 w 15194936"/>
              <a:gd name="connsiteY207" fmla="*/ 1099832 h 4238339"/>
              <a:gd name="connsiteX208" fmla="*/ 1376277 w 15194936"/>
              <a:gd name="connsiteY208" fmla="*/ 1116260 h 4238339"/>
              <a:gd name="connsiteX209" fmla="*/ 1414896 w 15194936"/>
              <a:gd name="connsiteY209" fmla="*/ 1111332 h 4238339"/>
              <a:gd name="connsiteX210" fmla="*/ 1420648 w 15194936"/>
              <a:gd name="connsiteY210" fmla="*/ 1099832 h 4238339"/>
              <a:gd name="connsiteX211" fmla="*/ 1398462 w 15194936"/>
              <a:gd name="connsiteY211" fmla="*/ 1099832 h 4238339"/>
              <a:gd name="connsiteX212" fmla="*/ 958697 w 15194936"/>
              <a:gd name="connsiteY212" fmla="*/ 757002 h 4238339"/>
              <a:gd name="connsiteX213" fmla="*/ 956409 w 15194936"/>
              <a:gd name="connsiteY213" fmla="*/ 757316 h 4238339"/>
              <a:gd name="connsiteX214" fmla="*/ 945729 w 15194936"/>
              <a:gd name="connsiteY214" fmla="*/ 757316 h 4238339"/>
              <a:gd name="connsiteX215" fmla="*/ 469498 w 15194936"/>
              <a:gd name="connsiteY215" fmla="*/ 646213 h 4238339"/>
              <a:gd name="connsiteX216" fmla="*/ 469988 w 15194936"/>
              <a:gd name="connsiteY216" fmla="*/ 647250 h 4238339"/>
              <a:gd name="connsiteX217" fmla="*/ 464236 w 15194936"/>
              <a:gd name="connsiteY217" fmla="*/ 647250 h 4238339"/>
              <a:gd name="connsiteX218" fmla="*/ 1089309 w 15194936"/>
              <a:gd name="connsiteY218" fmla="*/ 471299 h 4238339"/>
              <a:gd name="connsiteX219" fmla="*/ 1082893 w 15194936"/>
              <a:gd name="connsiteY219" fmla="*/ 473707 h 4238339"/>
              <a:gd name="connsiteX220" fmla="*/ 1073085 w 15194936"/>
              <a:gd name="connsiteY220" fmla="*/ 475581 h 4238339"/>
              <a:gd name="connsiteX221" fmla="*/ 1050969 w 15194936"/>
              <a:gd name="connsiteY221" fmla="*/ 477210 h 4238339"/>
              <a:gd name="connsiteX222" fmla="*/ 1379645 w 15194936"/>
              <a:gd name="connsiteY222" fmla="*/ 431360 h 4238339"/>
              <a:gd name="connsiteX223" fmla="*/ 1373813 w 15194936"/>
              <a:gd name="connsiteY223" fmla="*/ 433485 h 4238339"/>
              <a:gd name="connsiteX224" fmla="*/ 1354094 w 15194936"/>
              <a:gd name="connsiteY224" fmla="*/ 436976 h 4238339"/>
              <a:gd name="connsiteX225" fmla="*/ 1349037 w 15194936"/>
              <a:gd name="connsiteY225" fmla="*/ 435231 h 4238339"/>
              <a:gd name="connsiteX226" fmla="*/ 1316297 w 15194936"/>
              <a:gd name="connsiteY226" fmla="*/ 431226 h 4238339"/>
              <a:gd name="connsiteX227" fmla="*/ 1339509 w 15194936"/>
              <a:gd name="connsiteY227" fmla="*/ 431945 h 4238339"/>
              <a:gd name="connsiteX228" fmla="*/ 1349037 w 15194936"/>
              <a:gd name="connsiteY228" fmla="*/ 435231 h 4238339"/>
              <a:gd name="connsiteX229" fmla="*/ 1205373 w 15194936"/>
              <a:gd name="connsiteY229" fmla="*/ 453404 h 4238339"/>
              <a:gd name="connsiteX230" fmla="*/ 1089309 w 15194936"/>
              <a:gd name="connsiteY230" fmla="*/ 471299 h 4238339"/>
              <a:gd name="connsiteX231" fmla="*/ 1094860 w 15194936"/>
              <a:gd name="connsiteY231" fmla="*/ 469215 h 4238339"/>
              <a:gd name="connsiteX232" fmla="*/ 1116632 w 15194936"/>
              <a:gd name="connsiteY232" fmla="*/ 459153 h 4238339"/>
              <a:gd name="connsiteX233" fmla="*/ 1233310 w 15194936"/>
              <a:gd name="connsiteY233" fmla="*/ 442726 h 4238339"/>
              <a:gd name="connsiteX234" fmla="*/ 1316297 w 15194936"/>
              <a:gd name="connsiteY234" fmla="*/ 431226 h 4238339"/>
              <a:gd name="connsiteX235" fmla="*/ 1507170 w 15194936"/>
              <a:gd name="connsiteY235" fmla="*/ 415229 h 4238339"/>
              <a:gd name="connsiteX236" fmla="*/ 1379645 w 15194936"/>
              <a:gd name="connsiteY236" fmla="*/ 431360 h 4238339"/>
              <a:gd name="connsiteX237" fmla="*/ 1393533 w 15194936"/>
              <a:gd name="connsiteY237" fmla="*/ 426298 h 4238339"/>
              <a:gd name="connsiteX238" fmla="*/ 1769031 w 15194936"/>
              <a:gd name="connsiteY238" fmla="*/ 409049 h 4238339"/>
              <a:gd name="connsiteX239" fmla="*/ 1116632 w 15194936"/>
              <a:gd name="connsiteY239" fmla="*/ 492009 h 4238339"/>
              <a:gd name="connsiteX240" fmla="*/ 912041 w 15194936"/>
              <a:gd name="connsiteY240" fmla="*/ 530614 h 4238339"/>
              <a:gd name="connsiteX241" fmla="*/ 856990 w 15194936"/>
              <a:gd name="connsiteY241" fmla="*/ 558541 h 4238339"/>
              <a:gd name="connsiteX242" fmla="*/ 956409 w 15194936"/>
              <a:gd name="connsiteY242" fmla="*/ 558541 h 4238339"/>
              <a:gd name="connsiteX243" fmla="*/ 700156 w 15194936"/>
              <a:gd name="connsiteY243" fmla="*/ 600739 h 4238339"/>
              <a:gd name="connsiteX244" fmla="*/ 469498 w 15194936"/>
              <a:gd name="connsiteY244" fmla="*/ 646213 h 4238339"/>
              <a:gd name="connsiteX245" fmla="*/ 463966 w 15194936"/>
              <a:gd name="connsiteY245" fmla="*/ 634506 h 4238339"/>
              <a:gd name="connsiteX246" fmla="*/ 321267 w 15194936"/>
              <a:gd name="connsiteY246" fmla="*/ 630001 h 4238339"/>
              <a:gd name="connsiteX247" fmla="*/ 38617 w 15194936"/>
              <a:gd name="connsiteY247" fmla="*/ 657928 h 4238339"/>
              <a:gd name="connsiteX248" fmla="*/ 265396 w 15194936"/>
              <a:gd name="connsiteY248" fmla="*/ 597145 h 4238339"/>
              <a:gd name="connsiteX249" fmla="*/ 304013 w 15194936"/>
              <a:gd name="connsiteY249" fmla="*/ 574968 h 4238339"/>
              <a:gd name="connsiteX250" fmla="*/ 271147 w 15194936"/>
              <a:gd name="connsiteY250" fmla="*/ 574968 h 4238339"/>
              <a:gd name="connsiteX251" fmla="*/ 414937 w 15194936"/>
              <a:gd name="connsiteY251" fmla="*/ 547042 h 4238339"/>
              <a:gd name="connsiteX252" fmla="*/ 420688 w 15194936"/>
              <a:gd name="connsiteY252" fmla="*/ 552791 h 4238339"/>
              <a:gd name="connsiteX253" fmla="*/ 608026 w 15194936"/>
              <a:gd name="connsiteY253" fmla="*/ 524864 h 4238339"/>
              <a:gd name="connsiteX254" fmla="*/ 591594 w 15194936"/>
              <a:gd name="connsiteY254" fmla="*/ 542113 h 4238339"/>
              <a:gd name="connsiteX255" fmla="*/ 597346 w 15194936"/>
              <a:gd name="connsiteY255" fmla="*/ 542113 h 4238339"/>
              <a:gd name="connsiteX256" fmla="*/ 757569 w 15194936"/>
              <a:gd name="connsiteY256" fmla="*/ 519936 h 4238339"/>
              <a:gd name="connsiteX257" fmla="*/ 763320 w 15194936"/>
              <a:gd name="connsiteY257" fmla="*/ 524864 h 4238339"/>
              <a:gd name="connsiteX258" fmla="*/ 824122 w 15194936"/>
              <a:gd name="connsiteY258" fmla="*/ 514186 h 4238339"/>
              <a:gd name="connsiteX259" fmla="*/ 995028 w 15194936"/>
              <a:gd name="connsiteY259" fmla="*/ 481331 h 4238339"/>
              <a:gd name="connsiteX260" fmla="*/ 1027958 w 15194936"/>
              <a:gd name="connsiteY260" fmla="*/ 478905 h 4238339"/>
              <a:gd name="connsiteX261" fmla="*/ 1050969 w 15194936"/>
              <a:gd name="connsiteY261" fmla="*/ 477210 h 4238339"/>
              <a:gd name="connsiteX262" fmla="*/ 1022246 w 15194936"/>
              <a:gd name="connsiteY262" fmla="*/ 481639 h 4238339"/>
              <a:gd name="connsiteX263" fmla="*/ 834805 w 15194936"/>
              <a:gd name="connsiteY263" fmla="*/ 514186 h 4238339"/>
              <a:gd name="connsiteX264" fmla="*/ 464236 w 15194936"/>
              <a:gd name="connsiteY264" fmla="*/ 574968 h 4238339"/>
              <a:gd name="connsiteX265" fmla="*/ 409186 w 15194936"/>
              <a:gd name="connsiteY265" fmla="*/ 602895 h 4238339"/>
              <a:gd name="connsiteX266" fmla="*/ 1089518 w 15194936"/>
              <a:gd name="connsiteY266" fmla="*/ 492009 h 4238339"/>
              <a:gd name="connsiteX267" fmla="*/ 1769031 w 15194936"/>
              <a:gd name="connsiteY267" fmla="*/ 409049 h 4238339"/>
              <a:gd name="connsiteX268" fmla="*/ 1592361 w 15194936"/>
              <a:gd name="connsiteY268" fmla="*/ 404671 h 4238339"/>
              <a:gd name="connsiteX269" fmla="*/ 1517911 w 15194936"/>
              <a:gd name="connsiteY269" fmla="*/ 414183 h 4238339"/>
              <a:gd name="connsiteX270" fmla="*/ 1507170 w 15194936"/>
              <a:gd name="connsiteY270" fmla="*/ 415229 h 4238339"/>
              <a:gd name="connsiteX271" fmla="*/ 1582001 w 15194936"/>
              <a:gd name="connsiteY271" fmla="*/ 405763 h 4238339"/>
              <a:gd name="connsiteX272" fmla="*/ 510436 w 15194936"/>
              <a:gd name="connsiteY272" fmla="*/ 369569 h 4238339"/>
              <a:gd name="connsiteX273" fmla="*/ 508607 w 15194936"/>
              <a:gd name="connsiteY273" fmla="*/ 370444 h 4238339"/>
              <a:gd name="connsiteX274" fmla="*/ 503676 w 15194936"/>
              <a:gd name="connsiteY274" fmla="*/ 370444 h 4238339"/>
              <a:gd name="connsiteX275" fmla="*/ 1015826 w 15194936"/>
              <a:gd name="connsiteY275" fmla="*/ 285425 h 4238339"/>
              <a:gd name="connsiteX276" fmla="*/ 1001499 w 15194936"/>
              <a:gd name="connsiteY276" fmla="*/ 288613 h 4238339"/>
              <a:gd name="connsiteX277" fmla="*/ 978594 w 15194936"/>
              <a:gd name="connsiteY277" fmla="*/ 298984 h 4238339"/>
              <a:gd name="connsiteX278" fmla="*/ 619531 w 15194936"/>
              <a:gd name="connsiteY278" fmla="*/ 359766 h 4238339"/>
              <a:gd name="connsiteX279" fmla="*/ 561603 w 15194936"/>
              <a:gd name="connsiteY279" fmla="*/ 362949 h 4238339"/>
              <a:gd name="connsiteX280" fmla="*/ 510436 w 15194936"/>
              <a:gd name="connsiteY280" fmla="*/ 369569 h 4238339"/>
              <a:gd name="connsiteX281" fmla="*/ 520417 w 15194936"/>
              <a:gd name="connsiteY281" fmla="*/ 364797 h 4238339"/>
              <a:gd name="connsiteX282" fmla="*/ 536543 w 15194936"/>
              <a:gd name="connsiteY282" fmla="*/ 359766 h 4238339"/>
              <a:gd name="connsiteX283" fmla="*/ 945729 w 15194936"/>
              <a:gd name="connsiteY283" fmla="*/ 287484 h 4238339"/>
              <a:gd name="connsiteX284" fmla="*/ 939977 w 15194936"/>
              <a:gd name="connsiteY284" fmla="*/ 298984 h 4238339"/>
              <a:gd name="connsiteX285" fmla="*/ 1034496 w 15194936"/>
              <a:gd name="connsiteY285" fmla="*/ 282087 h 4238339"/>
              <a:gd name="connsiteX286" fmla="*/ 1015826 w 15194936"/>
              <a:gd name="connsiteY286" fmla="*/ 285425 h 4238339"/>
              <a:gd name="connsiteX287" fmla="*/ 1028716 w 15194936"/>
              <a:gd name="connsiteY287" fmla="*/ 282556 h 4238339"/>
              <a:gd name="connsiteX288" fmla="*/ 3587361 w 15194936"/>
              <a:gd name="connsiteY288" fmla="*/ 0 h 4238339"/>
              <a:gd name="connsiteX289" fmla="*/ 3858508 w 15194936"/>
              <a:gd name="connsiteY289" fmla="*/ 0 h 4238339"/>
              <a:gd name="connsiteX290" fmla="*/ 4395052 w 15194936"/>
              <a:gd name="connsiteY290" fmla="*/ 0 h 4238339"/>
              <a:gd name="connsiteX291" fmla="*/ 4930775 w 15194936"/>
              <a:gd name="connsiteY291" fmla="*/ 17250 h 4238339"/>
              <a:gd name="connsiteX292" fmla="*/ 5201922 w 15194936"/>
              <a:gd name="connsiteY292" fmla="*/ 22177 h 4238339"/>
              <a:gd name="connsiteX293" fmla="*/ 5467318 w 15194936"/>
              <a:gd name="connsiteY293" fmla="*/ 39427 h 4238339"/>
              <a:gd name="connsiteX294" fmla="*/ 6003040 w 15194936"/>
              <a:gd name="connsiteY294" fmla="*/ 72282 h 4238339"/>
              <a:gd name="connsiteX295" fmla="*/ 6489462 w 15194936"/>
              <a:gd name="connsiteY295" fmla="*/ 116636 h 4238339"/>
              <a:gd name="connsiteX296" fmla="*/ 6732672 w 15194936"/>
              <a:gd name="connsiteY296" fmla="*/ 138813 h 4238339"/>
              <a:gd name="connsiteX297" fmla="*/ 6975883 w 15194936"/>
              <a:gd name="connsiteY297" fmla="*/ 165919 h 4238339"/>
              <a:gd name="connsiteX298" fmla="*/ 7461483 w 15194936"/>
              <a:gd name="connsiteY298" fmla="*/ 226702 h 4238339"/>
              <a:gd name="connsiteX299" fmla="*/ 7698944 w 15194936"/>
              <a:gd name="connsiteY299" fmla="*/ 260379 h 4238339"/>
              <a:gd name="connsiteX300" fmla="*/ 7942153 w 15194936"/>
              <a:gd name="connsiteY300" fmla="*/ 298984 h 4238339"/>
              <a:gd name="connsiteX301" fmla="*/ 9583829 w 15194936"/>
              <a:gd name="connsiteY301" fmla="*/ 607824 h 4238339"/>
              <a:gd name="connsiteX302" fmla="*/ 9573147 w 15194936"/>
              <a:gd name="connsiteY302" fmla="*/ 613573 h 4238339"/>
              <a:gd name="connsiteX303" fmla="*/ 9849223 w 15194936"/>
              <a:gd name="connsiteY303" fmla="*/ 674356 h 4238339"/>
              <a:gd name="connsiteX304" fmla="*/ 9838543 w 15194936"/>
              <a:gd name="connsiteY304" fmla="*/ 680106 h 4238339"/>
              <a:gd name="connsiteX305" fmla="*/ 10169671 w 15194936"/>
              <a:gd name="connsiteY305" fmla="*/ 763065 h 4238339"/>
              <a:gd name="connsiteX306" fmla="*/ 10126123 w 15194936"/>
              <a:gd name="connsiteY306" fmla="*/ 763065 h 4238339"/>
              <a:gd name="connsiteX307" fmla="*/ 10103938 w 15194936"/>
              <a:gd name="connsiteY307" fmla="*/ 757316 h 4238339"/>
              <a:gd name="connsiteX308" fmla="*/ 10098187 w 15194936"/>
              <a:gd name="connsiteY308" fmla="*/ 757316 h 4238339"/>
              <a:gd name="connsiteX309" fmla="*/ 10092435 w 15194936"/>
              <a:gd name="connsiteY309" fmla="*/ 757316 h 4238339"/>
              <a:gd name="connsiteX310" fmla="*/ 10043135 w 15194936"/>
              <a:gd name="connsiteY310" fmla="*/ 763065 h 4238339"/>
              <a:gd name="connsiteX311" fmla="*/ 10126123 w 15194936"/>
              <a:gd name="connsiteY311" fmla="*/ 790171 h 4238339"/>
              <a:gd name="connsiteX312" fmla="*/ 10026703 w 15194936"/>
              <a:gd name="connsiteY312" fmla="*/ 767994 h 4238339"/>
              <a:gd name="connsiteX313" fmla="*/ 9965899 w 15194936"/>
              <a:gd name="connsiteY313" fmla="*/ 773743 h 4238339"/>
              <a:gd name="connsiteX314" fmla="*/ 10203359 w 15194936"/>
              <a:gd name="connsiteY314" fmla="*/ 834525 h 4238339"/>
              <a:gd name="connsiteX315" fmla="*/ 10175423 w 15194936"/>
              <a:gd name="connsiteY315" fmla="*/ 840275 h 4238339"/>
              <a:gd name="connsiteX316" fmla="*/ 10380015 w 15194936"/>
              <a:gd name="connsiteY316" fmla="*/ 901058 h 4238339"/>
              <a:gd name="connsiteX317" fmla="*/ 10357831 w 15194936"/>
              <a:gd name="connsiteY317" fmla="*/ 906808 h 4238339"/>
              <a:gd name="connsiteX318" fmla="*/ 10347149 w 15194936"/>
              <a:gd name="connsiteY318" fmla="*/ 906808 h 4238339"/>
              <a:gd name="connsiteX319" fmla="*/ 10292098 w 15194936"/>
              <a:gd name="connsiteY319" fmla="*/ 912557 h 4238339"/>
              <a:gd name="connsiteX320" fmla="*/ 10380015 w 15194936"/>
              <a:gd name="connsiteY320" fmla="*/ 939663 h 4238339"/>
              <a:gd name="connsiteX321" fmla="*/ 10440819 w 15194936"/>
              <a:gd name="connsiteY321" fmla="*/ 939663 h 4238339"/>
              <a:gd name="connsiteX322" fmla="*/ 10518055 w 15194936"/>
              <a:gd name="connsiteY322" fmla="*/ 956091 h 4238339"/>
              <a:gd name="connsiteX323" fmla="*/ 10518055 w 15194936"/>
              <a:gd name="connsiteY323" fmla="*/ 961840 h 4238339"/>
              <a:gd name="connsiteX324" fmla="*/ 10750583 w 15194936"/>
              <a:gd name="connsiteY324" fmla="*/ 1039050 h 4238339"/>
              <a:gd name="connsiteX325" fmla="*/ 10639659 w 15194936"/>
              <a:gd name="connsiteY325" fmla="*/ 1016873 h 4238339"/>
              <a:gd name="connsiteX326" fmla="*/ 10292098 w 15194936"/>
              <a:gd name="connsiteY326" fmla="*/ 928985 h 4238339"/>
              <a:gd name="connsiteX327" fmla="*/ 10236225 w 15194936"/>
              <a:gd name="connsiteY327" fmla="*/ 933913 h 4238339"/>
              <a:gd name="connsiteX328" fmla="*/ 10031632 w 15194936"/>
              <a:gd name="connsiteY328" fmla="*/ 884630 h 4238339"/>
              <a:gd name="connsiteX329" fmla="*/ 10020951 w 15194936"/>
              <a:gd name="connsiteY329" fmla="*/ 884630 h 4238339"/>
              <a:gd name="connsiteX330" fmla="*/ 10009447 w 15194936"/>
              <a:gd name="connsiteY330" fmla="*/ 878880 h 4238339"/>
              <a:gd name="connsiteX331" fmla="*/ 9799925 w 15194936"/>
              <a:gd name="connsiteY331" fmla="*/ 840275 h 4238339"/>
              <a:gd name="connsiteX332" fmla="*/ 9739122 w 15194936"/>
              <a:gd name="connsiteY332" fmla="*/ 846025 h 4238339"/>
              <a:gd name="connsiteX333" fmla="*/ 9893593 w 15194936"/>
              <a:gd name="connsiteY333" fmla="*/ 884630 h 4238339"/>
              <a:gd name="connsiteX334" fmla="*/ 9871409 w 15194936"/>
              <a:gd name="connsiteY334" fmla="*/ 895308 h 4238339"/>
              <a:gd name="connsiteX335" fmla="*/ 10020951 w 15194936"/>
              <a:gd name="connsiteY335" fmla="*/ 939663 h 4238339"/>
              <a:gd name="connsiteX336" fmla="*/ 9970829 w 15194936"/>
              <a:gd name="connsiteY336" fmla="*/ 945412 h 4238339"/>
              <a:gd name="connsiteX337" fmla="*/ 10153237 w 15194936"/>
              <a:gd name="connsiteY337" fmla="*/ 994695 h 4238339"/>
              <a:gd name="connsiteX338" fmla="*/ 10330716 w 15194936"/>
              <a:gd name="connsiteY338" fmla="*/ 1044800 h 4238339"/>
              <a:gd name="connsiteX339" fmla="*/ 10352079 w 15194936"/>
              <a:gd name="connsiteY339" fmla="*/ 1044800 h 4238339"/>
              <a:gd name="connsiteX340" fmla="*/ 10888622 w 15194936"/>
              <a:gd name="connsiteY340" fmla="*/ 1177043 h 4238339"/>
              <a:gd name="connsiteX341" fmla="*/ 10894374 w 15194936"/>
              <a:gd name="connsiteY341" fmla="*/ 1177043 h 4238339"/>
              <a:gd name="connsiteX342" fmla="*/ 11225503 w 15194936"/>
              <a:gd name="connsiteY342" fmla="*/ 1293679 h 4238339"/>
              <a:gd name="connsiteX343" fmla="*/ 11220572 w 15194936"/>
              <a:gd name="connsiteY343" fmla="*/ 1298607 h 4238339"/>
              <a:gd name="connsiteX344" fmla="*/ 11375045 w 15194936"/>
              <a:gd name="connsiteY344" fmla="*/ 1342962 h 4238339"/>
              <a:gd name="connsiteX345" fmla="*/ 11336426 w 15194936"/>
              <a:gd name="connsiteY345" fmla="*/ 1337212 h 4238339"/>
              <a:gd name="connsiteX346" fmla="*/ 11275623 w 15194936"/>
              <a:gd name="connsiteY346" fmla="*/ 1332284 h 4238339"/>
              <a:gd name="connsiteX347" fmla="*/ 11021731 w 15194936"/>
              <a:gd name="connsiteY347" fmla="*/ 1260002 h 4238339"/>
              <a:gd name="connsiteX348" fmla="*/ 11076782 w 15194936"/>
              <a:gd name="connsiteY348" fmla="*/ 1254252 h 4238339"/>
              <a:gd name="connsiteX349" fmla="*/ 10971610 w 15194936"/>
              <a:gd name="connsiteY349" fmla="*/ 1221397 h 4238339"/>
              <a:gd name="connsiteX350" fmla="*/ 10905055 w 15194936"/>
              <a:gd name="connsiteY350" fmla="*/ 1204969 h 4238339"/>
              <a:gd name="connsiteX351" fmla="*/ 10872189 w 15194936"/>
              <a:gd name="connsiteY351" fmla="*/ 1193470 h 4238339"/>
              <a:gd name="connsiteX352" fmla="*/ 10822068 w 15194936"/>
              <a:gd name="connsiteY352" fmla="*/ 1193470 h 4238339"/>
              <a:gd name="connsiteX353" fmla="*/ 10811386 w 15194936"/>
              <a:gd name="connsiteY353" fmla="*/ 1193470 h 4238339"/>
              <a:gd name="connsiteX354" fmla="*/ 10767017 w 15194936"/>
              <a:gd name="connsiteY354" fmla="*/ 1188542 h 4238339"/>
              <a:gd name="connsiteX355" fmla="*/ 10761265 w 15194936"/>
              <a:gd name="connsiteY355" fmla="*/ 1188542 h 4238339"/>
              <a:gd name="connsiteX356" fmla="*/ 10518055 w 15194936"/>
              <a:gd name="connsiteY356" fmla="*/ 1133509 h 4238339"/>
              <a:gd name="connsiteX357" fmla="*/ 10490939 w 15194936"/>
              <a:gd name="connsiteY357" fmla="*/ 1133509 h 4238339"/>
              <a:gd name="connsiteX358" fmla="*/ 10374263 w 15194936"/>
              <a:gd name="connsiteY358" fmla="*/ 1099832 h 4238339"/>
              <a:gd name="connsiteX359" fmla="*/ 10313461 w 15194936"/>
              <a:gd name="connsiteY359" fmla="*/ 1099832 h 4238339"/>
              <a:gd name="connsiteX360" fmla="*/ 10402097 w 15194936"/>
              <a:gd name="connsiteY360" fmla="*/ 1128068 h 4238339"/>
              <a:gd name="connsiteX361" fmla="*/ 10430985 w 15194936"/>
              <a:gd name="connsiteY361" fmla="*/ 1136999 h 4238339"/>
              <a:gd name="connsiteX362" fmla="*/ 10385767 w 15194936"/>
              <a:gd name="connsiteY362" fmla="*/ 1127760 h 4238339"/>
              <a:gd name="connsiteX363" fmla="*/ 10330716 w 15194936"/>
              <a:gd name="connsiteY363" fmla="*/ 1133509 h 4238339"/>
              <a:gd name="connsiteX364" fmla="*/ 10568175 w 15194936"/>
              <a:gd name="connsiteY364" fmla="*/ 1199220 h 4238339"/>
              <a:gd name="connsiteX365" fmla="*/ 10479437 w 15194936"/>
              <a:gd name="connsiteY365" fmla="*/ 1182792 h 4238339"/>
              <a:gd name="connsiteX366" fmla="*/ 10363583 w 15194936"/>
              <a:gd name="connsiteY366" fmla="*/ 1149937 h 4238339"/>
              <a:gd name="connsiteX367" fmla="*/ 10231295 w 15194936"/>
              <a:gd name="connsiteY367" fmla="*/ 1111332 h 4238339"/>
              <a:gd name="connsiteX368" fmla="*/ 10103938 w 15194936"/>
              <a:gd name="connsiteY368" fmla="*/ 1072727 h 4238339"/>
              <a:gd name="connsiteX369" fmla="*/ 10043135 w 15194936"/>
              <a:gd name="connsiteY369" fmla="*/ 1077655 h 4238339"/>
              <a:gd name="connsiteX370" fmla="*/ 10374263 w 15194936"/>
              <a:gd name="connsiteY370" fmla="*/ 1177043 h 4238339"/>
              <a:gd name="connsiteX371" fmla="*/ 10380015 w 15194936"/>
              <a:gd name="connsiteY371" fmla="*/ 1182792 h 4238339"/>
              <a:gd name="connsiteX372" fmla="*/ 10402201 w 15194936"/>
              <a:gd name="connsiteY372" fmla="*/ 1188542 h 4238339"/>
              <a:gd name="connsiteX373" fmla="*/ 10402201 w 15194936"/>
              <a:gd name="connsiteY373" fmla="*/ 1193470 h 4238339"/>
              <a:gd name="connsiteX374" fmla="*/ 10612545 w 15194936"/>
              <a:gd name="connsiteY374" fmla="*/ 1260002 h 4238339"/>
              <a:gd name="connsiteX375" fmla="*/ 10623227 w 15194936"/>
              <a:gd name="connsiteY375" fmla="*/ 1265752 h 4238339"/>
              <a:gd name="connsiteX376" fmla="*/ 10651163 w 15194936"/>
              <a:gd name="connsiteY376" fmla="*/ 1271502 h 4238339"/>
              <a:gd name="connsiteX377" fmla="*/ 10651163 w 15194936"/>
              <a:gd name="connsiteY377" fmla="*/ 1276430 h 4238339"/>
              <a:gd name="connsiteX378" fmla="*/ 10612545 w 15194936"/>
              <a:gd name="connsiteY378" fmla="*/ 1282179 h 4238339"/>
              <a:gd name="connsiteX379" fmla="*/ 10822068 w 15194936"/>
              <a:gd name="connsiteY379" fmla="*/ 1342962 h 4238339"/>
              <a:gd name="connsiteX380" fmla="*/ 10872189 w 15194936"/>
              <a:gd name="connsiteY380" fmla="*/ 1342962 h 4238339"/>
              <a:gd name="connsiteX381" fmla="*/ 11314241 w 15194936"/>
              <a:gd name="connsiteY381" fmla="*/ 1448099 h 4238339"/>
              <a:gd name="connsiteX382" fmla="*/ 11352859 w 15194936"/>
              <a:gd name="connsiteY382" fmla="*/ 1442349 h 4238339"/>
              <a:gd name="connsiteX383" fmla="*/ 11237005 w 15194936"/>
              <a:gd name="connsiteY383" fmla="*/ 1403744 h 4238339"/>
              <a:gd name="connsiteX384" fmla="*/ 11131833 w 15194936"/>
              <a:gd name="connsiteY384" fmla="*/ 1370889 h 4238339"/>
              <a:gd name="connsiteX385" fmla="*/ 11054597 w 15194936"/>
              <a:gd name="connsiteY385" fmla="*/ 1348712 h 4238339"/>
              <a:gd name="connsiteX386" fmla="*/ 11071031 w 15194936"/>
              <a:gd name="connsiteY386" fmla="*/ 1342962 h 4238339"/>
              <a:gd name="connsiteX387" fmla="*/ 11142515 w 15194936"/>
              <a:gd name="connsiteY387" fmla="*/ 1354461 h 4238339"/>
              <a:gd name="connsiteX388" fmla="*/ 11159769 w 15194936"/>
              <a:gd name="connsiteY388" fmla="*/ 1354461 h 4238339"/>
              <a:gd name="connsiteX389" fmla="*/ 11651121 w 15194936"/>
              <a:gd name="connsiteY389" fmla="*/ 1514631 h 4238339"/>
              <a:gd name="connsiteX390" fmla="*/ 12137544 w 15194936"/>
              <a:gd name="connsiteY390" fmla="*/ 1685479 h 4238339"/>
              <a:gd name="connsiteX391" fmla="*/ 12043875 w 15194936"/>
              <a:gd name="connsiteY391" fmla="*/ 1658373 h 4238339"/>
              <a:gd name="connsiteX392" fmla="*/ 12005257 w 15194936"/>
              <a:gd name="connsiteY392" fmla="*/ 1652623 h 4238339"/>
              <a:gd name="connsiteX393" fmla="*/ 11966639 w 15194936"/>
              <a:gd name="connsiteY393" fmla="*/ 1641945 h 4238339"/>
              <a:gd name="connsiteX394" fmla="*/ 11911587 w 15194936"/>
              <a:gd name="connsiteY394" fmla="*/ 1636196 h 4238339"/>
              <a:gd name="connsiteX395" fmla="*/ 11684809 w 15194936"/>
              <a:gd name="connsiteY395" fmla="*/ 1563914 h 4238339"/>
              <a:gd name="connsiteX396" fmla="*/ 11624007 w 15194936"/>
              <a:gd name="connsiteY396" fmla="*/ 1569664 h 4238339"/>
              <a:gd name="connsiteX397" fmla="*/ 11802820 w 15194936"/>
              <a:gd name="connsiteY397" fmla="*/ 1626853 h 4238339"/>
              <a:gd name="connsiteX398" fmla="*/ 11973890 w 15194936"/>
              <a:gd name="connsiteY398" fmla="*/ 1678690 h 4238339"/>
              <a:gd name="connsiteX399" fmla="*/ 11914052 w 15194936"/>
              <a:gd name="connsiteY399" fmla="*/ 1662994 h 4238339"/>
              <a:gd name="connsiteX400" fmla="*/ 11806415 w 15194936"/>
              <a:gd name="connsiteY400" fmla="*/ 1630446 h 4238339"/>
              <a:gd name="connsiteX401" fmla="*/ 11756294 w 15194936"/>
              <a:gd name="connsiteY401" fmla="*/ 1630446 h 4238339"/>
              <a:gd name="connsiteX402" fmla="*/ 11496650 w 15194936"/>
              <a:gd name="connsiteY402" fmla="*/ 1563914 h 4238339"/>
              <a:gd name="connsiteX403" fmla="*/ 11458032 w 15194936"/>
              <a:gd name="connsiteY403" fmla="*/ 1558986 h 4238339"/>
              <a:gd name="connsiteX404" fmla="*/ 11391477 w 15194936"/>
              <a:gd name="connsiteY404" fmla="*/ 1536809 h 4238339"/>
              <a:gd name="connsiteX405" fmla="*/ 11397229 w 15194936"/>
              <a:gd name="connsiteY405" fmla="*/ 1531059 h 4238339"/>
              <a:gd name="connsiteX406" fmla="*/ 11131833 w 15194936"/>
              <a:gd name="connsiteY406" fmla="*/ 1448099 h 4238339"/>
              <a:gd name="connsiteX407" fmla="*/ 10424385 w 15194936"/>
              <a:gd name="connsiteY407" fmla="*/ 1260002 h 4238339"/>
              <a:gd name="connsiteX408" fmla="*/ 10114619 w 15194936"/>
              <a:gd name="connsiteY408" fmla="*/ 1188542 h 4238339"/>
              <a:gd name="connsiteX409" fmla="*/ 10053817 w 15194936"/>
              <a:gd name="connsiteY409" fmla="*/ 1193470 h 4238339"/>
              <a:gd name="connsiteX410" fmla="*/ 10264161 w 15194936"/>
              <a:gd name="connsiteY410" fmla="*/ 1260002 h 4238339"/>
              <a:gd name="connsiteX411" fmla="*/ 10236225 w 15194936"/>
              <a:gd name="connsiteY411" fmla="*/ 1254252 h 4238339"/>
              <a:gd name="connsiteX412" fmla="*/ 10181174 w 15194936"/>
              <a:gd name="connsiteY412" fmla="*/ 1260002 h 4238339"/>
              <a:gd name="connsiteX413" fmla="*/ 10523805 w 15194936"/>
              <a:gd name="connsiteY413" fmla="*/ 1354461 h 4238339"/>
              <a:gd name="connsiteX414" fmla="*/ 10695532 w 15194936"/>
              <a:gd name="connsiteY414" fmla="*/ 1409494 h 4238339"/>
              <a:gd name="connsiteX415" fmla="*/ 10435067 w 15194936"/>
              <a:gd name="connsiteY415" fmla="*/ 1354461 h 4238339"/>
              <a:gd name="connsiteX416" fmla="*/ 10324965 w 15194936"/>
              <a:gd name="connsiteY416" fmla="*/ 1332284 h 4238339"/>
              <a:gd name="connsiteX417" fmla="*/ 10297028 w 15194936"/>
              <a:gd name="connsiteY417" fmla="*/ 1326534 h 4238339"/>
              <a:gd name="connsiteX418" fmla="*/ 10274843 w 15194936"/>
              <a:gd name="connsiteY418" fmla="*/ 1326534 h 4238339"/>
              <a:gd name="connsiteX419" fmla="*/ 10231295 w 15194936"/>
              <a:gd name="connsiteY419" fmla="*/ 1332284 h 4238339"/>
              <a:gd name="connsiteX420" fmla="*/ 10380015 w 15194936"/>
              <a:gd name="connsiteY420" fmla="*/ 1359390 h 4238339"/>
              <a:gd name="connsiteX421" fmla="*/ 10391519 w 15194936"/>
              <a:gd name="connsiteY421" fmla="*/ 1365140 h 4238339"/>
              <a:gd name="connsiteX422" fmla="*/ 10347149 w 15194936"/>
              <a:gd name="connsiteY422" fmla="*/ 1354461 h 4238339"/>
              <a:gd name="connsiteX423" fmla="*/ 10292098 w 15194936"/>
              <a:gd name="connsiteY423" fmla="*/ 1359390 h 4238339"/>
              <a:gd name="connsiteX424" fmla="*/ 10236225 w 15194936"/>
              <a:gd name="connsiteY424" fmla="*/ 1354461 h 4238339"/>
              <a:gd name="connsiteX425" fmla="*/ 10186925 w 15194936"/>
              <a:gd name="connsiteY425" fmla="*/ 1359390 h 4238339"/>
              <a:gd name="connsiteX426" fmla="*/ 10313461 w 15194936"/>
              <a:gd name="connsiteY426" fmla="*/ 1403744 h 4238339"/>
              <a:gd name="connsiteX427" fmla="*/ 10313461 w 15194936"/>
              <a:gd name="connsiteY427" fmla="*/ 1409494 h 4238339"/>
              <a:gd name="connsiteX428" fmla="*/ 10380015 w 15194936"/>
              <a:gd name="connsiteY428" fmla="*/ 1431671 h 4238339"/>
              <a:gd name="connsiteX429" fmla="*/ 10297028 w 15194936"/>
              <a:gd name="connsiteY429" fmla="*/ 1420172 h 4238339"/>
              <a:gd name="connsiteX430" fmla="*/ 10252659 w 15194936"/>
              <a:gd name="connsiteY430" fmla="*/ 1425922 h 4238339"/>
              <a:gd name="connsiteX431" fmla="*/ 10590361 w 15194936"/>
              <a:gd name="connsiteY431" fmla="*/ 1514631 h 4238339"/>
              <a:gd name="connsiteX432" fmla="*/ 10590361 w 15194936"/>
              <a:gd name="connsiteY432" fmla="*/ 1519559 h 4238339"/>
              <a:gd name="connsiteX433" fmla="*/ 10601041 w 15194936"/>
              <a:gd name="connsiteY433" fmla="*/ 1525309 h 4238339"/>
              <a:gd name="connsiteX434" fmla="*/ 10435067 w 15194936"/>
              <a:gd name="connsiteY434" fmla="*/ 1492454 h 4238339"/>
              <a:gd name="connsiteX435" fmla="*/ 10385767 w 15194936"/>
              <a:gd name="connsiteY435" fmla="*/ 1497382 h 4238339"/>
              <a:gd name="connsiteX436" fmla="*/ 10430137 w 15194936"/>
              <a:gd name="connsiteY436" fmla="*/ 1514631 h 4238339"/>
              <a:gd name="connsiteX437" fmla="*/ 10297028 w 15194936"/>
              <a:gd name="connsiteY437" fmla="*/ 1492454 h 4238339"/>
              <a:gd name="connsiteX438" fmla="*/ 10247729 w 15194936"/>
              <a:gd name="connsiteY438" fmla="*/ 1497382 h 4238339"/>
              <a:gd name="connsiteX439" fmla="*/ 10269913 w 15194936"/>
              <a:gd name="connsiteY439" fmla="*/ 1503132 h 4238339"/>
              <a:gd name="connsiteX440" fmla="*/ 10219792 w 15194936"/>
              <a:gd name="connsiteY440" fmla="*/ 1514631 h 4238339"/>
              <a:gd name="connsiteX441" fmla="*/ 10518055 w 15194936"/>
              <a:gd name="connsiteY441" fmla="*/ 1586092 h 4238339"/>
              <a:gd name="connsiteX442" fmla="*/ 10470911 w 15194936"/>
              <a:gd name="connsiteY442" fmla="*/ 1593368 h 4238339"/>
              <a:gd name="connsiteX443" fmla="*/ 10473677 w 15194936"/>
              <a:gd name="connsiteY443" fmla="*/ 1596617 h 4238339"/>
              <a:gd name="connsiteX444" fmla="*/ 10401481 w 15194936"/>
              <a:gd name="connsiteY444" fmla="*/ 1581368 h 4238339"/>
              <a:gd name="connsiteX445" fmla="*/ 10297028 w 15194936"/>
              <a:gd name="connsiteY445" fmla="*/ 1563914 h 4238339"/>
              <a:gd name="connsiteX446" fmla="*/ 10258410 w 15194936"/>
              <a:gd name="connsiteY446" fmla="*/ 1569664 h 4238339"/>
              <a:gd name="connsiteX447" fmla="*/ 10817139 w 15194936"/>
              <a:gd name="connsiteY447" fmla="*/ 1669051 h 4238339"/>
              <a:gd name="connsiteX448" fmla="*/ 10639659 w 15194936"/>
              <a:gd name="connsiteY448" fmla="*/ 1619768 h 4238339"/>
              <a:gd name="connsiteX449" fmla="*/ 10678277 w 15194936"/>
              <a:gd name="connsiteY449" fmla="*/ 1614018 h 4238339"/>
              <a:gd name="connsiteX450" fmla="*/ 10617475 w 15194936"/>
              <a:gd name="connsiteY450" fmla="*/ 1597591 h 4238339"/>
              <a:gd name="connsiteX451" fmla="*/ 10651163 w 15194936"/>
              <a:gd name="connsiteY451" fmla="*/ 1602519 h 4238339"/>
              <a:gd name="connsiteX452" fmla="*/ 10850004 w 15194936"/>
              <a:gd name="connsiteY452" fmla="*/ 1652623 h 4238339"/>
              <a:gd name="connsiteX453" fmla="*/ 11010228 w 15194936"/>
              <a:gd name="connsiteY453" fmla="*/ 1707656 h 4238339"/>
              <a:gd name="connsiteX454" fmla="*/ 11231254 w 15194936"/>
              <a:gd name="connsiteY454" fmla="*/ 1752011 h 4238339"/>
              <a:gd name="connsiteX455" fmla="*/ 11154018 w 15194936"/>
              <a:gd name="connsiteY455" fmla="*/ 1729834 h 4238339"/>
              <a:gd name="connsiteX456" fmla="*/ 11170451 w 15194936"/>
              <a:gd name="connsiteY456" fmla="*/ 1724084 h 4238339"/>
              <a:gd name="connsiteX457" fmla="*/ 11131833 w 15194936"/>
              <a:gd name="connsiteY457" fmla="*/ 1713406 h 4238339"/>
              <a:gd name="connsiteX458" fmla="*/ 11458032 w 15194936"/>
              <a:gd name="connsiteY458" fmla="*/ 1790616 h 4238339"/>
              <a:gd name="connsiteX459" fmla="*/ 11508153 w 15194936"/>
              <a:gd name="connsiteY459" fmla="*/ 1790616 h 4238339"/>
              <a:gd name="connsiteX460" fmla="*/ 10993795 w 15194936"/>
              <a:gd name="connsiteY460" fmla="*/ 1636196 h 4238339"/>
              <a:gd name="connsiteX461" fmla="*/ 11015979 w 15194936"/>
              <a:gd name="connsiteY461" fmla="*/ 1624697 h 4238339"/>
              <a:gd name="connsiteX462" fmla="*/ 10921489 w 15194936"/>
              <a:gd name="connsiteY462" fmla="*/ 1591841 h 4238339"/>
              <a:gd name="connsiteX463" fmla="*/ 10960929 w 15194936"/>
              <a:gd name="connsiteY463" fmla="*/ 1602519 h 4238339"/>
              <a:gd name="connsiteX464" fmla="*/ 10993795 w 15194936"/>
              <a:gd name="connsiteY464" fmla="*/ 1602519 h 4238339"/>
              <a:gd name="connsiteX465" fmla="*/ 11054597 w 15194936"/>
              <a:gd name="connsiteY465" fmla="*/ 1624697 h 4238339"/>
              <a:gd name="connsiteX466" fmla="*/ 11115401 w 15194936"/>
              <a:gd name="connsiteY466" fmla="*/ 1619768 h 4238339"/>
              <a:gd name="connsiteX467" fmla="*/ 11015979 w 15194936"/>
              <a:gd name="connsiteY467" fmla="*/ 1586092 h 4238339"/>
              <a:gd name="connsiteX468" fmla="*/ 11048846 w 15194936"/>
              <a:gd name="connsiteY468" fmla="*/ 1586092 h 4238339"/>
              <a:gd name="connsiteX469" fmla="*/ 11192636 w 15194936"/>
              <a:gd name="connsiteY469" fmla="*/ 1630446 h 4238339"/>
              <a:gd name="connsiteX470" fmla="*/ 11242757 w 15194936"/>
              <a:gd name="connsiteY470" fmla="*/ 1636196 h 4238339"/>
              <a:gd name="connsiteX471" fmla="*/ 11391477 w 15194936"/>
              <a:gd name="connsiteY471" fmla="*/ 1679729 h 4238339"/>
              <a:gd name="connsiteX472" fmla="*/ 11447350 w 15194936"/>
              <a:gd name="connsiteY472" fmla="*/ 1674801 h 4238339"/>
              <a:gd name="connsiteX473" fmla="*/ 11369293 w 15194936"/>
              <a:gd name="connsiteY473" fmla="*/ 1646874 h 4238339"/>
              <a:gd name="connsiteX474" fmla="*/ 11380796 w 15194936"/>
              <a:gd name="connsiteY474" fmla="*/ 1641945 h 4238339"/>
              <a:gd name="connsiteX475" fmla="*/ 11010228 w 15194936"/>
              <a:gd name="connsiteY475" fmla="*/ 1525309 h 4238339"/>
              <a:gd name="connsiteX476" fmla="*/ 11032413 w 15194936"/>
              <a:gd name="connsiteY476" fmla="*/ 1519559 h 4238339"/>
              <a:gd name="connsiteX477" fmla="*/ 11109649 w 15194936"/>
              <a:gd name="connsiteY477" fmla="*/ 1541737 h 4238339"/>
              <a:gd name="connsiteX478" fmla="*/ 11164699 w 15194936"/>
              <a:gd name="connsiteY478" fmla="*/ 1541737 h 4238339"/>
              <a:gd name="connsiteX479" fmla="*/ 11121151 w 15194936"/>
              <a:gd name="connsiteY479" fmla="*/ 1519559 h 4238339"/>
              <a:gd name="connsiteX480" fmla="*/ 11364363 w 15194936"/>
              <a:gd name="connsiteY480" fmla="*/ 1580342 h 4238339"/>
              <a:gd name="connsiteX481" fmla="*/ 11413662 w 15194936"/>
              <a:gd name="connsiteY481" fmla="*/ 1580342 h 4238339"/>
              <a:gd name="connsiteX482" fmla="*/ 11407911 w 15194936"/>
              <a:gd name="connsiteY482" fmla="*/ 1575414 h 4238339"/>
              <a:gd name="connsiteX483" fmla="*/ 11480217 w 15194936"/>
              <a:gd name="connsiteY483" fmla="*/ 1591841 h 4238339"/>
              <a:gd name="connsiteX484" fmla="*/ 11596071 w 15194936"/>
              <a:gd name="connsiteY484" fmla="*/ 1630446 h 4238339"/>
              <a:gd name="connsiteX485" fmla="*/ 11590319 w 15194936"/>
              <a:gd name="connsiteY485" fmla="*/ 1636196 h 4238339"/>
              <a:gd name="connsiteX486" fmla="*/ 11656873 w 15194936"/>
              <a:gd name="connsiteY486" fmla="*/ 1652623 h 4238339"/>
              <a:gd name="connsiteX487" fmla="*/ 11695491 w 15194936"/>
              <a:gd name="connsiteY487" fmla="*/ 1669051 h 4238339"/>
              <a:gd name="connsiteX488" fmla="*/ 11596071 w 15194936"/>
              <a:gd name="connsiteY488" fmla="*/ 1658373 h 4238339"/>
              <a:gd name="connsiteX489" fmla="*/ 11551701 w 15194936"/>
              <a:gd name="connsiteY489" fmla="*/ 1663301 h 4238339"/>
              <a:gd name="connsiteX490" fmla="*/ 11811345 w 15194936"/>
              <a:gd name="connsiteY490" fmla="*/ 1762689 h 4238339"/>
              <a:gd name="connsiteX491" fmla="*/ 11817097 w 15194936"/>
              <a:gd name="connsiteY491" fmla="*/ 1762689 h 4238339"/>
              <a:gd name="connsiteX492" fmla="*/ 11817097 w 15194936"/>
              <a:gd name="connsiteY492" fmla="*/ 1768439 h 4238339"/>
              <a:gd name="connsiteX493" fmla="*/ 11767797 w 15194936"/>
              <a:gd name="connsiteY493" fmla="*/ 1752011 h 4238339"/>
              <a:gd name="connsiteX494" fmla="*/ 11706995 w 15194936"/>
              <a:gd name="connsiteY494" fmla="*/ 1752011 h 4238339"/>
              <a:gd name="connsiteX495" fmla="*/ 11894333 w 15194936"/>
              <a:gd name="connsiteY495" fmla="*/ 1823472 h 4238339"/>
              <a:gd name="connsiteX496" fmla="*/ 11845033 w 15194936"/>
              <a:gd name="connsiteY496" fmla="*/ 1829221 h 4238339"/>
              <a:gd name="connsiteX497" fmla="*/ 11928021 w 15194936"/>
              <a:gd name="connsiteY497" fmla="*/ 1857148 h 4238339"/>
              <a:gd name="connsiteX498" fmla="*/ 11872148 w 15194936"/>
              <a:gd name="connsiteY498" fmla="*/ 1840720 h 4238339"/>
              <a:gd name="connsiteX499" fmla="*/ 11811345 w 15194936"/>
              <a:gd name="connsiteY499" fmla="*/ 1823472 h 4238339"/>
              <a:gd name="connsiteX500" fmla="*/ 11751364 w 15194936"/>
              <a:gd name="connsiteY500" fmla="*/ 1823472 h 4238339"/>
              <a:gd name="connsiteX501" fmla="*/ 11811345 w 15194936"/>
              <a:gd name="connsiteY501" fmla="*/ 1840720 h 4238339"/>
              <a:gd name="connsiteX502" fmla="*/ 11855715 w 15194936"/>
              <a:gd name="connsiteY502" fmla="*/ 1857148 h 4238339"/>
              <a:gd name="connsiteX503" fmla="*/ 11618255 w 15194936"/>
              <a:gd name="connsiteY503" fmla="*/ 1790616 h 4238339"/>
              <a:gd name="connsiteX504" fmla="*/ 11568134 w 15194936"/>
              <a:gd name="connsiteY504" fmla="*/ 1796366 h 4238339"/>
              <a:gd name="connsiteX505" fmla="*/ 11867218 w 15194936"/>
              <a:gd name="connsiteY505" fmla="*/ 1901503 h 4238339"/>
              <a:gd name="connsiteX506" fmla="*/ 12342137 w 15194936"/>
              <a:gd name="connsiteY506" fmla="*/ 2027996 h 4238339"/>
              <a:gd name="connsiteX507" fmla="*/ 12823629 w 15194936"/>
              <a:gd name="connsiteY507" fmla="*/ 2165988 h 4238339"/>
              <a:gd name="connsiteX508" fmla="*/ 13061088 w 15194936"/>
              <a:gd name="connsiteY508" fmla="*/ 2238270 h 4238339"/>
              <a:gd name="connsiteX509" fmla="*/ 13298548 w 15194936"/>
              <a:gd name="connsiteY509" fmla="*/ 2315480 h 4238339"/>
              <a:gd name="connsiteX510" fmla="*/ 13707734 w 15194936"/>
              <a:gd name="connsiteY510" fmla="*/ 2442794 h 4238339"/>
              <a:gd name="connsiteX511" fmla="*/ 14105417 w 15194936"/>
              <a:gd name="connsiteY511" fmla="*/ 2597215 h 4238339"/>
              <a:gd name="connsiteX512" fmla="*/ 14094735 w 15194936"/>
              <a:gd name="connsiteY512" fmla="*/ 2602964 h 4238339"/>
              <a:gd name="connsiteX513" fmla="*/ 14232773 w 15194936"/>
              <a:gd name="connsiteY513" fmla="*/ 2647319 h 4238339"/>
              <a:gd name="connsiteX514" fmla="*/ 14227022 w 15194936"/>
              <a:gd name="connsiteY514" fmla="*/ 2657997 h 4238339"/>
              <a:gd name="connsiteX515" fmla="*/ 14387246 w 15194936"/>
              <a:gd name="connsiteY515" fmla="*/ 2724529 h 4238339"/>
              <a:gd name="connsiteX516" fmla="*/ 14365883 w 15194936"/>
              <a:gd name="connsiteY516" fmla="*/ 2724529 h 4238339"/>
              <a:gd name="connsiteX517" fmla="*/ 14348628 w 15194936"/>
              <a:gd name="connsiteY517" fmla="*/ 2724529 h 4238339"/>
              <a:gd name="connsiteX518" fmla="*/ 14315761 w 15194936"/>
              <a:gd name="connsiteY518" fmla="*/ 2730279 h 4238339"/>
              <a:gd name="connsiteX519" fmla="*/ 14354379 w 15194936"/>
              <a:gd name="connsiteY519" fmla="*/ 2752456 h 4238339"/>
              <a:gd name="connsiteX520" fmla="*/ 14304258 w 15194936"/>
              <a:gd name="connsiteY520" fmla="*/ 2735207 h 4238339"/>
              <a:gd name="connsiteX521" fmla="*/ 14271392 w 15194936"/>
              <a:gd name="connsiteY521" fmla="*/ 2740956 h 4238339"/>
              <a:gd name="connsiteX522" fmla="*/ 14387246 w 15194936"/>
              <a:gd name="connsiteY522" fmla="*/ 2791061 h 4238339"/>
              <a:gd name="connsiteX523" fmla="*/ 14370813 w 15194936"/>
              <a:gd name="connsiteY523" fmla="*/ 2801739 h 4238339"/>
              <a:gd name="connsiteX524" fmla="*/ 14470233 w 15194936"/>
              <a:gd name="connsiteY524" fmla="*/ 2840344 h 4238339"/>
              <a:gd name="connsiteX525" fmla="*/ 14453800 w 15194936"/>
              <a:gd name="connsiteY525" fmla="*/ 2851843 h 4238339"/>
              <a:gd name="connsiteX526" fmla="*/ 14448049 w 15194936"/>
              <a:gd name="connsiteY526" fmla="*/ 2846094 h 4238339"/>
              <a:gd name="connsiteX527" fmla="*/ 14420934 w 15194936"/>
              <a:gd name="connsiteY527" fmla="*/ 2856772 h 4238339"/>
              <a:gd name="connsiteX528" fmla="*/ 14459551 w 15194936"/>
              <a:gd name="connsiteY528" fmla="*/ 2878949 h 4238339"/>
              <a:gd name="connsiteX529" fmla="*/ 14492418 w 15194936"/>
              <a:gd name="connsiteY529" fmla="*/ 2878949 h 4238339"/>
              <a:gd name="connsiteX530" fmla="*/ 14531036 w 15194936"/>
              <a:gd name="connsiteY530" fmla="*/ 2890448 h 4238339"/>
              <a:gd name="connsiteX531" fmla="*/ 14531036 w 15194936"/>
              <a:gd name="connsiteY531" fmla="*/ 2895377 h 4238339"/>
              <a:gd name="connsiteX532" fmla="*/ 14641960 w 15194936"/>
              <a:gd name="connsiteY532" fmla="*/ 2951231 h 4238339"/>
              <a:gd name="connsiteX533" fmla="*/ 14586909 w 15194936"/>
              <a:gd name="connsiteY533" fmla="*/ 2939731 h 4238339"/>
              <a:gd name="connsiteX534" fmla="*/ 14415182 w 15194936"/>
              <a:gd name="connsiteY534" fmla="*/ 2874021 h 4238339"/>
              <a:gd name="connsiteX535" fmla="*/ 14382316 w 15194936"/>
              <a:gd name="connsiteY535" fmla="*/ 2884699 h 4238339"/>
              <a:gd name="connsiteX536" fmla="*/ 14282895 w 15194936"/>
              <a:gd name="connsiteY536" fmla="*/ 2846094 h 4238339"/>
              <a:gd name="connsiteX537" fmla="*/ 14277143 w 15194936"/>
              <a:gd name="connsiteY537" fmla="*/ 2846094 h 4238339"/>
              <a:gd name="connsiteX538" fmla="*/ 14271392 w 15194936"/>
              <a:gd name="connsiteY538" fmla="*/ 2840344 h 4238339"/>
              <a:gd name="connsiteX539" fmla="*/ 14166219 w 15194936"/>
              <a:gd name="connsiteY539" fmla="*/ 2807489 h 4238339"/>
              <a:gd name="connsiteX540" fmla="*/ 14133353 w 15194936"/>
              <a:gd name="connsiteY540" fmla="*/ 2813239 h 4238339"/>
              <a:gd name="connsiteX541" fmla="*/ 14204837 w 15194936"/>
              <a:gd name="connsiteY541" fmla="*/ 2846094 h 4238339"/>
              <a:gd name="connsiteX542" fmla="*/ 14194156 w 15194936"/>
              <a:gd name="connsiteY542" fmla="*/ 2856772 h 4238339"/>
              <a:gd name="connsiteX543" fmla="*/ 14260710 w 15194936"/>
              <a:gd name="connsiteY543" fmla="*/ 2895377 h 4238339"/>
              <a:gd name="connsiteX544" fmla="*/ 14232773 w 15194936"/>
              <a:gd name="connsiteY544" fmla="*/ 2906876 h 4238339"/>
              <a:gd name="connsiteX545" fmla="*/ 14409431 w 15194936"/>
              <a:gd name="connsiteY545" fmla="*/ 2978336 h 4238339"/>
              <a:gd name="connsiteX546" fmla="*/ 14420934 w 15194936"/>
              <a:gd name="connsiteY546" fmla="*/ 2978336 h 4238339"/>
              <a:gd name="connsiteX547" fmla="*/ 14686329 w 15194936"/>
              <a:gd name="connsiteY547" fmla="*/ 3078545 h 4238339"/>
              <a:gd name="connsiteX548" fmla="*/ 14846553 w 15194936"/>
              <a:gd name="connsiteY548" fmla="*/ 3160684 h 4238339"/>
              <a:gd name="connsiteX549" fmla="*/ 14840801 w 15194936"/>
              <a:gd name="connsiteY549" fmla="*/ 3166433 h 4238339"/>
              <a:gd name="connsiteX550" fmla="*/ 14873385 w 15194936"/>
              <a:gd name="connsiteY550" fmla="*/ 3180294 h 4238339"/>
              <a:gd name="connsiteX551" fmla="*/ 14893212 w 15194936"/>
              <a:gd name="connsiteY551" fmla="*/ 3188728 h 4238339"/>
              <a:gd name="connsiteX552" fmla="*/ 14879728 w 15194936"/>
              <a:gd name="connsiteY552" fmla="*/ 3189330 h 4238339"/>
              <a:gd name="connsiteX553" fmla="*/ 14862986 w 15194936"/>
              <a:gd name="connsiteY553" fmla="*/ 3194360 h 4238339"/>
              <a:gd name="connsiteX554" fmla="*/ 14741381 w 15194936"/>
              <a:gd name="connsiteY554" fmla="*/ 3144256 h 4238339"/>
              <a:gd name="connsiteX555" fmla="*/ 14769317 w 15194936"/>
              <a:gd name="connsiteY555" fmla="*/ 3133578 h 4238339"/>
              <a:gd name="connsiteX556" fmla="*/ 14669897 w 15194936"/>
              <a:gd name="connsiteY556" fmla="*/ 3094973 h 4238339"/>
              <a:gd name="connsiteX557" fmla="*/ 14641960 w 15194936"/>
              <a:gd name="connsiteY557" fmla="*/ 3094973 h 4238339"/>
              <a:gd name="connsiteX558" fmla="*/ 14636208 w 15194936"/>
              <a:gd name="connsiteY558" fmla="*/ 3094973 h 4238339"/>
              <a:gd name="connsiteX559" fmla="*/ 14614023 w 15194936"/>
              <a:gd name="connsiteY559" fmla="*/ 3094973 h 4238339"/>
              <a:gd name="connsiteX560" fmla="*/ 14609093 w 15194936"/>
              <a:gd name="connsiteY560" fmla="*/ 3094973 h 4238339"/>
              <a:gd name="connsiteX561" fmla="*/ 14486666 w 15194936"/>
              <a:gd name="connsiteY561" fmla="*/ 3056368 h 4238339"/>
              <a:gd name="connsiteX562" fmla="*/ 14475985 w 15194936"/>
              <a:gd name="connsiteY562" fmla="*/ 3056368 h 4238339"/>
              <a:gd name="connsiteX563" fmla="*/ 14420934 w 15194936"/>
              <a:gd name="connsiteY563" fmla="*/ 3028441 h 4238339"/>
              <a:gd name="connsiteX564" fmla="*/ 14387246 w 15194936"/>
              <a:gd name="connsiteY564" fmla="*/ 3034191 h 4238339"/>
              <a:gd name="connsiteX565" fmla="*/ 14475985 w 15194936"/>
              <a:gd name="connsiteY565" fmla="*/ 3078545 h 4238339"/>
              <a:gd name="connsiteX566" fmla="*/ 14415182 w 15194936"/>
              <a:gd name="connsiteY566" fmla="*/ 3056368 h 4238339"/>
              <a:gd name="connsiteX567" fmla="*/ 14387246 w 15194936"/>
              <a:gd name="connsiteY567" fmla="*/ 3067046 h 4238339"/>
              <a:gd name="connsiteX568" fmla="*/ 14503921 w 15194936"/>
              <a:gd name="connsiteY568" fmla="*/ 3111401 h 4238339"/>
              <a:gd name="connsiteX569" fmla="*/ 14453800 w 15194936"/>
              <a:gd name="connsiteY569" fmla="*/ 3105651 h 4238339"/>
              <a:gd name="connsiteX570" fmla="*/ 14398749 w 15194936"/>
              <a:gd name="connsiteY570" fmla="*/ 3078545 h 4238339"/>
              <a:gd name="connsiteX571" fmla="*/ 14337946 w 15194936"/>
              <a:gd name="connsiteY571" fmla="*/ 3050618 h 4238339"/>
              <a:gd name="connsiteX572" fmla="*/ 14271392 w 15194936"/>
              <a:gd name="connsiteY572" fmla="*/ 3017763 h 4238339"/>
              <a:gd name="connsiteX573" fmla="*/ 14238525 w 15194936"/>
              <a:gd name="connsiteY573" fmla="*/ 3028441 h 4238339"/>
              <a:gd name="connsiteX574" fmla="*/ 14398749 w 15194936"/>
              <a:gd name="connsiteY574" fmla="*/ 3105651 h 4238339"/>
              <a:gd name="connsiteX575" fmla="*/ 14415182 w 15194936"/>
              <a:gd name="connsiteY575" fmla="*/ 3111401 h 4238339"/>
              <a:gd name="connsiteX576" fmla="*/ 14409431 w 15194936"/>
              <a:gd name="connsiteY576" fmla="*/ 3117150 h 4238339"/>
              <a:gd name="connsiteX577" fmla="*/ 14508851 w 15194936"/>
              <a:gd name="connsiteY577" fmla="*/ 3166433 h 4238339"/>
              <a:gd name="connsiteX578" fmla="*/ 14514603 w 15194936"/>
              <a:gd name="connsiteY578" fmla="*/ 3172183 h 4238339"/>
              <a:gd name="connsiteX579" fmla="*/ 14526106 w 15194936"/>
              <a:gd name="connsiteY579" fmla="*/ 3177933 h 4238339"/>
              <a:gd name="connsiteX580" fmla="*/ 14526106 w 15194936"/>
              <a:gd name="connsiteY580" fmla="*/ 3182861 h 4238339"/>
              <a:gd name="connsiteX581" fmla="*/ 14531036 w 15194936"/>
              <a:gd name="connsiteY581" fmla="*/ 3182861 h 4238339"/>
              <a:gd name="connsiteX582" fmla="*/ 14503921 w 15194936"/>
              <a:gd name="connsiteY582" fmla="*/ 3188611 h 4238339"/>
              <a:gd name="connsiteX583" fmla="*/ 14609093 w 15194936"/>
              <a:gd name="connsiteY583" fmla="*/ 3232966 h 4238339"/>
              <a:gd name="connsiteX584" fmla="*/ 14636208 w 15194936"/>
              <a:gd name="connsiteY584" fmla="*/ 3232966 h 4238339"/>
              <a:gd name="connsiteX585" fmla="*/ 14857235 w 15194936"/>
              <a:gd name="connsiteY585" fmla="*/ 3299497 h 4238339"/>
              <a:gd name="connsiteX586" fmla="*/ 14879419 w 15194936"/>
              <a:gd name="connsiteY586" fmla="*/ 3287998 h 4238339"/>
              <a:gd name="connsiteX587" fmla="*/ 14824368 w 15194936"/>
              <a:gd name="connsiteY587" fmla="*/ 3265821 h 4238339"/>
              <a:gd name="connsiteX588" fmla="*/ 14824368 w 15194936"/>
              <a:gd name="connsiteY588" fmla="*/ 3260893 h 4238339"/>
              <a:gd name="connsiteX589" fmla="*/ 14774247 w 15194936"/>
              <a:gd name="connsiteY589" fmla="*/ 3243643 h 4238339"/>
              <a:gd name="connsiteX590" fmla="*/ 14735629 w 15194936"/>
              <a:gd name="connsiteY590" fmla="*/ 3227216 h 4238339"/>
              <a:gd name="connsiteX591" fmla="*/ 14747132 w 15194936"/>
              <a:gd name="connsiteY591" fmla="*/ 3221466 h 4238339"/>
              <a:gd name="connsiteX592" fmla="*/ 14785750 w 15194936"/>
              <a:gd name="connsiteY592" fmla="*/ 3221466 h 4238339"/>
              <a:gd name="connsiteX593" fmla="*/ 14790680 w 15194936"/>
              <a:gd name="connsiteY593" fmla="*/ 3221466 h 4238339"/>
              <a:gd name="connsiteX594" fmla="*/ 15089764 w 15194936"/>
              <a:gd name="connsiteY594" fmla="*/ 3365208 h 4238339"/>
              <a:gd name="connsiteX595" fmla="*/ 15139064 w 15194936"/>
              <a:gd name="connsiteY595" fmla="*/ 3376708 h 4238339"/>
              <a:gd name="connsiteX596" fmla="*/ 15150567 w 15194936"/>
              <a:gd name="connsiteY596" fmla="*/ 3381636 h 4238339"/>
              <a:gd name="connsiteX597" fmla="*/ 15100445 w 15194936"/>
              <a:gd name="connsiteY597" fmla="*/ 3370958 h 4238339"/>
              <a:gd name="connsiteX598" fmla="*/ 15144815 w 15194936"/>
              <a:gd name="connsiteY598" fmla="*/ 3393135 h 4238339"/>
              <a:gd name="connsiteX599" fmla="*/ 15156319 w 15194936"/>
              <a:gd name="connsiteY599" fmla="*/ 3387385 h 4238339"/>
              <a:gd name="connsiteX600" fmla="*/ 15194936 w 15194936"/>
              <a:gd name="connsiteY600" fmla="*/ 3409563 h 4238339"/>
              <a:gd name="connsiteX601" fmla="*/ 15183433 w 15194936"/>
              <a:gd name="connsiteY601" fmla="*/ 3425990 h 4238339"/>
              <a:gd name="connsiteX602" fmla="*/ 15150567 w 15194936"/>
              <a:gd name="connsiteY602" fmla="*/ 3425990 h 4238339"/>
              <a:gd name="connsiteX603" fmla="*/ 15033891 w 15194936"/>
              <a:gd name="connsiteY603" fmla="*/ 3381636 h 4238339"/>
              <a:gd name="connsiteX604" fmla="*/ 15001025 w 15194936"/>
              <a:gd name="connsiteY604" fmla="*/ 3387385 h 4238339"/>
              <a:gd name="connsiteX605" fmla="*/ 15150567 w 15194936"/>
              <a:gd name="connsiteY605" fmla="*/ 3448168 h 4238339"/>
              <a:gd name="connsiteX606" fmla="*/ 15089764 w 15194936"/>
              <a:gd name="connsiteY606" fmla="*/ 3431740 h 4238339"/>
              <a:gd name="connsiteX607" fmla="*/ 15061827 w 15194936"/>
              <a:gd name="connsiteY607" fmla="*/ 3431740 h 4238339"/>
              <a:gd name="connsiteX608" fmla="*/ 14934471 w 15194936"/>
              <a:gd name="connsiteY608" fmla="*/ 3393135 h 4238339"/>
              <a:gd name="connsiteX609" fmla="*/ 14913107 w 15194936"/>
              <a:gd name="connsiteY609" fmla="*/ 3393135 h 4238339"/>
              <a:gd name="connsiteX610" fmla="*/ 14879419 w 15194936"/>
              <a:gd name="connsiteY610" fmla="*/ 3376708 h 4238339"/>
              <a:gd name="connsiteX611" fmla="*/ 14885171 w 15194936"/>
              <a:gd name="connsiteY611" fmla="*/ 3370958 h 4238339"/>
              <a:gd name="connsiteX612" fmla="*/ 14757814 w 15194936"/>
              <a:gd name="connsiteY612" fmla="*/ 3310176 h 4238339"/>
              <a:gd name="connsiteX613" fmla="*/ 14404501 w 15194936"/>
              <a:gd name="connsiteY613" fmla="*/ 3182861 h 4238339"/>
              <a:gd name="connsiteX614" fmla="*/ 14249207 w 15194936"/>
              <a:gd name="connsiteY614" fmla="*/ 3127828 h 4238339"/>
              <a:gd name="connsiteX615" fmla="*/ 14216341 w 15194936"/>
              <a:gd name="connsiteY615" fmla="*/ 3138506 h 4238339"/>
              <a:gd name="connsiteX616" fmla="*/ 14263894 w 15194936"/>
              <a:gd name="connsiteY616" fmla="*/ 3167871 h 4238339"/>
              <a:gd name="connsiteX617" fmla="*/ 14302155 w 15194936"/>
              <a:gd name="connsiteY617" fmla="*/ 3183170 h 4238339"/>
              <a:gd name="connsiteX618" fmla="*/ 14279814 w 15194936"/>
              <a:gd name="connsiteY618" fmla="*/ 3186454 h 4238339"/>
              <a:gd name="connsiteX619" fmla="*/ 14271392 w 15194936"/>
              <a:gd name="connsiteY619" fmla="*/ 3194360 h 4238339"/>
              <a:gd name="connsiteX620" fmla="*/ 14437367 w 15194936"/>
              <a:gd name="connsiteY620" fmla="*/ 3260893 h 4238339"/>
              <a:gd name="connsiteX621" fmla="*/ 14520355 w 15194936"/>
              <a:gd name="connsiteY621" fmla="*/ 3304426 h 4238339"/>
              <a:gd name="connsiteX622" fmla="*/ 14387246 w 15194936"/>
              <a:gd name="connsiteY622" fmla="*/ 3265821 h 4238339"/>
              <a:gd name="connsiteX623" fmla="*/ 14332195 w 15194936"/>
              <a:gd name="connsiteY623" fmla="*/ 3249393 h 4238339"/>
              <a:gd name="connsiteX624" fmla="*/ 14321513 w 15194936"/>
              <a:gd name="connsiteY624" fmla="*/ 3249393 h 4238339"/>
              <a:gd name="connsiteX625" fmla="*/ 14310010 w 15194936"/>
              <a:gd name="connsiteY625" fmla="*/ 3249393 h 4238339"/>
              <a:gd name="connsiteX626" fmla="*/ 14282895 w 15194936"/>
              <a:gd name="connsiteY626" fmla="*/ 3255143 h 4238339"/>
              <a:gd name="connsiteX627" fmla="*/ 14318329 w 15194936"/>
              <a:gd name="connsiteY627" fmla="*/ 3266232 h 4238339"/>
              <a:gd name="connsiteX628" fmla="*/ 14336501 w 15194936"/>
              <a:gd name="connsiteY628" fmla="*/ 3271821 h 4238339"/>
              <a:gd name="connsiteX629" fmla="*/ 14317815 w 15194936"/>
              <a:gd name="connsiteY629" fmla="*/ 3275062 h 4238339"/>
              <a:gd name="connsiteX630" fmla="*/ 14310010 w 15194936"/>
              <a:gd name="connsiteY630" fmla="*/ 3282249 h 4238339"/>
              <a:gd name="connsiteX631" fmla="*/ 14277143 w 15194936"/>
              <a:gd name="connsiteY631" fmla="*/ 3277320 h 4238339"/>
              <a:gd name="connsiteX632" fmla="*/ 14249207 w 15194936"/>
              <a:gd name="connsiteY632" fmla="*/ 3287998 h 4238339"/>
              <a:gd name="connsiteX633" fmla="*/ 14310010 w 15194936"/>
              <a:gd name="connsiteY633" fmla="*/ 3321675 h 4238339"/>
              <a:gd name="connsiteX634" fmla="*/ 14310010 w 15194936"/>
              <a:gd name="connsiteY634" fmla="*/ 3326603 h 4238339"/>
              <a:gd name="connsiteX635" fmla="*/ 14337946 w 15194936"/>
              <a:gd name="connsiteY635" fmla="*/ 3343031 h 4238339"/>
              <a:gd name="connsiteX636" fmla="*/ 14299328 w 15194936"/>
              <a:gd name="connsiteY636" fmla="*/ 3338102 h 4238339"/>
              <a:gd name="connsiteX637" fmla="*/ 14271392 w 15194936"/>
              <a:gd name="connsiteY637" fmla="*/ 3343031 h 4238339"/>
              <a:gd name="connsiteX638" fmla="*/ 14437367 w 15194936"/>
              <a:gd name="connsiteY638" fmla="*/ 3409563 h 4238339"/>
              <a:gd name="connsiteX639" fmla="*/ 14433152 w 15194936"/>
              <a:gd name="connsiteY639" fmla="*/ 3414478 h 4238339"/>
              <a:gd name="connsiteX640" fmla="*/ 14354379 w 15194936"/>
              <a:gd name="connsiteY640" fmla="*/ 3398885 h 4238339"/>
              <a:gd name="connsiteX641" fmla="*/ 14326443 w 15194936"/>
              <a:gd name="connsiteY641" fmla="*/ 3403813 h 4238339"/>
              <a:gd name="connsiteX642" fmla="*/ 14348628 w 15194936"/>
              <a:gd name="connsiteY642" fmla="*/ 3415313 h 4238339"/>
              <a:gd name="connsiteX643" fmla="*/ 14277143 w 15194936"/>
              <a:gd name="connsiteY643" fmla="*/ 3403813 h 4238339"/>
              <a:gd name="connsiteX644" fmla="*/ 14249207 w 15194936"/>
              <a:gd name="connsiteY644" fmla="*/ 3415313 h 4238339"/>
              <a:gd name="connsiteX645" fmla="*/ 14260710 w 15194936"/>
              <a:gd name="connsiteY645" fmla="*/ 3421063 h 4238339"/>
              <a:gd name="connsiteX646" fmla="*/ 14232773 w 15194936"/>
              <a:gd name="connsiteY646" fmla="*/ 3425990 h 4238339"/>
              <a:gd name="connsiteX647" fmla="*/ 14376564 w 15194936"/>
              <a:gd name="connsiteY647" fmla="*/ 3481845 h 4238339"/>
              <a:gd name="connsiteX648" fmla="*/ 14354379 w 15194936"/>
              <a:gd name="connsiteY648" fmla="*/ 3492523 h 4238339"/>
              <a:gd name="connsiteX649" fmla="*/ 14365883 w 15194936"/>
              <a:gd name="connsiteY649" fmla="*/ 3498272 h 4238339"/>
              <a:gd name="connsiteX650" fmla="*/ 14260710 w 15194936"/>
              <a:gd name="connsiteY650" fmla="*/ 3476095 h 4238339"/>
              <a:gd name="connsiteX651" fmla="*/ 14232773 w 15194936"/>
              <a:gd name="connsiteY651" fmla="*/ 3481845 h 4238339"/>
              <a:gd name="connsiteX652" fmla="*/ 14498170 w 15194936"/>
              <a:gd name="connsiteY652" fmla="*/ 3581232 h 4238339"/>
              <a:gd name="connsiteX653" fmla="*/ 14299328 w 15194936"/>
              <a:gd name="connsiteY653" fmla="*/ 3508951 h 4238339"/>
              <a:gd name="connsiteX654" fmla="*/ 14277143 w 15194936"/>
              <a:gd name="connsiteY654" fmla="*/ 3514700 h 4238339"/>
              <a:gd name="connsiteX655" fmla="*/ 14210589 w 15194936"/>
              <a:gd name="connsiteY655" fmla="*/ 3492523 h 4238339"/>
              <a:gd name="connsiteX656" fmla="*/ 14183474 w 15194936"/>
              <a:gd name="connsiteY656" fmla="*/ 3498272 h 4238339"/>
              <a:gd name="connsiteX657" fmla="*/ 14122671 w 15194936"/>
              <a:gd name="connsiteY657" fmla="*/ 3470345 h 4238339"/>
              <a:gd name="connsiteX658" fmla="*/ 14088983 w 15194936"/>
              <a:gd name="connsiteY658" fmla="*/ 3481845 h 4238339"/>
              <a:gd name="connsiteX659" fmla="*/ 14166219 w 15194936"/>
              <a:gd name="connsiteY659" fmla="*/ 3514700 h 4238339"/>
              <a:gd name="connsiteX660" fmla="*/ 14149786 w 15194936"/>
              <a:gd name="connsiteY660" fmla="*/ 3520450 h 4238339"/>
              <a:gd name="connsiteX661" fmla="*/ 14492418 w 15194936"/>
              <a:gd name="connsiteY661" fmla="*/ 3646943 h 4238339"/>
              <a:gd name="connsiteX662" fmla="*/ 14243455 w 15194936"/>
              <a:gd name="connsiteY662" fmla="*/ 3559054 h 4238339"/>
              <a:gd name="connsiteX663" fmla="*/ 14216341 w 15194936"/>
              <a:gd name="connsiteY663" fmla="*/ 3569733 h 4238339"/>
              <a:gd name="connsiteX664" fmla="*/ 14376564 w 15194936"/>
              <a:gd name="connsiteY664" fmla="*/ 3630515 h 4238339"/>
              <a:gd name="connsiteX665" fmla="*/ 14183474 w 15194936"/>
              <a:gd name="connsiteY665" fmla="*/ 3569733 h 4238339"/>
              <a:gd name="connsiteX666" fmla="*/ 14155538 w 15194936"/>
              <a:gd name="connsiteY666" fmla="*/ 3575482 h 4238339"/>
              <a:gd name="connsiteX667" fmla="*/ 14415182 w 15194936"/>
              <a:gd name="connsiteY667" fmla="*/ 3685548 h 4238339"/>
              <a:gd name="connsiteX668" fmla="*/ 14415182 w 15194936"/>
              <a:gd name="connsiteY668" fmla="*/ 3691298 h 4238339"/>
              <a:gd name="connsiteX669" fmla="*/ 14409431 w 15194936"/>
              <a:gd name="connsiteY669" fmla="*/ 3685548 h 4238339"/>
              <a:gd name="connsiteX670" fmla="*/ 14199907 w 15194936"/>
              <a:gd name="connsiteY670" fmla="*/ 3608337 h 4238339"/>
              <a:gd name="connsiteX671" fmla="*/ 14166219 w 15194936"/>
              <a:gd name="connsiteY671" fmla="*/ 3614087 h 4238339"/>
              <a:gd name="connsiteX672" fmla="*/ 14177723 w 15194936"/>
              <a:gd name="connsiteY672" fmla="*/ 3614087 h 4238339"/>
              <a:gd name="connsiteX673" fmla="*/ 14155538 w 15194936"/>
              <a:gd name="connsiteY673" fmla="*/ 3624765 h 4238339"/>
              <a:gd name="connsiteX674" fmla="*/ 14204837 w 15194936"/>
              <a:gd name="connsiteY674" fmla="*/ 3642015 h 4238339"/>
              <a:gd name="connsiteX675" fmla="*/ 14177723 w 15194936"/>
              <a:gd name="connsiteY675" fmla="*/ 3652693 h 4238339"/>
              <a:gd name="connsiteX676" fmla="*/ 14238525 w 15194936"/>
              <a:gd name="connsiteY676" fmla="*/ 3674870 h 4238339"/>
              <a:gd name="connsiteX677" fmla="*/ 14221271 w 15194936"/>
              <a:gd name="connsiteY677" fmla="*/ 3680620 h 4238339"/>
              <a:gd name="connsiteX678" fmla="*/ 14581157 w 15194936"/>
              <a:gd name="connsiteY678" fmla="*/ 3862967 h 4238339"/>
              <a:gd name="connsiteX679" fmla="*/ 14581157 w 15194936"/>
              <a:gd name="connsiteY679" fmla="*/ 3867895 h 4238339"/>
              <a:gd name="connsiteX680" fmla="*/ 14680578 w 15194936"/>
              <a:gd name="connsiteY680" fmla="*/ 3912250 h 4238339"/>
              <a:gd name="connsiteX681" fmla="*/ 14702763 w 15194936"/>
              <a:gd name="connsiteY681" fmla="*/ 3928677 h 4238339"/>
              <a:gd name="connsiteX682" fmla="*/ 14609093 w 15194936"/>
              <a:gd name="connsiteY682" fmla="*/ 3890072 h 4238339"/>
              <a:gd name="connsiteX683" fmla="*/ 14575405 w 15194936"/>
              <a:gd name="connsiteY683" fmla="*/ 3895822 h 4238339"/>
              <a:gd name="connsiteX684" fmla="*/ 14747132 w 15194936"/>
              <a:gd name="connsiteY684" fmla="*/ 3984531 h 4238339"/>
              <a:gd name="connsiteX685" fmla="*/ 14778792 w 15194936"/>
              <a:gd name="connsiteY685" fmla="*/ 3983608 h 4238339"/>
              <a:gd name="connsiteX686" fmla="*/ 14779481 w 15194936"/>
              <a:gd name="connsiteY686" fmla="*/ 3980854 h 4238339"/>
              <a:gd name="connsiteX687" fmla="*/ 14784621 w 15194936"/>
              <a:gd name="connsiteY687" fmla="*/ 3982888 h 4238339"/>
              <a:gd name="connsiteX688" fmla="*/ 14857235 w 15194936"/>
              <a:gd name="connsiteY688" fmla="*/ 4011637 h 4238339"/>
              <a:gd name="connsiteX689" fmla="*/ 14840801 w 15194936"/>
              <a:gd name="connsiteY689" fmla="*/ 4017387 h 4238339"/>
              <a:gd name="connsiteX690" fmla="*/ 14846553 w 15194936"/>
              <a:gd name="connsiteY690" fmla="*/ 4017387 h 4238339"/>
              <a:gd name="connsiteX691" fmla="*/ 14846553 w 15194936"/>
              <a:gd name="connsiteY691" fmla="*/ 4023136 h 4238339"/>
              <a:gd name="connsiteX692" fmla="*/ 14857235 w 15194936"/>
              <a:gd name="connsiteY692" fmla="*/ 4028886 h 4238339"/>
              <a:gd name="connsiteX693" fmla="*/ 14835050 w 15194936"/>
              <a:gd name="connsiteY693" fmla="*/ 4033814 h 4238339"/>
              <a:gd name="connsiteX694" fmla="*/ 14901604 w 15194936"/>
              <a:gd name="connsiteY694" fmla="*/ 4067491 h 4238339"/>
              <a:gd name="connsiteX695" fmla="*/ 14890923 w 15194936"/>
              <a:gd name="connsiteY695" fmla="*/ 4067491 h 4238339"/>
              <a:gd name="connsiteX696" fmla="*/ 14818617 w 15194936"/>
              <a:gd name="connsiteY696" fmla="*/ 4028886 h 4238339"/>
              <a:gd name="connsiteX697" fmla="*/ 14790680 w 15194936"/>
              <a:gd name="connsiteY697" fmla="*/ 4033814 h 4238339"/>
              <a:gd name="connsiteX698" fmla="*/ 14586909 w 15194936"/>
              <a:gd name="connsiteY698" fmla="*/ 3934427 h 4238339"/>
              <a:gd name="connsiteX699" fmla="*/ 14553221 w 15194936"/>
              <a:gd name="connsiteY699" fmla="*/ 3940177 h 4238339"/>
              <a:gd name="connsiteX700" fmla="*/ 14779999 w 15194936"/>
              <a:gd name="connsiteY700" fmla="*/ 4051064 h 4238339"/>
              <a:gd name="connsiteX701" fmla="*/ 14802183 w 15194936"/>
              <a:gd name="connsiteY701" fmla="*/ 4045314 h 4238339"/>
              <a:gd name="connsiteX702" fmla="*/ 14890923 w 15194936"/>
              <a:gd name="connsiteY702" fmla="*/ 4088847 h 4238339"/>
              <a:gd name="connsiteX703" fmla="*/ 14890923 w 15194936"/>
              <a:gd name="connsiteY703" fmla="*/ 4100347 h 4238339"/>
              <a:gd name="connsiteX704" fmla="*/ 14907356 w 15194936"/>
              <a:gd name="connsiteY704" fmla="*/ 4128274 h 4238339"/>
              <a:gd name="connsiteX705" fmla="*/ 14885171 w 15194936"/>
              <a:gd name="connsiteY705" fmla="*/ 4122524 h 4238339"/>
              <a:gd name="connsiteX706" fmla="*/ 14852305 w 15194936"/>
              <a:gd name="connsiteY706" fmla="*/ 4128274 h 4238339"/>
              <a:gd name="connsiteX707" fmla="*/ 14895853 w 15194936"/>
              <a:gd name="connsiteY707" fmla="*/ 4150451 h 4238339"/>
              <a:gd name="connsiteX708" fmla="*/ 14873668 w 15194936"/>
              <a:gd name="connsiteY708" fmla="*/ 4216162 h 4238339"/>
              <a:gd name="connsiteX709" fmla="*/ 14840801 w 15194936"/>
              <a:gd name="connsiteY709" fmla="*/ 4199734 h 4238339"/>
              <a:gd name="connsiteX710" fmla="*/ 14807935 w 15194936"/>
              <a:gd name="connsiteY710" fmla="*/ 4211233 h 4238339"/>
              <a:gd name="connsiteX711" fmla="*/ 14862986 w 15194936"/>
              <a:gd name="connsiteY711" fmla="*/ 4238339 h 4238339"/>
              <a:gd name="connsiteX712" fmla="*/ 14752062 w 15194936"/>
              <a:gd name="connsiteY712" fmla="*/ 4193984 h 4238339"/>
              <a:gd name="connsiteX713" fmla="*/ 14719196 w 15194936"/>
              <a:gd name="connsiteY713" fmla="*/ 4199734 h 4238339"/>
              <a:gd name="connsiteX714" fmla="*/ 14747132 w 15194936"/>
              <a:gd name="connsiteY714" fmla="*/ 4211233 h 4238339"/>
              <a:gd name="connsiteX715" fmla="*/ 14697011 w 15194936"/>
              <a:gd name="connsiteY715" fmla="*/ 4193984 h 4238339"/>
              <a:gd name="connsiteX716" fmla="*/ 14702763 w 15194936"/>
              <a:gd name="connsiteY716" fmla="*/ 4189056 h 4238339"/>
              <a:gd name="connsiteX717" fmla="*/ 14520355 w 15194936"/>
              <a:gd name="connsiteY717" fmla="*/ 4116774 h 4238339"/>
              <a:gd name="connsiteX718" fmla="*/ 14420934 w 15194936"/>
              <a:gd name="connsiteY718" fmla="*/ 4078169 h 4238339"/>
              <a:gd name="connsiteX719" fmla="*/ 14387246 w 15194936"/>
              <a:gd name="connsiteY719" fmla="*/ 4083919 h 4238339"/>
              <a:gd name="connsiteX720" fmla="*/ 14431615 w 15194936"/>
              <a:gd name="connsiteY720" fmla="*/ 4100347 h 4238339"/>
              <a:gd name="connsiteX721" fmla="*/ 14426685 w 15194936"/>
              <a:gd name="connsiteY721" fmla="*/ 4106096 h 4238339"/>
              <a:gd name="connsiteX722" fmla="*/ 14398749 w 15194936"/>
              <a:gd name="connsiteY722" fmla="*/ 4111024 h 4238339"/>
              <a:gd name="connsiteX723" fmla="*/ 14404501 w 15194936"/>
              <a:gd name="connsiteY723" fmla="*/ 4116774 h 4238339"/>
              <a:gd name="connsiteX724" fmla="*/ 14415182 w 15194936"/>
              <a:gd name="connsiteY724" fmla="*/ 4122524 h 4238339"/>
              <a:gd name="connsiteX725" fmla="*/ 14426685 w 15194936"/>
              <a:gd name="connsiteY725" fmla="*/ 4122524 h 4238339"/>
              <a:gd name="connsiteX726" fmla="*/ 14553221 w 15194936"/>
              <a:gd name="connsiteY726" fmla="*/ 4177557 h 4238339"/>
              <a:gd name="connsiteX727" fmla="*/ 14586909 w 15194936"/>
              <a:gd name="connsiteY727" fmla="*/ 4177557 h 4238339"/>
              <a:gd name="connsiteX728" fmla="*/ 14603342 w 15194936"/>
              <a:gd name="connsiteY728" fmla="*/ 4177557 h 4238339"/>
              <a:gd name="connsiteX729" fmla="*/ 14614023 w 15194936"/>
              <a:gd name="connsiteY729" fmla="*/ 4183306 h 4238339"/>
              <a:gd name="connsiteX730" fmla="*/ 14591839 w 15194936"/>
              <a:gd name="connsiteY730" fmla="*/ 4193984 h 4238339"/>
              <a:gd name="connsiteX731" fmla="*/ 14630457 w 15194936"/>
              <a:gd name="connsiteY731" fmla="*/ 4211233 h 4238339"/>
              <a:gd name="connsiteX732" fmla="*/ 14553221 w 15194936"/>
              <a:gd name="connsiteY732" fmla="*/ 4189056 h 4238339"/>
              <a:gd name="connsiteX733" fmla="*/ 14520355 w 15194936"/>
              <a:gd name="connsiteY733" fmla="*/ 4199734 h 4238339"/>
              <a:gd name="connsiteX734" fmla="*/ 14536788 w 15194936"/>
              <a:gd name="connsiteY734" fmla="*/ 4205484 h 4238339"/>
              <a:gd name="connsiteX735" fmla="*/ 14503921 w 15194936"/>
              <a:gd name="connsiteY735" fmla="*/ 4193984 h 4238339"/>
              <a:gd name="connsiteX736" fmla="*/ 14520355 w 15194936"/>
              <a:gd name="connsiteY736" fmla="*/ 4183306 h 4238339"/>
              <a:gd name="connsiteX737" fmla="*/ 14161289 w 15194936"/>
              <a:gd name="connsiteY737" fmla="*/ 4033814 h 4238339"/>
              <a:gd name="connsiteX738" fmla="*/ 14127601 w 15194936"/>
              <a:gd name="connsiteY738" fmla="*/ 4039564 h 4238339"/>
              <a:gd name="connsiteX739" fmla="*/ 14166219 w 15194936"/>
              <a:gd name="connsiteY739" fmla="*/ 4061742 h 4238339"/>
              <a:gd name="connsiteX740" fmla="*/ 14088983 w 15194936"/>
              <a:gd name="connsiteY740" fmla="*/ 4028886 h 4238339"/>
              <a:gd name="connsiteX741" fmla="*/ 14061047 w 15194936"/>
              <a:gd name="connsiteY741" fmla="*/ 4033814 h 4238339"/>
              <a:gd name="connsiteX742" fmla="*/ 14044614 w 15194936"/>
              <a:gd name="connsiteY742" fmla="*/ 4028886 h 4238339"/>
              <a:gd name="connsiteX743" fmla="*/ 13752103 w 15194936"/>
              <a:gd name="connsiteY743" fmla="*/ 3912250 h 4238339"/>
              <a:gd name="connsiteX744" fmla="*/ 13740600 w 15194936"/>
              <a:gd name="connsiteY744" fmla="*/ 3912250 h 4238339"/>
              <a:gd name="connsiteX745" fmla="*/ 13624746 w 15194936"/>
              <a:gd name="connsiteY745" fmla="*/ 3867895 h 4238339"/>
              <a:gd name="connsiteX746" fmla="*/ 13591880 w 15194936"/>
              <a:gd name="connsiteY746" fmla="*/ 3879395 h 4238339"/>
              <a:gd name="connsiteX747" fmla="*/ 13657613 w 15194936"/>
              <a:gd name="connsiteY747" fmla="*/ 3901572 h 4238339"/>
              <a:gd name="connsiteX748" fmla="*/ 13580377 w 15194936"/>
              <a:gd name="connsiteY748" fmla="*/ 3885144 h 4238339"/>
              <a:gd name="connsiteX749" fmla="*/ 13547510 w 15194936"/>
              <a:gd name="connsiteY749" fmla="*/ 3890072 h 4238339"/>
              <a:gd name="connsiteX750" fmla="*/ 13170163 w 15194936"/>
              <a:gd name="connsiteY750" fmla="*/ 3745201 h 4238339"/>
              <a:gd name="connsiteX751" fmla="*/ 12796776 w 15194936"/>
              <a:gd name="connsiteY751" fmla="*/ 3612801 h 4238339"/>
              <a:gd name="connsiteX752" fmla="*/ 12795590 w 15194936"/>
              <a:gd name="connsiteY752" fmla="*/ 3611931 h 4238339"/>
              <a:gd name="connsiteX753" fmla="*/ 12784189 w 15194936"/>
              <a:gd name="connsiteY753" fmla="*/ 3608337 h 4238339"/>
              <a:gd name="connsiteX754" fmla="*/ 12796776 w 15194936"/>
              <a:gd name="connsiteY754" fmla="*/ 3612801 h 4238339"/>
              <a:gd name="connsiteX755" fmla="*/ 12806374 w 15194936"/>
              <a:gd name="connsiteY755" fmla="*/ 3619837 h 4238339"/>
              <a:gd name="connsiteX756" fmla="*/ 12712705 w 15194936"/>
              <a:gd name="connsiteY756" fmla="*/ 3581232 h 4238339"/>
              <a:gd name="connsiteX757" fmla="*/ 12702023 w 15194936"/>
              <a:gd name="connsiteY757" fmla="*/ 3581232 h 4238339"/>
              <a:gd name="connsiteX758" fmla="*/ 12657653 w 15194936"/>
              <a:gd name="connsiteY758" fmla="*/ 3575482 h 4238339"/>
              <a:gd name="connsiteX759" fmla="*/ 13005216 w 15194936"/>
              <a:gd name="connsiteY759" fmla="*/ 3752080 h 4238339"/>
              <a:gd name="connsiteX760" fmla="*/ 12844992 w 15194936"/>
              <a:gd name="connsiteY760" fmla="*/ 3685548 h 4238339"/>
              <a:gd name="connsiteX761" fmla="*/ 12801444 w 15194936"/>
              <a:gd name="connsiteY761" fmla="*/ 3680620 h 4238339"/>
              <a:gd name="connsiteX762" fmla="*/ 12751323 w 15194936"/>
              <a:gd name="connsiteY762" fmla="*/ 3658442 h 4238339"/>
              <a:gd name="connsiteX763" fmla="*/ 12696272 w 15194936"/>
              <a:gd name="connsiteY763" fmla="*/ 3658442 h 4238339"/>
              <a:gd name="connsiteX764" fmla="*/ 12867177 w 15194936"/>
              <a:gd name="connsiteY764" fmla="*/ 3735652 h 4238339"/>
              <a:gd name="connsiteX765" fmla="*/ 12668335 w 15194936"/>
              <a:gd name="connsiteY765" fmla="*/ 3658442 h 4238339"/>
              <a:gd name="connsiteX766" fmla="*/ 12619036 w 15194936"/>
              <a:gd name="connsiteY766" fmla="*/ 3652693 h 4238339"/>
              <a:gd name="connsiteX767" fmla="*/ 12684769 w 15194936"/>
              <a:gd name="connsiteY767" fmla="*/ 3685548 h 4238339"/>
              <a:gd name="connsiteX768" fmla="*/ 12635469 w 15194936"/>
              <a:gd name="connsiteY768" fmla="*/ 3685548 h 4238339"/>
              <a:gd name="connsiteX769" fmla="*/ 12745571 w 15194936"/>
              <a:gd name="connsiteY769" fmla="*/ 3741402 h 4238339"/>
              <a:gd name="connsiteX770" fmla="*/ 12740641 w 15194936"/>
              <a:gd name="connsiteY770" fmla="*/ 3741402 h 4238339"/>
              <a:gd name="connsiteX771" fmla="*/ 12690520 w 15194936"/>
              <a:gd name="connsiteY771" fmla="*/ 3741402 h 4238339"/>
              <a:gd name="connsiteX772" fmla="*/ 12927979 w 15194936"/>
              <a:gd name="connsiteY772" fmla="*/ 3862967 h 4238339"/>
              <a:gd name="connsiteX773" fmla="*/ 12684769 w 15194936"/>
              <a:gd name="connsiteY773" fmla="*/ 3774257 h 4238339"/>
              <a:gd name="connsiteX774" fmla="*/ 12641221 w 15194936"/>
              <a:gd name="connsiteY774" fmla="*/ 3774257 h 4238339"/>
              <a:gd name="connsiteX775" fmla="*/ 12718457 w 15194936"/>
              <a:gd name="connsiteY775" fmla="*/ 3818612 h 4238339"/>
              <a:gd name="connsiteX776" fmla="*/ 12684769 w 15194936"/>
              <a:gd name="connsiteY776" fmla="*/ 3818612 h 4238339"/>
              <a:gd name="connsiteX777" fmla="*/ 12497431 w 15194936"/>
              <a:gd name="connsiteY777" fmla="*/ 3729903 h 4238339"/>
              <a:gd name="connsiteX778" fmla="*/ 12502360 w 15194936"/>
              <a:gd name="connsiteY778" fmla="*/ 3724974 h 4238339"/>
              <a:gd name="connsiteX779" fmla="*/ 12420194 w 15194936"/>
              <a:gd name="connsiteY779" fmla="*/ 3685548 h 4238339"/>
              <a:gd name="connsiteX780" fmla="*/ 12471727 w 15194936"/>
              <a:gd name="connsiteY780" fmla="*/ 3688782 h 4238339"/>
              <a:gd name="connsiteX781" fmla="*/ 12470387 w 15194936"/>
              <a:gd name="connsiteY781" fmla="*/ 3686841 h 4238339"/>
              <a:gd name="connsiteX782" fmla="*/ 12601781 w 15194936"/>
              <a:gd name="connsiteY782" fmla="*/ 3741402 h 4238339"/>
              <a:gd name="connsiteX783" fmla="*/ 12651903 w 15194936"/>
              <a:gd name="connsiteY783" fmla="*/ 3747151 h 4238339"/>
              <a:gd name="connsiteX784" fmla="*/ 12518794 w 15194936"/>
              <a:gd name="connsiteY784" fmla="*/ 3674870 h 4238339"/>
              <a:gd name="connsiteX785" fmla="*/ 12558233 w 15194936"/>
              <a:gd name="connsiteY785" fmla="*/ 3685548 h 4238339"/>
              <a:gd name="connsiteX786" fmla="*/ 12585348 w 15194936"/>
              <a:gd name="connsiteY786" fmla="*/ 3680620 h 4238339"/>
              <a:gd name="connsiteX787" fmla="*/ 12297767 w 15194936"/>
              <a:gd name="connsiteY787" fmla="*/ 3547555 h 4238339"/>
              <a:gd name="connsiteX788" fmla="*/ 12297767 w 15194936"/>
              <a:gd name="connsiteY788" fmla="*/ 3542627 h 4238339"/>
              <a:gd name="connsiteX789" fmla="*/ 12287085 w 15194936"/>
              <a:gd name="connsiteY789" fmla="*/ 3536877 h 4238339"/>
              <a:gd name="connsiteX790" fmla="*/ 12485927 w 15194936"/>
              <a:gd name="connsiteY790" fmla="*/ 3619837 h 4238339"/>
              <a:gd name="connsiteX791" fmla="*/ 12540979 w 15194936"/>
              <a:gd name="connsiteY791" fmla="*/ 3624765 h 4238339"/>
              <a:gd name="connsiteX792" fmla="*/ 12232035 w 15194936"/>
              <a:gd name="connsiteY792" fmla="*/ 3470345 h 4238339"/>
              <a:gd name="connsiteX793" fmla="*/ 12181913 w 15194936"/>
              <a:gd name="connsiteY793" fmla="*/ 3464596 h 4238339"/>
              <a:gd name="connsiteX794" fmla="*/ 11944454 w 15194936"/>
              <a:gd name="connsiteY794" fmla="*/ 3348780 h 4238339"/>
              <a:gd name="connsiteX795" fmla="*/ 12226283 w 15194936"/>
              <a:gd name="connsiteY795" fmla="*/ 3459668 h 4238339"/>
              <a:gd name="connsiteX796" fmla="*/ 12287085 w 15194936"/>
              <a:gd name="connsiteY796" fmla="*/ 3464596 h 4238339"/>
              <a:gd name="connsiteX797" fmla="*/ 12171231 w 15194936"/>
              <a:gd name="connsiteY797" fmla="*/ 3409563 h 4238339"/>
              <a:gd name="connsiteX798" fmla="*/ 11281375 w 15194936"/>
              <a:gd name="connsiteY798" fmla="*/ 3155755 h 4238339"/>
              <a:gd name="connsiteX799" fmla="*/ 11845033 w 15194936"/>
              <a:gd name="connsiteY799" fmla="*/ 3365208 h 4238339"/>
              <a:gd name="connsiteX800" fmla="*/ 11385726 w 15194936"/>
              <a:gd name="connsiteY800" fmla="*/ 3194360 h 4238339"/>
              <a:gd name="connsiteX801" fmla="*/ 11336426 w 15194936"/>
              <a:gd name="connsiteY801" fmla="*/ 3199288 h 4238339"/>
              <a:gd name="connsiteX802" fmla="*/ 11634689 w 15194936"/>
              <a:gd name="connsiteY802" fmla="*/ 3315925 h 4238339"/>
              <a:gd name="connsiteX803" fmla="*/ 11281375 w 15194936"/>
              <a:gd name="connsiteY803" fmla="*/ 3188611 h 4238339"/>
              <a:gd name="connsiteX804" fmla="*/ 11231254 w 15194936"/>
              <a:gd name="connsiteY804" fmla="*/ 3188611 h 4238339"/>
              <a:gd name="connsiteX805" fmla="*/ 11477341 w 15194936"/>
              <a:gd name="connsiteY805" fmla="*/ 3286150 h 4238339"/>
              <a:gd name="connsiteX806" fmla="*/ 11663589 w 15194936"/>
              <a:gd name="connsiteY806" fmla="*/ 3362769 h 4238339"/>
              <a:gd name="connsiteX807" fmla="*/ 11515959 w 15194936"/>
              <a:gd name="connsiteY807" fmla="*/ 3305144 h 4238339"/>
              <a:gd name="connsiteX808" fmla="*/ 11319993 w 15194936"/>
              <a:gd name="connsiteY808" fmla="*/ 3232966 h 4238339"/>
              <a:gd name="connsiteX809" fmla="*/ 11264942 w 15194936"/>
              <a:gd name="connsiteY809" fmla="*/ 3232966 h 4238339"/>
              <a:gd name="connsiteX810" fmla="*/ 11281375 w 15194936"/>
              <a:gd name="connsiteY810" fmla="*/ 3238715 h 4238339"/>
              <a:gd name="connsiteX811" fmla="*/ 11242757 w 15194936"/>
              <a:gd name="connsiteY811" fmla="*/ 3243643 h 4238339"/>
              <a:gd name="connsiteX812" fmla="*/ 11336426 w 15194936"/>
              <a:gd name="connsiteY812" fmla="*/ 3277320 h 4238339"/>
              <a:gd name="connsiteX813" fmla="*/ 11292057 w 15194936"/>
              <a:gd name="connsiteY813" fmla="*/ 3277320 h 4238339"/>
              <a:gd name="connsiteX814" fmla="*/ 11407911 w 15194936"/>
              <a:gd name="connsiteY814" fmla="*/ 3321675 h 4238339"/>
              <a:gd name="connsiteX815" fmla="*/ 11380796 w 15194936"/>
              <a:gd name="connsiteY815" fmla="*/ 3326603 h 4238339"/>
              <a:gd name="connsiteX816" fmla="*/ 11723427 w 15194936"/>
              <a:gd name="connsiteY816" fmla="*/ 3481845 h 4238339"/>
              <a:gd name="connsiteX817" fmla="*/ 12066059 w 15194936"/>
              <a:gd name="connsiteY817" fmla="*/ 3636265 h 4238339"/>
              <a:gd name="connsiteX818" fmla="*/ 12060308 w 15194936"/>
              <a:gd name="connsiteY818" fmla="*/ 3642015 h 4238339"/>
              <a:gd name="connsiteX819" fmla="*/ 12248467 w 15194936"/>
              <a:gd name="connsiteY819" fmla="*/ 3724974 h 4238339"/>
              <a:gd name="connsiteX820" fmla="*/ 12297767 w 15194936"/>
              <a:gd name="connsiteY820" fmla="*/ 3752080 h 4238339"/>
              <a:gd name="connsiteX821" fmla="*/ 12292837 w 15194936"/>
              <a:gd name="connsiteY821" fmla="*/ 3752080 h 4238339"/>
              <a:gd name="connsiteX822" fmla="*/ 12121111 w 15194936"/>
              <a:gd name="connsiteY822" fmla="*/ 3674870 h 4238339"/>
              <a:gd name="connsiteX823" fmla="*/ 12066059 w 15194936"/>
              <a:gd name="connsiteY823" fmla="*/ 3674870 h 4238339"/>
              <a:gd name="connsiteX824" fmla="*/ 12386506 w 15194936"/>
              <a:gd name="connsiteY824" fmla="*/ 3829290 h 4238339"/>
              <a:gd name="connsiteX825" fmla="*/ 12453061 w 15194936"/>
              <a:gd name="connsiteY825" fmla="*/ 3835040 h 4238339"/>
              <a:gd name="connsiteX826" fmla="*/ 12441557 w 15194936"/>
              <a:gd name="connsiteY826" fmla="*/ 3829290 h 4238339"/>
              <a:gd name="connsiteX827" fmla="*/ 12591099 w 15194936"/>
              <a:gd name="connsiteY827" fmla="*/ 3901572 h 4238339"/>
              <a:gd name="connsiteX828" fmla="*/ 12568915 w 15194936"/>
              <a:gd name="connsiteY828" fmla="*/ 3901572 h 4238339"/>
              <a:gd name="connsiteX829" fmla="*/ 12574666 w 15194936"/>
              <a:gd name="connsiteY829" fmla="*/ 3907321 h 4238339"/>
              <a:gd name="connsiteX830" fmla="*/ 12591099 w 15194936"/>
              <a:gd name="connsiteY830" fmla="*/ 3918000 h 4238339"/>
              <a:gd name="connsiteX831" fmla="*/ 12558233 w 15194936"/>
              <a:gd name="connsiteY831" fmla="*/ 3918000 h 4238339"/>
              <a:gd name="connsiteX832" fmla="*/ 12679839 w 15194936"/>
              <a:gd name="connsiteY832" fmla="*/ 3978782 h 4238339"/>
              <a:gd name="connsiteX833" fmla="*/ 12663405 w 15194936"/>
              <a:gd name="connsiteY833" fmla="*/ 3973032 h 4238339"/>
              <a:gd name="connsiteX834" fmla="*/ 12530297 w 15194936"/>
              <a:gd name="connsiteY834" fmla="*/ 3907321 h 4238339"/>
              <a:gd name="connsiteX835" fmla="*/ 12480997 w 15194936"/>
              <a:gd name="connsiteY835" fmla="*/ 3901572 h 4238339"/>
              <a:gd name="connsiteX836" fmla="*/ 12098926 w 15194936"/>
              <a:gd name="connsiteY836" fmla="*/ 3724974 h 4238339"/>
              <a:gd name="connsiteX837" fmla="*/ 12043875 w 15194936"/>
              <a:gd name="connsiteY837" fmla="*/ 3719225 h 4238339"/>
              <a:gd name="connsiteX838" fmla="*/ 12463742 w 15194936"/>
              <a:gd name="connsiteY838" fmla="*/ 3912250 h 4238339"/>
              <a:gd name="connsiteX839" fmla="*/ 12508112 w 15194936"/>
              <a:gd name="connsiteY839" fmla="*/ 3918000 h 4238339"/>
              <a:gd name="connsiteX840" fmla="*/ 12795693 w 15194936"/>
              <a:gd name="connsiteY840" fmla="*/ 4067491 h 4238339"/>
              <a:gd name="connsiteX841" fmla="*/ 12852194 w 15194936"/>
              <a:gd name="connsiteY841" fmla="*/ 4078002 h 4238339"/>
              <a:gd name="connsiteX842" fmla="*/ 12851075 w 15194936"/>
              <a:gd name="connsiteY842" fmla="*/ 4073698 h 4238339"/>
              <a:gd name="connsiteX843" fmla="*/ 12853029 w 15194936"/>
              <a:gd name="connsiteY843" fmla="*/ 4074422 h 4238339"/>
              <a:gd name="connsiteX844" fmla="*/ 12878680 w 15194936"/>
              <a:gd name="connsiteY844" fmla="*/ 4083919 h 4238339"/>
              <a:gd name="connsiteX845" fmla="*/ 13049585 w 15194936"/>
              <a:gd name="connsiteY845" fmla="*/ 4171807 h 4238339"/>
              <a:gd name="connsiteX846" fmla="*/ 13010967 w 15194936"/>
              <a:gd name="connsiteY846" fmla="*/ 4161129 h 4238339"/>
              <a:gd name="connsiteX847" fmla="*/ 12862247 w 15194936"/>
              <a:gd name="connsiteY847" fmla="*/ 4094597 h 4238339"/>
              <a:gd name="connsiteX848" fmla="*/ 12806374 w 15194936"/>
              <a:gd name="connsiteY848" fmla="*/ 4088847 h 4238339"/>
              <a:gd name="connsiteX849" fmla="*/ 12873631 w 15194936"/>
              <a:gd name="connsiteY849" fmla="*/ 4120517 h 4238339"/>
              <a:gd name="connsiteX850" fmla="*/ 12772853 w 15194936"/>
              <a:gd name="connsiteY850" fmla="*/ 4076975 h 4238339"/>
              <a:gd name="connsiteX851" fmla="*/ 12668335 w 15194936"/>
              <a:gd name="connsiteY851" fmla="*/ 4033814 h 4238339"/>
              <a:gd name="connsiteX852" fmla="*/ 12619036 w 15194936"/>
              <a:gd name="connsiteY852" fmla="*/ 4033814 h 4238339"/>
              <a:gd name="connsiteX853" fmla="*/ 12988782 w 15194936"/>
              <a:gd name="connsiteY853" fmla="*/ 4227661 h 4238339"/>
              <a:gd name="connsiteX854" fmla="*/ 12867177 w 15194936"/>
              <a:gd name="connsiteY854" fmla="*/ 4177557 h 4238339"/>
              <a:gd name="connsiteX855" fmla="*/ 12812125 w 15194936"/>
              <a:gd name="connsiteY855" fmla="*/ 4171807 h 4238339"/>
              <a:gd name="connsiteX856" fmla="*/ 12784189 w 15194936"/>
              <a:gd name="connsiteY856" fmla="*/ 4177557 h 4238339"/>
              <a:gd name="connsiteX857" fmla="*/ 12895113 w 15194936"/>
              <a:gd name="connsiteY857" fmla="*/ 4233411 h 4238339"/>
              <a:gd name="connsiteX858" fmla="*/ 12619036 w 15194936"/>
              <a:gd name="connsiteY858" fmla="*/ 4111024 h 4238339"/>
              <a:gd name="connsiteX859" fmla="*/ 12563163 w 15194936"/>
              <a:gd name="connsiteY859" fmla="*/ 4111024 h 4238339"/>
              <a:gd name="connsiteX860" fmla="*/ 12751323 w 15194936"/>
              <a:gd name="connsiteY860" fmla="*/ 4199734 h 4238339"/>
              <a:gd name="connsiteX861" fmla="*/ 12745571 w 15194936"/>
              <a:gd name="connsiteY861" fmla="*/ 4199734 h 4238339"/>
              <a:gd name="connsiteX862" fmla="*/ 12469494 w 15194936"/>
              <a:gd name="connsiteY862" fmla="*/ 4072419 h 4238339"/>
              <a:gd name="connsiteX863" fmla="*/ 12414443 w 15194936"/>
              <a:gd name="connsiteY863" fmla="*/ 4067491 h 4238339"/>
              <a:gd name="connsiteX864" fmla="*/ 12463742 w 15194936"/>
              <a:gd name="connsiteY864" fmla="*/ 4088847 h 4238339"/>
              <a:gd name="connsiteX865" fmla="*/ 12370073 w 15194936"/>
              <a:gd name="connsiteY865" fmla="*/ 4055992 h 4238339"/>
              <a:gd name="connsiteX866" fmla="*/ 12380755 w 15194936"/>
              <a:gd name="connsiteY866" fmla="*/ 4051064 h 4238339"/>
              <a:gd name="connsiteX867" fmla="*/ 12038123 w 15194936"/>
              <a:gd name="connsiteY867" fmla="*/ 3912250 h 4238339"/>
              <a:gd name="connsiteX868" fmla="*/ 11861466 w 15194936"/>
              <a:gd name="connsiteY868" fmla="*/ 3829290 h 4238339"/>
              <a:gd name="connsiteX869" fmla="*/ 11806415 w 15194936"/>
              <a:gd name="connsiteY869" fmla="*/ 3829290 h 4238339"/>
              <a:gd name="connsiteX870" fmla="*/ 11883651 w 15194936"/>
              <a:gd name="connsiteY870" fmla="*/ 3862967 h 4238339"/>
              <a:gd name="connsiteX871" fmla="*/ 11872148 w 15194936"/>
              <a:gd name="connsiteY871" fmla="*/ 3862967 h 4238339"/>
              <a:gd name="connsiteX872" fmla="*/ 11833530 w 15194936"/>
              <a:gd name="connsiteY872" fmla="*/ 3862967 h 4238339"/>
              <a:gd name="connsiteX873" fmla="*/ 11839281 w 15194936"/>
              <a:gd name="connsiteY873" fmla="*/ 3873645 h 4238339"/>
              <a:gd name="connsiteX874" fmla="*/ 11855715 w 15194936"/>
              <a:gd name="connsiteY874" fmla="*/ 3879395 h 4238339"/>
              <a:gd name="connsiteX875" fmla="*/ 11883651 w 15194936"/>
              <a:gd name="connsiteY875" fmla="*/ 3885144 h 4238339"/>
              <a:gd name="connsiteX876" fmla="*/ 12115359 w 15194936"/>
              <a:gd name="connsiteY876" fmla="*/ 3990281 h 4238339"/>
              <a:gd name="connsiteX877" fmla="*/ 12171231 w 15194936"/>
              <a:gd name="connsiteY877" fmla="*/ 3995209 h 4238339"/>
              <a:gd name="connsiteX878" fmla="*/ 12181913 w 15194936"/>
              <a:gd name="connsiteY878" fmla="*/ 4000959 h 4238339"/>
              <a:gd name="connsiteX879" fmla="*/ 12198347 w 15194936"/>
              <a:gd name="connsiteY879" fmla="*/ 4000959 h 4238339"/>
              <a:gd name="connsiteX880" fmla="*/ 12220531 w 15194936"/>
              <a:gd name="connsiteY880" fmla="*/ 4011637 h 4238339"/>
              <a:gd name="connsiteX881" fmla="*/ 12187665 w 15194936"/>
              <a:gd name="connsiteY881" fmla="*/ 4017387 h 4238339"/>
              <a:gd name="connsiteX882" fmla="*/ 12264901 w 15194936"/>
              <a:gd name="connsiteY882" fmla="*/ 4051064 h 4238339"/>
              <a:gd name="connsiteX883" fmla="*/ 12121111 w 15194936"/>
              <a:gd name="connsiteY883" fmla="*/ 4000959 h 4238339"/>
              <a:gd name="connsiteX884" fmla="*/ 12071811 w 15194936"/>
              <a:gd name="connsiteY884" fmla="*/ 4000959 h 4238339"/>
              <a:gd name="connsiteX885" fmla="*/ 12098926 w 15194936"/>
              <a:gd name="connsiteY885" fmla="*/ 4017387 h 4238339"/>
              <a:gd name="connsiteX886" fmla="*/ 12032371 w 15194936"/>
              <a:gd name="connsiteY886" fmla="*/ 3990281 h 4238339"/>
              <a:gd name="connsiteX887" fmla="*/ 12060308 w 15194936"/>
              <a:gd name="connsiteY887" fmla="*/ 3984531 h 4238339"/>
              <a:gd name="connsiteX888" fmla="*/ 11391477 w 15194936"/>
              <a:gd name="connsiteY888" fmla="*/ 3702797 h 4238339"/>
              <a:gd name="connsiteX889" fmla="*/ 11336426 w 15194936"/>
              <a:gd name="connsiteY889" fmla="*/ 3702797 h 4238339"/>
              <a:gd name="connsiteX890" fmla="*/ 11407911 w 15194936"/>
              <a:gd name="connsiteY890" fmla="*/ 3735652 h 4238339"/>
              <a:gd name="connsiteX891" fmla="*/ 11264942 w 15194936"/>
              <a:gd name="connsiteY891" fmla="*/ 3680620 h 4238339"/>
              <a:gd name="connsiteX892" fmla="*/ 11209069 w 15194936"/>
              <a:gd name="connsiteY892" fmla="*/ 3674870 h 4238339"/>
              <a:gd name="connsiteX893" fmla="*/ 11186885 w 15194936"/>
              <a:gd name="connsiteY893" fmla="*/ 3669120 h 4238339"/>
              <a:gd name="connsiteX894" fmla="*/ 10910807 w 15194936"/>
              <a:gd name="connsiteY894" fmla="*/ 3553305 h 4238339"/>
              <a:gd name="connsiteX895" fmla="*/ 10628979 w 15194936"/>
              <a:gd name="connsiteY895" fmla="*/ 3459668 h 4238339"/>
              <a:gd name="connsiteX896" fmla="*/ 10612545 w 15194936"/>
              <a:gd name="connsiteY896" fmla="*/ 3453918 h 4238339"/>
              <a:gd name="connsiteX897" fmla="*/ 10391519 w 15194936"/>
              <a:gd name="connsiteY897" fmla="*/ 3376708 h 4238339"/>
              <a:gd name="connsiteX898" fmla="*/ 10335645 w 15194936"/>
              <a:gd name="connsiteY898" fmla="*/ 3381636 h 4238339"/>
              <a:gd name="connsiteX899" fmla="*/ 10463003 w 15194936"/>
              <a:gd name="connsiteY899" fmla="*/ 3421063 h 4238339"/>
              <a:gd name="connsiteX900" fmla="*/ 10319213 w 15194936"/>
              <a:gd name="connsiteY900" fmla="*/ 3381636 h 4238339"/>
              <a:gd name="connsiteX901" fmla="*/ 10264161 w 15194936"/>
              <a:gd name="connsiteY901" fmla="*/ 3376708 h 4238339"/>
              <a:gd name="connsiteX902" fmla="*/ 8661105 w 15194936"/>
              <a:gd name="connsiteY902" fmla="*/ 2878949 h 4238339"/>
              <a:gd name="connsiteX903" fmla="*/ 8555933 w 15194936"/>
              <a:gd name="connsiteY903" fmla="*/ 2884699 h 4238339"/>
              <a:gd name="connsiteX904" fmla="*/ 8533749 w 15194936"/>
              <a:gd name="connsiteY904" fmla="*/ 2895377 h 4238339"/>
              <a:gd name="connsiteX905" fmla="*/ 8567436 w 15194936"/>
              <a:gd name="connsiteY905" fmla="*/ 2912626 h 4238339"/>
              <a:gd name="connsiteX906" fmla="*/ 8550181 w 15194936"/>
              <a:gd name="connsiteY906" fmla="*/ 2923304 h 4238339"/>
              <a:gd name="connsiteX907" fmla="*/ 8456512 w 15194936"/>
              <a:gd name="connsiteY907" fmla="*/ 2906876 h 4238339"/>
              <a:gd name="connsiteX908" fmla="*/ 8462264 w 15194936"/>
              <a:gd name="connsiteY908" fmla="*/ 2901127 h 4238339"/>
              <a:gd name="connsiteX909" fmla="*/ 8423646 w 15194936"/>
              <a:gd name="connsiteY909" fmla="*/ 2890449 h 4238339"/>
              <a:gd name="connsiteX910" fmla="*/ 8445830 w 15194936"/>
              <a:gd name="connsiteY910" fmla="*/ 2874021 h 4238339"/>
              <a:gd name="connsiteX911" fmla="*/ 8434327 w 15194936"/>
              <a:gd name="connsiteY911" fmla="*/ 2868271 h 4238339"/>
              <a:gd name="connsiteX912" fmla="*/ 8511564 w 15194936"/>
              <a:gd name="connsiteY912" fmla="*/ 2878949 h 4238339"/>
              <a:gd name="connsiteX913" fmla="*/ 8539499 w 15194936"/>
              <a:gd name="connsiteY913" fmla="*/ 2868271 h 4238339"/>
              <a:gd name="connsiteX914" fmla="*/ 8467193 w 15194936"/>
              <a:gd name="connsiteY914" fmla="*/ 2846094 h 4238339"/>
              <a:gd name="connsiteX915" fmla="*/ 8489378 w 15194936"/>
              <a:gd name="connsiteY915" fmla="*/ 2840344 h 4238339"/>
              <a:gd name="connsiteX916" fmla="*/ 8500882 w 15194936"/>
              <a:gd name="connsiteY916" fmla="*/ 2840344 h 4238339"/>
              <a:gd name="connsiteX917" fmla="*/ 8229734 w 15194936"/>
              <a:gd name="connsiteY917" fmla="*/ 2768884 h 4238339"/>
              <a:gd name="connsiteX918" fmla="*/ 8223983 w 15194936"/>
              <a:gd name="connsiteY918" fmla="*/ 2779562 h 4238339"/>
              <a:gd name="connsiteX919" fmla="*/ 8235486 w 15194936"/>
              <a:gd name="connsiteY919" fmla="*/ 2779562 h 4238339"/>
              <a:gd name="connsiteX920" fmla="*/ 8223983 w 15194936"/>
              <a:gd name="connsiteY920" fmla="*/ 2791061 h 4238339"/>
              <a:gd name="connsiteX921" fmla="*/ 8196868 w 15194936"/>
              <a:gd name="connsiteY921" fmla="*/ 2801739 h 4238339"/>
              <a:gd name="connsiteX922" fmla="*/ 8130314 w 15194936"/>
              <a:gd name="connsiteY922" fmla="*/ 2795989 h 4238339"/>
              <a:gd name="connsiteX923" fmla="*/ 8103199 w 15194936"/>
              <a:gd name="connsiteY923" fmla="*/ 2813239 h 4238339"/>
              <a:gd name="connsiteX924" fmla="*/ 8235486 w 15194936"/>
              <a:gd name="connsiteY924" fmla="*/ 2835416 h 4238339"/>
              <a:gd name="connsiteX925" fmla="*/ 8146747 w 15194936"/>
              <a:gd name="connsiteY925" fmla="*/ 2823917 h 4238339"/>
              <a:gd name="connsiteX926" fmla="*/ 8136065 w 15194936"/>
              <a:gd name="connsiteY926" fmla="*/ 2823917 h 4238339"/>
              <a:gd name="connsiteX927" fmla="*/ 8036645 w 15194936"/>
              <a:gd name="connsiteY927" fmla="*/ 2801739 h 4238339"/>
              <a:gd name="connsiteX928" fmla="*/ 8081015 w 15194936"/>
              <a:gd name="connsiteY928" fmla="*/ 2795989 h 4238339"/>
              <a:gd name="connsiteX929" fmla="*/ 8097447 w 15194936"/>
              <a:gd name="connsiteY929" fmla="*/ 2785311 h 4238339"/>
              <a:gd name="connsiteX930" fmla="*/ 8174683 w 15194936"/>
              <a:gd name="connsiteY930" fmla="*/ 2779562 h 4238339"/>
              <a:gd name="connsiteX931" fmla="*/ 8191117 w 15194936"/>
              <a:gd name="connsiteY931" fmla="*/ 2763134 h 4238339"/>
              <a:gd name="connsiteX932" fmla="*/ 8146849 w 15194936"/>
              <a:gd name="connsiteY932" fmla="*/ 2750197 h 4238339"/>
              <a:gd name="connsiteX933" fmla="*/ 8128908 w 15194936"/>
              <a:gd name="connsiteY933" fmla="*/ 2746399 h 4238339"/>
              <a:gd name="connsiteX934" fmla="*/ 8136065 w 15194936"/>
              <a:gd name="connsiteY934" fmla="*/ 2746706 h 4238339"/>
              <a:gd name="connsiteX935" fmla="*/ 7931472 w 15194936"/>
              <a:gd name="connsiteY935" fmla="*/ 2696602 h 4238339"/>
              <a:gd name="connsiteX936" fmla="*/ 7925721 w 15194936"/>
              <a:gd name="connsiteY936" fmla="*/ 2702352 h 4238339"/>
              <a:gd name="connsiteX937" fmla="*/ 7864918 w 15194936"/>
              <a:gd name="connsiteY937" fmla="*/ 2696602 h 4238339"/>
              <a:gd name="connsiteX938" fmla="*/ 7842733 w 15194936"/>
              <a:gd name="connsiteY938" fmla="*/ 2708101 h 4238339"/>
              <a:gd name="connsiteX939" fmla="*/ 7787681 w 15194936"/>
              <a:gd name="connsiteY939" fmla="*/ 2702352 h 4238339"/>
              <a:gd name="connsiteX940" fmla="*/ 7759746 w 15194936"/>
              <a:gd name="connsiteY940" fmla="*/ 2713030 h 4238339"/>
              <a:gd name="connsiteX941" fmla="*/ 7832052 w 15194936"/>
              <a:gd name="connsiteY941" fmla="*/ 2724529 h 4238339"/>
              <a:gd name="connsiteX942" fmla="*/ 7815618 w 15194936"/>
              <a:gd name="connsiteY942" fmla="*/ 2740957 h 4238339"/>
              <a:gd name="connsiteX943" fmla="*/ 8136065 w 15194936"/>
              <a:gd name="connsiteY943" fmla="*/ 2768884 h 4238339"/>
              <a:gd name="connsiteX944" fmla="*/ 7903536 w 15194936"/>
              <a:gd name="connsiteY944" fmla="*/ 2752456 h 4238339"/>
              <a:gd name="connsiteX945" fmla="*/ 7881351 w 15194936"/>
              <a:gd name="connsiteY945" fmla="*/ 2768884 h 4238339"/>
              <a:gd name="connsiteX946" fmla="*/ 8030893 w 15194936"/>
              <a:gd name="connsiteY946" fmla="*/ 2791061 h 4238339"/>
              <a:gd name="connsiteX947" fmla="*/ 7854237 w 15194936"/>
              <a:gd name="connsiteY947" fmla="*/ 2774634 h 4238339"/>
              <a:gd name="connsiteX948" fmla="*/ 7832052 w 15194936"/>
              <a:gd name="connsiteY948" fmla="*/ 2791061 h 4238339"/>
              <a:gd name="connsiteX949" fmla="*/ 7955814 w 15194936"/>
              <a:gd name="connsiteY949" fmla="*/ 2810364 h 4238339"/>
              <a:gd name="connsiteX950" fmla="*/ 8004629 w 15194936"/>
              <a:gd name="connsiteY950" fmla="*/ 2818252 h 4238339"/>
              <a:gd name="connsiteX951" fmla="*/ 7972658 w 15194936"/>
              <a:gd name="connsiteY951" fmla="*/ 2814573 h 4238339"/>
              <a:gd name="connsiteX952" fmla="*/ 7876421 w 15194936"/>
              <a:gd name="connsiteY952" fmla="*/ 2807489 h 4238339"/>
              <a:gd name="connsiteX953" fmla="*/ 7848485 w 15194936"/>
              <a:gd name="connsiteY953" fmla="*/ 2823917 h 4238339"/>
              <a:gd name="connsiteX954" fmla="*/ 7859987 w 15194936"/>
              <a:gd name="connsiteY954" fmla="*/ 2823917 h 4238339"/>
              <a:gd name="connsiteX955" fmla="*/ 7842733 w 15194936"/>
              <a:gd name="connsiteY955" fmla="*/ 2840344 h 4238339"/>
              <a:gd name="connsiteX956" fmla="*/ 7887103 w 15194936"/>
              <a:gd name="connsiteY956" fmla="*/ 2840344 h 4238339"/>
              <a:gd name="connsiteX957" fmla="*/ 7864918 w 15194936"/>
              <a:gd name="connsiteY957" fmla="*/ 2856772 h 4238339"/>
              <a:gd name="connsiteX958" fmla="*/ 7919969 w 15194936"/>
              <a:gd name="connsiteY958" fmla="*/ 2862522 h 4238339"/>
              <a:gd name="connsiteX959" fmla="*/ 7909287 w 15194936"/>
              <a:gd name="connsiteY959" fmla="*/ 2878949 h 4238339"/>
              <a:gd name="connsiteX960" fmla="*/ 8075262 w 15194936"/>
              <a:gd name="connsiteY960" fmla="*/ 2917554 h 4238339"/>
              <a:gd name="connsiteX961" fmla="*/ 8246168 w 15194936"/>
              <a:gd name="connsiteY961" fmla="*/ 2956159 h 4238339"/>
              <a:gd name="connsiteX962" fmla="*/ 8246168 w 15194936"/>
              <a:gd name="connsiteY962" fmla="*/ 2961909 h 4238339"/>
              <a:gd name="connsiteX963" fmla="*/ 8340659 w 15194936"/>
              <a:gd name="connsiteY963" fmla="*/ 2984086 h 4238339"/>
              <a:gd name="connsiteX964" fmla="*/ 8362843 w 15194936"/>
              <a:gd name="connsiteY964" fmla="*/ 2989836 h 4238339"/>
              <a:gd name="connsiteX965" fmla="*/ 8274103 w 15194936"/>
              <a:gd name="connsiteY965" fmla="*/ 2973408 h 4238339"/>
              <a:gd name="connsiteX966" fmla="*/ 8246168 w 15194936"/>
              <a:gd name="connsiteY966" fmla="*/ 2989836 h 4238339"/>
              <a:gd name="connsiteX967" fmla="*/ 8406391 w 15194936"/>
              <a:gd name="connsiteY967" fmla="*/ 3034191 h 4238339"/>
              <a:gd name="connsiteX968" fmla="*/ 8438860 w 15194936"/>
              <a:gd name="connsiteY968" fmla="*/ 3023102 h 4238339"/>
              <a:gd name="connsiteX969" fmla="*/ 8439892 w 15194936"/>
              <a:gd name="connsiteY969" fmla="*/ 3018585 h 4238339"/>
              <a:gd name="connsiteX970" fmla="*/ 8443366 w 15194936"/>
              <a:gd name="connsiteY970" fmla="*/ 3019098 h 4238339"/>
              <a:gd name="connsiteX971" fmla="*/ 8506633 w 15194936"/>
              <a:gd name="connsiteY971" fmla="*/ 3028441 h 4238339"/>
              <a:gd name="connsiteX972" fmla="*/ 8495131 w 15194936"/>
              <a:gd name="connsiteY972" fmla="*/ 3039119 h 4238339"/>
              <a:gd name="connsiteX973" fmla="*/ 8500882 w 15194936"/>
              <a:gd name="connsiteY973" fmla="*/ 3044869 h 4238339"/>
              <a:gd name="connsiteX974" fmla="*/ 8511564 w 15194936"/>
              <a:gd name="connsiteY974" fmla="*/ 3044869 h 4238339"/>
              <a:gd name="connsiteX975" fmla="*/ 8495131 w 15194936"/>
              <a:gd name="connsiteY975" fmla="*/ 3056368 h 4238339"/>
              <a:gd name="connsiteX976" fmla="*/ 8550181 w 15194936"/>
              <a:gd name="connsiteY976" fmla="*/ 3072796 h 4238339"/>
              <a:gd name="connsiteX977" fmla="*/ 8545251 w 15194936"/>
              <a:gd name="connsiteY977" fmla="*/ 3078545 h 4238339"/>
              <a:gd name="connsiteX978" fmla="*/ 8478697 w 15194936"/>
              <a:gd name="connsiteY978" fmla="*/ 3056368 h 4238339"/>
              <a:gd name="connsiteX979" fmla="*/ 8456512 w 15194936"/>
              <a:gd name="connsiteY979" fmla="*/ 3067046 h 4238339"/>
              <a:gd name="connsiteX980" fmla="*/ 8263423 w 15194936"/>
              <a:gd name="connsiteY980" fmla="*/ 3028441 h 4238339"/>
              <a:gd name="connsiteX981" fmla="*/ 8235486 w 15194936"/>
              <a:gd name="connsiteY981" fmla="*/ 3039119 h 4238339"/>
              <a:gd name="connsiteX982" fmla="*/ 8445830 w 15194936"/>
              <a:gd name="connsiteY982" fmla="*/ 3083474 h 4238339"/>
              <a:gd name="connsiteX983" fmla="*/ 8467193 w 15194936"/>
              <a:gd name="connsiteY983" fmla="*/ 3078545 h 4238339"/>
              <a:gd name="connsiteX984" fmla="*/ 8610984 w 15194936"/>
              <a:gd name="connsiteY984" fmla="*/ 3117150 h 4238339"/>
              <a:gd name="connsiteX985" fmla="*/ 8638921 w 15194936"/>
              <a:gd name="connsiteY985" fmla="*/ 3105651 h 4238339"/>
              <a:gd name="connsiteX986" fmla="*/ 8633169 w 15194936"/>
              <a:gd name="connsiteY986" fmla="*/ 3099902 h 4238339"/>
              <a:gd name="connsiteX987" fmla="*/ 8655354 w 15194936"/>
              <a:gd name="connsiteY987" fmla="*/ 3105651 h 4238339"/>
              <a:gd name="connsiteX988" fmla="*/ 8738341 w 15194936"/>
              <a:gd name="connsiteY988" fmla="*/ 3127828 h 4238339"/>
              <a:gd name="connsiteX989" fmla="*/ 8721908 w 15194936"/>
              <a:gd name="connsiteY989" fmla="*/ 3127828 h 4238339"/>
              <a:gd name="connsiteX990" fmla="*/ 8644673 w 15194936"/>
              <a:gd name="connsiteY990" fmla="*/ 3117150 h 4238339"/>
              <a:gd name="connsiteX991" fmla="*/ 8616736 w 15194936"/>
              <a:gd name="connsiteY991" fmla="*/ 3133578 h 4238339"/>
              <a:gd name="connsiteX992" fmla="*/ 8648161 w 15194936"/>
              <a:gd name="connsiteY992" fmla="*/ 3139117 h 4238339"/>
              <a:gd name="connsiteX993" fmla="*/ 8545251 w 15194936"/>
              <a:gd name="connsiteY993" fmla="*/ 3127828 h 4238339"/>
              <a:gd name="connsiteX994" fmla="*/ 8523067 w 15194936"/>
              <a:gd name="connsiteY994" fmla="*/ 3144256 h 4238339"/>
              <a:gd name="connsiteX995" fmla="*/ 8710405 w 15194936"/>
              <a:gd name="connsiteY995" fmla="*/ 3199289 h 4238339"/>
              <a:gd name="connsiteX996" fmla="*/ 8644673 w 15194936"/>
              <a:gd name="connsiteY996" fmla="*/ 3194360 h 4238339"/>
              <a:gd name="connsiteX997" fmla="*/ 8622487 w 15194936"/>
              <a:gd name="connsiteY997" fmla="*/ 3210788 h 4238339"/>
              <a:gd name="connsiteX998" fmla="*/ 8606055 w 15194936"/>
              <a:gd name="connsiteY998" fmla="*/ 3221466 h 4238339"/>
              <a:gd name="connsiteX999" fmla="*/ 8661105 w 15194936"/>
              <a:gd name="connsiteY999" fmla="*/ 3238715 h 4238339"/>
              <a:gd name="connsiteX1000" fmla="*/ 8523067 w 15194936"/>
              <a:gd name="connsiteY1000" fmla="*/ 3216538 h 4238339"/>
              <a:gd name="connsiteX1001" fmla="*/ 8495131 w 15194936"/>
              <a:gd name="connsiteY1001" fmla="*/ 3232966 h 4238339"/>
              <a:gd name="connsiteX1002" fmla="*/ 8589621 w 15194936"/>
              <a:gd name="connsiteY1002" fmla="*/ 3255143 h 4238339"/>
              <a:gd name="connsiteX1003" fmla="*/ 8589621 w 15194936"/>
              <a:gd name="connsiteY1003" fmla="*/ 3260893 h 4238339"/>
              <a:gd name="connsiteX1004" fmla="*/ 8450761 w 15194936"/>
              <a:gd name="connsiteY1004" fmla="*/ 3227216 h 4238339"/>
              <a:gd name="connsiteX1005" fmla="*/ 8423646 w 15194936"/>
              <a:gd name="connsiteY1005" fmla="*/ 3243643 h 4238339"/>
              <a:gd name="connsiteX1006" fmla="*/ 8450761 w 15194936"/>
              <a:gd name="connsiteY1006" fmla="*/ 3249393 h 4238339"/>
              <a:gd name="connsiteX1007" fmla="*/ 8401461 w 15194936"/>
              <a:gd name="connsiteY1007" fmla="*/ 3249393 h 4238339"/>
              <a:gd name="connsiteX1008" fmla="*/ 8406391 w 15194936"/>
              <a:gd name="connsiteY1008" fmla="*/ 3243643 h 4238339"/>
              <a:gd name="connsiteX1009" fmla="*/ 8241238 w 15194936"/>
              <a:gd name="connsiteY1009" fmla="*/ 3221466 h 4238339"/>
              <a:gd name="connsiteX1010" fmla="*/ 8152499 w 15194936"/>
              <a:gd name="connsiteY1010" fmla="*/ 3205038 h 4238339"/>
              <a:gd name="connsiteX1011" fmla="*/ 8124562 w 15194936"/>
              <a:gd name="connsiteY1011" fmla="*/ 3216538 h 4238339"/>
              <a:gd name="connsiteX1012" fmla="*/ 8163180 w 15194936"/>
              <a:gd name="connsiteY1012" fmla="*/ 3227216 h 4238339"/>
              <a:gd name="connsiteX1013" fmla="*/ 8158249 w 15194936"/>
              <a:gd name="connsiteY1013" fmla="*/ 3227216 h 4238339"/>
              <a:gd name="connsiteX1014" fmla="*/ 8136065 w 15194936"/>
              <a:gd name="connsiteY1014" fmla="*/ 3243643 h 4238339"/>
              <a:gd name="connsiteX1015" fmla="*/ 8141817 w 15194936"/>
              <a:gd name="connsiteY1015" fmla="*/ 3249393 h 4238339"/>
              <a:gd name="connsiteX1016" fmla="*/ 8152499 w 15194936"/>
              <a:gd name="connsiteY1016" fmla="*/ 3249393 h 4238339"/>
              <a:gd name="connsiteX1017" fmla="*/ 8163180 w 15194936"/>
              <a:gd name="connsiteY1017" fmla="*/ 3249393 h 4238339"/>
              <a:gd name="connsiteX1018" fmla="*/ 8279855 w 15194936"/>
              <a:gd name="connsiteY1018" fmla="*/ 3265821 h 4238339"/>
              <a:gd name="connsiteX1019" fmla="*/ 8302040 w 15194936"/>
              <a:gd name="connsiteY1019" fmla="*/ 3260893 h 4238339"/>
              <a:gd name="connsiteX1020" fmla="*/ 8306971 w 15194936"/>
              <a:gd name="connsiteY1020" fmla="*/ 3260893 h 4238339"/>
              <a:gd name="connsiteX1021" fmla="*/ 8318474 w 15194936"/>
              <a:gd name="connsiteY1021" fmla="*/ 3255143 h 4238339"/>
              <a:gd name="connsiteX1022" fmla="*/ 8329155 w 15194936"/>
              <a:gd name="connsiteY1022" fmla="*/ 3255143 h 4238339"/>
              <a:gd name="connsiteX1023" fmla="*/ 8312721 w 15194936"/>
              <a:gd name="connsiteY1023" fmla="*/ 3271571 h 4238339"/>
              <a:gd name="connsiteX1024" fmla="*/ 8351340 w 15194936"/>
              <a:gd name="connsiteY1024" fmla="*/ 3277320 h 4238339"/>
              <a:gd name="connsiteX1025" fmla="*/ 8279855 w 15194936"/>
              <a:gd name="connsiteY1025" fmla="*/ 3282249 h 4238339"/>
              <a:gd name="connsiteX1026" fmla="*/ 8257671 w 15194936"/>
              <a:gd name="connsiteY1026" fmla="*/ 3299498 h 4238339"/>
              <a:gd name="connsiteX1027" fmla="*/ 8241238 w 15194936"/>
              <a:gd name="connsiteY1027" fmla="*/ 3299498 h 4238339"/>
              <a:gd name="connsiteX1028" fmla="*/ 8241238 w 15194936"/>
              <a:gd name="connsiteY1028" fmla="*/ 3293748 h 4238339"/>
              <a:gd name="connsiteX1029" fmla="*/ 8251919 w 15194936"/>
              <a:gd name="connsiteY1029" fmla="*/ 3282249 h 4238339"/>
              <a:gd name="connsiteX1030" fmla="*/ 7925721 w 15194936"/>
              <a:gd name="connsiteY1030" fmla="*/ 3232966 h 4238339"/>
              <a:gd name="connsiteX1031" fmla="*/ 7898605 w 15194936"/>
              <a:gd name="connsiteY1031" fmla="*/ 3243643 h 4238339"/>
              <a:gd name="connsiteX1032" fmla="*/ 7931472 w 15194936"/>
              <a:gd name="connsiteY1032" fmla="*/ 3255143 h 4238339"/>
              <a:gd name="connsiteX1033" fmla="*/ 7864918 w 15194936"/>
              <a:gd name="connsiteY1033" fmla="*/ 3243643 h 4238339"/>
              <a:gd name="connsiteX1034" fmla="*/ 7837803 w 15194936"/>
              <a:gd name="connsiteY1034" fmla="*/ 3260893 h 4238339"/>
              <a:gd name="connsiteX1035" fmla="*/ 7826300 w 15194936"/>
              <a:gd name="connsiteY1035" fmla="*/ 3255143 h 4238339"/>
              <a:gd name="connsiteX1036" fmla="*/ 7694014 w 15194936"/>
              <a:gd name="connsiteY1036" fmla="*/ 3232966 h 4238339"/>
              <a:gd name="connsiteX1037" fmla="*/ 7560904 w 15194936"/>
              <a:gd name="connsiteY1037" fmla="*/ 3221466 h 4238339"/>
              <a:gd name="connsiteX1038" fmla="*/ 7550223 w 15194936"/>
              <a:gd name="connsiteY1038" fmla="*/ 3221466 h 4238339"/>
              <a:gd name="connsiteX1039" fmla="*/ 7445051 w 15194936"/>
              <a:gd name="connsiteY1039" fmla="*/ 3216538 h 4238339"/>
              <a:gd name="connsiteX1040" fmla="*/ 7417114 w 15194936"/>
              <a:gd name="connsiteY1040" fmla="*/ 3232966 h 4238339"/>
              <a:gd name="connsiteX1041" fmla="*/ 7477917 w 15194936"/>
              <a:gd name="connsiteY1041" fmla="*/ 3238715 h 4238339"/>
              <a:gd name="connsiteX1042" fmla="*/ 7412184 w 15194936"/>
              <a:gd name="connsiteY1042" fmla="*/ 3238715 h 4238339"/>
              <a:gd name="connsiteX1043" fmla="*/ 7384248 w 15194936"/>
              <a:gd name="connsiteY1043" fmla="*/ 3249393 h 4238339"/>
              <a:gd name="connsiteX1044" fmla="*/ 4648945 w 15194936"/>
              <a:gd name="connsiteY1044" fmla="*/ 3238715 h 4238339"/>
              <a:gd name="connsiteX1045" fmla="*/ 4693315 w 15194936"/>
              <a:gd name="connsiteY1045" fmla="*/ 3227216 h 4238339"/>
              <a:gd name="connsiteX1046" fmla="*/ 4709747 w 15194936"/>
              <a:gd name="connsiteY1046" fmla="*/ 3205038 h 4238339"/>
              <a:gd name="connsiteX1047" fmla="*/ 4676882 w 15194936"/>
              <a:gd name="connsiteY1047" fmla="*/ 3210788 h 4238339"/>
              <a:gd name="connsiteX1048" fmla="*/ 4687562 w 15194936"/>
              <a:gd name="connsiteY1048" fmla="*/ 3194360 h 4238339"/>
              <a:gd name="connsiteX1049" fmla="*/ 4616080 w 15194936"/>
              <a:gd name="connsiteY1049" fmla="*/ 3194360 h 4238339"/>
              <a:gd name="connsiteX1050" fmla="*/ 4626760 w 15194936"/>
              <a:gd name="connsiteY1050" fmla="*/ 3177933 h 4238339"/>
              <a:gd name="connsiteX1051" fmla="*/ 4610326 w 15194936"/>
              <a:gd name="connsiteY1051" fmla="*/ 3177933 h 4238339"/>
              <a:gd name="connsiteX1052" fmla="*/ 4626760 w 15194936"/>
              <a:gd name="connsiteY1052" fmla="*/ 3155755 h 4238339"/>
              <a:gd name="connsiteX1053" fmla="*/ 4399983 w 15194936"/>
              <a:gd name="connsiteY1053" fmla="*/ 3177933 h 4238339"/>
              <a:gd name="connsiteX1054" fmla="*/ 4411486 w 15194936"/>
              <a:gd name="connsiteY1054" fmla="*/ 3172183 h 4238339"/>
              <a:gd name="connsiteX1055" fmla="*/ 4433671 w 15194936"/>
              <a:gd name="connsiteY1055" fmla="*/ 3150006 h 4238339"/>
              <a:gd name="connsiteX1056" fmla="*/ 4355612 w 15194936"/>
              <a:gd name="connsiteY1056" fmla="*/ 3150006 h 4238339"/>
              <a:gd name="connsiteX1057" fmla="*/ 4372867 w 15194936"/>
              <a:gd name="connsiteY1057" fmla="*/ 3133578 h 4238339"/>
              <a:gd name="connsiteX1058" fmla="*/ 4229077 w 15194936"/>
              <a:gd name="connsiteY1058" fmla="*/ 3133578 h 4238339"/>
              <a:gd name="connsiteX1059" fmla="*/ 4212643 w 15194936"/>
              <a:gd name="connsiteY1059" fmla="*/ 3155755 h 4238339"/>
              <a:gd name="connsiteX1060" fmla="*/ 4294810 w 15194936"/>
              <a:gd name="connsiteY1060" fmla="*/ 3150006 h 4238339"/>
              <a:gd name="connsiteX1061" fmla="*/ 4239760 w 15194936"/>
              <a:gd name="connsiteY1061" fmla="*/ 3172183 h 4238339"/>
              <a:gd name="connsiteX1062" fmla="*/ 4012980 w 15194936"/>
              <a:gd name="connsiteY1062" fmla="*/ 3182861 h 4238339"/>
              <a:gd name="connsiteX1063" fmla="*/ 4129656 w 15194936"/>
              <a:gd name="connsiteY1063" fmla="*/ 3155755 h 4238339"/>
              <a:gd name="connsiteX1064" fmla="*/ 4151841 w 15194936"/>
              <a:gd name="connsiteY1064" fmla="*/ 3133578 h 4238339"/>
              <a:gd name="connsiteX1065" fmla="*/ 4134587 w 15194936"/>
              <a:gd name="connsiteY1065" fmla="*/ 3133578 h 4238339"/>
              <a:gd name="connsiteX1066" fmla="*/ 4168275 w 15194936"/>
              <a:gd name="connsiteY1066" fmla="*/ 3127828 h 4238339"/>
              <a:gd name="connsiteX1067" fmla="*/ 4178955 w 15194936"/>
              <a:gd name="connsiteY1067" fmla="*/ 3127828 h 4238339"/>
              <a:gd name="connsiteX1068" fmla="*/ 4261943 w 15194936"/>
              <a:gd name="connsiteY1068" fmla="*/ 3111401 h 4238339"/>
              <a:gd name="connsiteX1069" fmla="*/ 4284128 w 15194936"/>
              <a:gd name="connsiteY1069" fmla="*/ 3089224 h 4238339"/>
              <a:gd name="connsiteX1070" fmla="*/ 4079536 w 15194936"/>
              <a:gd name="connsiteY1070" fmla="*/ 3111401 h 4238339"/>
              <a:gd name="connsiteX1071" fmla="*/ 4134587 w 15194936"/>
              <a:gd name="connsiteY1071" fmla="*/ 3089224 h 4238339"/>
              <a:gd name="connsiteX1072" fmla="*/ 4151841 w 15194936"/>
              <a:gd name="connsiteY1072" fmla="*/ 3067046 h 4238339"/>
              <a:gd name="connsiteX1073" fmla="*/ 4046668 w 15194936"/>
              <a:gd name="connsiteY1073" fmla="*/ 3078545 h 4238339"/>
              <a:gd name="connsiteX1074" fmla="*/ 4284128 w 15194936"/>
              <a:gd name="connsiteY1074" fmla="*/ 3017763 h 4238339"/>
              <a:gd name="connsiteX1075" fmla="*/ 4300562 w 15194936"/>
              <a:gd name="connsiteY1075" fmla="*/ 2995586 h 4238339"/>
              <a:gd name="connsiteX1076" fmla="*/ 4234008 w 15194936"/>
              <a:gd name="connsiteY1076" fmla="*/ 3006264 h 4238339"/>
              <a:gd name="connsiteX1077" fmla="*/ 4239760 w 15194936"/>
              <a:gd name="connsiteY1077" fmla="*/ 2989836 h 4238339"/>
              <a:gd name="connsiteX1078" fmla="*/ 4206892 w 15194936"/>
              <a:gd name="connsiteY1078" fmla="*/ 2995586 h 4238339"/>
              <a:gd name="connsiteX1079" fmla="*/ 4212643 w 15194936"/>
              <a:gd name="connsiteY1079" fmla="*/ 2984086 h 4238339"/>
              <a:gd name="connsiteX1080" fmla="*/ 3902879 w 15194936"/>
              <a:gd name="connsiteY1080" fmla="*/ 3017763 h 4238339"/>
              <a:gd name="connsiteX1081" fmla="*/ 3880694 w 15194936"/>
              <a:gd name="connsiteY1081" fmla="*/ 3039119 h 4238339"/>
              <a:gd name="connsiteX1082" fmla="*/ 4134587 w 15194936"/>
              <a:gd name="connsiteY1082" fmla="*/ 3006264 h 4238339"/>
              <a:gd name="connsiteX1083" fmla="*/ 4073785 w 15194936"/>
              <a:gd name="connsiteY1083" fmla="*/ 3017763 h 4238339"/>
              <a:gd name="connsiteX1084" fmla="*/ 4051600 w 15194936"/>
              <a:gd name="connsiteY1084" fmla="*/ 3039119 h 4238339"/>
              <a:gd name="connsiteX1085" fmla="*/ 3985866 w 15194936"/>
              <a:gd name="connsiteY1085" fmla="*/ 3050619 h 4238339"/>
              <a:gd name="connsiteX1086" fmla="*/ 3963681 w 15194936"/>
              <a:gd name="connsiteY1086" fmla="*/ 3072796 h 4238339"/>
              <a:gd name="connsiteX1087" fmla="*/ 4112402 w 15194936"/>
              <a:gd name="connsiteY1087" fmla="*/ 3044869 h 4238339"/>
              <a:gd name="connsiteX1088" fmla="*/ 3919313 w 15194936"/>
              <a:gd name="connsiteY1088" fmla="*/ 3094973 h 4238339"/>
              <a:gd name="connsiteX1089" fmla="*/ 3908630 w 15194936"/>
              <a:gd name="connsiteY1089" fmla="*/ 3105651 h 4238339"/>
              <a:gd name="connsiteX1090" fmla="*/ 3847006 w 15194936"/>
              <a:gd name="connsiteY1090" fmla="*/ 3111401 h 4238339"/>
              <a:gd name="connsiteX1091" fmla="*/ 3902879 w 15194936"/>
              <a:gd name="connsiteY1091" fmla="*/ 3094973 h 4238339"/>
              <a:gd name="connsiteX1092" fmla="*/ 3919313 w 15194936"/>
              <a:gd name="connsiteY1092" fmla="*/ 3072796 h 4238339"/>
              <a:gd name="connsiteX1093" fmla="*/ 3775521 w 15194936"/>
              <a:gd name="connsiteY1093" fmla="*/ 3072796 h 4238339"/>
              <a:gd name="connsiteX1094" fmla="*/ 3764841 w 15194936"/>
              <a:gd name="connsiteY1094" fmla="*/ 3072796 h 4238339"/>
              <a:gd name="connsiteX1095" fmla="*/ 3819892 w 15194936"/>
              <a:gd name="connsiteY1095" fmla="*/ 3056368 h 4238339"/>
              <a:gd name="connsiteX1096" fmla="*/ 3836325 w 15194936"/>
              <a:gd name="connsiteY1096" fmla="*/ 3034191 h 4238339"/>
              <a:gd name="connsiteX1097" fmla="*/ 3681853 w 15194936"/>
              <a:gd name="connsiteY1097" fmla="*/ 3028441 h 4238339"/>
              <a:gd name="connsiteX1098" fmla="*/ 3808389 w 15194936"/>
              <a:gd name="connsiteY1098" fmla="*/ 3000514 h 4238339"/>
              <a:gd name="connsiteX1099" fmla="*/ 3836325 w 15194936"/>
              <a:gd name="connsiteY1099" fmla="*/ 2978336 h 4238339"/>
              <a:gd name="connsiteX1100" fmla="*/ 3990795 w 15194936"/>
              <a:gd name="connsiteY1100" fmla="*/ 2961909 h 4238339"/>
              <a:gd name="connsiteX1101" fmla="*/ 3980115 w 15194936"/>
              <a:gd name="connsiteY1101" fmla="*/ 2978336 h 4238339"/>
              <a:gd name="connsiteX1102" fmla="*/ 4046668 w 15194936"/>
              <a:gd name="connsiteY1102" fmla="*/ 2961909 h 4238339"/>
              <a:gd name="connsiteX1103" fmla="*/ 4068854 w 15194936"/>
              <a:gd name="connsiteY1103" fmla="*/ 2939732 h 4238339"/>
              <a:gd name="connsiteX1104" fmla="*/ 4046668 w 15194936"/>
              <a:gd name="connsiteY1104" fmla="*/ 2939732 h 4238339"/>
              <a:gd name="connsiteX1105" fmla="*/ 4063102 w 15194936"/>
              <a:gd name="connsiteY1105" fmla="*/ 2934803 h 4238339"/>
              <a:gd name="connsiteX1106" fmla="*/ 4085288 w 15194936"/>
              <a:gd name="connsiteY1106" fmla="*/ 2912626 h 4238339"/>
              <a:gd name="connsiteX1107" fmla="*/ 3902879 w 15194936"/>
              <a:gd name="connsiteY1107" fmla="*/ 2929053 h 4238339"/>
              <a:gd name="connsiteX1108" fmla="*/ 3919313 w 15194936"/>
              <a:gd name="connsiteY1108" fmla="*/ 2906876 h 4238339"/>
              <a:gd name="connsiteX1109" fmla="*/ 4151841 w 15194936"/>
              <a:gd name="connsiteY1109" fmla="*/ 2840344 h 4238339"/>
              <a:gd name="connsiteX1110" fmla="*/ 4168275 w 15194936"/>
              <a:gd name="connsiteY1110" fmla="*/ 2818167 h 4238339"/>
              <a:gd name="connsiteX1111" fmla="*/ 4035166 w 15194936"/>
              <a:gd name="connsiteY1111" fmla="*/ 2846094 h 4238339"/>
              <a:gd name="connsiteX1112" fmla="*/ 4112402 w 15194936"/>
              <a:gd name="connsiteY1112" fmla="*/ 2807489 h 4238339"/>
              <a:gd name="connsiteX1113" fmla="*/ 4123904 w 15194936"/>
              <a:gd name="connsiteY1113" fmla="*/ 2791061 h 4238339"/>
              <a:gd name="connsiteX1114" fmla="*/ 3996549 w 15194936"/>
              <a:gd name="connsiteY1114" fmla="*/ 2813239 h 4238339"/>
              <a:gd name="connsiteX1115" fmla="*/ 3996549 w 15194936"/>
              <a:gd name="connsiteY1115" fmla="*/ 2807489 h 4238339"/>
              <a:gd name="connsiteX1116" fmla="*/ 3985866 w 15194936"/>
              <a:gd name="connsiteY1116" fmla="*/ 2807489 h 4238339"/>
              <a:gd name="connsiteX1117" fmla="*/ 3996549 w 15194936"/>
              <a:gd name="connsiteY1117" fmla="*/ 2785311 h 4238339"/>
              <a:gd name="connsiteX1118" fmla="*/ 3858508 w 15194936"/>
              <a:gd name="connsiteY1118" fmla="*/ 2795989 h 4238339"/>
              <a:gd name="connsiteX1119" fmla="*/ 3836325 w 15194936"/>
              <a:gd name="connsiteY1119" fmla="*/ 2818167 h 4238339"/>
              <a:gd name="connsiteX1120" fmla="*/ 3819892 w 15194936"/>
              <a:gd name="connsiteY1120" fmla="*/ 2818167 h 4238339"/>
              <a:gd name="connsiteX1121" fmla="*/ 3786204 w 15194936"/>
              <a:gd name="connsiteY1121" fmla="*/ 2807489 h 4238339"/>
              <a:gd name="connsiteX1122" fmla="*/ 3852757 w 15194936"/>
              <a:gd name="connsiteY1122" fmla="*/ 2785311 h 4238339"/>
              <a:gd name="connsiteX1123" fmla="*/ 3874942 w 15194936"/>
              <a:gd name="connsiteY1123" fmla="*/ 2757384 h 4238339"/>
              <a:gd name="connsiteX1124" fmla="*/ 3736904 w 15194936"/>
              <a:gd name="connsiteY1124" fmla="*/ 2774634 h 4238339"/>
              <a:gd name="connsiteX1125" fmla="*/ 3736904 w 15194936"/>
              <a:gd name="connsiteY1125" fmla="*/ 2768884 h 4238339"/>
              <a:gd name="connsiteX1126" fmla="*/ 3825643 w 15194936"/>
              <a:gd name="connsiteY1126" fmla="*/ 2735207 h 4238339"/>
              <a:gd name="connsiteX1127" fmla="*/ 3847006 w 15194936"/>
              <a:gd name="connsiteY1127" fmla="*/ 2713030 h 4238339"/>
              <a:gd name="connsiteX1128" fmla="*/ 3609546 w 15194936"/>
              <a:gd name="connsiteY1128" fmla="*/ 2740957 h 4238339"/>
              <a:gd name="connsiteX1129" fmla="*/ 3598864 w 15194936"/>
              <a:gd name="connsiteY1129" fmla="*/ 2735207 h 4238339"/>
              <a:gd name="connsiteX1130" fmla="*/ 3576681 w 15194936"/>
              <a:gd name="connsiteY1130" fmla="*/ 2730279 h 4238339"/>
              <a:gd name="connsiteX1131" fmla="*/ 3593113 w 15194936"/>
              <a:gd name="connsiteY1131" fmla="*/ 2718779 h 4238339"/>
              <a:gd name="connsiteX1132" fmla="*/ 3609546 w 15194936"/>
              <a:gd name="connsiteY1132" fmla="*/ 2696602 h 4238339"/>
              <a:gd name="connsiteX1133" fmla="*/ 3477260 w 15194936"/>
              <a:gd name="connsiteY1133" fmla="*/ 2708101 h 4238339"/>
              <a:gd name="connsiteX1134" fmla="*/ 3339222 w 15194936"/>
              <a:gd name="connsiteY1134" fmla="*/ 2724529 h 4238339"/>
              <a:gd name="connsiteX1135" fmla="*/ 3333470 w 15194936"/>
              <a:gd name="connsiteY1135" fmla="*/ 2724529 h 4238339"/>
              <a:gd name="connsiteX1136" fmla="*/ 3526559 w 15194936"/>
              <a:gd name="connsiteY1136" fmla="*/ 2669496 h 4238339"/>
              <a:gd name="connsiteX1137" fmla="*/ 3548744 w 15194936"/>
              <a:gd name="connsiteY1137" fmla="*/ 2647319 h 4238339"/>
              <a:gd name="connsiteX1138" fmla="*/ 3621049 w 15194936"/>
              <a:gd name="connsiteY1138" fmla="*/ 2625142 h 4238339"/>
              <a:gd name="connsiteX1139" fmla="*/ 3631732 w 15194936"/>
              <a:gd name="connsiteY1139" fmla="*/ 2625142 h 4238339"/>
              <a:gd name="connsiteX1140" fmla="*/ 3621049 w 15194936"/>
              <a:gd name="connsiteY1140" fmla="*/ 2641570 h 4238339"/>
              <a:gd name="connsiteX1141" fmla="*/ 3603795 w 15194936"/>
              <a:gd name="connsiteY1141" fmla="*/ 2663747 h 4238339"/>
              <a:gd name="connsiteX1142" fmla="*/ 3714719 w 15194936"/>
              <a:gd name="connsiteY1142" fmla="*/ 2635820 h 4238339"/>
              <a:gd name="connsiteX1143" fmla="*/ 3615298 w 15194936"/>
              <a:gd name="connsiteY1143" fmla="*/ 2669496 h 4238339"/>
              <a:gd name="connsiteX1144" fmla="*/ 3598864 w 15194936"/>
              <a:gd name="connsiteY1144" fmla="*/ 2696602 h 4238339"/>
              <a:gd name="connsiteX1145" fmla="*/ 3692534 w 15194936"/>
              <a:gd name="connsiteY1145" fmla="*/ 2674425 h 4238339"/>
              <a:gd name="connsiteX1146" fmla="*/ 3676100 w 15194936"/>
              <a:gd name="connsiteY1146" fmla="*/ 2680175 h 4238339"/>
              <a:gd name="connsiteX1147" fmla="*/ 3659668 w 15194936"/>
              <a:gd name="connsiteY1147" fmla="*/ 2702352 h 4238339"/>
              <a:gd name="connsiteX1148" fmla="*/ 3842077 w 15194936"/>
              <a:gd name="connsiteY1148" fmla="*/ 2685924 h 4238339"/>
              <a:gd name="connsiteX1149" fmla="*/ 3886445 w 15194936"/>
              <a:gd name="connsiteY1149" fmla="*/ 2680175 h 4238339"/>
              <a:gd name="connsiteX1150" fmla="*/ 3902879 w 15194936"/>
              <a:gd name="connsiteY1150" fmla="*/ 2657997 h 4238339"/>
              <a:gd name="connsiteX1151" fmla="*/ 3869191 w 15194936"/>
              <a:gd name="connsiteY1151" fmla="*/ 2663747 h 4238339"/>
              <a:gd name="connsiteX1152" fmla="*/ 3825643 w 15194936"/>
              <a:gd name="connsiteY1152" fmla="*/ 2669496 h 4238339"/>
              <a:gd name="connsiteX1153" fmla="*/ 3736904 w 15194936"/>
              <a:gd name="connsiteY1153" fmla="*/ 2680175 h 4238339"/>
              <a:gd name="connsiteX1154" fmla="*/ 3891376 w 15194936"/>
              <a:gd name="connsiteY1154" fmla="*/ 2635820 h 4238339"/>
              <a:gd name="connsiteX1155" fmla="*/ 3908630 w 15194936"/>
              <a:gd name="connsiteY1155" fmla="*/ 2613642 h 4238339"/>
              <a:gd name="connsiteX1156" fmla="*/ 3731153 w 15194936"/>
              <a:gd name="connsiteY1156" fmla="*/ 2647319 h 4238339"/>
              <a:gd name="connsiteX1157" fmla="*/ 3759089 w 15194936"/>
              <a:gd name="connsiteY1157" fmla="*/ 2630892 h 4238339"/>
              <a:gd name="connsiteX1158" fmla="*/ 3769770 w 15194936"/>
              <a:gd name="connsiteY1158" fmla="*/ 2608714 h 4238339"/>
              <a:gd name="connsiteX1159" fmla="*/ 3756213 w 15194936"/>
              <a:gd name="connsiteY1159" fmla="*/ 2613026 h 4238339"/>
              <a:gd name="connsiteX1160" fmla="*/ 3748645 w 15194936"/>
              <a:gd name="connsiteY1160" fmla="*/ 2613370 h 4238339"/>
              <a:gd name="connsiteX1161" fmla="*/ 3797604 w 15194936"/>
              <a:gd name="connsiteY1161" fmla="*/ 2600808 h 4238339"/>
              <a:gd name="connsiteX1162" fmla="*/ 3847006 w 15194936"/>
              <a:gd name="connsiteY1162" fmla="*/ 2592287 h 4238339"/>
              <a:gd name="connsiteX1163" fmla="*/ 3957930 w 15194936"/>
              <a:gd name="connsiteY1163" fmla="*/ 2552860 h 4238339"/>
              <a:gd name="connsiteX1164" fmla="*/ 3941496 w 15194936"/>
              <a:gd name="connsiteY1164" fmla="*/ 2552860 h 4238339"/>
              <a:gd name="connsiteX1165" fmla="*/ 3902879 w 15194936"/>
              <a:gd name="connsiteY1165" fmla="*/ 2564359 h 4238339"/>
              <a:gd name="connsiteX1166" fmla="*/ 3902879 w 15194936"/>
              <a:gd name="connsiteY1166" fmla="*/ 2552860 h 4238339"/>
              <a:gd name="connsiteX1167" fmla="*/ 3643234 w 15194936"/>
              <a:gd name="connsiteY1167" fmla="*/ 2597215 h 4238339"/>
              <a:gd name="connsiteX1168" fmla="*/ 3593113 w 15194936"/>
              <a:gd name="connsiteY1168" fmla="*/ 2602964 h 4238339"/>
              <a:gd name="connsiteX1169" fmla="*/ 3609546 w 15194936"/>
              <a:gd name="connsiteY1169" fmla="*/ 2586537 h 4238339"/>
              <a:gd name="connsiteX1170" fmla="*/ 3842077 w 15194936"/>
              <a:gd name="connsiteY1170" fmla="*/ 2531504 h 4238339"/>
              <a:gd name="connsiteX1171" fmla="*/ 3858508 w 15194936"/>
              <a:gd name="connsiteY1171" fmla="*/ 2509326 h 4238339"/>
              <a:gd name="connsiteX1172" fmla="*/ 3736904 w 15194936"/>
              <a:gd name="connsiteY1172" fmla="*/ 2531504 h 4238339"/>
              <a:gd name="connsiteX1173" fmla="*/ 3742656 w 15194936"/>
              <a:gd name="connsiteY1173" fmla="*/ 2514255 h 4238339"/>
              <a:gd name="connsiteX1174" fmla="*/ 3720470 w 15194936"/>
              <a:gd name="connsiteY1174" fmla="*/ 2520004 h 4238339"/>
              <a:gd name="connsiteX1175" fmla="*/ 3720470 w 15194936"/>
              <a:gd name="connsiteY1175" fmla="*/ 2514255 h 4238339"/>
              <a:gd name="connsiteX1176" fmla="*/ 3716978 w 15194936"/>
              <a:gd name="connsiteY1176" fmla="*/ 2514974 h 4238339"/>
              <a:gd name="connsiteX1177" fmla="*/ 3697613 w 15194936"/>
              <a:gd name="connsiteY1177" fmla="*/ 2518959 h 4238339"/>
              <a:gd name="connsiteX1178" fmla="*/ 3698285 w 15194936"/>
              <a:gd name="connsiteY1178" fmla="*/ 2514255 h 4238339"/>
              <a:gd name="connsiteX1179" fmla="*/ 4008052 w 15194936"/>
              <a:gd name="connsiteY1179" fmla="*/ 2459222 h 4238339"/>
              <a:gd name="connsiteX1180" fmla="*/ 4029414 w 15194936"/>
              <a:gd name="connsiteY1180" fmla="*/ 2437045 h 4238339"/>
              <a:gd name="connsiteX1181" fmla="*/ 4035166 w 15194936"/>
              <a:gd name="connsiteY1181" fmla="*/ 2437045 h 4238339"/>
              <a:gd name="connsiteX1182" fmla="*/ 4046668 w 15194936"/>
              <a:gd name="connsiteY1182" fmla="*/ 2414868 h 4238339"/>
              <a:gd name="connsiteX1183" fmla="*/ 3963681 w 15194936"/>
              <a:gd name="connsiteY1183" fmla="*/ 2442795 h 4238339"/>
              <a:gd name="connsiteX1184" fmla="*/ 3974364 w 15194936"/>
              <a:gd name="connsiteY1184" fmla="*/ 2426367 h 4238339"/>
              <a:gd name="connsiteX1185" fmla="*/ 3714719 w 15194936"/>
              <a:gd name="connsiteY1185" fmla="*/ 2459222 h 4238339"/>
              <a:gd name="connsiteX1186" fmla="*/ 3643234 w 15194936"/>
              <a:gd name="connsiteY1186" fmla="*/ 2475650 h 4238339"/>
              <a:gd name="connsiteX1187" fmla="*/ 3643234 w 15194936"/>
              <a:gd name="connsiteY1187" fmla="*/ 2469900 h 4238339"/>
              <a:gd name="connsiteX1188" fmla="*/ 3565176 w 15194936"/>
              <a:gd name="connsiteY1188" fmla="*/ 2481400 h 4238339"/>
              <a:gd name="connsiteX1189" fmla="*/ 3913559 w 15194936"/>
              <a:gd name="connsiteY1189" fmla="*/ 2398440 h 4238339"/>
              <a:gd name="connsiteX1190" fmla="*/ 4012980 w 15194936"/>
              <a:gd name="connsiteY1190" fmla="*/ 2376263 h 4238339"/>
              <a:gd name="connsiteX1191" fmla="*/ 4035166 w 15194936"/>
              <a:gd name="connsiteY1191" fmla="*/ 2354085 h 4238339"/>
              <a:gd name="connsiteX1192" fmla="*/ 3969433 w 15194936"/>
              <a:gd name="connsiteY1192" fmla="*/ 2370513 h 4238339"/>
              <a:gd name="connsiteX1193" fmla="*/ 3963681 w 15194936"/>
              <a:gd name="connsiteY1193" fmla="*/ 2365585 h 4238339"/>
              <a:gd name="connsiteX1194" fmla="*/ 3747584 w 15194936"/>
              <a:gd name="connsiteY1194" fmla="*/ 2392690 h 4238339"/>
              <a:gd name="connsiteX1195" fmla="*/ 3786204 w 15194936"/>
              <a:gd name="connsiteY1195" fmla="*/ 2382012 h 4238339"/>
              <a:gd name="connsiteX1196" fmla="*/ 3902879 w 15194936"/>
              <a:gd name="connsiteY1196" fmla="*/ 2359835 h 4238339"/>
              <a:gd name="connsiteX1197" fmla="*/ 3913559 w 15194936"/>
              <a:gd name="connsiteY1197" fmla="*/ 2359835 h 4238339"/>
              <a:gd name="connsiteX1198" fmla="*/ 3919313 w 15194936"/>
              <a:gd name="connsiteY1198" fmla="*/ 2354085 h 4238339"/>
              <a:gd name="connsiteX1199" fmla="*/ 3952178 w 15194936"/>
              <a:gd name="connsiteY1199" fmla="*/ 2349157 h 4238339"/>
              <a:gd name="connsiteX1200" fmla="*/ 3963681 w 15194936"/>
              <a:gd name="connsiteY1200" fmla="*/ 2349157 h 4238339"/>
              <a:gd name="connsiteX1201" fmla="*/ 4195389 w 15194936"/>
              <a:gd name="connsiteY1201" fmla="*/ 2309730 h 4238339"/>
              <a:gd name="connsiteX1202" fmla="*/ 4201140 w 15194936"/>
              <a:gd name="connsiteY1202" fmla="*/ 2309730 h 4238339"/>
              <a:gd name="connsiteX1203" fmla="*/ 4217574 w 15194936"/>
              <a:gd name="connsiteY1203" fmla="*/ 2288374 h 4238339"/>
              <a:gd name="connsiteX1204" fmla="*/ 4051600 w 15194936"/>
              <a:gd name="connsiteY1204" fmla="*/ 2309730 h 4238339"/>
              <a:gd name="connsiteX1205" fmla="*/ 4140338 w 15194936"/>
              <a:gd name="connsiteY1205" fmla="*/ 2276875 h 4238339"/>
              <a:gd name="connsiteX1206" fmla="*/ 4156772 w 15194936"/>
              <a:gd name="connsiteY1206" fmla="*/ 2254698 h 4238339"/>
              <a:gd name="connsiteX1207" fmla="*/ 3991206 w 15194936"/>
              <a:gd name="connsiteY1207" fmla="*/ 2281804 h 4238339"/>
              <a:gd name="connsiteX1208" fmla="*/ 3898056 w 15194936"/>
              <a:gd name="connsiteY1208" fmla="*/ 2303986 h 4238339"/>
              <a:gd name="connsiteX1209" fmla="*/ 3908630 w 15194936"/>
              <a:gd name="connsiteY1209" fmla="*/ 2299052 h 4238339"/>
              <a:gd name="connsiteX1210" fmla="*/ 4018732 w 15194936"/>
              <a:gd name="connsiteY1210" fmla="*/ 2271126 h 4238339"/>
              <a:gd name="connsiteX1211" fmla="*/ 4035166 w 15194936"/>
              <a:gd name="connsiteY1211" fmla="*/ 2248948 h 4238339"/>
              <a:gd name="connsiteX1212" fmla="*/ 3969433 w 15194936"/>
              <a:gd name="connsiteY1212" fmla="*/ 2248948 h 4238339"/>
              <a:gd name="connsiteX1213" fmla="*/ 4040917 w 15194936"/>
              <a:gd name="connsiteY1213" fmla="*/ 2221843 h 4238339"/>
              <a:gd name="connsiteX1214" fmla="*/ 4057351 w 15194936"/>
              <a:gd name="connsiteY1214" fmla="*/ 2199665 h 4238339"/>
              <a:gd name="connsiteX1215" fmla="*/ 3919313 w 15194936"/>
              <a:gd name="connsiteY1215" fmla="*/ 2216093 h 4238339"/>
              <a:gd name="connsiteX1216" fmla="*/ 3929993 w 15194936"/>
              <a:gd name="connsiteY1216" fmla="*/ 2199665 h 4238339"/>
              <a:gd name="connsiteX1217" fmla="*/ 3714719 w 15194936"/>
              <a:gd name="connsiteY1217" fmla="*/ 2232521 h 4238339"/>
              <a:gd name="connsiteX1218" fmla="*/ 3493693 w 15194936"/>
              <a:gd name="connsiteY1218" fmla="*/ 2282625 h 4238339"/>
              <a:gd name="connsiteX1219" fmla="*/ 3493693 w 15194936"/>
              <a:gd name="connsiteY1219" fmla="*/ 2276875 h 4238339"/>
              <a:gd name="connsiteX1220" fmla="*/ 3394272 w 15194936"/>
              <a:gd name="connsiteY1220" fmla="*/ 2299052 h 4238339"/>
              <a:gd name="connsiteX1221" fmla="*/ 3521628 w 15194936"/>
              <a:gd name="connsiteY1221" fmla="*/ 2266197 h 4238339"/>
              <a:gd name="connsiteX1222" fmla="*/ 3582432 w 15194936"/>
              <a:gd name="connsiteY1222" fmla="*/ 2248948 h 4238339"/>
              <a:gd name="connsiteX1223" fmla="*/ 3603795 w 15194936"/>
              <a:gd name="connsiteY1223" fmla="*/ 2226771 h 4238339"/>
              <a:gd name="connsiteX1224" fmla="*/ 3609546 w 15194936"/>
              <a:gd name="connsiteY1224" fmla="*/ 2226771 h 4238339"/>
              <a:gd name="connsiteX1225" fmla="*/ 3609546 w 15194936"/>
              <a:gd name="connsiteY1225" fmla="*/ 2238270 h 4238339"/>
              <a:gd name="connsiteX1226" fmla="*/ 3786204 w 15194936"/>
              <a:gd name="connsiteY1226" fmla="*/ 2199665 h 4238339"/>
              <a:gd name="connsiteX1227" fmla="*/ 3808389 w 15194936"/>
              <a:gd name="connsiteY1227" fmla="*/ 2177488 h 4238339"/>
              <a:gd name="connsiteX1228" fmla="*/ 3822459 w 15194936"/>
              <a:gd name="connsiteY1228" fmla="*/ 2160649 h 4238339"/>
              <a:gd name="connsiteX1229" fmla="*/ 3823876 w 15194936"/>
              <a:gd name="connsiteY1229" fmla="*/ 2157837 h 4238339"/>
              <a:gd name="connsiteX1230" fmla="*/ 3898591 w 15194936"/>
              <a:gd name="connsiteY1230" fmla="*/ 2146044 h 4238339"/>
              <a:gd name="connsiteX1231" fmla="*/ 4190460 w 15194936"/>
              <a:gd name="connsiteY1231" fmla="*/ 2094528 h 4238339"/>
              <a:gd name="connsiteX1232" fmla="*/ 4212643 w 15194936"/>
              <a:gd name="connsiteY1232" fmla="*/ 2072350 h 4238339"/>
              <a:gd name="connsiteX1233" fmla="*/ 3969433 w 15194936"/>
              <a:gd name="connsiteY1233" fmla="*/ 2110955 h 4238339"/>
              <a:gd name="connsiteX1234" fmla="*/ 3720470 w 15194936"/>
              <a:gd name="connsiteY1234" fmla="*/ 2149561 h 4238339"/>
              <a:gd name="connsiteX1235" fmla="*/ 3704037 w 15194936"/>
              <a:gd name="connsiteY1235" fmla="*/ 2161060 h 4238339"/>
              <a:gd name="connsiteX1236" fmla="*/ 3542993 w 15194936"/>
              <a:gd name="connsiteY1236" fmla="*/ 2205415 h 4238339"/>
              <a:gd name="connsiteX1237" fmla="*/ 3517624 w 15194936"/>
              <a:gd name="connsiteY1237" fmla="*/ 2209727 h 4238339"/>
              <a:gd name="connsiteX1238" fmla="*/ 3493868 w 15194936"/>
              <a:gd name="connsiteY1238" fmla="*/ 2210220 h 4238339"/>
              <a:gd name="connsiteX1239" fmla="*/ 3497185 w 15194936"/>
              <a:gd name="connsiteY1239" fmla="*/ 2207879 h 4238339"/>
              <a:gd name="connsiteX1240" fmla="*/ 3504374 w 15194936"/>
              <a:gd name="connsiteY1240" fmla="*/ 2205415 h 4238339"/>
              <a:gd name="connsiteX1241" fmla="*/ 3686782 w 15194936"/>
              <a:gd name="connsiteY1241" fmla="*/ 2149561 h 4238339"/>
              <a:gd name="connsiteX1242" fmla="*/ 3681853 w 15194936"/>
              <a:gd name="connsiteY1242" fmla="*/ 2161060 h 4238339"/>
              <a:gd name="connsiteX1243" fmla="*/ 4002300 w 15194936"/>
              <a:gd name="connsiteY1243" fmla="*/ 2100278 h 4238339"/>
              <a:gd name="connsiteX1244" fmla="*/ 4018732 w 15194936"/>
              <a:gd name="connsiteY1244" fmla="*/ 2094528 h 4238339"/>
              <a:gd name="connsiteX1245" fmla="*/ 4040917 w 15194936"/>
              <a:gd name="connsiteY1245" fmla="*/ 2072350 h 4238339"/>
              <a:gd name="connsiteX1246" fmla="*/ 3963681 w 15194936"/>
              <a:gd name="connsiteY1246" fmla="*/ 2083850 h 4238339"/>
              <a:gd name="connsiteX1247" fmla="*/ 3952178 w 15194936"/>
              <a:gd name="connsiteY1247" fmla="*/ 2088778 h 4238339"/>
              <a:gd name="connsiteX1248" fmla="*/ 3935744 w 15194936"/>
              <a:gd name="connsiteY1248" fmla="*/ 2083850 h 4238339"/>
              <a:gd name="connsiteX1249" fmla="*/ 3764841 w 15194936"/>
              <a:gd name="connsiteY1249" fmla="*/ 2116705 h 4238339"/>
              <a:gd name="connsiteX1250" fmla="*/ 3769770 w 15194936"/>
              <a:gd name="connsiteY1250" fmla="*/ 2100278 h 4238339"/>
              <a:gd name="connsiteX1251" fmla="*/ 3736904 w 15194936"/>
              <a:gd name="connsiteY1251" fmla="*/ 2106027 h 4238339"/>
              <a:gd name="connsiteX1252" fmla="*/ 3797706 w 15194936"/>
              <a:gd name="connsiteY1252" fmla="*/ 2083850 h 4238339"/>
              <a:gd name="connsiteX1253" fmla="*/ 3791955 w 15194936"/>
              <a:gd name="connsiteY1253" fmla="*/ 2094528 h 4238339"/>
              <a:gd name="connsiteX1254" fmla="*/ 3891376 w 15194936"/>
              <a:gd name="connsiteY1254" fmla="*/ 2083850 h 4238339"/>
              <a:gd name="connsiteX1255" fmla="*/ 3653917 w 15194936"/>
              <a:gd name="connsiteY1255" fmla="*/ 2066601 h 4238339"/>
              <a:gd name="connsiteX1256" fmla="*/ 3665420 w 15194936"/>
              <a:gd name="connsiteY1256" fmla="*/ 2066601 h 4238339"/>
              <a:gd name="connsiteX1257" fmla="*/ 3929993 w 15194936"/>
              <a:gd name="connsiteY1257" fmla="*/ 2078100 h 4238339"/>
              <a:gd name="connsiteX1258" fmla="*/ 4068854 w 15194936"/>
              <a:gd name="connsiteY1258" fmla="*/ 2050173 h 4238339"/>
              <a:gd name="connsiteX1259" fmla="*/ 4085288 w 15194936"/>
              <a:gd name="connsiteY1259" fmla="*/ 2039495 h 4238339"/>
              <a:gd name="connsiteX1260" fmla="*/ 4029414 w 15194936"/>
              <a:gd name="connsiteY1260" fmla="*/ 2039495 h 4238339"/>
              <a:gd name="connsiteX1261" fmla="*/ 3897128 w 15194936"/>
              <a:gd name="connsiteY1261" fmla="*/ 2061672 h 4238339"/>
              <a:gd name="connsiteX1262" fmla="*/ 3990795 w 15194936"/>
              <a:gd name="connsiteY1262" fmla="*/ 2033746 h 4238339"/>
              <a:gd name="connsiteX1263" fmla="*/ 3864260 w 15194936"/>
              <a:gd name="connsiteY1263" fmla="*/ 2027996 h 4238339"/>
              <a:gd name="connsiteX1264" fmla="*/ 3880694 w 15194936"/>
              <a:gd name="connsiteY1264" fmla="*/ 2027996 h 4238339"/>
              <a:gd name="connsiteX1265" fmla="*/ 3929993 w 15194936"/>
              <a:gd name="connsiteY1265" fmla="*/ 2011568 h 4238339"/>
              <a:gd name="connsiteX1266" fmla="*/ 3919313 w 15194936"/>
              <a:gd name="connsiteY1266" fmla="*/ 2005819 h 4238339"/>
              <a:gd name="connsiteX1267" fmla="*/ 3874942 w 15194936"/>
              <a:gd name="connsiteY1267" fmla="*/ 2023067 h 4238339"/>
              <a:gd name="connsiteX1268" fmla="*/ 3864260 w 15194936"/>
              <a:gd name="connsiteY1268" fmla="*/ 2027996 h 4238339"/>
              <a:gd name="connsiteX1269" fmla="*/ 3858508 w 15194936"/>
              <a:gd name="connsiteY1269" fmla="*/ 2033746 h 4238339"/>
              <a:gd name="connsiteX1270" fmla="*/ 3830572 w 15194936"/>
              <a:gd name="connsiteY1270" fmla="*/ 2055923 h 4238339"/>
              <a:gd name="connsiteX1271" fmla="*/ 3781273 w 15194936"/>
              <a:gd name="connsiteY1271" fmla="*/ 2066601 h 4238339"/>
              <a:gd name="connsiteX1272" fmla="*/ 3797706 w 15194936"/>
              <a:gd name="connsiteY1272" fmla="*/ 2045245 h 4238339"/>
              <a:gd name="connsiteX1273" fmla="*/ 3726222 w 15194936"/>
              <a:gd name="connsiteY1273" fmla="*/ 2061672 h 4238339"/>
              <a:gd name="connsiteX1274" fmla="*/ 3747584 w 15194936"/>
              <a:gd name="connsiteY1274" fmla="*/ 2050173 h 4238339"/>
              <a:gd name="connsiteX1275" fmla="*/ 3764841 w 15194936"/>
              <a:gd name="connsiteY1275" fmla="*/ 2027996 h 4238339"/>
              <a:gd name="connsiteX1276" fmla="*/ 3891376 w 15194936"/>
              <a:gd name="connsiteY1276" fmla="*/ 2005819 h 4238339"/>
              <a:gd name="connsiteX1277" fmla="*/ 3897128 w 15194936"/>
              <a:gd name="connsiteY1277" fmla="*/ 2005819 h 4238339"/>
              <a:gd name="connsiteX1278" fmla="*/ 3764841 w 15194936"/>
              <a:gd name="connsiteY1278" fmla="*/ 1989391 h 4238339"/>
              <a:gd name="connsiteX1279" fmla="*/ 3803458 w 15194936"/>
              <a:gd name="connsiteY1279" fmla="*/ 1972963 h 4238339"/>
              <a:gd name="connsiteX1280" fmla="*/ 3499445 w 15194936"/>
              <a:gd name="connsiteY1280" fmla="*/ 1945036 h 4238339"/>
              <a:gd name="connsiteX1281" fmla="*/ 3449323 w 15194936"/>
              <a:gd name="connsiteY1281" fmla="*/ 1962285 h 4238339"/>
              <a:gd name="connsiteX1282" fmla="*/ 3631732 w 15194936"/>
              <a:gd name="connsiteY1282" fmla="*/ 1978713 h 4238339"/>
              <a:gd name="connsiteX1283" fmla="*/ 3499445 w 15194936"/>
              <a:gd name="connsiteY1283" fmla="*/ 1983641 h 4238339"/>
              <a:gd name="connsiteX1284" fmla="*/ 3013021 w 15194936"/>
              <a:gd name="connsiteY1284" fmla="*/ 1950786 h 4238339"/>
              <a:gd name="connsiteX1285" fmla="*/ 3272666 w 15194936"/>
              <a:gd name="connsiteY1285" fmla="*/ 1945036 h 4238339"/>
              <a:gd name="connsiteX1286" fmla="*/ 3321965 w 15194936"/>
              <a:gd name="connsiteY1286" fmla="*/ 1928608 h 4238339"/>
              <a:gd name="connsiteX1287" fmla="*/ 3294851 w 15194936"/>
              <a:gd name="connsiteY1287" fmla="*/ 1922859 h 4238339"/>
              <a:gd name="connsiteX1288" fmla="*/ 3372087 w 15194936"/>
              <a:gd name="connsiteY1288" fmla="*/ 1928608 h 4238339"/>
              <a:gd name="connsiteX1289" fmla="*/ 3388521 w 15194936"/>
              <a:gd name="connsiteY1289" fmla="*/ 1928608 h 4238339"/>
              <a:gd name="connsiteX1290" fmla="*/ 3576681 w 15194936"/>
              <a:gd name="connsiteY1290" fmla="*/ 1928608 h 4238339"/>
              <a:gd name="connsiteX1291" fmla="*/ 3625980 w 15194936"/>
              <a:gd name="connsiteY1291" fmla="*/ 1912181 h 4238339"/>
              <a:gd name="connsiteX1292" fmla="*/ 3178998 w 15194936"/>
              <a:gd name="connsiteY1292" fmla="*/ 1890003 h 4238339"/>
              <a:gd name="connsiteX1293" fmla="*/ 3305533 w 15194936"/>
              <a:gd name="connsiteY1293" fmla="*/ 1885075 h 4238339"/>
              <a:gd name="connsiteX1294" fmla="*/ 3344150 w 15194936"/>
              <a:gd name="connsiteY1294" fmla="*/ 1862898 h 4238339"/>
              <a:gd name="connsiteX1295" fmla="*/ 3117373 w 15194936"/>
              <a:gd name="connsiteY1295" fmla="*/ 1857148 h 4238339"/>
              <a:gd name="connsiteX1296" fmla="*/ 3388521 w 15194936"/>
              <a:gd name="connsiteY1296" fmla="*/ 1851398 h 4238339"/>
              <a:gd name="connsiteX1297" fmla="*/ 3653917 w 15194936"/>
              <a:gd name="connsiteY1297" fmla="*/ 1845649 h 4238339"/>
              <a:gd name="connsiteX1298" fmla="*/ 3704037 w 15194936"/>
              <a:gd name="connsiteY1298" fmla="*/ 1829221 h 4238339"/>
              <a:gd name="connsiteX1299" fmla="*/ 3554496 w 15194936"/>
              <a:gd name="connsiteY1299" fmla="*/ 1818543 h 4238339"/>
              <a:gd name="connsiteX1300" fmla="*/ 3576681 w 15194936"/>
              <a:gd name="connsiteY1300" fmla="*/ 1807044 h 4238339"/>
              <a:gd name="connsiteX1301" fmla="*/ 3493693 w 15194936"/>
              <a:gd name="connsiteY1301" fmla="*/ 1802115 h 4238339"/>
              <a:gd name="connsiteX1302" fmla="*/ 3510125 w 15194936"/>
              <a:gd name="connsiteY1302" fmla="*/ 1790616 h 4238339"/>
              <a:gd name="connsiteX1303" fmla="*/ 2835544 w 15194936"/>
              <a:gd name="connsiteY1303" fmla="*/ 1762689 h 4238339"/>
              <a:gd name="connsiteX1304" fmla="*/ 2786244 w 15194936"/>
              <a:gd name="connsiteY1304" fmla="*/ 1784866 h 4238339"/>
              <a:gd name="connsiteX1305" fmla="*/ 3339222 w 15194936"/>
              <a:gd name="connsiteY1305" fmla="*/ 1802115 h 4238339"/>
              <a:gd name="connsiteX1306" fmla="*/ 3200361 w 15194936"/>
              <a:gd name="connsiteY1306" fmla="*/ 1802115 h 4238339"/>
              <a:gd name="connsiteX1307" fmla="*/ 3151062 w 15194936"/>
              <a:gd name="connsiteY1307" fmla="*/ 1812793 h 4238339"/>
              <a:gd name="connsiteX1308" fmla="*/ 3001518 w 15194936"/>
              <a:gd name="connsiteY1308" fmla="*/ 1812793 h 4238339"/>
              <a:gd name="connsiteX1309" fmla="*/ 2946468 w 15194936"/>
              <a:gd name="connsiteY1309" fmla="*/ 1834971 h 4238339"/>
              <a:gd name="connsiteX1310" fmla="*/ 3278417 w 15194936"/>
              <a:gd name="connsiteY1310" fmla="*/ 1834971 h 4238339"/>
              <a:gd name="connsiteX1311" fmla="*/ 2847046 w 15194936"/>
              <a:gd name="connsiteY1311" fmla="*/ 1845649 h 4238339"/>
              <a:gd name="connsiteX1312" fmla="*/ 2813358 w 15194936"/>
              <a:gd name="connsiteY1312" fmla="*/ 1851398 h 4238339"/>
              <a:gd name="connsiteX1313" fmla="*/ 2686823 w 15194936"/>
              <a:gd name="connsiteY1313" fmla="*/ 1845649 h 4238339"/>
              <a:gd name="connsiteX1314" fmla="*/ 2808430 w 15194936"/>
              <a:gd name="connsiteY1314" fmla="*/ 1840720 h 4238339"/>
              <a:gd name="connsiteX1315" fmla="*/ 2857729 w 15194936"/>
              <a:gd name="connsiteY1315" fmla="*/ 1818543 h 4238339"/>
              <a:gd name="connsiteX1316" fmla="*/ 2543034 w 15194936"/>
              <a:gd name="connsiteY1316" fmla="*/ 1796366 h 4238339"/>
              <a:gd name="connsiteX1317" fmla="*/ 2520848 w 15194936"/>
              <a:gd name="connsiteY1317" fmla="*/ 1796366 h 4238339"/>
              <a:gd name="connsiteX1318" fmla="*/ 2636703 w 15194936"/>
              <a:gd name="connsiteY1318" fmla="*/ 1790616 h 4238339"/>
              <a:gd name="connsiteX1319" fmla="*/ 2686823 w 15194936"/>
              <a:gd name="connsiteY1319" fmla="*/ 1768439 h 4238339"/>
              <a:gd name="connsiteX1320" fmla="*/ 2354874 w 15194936"/>
              <a:gd name="connsiteY1320" fmla="*/ 1740511 h 4238339"/>
              <a:gd name="connsiteX1321" fmla="*/ 2648206 w 15194936"/>
              <a:gd name="connsiteY1321" fmla="*/ 1729834 h 4238339"/>
              <a:gd name="connsiteX1322" fmla="*/ 2703257 w 15194936"/>
              <a:gd name="connsiteY1322" fmla="*/ 1719156 h 4238339"/>
              <a:gd name="connsiteX1323" fmla="*/ 2709008 w 15194936"/>
              <a:gd name="connsiteY1323" fmla="*/ 1719156 h 4238339"/>
              <a:gd name="connsiteX1324" fmla="*/ 3051640 w 15194936"/>
              <a:gd name="connsiteY1324" fmla="*/ 1729834 h 4238339"/>
              <a:gd name="connsiteX1325" fmla="*/ 3017952 w 15194936"/>
              <a:gd name="connsiteY1325" fmla="*/ 1740511 h 4238339"/>
              <a:gd name="connsiteX1326" fmla="*/ 3167493 w 15194936"/>
              <a:gd name="connsiteY1326" fmla="*/ 1740511 h 4238339"/>
              <a:gd name="connsiteX1327" fmla="*/ 3217615 w 15194936"/>
              <a:gd name="connsiteY1327" fmla="*/ 1719156 h 4238339"/>
              <a:gd name="connsiteX1328" fmla="*/ 3178998 w 15194936"/>
              <a:gd name="connsiteY1328" fmla="*/ 1719156 h 4238339"/>
              <a:gd name="connsiteX1329" fmla="*/ 3211864 w 15194936"/>
              <a:gd name="connsiteY1329" fmla="*/ 1713406 h 4238339"/>
              <a:gd name="connsiteX1330" fmla="*/ 3261163 w 15194936"/>
              <a:gd name="connsiteY1330" fmla="*/ 1696978 h 4238339"/>
              <a:gd name="connsiteX1331" fmla="*/ 2869232 w 15194936"/>
              <a:gd name="connsiteY1331" fmla="*/ 1674801 h 4238339"/>
              <a:gd name="connsiteX1332" fmla="*/ 2913602 w 15194936"/>
              <a:gd name="connsiteY1332" fmla="*/ 1658373 h 4238339"/>
              <a:gd name="connsiteX1333" fmla="*/ 3432889 w 15194936"/>
              <a:gd name="connsiteY1333" fmla="*/ 1641945 h 4238339"/>
              <a:gd name="connsiteX1334" fmla="*/ 3483011 w 15194936"/>
              <a:gd name="connsiteY1334" fmla="*/ 1624697 h 4238339"/>
              <a:gd name="connsiteX1335" fmla="*/ 3183927 w 15194936"/>
              <a:gd name="connsiteY1335" fmla="*/ 1619768 h 4238339"/>
              <a:gd name="connsiteX1336" fmla="*/ 3366336 w 15194936"/>
              <a:gd name="connsiteY1336" fmla="*/ 1597591 h 4238339"/>
              <a:gd name="connsiteX1337" fmla="*/ 3388521 w 15194936"/>
              <a:gd name="connsiteY1337" fmla="*/ 1586092 h 4238339"/>
              <a:gd name="connsiteX1338" fmla="*/ 3117373 w 15194936"/>
              <a:gd name="connsiteY1338" fmla="*/ 1580342 h 4238339"/>
              <a:gd name="connsiteX1339" fmla="*/ 3112442 w 15194936"/>
              <a:gd name="connsiteY1339" fmla="*/ 1575414 h 4238339"/>
              <a:gd name="connsiteX1340" fmla="*/ 3090257 w 15194936"/>
              <a:gd name="connsiteY1340" fmla="*/ 1575414 h 4238339"/>
              <a:gd name="connsiteX1341" fmla="*/ 3123125 w 15194936"/>
              <a:gd name="connsiteY1341" fmla="*/ 1558986 h 4238339"/>
              <a:gd name="connsiteX1342" fmla="*/ 2824861 w 15194936"/>
              <a:gd name="connsiteY1342" fmla="*/ 1541737 h 4238339"/>
              <a:gd name="connsiteX1343" fmla="*/ 2769810 w 15194936"/>
              <a:gd name="connsiteY1343" fmla="*/ 1553236 h 4238339"/>
              <a:gd name="connsiteX1344" fmla="*/ 2736122 w 15194936"/>
              <a:gd name="connsiteY1344" fmla="*/ 1553236 h 4238339"/>
              <a:gd name="connsiteX1345" fmla="*/ 2675320 w 15194936"/>
              <a:gd name="connsiteY1345" fmla="*/ 1536809 h 4238339"/>
              <a:gd name="connsiteX1346" fmla="*/ 2824861 w 15194936"/>
              <a:gd name="connsiteY1346" fmla="*/ 1525309 h 4238339"/>
              <a:gd name="connsiteX1347" fmla="*/ 2869232 w 15194936"/>
              <a:gd name="connsiteY1347" fmla="*/ 1508881 h 4238339"/>
              <a:gd name="connsiteX1348" fmla="*/ 2581650 w 15194936"/>
              <a:gd name="connsiteY1348" fmla="*/ 1497382 h 4238339"/>
              <a:gd name="connsiteX1349" fmla="*/ 2575899 w 15194936"/>
              <a:gd name="connsiteY1349" fmla="*/ 1492454 h 4238339"/>
              <a:gd name="connsiteX1350" fmla="*/ 2780493 w 15194936"/>
              <a:gd name="connsiteY1350" fmla="*/ 1476026 h 4238339"/>
              <a:gd name="connsiteX1351" fmla="*/ 2830615 w 15194936"/>
              <a:gd name="connsiteY1351" fmla="*/ 1453849 h 4238339"/>
              <a:gd name="connsiteX1352" fmla="*/ 2322008 w 15194936"/>
              <a:gd name="connsiteY1352" fmla="*/ 1442349 h 4238339"/>
              <a:gd name="connsiteX1353" fmla="*/ 2294071 w 15194936"/>
              <a:gd name="connsiteY1353" fmla="*/ 1436600 h 4238339"/>
              <a:gd name="connsiteX1354" fmla="*/ 2249701 w 15194936"/>
              <a:gd name="connsiteY1354" fmla="*/ 1431671 h 4238339"/>
              <a:gd name="connsiteX1355" fmla="*/ 2299823 w 15194936"/>
              <a:gd name="connsiteY1355" fmla="*/ 1420172 h 4238339"/>
              <a:gd name="connsiteX1356" fmla="*/ 2338440 w 15194936"/>
              <a:gd name="connsiteY1356" fmla="*/ 1403744 h 4238339"/>
              <a:gd name="connsiteX1357" fmla="*/ 2050861 w 15194936"/>
              <a:gd name="connsiteY1357" fmla="*/ 1393066 h 4238339"/>
              <a:gd name="connsiteX1358" fmla="*/ 1758348 w 15194936"/>
              <a:gd name="connsiteY1358" fmla="*/ 1393066 h 4238339"/>
              <a:gd name="connsiteX1359" fmla="*/ 1741094 w 15194936"/>
              <a:gd name="connsiteY1359" fmla="*/ 1393066 h 4238339"/>
              <a:gd name="connsiteX1360" fmla="*/ 2156031 w 15194936"/>
              <a:gd name="connsiteY1360" fmla="*/ 1359390 h 4238339"/>
              <a:gd name="connsiteX1361" fmla="*/ 2078795 w 15194936"/>
              <a:gd name="connsiteY1361" fmla="*/ 1365140 h 4238339"/>
              <a:gd name="connsiteX1362" fmla="*/ 2089478 w 15194936"/>
              <a:gd name="connsiteY1362" fmla="*/ 1359390 h 4238339"/>
              <a:gd name="connsiteX1363" fmla="*/ 2206153 w 15194936"/>
              <a:gd name="connsiteY1363" fmla="*/ 1354461 h 4238339"/>
              <a:gd name="connsiteX1364" fmla="*/ 2222587 w 15194936"/>
              <a:gd name="connsiteY1364" fmla="*/ 1337212 h 4238339"/>
              <a:gd name="connsiteX1365" fmla="*/ 2387739 w 15194936"/>
              <a:gd name="connsiteY1365" fmla="*/ 1332284 h 4238339"/>
              <a:gd name="connsiteX1366" fmla="*/ 2409924 w 15194936"/>
              <a:gd name="connsiteY1366" fmla="*/ 1332284 h 4238339"/>
              <a:gd name="connsiteX1367" fmla="*/ 2393490 w 15194936"/>
              <a:gd name="connsiteY1367" fmla="*/ 1337212 h 4238339"/>
              <a:gd name="connsiteX1368" fmla="*/ 2421427 w 15194936"/>
              <a:gd name="connsiteY1368" fmla="*/ 1337212 h 4238339"/>
              <a:gd name="connsiteX1369" fmla="*/ 2393490 w 15194936"/>
              <a:gd name="connsiteY1369" fmla="*/ 1348712 h 4238339"/>
              <a:gd name="connsiteX1370" fmla="*/ 2382810 w 15194936"/>
              <a:gd name="connsiteY1370" fmla="*/ 1348712 h 4238339"/>
              <a:gd name="connsiteX1371" fmla="*/ 2344191 w 15194936"/>
              <a:gd name="connsiteY1371" fmla="*/ 1370889 h 4238339"/>
              <a:gd name="connsiteX1372" fmla="*/ 2581650 w 15194936"/>
              <a:gd name="connsiteY1372" fmla="*/ 1359390 h 4238339"/>
              <a:gd name="connsiteX1373" fmla="*/ 2360625 w 15194936"/>
              <a:gd name="connsiteY1373" fmla="*/ 1376639 h 4238339"/>
              <a:gd name="connsiteX1374" fmla="*/ 2316254 w 15194936"/>
              <a:gd name="connsiteY1374" fmla="*/ 1398816 h 4238339"/>
              <a:gd name="connsiteX1375" fmla="*/ 2421119 w 15194936"/>
              <a:gd name="connsiteY1375" fmla="*/ 1395941 h 4238339"/>
              <a:gd name="connsiteX1376" fmla="*/ 2484918 w 15194936"/>
              <a:gd name="connsiteY1376" fmla="*/ 1394202 h 4238339"/>
              <a:gd name="connsiteX1377" fmla="*/ 2472088 w 15194936"/>
              <a:gd name="connsiteY1377" fmla="*/ 1398957 h 4238339"/>
              <a:gd name="connsiteX1378" fmla="*/ 2432110 w 15194936"/>
              <a:gd name="connsiteY1378" fmla="*/ 1415243 h 4238339"/>
              <a:gd name="connsiteX1379" fmla="*/ 2835544 w 15194936"/>
              <a:gd name="connsiteY1379" fmla="*/ 1425922 h 4238339"/>
              <a:gd name="connsiteX1380" fmla="*/ 2924282 w 15194936"/>
              <a:gd name="connsiteY1380" fmla="*/ 1431671 h 4238339"/>
              <a:gd name="connsiteX1381" fmla="*/ 2974404 w 15194936"/>
              <a:gd name="connsiteY1381" fmla="*/ 1415243 h 4238339"/>
              <a:gd name="connsiteX1382" fmla="*/ 2896346 w 15194936"/>
              <a:gd name="connsiteY1382" fmla="*/ 1409494 h 4238339"/>
              <a:gd name="connsiteX1383" fmla="*/ 2808430 w 15194936"/>
              <a:gd name="connsiteY1383" fmla="*/ 1403744 h 4238339"/>
              <a:gd name="connsiteX1384" fmla="*/ 2796927 w 15194936"/>
              <a:gd name="connsiteY1384" fmla="*/ 1403744 h 4238339"/>
              <a:gd name="connsiteX1385" fmla="*/ 2609587 w 15194936"/>
              <a:gd name="connsiteY1385" fmla="*/ 1403744 h 4238339"/>
              <a:gd name="connsiteX1386" fmla="*/ 2780493 w 15194936"/>
              <a:gd name="connsiteY1386" fmla="*/ 1398816 h 4238339"/>
              <a:gd name="connsiteX1387" fmla="*/ 2952219 w 15194936"/>
              <a:gd name="connsiteY1387" fmla="*/ 1387317 h 4238339"/>
              <a:gd name="connsiteX1388" fmla="*/ 2996590 w 15194936"/>
              <a:gd name="connsiteY1388" fmla="*/ 1370889 h 4238339"/>
              <a:gd name="connsiteX1389" fmla="*/ 2802678 w 15194936"/>
              <a:gd name="connsiteY1389" fmla="*/ 1365140 h 4238339"/>
              <a:gd name="connsiteX1390" fmla="*/ 2614518 w 15194936"/>
              <a:gd name="connsiteY1390" fmla="*/ 1370889 h 4238339"/>
              <a:gd name="connsiteX1391" fmla="*/ 2675320 w 15194936"/>
              <a:gd name="connsiteY1391" fmla="*/ 1359390 h 4238339"/>
              <a:gd name="connsiteX1392" fmla="*/ 2709008 w 15194936"/>
              <a:gd name="connsiteY1392" fmla="*/ 1342962 h 4238339"/>
              <a:gd name="connsiteX1393" fmla="*/ 2653135 w 15194936"/>
              <a:gd name="connsiteY1393" fmla="*/ 1342962 h 4238339"/>
              <a:gd name="connsiteX1394" fmla="*/ 2664638 w 15194936"/>
              <a:gd name="connsiteY1394" fmla="*/ 1337212 h 4238339"/>
              <a:gd name="connsiteX1395" fmla="*/ 2879914 w 15194936"/>
              <a:gd name="connsiteY1395" fmla="*/ 1337212 h 4238339"/>
              <a:gd name="connsiteX1396" fmla="*/ 2990838 w 15194936"/>
              <a:gd name="connsiteY1396" fmla="*/ 1337212 h 4238339"/>
              <a:gd name="connsiteX1397" fmla="*/ 2990838 w 15194936"/>
              <a:gd name="connsiteY1397" fmla="*/ 1332284 h 4238339"/>
              <a:gd name="connsiteX1398" fmla="*/ 2902097 w 15194936"/>
              <a:gd name="connsiteY1398" fmla="*/ 1332284 h 4238339"/>
              <a:gd name="connsiteX1399" fmla="*/ 2930034 w 15194936"/>
              <a:gd name="connsiteY1399" fmla="*/ 1320785 h 4238339"/>
              <a:gd name="connsiteX1400" fmla="*/ 2774742 w 15194936"/>
              <a:gd name="connsiteY1400" fmla="*/ 1315857 h 4238339"/>
              <a:gd name="connsiteX1401" fmla="*/ 2796927 w 15194936"/>
              <a:gd name="connsiteY1401" fmla="*/ 1304357 h 4238339"/>
              <a:gd name="connsiteX1402" fmla="*/ 2731194 w 15194936"/>
              <a:gd name="connsiteY1402" fmla="*/ 1304357 h 4238339"/>
              <a:gd name="connsiteX1403" fmla="*/ 2734583 w 15194936"/>
              <a:gd name="connsiteY1403" fmla="*/ 1303638 h 4238339"/>
              <a:gd name="connsiteX1404" fmla="*/ 2756443 w 15194936"/>
              <a:gd name="connsiteY1404" fmla="*/ 1299003 h 4238339"/>
              <a:gd name="connsiteX1405" fmla="*/ 2774742 w 15194936"/>
              <a:gd name="connsiteY1405" fmla="*/ 1298607 h 4238339"/>
              <a:gd name="connsiteX1406" fmla="*/ 2764059 w 15194936"/>
              <a:gd name="connsiteY1406" fmla="*/ 1298607 h 4238339"/>
              <a:gd name="connsiteX1407" fmla="*/ 2758308 w 15194936"/>
              <a:gd name="connsiteY1407" fmla="*/ 1298607 h 4238339"/>
              <a:gd name="connsiteX1408" fmla="*/ 2756443 w 15194936"/>
              <a:gd name="connsiteY1408" fmla="*/ 1299003 h 4238339"/>
              <a:gd name="connsiteX1409" fmla="*/ 2608457 w 15194936"/>
              <a:gd name="connsiteY1409" fmla="*/ 1302201 h 4238339"/>
              <a:gd name="connsiteX1410" fmla="*/ 2437861 w 15194936"/>
              <a:gd name="connsiteY1410" fmla="*/ 1310107 h 4238339"/>
              <a:gd name="connsiteX1411" fmla="*/ 2338440 w 15194936"/>
              <a:gd name="connsiteY1411" fmla="*/ 1310107 h 4238339"/>
              <a:gd name="connsiteX1412" fmla="*/ 2377059 w 15194936"/>
              <a:gd name="connsiteY1412" fmla="*/ 1293679 h 4238339"/>
              <a:gd name="connsiteX1413" fmla="*/ 2330223 w 15194936"/>
              <a:gd name="connsiteY1413" fmla="*/ 1297991 h 4238339"/>
              <a:gd name="connsiteX1414" fmla="*/ 2312140 w 15194936"/>
              <a:gd name="connsiteY1414" fmla="*/ 1298229 h 4238339"/>
              <a:gd name="connsiteX1415" fmla="*/ 2325500 w 15194936"/>
              <a:gd name="connsiteY1415" fmla="*/ 1295142 h 4238339"/>
              <a:gd name="connsiteX1416" fmla="*/ 2360625 w 15194936"/>
              <a:gd name="connsiteY1416" fmla="*/ 1276430 h 4238339"/>
              <a:gd name="connsiteX1417" fmla="*/ 2188899 w 15194936"/>
              <a:gd name="connsiteY1417" fmla="*/ 1276430 h 4238339"/>
              <a:gd name="connsiteX1418" fmla="*/ 2222587 w 15194936"/>
              <a:gd name="connsiteY1418" fmla="*/ 1254252 h 4238339"/>
              <a:gd name="connsiteX1419" fmla="*/ 1901318 w 15194936"/>
              <a:gd name="connsiteY1419" fmla="*/ 1260002 h 4238339"/>
              <a:gd name="connsiteX1420" fmla="*/ 1846267 w 15194936"/>
              <a:gd name="connsiteY1420" fmla="*/ 1282179 h 4238339"/>
              <a:gd name="connsiteX1421" fmla="*/ 1907069 w 15194936"/>
              <a:gd name="connsiteY1421" fmla="*/ 1276430 h 4238339"/>
              <a:gd name="connsiteX1422" fmla="*/ 1935006 w 15194936"/>
              <a:gd name="connsiteY1422" fmla="*/ 1271502 h 4238339"/>
              <a:gd name="connsiteX1423" fmla="*/ 2001559 w 15194936"/>
              <a:gd name="connsiteY1423" fmla="*/ 1276430 h 4238339"/>
              <a:gd name="connsiteX1424" fmla="*/ 2034427 w 15194936"/>
              <a:gd name="connsiteY1424" fmla="*/ 1276430 h 4238339"/>
              <a:gd name="connsiteX1425" fmla="*/ 2045107 w 15194936"/>
              <a:gd name="connsiteY1425" fmla="*/ 1276430 h 4238339"/>
              <a:gd name="connsiteX1426" fmla="*/ 2073044 w 15194936"/>
              <a:gd name="connsiteY1426" fmla="*/ 1276430 h 4238339"/>
              <a:gd name="connsiteX1427" fmla="*/ 2056612 w 15194936"/>
              <a:gd name="connsiteY1427" fmla="*/ 1287929 h 4238339"/>
              <a:gd name="connsiteX1428" fmla="*/ 1951439 w 15194936"/>
              <a:gd name="connsiteY1428" fmla="*/ 1287929 h 4238339"/>
              <a:gd name="connsiteX1429" fmla="*/ 1907069 w 15194936"/>
              <a:gd name="connsiteY1429" fmla="*/ 1298607 h 4238339"/>
              <a:gd name="connsiteX1430" fmla="*/ 1387780 w 15194936"/>
              <a:gd name="connsiteY1430" fmla="*/ 1320785 h 4238339"/>
              <a:gd name="connsiteX1431" fmla="*/ 1663858 w 15194936"/>
              <a:gd name="connsiteY1431" fmla="*/ 1287929 h 4238339"/>
              <a:gd name="connsiteX1432" fmla="*/ 1713980 w 15194936"/>
              <a:gd name="connsiteY1432" fmla="*/ 1265752 h 4238339"/>
              <a:gd name="connsiteX1433" fmla="*/ 1686044 w 15194936"/>
              <a:gd name="connsiteY1433" fmla="*/ 1265752 h 4238339"/>
              <a:gd name="connsiteX1434" fmla="*/ 1763279 w 15194936"/>
              <a:gd name="connsiteY1434" fmla="*/ 1260002 h 4238339"/>
              <a:gd name="connsiteX1435" fmla="*/ 1785465 w 15194936"/>
              <a:gd name="connsiteY1435" fmla="*/ 1254252 h 4238339"/>
              <a:gd name="connsiteX1436" fmla="*/ 1840515 w 15194936"/>
              <a:gd name="connsiteY1436" fmla="*/ 1249324 h 4238339"/>
              <a:gd name="connsiteX1437" fmla="*/ 1653176 w 15194936"/>
              <a:gd name="connsiteY1437" fmla="*/ 1249324 h 4238339"/>
              <a:gd name="connsiteX1438" fmla="*/ 1691795 w 15194936"/>
              <a:gd name="connsiteY1438" fmla="*/ 1243574 h 4238339"/>
              <a:gd name="connsiteX1439" fmla="*/ 1724660 w 15194936"/>
              <a:gd name="connsiteY1439" fmla="*/ 1232896 h 4238339"/>
              <a:gd name="connsiteX1440" fmla="*/ 1559508 w 15194936"/>
              <a:gd name="connsiteY1440" fmla="*/ 1243574 h 4238339"/>
              <a:gd name="connsiteX1441" fmla="*/ 1691795 w 15194936"/>
              <a:gd name="connsiteY1441" fmla="*/ 1221397 h 4238339"/>
              <a:gd name="connsiteX1442" fmla="*/ 1531572 w 15194936"/>
              <a:gd name="connsiteY1442" fmla="*/ 1221397 h 4238339"/>
              <a:gd name="connsiteX1443" fmla="*/ 1515138 w 15194936"/>
              <a:gd name="connsiteY1443" fmla="*/ 1215648 h 4238339"/>
              <a:gd name="connsiteX1444" fmla="*/ 1492952 w 15194936"/>
              <a:gd name="connsiteY1444" fmla="*/ 1215648 h 4238339"/>
              <a:gd name="connsiteX1445" fmla="*/ 1509386 w 15194936"/>
              <a:gd name="connsiteY1445" fmla="*/ 1210719 h 4238339"/>
              <a:gd name="connsiteX1446" fmla="*/ 1531572 w 15194936"/>
              <a:gd name="connsiteY1446" fmla="*/ 1210719 h 4238339"/>
              <a:gd name="connsiteX1447" fmla="*/ 1691795 w 15194936"/>
              <a:gd name="connsiteY1447" fmla="*/ 1188542 h 4238339"/>
              <a:gd name="connsiteX1448" fmla="*/ 1719732 w 15194936"/>
              <a:gd name="connsiteY1448" fmla="*/ 1172114 h 4238339"/>
              <a:gd name="connsiteX1449" fmla="*/ 1592374 w 15194936"/>
              <a:gd name="connsiteY1449" fmla="*/ 1177043 h 4238339"/>
              <a:gd name="connsiteX1450" fmla="*/ 1614559 w 15194936"/>
              <a:gd name="connsiteY1450" fmla="*/ 1172114 h 4238339"/>
              <a:gd name="connsiteX1451" fmla="*/ 1608808 w 15194936"/>
              <a:gd name="connsiteY1451" fmla="*/ 1172114 h 4238339"/>
              <a:gd name="connsiteX1452" fmla="*/ 1509386 w 15194936"/>
              <a:gd name="connsiteY1452" fmla="*/ 1172114 h 4238339"/>
              <a:gd name="connsiteX1453" fmla="*/ 1359845 w 15194936"/>
              <a:gd name="connsiteY1453" fmla="*/ 1188542 h 4238339"/>
              <a:gd name="connsiteX1454" fmla="*/ 1310546 w 15194936"/>
              <a:gd name="connsiteY1454" fmla="*/ 1215648 h 4238339"/>
              <a:gd name="connsiteX1455" fmla="*/ 1658107 w 15194936"/>
              <a:gd name="connsiteY1455" fmla="*/ 1177043 h 4238339"/>
              <a:gd name="connsiteX1456" fmla="*/ 1205373 w 15194936"/>
              <a:gd name="connsiteY1456" fmla="*/ 1237825 h 4238339"/>
              <a:gd name="connsiteX1457" fmla="*/ 1171685 w 15194936"/>
              <a:gd name="connsiteY1457" fmla="*/ 1249324 h 4238339"/>
              <a:gd name="connsiteX1458" fmla="*/ 1039396 w 15194936"/>
              <a:gd name="connsiteY1458" fmla="*/ 1260002 h 4238339"/>
              <a:gd name="connsiteX1459" fmla="*/ 1166754 w 15194936"/>
              <a:gd name="connsiteY1459" fmla="*/ 1237825 h 4238339"/>
              <a:gd name="connsiteX1460" fmla="*/ 1211125 w 15194936"/>
              <a:gd name="connsiteY1460" fmla="*/ 1210719 h 4238339"/>
              <a:gd name="connsiteX1461" fmla="*/ 879173 w 15194936"/>
              <a:gd name="connsiteY1461" fmla="*/ 1227147 h 4238339"/>
              <a:gd name="connsiteX1462" fmla="*/ 856990 w 15194936"/>
              <a:gd name="connsiteY1462" fmla="*/ 1227147 h 4238339"/>
              <a:gd name="connsiteX1463" fmla="*/ 978594 w 15194936"/>
              <a:gd name="connsiteY1463" fmla="*/ 1204969 h 4238339"/>
              <a:gd name="connsiteX1464" fmla="*/ 1028716 w 15194936"/>
              <a:gd name="connsiteY1464" fmla="*/ 1182792 h 4238339"/>
              <a:gd name="connsiteX1465" fmla="*/ 680333 w 15194936"/>
              <a:gd name="connsiteY1465" fmla="*/ 1193470 h 4238339"/>
              <a:gd name="connsiteX1466" fmla="*/ 984346 w 15194936"/>
              <a:gd name="connsiteY1466" fmla="*/ 1149937 h 4238339"/>
              <a:gd name="connsiteX1467" fmla="*/ 1039396 w 15194936"/>
              <a:gd name="connsiteY1467" fmla="*/ 1127760 h 4238339"/>
              <a:gd name="connsiteX1468" fmla="*/ 1045150 w 15194936"/>
              <a:gd name="connsiteY1468" fmla="*/ 1127760 h 4238339"/>
              <a:gd name="connsiteX1469" fmla="*/ 1371348 w 15194936"/>
              <a:gd name="connsiteY1469" fmla="*/ 1099832 h 4238339"/>
              <a:gd name="connsiteX1470" fmla="*/ 1321226 w 15194936"/>
              <a:gd name="connsiteY1470" fmla="*/ 1099832 h 4238339"/>
              <a:gd name="connsiteX1471" fmla="*/ 1580871 w 15194936"/>
              <a:gd name="connsiteY1471" fmla="*/ 1072727 h 4238339"/>
              <a:gd name="connsiteX1472" fmla="*/ 1537323 w 15194936"/>
              <a:gd name="connsiteY1472" fmla="*/ 1072727 h 4238339"/>
              <a:gd name="connsiteX1473" fmla="*/ 1570188 w 15194936"/>
              <a:gd name="connsiteY1473" fmla="*/ 1066977 h 4238339"/>
              <a:gd name="connsiteX1474" fmla="*/ 1625241 w 15194936"/>
              <a:gd name="connsiteY1474" fmla="*/ 1044800 h 4238339"/>
              <a:gd name="connsiteX1475" fmla="*/ 1465016 w 15194936"/>
              <a:gd name="connsiteY1475" fmla="*/ 1044800 h 4238339"/>
              <a:gd name="connsiteX1476" fmla="*/ 1537323 w 15194936"/>
              <a:gd name="connsiteY1476" fmla="*/ 1039050 h 4238339"/>
              <a:gd name="connsiteX1477" fmla="*/ 1211125 w 15194936"/>
              <a:gd name="connsiteY1477" fmla="*/ 1066977 h 4238339"/>
              <a:gd name="connsiteX1478" fmla="*/ 1254673 w 15194936"/>
              <a:gd name="connsiteY1478" fmla="*/ 1044800 h 4238339"/>
              <a:gd name="connsiteX1479" fmla="*/ 1796968 w 15194936"/>
              <a:gd name="connsiteY1479" fmla="*/ 967590 h 4238339"/>
              <a:gd name="connsiteX1480" fmla="*/ 1846267 w 15194936"/>
              <a:gd name="connsiteY1480" fmla="*/ 945412 h 4238339"/>
              <a:gd name="connsiteX1481" fmla="*/ 1531572 w 15194936"/>
              <a:gd name="connsiteY1481" fmla="*/ 978268 h 4238339"/>
              <a:gd name="connsiteX1482" fmla="*/ 1719732 w 15194936"/>
              <a:gd name="connsiteY1482" fmla="*/ 933913 h 4238339"/>
              <a:gd name="connsiteX1483" fmla="*/ 1746846 w 15194936"/>
              <a:gd name="connsiteY1483" fmla="*/ 917485 h 4238339"/>
              <a:gd name="connsiteX1484" fmla="*/ 1459264 w 15194936"/>
              <a:gd name="connsiteY1484" fmla="*/ 945412 h 4238339"/>
              <a:gd name="connsiteX1485" fmla="*/ 1454336 w 15194936"/>
              <a:gd name="connsiteY1485" fmla="*/ 939663 h 4238339"/>
              <a:gd name="connsiteX1486" fmla="*/ 1450843 w 15194936"/>
              <a:gd name="connsiteY1486" fmla="*/ 939663 h 4238339"/>
              <a:gd name="connsiteX1487" fmla="*/ 1432150 w 15194936"/>
              <a:gd name="connsiteY1487" fmla="*/ 939663 h 4238339"/>
              <a:gd name="connsiteX1488" fmla="*/ 1465016 w 15194936"/>
              <a:gd name="connsiteY1488" fmla="*/ 917485 h 4238339"/>
              <a:gd name="connsiteX1489" fmla="*/ 1144569 w 15194936"/>
              <a:gd name="connsiteY1489" fmla="*/ 933913 h 4238339"/>
              <a:gd name="connsiteX1490" fmla="*/ 1094449 w 15194936"/>
              <a:gd name="connsiteY1490" fmla="*/ 956091 h 4238339"/>
              <a:gd name="connsiteX1491" fmla="*/ 1055830 w 15194936"/>
              <a:gd name="connsiteY1491" fmla="*/ 961840 h 4238339"/>
              <a:gd name="connsiteX1492" fmla="*/ 990097 w 15194936"/>
              <a:gd name="connsiteY1492" fmla="*/ 950341 h 4238339"/>
              <a:gd name="connsiteX1493" fmla="*/ 1144569 w 15194936"/>
              <a:gd name="connsiteY1493" fmla="*/ 923235 h 4238339"/>
              <a:gd name="connsiteX1494" fmla="*/ 1193868 w 15194936"/>
              <a:gd name="connsiteY1494" fmla="*/ 901058 h 4238339"/>
              <a:gd name="connsiteX1495" fmla="*/ 889856 w 15194936"/>
              <a:gd name="connsiteY1495" fmla="*/ 923235 h 4238339"/>
              <a:gd name="connsiteX1496" fmla="*/ 879173 w 15194936"/>
              <a:gd name="connsiteY1496" fmla="*/ 917485 h 4238339"/>
              <a:gd name="connsiteX1497" fmla="*/ 1094449 w 15194936"/>
              <a:gd name="connsiteY1497" fmla="*/ 873130 h 4238339"/>
              <a:gd name="connsiteX1498" fmla="*/ 1144569 w 15194936"/>
              <a:gd name="connsiteY1498" fmla="*/ 850953 h 4238339"/>
              <a:gd name="connsiteX1499" fmla="*/ 608026 w 15194936"/>
              <a:gd name="connsiteY1499" fmla="*/ 901058 h 4238339"/>
              <a:gd name="connsiteX1500" fmla="*/ 580912 w 15194936"/>
              <a:gd name="connsiteY1500" fmla="*/ 901058 h 4238339"/>
              <a:gd name="connsiteX1501" fmla="*/ 536543 w 15194936"/>
              <a:gd name="connsiteY1501" fmla="*/ 895308 h 4238339"/>
              <a:gd name="connsiteX1502" fmla="*/ 580912 w 15194936"/>
              <a:gd name="connsiteY1502" fmla="*/ 884630 h 4238339"/>
              <a:gd name="connsiteX1503" fmla="*/ 619531 w 15194936"/>
              <a:gd name="connsiteY1503" fmla="*/ 856703 h 4238339"/>
              <a:gd name="connsiteX1504" fmla="*/ 321267 w 15194936"/>
              <a:gd name="connsiteY1504" fmla="*/ 878880 h 4238339"/>
              <a:gd name="connsiteX1505" fmla="*/ 17254 w 15194936"/>
              <a:gd name="connsiteY1505" fmla="*/ 917485 h 4238339"/>
              <a:gd name="connsiteX1506" fmla="*/ 0 w 15194936"/>
              <a:gd name="connsiteY1506" fmla="*/ 917485 h 4238339"/>
              <a:gd name="connsiteX1507" fmla="*/ 447802 w 15194936"/>
              <a:gd name="connsiteY1507" fmla="*/ 834525 h 4238339"/>
              <a:gd name="connsiteX1508" fmla="*/ 497924 w 15194936"/>
              <a:gd name="connsiteY1508" fmla="*/ 807420 h 4238339"/>
              <a:gd name="connsiteX1509" fmla="*/ 668830 w 15194936"/>
              <a:gd name="connsiteY1509" fmla="*/ 779493 h 4238339"/>
              <a:gd name="connsiteX1510" fmla="*/ 691013 w 15194936"/>
              <a:gd name="connsiteY1510" fmla="*/ 779493 h 4238339"/>
              <a:gd name="connsiteX1511" fmla="*/ 668830 w 15194936"/>
              <a:gd name="connsiteY1511" fmla="*/ 795920 h 4238339"/>
              <a:gd name="connsiteX1512" fmla="*/ 707447 w 15194936"/>
              <a:gd name="connsiteY1512" fmla="*/ 790171 h 4238339"/>
              <a:gd name="connsiteX1513" fmla="*/ 663899 w 15194936"/>
              <a:gd name="connsiteY1513" fmla="*/ 801670 h 4238339"/>
              <a:gd name="connsiteX1514" fmla="*/ 624460 w 15194936"/>
              <a:gd name="connsiteY1514" fmla="*/ 823847 h 4238339"/>
              <a:gd name="connsiteX1515" fmla="*/ 873422 w 15194936"/>
              <a:gd name="connsiteY1515" fmla="*/ 785242 h 4238339"/>
              <a:gd name="connsiteX1516" fmla="*/ 646645 w 15194936"/>
              <a:gd name="connsiteY1516" fmla="*/ 829597 h 4238339"/>
              <a:gd name="connsiteX1517" fmla="*/ 597346 w 15194936"/>
              <a:gd name="connsiteY1517" fmla="*/ 856703 h 4238339"/>
              <a:gd name="connsiteX1518" fmla="*/ 818371 w 15194936"/>
              <a:gd name="connsiteY1518" fmla="*/ 823847 h 4238339"/>
              <a:gd name="connsiteX1519" fmla="*/ 774003 w 15194936"/>
              <a:gd name="connsiteY1519" fmla="*/ 834525 h 4238339"/>
              <a:gd name="connsiteX1520" fmla="*/ 724701 w 15194936"/>
              <a:gd name="connsiteY1520" fmla="*/ 856703 h 4238339"/>
              <a:gd name="connsiteX1521" fmla="*/ 1144569 w 15194936"/>
              <a:gd name="connsiteY1521" fmla="*/ 823847 h 4238339"/>
              <a:gd name="connsiteX1522" fmla="*/ 1238239 w 15194936"/>
              <a:gd name="connsiteY1522" fmla="*/ 818098 h 4238339"/>
              <a:gd name="connsiteX1523" fmla="*/ 1294112 w 15194936"/>
              <a:gd name="connsiteY1523" fmla="*/ 795920 h 4238339"/>
              <a:gd name="connsiteX1524" fmla="*/ 1205373 w 15194936"/>
              <a:gd name="connsiteY1524" fmla="*/ 801670 h 4238339"/>
              <a:gd name="connsiteX1525" fmla="*/ 1116632 w 15194936"/>
              <a:gd name="connsiteY1525" fmla="*/ 807420 h 4238339"/>
              <a:gd name="connsiteX1526" fmla="*/ 1105952 w 15194936"/>
              <a:gd name="connsiteY1526" fmla="*/ 807420 h 4238339"/>
              <a:gd name="connsiteX1527" fmla="*/ 907110 w 15194936"/>
              <a:gd name="connsiteY1527" fmla="*/ 829597 h 4238339"/>
              <a:gd name="connsiteX1528" fmla="*/ 1083767 w 15194936"/>
              <a:gd name="connsiteY1528" fmla="*/ 801670 h 4238339"/>
              <a:gd name="connsiteX1529" fmla="*/ 1260424 w 15194936"/>
              <a:gd name="connsiteY1529" fmla="*/ 773743 h 4238339"/>
              <a:gd name="connsiteX1530" fmla="*/ 1310546 w 15194936"/>
              <a:gd name="connsiteY1530" fmla="*/ 746637 h 4238339"/>
              <a:gd name="connsiteX1531" fmla="*/ 1105952 w 15194936"/>
              <a:gd name="connsiteY1531" fmla="*/ 763065 h 4238339"/>
              <a:gd name="connsiteX1532" fmla="*/ 907110 w 15194936"/>
              <a:gd name="connsiteY1532" fmla="*/ 790171 h 4238339"/>
              <a:gd name="connsiteX1533" fmla="*/ 972843 w 15194936"/>
              <a:gd name="connsiteY1533" fmla="*/ 773743 h 4238339"/>
              <a:gd name="connsiteX1534" fmla="*/ 1000780 w 15194936"/>
              <a:gd name="connsiteY1534" fmla="*/ 751566 h 4238339"/>
              <a:gd name="connsiteX1535" fmla="*/ 975411 w 15194936"/>
              <a:gd name="connsiteY1535" fmla="*/ 756597 h 4238339"/>
              <a:gd name="connsiteX1536" fmla="*/ 958697 w 15194936"/>
              <a:gd name="connsiteY1536" fmla="*/ 757002 h 4238339"/>
              <a:gd name="connsiteX1537" fmla="*/ 1071647 w 15194936"/>
              <a:gd name="connsiteY1537" fmla="*/ 741504 h 4238339"/>
              <a:gd name="connsiteX1538" fmla="*/ 1183188 w 15194936"/>
              <a:gd name="connsiteY1538" fmla="*/ 729389 h 4238339"/>
              <a:gd name="connsiteX1539" fmla="*/ 1437081 w 15194936"/>
              <a:gd name="connsiteY1539" fmla="*/ 680106 h 4238339"/>
              <a:gd name="connsiteX1540" fmla="*/ 1404214 w 15194936"/>
              <a:gd name="connsiteY1540" fmla="*/ 685855 h 4238339"/>
              <a:gd name="connsiteX1541" fmla="*/ 1310546 w 15194936"/>
              <a:gd name="connsiteY1541" fmla="*/ 696533 h 4238339"/>
              <a:gd name="connsiteX1542" fmla="*/ 1316297 w 15194936"/>
              <a:gd name="connsiteY1542" fmla="*/ 685855 h 4238339"/>
              <a:gd name="connsiteX1543" fmla="*/ 718950 w 15194936"/>
              <a:gd name="connsiteY1543" fmla="*/ 751566 h 4238339"/>
              <a:gd name="connsiteX1544" fmla="*/ 613779 w 15194936"/>
              <a:gd name="connsiteY1544" fmla="*/ 763065 h 4238339"/>
              <a:gd name="connsiteX1545" fmla="*/ 658148 w 15194936"/>
              <a:gd name="connsiteY1545" fmla="*/ 740888 h 4238339"/>
              <a:gd name="connsiteX1546" fmla="*/ 917792 w 15194936"/>
              <a:gd name="connsiteY1546" fmla="*/ 707211 h 4238339"/>
              <a:gd name="connsiteX1547" fmla="*/ 1183188 w 15194936"/>
              <a:gd name="connsiteY1547" fmla="*/ 663678 h 4238339"/>
              <a:gd name="connsiteX1548" fmla="*/ 1227557 w 15194936"/>
              <a:gd name="connsiteY1548" fmla="*/ 641500 h 4238339"/>
              <a:gd name="connsiteX1549" fmla="*/ 1089518 w 15194936"/>
              <a:gd name="connsiteY1549" fmla="*/ 657928 h 4238339"/>
              <a:gd name="connsiteX1550" fmla="*/ 950658 w 15194936"/>
              <a:gd name="connsiteY1550" fmla="*/ 674356 h 4238339"/>
              <a:gd name="connsiteX1551" fmla="*/ 967914 w 15194936"/>
              <a:gd name="connsiteY1551" fmla="*/ 657928 h 4238339"/>
              <a:gd name="connsiteX1552" fmla="*/ 917792 w 15194936"/>
              <a:gd name="connsiteY1552" fmla="*/ 663678 h 4238339"/>
              <a:gd name="connsiteX1553" fmla="*/ 862741 w 15194936"/>
              <a:gd name="connsiteY1553" fmla="*/ 669428 h 4238339"/>
              <a:gd name="connsiteX1554" fmla="*/ 873422 w 15194936"/>
              <a:gd name="connsiteY1554" fmla="*/ 663678 h 4238339"/>
              <a:gd name="connsiteX1555" fmla="*/ 1575940 w 15194936"/>
              <a:gd name="connsiteY1555" fmla="*/ 586468 h 4238339"/>
              <a:gd name="connsiteX1556" fmla="*/ 1630993 w 15194936"/>
              <a:gd name="connsiteY1556" fmla="*/ 564290 h 4238339"/>
              <a:gd name="connsiteX1557" fmla="*/ 1647424 w 15194936"/>
              <a:gd name="connsiteY1557" fmla="*/ 558541 h 4238339"/>
              <a:gd name="connsiteX1558" fmla="*/ 1675361 w 15194936"/>
              <a:gd name="connsiteY1558" fmla="*/ 542113 h 4238339"/>
              <a:gd name="connsiteX1559" fmla="*/ 1487201 w 15194936"/>
              <a:gd name="connsiteY1559" fmla="*/ 569219 h 4238339"/>
              <a:gd name="connsiteX1560" fmla="*/ 1515138 w 15194936"/>
              <a:gd name="connsiteY1560" fmla="*/ 552791 h 4238339"/>
              <a:gd name="connsiteX1561" fmla="*/ 1216054 w 15194936"/>
              <a:gd name="connsiteY1561" fmla="*/ 574968 h 4238339"/>
              <a:gd name="connsiteX1562" fmla="*/ 1073085 w 15194936"/>
              <a:gd name="connsiteY1562" fmla="*/ 586468 h 4238339"/>
              <a:gd name="connsiteX1563" fmla="*/ 923544 w 15194936"/>
              <a:gd name="connsiteY1563" fmla="*/ 607824 h 4238339"/>
              <a:gd name="connsiteX1564" fmla="*/ 763320 w 15194936"/>
              <a:gd name="connsiteY1564" fmla="*/ 630001 h 4238339"/>
              <a:gd name="connsiteX1565" fmla="*/ 763320 w 15194936"/>
              <a:gd name="connsiteY1565" fmla="*/ 619323 h 4238339"/>
              <a:gd name="connsiteX1566" fmla="*/ 586663 w 15194936"/>
              <a:gd name="connsiteY1566" fmla="*/ 641500 h 4238339"/>
              <a:gd name="connsiteX1567" fmla="*/ 978594 w 15194936"/>
              <a:gd name="connsiteY1567" fmla="*/ 574968 h 4238339"/>
              <a:gd name="connsiteX1568" fmla="*/ 1078016 w 15194936"/>
              <a:gd name="connsiteY1568" fmla="*/ 558541 h 4238339"/>
              <a:gd name="connsiteX1569" fmla="*/ 1177437 w 15194936"/>
              <a:gd name="connsiteY1569" fmla="*/ 547042 h 4238339"/>
              <a:gd name="connsiteX1570" fmla="*/ 1376277 w 15194936"/>
              <a:gd name="connsiteY1570" fmla="*/ 530614 h 4238339"/>
              <a:gd name="connsiteX1571" fmla="*/ 1382028 w 15194936"/>
              <a:gd name="connsiteY1571" fmla="*/ 530614 h 4238339"/>
              <a:gd name="connsiteX1572" fmla="*/ 1608808 w 15194936"/>
              <a:gd name="connsiteY1572" fmla="*/ 503508 h 4238339"/>
              <a:gd name="connsiteX1573" fmla="*/ 1658107 w 15194936"/>
              <a:gd name="connsiteY1573" fmla="*/ 481331 h 4238339"/>
              <a:gd name="connsiteX1574" fmla="*/ 1509386 w 15194936"/>
              <a:gd name="connsiteY1574" fmla="*/ 497759 h 4238339"/>
              <a:gd name="connsiteX1575" fmla="*/ 1509386 w 15194936"/>
              <a:gd name="connsiteY1575" fmla="*/ 492009 h 4238339"/>
              <a:gd name="connsiteX1576" fmla="*/ 1011462 w 15194936"/>
              <a:gd name="connsiteY1576" fmla="*/ 530614 h 4238339"/>
              <a:gd name="connsiteX1577" fmla="*/ 1100201 w 15194936"/>
              <a:gd name="connsiteY1577" fmla="*/ 514186 h 4238339"/>
              <a:gd name="connsiteX1578" fmla="*/ 1365597 w 15194936"/>
              <a:gd name="connsiteY1578" fmla="*/ 492009 h 4238339"/>
              <a:gd name="connsiteX1579" fmla="*/ 1387780 w 15194936"/>
              <a:gd name="connsiteY1579" fmla="*/ 486259 h 4238339"/>
              <a:gd name="connsiteX1580" fmla="*/ 1409965 w 15194936"/>
              <a:gd name="connsiteY1580" fmla="*/ 486259 h 4238339"/>
              <a:gd name="connsiteX1581" fmla="*/ 1481450 w 15194936"/>
              <a:gd name="connsiteY1581" fmla="*/ 475581 h 4238339"/>
              <a:gd name="connsiteX1582" fmla="*/ 1503635 w 15194936"/>
              <a:gd name="connsiteY1582" fmla="*/ 475581 h 4238339"/>
              <a:gd name="connsiteX1583" fmla="*/ 1769031 w 15194936"/>
              <a:gd name="connsiteY1583" fmla="*/ 453404 h 4238339"/>
              <a:gd name="connsiteX1584" fmla="*/ 2034427 w 15194936"/>
              <a:gd name="connsiteY1584" fmla="*/ 426298 h 4238339"/>
              <a:gd name="connsiteX1585" fmla="*/ 2040178 w 15194936"/>
              <a:gd name="connsiteY1585" fmla="*/ 426298 h 4238339"/>
              <a:gd name="connsiteX1586" fmla="*/ 2089478 w 15194936"/>
              <a:gd name="connsiteY1586" fmla="*/ 404121 h 4238339"/>
              <a:gd name="connsiteX1587" fmla="*/ 1901318 w 15194936"/>
              <a:gd name="connsiteY1587" fmla="*/ 414798 h 4238339"/>
              <a:gd name="connsiteX1588" fmla="*/ 1713980 w 15194936"/>
              <a:gd name="connsiteY1588" fmla="*/ 431226 h 4238339"/>
              <a:gd name="connsiteX1589" fmla="*/ 1918572 w 15194936"/>
              <a:gd name="connsiteY1589" fmla="*/ 392621 h 4238339"/>
              <a:gd name="connsiteX1590" fmla="*/ 1962942 w 15194936"/>
              <a:gd name="connsiteY1590" fmla="*/ 370444 h 4238339"/>
              <a:gd name="connsiteX1591" fmla="*/ 1772125 w 15194936"/>
              <a:gd name="connsiteY1591" fmla="*/ 385717 h 4238339"/>
              <a:gd name="connsiteX1592" fmla="*/ 1592361 w 15194936"/>
              <a:gd name="connsiteY1592" fmla="*/ 404671 h 4238339"/>
              <a:gd name="connsiteX1593" fmla="*/ 1641673 w 15194936"/>
              <a:gd name="connsiteY1593" fmla="*/ 398371 h 4238339"/>
              <a:gd name="connsiteX1594" fmla="*/ 1697546 w 15194936"/>
              <a:gd name="connsiteY1594" fmla="*/ 370444 h 4238339"/>
              <a:gd name="connsiteX1595" fmla="*/ 1542252 w 15194936"/>
              <a:gd name="connsiteY1595" fmla="*/ 376193 h 4238339"/>
              <a:gd name="connsiteX1596" fmla="*/ 1713980 w 15194936"/>
              <a:gd name="connsiteY1596" fmla="*/ 343338 h 4238339"/>
              <a:gd name="connsiteX1597" fmla="*/ 1758348 w 15194936"/>
              <a:gd name="connsiteY1597" fmla="*/ 321161 h 4238339"/>
              <a:gd name="connsiteX1598" fmla="*/ 1442833 w 15194936"/>
              <a:gd name="connsiteY1598" fmla="*/ 343338 h 4238339"/>
              <a:gd name="connsiteX1599" fmla="*/ 1476521 w 15194936"/>
              <a:gd name="connsiteY1599" fmla="*/ 321161 h 4238339"/>
              <a:gd name="connsiteX1600" fmla="*/ 984346 w 15194936"/>
              <a:gd name="connsiteY1600" fmla="*/ 370444 h 4238339"/>
              <a:gd name="connsiteX1601" fmla="*/ 492173 w 15194936"/>
              <a:gd name="connsiteY1601" fmla="*/ 442726 h 4238339"/>
              <a:gd name="connsiteX1602" fmla="*/ 492173 w 15194936"/>
              <a:gd name="connsiteY1602" fmla="*/ 436976 h 4238339"/>
              <a:gd name="connsiteX1603" fmla="*/ 271147 w 15194936"/>
              <a:gd name="connsiteY1603" fmla="*/ 464081 h 4238339"/>
              <a:gd name="connsiteX1604" fmla="*/ 558726 w 15194936"/>
              <a:gd name="connsiteY1604" fmla="*/ 420548 h 4238339"/>
              <a:gd name="connsiteX1605" fmla="*/ 558726 w 15194936"/>
              <a:gd name="connsiteY1605" fmla="*/ 426298 h 4238339"/>
              <a:gd name="connsiteX1606" fmla="*/ 696767 w 15194936"/>
              <a:gd name="connsiteY1606" fmla="*/ 404121 h 4238339"/>
              <a:gd name="connsiteX1607" fmla="*/ 751817 w 15194936"/>
              <a:gd name="connsiteY1607" fmla="*/ 376193 h 4238339"/>
              <a:gd name="connsiteX1608" fmla="*/ 763320 w 15194936"/>
              <a:gd name="connsiteY1608" fmla="*/ 376193 h 4238339"/>
              <a:gd name="connsiteX1609" fmla="*/ 757569 w 15194936"/>
              <a:gd name="connsiteY1609" fmla="*/ 381943 h 4238339"/>
              <a:gd name="connsiteX1610" fmla="*/ 956409 w 15194936"/>
              <a:gd name="connsiteY1610" fmla="*/ 354016 h 4238339"/>
              <a:gd name="connsiteX1611" fmla="*/ 1055830 w 15194936"/>
              <a:gd name="connsiteY1611" fmla="*/ 337588 h 4238339"/>
              <a:gd name="connsiteX1612" fmla="*/ 1155252 w 15194936"/>
              <a:gd name="connsiteY1612" fmla="*/ 331839 h 4238339"/>
              <a:gd name="connsiteX1613" fmla="*/ 1216054 w 15194936"/>
              <a:gd name="connsiteY1613" fmla="*/ 303912 h 4238339"/>
              <a:gd name="connsiteX1614" fmla="*/ 1233310 w 15194936"/>
              <a:gd name="connsiteY1614" fmla="*/ 287484 h 4238339"/>
              <a:gd name="connsiteX1615" fmla="*/ 1166754 w 15194936"/>
              <a:gd name="connsiteY1615" fmla="*/ 309662 h 4238339"/>
              <a:gd name="connsiteX1616" fmla="*/ 1150321 w 15194936"/>
              <a:gd name="connsiteY1616" fmla="*/ 309662 h 4238339"/>
              <a:gd name="connsiteX1617" fmla="*/ 912041 w 15194936"/>
              <a:gd name="connsiteY1617" fmla="*/ 343338 h 4238339"/>
              <a:gd name="connsiteX1618" fmla="*/ 917792 w 15194936"/>
              <a:gd name="connsiteY1618" fmla="*/ 337588 h 4238339"/>
              <a:gd name="connsiteX1619" fmla="*/ 1045150 w 15194936"/>
              <a:gd name="connsiteY1619" fmla="*/ 315411 h 4238339"/>
              <a:gd name="connsiteX1620" fmla="*/ 1166754 w 15194936"/>
              <a:gd name="connsiteY1620" fmla="*/ 298984 h 4238339"/>
              <a:gd name="connsiteX1621" fmla="*/ 1199622 w 15194936"/>
              <a:gd name="connsiteY1621" fmla="*/ 287484 h 4238339"/>
              <a:gd name="connsiteX1622" fmla="*/ 1630993 w 15194936"/>
              <a:gd name="connsiteY1622" fmla="*/ 248879 h 4238339"/>
              <a:gd name="connsiteX1623" fmla="*/ 1846267 w 15194936"/>
              <a:gd name="connsiteY1623" fmla="*/ 226702 h 4238339"/>
              <a:gd name="connsiteX1624" fmla="*/ 2062364 w 15194936"/>
              <a:gd name="connsiteY1624" fmla="*/ 210274 h 4238339"/>
              <a:gd name="connsiteX1625" fmla="*/ 2117414 w 15194936"/>
              <a:gd name="connsiteY1625" fmla="*/ 188096 h 4238339"/>
              <a:gd name="connsiteX1626" fmla="*/ 1846267 w 15194936"/>
              <a:gd name="connsiteY1626" fmla="*/ 210274 h 4238339"/>
              <a:gd name="connsiteX1627" fmla="*/ 1575940 w 15194936"/>
              <a:gd name="connsiteY1627" fmla="*/ 238201 h 4238339"/>
              <a:gd name="connsiteX1628" fmla="*/ 1034496 w 15194936"/>
              <a:gd name="connsiteY1628" fmla="*/ 282087 h 4238339"/>
              <a:gd name="connsiteX1629" fmla="*/ 1114579 w 15194936"/>
              <a:gd name="connsiteY1629" fmla="*/ 267771 h 4238339"/>
              <a:gd name="connsiteX1630" fmla="*/ 1294112 w 15194936"/>
              <a:gd name="connsiteY1630" fmla="*/ 248879 h 4238339"/>
              <a:gd name="connsiteX1631" fmla="*/ 1653176 w 15194936"/>
              <a:gd name="connsiteY1631" fmla="*/ 220952 h 4238339"/>
              <a:gd name="connsiteX1632" fmla="*/ 1691795 w 15194936"/>
              <a:gd name="connsiteY1632" fmla="*/ 216024 h 4238339"/>
              <a:gd name="connsiteX1633" fmla="*/ 1746846 w 15194936"/>
              <a:gd name="connsiteY1633" fmla="*/ 188096 h 4238339"/>
              <a:gd name="connsiteX1634" fmla="*/ 1122386 w 15194936"/>
              <a:gd name="connsiteY1634" fmla="*/ 248879 h 4238339"/>
              <a:gd name="connsiteX1635" fmla="*/ 1144569 w 15194936"/>
              <a:gd name="connsiteY1635" fmla="*/ 232451 h 4238339"/>
              <a:gd name="connsiteX1636" fmla="*/ 1073085 w 15194936"/>
              <a:gd name="connsiteY1636" fmla="*/ 238201 h 4238339"/>
              <a:gd name="connsiteX1637" fmla="*/ 1211125 w 15194936"/>
              <a:gd name="connsiteY1637" fmla="*/ 216024 h 4238339"/>
              <a:gd name="connsiteX1638" fmla="*/ 1199622 w 15194936"/>
              <a:gd name="connsiteY1638" fmla="*/ 226702 h 4238339"/>
              <a:gd name="connsiteX1639" fmla="*/ 1813399 w 15194936"/>
              <a:gd name="connsiteY1639" fmla="*/ 171669 h 4238339"/>
              <a:gd name="connsiteX1640" fmla="*/ 1868452 w 15194936"/>
              <a:gd name="connsiteY1640" fmla="*/ 143742 h 4238339"/>
              <a:gd name="connsiteX1641" fmla="*/ 1432150 w 15194936"/>
              <a:gd name="connsiteY1641" fmla="*/ 188096 h 4238339"/>
              <a:gd name="connsiteX1642" fmla="*/ 1724660 w 15194936"/>
              <a:gd name="connsiteY1642" fmla="*/ 143742 h 4238339"/>
              <a:gd name="connsiteX1643" fmla="*/ 2012242 w 15194936"/>
              <a:gd name="connsiteY1643" fmla="*/ 105137 h 4238339"/>
              <a:gd name="connsiteX1644" fmla="*/ 2653135 w 15194936"/>
              <a:gd name="connsiteY1644" fmla="*/ 55854 h 4238339"/>
              <a:gd name="connsiteX1645" fmla="*/ 2709008 w 15194936"/>
              <a:gd name="connsiteY1645" fmla="*/ 33677 h 4238339"/>
              <a:gd name="connsiteX1646" fmla="*/ 2111663 w 15194936"/>
              <a:gd name="connsiteY1646" fmla="*/ 78031 h 4238339"/>
              <a:gd name="connsiteX1647" fmla="*/ 2100980 w 15194936"/>
              <a:gd name="connsiteY1647" fmla="*/ 78031 h 4238339"/>
              <a:gd name="connsiteX1648" fmla="*/ 2056612 w 15194936"/>
              <a:gd name="connsiteY1648" fmla="*/ 82960 h 4238339"/>
              <a:gd name="connsiteX1649" fmla="*/ 1780534 w 15194936"/>
              <a:gd name="connsiteY1649" fmla="*/ 110887 h 4238339"/>
              <a:gd name="connsiteX1650" fmla="*/ 1669610 w 15194936"/>
              <a:gd name="connsiteY1650" fmla="*/ 121565 h 4238339"/>
              <a:gd name="connsiteX1651" fmla="*/ 1713980 w 15194936"/>
              <a:gd name="connsiteY1651" fmla="*/ 105137 h 4238339"/>
              <a:gd name="connsiteX1652" fmla="*/ 2249701 w 15194936"/>
              <a:gd name="connsiteY1652" fmla="*/ 60782 h 4238339"/>
              <a:gd name="connsiteX1653" fmla="*/ 2515097 w 15194936"/>
              <a:gd name="connsiteY1653" fmla="*/ 44355 h 4238339"/>
              <a:gd name="connsiteX1654" fmla="*/ 2786244 w 15194936"/>
              <a:gd name="connsiteY1654" fmla="*/ 27927 h 4238339"/>
              <a:gd name="connsiteX1655" fmla="*/ 3321965 w 15194936"/>
              <a:gd name="connsiteY1655" fmla="*/ 5749 h 4238339"/>
              <a:gd name="connsiteX1656" fmla="*/ 3587361 w 15194936"/>
              <a:gd name="connsiteY1656" fmla="*/ 0 h 423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</a:cxnLst>
            <a:rect l="l" t="t" r="r" b="b"/>
            <a:pathLst>
              <a:path w="15194936" h="4238339">
                <a:moveTo>
                  <a:pt x="12895504" y="4130002"/>
                </a:moveTo>
                <a:lnTo>
                  <a:pt x="12961668" y="4155379"/>
                </a:lnTo>
                <a:cubicBezTo>
                  <a:pt x="13005216" y="4177557"/>
                  <a:pt x="13049585" y="4193984"/>
                  <a:pt x="13093955" y="4216162"/>
                </a:cubicBezTo>
                <a:close/>
                <a:moveTo>
                  <a:pt x="12873631" y="4120517"/>
                </a:moveTo>
                <a:lnTo>
                  <a:pt x="12878988" y="4122832"/>
                </a:lnTo>
                <a:lnTo>
                  <a:pt x="12895504" y="4130002"/>
                </a:lnTo>
                <a:lnTo>
                  <a:pt x="12886177" y="4126426"/>
                </a:lnTo>
                <a:close/>
                <a:moveTo>
                  <a:pt x="12834311" y="4067491"/>
                </a:moveTo>
                <a:cubicBezTo>
                  <a:pt x="12850744" y="4072419"/>
                  <a:pt x="12850744" y="4072419"/>
                  <a:pt x="12850744" y="4072419"/>
                </a:cubicBezTo>
                <a:lnTo>
                  <a:pt x="12851075" y="4073698"/>
                </a:lnTo>
                <a:lnTo>
                  <a:pt x="12839856" y="4069545"/>
                </a:lnTo>
                <a:cubicBezTo>
                  <a:pt x="12834311" y="4067491"/>
                  <a:pt x="12834311" y="4067491"/>
                  <a:pt x="12834311" y="4067491"/>
                </a:cubicBezTo>
                <a:close/>
                <a:moveTo>
                  <a:pt x="14774247" y="3978782"/>
                </a:moveTo>
                <a:cubicBezTo>
                  <a:pt x="14779999" y="3978782"/>
                  <a:pt x="14779999" y="3978782"/>
                  <a:pt x="14779999" y="3978782"/>
                </a:cubicBezTo>
                <a:lnTo>
                  <a:pt x="14779481" y="3980854"/>
                </a:lnTo>
                <a:lnTo>
                  <a:pt x="14775544" y="3979295"/>
                </a:lnTo>
                <a:cubicBezTo>
                  <a:pt x="14774247" y="3978782"/>
                  <a:pt x="14774247" y="3978782"/>
                  <a:pt x="14774247" y="3978782"/>
                </a:cubicBezTo>
                <a:close/>
                <a:moveTo>
                  <a:pt x="12441557" y="3674870"/>
                </a:moveTo>
                <a:cubicBezTo>
                  <a:pt x="12469494" y="3685548"/>
                  <a:pt x="12469494" y="3685548"/>
                  <a:pt x="12469494" y="3685548"/>
                </a:cubicBezTo>
                <a:lnTo>
                  <a:pt x="12470387" y="3686841"/>
                </a:lnTo>
                <a:close/>
                <a:moveTo>
                  <a:pt x="14433152" y="3414478"/>
                </a:moveTo>
                <a:lnTo>
                  <a:pt x="14437367" y="3415313"/>
                </a:lnTo>
                <a:cubicBezTo>
                  <a:pt x="14434491" y="3415313"/>
                  <a:pt x="14433053" y="3415313"/>
                  <a:pt x="14433053" y="3414594"/>
                </a:cubicBezTo>
                <a:close/>
                <a:moveTo>
                  <a:pt x="12187665" y="3409563"/>
                </a:moveTo>
                <a:cubicBezTo>
                  <a:pt x="12270653" y="3453918"/>
                  <a:pt x="12353640" y="3492523"/>
                  <a:pt x="12430876" y="3536877"/>
                </a:cubicBezTo>
                <a:cubicBezTo>
                  <a:pt x="12408691" y="3536877"/>
                  <a:pt x="12392258" y="3536877"/>
                  <a:pt x="12408691" y="3542627"/>
                </a:cubicBezTo>
                <a:cubicBezTo>
                  <a:pt x="12408691" y="3542627"/>
                  <a:pt x="12408691" y="3542627"/>
                  <a:pt x="12497431" y="3575482"/>
                </a:cubicBezTo>
                <a:cubicBezTo>
                  <a:pt x="12505441" y="3579795"/>
                  <a:pt x="12544881" y="3586879"/>
                  <a:pt x="12557167" y="3585647"/>
                </a:cubicBezTo>
                <a:cubicBezTo>
                  <a:pt x="12561263" y="3585236"/>
                  <a:pt x="12562341" y="3583902"/>
                  <a:pt x="12558233" y="3581232"/>
                </a:cubicBezTo>
                <a:cubicBezTo>
                  <a:pt x="12530297" y="3564804"/>
                  <a:pt x="12502360" y="3547555"/>
                  <a:pt x="12475246" y="3531128"/>
                </a:cubicBezTo>
                <a:cubicBezTo>
                  <a:pt x="12480997" y="3536877"/>
                  <a:pt x="12485927" y="3536877"/>
                  <a:pt x="12497431" y="3536877"/>
                </a:cubicBezTo>
                <a:cubicBezTo>
                  <a:pt x="12497431" y="3536877"/>
                  <a:pt x="12497431" y="3536877"/>
                  <a:pt x="12502360" y="3542627"/>
                </a:cubicBezTo>
                <a:cubicBezTo>
                  <a:pt x="12513863" y="3547555"/>
                  <a:pt x="12574666" y="3553305"/>
                  <a:pt x="12558233" y="3542627"/>
                </a:cubicBezTo>
                <a:cubicBezTo>
                  <a:pt x="12524545" y="3531128"/>
                  <a:pt x="12497431" y="3514700"/>
                  <a:pt x="12469494" y="3504022"/>
                </a:cubicBezTo>
                <a:cubicBezTo>
                  <a:pt x="12375825" y="3470345"/>
                  <a:pt x="12281334" y="3442418"/>
                  <a:pt x="12187665" y="3409563"/>
                </a:cubicBezTo>
                <a:close/>
                <a:moveTo>
                  <a:pt x="11711925" y="3382653"/>
                </a:moveTo>
                <a:lnTo>
                  <a:pt x="11723427" y="3387385"/>
                </a:lnTo>
                <a:cubicBezTo>
                  <a:pt x="11723427" y="3387385"/>
                  <a:pt x="11723427" y="3387385"/>
                  <a:pt x="11711925" y="3387385"/>
                </a:cubicBezTo>
                <a:close/>
                <a:moveTo>
                  <a:pt x="11663589" y="3362769"/>
                </a:moveTo>
                <a:lnTo>
                  <a:pt x="11711925" y="3381636"/>
                </a:lnTo>
                <a:cubicBezTo>
                  <a:pt x="11711925" y="3381636"/>
                  <a:pt x="11711925" y="3381636"/>
                  <a:pt x="11711925" y="3382354"/>
                </a:cubicBezTo>
                <a:lnTo>
                  <a:pt x="11711925" y="3382653"/>
                </a:lnTo>
                <a:close/>
                <a:moveTo>
                  <a:pt x="14337946" y="3271571"/>
                </a:moveTo>
                <a:cubicBezTo>
                  <a:pt x="14365883" y="3277320"/>
                  <a:pt x="14365883" y="3277320"/>
                  <a:pt x="14365883" y="3277320"/>
                </a:cubicBezTo>
                <a:cubicBezTo>
                  <a:pt x="14354379" y="3277320"/>
                  <a:pt x="14354379" y="3277320"/>
                  <a:pt x="14354379" y="3277320"/>
                </a:cubicBezTo>
                <a:lnTo>
                  <a:pt x="14336501" y="3271821"/>
                </a:lnTo>
                <a:close/>
                <a:moveTo>
                  <a:pt x="14895853" y="3188611"/>
                </a:moveTo>
                <a:cubicBezTo>
                  <a:pt x="14918037" y="3199288"/>
                  <a:pt x="14918037" y="3199288"/>
                  <a:pt x="14918037" y="3199288"/>
                </a:cubicBezTo>
                <a:lnTo>
                  <a:pt x="14893212" y="3188728"/>
                </a:lnTo>
                <a:close/>
                <a:moveTo>
                  <a:pt x="14304258" y="3182861"/>
                </a:moveTo>
                <a:cubicBezTo>
                  <a:pt x="14315761" y="3188611"/>
                  <a:pt x="14315761" y="3188611"/>
                  <a:pt x="14315761" y="3188611"/>
                </a:cubicBezTo>
                <a:lnTo>
                  <a:pt x="14302155" y="3183170"/>
                </a:lnTo>
                <a:close/>
                <a:moveTo>
                  <a:pt x="8665604" y="3141540"/>
                </a:moveTo>
                <a:lnTo>
                  <a:pt x="8693971" y="3144256"/>
                </a:lnTo>
                <a:cubicBezTo>
                  <a:pt x="8716156" y="3144256"/>
                  <a:pt x="8738341" y="3150006"/>
                  <a:pt x="8760526" y="3155755"/>
                </a:cubicBezTo>
                <a:close/>
                <a:moveTo>
                  <a:pt x="8648161" y="3139117"/>
                </a:moveTo>
                <a:lnTo>
                  <a:pt x="8652889" y="3139636"/>
                </a:lnTo>
                <a:lnTo>
                  <a:pt x="8665604" y="3141540"/>
                </a:lnTo>
                <a:lnTo>
                  <a:pt x="8657510" y="3140765"/>
                </a:lnTo>
                <a:close/>
                <a:moveTo>
                  <a:pt x="8434327" y="3017763"/>
                </a:moveTo>
                <a:cubicBezTo>
                  <a:pt x="8440079" y="3017763"/>
                  <a:pt x="8440079" y="3017763"/>
                  <a:pt x="8440079" y="3017763"/>
                </a:cubicBezTo>
                <a:lnTo>
                  <a:pt x="8439892" y="3018585"/>
                </a:lnTo>
                <a:lnTo>
                  <a:pt x="8435457" y="3017930"/>
                </a:lnTo>
                <a:cubicBezTo>
                  <a:pt x="8434327" y="3017763"/>
                  <a:pt x="8434327" y="3017763"/>
                  <a:pt x="8434327" y="3017763"/>
                </a:cubicBezTo>
                <a:close/>
                <a:moveTo>
                  <a:pt x="8042209" y="2824325"/>
                </a:moveTo>
                <a:lnTo>
                  <a:pt x="8075262" y="2829666"/>
                </a:lnTo>
                <a:cubicBezTo>
                  <a:pt x="8075262" y="2829666"/>
                  <a:pt x="8075262" y="2829666"/>
                  <a:pt x="8075262" y="2835416"/>
                </a:cubicBezTo>
                <a:cubicBezTo>
                  <a:pt x="8075262" y="2835416"/>
                  <a:pt x="8075262" y="2835416"/>
                  <a:pt x="8069511" y="2829666"/>
                </a:cubicBezTo>
                <a:close/>
                <a:moveTo>
                  <a:pt x="8004629" y="2818252"/>
                </a:moveTo>
                <a:lnTo>
                  <a:pt x="8020507" y="2820079"/>
                </a:lnTo>
                <a:lnTo>
                  <a:pt x="8042209" y="2824325"/>
                </a:lnTo>
                <a:close/>
                <a:moveTo>
                  <a:pt x="8103199" y="2740957"/>
                </a:moveTo>
                <a:lnTo>
                  <a:pt x="8128908" y="2746399"/>
                </a:lnTo>
                <a:lnTo>
                  <a:pt x="8119324" y="2745988"/>
                </a:lnTo>
                <a:cubicBezTo>
                  <a:pt x="8113881" y="2745269"/>
                  <a:pt x="8108540" y="2743832"/>
                  <a:pt x="8103199" y="2740957"/>
                </a:cubicBezTo>
                <a:close/>
                <a:moveTo>
                  <a:pt x="3637483" y="2635820"/>
                </a:moveTo>
                <a:cubicBezTo>
                  <a:pt x="3621049" y="2641570"/>
                  <a:pt x="3621049" y="2641570"/>
                  <a:pt x="3621049" y="2641570"/>
                </a:cubicBezTo>
                <a:cubicBezTo>
                  <a:pt x="3637483" y="2635820"/>
                  <a:pt x="3637483" y="2635820"/>
                  <a:pt x="3637483" y="2635820"/>
                </a:cubicBezTo>
                <a:close/>
                <a:moveTo>
                  <a:pt x="3748645" y="2613370"/>
                </a:moveTo>
                <a:lnTo>
                  <a:pt x="3747584" y="2613642"/>
                </a:lnTo>
                <a:cubicBezTo>
                  <a:pt x="3742656" y="2613642"/>
                  <a:pt x="3742656" y="2613642"/>
                  <a:pt x="3742656" y="2613642"/>
                </a:cubicBezTo>
                <a:close/>
                <a:moveTo>
                  <a:pt x="3697613" y="2518959"/>
                </a:moveTo>
                <a:lnTo>
                  <a:pt x="3697566" y="2519286"/>
                </a:lnTo>
                <a:cubicBezTo>
                  <a:pt x="3696847" y="2520004"/>
                  <a:pt x="3695409" y="2520004"/>
                  <a:pt x="3692534" y="2520004"/>
                </a:cubicBezTo>
                <a:close/>
                <a:moveTo>
                  <a:pt x="3898056" y="2303986"/>
                </a:moveTo>
                <a:lnTo>
                  <a:pt x="3897847" y="2304084"/>
                </a:lnTo>
                <a:lnTo>
                  <a:pt x="3897470" y="2304125"/>
                </a:lnTo>
                <a:close/>
                <a:moveTo>
                  <a:pt x="4073785" y="2288374"/>
                </a:moveTo>
                <a:cubicBezTo>
                  <a:pt x="3985866" y="2315480"/>
                  <a:pt x="3880694" y="2326979"/>
                  <a:pt x="3786204" y="2354085"/>
                </a:cubicBezTo>
                <a:cubicBezTo>
                  <a:pt x="3759089" y="2365585"/>
                  <a:pt x="3726222" y="2376263"/>
                  <a:pt x="3698285" y="2387762"/>
                </a:cubicBezTo>
                <a:cubicBezTo>
                  <a:pt x="3692534" y="2392690"/>
                  <a:pt x="3670348" y="2409118"/>
                  <a:pt x="3676100" y="2414868"/>
                </a:cubicBezTo>
                <a:cubicBezTo>
                  <a:pt x="3692534" y="2414868"/>
                  <a:pt x="3708968" y="2420617"/>
                  <a:pt x="3720470" y="2420617"/>
                </a:cubicBezTo>
                <a:cubicBezTo>
                  <a:pt x="3648165" y="2437045"/>
                  <a:pt x="3576681" y="2459222"/>
                  <a:pt x="3510125" y="2487149"/>
                </a:cubicBezTo>
                <a:lnTo>
                  <a:pt x="3510125" y="2481400"/>
                </a:lnTo>
                <a:cubicBezTo>
                  <a:pt x="3515877" y="2437045"/>
                  <a:pt x="3382769" y="2469900"/>
                  <a:pt x="3317036" y="2475650"/>
                </a:cubicBezTo>
                <a:cubicBezTo>
                  <a:pt x="3349902" y="2459222"/>
                  <a:pt x="3382769" y="2442795"/>
                  <a:pt x="3410706" y="2426367"/>
                </a:cubicBezTo>
                <a:cubicBezTo>
                  <a:pt x="3416457" y="2420617"/>
                  <a:pt x="3432889" y="2404190"/>
                  <a:pt x="3427138" y="2404190"/>
                </a:cubicBezTo>
                <a:cubicBezTo>
                  <a:pt x="3422209" y="2404190"/>
                  <a:pt x="3416457" y="2404190"/>
                  <a:pt x="3410706" y="2404190"/>
                </a:cubicBezTo>
                <a:cubicBezTo>
                  <a:pt x="3432889" y="2398440"/>
                  <a:pt x="3455074" y="2392690"/>
                  <a:pt x="3477260" y="2387762"/>
                </a:cubicBezTo>
                <a:cubicBezTo>
                  <a:pt x="3477260" y="2387762"/>
                  <a:pt x="3477260" y="2387762"/>
                  <a:pt x="3560247" y="2370513"/>
                </a:cubicBezTo>
                <a:cubicBezTo>
                  <a:pt x="3554496" y="2376263"/>
                  <a:pt x="3554496" y="2382012"/>
                  <a:pt x="3554496" y="2387762"/>
                </a:cubicBezTo>
                <a:cubicBezTo>
                  <a:pt x="3582432" y="2382012"/>
                  <a:pt x="3603795" y="2376263"/>
                  <a:pt x="3625980" y="2370513"/>
                </a:cubicBezTo>
                <a:cubicBezTo>
                  <a:pt x="3625980" y="2376263"/>
                  <a:pt x="3625980" y="2376263"/>
                  <a:pt x="3631732" y="2376263"/>
                </a:cubicBezTo>
                <a:cubicBezTo>
                  <a:pt x="3631732" y="2376263"/>
                  <a:pt x="3631732" y="2376263"/>
                  <a:pt x="3659668" y="2365585"/>
                </a:cubicBezTo>
                <a:cubicBezTo>
                  <a:pt x="3681853" y="2359835"/>
                  <a:pt x="3708968" y="2354085"/>
                  <a:pt x="3731153" y="2343407"/>
                </a:cubicBezTo>
                <a:cubicBezTo>
                  <a:pt x="3731153" y="2343407"/>
                  <a:pt x="3731153" y="2343407"/>
                  <a:pt x="3764841" y="2337657"/>
                </a:cubicBezTo>
                <a:cubicBezTo>
                  <a:pt x="3769770" y="2337657"/>
                  <a:pt x="3781273" y="2326979"/>
                  <a:pt x="3786204" y="2321230"/>
                </a:cubicBezTo>
                <a:cubicBezTo>
                  <a:pt x="3803458" y="2315480"/>
                  <a:pt x="3819892" y="2309730"/>
                  <a:pt x="3836325" y="2309730"/>
                </a:cubicBezTo>
                <a:cubicBezTo>
                  <a:pt x="3836325" y="2309730"/>
                  <a:pt x="3836325" y="2309730"/>
                  <a:pt x="3874942" y="2304802"/>
                </a:cubicBezTo>
                <a:cubicBezTo>
                  <a:pt x="3880694" y="2304802"/>
                  <a:pt x="3886445" y="2304802"/>
                  <a:pt x="3891376" y="2304802"/>
                </a:cubicBezTo>
                <a:lnTo>
                  <a:pt x="3897470" y="2304125"/>
                </a:lnTo>
                <a:lnTo>
                  <a:pt x="3825643" y="2321230"/>
                </a:lnTo>
                <a:cubicBezTo>
                  <a:pt x="3714719" y="2349157"/>
                  <a:pt x="3609546" y="2387762"/>
                  <a:pt x="3499445" y="2414868"/>
                </a:cubicBezTo>
                <a:cubicBezTo>
                  <a:pt x="3487942" y="2414868"/>
                  <a:pt x="3471508" y="2437045"/>
                  <a:pt x="3477260" y="2437045"/>
                </a:cubicBezTo>
                <a:cubicBezTo>
                  <a:pt x="3576681" y="2414868"/>
                  <a:pt x="3676100" y="2382012"/>
                  <a:pt x="3775521" y="2354085"/>
                </a:cubicBezTo>
                <a:cubicBezTo>
                  <a:pt x="3874942" y="2326979"/>
                  <a:pt x="3974364" y="2304802"/>
                  <a:pt x="4073785" y="2288374"/>
                </a:cubicBezTo>
                <a:close/>
                <a:moveTo>
                  <a:pt x="3493868" y="2210220"/>
                </a:moveTo>
                <a:lnTo>
                  <a:pt x="3493693" y="2210343"/>
                </a:lnTo>
                <a:cubicBezTo>
                  <a:pt x="3487942" y="2210343"/>
                  <a:pt x="3487942" y="2210343"/>
                  <a:pt x="3487942" y="2210343"/>
                </a:cubicBezTo>
                <a:close/>
                <a:moveTo>
                  <a:pt x="3823378" y="2157916"/>
                </a:moveTo>
                <a:lnTo>
                  <a:pt x="3819892" y="2161060"/>
                </a:lnTo>
                <a:cubicBezTo>
                  <a:pt x="3819892" y="2161060"/>
                  <a:pt x="3819892" y="2161060"/>
                  <a:pt x="3786204" y="2177488"/>
                </a:cubicBezTo>
                <a:cubicBezTo>
                  <a:pt x="3786204" y="2177488"/>
                  <a:pt x="3786204" y="2177488"/>
                  <a:pt x="3781273" y="2177488"/>
                </a:cubicBezTo>
                <a:cubicBezTo>
                  <a:pt x="3747584" y="2183238"/>
                  <a:pt x="3708968" y="2193916"/>
                  <a:pt x="3676100" y="2199665"/>
                </a:cubicBezTo>
                <a:lnTo>
                  <a:pt x="3676100" y="2193916"/>
                </a:lnTo>
                <a:cubicBezTo>
                  <a:pt x="3714719" y="2183238"/>
                  <a:pt x="3753336" y="2177488"/>
                  <a:pt x="3786204" y="2165988"/>
                </a:cubicBezTo>
                <a:cubicBezTo>
                  <a:pt x="3791955" y="2165988"/>
                  <a:pt x="3797706" y="2161060"/>
                  <a:pt x="3803458" y="2161060"/>
                </a:cubicBezTo>
                <a:close/>
                <a:moveTo>
                  <a:pt x="3824218" y="2157158"/>
                </a:moveTo>
                <a:lnTo>
                  <a:pt x="3823876" y="2157837"/>
                </a:lnTo>
                <a:lnTo>
                  <a:pt x="3823378" y="2157916"/>
                </a:lnTo>
                <a:close/>
                <a:moveTo>
                  <a:pt x="10225543" y="1701906"/>
                </a:moveTo>
                <a:cubicBezTo>
                  <a:pt x="10252659" y="1707656"/>
                  <a:pt x="10274843" y="1707656"/>
                  <a:pt x="10297028" y="1713406"/>
                </a:cubicBezTo>
                <a:cubicBezTo>
                  <a:pt x="10280595" y="1707656"/>
                  <a:pt x="10264161" y="1707656"/>
                  <a:pt x="10252659" y="1701906"/>
                </a:cubicBezTo>
                <a:cubicBezTo>
                  <a:pt x="10247729" y="1701906"/>
                  <a:pt x="10236225" y="1701906"/>
                  <a:pt x="10225543" y="1701906"/>
                </a:cubicBezTo>
                <a:close/>
                <a:moveTo>
                  <a:pt x="11973890" y="1678690"/>
                </a:moveTo>
                <a:lnTo>
                  <a:pt x="12021690" y="1691228"/>
                </a:lnTo>
                <a:cubicBezTo>
                  <a:pt x="11977320" y="1679729"/>
                  <a:pt x="11977320" y="1679729"/>
                  <a:pt x="11977320" y="1679729"/>
                </a:cubicBezTo>
                <a:close/>
                <a:moveTo>
                  <a:pt x="10169671" y="1674801"/>
                </a:moveTo>
                <a:cubicBezTo>
                  <a:pt x="10231295" y="1691228"/>
                  <a:pt x="10292098" y="1707656"/>
                  <a:pt x="10357831" y="1724084"/>
                </a:cubicBezTo>
                <a:cubicBezTo>
                  <a:pt x="10369334" y="1719156"/>
                  <a:pt x="10385767" y="1707656"/>
                  <a:pt x="10380015" y="1707656"/>
                </a:cubicBezTo>
                <a:cubicBezTo>
                  <a:pt x="10308531" y="1696978"/>
                  <a:pt x="10241977" y="1685479"/>
                  <a:pt x="10169671" y="1674801"/>
                </a:cubicBezTo>
                <a:close/>
                <a:moveTo>
                  <a:pt x="10376113" y="1611862"/>
                </a:moveTo>
                <a:cubicBezTo>
                  <a:pt x="10369129" y="1611144"/>
                  <a:pt x="10360707" y="1611144"/>
                  <a:pt x="10352079" y="1614018"/>
                </a:cubicBezTo>
                <a:cubicBezTo>
                  <a:pt x="10396449" y="1619768"/>
                  <a:pt x="10435067" y="1624697"/>
                  <a:pt x="10474507" y="1630446"/>
                </a:cubicBezTo>
                <a:cubicBezTo>
                  <a:pt x="10446570" y="1624697"/>
                  <a:pt x="10418633" y="1619768"/>
                  <a:pt x="10391519" y="1614018"/>
                </a:cubicBezTo>
                <a:cubicBezTo>
                  <a:pt x="10388643" y="1614018"/>
                  <a:pt x="10383097" y="1612581"/>
                  <a:pt x="10376113" y="1611862"/>
                </a:cubicBezTo>
                <a:close/>
                <a:moveTo>
                  <a:pt x="10114619" y="1602519"/>
                </a:moveTo>
                <a:cubicBezTo>
                  <a:pt x="10158989" y="1619768"/>
                  <a:pt x="10203359" y="1630446"/>
                  <a:pt x="10247729" y="1636196"/>
                </a:cubicBezTo>
                <a:cubicBezTo>
                  <a:pt x="10258410" y="1636196"/>
                  <a:pt x="10274843" y="1624697"/>
                  <a:pt x="10264161" y="1624697"/>
                </a:cubicBezTo>
                <a:cubicBezTo>
                  <a:pt x="10214041" y="1614018"/>
                  <a:pt x="10164741" y="1608269"/>
                  <a:pt x="10114619" y="1602519"/>
                </a:cubicBezTo>
                <a:close/>
                <a:moveTo>
                  <a:pt x="10473677" y="1596617"/>
                </a:moveTo>
                <a:lnTo>
                  <a:pt x="10501621" y="1602519"/>
                </a:lnTo>
                <a:cubicBezTo>
                  <a:pt x="10474507" y="1597591"/>
                  <a:pt x="10474507" y="1597591"/>
                  <a:pt x="10474507" y="1597591"/>
                </a:cubicBezTo>
                <a:close/>
                <a:moveTo>
                  <a:pt x="10308531" y="1586092"/>
                </a:moveTo>
                <a:cubicBezTo>
                  <a:pt x="10391519" y="1608269"/>
                  <a:pt x="10479437" y="1624697"/>
                  <a:pt x="10562423" y="1641945"/>
                </a:cubicBezTo>
                <a:cubicBezTo>
                  <a:pt x="10601041" y="1646874"/>
                  <a:pt x="10634730" y="1658373"/>
                  <a:pt x="10673348" y="1663301"/>
                </a:cubicBezTo>
                <a:cubicBezTo>
                  <a:pt x="10676018" y="1664739"/>
                  <a:pt x="10679767" y="1664790"/>
                  <a:pt x="10683799" y="1664059"/>
                </a:cubicBezTo>
                <a:cubicBezTo>
                  <a:pt x="10695892" y="1661864"/>
                  <a:pt x="10710527" y="1652623"/>
                  <a:pt x="10706214" y="1652623"/>
                </a:cubicBezTo>
                <a:cubicBezTo>
                  <a:pt x="10601041" y="1630446"/>
                  <a:pt x="10501621" y="1614018"/>
                  <a:pt x="10402201" y="1597591"/>
                </a:cubicBezTo>
                <a:cubicBezTo>
                  <a:pt x="10402201" y="1597591"/>
                  <a:pt x="10402201" y="1597591"/>
                  <a:pt x="10396449" y="1597591"/>
                </a:cubicBezTo>
                <a:cubicBezTo>
                  <a:pt x="10396449" y="1597591"/>
                  <a:pt x="10396449" y="1597591"/>
                  <a:pt x="10374263" y="1597591"/>
                </a:cubicBezTo>
                <a:close/>
                <a:moveTo>
                  <a:pt x="10015199" y="1547487"/>
                </a:moveTo>
                <a:cubicBezTo>
                  <a:pt x="10004517" y="1547487"/>
                  <a:pt x="9998765" y="1553236"/>
                  <a:pt x="9988085" y="1553236"/>
                </a:cubicBezTo>
                <a:cubicBezTo>
                  <a:pt x="10037383" y="1569664"/>
                  <a:pt x="10087505" y="1580342"/>
                  <a:pt x="10131053" y="1597591"/>
                </a:cubicBezTo>
                <a:cubicBezTo>
                  <a:pt x="10203359" y="1602519"/>
                  <a:pt x="10274843" y="1608269"/>
                  <a:pt x="10341397" y="1608269"/>
                </a:cubicBezTo>
                <a:cubicBezTo>
                  <a:pt x="10302779" y="1602519"/>
                  <a:pt x="10258410" y="1591841"/>
                  <a:pt x="10214041" y="1580342"/>
                </a:cubicBezTo>
                <a:cubicBezTo>
                  <a:pt x="10203359" y="1580342"/>
                  <a:pt x="10175423" y="1580342"/>
                  <a:pt x="10164741" y="1580342"/>
                </a:cubicBezTo>
                <a:cubicBezTo>
                  <a:pt x="10126123" y="1569664"/>
                  <a:pt x="10081753" y="1558986"/>
                  <a:pt x="10043135" y="1547487"/>
                </a:cubicBezTo>
                <a:cubicBezTo>
                  <a:pt x="10037383" y="1547487"/>
                  <a:pt x="10031632" y="1547487"/>
                  <a:pt x="10026703" y="1547487"/>
                </a:cubicBezTo>
                <a:cubicBezTo>
                  <a:pt x="10020951" y="1547487"/>
                  <a:pt x="10020951" y="1547487"/>
                  <a:pt x="10015199" y="1547487"/>
                </a:cubicBezTo>
                <a:close/>
                <a:moveTo>
                  <a:pt x="2487983" y="1393066"/>
                </a:moveTo>
                <a:cubicBezTo>
                  <a:pt x="2526600" y="1393066"/>
                  <a:pt x="2526600" y="1393066"/>
                  <a:pt x="2526600" y="1393066"/>
                </a:cubicBezTo>
                <a:lnTo>
                  <a:pt x="2484918" y="1394202"/>
                </a:lnTo>
                <a:close/>
                <a:moveTo>
                  <a:pt x="2312140" y="1298229"/>
                </a:moveTo>
                <a:lnTo>
                  <a:pt x="2310503" y="1298607"/>
                </a:lnTo>
                <a:cubicBezTo>
                  <a:pt x="2283389" y="1298607"/>
                  <a:pt x="2283389" y="1298607"/>
                  <a:pt x="2283389" y="1298607"/>
                </a:cubicBezTo>
                <a:close/>
                <a:moveTo>
                  <a:pt x="2780493" y="1276430"/>
                </a:moveTo>
                <a:cubicBezTo>
                  <a:pt x="2681072" y="1276430"/>
                  <a:pt x="2587402" y="1282179"/>
                  <a:pt x="2492912" y="1287929"/>
                </a:cubicBezTo>
                <a:cubicBezTo>
                  <a:pt x="2537282" y="1287929"/>
                  <a:pt x="2587402" y="1287929"/>
                  <a:pt x="2636703" y="1287929"/>
                </a:cubicBezTo>
                <a:cubicBezTo>
                  <a:pt x="2681072" y="1282179"/>
                  <a:pt x="2731194" y="1282179"/>
                  <a:pt x="2780493" y="1276430"/>
                </a:cubicBezTo>
                <a:close/>
                <a:moveTo>
                  <a:pt x="2028675" y="1210719"/>
                </a:moveTo>
                <a:cubicBezTo>
                  <a:pt x="1967871" y="1210719"/>
                  <a:pt x="1901318" y="1215648"/>
                  <a:pt x="1835584" y="1221397"/>
                </a:cubicBezTo>
                <a:cubicBezTo>
                  <a:pt x="1819153" y="1227147"/>
                  <a:pt x="1813399" y="1232896"/>
                  <a:pt x="1819153" y="1232896"/>
                </a:cubicBezTo>
                <a:cubicBezTo>
                  <a:pt x="1846267" y="1232896"/>
                  <a:pt x="1868452" y="1237825"/>
                  <a:pt x="1896389" y="1237825"/>
                </a:cubicBezTo>
                <a:cubicBezTo>
                  <a:pt x="1890635" y="1237825"/>
                  <a:pt x="1890635" y="1243574"/>
                  <a:pt x="1896389" y="1243574"/>
                </a:cubicBezTo>
                <a:lnTo>
                  <a:pt x="1901318" y="1243574"/>
                </a:lnTo>
                <a:cubicBezTo>
                  <a:pt x="1929254" y="1237825"/>
                  <a:pt x="1951439" y="1237825"/>
                  <a:pt x="1979376" y="1237825"/>
                </a:cubicBezTo>
                <a:cubicBezTo>
                  <a:pt x="1995808" y="1232896"/>
                  <a:pt x="2056612" y="1210719"/>
                  <a:pt x="2028675" y="1210719"/>
                </a:cubicBezTo>
                <a:close/>
                <a:moveTo>
                  <a:pt x="1276858" y="1149937"/>
                </a:moveTo>
                <a:cubicBezTo>
                  <a:pt x="1243990" y="1155686"/>
                  <a:pt x="1216054" y="1155686"/>
                  <a:pt x="1183188" y="1160615"/>
                </a:cubicBezTo>
                <a:cubicBezTo>
                  <a:pt x="1161003" y="1160615"/>
                  <a:pt x="1116632" y="1182792"/>
                  <a:pt x="1133066" y="1182792"/>
                </a:cubicBezTo>
                <a:cubicBezTo>
                  <a:pt x="1243990" y="1172114"/>
                  <a:pt x="1359845" y="1160615"/>
                  <a:pt x="1470769" y="1149937"/>
                </a:cubicBezTo>
                <a:cubicBezTo>
                  <a:pt x="1409965" y="1149937"/>
                  <a:pt x="1343412" y="1149937"/>
                  <a:pt x="1282609" y="1149937"/>
                </a:cubicBezTo>
                <a:cubicBezTo>
                  <a:pt x="1276858" y="1149937"/>
                  <a:pt x="1276858" y="1149937"/>
                  <a:pt x="1276858" y="1149937"/>
                </a:cubicBezTo>
                <a:close/>
                <a:moveTo>
                  <a:pt x="10430985" y="1136999"/>
                </a:moveTo>
                <a:lnTo>
                  <a:pt x="10446570" y="1140183"/>
                </a:lnTo>
                <a:cubicBezTo>
                  <a:pt x="10467317" y="1145625"/>
                  <a:pt x="10488063" y="1152401"/>
                  <a:pt x="10507372" y="1160615"/>
                </a:cubicBezTo>
                <a:close/>
                <a:moveTo>
                  <a:pt x="1901318" y="1111332"/>
                </a:moveTo>
                <a:cubicBezTo>
                  <a:pt x="1846267" y="1116260"/>
                  <a:pt x="1791216" y="1127760"/>
                  <a:pt x="1736163" y="1133509"/>
                </a:cubicBezTo>
                <a:cubicBezTo>
                  <a:pt x="1724660" y="1138438"/>
                  <a:pt x="1669610" y="1155686"/>
                  <a:pt x="1686044" y="1155686"/>
                </a:cubicBezTo>
                <a:cubicBezTo>
                  <a:pt x="1741094" y="1166365"/>
                  <a:pt x="1813399" y="1166365"/>
                  <a:pt x="1884884" y="1166365"/>
                </a:cubicBezTo>
                <a:cubicBezTo>
                  <a:pt x="1940757" y="1160615"/>
                  <a:pt x="1995808" y="1149937"/>
                  <a:pt x="2050861" y="1144187"/>
                </a:cubicBezTo>
                <a:cubicBezTo>
                  <a:pt x="2056612" y="1144187"/>
                  <a:pt x="2062364" y="1144187"/>
                  <a:pt x="2062364" y="1138438"/>
                </a:cubicBezTo>
                <a:cubicBezTo>
                  <a:pt x="1979376" y="1138438"/>
                  <a:pt x="1879955" y="1144187"/>
                  <a:pt x="1807648" y="1138438"/>
                </a:cubicBezTo>
                <a:cubicBezTo>
                  <a:pt x="1862701" y="1133509"/>
                  <a:pt x="1912820" y="1122010"/>
                  <a:pt x="1962942" y="1116260"/>
                </a:cubicBezTo>
                <a:cubicBezTo>
                  <a:pt x="1935006" y="1116260"/>
                  <a:pt x="1907069" y="1116260"/>
                  <a:pt x="1879955" y="1122010"/>
                </a:cubicBezTo>
                <a:cubicBezTo>
                  <a:pt x="1890635" y="1116260"/>
                  <a:pt x="1896389" y="1111332"/>
                  <a:pt x="1901318" y="1111332"/>
                </a:cubicBezTo>
                <a:close/>
                <a:moveTo>
                  <a:pt x="1398462" y="1099832"/>
                </a:moveTo>
                <a:cubicBezTo>
                  <a:pt x="1382028" y="1105582"/>
                  <a:pt x="1365597" y="1116260"/>
                  <a:pt x="1376277" y="1116260"/>
                </a:cubicBezTo>
                <a:cubicBezTo>
                  <a:pt x="1387780" y="1116260"/>
                  <a:pt x="1398462" y="1111332"/>
                  <a:pt x="1414896" y="1111332"/>
                </a:cubicBezTo>
                <a:cubicBezTo>
                  <a:pt x="1426399" y="1105582"/>
                  <a:pt x="1437081" y="1099832"/>
                  <a:pt x="1420648" y="1099832"/>
                </a:cubicBezTo>
                <a:cubicBezTo>
                  <a:pt x="1414896" y="1099832"/>
                  <a:pt x="1404214" y="1099832"/>
                  <a:pt x="1398462" y="1099832"/>
                </a:cubicBezTo>
                <a:close/>
                <a:moveTo>
                  <a:pt x="958697" y="757002"/>
                </a:moveTo>
                <a:lnTo>
                  <a:pt x="956409" y="757316"/>
                </a:lnTo>
                <a:cubicBezTo>
                  <a:pt x="945729" y="757316"/>
                  <a:pt x="945729" y="757316"/>
                  <a:pt x="945729" y="757316"/>
                </a:cubicBezTo>
                <a:close/>
                <a:moveTo>
                  <a:pt x="469498" y="646213"/>
                </a:moveTo>
                <a:lnTo>
                  <a:pt x="469988" y="647250"/>
                </a:lnTo>
                <a:cubicBezTo>
                  <a:pt x="464236" y="647250"/>
                  <a:pt x="464236" y="647250"/>
                  <a:pt x="464236" y="647250"/>
                </a:cubicBezTo>
                <a:close/>
                <a:moveTo>
                  <a:pt x="1089309" y="471299"/>
                </a:moveTo>
                <a:lnTo>
                  <a:pt x="1082893" y="473707"/>
                </a:lnTo>
                <a:cubicBezTo>
                  <a:pt x="1079145" y="474862"/>
                  <a:pt x="1075755" y="475581"/>
                  <a:pt x="1073085" y="475581"/>
                </a:cubicBezTo>
                <a:lnTo>
                  <a:pt x="1050969" y="477210"/>
                </a:lnTo>
                <a:close/>
                <a:moveTo>
                  <a:pt x="1379645" y="431360"/>
                </a:moveTo>
                <a:lnTo>
                  <a:pt x="1373813" y="433485"/>
                </a:lnTo>
                <a:cubicBezTo>
                  <a:pt x="1366830" y="435539"/>
                  <a:pt x="1359845" y="436976"/>
                  <a:pt x="1354094" y="436976"/>
                </a:cubicBezTo>
                <a:lnTo>
                  <a:pt x="1349037" y="435231"/>
                </a:lnTo>
                <a:close/>
                <a:moveTo>
                  <a:pt x="1316297" y="431226"/>
                </a:moveTo>
                <a:cubicBezTo>
                  <a:pt x="1324513" y="431226"/>
                  <a:pt x="1332730" y="431226"/>
                  <a:pt x="1339509" y="431945"/>
                </a:cubicBezTo>
                <a:lnTo>
                  <a:pt x="1349037" y="435231"/>
                </a:lnTo>
                <a:lnTo>
                  <a:pt x="1205373" y="453404"/>
                </a:lnTo>
                <a:lnTo>
                  <a:pt x="1089309" y="471299"/>
                </a:lnTo>
                <a:lnTo>
                  <a:pt x="1094860" y="469215"/>
                </a:lnTo>
                <a:cubicBezTo>
                  <a:pt x="1103075" y="465724"/>
                  <a:pt x="1111292" y="461617"/>
                  <a:pt x="1116632" y="459153"/>
                </a:cubicBezTo>
                <a:cubicBezTo>
                  <a:pt x="1155252" y="453404"/>
                  <a:pt x="1193868" y="447654"/>
                  <a:pt x="1233310" y="442726"/>
                </a:cubicBezTo>
                <a:cubicBezTo>
                  <a:pt x="1233310" y="442726"/>
                  <a:pt x="1233310" y="442726"/>
                  <a:pt x="1316297" y="431226"/>
                </a:cubicBezTo>
                <a:close/>
                <a:moveTo>
                  <a:pt x="1507170" y="415229"/>
                </a:moveTo>
                <a:lnTo>
                  <a:pt x="1379645" y="431360"/>
                </a:lnTo>
                <a:lnTo>
                  <a:pt x="1393533" y="426298"/>
                </a:lnTo>
                <a:close/>
                <a:moveTo>
                  <a:pt x="1769031" y="409049"/>
                </a:moveTo>
                <a:cubicBezTo>
                  <a:pt x="1559508" y="442726"/>
                  <a:pt x="1326978" y="459153"/>
                  <a:pt x="1116632" y="492009"/>
                </a:cubicBezTo>
                <a:cubicBezTo>
                  <a:pt x="1045150" y="503508"/>
                  <a:pt x="972843" y="519936"/>
                  <a:pt x="912041" y="530614"/>
                </a:cubicBezTo>
                <a:cubicBezTo>
                  <a:pt x="901358" y="536363"/>
                  <a:pt x="840556" y="558541"/>
                  <a:pt x="856990" y="558541"/>
                </a:cubicBezTo>
                <a:cubicBezTo>
                  <a:pt x="889856" y="558541"/>
                  <a:pt x="917792" y="564290"/>
                  <a:pt x="956409" y="558541"/>
                </a:cubicBezTo>
                <a:cubicBezTo>
                  <a:pt x="868082" y="572505"/>
                  <a:pt x="782424" y="586262"/>
                  <a:pt x="700156" y="600739"/>
                </a:cubicBezTo>
                <a:lnTo>
                  <a:pt x="469498" y="646213"/>
                </a:lnTo>
                <a:lnTo>
                  <a:pt x="463966" y="634506"/>
                </a:lnTo>
                <a:cubicBezTo>
                  <a:pt x="444362" y="625381"/>
                  <a:pt x="387206" y="626305"/>
                  <a:pt x="321267" y="630001"/>
                </a:cubicBezTo>
                <a:cubicBezTo>
                  <a:pt x="226777" y="635751"/>
                  <a:pt x="116675" y="652178"/>
                  <a:pt x="38617" y="657928"/>
                </a:cubicBezTo>
                <a:cubicBezTo>
                  <a:pt x="121604" y="641500"/>
                  <a:pt x="193911" y="619323"/>
                  <a:pt x="265396" y="597145"/>
                </a:cubicBezTo>
                <a:cubicBezTo>
                  <a:pt x="271147" y="591396"/>
                  <a:pt x="321267" y="574968"/>
                  <a:pt x="304013" y="574968"/>
                </a:cubicBezTo>
                <a:cubicBezTo>
                  <a:pt x="293330" y="574968"/>
                  <a:pt x="281828" y="574968"/>
                  <a:pt x="271147" y="574968"/>
                </a:cubicBezTo>
                <a:cubicBezTo>
                  <a:pt x="321267" y="564290"/>
                  <a:pt x="364815" y="558541"/>
                  <a:pt x="414937" y="547042"/>
                </a:cubicBezTo>
                <a:cubicBezTo>
                  <a:pt x="414937" y="552791"/>
                  <a:pt x="414937" y="552791"/>
                  <a:pt x="420688" y="552791"/>
                </a:cubicBezTo>
                <a:cubicBezTo>
                  <a:pt x="420688" y="552791"/>
                  <a:pt x="420688" y="552791"/>
                  <a:pt x="608026" y="524864"/>
                </a:cubicBezTo>
                <a:cubicBezTo>
                  <a:pt x="603097" y="530614"/>
                  <a:pt x="591594" y="536363"/>
                  <a:pt x="591594" y="542113"/>
                </a:cubicBezTo>
                <a:cubicBezTo>
                  <a:pt x="591594" y="542113"/>
                  <a:pt x="591594" y="547042"/>
                  <a:pt x="597346" y="542113"/>
                </a:cubicBezTo>
                <a:cubicBezTo>
                  <a:pt x="652396" y="536363"/>
                  <a:pt x="702518" y="530614"/>
                  <a:pt x="757569" y="519936"/>
                </a:cubicBezTo>
                <a:cubicBezTo>
                  <a:pt x="751817" y="524864"/>
                  <a:pt x="757569" y="524864"/>
                  <a:pt x="763320" y="524864"/>
                </a:cubicBezTo>
                <a:cubicBezTo>
                  <a:pt x="785506" y="519936"/>
                  <a:pt x="801937" y="514186"/>
                  <a:pt x="824122" y="514186"/>
                </a:cubicBezTo>
                <a:cubicBezTo>
                  <a:pt x="879173" y="503508"/>
                  <a:pt x="939977" y="492009"/>
                  <a:pt x="995028" y="481331"/>
                </a:cubicBezTo>
                <a:cubicBezTo>
                  <a:pt x="995028" y="481331"/>
                  <a:pt x="995028" y="481331"/>
                  <a:pt x="1027958" y="478905"/>
                </a:cubicBezTo>
                <a:lnTo>
                  <a:pt x="1050969" y="477210"/>
                </a:lnTo>
                <a:lnTo>
                  <a:pt x="1022246" y="481639"/>
                </a:lnTo>
                <a:cubicBezTo>
                  <a:pt x="960724" y="492009"/>
                  <a:pt x="898484" y="503097"/>
                  <a:pt x="834805" y="514186"/>
                </a:cubicBezTo>
                <a:cubicBezTo>
                  <a:pt x="713198" y="536363"/>
                  <a:pt x="586663" y="558541"/>
                  <a:pt x="464236" y="574968"/>
                </a:cubicBezTo>
                <a:cubicBezTo>
                  <a:pt x="437122" y="580718"/>
                  <a:pt x="398503" y="602895"/>
                  <a:pt x="409186" y="602895"/>
                </a:cubicBezTo>
                <a:cubicBezTo>
                  <a:pt x="635962" y="569219"/>
                  <a:pt x="862741" y="524864"/>
                  <a:pt x="1089518" y="492009"/>
                </a:cubicBezTo>
                <a:cubicBezTo>
                  <a:pt x="1316297" y="459153"/>
                  <a:pt x="1542252" y="431226"/>
                  <a:pt x="1769031" y="409049"/>
                </a:cubicBezTo>
                <a:close/>
                <a:moveTo>
                  <a:pt x="1592361" y="404671"/>
                </a:moveTo>
                <a:lnTo>
                  <a:pt x="1517911" y="414183"/>
                </a:lnTo>
                <a:lnTo>
                  <a:pt x="1507170" y="415229"/>
                </a:lnTo>
                <a:lnTo>
                  <a:pt x="1582001" y="405763"/>
                </a:lnTo>
                <a:close/>
                <a:moveTo>
                  <a:pt x="510436" y="369569"/>
                </a:moveTo>
                <a:lnTo>
                  <a:pt x="508607" y="370444"/>
                </a:lnTo>
                <a:cubicBezTo>
                  <a:pt x="503676" y="370444"/>
                  <a:pt x="503676" y="370444"/>
                  <a:pt x="503676" y="370444"/>
                </a:cubicBezTo>
                <a:close/>
                <a:moveTo>
                  <a:pt x="1015826" y="285425"/>
                </a:moveTo>
                <a:lnTo>
                  <a:pt x="1001499" y="288613"/>
                </a:lnTo>
                <a:cubicBezTo>
                  <a:pt x="992563" y="292002"/>
                  <a:pt x="984346" y="296109"/>
                  <a:pt x="978594" y="298984"/>
                </a:cubicBezTo>
                <a:cubicBezTo>
                  <a:pt x="856990" y="315411"/>
                  <a:pt x="735384" y="331839"/>
                  <a:pt x="619531" y="359766"/>
                </a:cubicBezTo>
                <a:cubicBezTo>
                  <a:pt x="600221" y="359766"/>
                  <a:pt x="580912" y="360998"/>
                  <a:pt x="561603" y="362949"/>
                </a:cubicBezTo>
                <a:lnTo>
                  <a:pt x="510436" y="369569"/>
                </a:lnTo>
                <a:lnTo>
                  <a:pt x="520417" y="364797"/>
                </a:lnTo>
                <a:cubicBezTo>
                  <a:pt x="525244" y="363462"/>
                  <a:pt x="530791" y="362230"/>
                  <a:pt x="536543" y="359766"/>
                </a:cubicBezTo>
                <a:cubicBezTo>
                  <a:pt x="668830" y="331839"/>
                  <a:pt x="812620" y="309662"/>
                  <a:pt x="945729" y="287484"/>
                </a:cubicBezTo>
                <a:cubicBezTo>
                  <a:pt x="934226" y="293234"/>
                  <a:pt x="923544" y="298984"/>
                  <a:pt x="939977" y="298984"/>
                </a:cubicBezTo>
                <a:close/>
                <a:moveTo>
                  <a:pt x="1034496" y="282087"/>
                </a:moveTo>
                <a:lnTo>
                  <a:pt x="1015826" y="285425"/>
                </a:lnTo>
                <a:lnTo>
                  <a:pt x="1028716" y="282556"/>
                </a:lnTo>
                <a:close/>
                <a:moveTo>
                  <a:pt x="3587361" y="0"/>
                </a:moveTo>
                <a:cubicBezTo>
                  <a:pt x="3587361" y="0"/>
                  <a:pt x="3587361" y="0"/>
                  <a:pt x="3858508" y="0"/>
                </a:cubicBezTo>
                <a:cubicBezTo>
                  <a:pt x="3858508" y="0"/>
                  <a:pt x="3858508" y="0"/>
                  <a:pt x="4395052" y="0"/>
                </a:cubicBezTo>
                <a:cubicBezTo>
                  <a:pt x="4395052" y="0"/>
                  <a:pt x="4395052" y="0"/>
                  <a:pt x="4930775" y="17250"/>
                </a:cubicBezTo>
                <a:cubicBezTo>
                  <a:pt x="4930775" y="17250"/>
                  <a:pt x="4930775" y="17250"/>
                  <a:pt x="5201922" y="22177"/>
                </a:cubicBezTo>
                <a:cubicBezTo>
                  <a:pt x="5201922" y="22177"/>
                  <a:pt x="5201922" y="22177"/>
                  <a:pt x="5467318" y="39427"/>
                </a:cubicBezTo>
                <a:cubicBezTo>
                  <a:pt x="5467318" y="39427"/>
                  <a:pt x="5467318" y="39427"/>
                  <a:pt x="6003040" y="72282"/>
                </a:cubicBezTo>
                <a:cubicBezTo>
                  <a:pt x="6169014" y="82960"/>
                  <a:pt x="6329237" y="100209"/>
                  <a:pt x="6489462" y="116636"/>
                </a:cubicBezTo>
                <a:cubicBezTo>
                  <a:pt x="6489462" y="116636"/>
                  <a:pt x="6489462" y="116636"/>
                  <a:pt x="6732672" y="138813"/>
                </a:cubicBezTo>
                <a:cubicBezTo>
                  <a:pt x="6815660" y="149492"/>
                  <a:pt x="6892896" y="155242"/>
                  <a:pt x="6975883" y="165919"/>
                </a:cubicBezTo>
                <a:cubicBezTo>
                  <a:pt x="7136107" y="188096"/>
                  <a:pt x="7296330" y="204525"/>
                  <a:pt x="7461483" y="226702"/>
                </a:cubicBezTo>
                <a:cubicBezTo>
                  <a:pt x="7461483" y="226702"/>
                  <a:pt x="7461483" y="226702"/>
                  <a:pt x="7698944" y="260379"/>
                </a:cubicBezTo>
                <a:cubicBezTo>
                  <a:pt x="7781931" y="271057"/>
                  <a:pt x="7864918" y="282556"/>
                  <a:pt x="7942153" y="298984"/>
                </a:cubicBezTo>
                <a:cubicBezTo>
                  <a:pt x="8489378" y="370444"/>
                  <a:pt x="9042355" y="475581"/>
                  <a:pt x="9583829" y="607824"/>
                </a:cubicBezTo>
                <a:cubicBezTo>
                  <a:pt x="9567395" y="607824"/>
                  <a:pt x="9562465" y="613573"/>
                  <a:pt x="9573147" y="613573"/>
                </a:cubicBezTo>
                <a:cubicBezTo>
                  <a:pt x="9661885" y="635751"/>
                  <a:pt x="9755555" y="652178"/>
                  <a:pt x="9849223" y="674356"/>
                </a:cubicBezTo>
                <a:cubicBezTo>
                  <a:pt x="9832791" y="674356"/>
                  <a:pt x="9827039" y="680106"/>
                  <a:pt x="9838543" y="680106"/>
                </a:cubicBezTo>
                <a:cubicBezTo>
                  <a:pt x="9937963" y="707211"/>
                  <a:pt x="10070251" y="729389"/>
                  <a:pt x="10169671" y="763065"/>
                </a:cubicBezTo>
                <a:cubicBezTo>
                  <a:pt x="10158989" y="763065"/>
                  <a:pt x="10142557" y="763065"/>
                  <a:pt x="10126123" y="763065"/>
                </a:cubicBezTo>
                <a:cubicBezTo>
                  <a:pt x="10126123" y="763065"/>
                  <a:pt x="10126123" y="763065"/>
                  <a:pt x="10103938" y="757316"/>
                </a:cubicBezTo>
                <a:cubicBezTo>
                  <a:pt x="10103938" y="757316"/>
                  <a:pt x="10103938" y="757316"/>
                  <a:pt x="10098187" y="757316"/>
                </a:cubicBezTo>
                <a:cubicBezTo>
                  <a:pt x="10098187" y="757316"/>
                  <a:pt x="10098187" y="757316"/>
                  <a:pt x="10092435" y="757316"/>
                </a:cubicBezTo>
                <a:cubicBezTo>
                  <a:pt x="10081753" y="757316"/>
                  <a:pt x="10015199" y="757316"/>
                  <a:pt x="10043135" y="763065"/>
                </a:cubicBezTo>
                <a:cubicBezTo>
                  <a:pt x="10070251" y="773743"/>
                  <a:pt x="10098187" y="785242"/>
                  <a:pt x="10126123" y="790171"/>
                </a:cubicBezTo>
                <a:cubicBezTo>
                  <a:pt x="10126123" y="790171"/>
                  <a:pt x="10126123" y="790171"/>
                  <a:pt x="10026703" y="767994"/>
                </a:cubicBezTo>
                <a:cubicBezTo>
                  <a:pt x="10004517" y="763065"/>
                  <a:pt x="9948645" y="767994"/>
                  <a:pt x="9965899" y="773743"/>
                </a:cubicBezTo>
                <a:cubicBezTo>
                  <a:pt x="10043135" y="795920"/>
                  <a:pt x="10120371" y="812348"/>
                  <a:pt x="10203359" y="834525"/>
                </a:cubicBezTo>
                <a:cubicBezTo>
                  <a:pt x="10181174" y="834525"/>
                  <a:pt x="10158989" y="834525"/>
                  <a:pt x="10175423" y="840275"/>
                </a:cubicBezTo>
                <a:cubicBezTo>
                  <a:pt x="10241977" y="862453"/>
                  <a:pt x="10308531" y="884630"/>
                  <a:pt x="10380015" y="901058"/>
                </a:cubicBezTo>
                <a:cubicBezTo>
                  <a:pt x="10363583" y="901058"/>
                  <a:pt x="10347149" y="901058"/>
                  <a:pt x="10357831" y="906808"/>
                </a:cubicBezTo>
                <a:cubicBezTo>
                  <a:pt x="10357831" y="906808"/>
                  <a:pt x="10357831" y="906808"/>
                  <a:pt x="10347149" y="906808"/>
                </a:cubicBezTo>
                <a:cubicBezTo>
                  <a:pt x="10335645" y="901058"/>
                  <a:pt x="10269913" y="901058"/>
                  <a:pt x="10292098" y="912557"/>
                </a:cubicBezTo>
                <a:cubicBezTo>
                  <a:pt x="10324965" y="923235"/>
                  <a:pt x="10352079" y="928985"/>
                  <a:pt x="10380015" y="939663"/>
                </a:cubicBezTo>
                <a:cubicBezTo>
                  <a:pt x="10396449" y="945412"/>
                  <a:pt x="10424385" y="945412"/>
                  <a:pt x="10440819" y="939663"/>
                </a:cubicBezTo>
                <a:cubicBezTo>
                  <a:pt x="10463003" y="945412"/>
                  <a:pt x="10490939" y="950341"/>
                  <a:pt x="10518055" y="956091"/>
                </a:cubicBezTo>
                <a:cubicBezTo>
                  <a:pt x="10513125" y="961840"/>
                  <a:pt x="10513125" y="961840"/>
                  <a:pt x="10518055" y="961840"/>
                </a:cubicBezTo>
                <a:cubicBezTo>
                  <a:pt x="10595291" y="989767"/>
                  <a:pt x="10678277" y="1011123"/>
                  <a:pt x="10750583" y="1039050"/>
                </a:cubicBezTo>
                <a:cubicBezTo>
                  <a:pt x="10717717" y="1033300"/>
                  <a:pt x="10678277" y="1022622"/>
                  <a:pt x="10639659" y="1016873"/>
                </a:cubicBezTo>
                <a:cubicBezTo>
                  <a:pt x="10529557" y="984017"/>
                  <a:pt x="10407952" y="956091"/>
                  <a:pt x="10292098" y="928985"/>
                </a:cubicBezTo>
                <a:cubicBezTo>
                  <a:pt x="10274843" y="928985"/>
                  <a:pt x="10236225" y="928985"/>
                  <a:pt x="10236225" y="933913"/>
                </a:cubicBezTo>
                <a:cubicBezTo>
                  <a:pt x="10169671" y="917485"/>
                  <a:pt x="10098187" y="901058"/>
                  <a:pt x="10031632" y="884630"/>
                </a:cubicBezTo>
                <a:cubicBezTo>
                  <a:pt x="10031632" y="884630"/>
                  <a:pt x="10031632" y="884630"/>
                  <a:pt x="10020951" y="884630"/>
                </a:cubicBezTo>
                <a:cubicBezTo>
                  <a:pt x="10015199" y="884630"/>
                  <a:pt x="10015199" y="884630"/>
                  <a:pt x="10009447" y="878880"/>
                </a:cubicBezTo>
                <a:cubicBezTo>
                  <a:pt x="9937963" y="868202"/>
                  <a:pt x="9871409" y="850953"/>
                  <a:pt x="9799925" y="840275"/>
                </a:cubicBezTo>
                <a:cubicBezTo>
                  <a:pt x="9783491" y="834525"/>
                  <a:pt x="9716937" y="834525"/>
                  <a:pt x="9739122" y="846025"/>
                </a:cubicBezTo>
                <a:cubicBezTo>
                  <a:pt x="9739122" y="846025"/>
                  <a:pt x="9739122" y="846025"/>
                  <a:pt x="9893593" y="884630"/>
                </a:cubicBezTo>
                <a:cubicBezTo>
                  <a:pt x="9871409" y="884630"/>
                  <a:pt x="9860727" y="890380"/>
                  <a:pt x="9871409" y="895308"/>
                </a:cubicBezTo>
                <a:cubicBezTo>
                  <a:pt x="9921529" y="912557"/>
                  <a:pt x="9970829" y="923235"/>
                  <a:pt x="10020951" y="939663"/>
                </a:cubicBezTo>
                <a:cubicBezTo>
                  <a:pt x="9998765" y="939663"/>
                  <a:pt x="9948645" y="945412"/>
                  <a:pt x="9970829" y="945412"/>
                </a:cubicBezTo>
                <a:cubicBezTo>
                  <a:pt x="10031632" y="961840"/>
                  <a:pt x="10092435" y="978268"/>
                  <a:pt x="10153237" y="994695"/>
                </a:cubicBezTo>
                <a:cubicBezTo>
                  <a:pt x="10209111" y="1011123"/>
                  <a:pt x="10269913" y="1022622"/>
                  <a:pt x="10330716" y="1044800"/>
                </a:cubicBezTo>
                <a:cubicBezTo>
                  <a:pt x="10335645" y="1044800"/>
                  <a:pt x="10341397" y="1044800"/>
                  <a:pt x="10352079" y="1044800"/>
                </a:cubicBezTo>
                <a:cubicBezTo>
                  <a:pt x="10529557" y="1089155"/>
                  <a:pt x="10711966" y="1133509"/>
                  <a:pt x="10888622" y="1177043"/>
                </a:cubicBezTo>
                <a:cubicBezTo>
                  <a:pt x="10894374" y="1177043"/>
                  <a:pt x="10888622" y="1177043"/>
                  <a:pt x="10894374" y="1177043"/>
                </a:cubicBezTo>
                <a:cubicBezTo>
                  <a:pt x="11004476" y="1215648"/>
                  <a:pt x="11115401" y="1254252"/>
                  <a:pt x="11225503" y="1293679"/>
                </a:cubicBezTo>
                <a:cubicBezTo>
                  <a:pt x="11220572" y="1293679"/>
                  <a:pt x="11214821" y="1293679"/>
                  <a:pt x="11220572" y="1298607"/>
                </a:cubicBezTo>
                <a:cubicBezTo>
                  <a:pt x="11220572" y="1298607"/>
                  <a:pt x="11220572" y="1298607"/>
                  <a:pt x="11375045" y="1342962"/>
                </a:cubicBezTo>
                <a:cubicBezTo>
                  <a:pt x="11375045" y="1342962"/>
                  <a:pt x="11375045" y="1342962"/>
                  <a:pt x="11336426" y="1337212"/>
                </a:cubicBezTo>
                <a:cubicBezTo>
                  <a:pt x="11319993" y="1332284"/>
                  <a:pt x="11286305" y="1332284"/>
                  <a:pt x="11275623" y="1332284"/>
                </a:cubicBezTo>
                <a:cubicBezTo>
                  <a:pt x="11192636" y="1310107"/>
                  <a:pt x="11109649" y="1282179"/>
                  <a:pt x="11021731" y="1260002"/>
                </a:cubicBezTo>
                <a:cubicBezTo>
                  <a:pt x="11043094" y="1260002"/>
                  <a:pt x="11093215" y="1260002"/>
                  <a:pt x="11076782" y="1254252"/>
                </a:cubicBezTo>
                <a:cubicBezTo>
                  <a:pt x="11076782" y="1254252"/>
                  <a:pt x="11021731" y="1237825"/>
                  <a:pt x="10971610" y="1221397"/>
                </a:cubicBezTo>
                <a:cubicBezTo>
                  <a:pt x="10949425" y="1215648"/>
                  <a:pt x="10921489" y="1210719"/>
                  <a:pt x="10905055" y="1204969"/>
                </a:cubicBezTo>
                <a:cubicBezTo>
                  <a:pt x="10888622" y="1199220"/>
                  <a:pt x="10872189" y="1193470"/>
                  <a:pt x="10872189" y="1193470"/>
                </a:cubicBezTo>
                <a:cubicBezTo>
                  <a:pt x="10855756" y="1188542"/>
                  <a:pt x="10833571" y="1193470"/>
                  <a:pt x="10822068" y="1193470"/>
                </a:cubicBezTo>
                <a:cubicBezTo>
                  <a:pt x="10822068" y="1193470"/>
                  <a:pt x="10822068" y="1193470"/>
                  <a:pt x="10811386" y="1193470"/>
                </a:cubicBezTo>
                <a:cubicBezTo>
                  <a:pt x="10794953" y="1188542"/>
                  <a:pt x="10778520" y="1188542"/>
                  <a:pt x="10767017" y="1188542"/>
                </a:cubicBezTo>
                <a:lnTo>
                  <a:pt x="10761265" y="1188542"/>
                </a:lnTo>
                <a:cubicBezTo>
                  <a:pt x="10678277" y="1172114"/>
                  <a:pt x="10595291" y="1149937"/>
                  <a:pt x="10518055" y="1133509"/>
                </a:cubicBezTo>
                <a:cubicBezTo>
                  <a:pt x="10513125" y="1133509"/>
                  <a:pt x="10501621" y="1133509"/>
                  <a:pt x="10490939" y="1133509"/>
                </a:cubicBezTo>
                <a:cubicBezTo>
                  <a:pt x="10446570" y="1116260"/>
                  <a:pt x="10407952" y="1105582"/>
                  <a:pt x="10374263" y="1099832"/>
                </a:cubicBezTo>
                <a:cubicBezTo>
                  <a:pt x="10352079" y="1089155"/>
                  <a:pt x="10297028" y="1094083"/>
                  <a:pt x="10313461" y="1099832"/>
                </a:cubicBezTo>
                <a:cubicBezTo>
                  <a:pt x="10338521" y="1108046"/>
                  <a:pt x="10368923" y="1117697"/>
                  <a:pt x="10402097" y="1128068"/>
                </a:cubicBezTo>
                <a:lnTo>
                  <a:pt x="10430985" y="1136999"/>
                </a:lnTo>
                <a:lnTo>
                  <a:pt x="10385767" y="1127760"/>
                </a:lnTo>
                <a:cubicBezTo>
                  <a:pt x="10369334" y="1122010"/>
                  <a:pt x="10308531" y="1127760"/>
                  <a:pt x="10330716" y="1133509"/>
                </a:cubicBezTo>
                <a:cubicBezTo>
                  <a:pt x="10374263" y="1149937"/>
                  <a:pt x="10485188" y="1172114"/>
                  <a:pt x="10568175" y="1199220"/>
                </a:cubicBezTo>
                <a:cubicBezTo>
                  <a:pt x="10535309" y="1193470"/>
                  <a:pt x="10507372" y="1188542"/>
                  <a:pt x="10479437" y="1182792"/>
                </a:cubicBezTo>
                <a:cubicBezTo>
                  <a:pt x="10440819" y="1172114"/>
                  <a:pt x="10402201" y="1160615"/>
                  <a:pt x="10363583" y="1149937"/>
                </a:cubicBezTo>
                <a:cubicBezTo>
                  <a:pt x="10363583" y="1149937"/>
                  <a:pt x="10363583" y="1149937"/>
                  <a:pt x="10231295" y="1111332"/>
                </a:cubicBezTo>
                <a:cubicBezTo>
                  <a:pt x="10186925" y="1094083"/>
                  <a:pt x="10142557" y="1083405"/>
                  <a:pt x="10103938" y="1072727"/>
                </a:cubicBezTo>
                <a:cubicBezTo>
                  <a:pt x="10081753" y="1066977"/>
                  <a:pt x="10020951" y="1072727"/>
                  <a:pt x="10043135" y="1077655"/>
                </a:cubicBezTo>
                <a:cubicBezTo>
                  <a:pt x="10153237" y="1111332"/>
                  <a:pt x="10264161" y="1144187"/>
                  <a:pt x="10374263" y="1177043"/>
                </a:cubicBezTo>
                <a:cubicBezTo>
                  <a:pt x="10374263" y="1177043"/>
                  <a:pt x="10374263" y="1182792"/>
                  <a:pt x="10380015" y="1182792"/>
                </a:cubicBezTo>
                <a:cubicBezTo>
                  <a:pt x="10385767" y="1182792"/>
                  <a:pt x="10396449" y="1182792"/>
                  <a:pt x="10402201" y="1188542"/>
                </a:cubicBezTo>
                <a:cubicBezTo>
                  <a:pt x="10396449" y="1188542"/>
                  <a:pt x="10396449" y="1188542"/>
                  <a:pt x="10402201" y="1193470"/>
                </a:cubicBezTo>
                <a:cubicBezTo>
                  <a:pt x="10474507" y="1215648"/>
                  <a:pt x="10545990" y="1237825"/>
                  <a:pt x="10612545" y="1260002"/>
                </a:cubicBezTo>
                <a:cubicBezTo>
                  <a:pt x="10612545" y="1260002"/>
                  <a:pt x="10617475" y="1265752"/>
                  <a:pt x="10623227" y="1265752"/>
                </a:cubicBezTo>
                <a:cubicBezTo>
                  <a:pt x="10623227" y="1265752"/>
                  <a:pt x="10623227" y="1265752"/>
                  <a:pt x="10651163" y="1271502"/>
                </a:cubicBezTo>
                <a:cubicBezTo>
                  <a:pt x="10645411" y="1276430"/>
                  <a:pt x="10645411" y="1276430"/>
                  <a:pt x="10651163" y="1276430"/>
                </a:cubicBezTo>
                <a:cubicBezTo>
                  <a:pt x="10628979" y="1276430"/>
                  <a:pt x="10601041" y="1282179"/>
                  <a:pt x="10612545" y="1282179"/>
                </a:cubicBezTo>
                <a:cubicBezTo>
                  <a:pt x="10684029" y="1304357"/>
                  <a:pt x="10750583" y="1326534"/>
                  <a:pt x="10822068" y="1342962"/>
                </a:cubicBezTo>
                <a:cubicBezTo>
                  <a:pt x="10833571" y="1342962"/>
                  <a:pt x="10855756" y="1342962"/>
                  <a:pt x="10872189" y="1342962"/>
                </a:cubicBezTo>
                <a:cubicBezTo>
                  <a:pt x="11026661" y="1393066"/>
                  <a:pt x="11186885" y="1431671"/>
                  <a:pt x="11314241" y="1448099"/>
                </a:cubicBezTo>
                <a:cubicBezTo>
                  <a:pt x="11319993" y="1448099"/>
                  <a:pt x="11375045" y="1448099"/>
                  <a:pt x="11352859" y="1442349"/>
                </a:cubicBezTo>
                <a:cubicBezTo>
                  <a:pt x="11347108" y="1436600"/>
                  <a:pt x="11297808" y="1425922"/>
                  <a:pt x="11237005" y="1403744"/>
                </a:cubicBezTo>
                <a:cubicBezTo>
                  <a:pt x="11237005" y="1403744"/>
                  <a:pt x="11237005" y="1403744"/>
                  <a:pt x="11131833" y="1370889"/>
                </a:cubicBezTo>
                <a:cubicBezTo>
                  <a:pt x="11103897" y="1365140"/>
                  <a:pt x="11076782" y="1354461"/>
                  <a:pt x="11054597" y="1348712"/>
                </a:cubicBezTo>
                <a:cubicBezTo>
                  <a:pt x="11065279" y="1348712"/>
                  <a:pt x="11071031" y="1348712"/>
                  <a:pt x="11071031" y="1342962"/>
                </a:cubicBezTo>
                <a:cubicBezTo>
                  <a:pt x="11093215" y="1348712"/>
                  <a:pt x="11121151" y="1354461"/>
                  <a:pt x="11142515" y="1354461"/>
                </a:cubicBezTo>
                <a:cubicBezTo>
                  <a:pt x="11142515" y="1354461"/>
                  <a:pt x="11148267" y="1354461"/>
                  <a:pt x="11159769" y="1354461"/>
                </a:cubicBezTo>
                <a:cubicBezTo>
                  <a:pt x="11319993" y="1409494"/>
                  <a:pt x="11485968" y="1458777"/>
                  <a:pt x="11651121" y="1514631"/>
                </a:cubicBezTo>
                <a:cubicBezTo>
                  <a:pt x="11817097" y="1569664"/>
                  <a:pt x="11977320" y="1630446"/>
                  <a:pt x="12137544" y="1685479"/>
                </a:cubicBezTo>
                <a:cubicBezTo>
                  <a:pt x="12110429" y="1674801"/>
                  <a:pt x="12076741" y="1669051"/>
                  <a:pt x="12043875" y="1658373"/>
                </a:cubicBezTo>
                <a:cubicBezTo>
                  <a:pt x="12032371" y="1652623"/>
                  <a:pt x="12015938" y="1652623"/>
                  <a:pt x="12005257" y="1652623"/>
                </a:cubicBezTo>
                <a:cubicBezTo>
                  <a:pt x="12005257" y="1652623"/>
                  <a:pt x="12005257" y="1652623"/>
                  <a:pt x="11966639" y="1641945"/>
                </a:cubicBezTo>
                <a:cubicBezTo>
                  <a:pt x="11950206" y="1636196"/>
                  <a:pt x="11928021" y="1636196"/>
                  <a:pt x="11911587" y="1636196"/>
                </a:cubicBezTo>
                <a:cubicBezTo>
                  <a:pt x="11839281" y="1614018"/>
                  <a:pt x="11762045" y="1591841"/>
                  <a:pt x="11684809" y="1563914"/>
                </a:cubicBezTo>
                <a:cubicBezTo>
                  <a:pt x="11662625" y="1558986"/>
                  <a:pt x="11607573" y="1563914"/>
                  <a:pt x="11624007" y="1569664"/>
                </a:cubicBezTo>
                <a:cubicBezTo>
                  <a:pt x="11684810" y="1588966"/>
                  <a:pt x="11744175" y="1608269"/>
                  <a:pt x="11802820" y="1626853"/>
                </a:cubicBezTo>
                <a:lnTo>
                  <a:pt x="11973890" y="1678690"/>
                </a:lnTo>
                <a:lnTo>
                  <a:pt x="11914052" y="1662994"/>
                </a:lnTo>
                <a:cubicBezTo>
                  <a:pt x="11878105" y="1652623"/>
                  <a:pt x="11842157" y="1641535"/>
                  <a:pt x="11806415" y="1630446"/>
                </a:cubicBezTo>
                <a:cubicBezTo>
                  <a:pt x="11794912" y="1624697"/>
                  <a:pt x="11772727" y="1624697"/>
                  <a:pt x="11756294" y="1630446"/>
                </a:cubicBezTo>
                <a:cubicBezTo>
                  <a:pt x="11673307" y="1602519"/>
                  <a:pt x="11585389" y="1586092"/>
                  <a:pt x="11496650" y="1563914"/>
                </a:cubicBezTo>
                <a:cubicBezTo>
                  <a:pt x="11490898" y="1558986"/>
                  <a:pt x="11474465" y="1558986"/>
                  <a:pt x="11458032" y="1558986"/>
                </a:cubicBezTo>
                <a:cubicBezTo>
                  <a:pt x="11458032" y="1558986"/>
                  <a:pt x="11458032" y="1558986"/>
                  <a:pt x="11391477" y="1536809"/>
                </a:cubicBezTo>
                <a:cubicBezTo>
                  <a:pt x="11402981" y="1536809"/>
                  <a:pt x="11407911" y="1536809"/>
                  <a:pt x="11397229" y="1531059"/>
                </a:cubicBezTo>
                <a:cubicBezTo>
                  <a:pt x="11308490" y="1497382"/>
                  <a:pt x="11220572" y="1470276"/>
                  <a:pt x="11131833" y="1448099"/>
                </a:cubicBezTo>
                <a:cubicBezTo>
                  <a:pt x="10921489" y="1354461"/>
                  <a:pt x="10651163" y="1310107"/>
                  <a:pt x="10424385" y="1260002"/>
                </a:cubicBezTo>
                <a:cubicBezTo>
                  <a:pt x="10319213" y="1232896"/>
                  <a:pt x="10219792" y="1204969"/>
                  <a:pt x="10114619" y="1188542"/>
                </a:cubicBezTo>
                <a:cubicBezTo>
                  <a:pt x="10103938" y="1188542"/>
                  <a:pt x="10037383" y="1188542"/>
                  <a:pt x="10053817" y="1193470"/>
                </a:cubicBezTo>
                <a:cubicBezTo>
                  <a:pt x="10120371" y="1221397"/>
                  <a:pt x="10191855" y="1243574"/>
                  <a:pt x="10264161" y="1260002"/>
                </a:cubicBezTo>
                <a:cubicBezTo>
                  <a:pt x="10264161" y="1260002"/>
                  <a:pt x="10264161" y="1260002"/>
                  <a:pt x="10236225" y="1254252"/>
                </a:cubicBezTo>
                <a:cubicBezTo>
                  <a:pt x="10219792" y="1249324"/>
                  <a:pt x="10158989" y="1254252"/>
                  <a:pt x="10181174" y="1260002"/>
                </a:cubicBezTo>
                <a:cubicBezTo>
                  <a:pt x="10292098" y="1293679"/>
                  <a:pt x="10407952" y="1326534"/>
                  <a:pt x="10523805" y="1354461"/>
                </a:cubicBezTo>
                <a:cubicBezTo>
                  <a:pt x="10578857" y="1376639"/>
                  <a:pt x="10634730" y="1393066"/>
                  <a:pt x="10695532" y="1409494"/>
                </a:cubicBezTo>
                <a:cubicBezTo>
                  <a:pt x="10606793" y="1393066"/>
                  <a:pt x="10523805" y="1370889"/>
                  <a:pt x="10435067" y="1354461"/>
                </a:cubicBezTo>
                <a:cubicBezTo>
                  <a:pt x="10396449" y="1348712"/>
                  <a:pt x="10363583" y="1337212"/>
                  <a:pt x="10324965" y="1332284"/>
                </a:cubicBezTo>
                <a:cubicBezTo>
                  <a:pt x="10313461" y="1326534"/>
                  <a:pt x="10308531" y="1326534"/>
                  <a:pt x="10297028" y="1326534"/>
                </a:cubicBezTo>
                <a:cubicBezTo>
                  <a:pt x="10297028" y="1326534"/>
                  <a:pt x="10297028" y="1326534"/>
                  <a:pt x="10274843" y="1326534"/>
                </a:cubicBezTo>
                <a:cubicBezTo>
                  <a:pt x="10252659" y="1320785"/>
                  <a:pt x="10203359" y="1326534"/>
                  <a:pt x="10231295" y="1332284"/>
                </a:cubicBezTo>
                <a:cubicBezTo>
                  <a:pt x="10280595" y="1342962"/>
                  <a:pt x="10330716" y="1348712"/>
                  <a:pt x="10380015" y="1359390"/>
                </a:cubicBezTo>
                <a:cubicBezTo>
                  <a:pt x="10380015" y="1359390"/>
                  <a:pt x="10380015" y="1359390"/>
                  <a:pt x="10391519" y="1365140"/>
                </a:cubicBezTo>
                <a:cubicBezTo>
                  <a:pt x="10391519" y="1365140"/>
                  <a:pt x="10391519" y="1365140"/>
                  <a:pt x="10347149" y="1354461"/>
                </a:cubicBezTo>
                <a:cubicBezTo>
                  <a:pt x="10335645" y="1354461"/>
                  <a:pt x="10280595" y="1354461"/>
                  <a:pt x="10292098" y="1359390"/>
                </a:cubicBezTo>
                <a:cubicBezTo>
                  <a:pt x="10274843" y="1359390"/>
                  <a:pt x="10252659" y="1354461"/>
                  <a:pt x="10236225" y="1354461"/>
                </a:cubicBezTo>
                <a:cubicBezTo>
                  <a:pt x="10231295" y="1354461"/>
                  <a:pt x="10169671" y="1354461"/>
                  <a:pt x="10186925" y="1359390"/>
                </a:cubicBezTo>
                <a:cubicBezTo>
                  <a:pt x="10225543" y="1376639"/>
                  <a:pt x="10269913" y="1393066"/>
                  <a:pt x="10313461" y="1403744"/>
                </a:cubicBezTo>
                <a:cubicBezTo>
                  <a:pt x="10308531" y="1403744"/>
                  <a:pt x="10308531" y="1403744"/>
                  <a:pt x="10313461" y="1409494"/>
                </a:cubicBezTo>
                <a:cubicBezTo>
                  <a:pt x="10335645" y="1415243"/>
                  <a:pt x="10357831" y="1420172"/>
                  <a:pt x="10380015" y="1431671"/>
                </a:cubicBezTo>
                <a:cubicBezTo>
                  <a:pt x="10352079" y="1425922"/>
                  <a:pt x="10324965" y="1420172"/>
                  <a:pt x="10297028" y="1420172"/>
                </a:cubicBezTo>
                <a:cubicBezTo>
                  <a:pt x="10292098" y="1420172"/>
                  <a:pt x="10231295" y="1420172"/>
                  <a:pt x="10252659" y="1425922"/>
                </a:cubicBezTo>
                <a:cubicBezTo>
                  <a:pt x="10357831" y="1453849"/>
                  <a:pt x="10485188" y="1480954"/>
                  <a:pt x="10590361" y="1514631"/>
                </a:cubicBezTo>
                <a:cubicBezTo>
                  <a:pt x="10590361" y="1519559"/>
                  <a:pt x="10584608" y="1519559"/>
                  <a:pt x="10590361" y="1519559"/>
                </a:cubicBezTo>
                <a:cubicBezTo>
                  <a:pt x="10590361" y="1519559"/>
                  <a:pt x="10590361" y="1519559"/>
                  <a:pt x="10601041" y="1525309"/>
                </a:cubicBezTo>
                <a:cubicBezTo>
                  <a:pt x="10545990" y="1514631"/>
                  <a:pt x="10490939" y="1503132"/>
                  <a:pt x="10435067" y="1492454"/>
                </a:cubicBezTo>
                <a:cubicBezTo>
                  <a:pt x="10424385" y="1492454"/>
                  <a:pt x="10357831" y="1486704"/>
                  <a:pt x="10385767" y="1497382"/>
                </a:cubicBezTo>
                <a:cubicBezTo>
                  <a:pt x="10385767" y="1497382"/>
                  <a:pt x="10385767" y="1497382"/>
                  <a:pt x="10430137" y="1514631"/>
                </a:cubicBezTo>
                <a:cubicBezTo>
                  <a:pt x="10385767" y="1503132"/>
                  <a:pt x="10341397" y="1497382"/>
                  <a:pt x="10297028" y="1492454"/>
                </a:cubicBezTo>
                <a:cubicBezTo>
                  <a:pt x="10286347" y="1492454"/>
                  <a:pt x="10225543" y="1492454"/>
                  <a:pt x="10247729" y="1497382"/>
                </a:cubicBezTo>
                <a:cubicBezTo>
                  <a:pt x="10247729" y="1497382"/>
                  <a:pt x="10247729" y="1497382"/>
                  <a:pt x="10269913" y="1503132"/>
                </a:cubicBezTo>
                <a:cubicBezTo>
                  <a:pt x="10247729" y="1503132"/>
                  <a:pt x="10209111" y="1508881"/>
                  <a:pt x="10219792" y="1514631"/>
                </a:cubicBezTo>
                <a:cubicBezTo>
                  <a:pt x="10319213" y="1536809"/>
                  <a:pt x="10418633" y="1563914"/>
                  <a:pt x="10518055" y="1586092"/>
                </a:cubicBezTo>
                <a:cubicBezTo>
                  <a:pt x="10501415" y="1586092"/>
                  <a:pt x="10475533" y="1589326"/>
                  <a:pt x="10470911" y="1593368"/>
                </a:cubicBezTo>
                <a:lnTo>
                  <a:pt x="10473677" y="1596617"/>
                </a:lnTo>
                <a:lnTo>
                  <a:pt x="10401481" y="1581368"/>
                </a:lnTo>
                <a:cubicBezTo>
                  <a:pt x="10367691" y="1575208"/>
                  <a:pt x="10333181" y="1569664"/>
                  <a:pt x="10297028" y="1563914"/>
                </a:cubicBezTo>
                <a:cubicBezTo>
                  <a:pt x="10292098" y="1563914"/>
                  <a:pt x="10269913" y="1563914"/>
                  <a:pt x="10258410" y="1569664"/>
                </a:cubicBezTo>
                <a:cubicBezTo>
                  <a:pt x="10446570" y="1597591"/>
                  <a:pt x="10628979" y="1636196"/>
                  <a:pt x="10817139" y="1669051"/>
                </a:cubicBezTo>
                <a:cubicBezTo>
                  <a:pt x="10756335" y="1652623"/>
                  <a:pt x="10695532" y="1636196"/>
                  <a:pt x="10639659" y="1619768"/>
                </a:cubicBezTo>
                <a:cubicBezTo>
                  <a:pt x="10656093" y="1619768"/>
                  <a:pt x="10695532" y="1619768"/>
                  <a:pt x="10678277" y="1614018"/>
                </a:cubicBezTo>
                <a:cubicBezTo>
                  <a:pt x="10656093" y="1608269"/>
                  <a:pt x="10639659" y="1602519"/>
                  <a:pt x="10617475" y="1597591"/>
                </a:cubicBezTo>
                <a:cubicBezTo>
                  <a:pt x="10617475" y="1597591"/>
                  <a:pt x="10617475" y="1597591"/>
                  <a:pt x="10651163" y="1602519"/>
                </a:cubicBezTo>
                <a:cubicBezTo>
                  <a:pt x="10717717" y="1619768"/>
                  <a:pt x="10783450" y="1636196"/>
                  <a:pt x="10850004" y="1652623"/>
                </a:cubicBezTo>
                <a:cubicBezTo>
                  <a:pt x="10899303" y="1674801"/>
                  <a:pt x="10955177" y="1691228"/>
                  <a:pt x="11010228" y="1707656"/>
                </a:cubicBezTo>
                <a:cubicBezTo>
                  <a:pt x="11081712" y="1724084"/>
                  <a:pt x="11154018" y="1740511"/>
                  <a:pt x="11231254" y="1752011"/>
                </a:cubicBezTo>
                <a:cubicBezTo>
                  <a:pt x="11204139" y="1746261"/>
                  <a:pt x="11181955" y="1740511"/>
                  <a:pt x="11154018" y="1729834"/>
                </a:cubicBezTo>
                <a:cubicBezTo>
                  <a:pt x="11170451" y="1729834"/>
                  <a:pt x="11176203" y="1729834"/>
                  <a:pt x="11170451" y="1724084"/>
                </a:cubicBezTo>
                <a:cubicBezTo>
                  <a:pt x="11170451" y="1724084"/>
                  <a:pt x="11170451" y="1724084"/>
                  <a:pt x="11131833" y="1713406"/>
                </a:cubicBezTo>
                <a:cubicBezTo>
                  <a:pt x="11242757" y="1746261"/>
                  <a:pt x="11347108" y="1774189"/>
                  <a:pt x="11458032" y="1790616"/>
                </a:cubicBezTo>
                <a:cubicBezTo>
                  <a:pt x="11463783" y="1790616"/>
                  <a:pt x="11524586" y="1796366"/>
                  <a:pt x="11508153" y="1790616"/>
                </a:cubicBezTo>
                <a:cubicBezTo>
                  <a:pt x="11347108" y="1713406"/>
                  <a:pt x="11170451" y="1679729"/>
                  <a:pt x="10993795" y="1636196"/>
                </a:cubicBezTo>
                <a:cubicBezTo>
                  <a:pt x="11010228" y="1630446"/>
                  <a:pt x="11026661" y="1630446"/>
                  <a:pt x="11015979" y="1624697"/>
                </a:cubicBezTo>
                <a:cubicBezTo>
                  <a:pt x="10982291" y="1614018"/>
                  <a:pt x="10955177" y="1602519"/>
                  <a:pt x="10921489" y="1591841"/>
                </a:cubicBezTo>
                <a:cubicBezTo>
                  <a:pt x="10932992" y="1597591"/>
                  <a:pt x="10949425" y="1597591"/>
                  <a:pt x="10960929" y="1602519"/>
                </a:cubicBezTo>
                <a:cubicBezTo>
                  <a:pt x="10965858" y="1602519"/>
                  <a:pt x="10977361" y="1602519"/>
                  <a:pt x="10993795" y="1602519"/>
                </a:cubicBezTo>
                <a:cubicBezTo>
                  <a:pt x="11015979" y="1608269"/>
                  <a:pt x="11038164" y="1619768"/>
                  <a:pt x="11054597" y="1624697"/>
                </a:cubicBezTo>
                <a:cubicBezTo>
                  <a:pt x="11076782" y="1630446"/>
                  <a:pt x="11131833" y="1624697"/>
                  <a:pt x="11115401" y="1619768"/>
                </a:cubicBezTo>
                <a:cubicBezTo>
                  <a:pt x="11115401" y="1619768"/>
                  <a:pt x="11115401" y="1619768"/>
                  <a:pt x="11015979" y="1586092"/>
                </a:cubicBezTo>
                <a:cubicBezTo>
                  <a:pt x="11026661" y="1586092"/>
                  <a:pt x="11043094" y="1586092"/>
                  <a:pt x="11048846" y="1586092"/>
                </a:cubicBezTo>
                <a:cubicBezTo>
                  <a:pt x="11098967" y="1602519"/>
                  <a:pt x="11148267" y="1619768"/>
                  <a:pt x="11192636" y="1630446"/>
                </a:cubicBezTo>
                <a:cubicBezTo>
                  <a:pt x="11204139" y="1636196"/>
                  <a:pt x="11225503" y="1636196"/>
                  <a:pt x="11242757" y="1636196"/>
                </a:cubicBezTo>
                <a:cubicBezTo>
                  <a:pt x="11292057" y="1652623"/>
                  <a:pt x="11342178" y="1663301"/>
                  <a:pt x="11391477" y="1679729"/>
                </a:cubicBezTo>
                <a:cubicBezTo>
                  <a:pt x="11402981" y="1685479"/>
                  <a:pt x="11474465" y="1685479"/>
                  <a:pt x="11447350" y="1674801"/>
                </a:cubicBezTo>
                <a:cubicBezTo>
                  <a:pt x="11447350" y="1674801"/>
                  <a:pt x="11447350" y="1674801"/>
                  <a:pt x="11369293" y="1646874"/>
                </a:cubicBezTo>
                <a:cubicBezTo>
                  <a:pt x="11380796" y="1646874"/>
                  <a:pt x="11391477" y="1646874"/>
                  <a:pt x="11380796" y="1641945"/>
                </a:cubicBezTo>
                <a:cubicBezTo>
                  <a:pt x="11275623" y="1591841"/>
                  <a:pt x="11137585" y="1558986"/>
                  <a:pt x="11010228" y="1525309"/>
                </a:cubicBezTo>
                <a:cubicBezTo>
                  <a:pt x="11021731" y="1525309"/>
                  <a:pt x="11026661" y="1525309"/>
                  <a:pt x="11032413" y="1519559"/>
                </a:cubicBezTo>
                <a:cubicBezTo>
                  <a:pt x="11060349" y="1531059"/>
                  <a:pt x="11065279" y="1531059"/>
                  <a:pt x="11109649" y="1541737"/>
                </a:cubicBezTo>
                <a:cubicBezTo>
                  <a:pt x="11121151" y="1541737"/>
                  <a:pt x="11181955" y="1547487"/>
                  <a:pt x="11164699" y="1541737"/>
                </a:cubicBezTo>
                <a:cubicBezTo>
                  <a:pt x="11154018" y="1531059"/>
                  <a:pt x="11137585" y="1525309"/>
                  <a:pt x="11121151" y="1519559"/>
                </a:cubicBezTo>
                <a:cubicBezTo>
                  <a:pt x="11204139" y="1541737"/>
                  <a:pt x="11281375" y="1563914"/>
                  <a:pt x="11364363" y="1580342"/>
                </a:cubicBezTo>
                <a:cubicBezTo>
                  <a:pt x="11375045" y="1586092"/>
                  <a:pt x="11441599" y="1591841"/>
                  <a:pt x="11413662" y="1580342"/>
                </a:cubicBezTo>
                <a:cubicBezTo>
                  <a:pt x="11413662" y="1580342"/>
                  <a:pt x="11413662" y="1580342"/>
                  <a:pt x="11407911" y="1575414"/>
                </a:cubicBezTo>
                <a:cubicBezTo>
                  <a:pt x="11430095" y="1580342"/>
                  <a:pt x="11458032" y="1586092"/>
                  <a:pt x="11480217" y="1591841"/>
                </a:cubicBezTo>
                <a:cubicBezTo>
                  <a:pt x="11518835" y="1602519"/>
                  <a:pt x="11557453" y="1614018"/>
                  <a:pt x="11596071" y="1630446"/>
                </a:cubicBezTo>
                <a:cubicBezTo>
                  <a:pt x="11585389" y="1630446"/>
                  <a:pt x="11579637" y="1630446"/>
                  <a:pt x="11590319" y="1636196"/>
                </a:cubicBezTo>
                <a:cubicBezTo>
                  <a:pt x="11612504" y="1641945"/>
                  <a:pt x="11634689" y="1646874"/>
                  <a:pt x="11656873" y="1652623"/>
                </a:cubicBezTo>
                <a:cubicBezTo>
                  <a:pt x="11668377" y="1658373"/>
                  <a:pt x="11679058" y="1663301"/>
                  <a:pt x="11695491" y="1669051"/>
                </a:cubicBezTo>
                <a:cubicBezTo>
                  <a:pt x="11662625" y="1663301"/>
                  <a:pt x="11628937" y="1663301"/>
                  <a:pt x="11596071" y="1658373"/>
                </a:cubicBezTo>
                <a:cubicBezTo>
                  <a:pt x="11590319" y="1658373"/>
                  <a:pt x="11541019" y="1658373"/>
                  <a:pt x="11551701" y="1663301"/>
                </a:cubicBezTo>
                <a:cubicBezTo>
                  <a:pt x="11634689" y="1701906"/>
                  <a:pt x="11723427" y="1735583"/>
                  <a:pt x="11811345" y="1762689"/>
                </a:cubicBezTo>
                <a:cubicBezTo>
                  <a:pt x="11811345" y="1762689"/>
                  <a:pt x="11811345" y="1762689"/>
                  <a:pt x="11817097" y="1762689"/>
                </a:cubicBezTo>
                <a:cubicBezTo>
                  <a:pt x="11817097" y="1762689"/>
                  <a:pt x="11817097" y="1762689"/>
                  <a:pt x="11817097" y="1768439"/>
                </a:cubicBezTo>
                <a:cubicBezTo>
                  <a:pt x="11817097" y="1768439"/>
                  <a:pt x="11817097" y="1768439"/>
                  <a:pt x="11767797" y="1752011"/>
                </a:cubicBezTo>
                <a:cubicBezTo>
                  <a:pt x="11751364" y="1746261"/>
                  <a:pt x="11684809" y="1740511"/>
                  <a:pt x="11706995" y="1752011"/>
                </a:cubicBezTo>
                <a:cubicBezTo>
                  <a:pt x="11767797" y="1774189"/>
                  <a:pt x="11833530" y="1802115"/>
                  <a:pt x="11894333" y="1823472"/>
                </a:cubicBezTo>
                <a:cubicBezTo>
                  <a:pt x="11883651" y="1823472"/>
                  <a:pt x="11822848" y="1818543"/>
                  <a:pt x="11845033" y="1829221"/>
                </a:cubicBezTo>
                <a:cubicBezTo>
                  <a:pt x="11845033" y="1829221"/>
                  <a:pt x="11845033" y="1829221"/>
                  <a:pt x="11928021" y="1857148"/>
                </a:cubicBezTo>
                <a:cubicBezTo>
                  <a:pt x="11928021" y="1857148"/>
                  <a:pt x="11928021" y="1857148"/>
                  <a:pt x="11872148" y="1840720"/>
                </a:cubicBezTo>
                <a:cubicBezTo>
                  <a:pt x="11850785" y="1834971"/>
                  <a:pt x="11828600" y="1829221"/>
                  <a:pt x="11811345" y="1823472"/>
                </a:cubicBezTo>
                <a:cubicBezTo>
                  <a:pt x="11784230" y="1812793"/>
                  <a:pt x="11739861" y="1818543"/>
                  <a:pt x="11751364" y="1823472"/>
                </a:cubicBezTo>
                <a:cubicBezTo>
                  <a:pt x="11751364" y="1823472"/>
                  <a:pt x="11751364" y="1823472"/>
                  <a:pt x="11811345" y="1840720"/>
                </a:cubicBezTo>
                <a:cubicBezTo>
                  <a:pt x="11828600" y="1845649"/>
                  <a:pt x="11839281" y="1851398"/>
                  <a:pt x="11855715" y="1857148"/>
                </a:cubicBezTo>
                <a:cubicBezTo>
                  <a:pt x="11772727" y="1834971"/>
                  <a:pt x="11695491" y="1812793"/>
                  <a:pt x="11618255" y="1790616"/>
                </a:cubicBezTo>
                <a:cubicBezTo>
                  <a:pt x="11607573" y="1790616"/>
                  <a:pt x="11545949" y="1790616"/>
                  <a:pt x="11568134" y="1796366"/>
                </a:cubicBezTo>
                <a:cubicBezTo>
                  <a:pt x="11662625" y="1829221"/>
                  <a:pt x="11772727" y="1862898"/>
                  <a:pt x="11867218" y="1901503"/>
                </a:cubicBezTo>
                <a:cubicBezTo>
                  <a:pt x="12027441" y="1945036"/>
                  <a:pt x="12187665" y="1983641"/>
                  <a:pt x="12342137" y="2027996"/>
                </a:cubicBezTo>
                <a:cubicBezTo>
                  <a:pt x="12502360" y="2072350"/>
                  <a:pt x="12663405" y="2116705"/>
                  <a:pt x="12823629" y="2165988"/>
                </a:cubicBezTo>
                <a:cubicBezTo>
                  <a:pt x="12823629" y="2165988"/>
                  <a:pt x="12823629" y="2165988"/>
                  <a:pt x="13061088" y="2238270"/>
                </a:cubicBezTo>
                <a:cubicBezTo>
                  <a:pt x="13061088" y="2238270"/>
                  <a:pt x="13061088" y="2238270"/>
                  <a:pt x="13298548" y="2315480"/>
                </a:cubicBezTo>
                <a:cubicBezTo>
                  <a:pt x="13436587" y="2349157"/>
                  <a:pt x="13569695" y="2392690"/>
                  <a:pt x="13707734" y="2442794"/>
                </a:cubicBezTo>
                <a:cubicBezTo>
                  <a:pt x="13840021" y="2487149"/>
                  <a:pt x="13973129" y="2542182"/>
                  <a:pt x="14105417" y="2597215"/>
                </a:cubicBezTo>
                <a:cubicBezTo>
                  <a:pt x="14094735" y="2597215"/>
                  <a:pt x="14094735" y="2597215"/>
                  <a:pt x="14094735" y="2602964"/>
                </a:cubicBezTo>
                <a:cubicBezTo>
                  <a:pt x="14139105" y="2619392"/>
                  <a:pt x="14188404" y="2635820"/>
                  <a:pt x="14232773" y="2647319"/>
                </a:cubicBezTo>
                <a:cubicBezTo>
                  <a:pt x="14227022" y="2652248"/>
                  <a:pt x="14221271" y="2652248"/>
                  <a:pt x="14227022" y="2657997"/>
                </a:cubicBezTo>
                <a:cubicBezTo>
                  <a:pt x="14277143" y="2680174"/>
                  <a:pt x="14337946" y="2696602"/>
                  <a:pt x="14387246" y="2724529"/>
                </a:cubicBezTo>
                <a:cubicBezTo>
                  <a:pt x="14382316" y="2724529"/>
                  <a:pt x="14370813" y="2724529"/>
                  <a:pt x="14365883" y="2724529"/>
                </a:cubicBezTo>
                <a:cubicBezTo>
                  <a:pt x="14365883" y="2724529"/>
                  <a:pt x="14365883" y="2724529"/>
                  <a:pt x="14348628" y="2724529"/>
                </a:cubicBezTo>
                <a:cubicBezTo>
                  <a:pt x="14337946" y="2718779"/>
                  <a:pt x="14304258" y="2724529"/>
                  <a:pt x="14315761" y="2730279"/>
                </a:cubicBezTo>
                <a:cubicBezTo>
                  <a:pt x="14315761" y="2730279"/>
                  <a:pt x="14315761" y="2730279"/>
                  <a:pt x="14354379" y="2752456"/>
                </a:cubicBezTo>
                <a:cubicBezTo>
                  <a:pt x="14354379" y="2752456"/>
                  <a:pt x="14354379" y="2752456"/>
                  <a:pt x="14304258" y="2735207"/>
                </a:cubicBezTo>
                <a:cubicBezTo>
                  <a:pt x="14299328" y="2730279"/>
                  <a:pt x="14265640" y="2735207"/>
                  <a:pt x="14271392" y="2740956"/>
                </a:cubicBezTo>
                <a:cubicBezTo>
                  <a:pt x="14310010" y="2757384"/>
                  <a:pt x="14348628" y="2774634"/>
                  <a:pt x="14387246" y="2791061"/>
                </a:cubicBezTo>
                <a:cubicBezTo>
                  <a:pt x="14376564" y="2791061"/>
                  <a:pt x="14365883" y="2795989"/>
                  <a:pt x="14370813" y="2801739"/>
                </a:cubicBezTo>
                <a:cubicBezTo>
                  <a:pt x="14404501" y="2818167"/>
                  <a:pt x="14437367" y="2829666"/>
                  <a:pt x="14470233" y="2840344"/>
                </a:cubicBezTo>
                <a:cubicBezTo>
                  <a:pt x="14459551" y="2846094"/>
                  <a:pt x="14453800" y="2846094"/>
                  <a:pt x="14453800" y="2851843"/>
                </a:cubicBezTo>
                <a:cubicBezTo>
                  <a:pt x="14453800" y="2851843"/>
                  <a:pt x="14453800" y="2851843"/>
                  <a:pt x="14448049" y="2846094"/>
                </a:cubicBezTo>
                <a:cubicBezTo>
                  <a:pt x="14443119" y="2846094"/>
                  <a:pt x="14409431" y="2851843"/>
                  <a:pt x="14420934" y="2856772"/>
                </a:cubicBezTo>
                <a:cubicBezTo>
                  <a:pt x="14431615" y="2862522"/>
                  <a:pt x="14448049" y="2874021"/>
                  <a:pt x="14459551" y="2878949"/>
                </a:cubicBezTo>
                <a:cubicBezTo>
                  <a:pt x="14470233" y="2884699"/>
                  <a:pt x="14486666" y="2878949"/>
                  <a:pt x="14492418" y="2878949"/>
                </a:cubicBezTo>
                <a:cubicBezTo>
                  <a:pt x="14503921" y="2878949"/>
                  <a:pt x="14520355" y="2884699"/>
                  <a:pt x="14531036" y="2890448"/>
                </a:cubicBezTo>
                <a:cubicBezTo>
                  <a:pt x="14531036" y="2890448"/>
                  <a:pt x="14531036" y="2890448"/>
                  <a:pt x="14531036" y="2895377"/>
                </a:cubicBezTo>
                <a:cubicBezTo>
                  <a:pt x="14569654" y="2912626"/>
                  <a:pt x="14609093" y="2929053"/>
                  <a:pt x="14641960" y="2951231"/>
                </a:cubicBezTo>
                <a:cubicBezTo>
                  <a:pt x="14625527" y="2951231"/>
                  <a:pt x="14603342" y="2945481"/>
                  <a:pt x="14586909" y="2939731"/>
                </a:cubicBezTo>
                <a:cubicBezTo>
                  <a:pt x="14531036" y="2912626"/>
                  <a:pt x="14470233" y="2895377"/>
                  <a:pt x="14415182" y="2874021"/>
                </a:cubicBezTo>
                <a:cubicBezTo>
                  <a:pt x="14404501" y="2874021"/>
                  <a:pt x="14382316" y="2878949"/>
                  <a:pt x="14382316" y="2884699"/>
                </a:cubicBezTo>
                <a:cubicBezTo>
                  <a:pt x="14348628" y="2868271"/>
                  <a:pt x="14315761" y="2856772"/>
                  <a:pt x="14282895" y="2846094"/>
                </a:cubicBezTo>
                <a:cubicBezTo>
                  <a:pt x="14282895" y="2846094"/>
                  <a:pt x="14282895" y="2846094"/>
                  <a:pt x="14277143" y="2846094"/>
                </a:cubicBezTo>
                <a:cubicBezTo>
                  <a:pt x="14277143" y="2840344"/>
                  <a:pt x="14271392" y="2840344"/>
                  <a:pt x="14271392" y="2840344"/>
                </a:cubicBezTo>
                <a:cubicBezTo>
                  <a:pt x="14238525" y="2829666"/>
                  <a:pt x="14199907" y="2818167"/>
                  <a:pt x="14166219" y="2807489"/>
                </a:cubicBezTo>
                <a:cubicBezTo>
                  <a:pt x="14161289" y="2801739"/>
                  <a:pt x="14122671" y="2807489"/>
                  <a:pt x="14133353" y="2813239"/>
                </a:cubicBezTo>
                <a:cubicBezTo>
                  <a:pt x="14155538" y="2823917"/>
                  <a:pt x="14183474" y="2835416"/>
                  <a:pt x="14204837" y="2846094"/>
                </a:cubicBezTo>
                <a:cubicBezTo>
                  <a:pt x="14194156" y="2851843"/>
                  <a:pt x="14188404" y="2851843"/>
                  <a:pt x="14194156" y="2856772"/>
                </a:cubicBezTo>
                <a:cubicBezTo>
                  <a:pt x="14216341" y="2874021"/>
                  <a:pt x="14238525" y="2884699"/>
                  <a:pt x="14260710" y="2895377"/>
                </a:cubicBezTo>
                <a:cubicBezTo>
                  <a:pt x="14249207" y="2895377"/>
                  <a:pt x="14221271" y="2901126"/>
                  <a:pt x="14232773" y="2906876"/>
                </a:cubicBezTo>
                <a:cubicBezTo>
                  <a:pt x="14287825" y="2934803"/>
                  <a:pt x="14348628" y="2951231"/>
                  <a:pt x="14409431" y="2978336"/>
                </a:cubicBezTo>
                <a:cubicBezTo>
                  <a:pt x="14409431" y="2978336"/>
                  <a:pt x="14415182" y="2978336"/>
                  <a:pt x="14420934" y="2978336"/>
                </a:cubicBezTo>
                <a:cubicBezTo>
                  <a:pt x="14508851" y="3012013"/>
                  <a:pt x="14597591" y="3044869"/>
                  <a:pt x="14686329" y="3078545"/>
                </a:cubicBezTo>
                <a:cubicBezTo>
                  <a:pt x="14741381" y="3105651"/>
                  <a:pt x="14790680" y="3133578"/>
                  <a:pt x="14846553" y="3160684"/>
                </a:cubicBezTo>
                <a:cubicBezTo>
                  <a:pt x="14840801" y="3160684"/>
                  <a:pt x="14840801" y="3160684"/>
                  <a:pt x="14840801" y="3166433"/>
                </a:cubicBezTo>
                <a:cubicBezTo>
                  <a:pt x="14840801" y="3166433"/>
                  <a:pt x="14840801" y="3166433"/>
                  <a:pt x="14873385" y="3180294"/>
                </a:cubicBezTo>
                <a:lnTo>
                  <a:pt x="14893212" y="3188728"/>
                </a:lnTo>
                <a:lnTo>
                  <a:pt x="14879728" y="3189330"/>
                </a:lnTo>
                <a:cubicBezTo>
                  <a:pt x="14872846" y="3190048"/>
                  <a:pt x="14865862" y="3191486"/>
                  <a:pt x="14862986" y="3194360"/>
                </a:cubicBezTo>
                <a:cubicBezTo>
                  <a:pt x="14824368" y="3177933"/>
                  <a:pt x="14779999" y="3160684"/>
                  <a:pt x="14741381" y="3144256"/>
                </a:cubicBezTo>
                <a:cubicBezTo>
                  <a:pt x="14752062" y="3144256"/>
                  <a:pt x="14779999" y="3138506"/>
                  <a:pt x="14769317" y="3133578"/>
                </a:cubicBezTo>
                <a:cubicBezTo>
                  <a:pt x="14769317" y="3133578"/>
                  <a:pt x="14769317" y="3133578"/>
                  <a:pt x="14669897" y="3094973"/>
                </a:cubicBezTo>
                <a:cubicBezTo>
                  <a:pt x="14664145" y="3089223"/>
                  <a:pt x="14652641" y="3094973"/>
                  <a:pt x="14641960" y="3094973"/>
                </a:cubicBezTo>
                <a:cubicBezTo>
                  <a:pt x="14641960" y="3094973"/>
                  <a:pt x="14641960" y="3094973"/>
                  <a:pt x="14636208" y="3094973"/>
                </a:cubicBezTo>
                <a:cubicBezTo>
                  <a:pt x="14630457" y="3089223"/>
                  <a:pt x="14619775" y="3094973"/>
                  <a:pt x="14614023" y="3094973"/>
                </a:cubicBezTo>
                <a:cubicBezTo>
                  <a:pt x="14614023" y="3094973"/>
                  <a:pt x="14614023" y="3094973"/>
                  <a:pt x="14609093" y="3094973"/>
                </a:cubicBezTo>
                <a:cubicBezTo>
                  <a:pt x="14569654" y="3078545"/>
                  <a:pt x="14531036" y="3067046"/>
                  <a:pt x="14486666" y="3056368"/>
                </a:cubicBezTo>
                <a:cubicBezTo>
                  <a:pt x="14486666" y="3050618"/>
                  <a:pt x="14481737" y="3056368"/>
                  <a:pt x="14475985" y="3056368"/>
                </a:cubicBezTo>
                <a:cubicBezTo>
                  <a:pt x="14453800" y="3044869"/>
                  <a:pt x="14431615" y="3034191"/>
                  <a:pt x="14420934" y="3028441"/>
                </a:cubicBezTo>
                <a:cubicBezTo>
                  <a:pt x="14409431" y="3022691"/>
                  <a:pt x="14376564" y="3034191"/>
                  <a:pt x="14387246" y="3034191"/>
                </a:cubicBezTo>
                <a:cubicBezTo>
                  <a:pt x="14409431" y="3044869"/>
                  <a:pt x="14443119" y="3061296"/>
                  <a:pt x="14475985" y="3078545"/>
                </a:cubicBezTo>
                <a:cubicBezTo>
                  <a:pt x="14459551" y="3067046"/>
                  <a:pt x="14437367" y="3061296"/>
                  <a:pt x="14415182" y="3056368"/>
                </a:cubicBezTo>
                <a:cubicBezTo>
                  <a:pt x="14409431" y="3056368"/>
                  <a:pt x="14376564" y="3056368"/>
                  <a:pt x="14387246" y="3067046"/>
                </a:cubicBezTo>
                <a:cubicBezTo>
                  <a:pt x="14409431" y="3078545"/>
                  <a:pt x="14464482" y="3094973"/>
                  <a:pt x="14503921" y="3111401"/>
                </a:cubicBezTo>
                <a:cubicBezTo>
                  <a:pt x="14486666" y="3105651"/>
                  <a:pt x="14470233" y="3105651"/>
                  <a:pt x="14453800" y="3105651"/>
                </a:cubicBezTo>
                <a:cubicBezTo>
                  <a:pt x="14437367" y="3094973"/>
                  <a:pt x="14420934" y="3089223"/>
                  <a:pt x="14398749" y="3078545"/>
                </a:cubicBezTo>
                <a:cubicBezTo>
                  <a:pt x="14398749" y="3078545"/>
                  <a:pt x="14398749" y="3078545"/>
                  <a:pt x="14337946" y="3050618"/>
                </a:cubicBezTo>
                <a:cubicBezTo>
                  <a:pt x="14315761" y="3039119"/>
                  <a:pt x="14293577" y="3028441"/>
                  <a:pt x="14271392" y="3017763"/>
                </a:cubicBezTo>
                <a:cubicBezTo>
                  <a:pt x="14260710" y="3012013"/>
                  <a:pt x="14232773" y="3022691"/>
                  <a:pt x="14238525" y="3028441"/>
                </a:cubicBezTo>
                <a:cubicBezTo>
                  <a:pt x="14293577" y="3056368"/>
                  <a:pt x="14348628" y="3078545"/>
                  <a:pt x="14398749" y="3105651"/>
                </a:cubicBezTo>
                <a:cubicBezTo>
                  <a:pt x="14404501" y="3105651"/>
                  <a:pt x="14409431" y="3111401"/>
                  <a:pt x="14415182" y="3111401"/>
                </a:cubicBezTo>
                <a:cubicBezTo>
                  <a:pt x="14409431" y="3111401"/>
                  <a:pt x="14409431" y="3111401"/>
                  <a:pt x="14409431" y="3117150"/>
                </a:cubicBezTo>
                <a:cubicBezTo>
                  <a:pt x="14443119" y="3133578"/>
                  <a:pt x="14481737" y="3150005"/>
                  <a:pt x="14508851" y="3166433"/>
                </a:cubicBezTo>
                <a:cubicBezTo>
                  <a:pt x="14508851" y="3172183"/>
                  <a:pt x="14514603" y="3172183"/>
                  <a:pt x="14514603" y="3172183"/>
                </a:cubicBezTo>
                <a:cubicBezTo>
                  <a:pt x="14514603" y="3172183"/>
                  <a:pt x="14514603" y="3172183"/>
                  <a:pt x="14526106" y="3177933"/>
                </a:cubicBezTo>
                <a:lnTo>
                  <a:pt x="14526106" y="3182861"/>
                </a:lnTo>
                <a:cubicBezTo>
                  <a:pt x="14526106" y="3182861"/>
                  <a:pt x="14526106" y="3182861"/>
                  <a:pt x="14531036" y="3182861"/>
                </a:cubicBezTo>
                <a:cubicBezTo>
                  <a:pt x="14514603" y="3182861"/>
                  <a:pt x="14498170" y="3188611"/>
                  <a:pt x="14503921" y="3188611"/>
                </a:cubicBezTo>
                <a:cubicBezTo>
                  <a:pt x="14536788" y="3205038"/>
                  <a:pt x="14569654" y="3221466"/>
                  <a:pt x="14609093" y="3232966"/>
                </a:cubicBezTo>
                <a:cubicBezTo>
                  <a:pt x="14609093" y="3238715"/>
                  <a:pt x="14625527" y="3238715"/>
                  <a:pt x="14636208" y="3232966"/>
                </a:cubicBezTo>
                <a:cubicBezTo>
                  <a:pt x="14707693" y="3265821"/>
                  <a:pt x="14790680" y="3293748"/>
                  <a:pt x="14857235" y="3299497"/>
                </a:cubicBezTo>
                <a:cubicBezTo>
                  <a:pt x="14862986" y="3299497"/>
                  <a:pt x="14890923" y="3293748"/>
                  <a:pt x="14879419" y="3287998"/>
                </a:cubicBezTo>
                <a:cubicBezTo>
                  <a:pt x="14879419" y="3287998"/>
                  <a:pt x="14852305" y="3277320"/>
                  <a:pt x="14824368" y="3265821"/>
                </a:cubicBezTo>
                <a:cubicBezTo>
                  <a:pt x="14824368" y="3260893"/>
                  <a:pt x="14824368" y="3260893"/>
                  <a:pt x="14824368" y="3260893"/>
                </a:cubicBezTo>
                <a:cubicBezTo>
                  <a:pt x="14824368" y="3260893"/>
                  <a:pt x="14824368" y="3260893"/>
                  <a:pt x="14774247" y="3243643"/>
                </a:cubicBezTo>
                <a:cubicBezTo>
                  <a:pt x="14757814" y="3232966"/>
                  <a:pt x="14747132" y="3227216"/>
                  <a:pt x="14735629" y="3227216"/>
                </a:cubicBezTo>
                <a:cubicBezTo>
                  <a:pt x="14741381" y="3221466"/>
                  <a:pt x="14747132" y="3221466"/>
                  <a:pt x="14747132" y="3221466"/>
                </a:cubicBezTo>
                <a:cubicBezTo>
                  <a:pt x="14757814" y="3221466"/>
                  <a:pt x="14769317" y="3221466"/>
                  <a:pt x="14785750" y="3221466"/>
                </a:cubicBezTo>
                <a:cubicBezTo>
                  <a:pt x="14785750" y="3227216"/>
                  <a:pt x="14785750" y="3221466"/>
                  <a:pt x="14790680" y="3221466"/>
                </a:cubicBezTo>
                <a:cubicBezTo>
                  <a:pt x="14890923" y="3271571"/>
                  <a:pt x="14990343" y="3315925"/>
                  <a:pt x="15089764" y="3365208"/>
                </a:cubicBezTo>
                <a:cubicBezTo>
                  <a:pt x="15106197" y="3370958"/>
                  <a:pt x="15122631" y="3370958"/>
                  <a:pt x="15139064" y="3376708"/>
                </a:cubicBezTo>
                <a:cubicBezTo>
                  <a:pt x="15144815" y="3376708"/>
                  <a:pt x="15144815" y="3381636"/>
                  <a:pt x="15150567" y="3381636"/>
                </a:cubicBezTo>
                <a:cubicBezTo>
                  <a:pt x="15134133" y="3376708"/>
                  <a:pt x="15116879" y="3370958"/>
                  <a:pt x="15100445" y="3370958"/>
                </a:cubicBezTo>
                <a:cubicBezTo>
                  <a:pt x="15116879" y="3376708"/>
                  <a:pt x="15134133" y="3381636"/>
                  <a:pt x="15144815" y="3393135"/>
                </a:cubicBezTo>
                <a:cubicBezTo>
                  <a:pt x="15150567" y="3387385"/>
                  <a:pt x="15156319" y="3387385"/>
                  <a:pt x="15156319" y="3387385"/>
                </a:cubicBezTo>
                <a:cubicBezTo>
                  <a:pt x="15167000" y="3393135"/>
                  <a:pt x="15177681" y="3403813"/>
                  <a:pt x="15194936" y="3409563"/>
                </a:cubicBezTo>
                <a:cubicBezTo>
                  <a:pt x="15189185" y="3415313"/>
                  <a:pt x="15183433" y="3421063"/>
                  <a:pt x="15183433" y="3425990"/>
                </a:cubicBezTo>
                <a:cubicBezTo>
                  <a:pt x="15172751" y="3421063"/>
                  <a:pt x="15156319" y="3421063"/>
                  <a:pt x="15150567" y="3425990"/>
                </a:cubicBezTo>
                <a:cubicBezTo>
                  <a:pt x="15111949" y="3409563"/>
                  <a:pt x="15073331" y="3398885"/>
                  <a:pt x="15033891" y="3381636"/>
                </a:cubicBezTo>
                <a:cubicBezTo>
                  <a:pt x="15028961" y="3376708"/>
                  <a:pt x="14995273" y="3381636"/>
                  <a:pt x="15001025" y="3387385"/>
                </a:cubicBezTo>
                <a:cubicBezTo>
                  <a:pt x="15051146" y="3409563"/>
                  <a:pt x="15100445" y="3431740"/>
                  <a:pt x="15150567" y="3448168"/>
                </a:cubicBezTo>
                <a:cubicBezTo>
                  <a:pt x="15134133" y="3442418"/>
                  <a:pt x="15111949" y="3437490"/>
                  <a:pt x="15089764" y="3431740"/>
                </a:cubicBezTo>
                <a:cubicBezTo>
                  <a:pt x="15084013" y="3425990"/>
                  <a:pt x="15073331" y="3431740"/>
                  <a:pt x="15061827" y="3431740"/>
                </a:cubicBezTo>
                <a:cubicBezTo>
                  <a:pt x="15061827" y="3431740"/>
                  <a:pt x="15061827" y="3431740"/>
                  <a:pt x="14934471" y="3393135"/>
                </a:cubicBezTo>
                <a:cubicBezTo>
                  <a:pt x="14929541" y="3393135"/>
                  <a:pt x="14918037" y="3393135"/>
                  <a:pt x="14913107" y="3393135"/>
                </a:cubicBezTo>
                <a:cubicBezTo>
                  <a:pt x="14913107" y="3393135"/>
                  <a:pt x="14913107" y="3393135"/>
                  <a:pt x="14879419" y="3376708"/>
                </a:cubicBezTo>
                <a:cubicBezTo>
                  <a:pt x="14885171" y="3376708"/>
                  <a:pt x="14890923" y="3376708"/>
                  <a:pt x="14885171" y="3370958"/>
                </a:cubicBezTo>
                <a:cubicBezTo>
                  <a:pt x="14840801" y="3343031"/>
                  <a:pt x="14802183" y="3326603"/>
                  <a:pt x="14757814" y="3310176"/>
                </a:cubicBezTo>
                <a:cubicBezTo>
                  <a:pt x="14658393" y="3243643"/>
                  <a:pt x="14520355" y="3210788"/>
                  <a:pt x="14404501" y="3182861"/>
                </a:cubicBezTo>
                <a:cubicBezTo>
                  <a:pt x="14354379" y="3160684"/>
                  <a:pt x="14304258" y="3138506"/>
                  <a:pt x="14249207" y="3127828"/>
                </a:cubicBezTo>
                <a:cubicBezTo>
                  <a:pt x="14243455" y="3127828"/>
                  <a:pt x="14210589" y="3133578"/>
                  <a:pt x="14216341" y="3138506"/>
                </a:cubicBezTo>
                <a:cubicBezTo>
                  <a:pt x="14229898" y="3149595"/>
                  <a:pt x="14246537" y="3159451"/>
                  <a:pt x="14263894" y="3167871"/>
                </a:cubicBezTo>
                <a:lnTo>
                  <a:pt x="14302155" y="3183170"/>
                </a:lnTo>
                <a:lnTo>
                  <a:pt x="14279814" y="3186454"/>
                </a:lnTo>
                <a:cubicBezTo>
                  <a:pt x="14271597" y="3188611"/>
                  <a:pt x="14266051" y="3191486"/>
                  <a:pt x="14271392" y="3194360"/>
                </a:cubicBezTo>
                <a:cubicBezTo>
                  <a:pt x="14326443" y="3216538"/>
                  <a:pt x="14382316" y="3243643"/>
                  <a:pt x="14437367" y="3260893"/>
                </a:cubicBezTo>
                <a:cubicBezTo>
                  <a:pt x="14464482" y="3277320"/>
                  <a:pt x="14492418" y="3293748"/>
                  <a:pt x="14520355" y="3304426"/>
                </a:cubicBezTo>
                <a:cubicBezTo>
                  <a:pt x="14475985" y="3293748"/>
                  <a:pt x="14431615" y="3277320"/>
                  <a:pt x="14387246" y="3265821"/>
                </a:cubicBezTo>
                <a:cubicBezTo>
                  <a:pt x="14370813" y="3260893"/>
                  <a:pt x="14354379" y="3255143"/>
                  <a:pt x="14332195" y="3249393"/>
                </a:cubicBezTo>
                <a:cubicBezTo>
                  <a:pt x="14332195" y="3249393"/>
                  <a:pt x="14326443" y="3249393"/>
                  <a:pt x="14321513" y="3249393"/>
                </a:cubicBezTo>
                <a:cubicBezTo>
                  <a:pt x="14321513" y="3249393"/>
                  <a:pt x="14321513" y="3249393"/>
                  <a:pt x="14310010" y="3249393"/>
                </a:cubicBezTo>
                <a:cubicBezTo>
                  <a:pt x="14299328" y="3243643"/>
                  <a:pt x="14265640" y="3255143"/>
                  <a:pt x="14282895" y="3255143"/>
                </a:cubicBezTo>
                <a:cubicBezTo>
                  <a:pt x="14293577" y="3258018"/>
                  <a:pt x="14305901" y="3262125"/>
                  <a:pt x="14318329" y="3266232"/>
                </a:cubicBezTo>
                <a:lnTo>
                  <a:pt x="14336501" y="3271821"/>
                </a:lnTo>
                <a:lnTo>
                  <a:pt x="14317815" y="3275062"/>
                </a:lnTo>
                <a:cubicBezTo>
                  <a:pt x="14310215" y="3277115"/>
                  <a:pt x="14304669" y="3279784"/>
                  <a:pt x="14310010" y="3282249"/>
                </a:cubicBezTo>
                <a:cubicBezTo>
                  <a:pt x="14299328" y="3282249"/>
                  <a:pt x="14287825" y="3277320"/>
                  <a:pt x="14277143" y="3277320"/>
                </a:cubicBezTo>
                <a:cubicBezTo>
                  <a:pt x="14277143" y="3277320"/>
                  <a:pt x="14243455" y="3282249"/>
                  <a:pt x="14249207" y="3287998"/>
                </a:cubicBezTo>
                <a:cubicBezTo>
                  <a:pt x="14265640" y="3299497"/>
                  <a:pt x="14287825" y="3310176"/>
                  <a:pt x="14310010" y="3321675"/>
                </a:cubicBezTo>
                <a:cubicBezTo>
                  <a:pt x="14304258" y="3321675"/>
                  <a:pt x="14304258" y="3321675"/>
                  <a:pt x="14310010" y="3326603"/>
                </a:cubicBezTo>
                <a:cubicBezTo>
                  <a:pt x="14310010" y="3326603"/>
                  <a:pt x="14310010" y="3326603"/>
                  <a:pt x="14337946" y="3343031"/>
                </a:cubicBezTo>
                <a:cubicBezTo>
                  <a:pt x="14326443" y="3338102"/>
                  <a:pt x="14310010" y="3338102"/>
                  <a:pt x="14299328" y="3338102"/>
                </a:cubicBezTo>
                <a:cubicBezTo>
                  <a:pt x="14293577" y="3338102"/>
                  <a:pt x="14260710" y="3338102"/>
                  <a:pt x="14271392" y="3343031"/>
                </a:cubicBezTo>
                <a:cubicBezTo>
                  <a:pt x="14321513" y="3365208"/>
                  <a:pt x="14387246" y="3381636"/>
                  <a:pt x="14437367" y="3409563"/>
                </a:cubicBezTo>
                <a:lnTo>
                  <a:pt x="14433152" y="3414478"/>
                </a:lnTo>
                <a:lnTo>
                  <a:pt x="14354379" y="3398885"/>
                </a:lnTo>
                <a:cubicBezTo>
                  <a:pt x="14348628" y="3393135"/>
                  <a:pt x="14315761" y="3398885"/>
                  <a:pt x="14326443" y="3403813"/>
                </a:cubicBezTo>
                <a:cubicBezTo>
                  <a:pt x="14332195" y="3409563"/>
                  <a:pt x="14337946" y="3415313"/>
                  <a:pt x="14348628" y="3415313"/>
                </a:cubicBezTo>
                <a:cubicBezTo>
                  <a:pt x="14326443" y="3409563"/>
                  <a:pt x="14299328" y="3403813"/>
                  <a:pt x="14277143" y="3403813"/>
                </a:cubicBezTo>
                <a:cubicBezTo>
                  <a:pt x="14271392" y="3403813"/>
                  <a:pt x="14238525" y="3403813"/>
                  <a:pt x="14249207" y="3415313"/>
                </a:cubicBezTo>
                <a:cubicBezTo>
                  <a:pt x="14249207" y="3415313"/>
                  <a:pt x="14249207" y="3415313"/>
                  <a:pt x="14260710" y="3421063"/>
                </a:cubicBezTo>
                <a:cubicBezTo>
                  <a:pt x="14249207" y="3421063"/>
                  <a:pt x="14227022" y="3425990"/>
                  <a:pt x="14232773" y="3425990"/>
                </a:cubicBezTo>
                <a:cubicBezTo>
                  <a:pt x="14282895" y="3448168"/>
                  <a:pt x="14332195" y="3459668"/>
                  <a:pt x="14376564" y="3481845"/>
                </a:cubicBezTo>
                <a:cubicBezTo>
                  <a:pt x="14365883" y="3481845"/>
                  <a:pt x="14343698" y="3486773"/>
                  <a:pt x="14354379" y="3492523"/>
                </a:cubicBezTo>
                <a:cubicBezTo>
                  <a:pt x="14354379" y="3492523"/>
                  <a:pt x="14354379" y="3492523"/>
                  <a:pt x="14365883" y="3498272"/>
                </a:cubicBezTo>
                <a:cubicBezTo>
                  <a:pt x="14332195" y="3486773"/>
                  <a:pt x="14299328" y="3476095"/>
                  <a:pt x="14260710" y="3476095"/>
                </a:cubicBezTo>
                <a:cubicBezTo>
                  <a:pt x="14254959" y="3470345"/>
                  <a:pt x="14221271" y="3481845"/>
                  <a:pt x="14232773" y="3481845"/>
                </a:cubicBezTo>
                <a:cubicBezTo>
                  <a:pt x="14321513" y="3514700"/>
                  <a:pt x="14420934" y="3531128"/>
                  <a:pt x="14498170" y="3581232"/>
                </a:cubicBezTo>
                <a:cubicBezTo>
                  <a:pt x="14431615" y="3559054"/>
                  <a:pt x="14370813" y="3525378"/>
                  <a:pt x="14299328" y="3508951"/>
                </a:cubicBezTo>
                <a:cubicBezTo>
                  <a:pt x="14299328" y="3508951"/>
                  <a:pt x="14287825" y="3514700"/>
                  <a:pt x="14277143" y="3514700"/>
                </a:cubicBezTo>
                <a:cubicBezTo>
                  <a:pt x="14254959" y="3508951"/>
                  <a:pt x="14232773" y="3498272"/>
                  <a:pt x="14210589" y="3492523"/>
                </a:cubicBezTo>
                <a:cubicBezTo>
                  <a:pt x="14204837" y="3492523"/>
                  <a:pt x="14188404" y="3492523"/>
                  <a:pt x="14183474" y="3498272"/>
                </a:cubicBezTo>
                <a:cubicBezTo>
                  <a:pt x="14161289" y="3486773"/>
                  <a:pt x="14144035" y="3481845"/>
                  <a:pt x="14122671" y="3470345"/>
                </a:cubicBezTo>
                <a:cubicBezTo>
                  <a:pt x="14111168" y="3470345"/>
                  <a:pt x="14083232" y="3476095"/>
                  <a:pt x="14088983" y="3481845"/>
                </a:cubicBezTo>
                <a:cubicBezTo>
                  <a:pt x="14116920" y="3492523"/>
                  <a:pt x="14139105" y="3504022"/>
                  <a:pt x="14166219" y="3514700"/>
                </a:cubicBezTo>
                <a:cubicBezTo>
                  <a:pt x="14155538" y="3514700"/>
                  <a:pt x="14144035" y="3520450"/>
                  <a:pt x="14149786" y="3520450"/>
                </a:cubicBezTo>
                <a:cubicBezTo>
                  <a:pt x="14265640" y="3564804"/>
                  <a:pt x="14382316" y="3591910"/>
                  <a:pt x="14492418" y="3646943"/>
                </a:cubicBezTo>
                <a:cubicBezTo>
                  <a:pt x="14415182" y="3630515"/>
                  <a:pt x="14326443" y="3581232"/>
                  <a:pt x="14243455" y="3559054"/>
                </a:cubicBezTo>
                <a:cubicBezTo>
                  <a:pt x="14238525" y="3559054"/>
                  <a:pt x="14204837" y="3564804"/>
                  <a:pt x="14216341" y="3569733"/>
                </a:cubicBezTo>
                <a:cubicBezTo>
                  <a:pt x="14265640" y="3591910"/>
                  <a:pt x="14321513" y="3608337"/>
                  <a:pt x="14376564" y="3630515"/>
                </a:cubicBezTo>
                <a:cubicBezTo>
                  <a:pt x="14310010" y="3614087"/>
                  <a:pt x="14243455" y="3581232"/>
                  <a:pt x="14183474" y="3569733"/>
                </a:cubicBezTo>
                <a:cubicBezTo>
                  <a:pt x="14177723" y="3569733"/>
                  <a:pt x="14144035" y="3575482"/>
                  <a:pt x="14155538" y="3575482"/>
                </a:cubicBezTo>
                <a:cubicBezTo>
                  <a:pt x="14243455" y="3614087"/>
                  <a:pt x="14332195" y="3646943"/>
                  <a:pt x="14415182" y="3685548"/>
                </a:cubicBezTo>
                <a:cubicBezTo>
                  <a:pt x="14415182" y="3691298"/>
                  <a:pt x="14415182" y="3691298"/>
                  <a:pt x="14415182" y="3691298"/>
                </a:cubicBezTo>
                <a:cubicBezTo>
                  <a:pt x="14415182" y="3691298"/>
                  <a:pt x="14415182" y="3691298"/>
                  <a:pt x="14409431" y="3685548"/>
                </a:cubicBezTo>
                <a:cubicBezTo>
                  <a:pt x="14343698" y="3652693"/>
                  <a:pt x="14271392" y="3630515"/>
                  <a:pt x="14199907" y="3608337"/>
                </a:cubicBezTo>
                <a:cubicBezTo>
                  <a:pt x="14188404" y="3603409"/>
                  <a:pt x="14161289" y="3614087"/>
                  <a:pt x="14166219" y="3614087"/>
                </a:cubicBezTo>
                <a:cubicBezTo>
                  <a:pt x="14166219" y="3614087"/>
                  <a:pt x="14166219" y="3614087"/>
                  <a:pt x="14177723" y="3614087"/>
                </a:cubicBezTo>
                <a:cubicBezTo>
                  <a:pt x="14161289" y="3614087"/>
                  <a:pt x="14144035" y="3624765"/>
                  <a:pt x="14155538" y="3624765"/>
                </a:cubicBezTo>
                <a:cubicBezTo>
                  <a:pt x="14161289" y="3630515"/>
                  <a:pt x="14183474" y="3636265"/>
                  <a:pt x="14204837" y="3642015"/>
                </a:cubicBezTo>
                <a:cubicBezTo>
                  <a:pt x="14188404" y="3642015"/>
                  <a:pt x="14171971" y="3646943"/>
                  <a:pt x="14177723" y="3652693"/>
                </a:cubicBezTo>
                <a:cubicBezTo>
                  <a:pt x="14177723" y="3652693"/>
                  <a:pt x="14177723" y="3652693"/>
                  <a:pt x="14238525" y="3674870"/>
                </a:cubicBezTo>
                <a:cubicBezTo>
                  <a:pt x="14227022" y="3674870"/>
                  <a:pt x="14216341" y="3680620"/>
                  <a:pt x="14221271" y="3680620"/>
                </a:cubicBezTo>
                <a:cubicBezTo>
                  <a:pt x="14337946" y="3747151"/>
                  <a:pt x="14459551" y="3802184"/>
                  <a:pt x="14581157" y="3862967"/>
                </a:cubicBezTo>
                <a:cubicBezTo>
                  <a:pt x="14575405" y="3862967"/>
                  <a:pt x="14575405" y="3862967"/>
                  <a:pt x="14581157" y="3867895"/>
                </a:cubicBezTo>
                <a:cubicBezTo>
                  <a:pt x="14581157" y="3867895"/>
                  <a:pt x="14581157" y="3867895"/>
                  <a:pt x="14680578" y="3912250"/>
                </a:cubicBezTo>
                <a:cubicBezTo>
                  <a:pt x="14680578" y="3912250"/>
                  <a:pt x="14680578" y="3912250"/>
                  <a:pt x="14702763" y="3928677"/>
                </a:cubicBezTo>
                <a:cubicBezTo>
                  <a:pt x="14669897" y="3912250"/>
                  <a:pt x="14641960" y="3901572"/>
                  <a:pt x="14609093" y="3890072"/>
                </a:cubicBezTo>
                <a:cubicBezTo>
                  <a:pt x="14597591" y="3885144"/>
                  <a:pt x="14569654" y="3890072"/>
                  <a:pt x="14575405" y="3895822"/>
                </a:cubicBezTo>
                <a:cubicBezTo>
                  <a:pt x="14636208" y="3918000"/>
                  <a:pt x="14697011" y="3945926"/>
                  <a:pt x="14747132" y="3984531"/>
                </a:cubicBezTo>
                <a:cubicBezTo>
                  <a:pt x="14755143" y="3992540"/>
                  <a:pt x="14772860" y="3988536"/>
                  <a:pt x="14778792" y="3983608"/>
                </a:cubicBezTo>
                <a:lnTo>
                  <a:pt x="14779481" y="3980854"/>
                </a:lnTo>
                <a:lnTo>
                  <a:pt x="14784621" y="3982888"/>
                </a:lnTo>
                <a:cubicBezTo>
                  <a:pt x="14794994" y="3986996"/>
                  <a:pt x="14815741" y="3995209"/>
                  <a:pt x="14857235" y="4011637"/>
                </a:cubicBezTo>
                <a:cubicBezTo>
                  <a:pt x="14846553" y="4011637"/>
                  <a:pt x="14835050" y="4017387"/>
                  <a:pt x="14840801" y="4017387"/>
                </a:cubicBezTo>
                <a:cubicBezTo>
                  <a:pt x="14840801" y="4017387"/>
                  <a:pt x="14840801" y="4017387"/>
                  <a:pt x="14846553" y="4017387"/>
                </a:cubicBezTo>
                <a:cubicBezTo>
                  <a:pt x="14840801" y="4023136"/>
                  <a:pt x="14840801" y="4023136"/>
                  <a:pt x="14846553" y="4023136"/>
                </a:cubicBezTo>
                <a:cubicBezTo>
                  <a:pt x="14846553" y="4023136"/>
                  <a:pt x="14846553" y="4023136"/>
                  <a:pt x="14857235" y="4028886"/>
                </a:cubicBezTo>
                <a:cubicBezTo>
                  <a:pt x="14846553" y="4028886"/>
                  <a:pt x="14830120" y="4033814"/>
                  <a:pt x="14835050" y="4033814"/>
                </a:cubicBezTo>
                <a:cubicBezTo>
                  <a:pt x="14857235" y="4045314"/>
                  <a:pt x="14879419" y="4055992"/>
                  <a:pt x="14901604" y="4067491"/>
                </a:cubicBezTo>
                <a:cubicBezTo>
                  <a:pt x="14895853" y="4067491"/>
                  <a:pt x="14895853" y="4067491"/>
                  <a:pt x="14890923" y="4067491"/>
                </a:cubicBezTo>
                <a:cubicBezTo>
                  <a:pt x="14890923" y="4067491"/>
                  <a:pt x="14890923" y="4067491"/>
                  <a:pt x="14818617" y="4028886"/>
                </a:cubicBezTo>
                <a:cubicBezTo>
                  <a:pt x="14812865" y="4028886"/>
                  <a:pt x="14796432" y="4028886"/>
                  <a:pt x="14790680" y="4033814"/>
                </a:cubicBezTo>
                <a:cubicBezTo>
                  <a:pt x="14719196" y="4006709"/>
                  <a:pt x="14652641" y="3968103"/>
                  <a:pt x="14586909" y="3934427"/>
                </a:cubicBezTo>
                <a:cubicBezTo>
                  <a:pt x="14575405" y="3928677"/>
                  <a:pt x="14547469" y="3940177"/>
                  <a:pt x="14553221" y="3940177"/>
                </a:cubicBezTo>
                <a:cubicBezTo>
                  <a:pt x="14630457" y="3978782"/>
                  <a:pt x="14697011" y="4017387"/>
                  <a:pt x="14779999" y="4051064"/>
                </a:cubicBezTo>
                <a:cubicBezTo>
                  <a:pt x="14785750" y="4051064"/>
                  <a:pt x="14796432" y="4051064"/>
                  <a:pt x="14802183" y="4045314"/>
                </a:cubicBezTo>
                <a:cubicBezTo>
                  <a:pt x="14835050" y="4061742"/>
                  <a:pt x="14862986" y="4078169"/>
                  <a:pt x="14890923" y="4088847"/>
                </a:cubicBezTo>
                <a:cubicBezTo>
                  <a:pt x="14890923" y="4094597"/>
                  <a:pt x="14885171" y="4100347"/>
                  <a:pt x="14890923" y="4100347"/>
                </a:cubicBezTo>
                <a:cubicBezTo>
                  <a:pt x="14895853" y="4111024"/>
                  <a:pt x="14901604" y="4122524"/>
                  <a:pt x="14907356" y="4128274"/>
                </a:cubicBezTo>
                <a:cubicBezTo>
                  <a:pt x="14901604" y="4128274"/>
                  <a:pt x="14890923" y="4122524"/>
                  <a:pt x="14885171" y="4122524"/>
                </a:cubicBezTo>
                <a:cubicBezTo>
                  <a:pt x="14873668" y="4116774"/>
                  <a:pt x="14840801" y="4122524"/>
                  <a:pt x="14852305" y="4128274"/>
                </a:cubicBezTo>
                <a:cubicBezTo>
                  <a:pt x="14868738" y="4138952"/>
                  <a:pt x="14885171" y="4144701"/>
                  <a:pt x="14895853" y="4150451"/>
                </a:cubicBezTo>
                <a:cubicBezTo>
                  <a:pt x="14895853" y="4150451"/>
                  <a:pt x="14895853" y="4150451"/>
                  <a:pt x="14873668" y="4216162"/>
                </a:cubicBezTo>
                <a:cubicBezTo>
                  <a:pt x="14862986" y="4211233"/>
                  <a:pt x="14852305" y="4205484"/>
                  <a:pt x="14840801" y="4199734"/>
                </a:cubicBezTo>
                <a:cubicBezTo>
                  <a:pt x="14830120" y="4199734"/>
                  <a:pt x="14796432" y="4205484"/>
                  <a:pt x="14807935" y="4211233"/>
                </a:cubicBezTo>
                <a:cubicBezTo>
                  <a:pt x="14807935" y="4211233"/>
                  <a:pt x="14807935" y="4211233"/>
                  <a:pt x="14862986" y="4238339"/>
                </a:cubicBezTo>
                <a:cubicBezTo>
                  <a:pt x="14824368" y="4227661"/>
                  <a:pt x="14790680" y="4211233"/>
                  <a:pt x="14752062" y="4193984"/>
                </a:cubicBezTo>
                <a:cubicBezTo>
                  <a:pt x="14741381" y="4189056"/>
                  <a:pt x="14713444" y="4193984"/>
                  <a:pt x="14719196" y="4199734"/>
                </a:cubicBezTo>
                <a:cubicBezTo>
                  <a:pt x="14719196" y="4199734"/>
                  <a:pt x="14719196" y="4199734"/>
                  <a:pt x="14747132" y="4211233"/>
                </a:cubicBezTo>
                <a:cubicBezTo>
                  <a:pt x="14729877" y="4205484"/>
                  <a:pt x="14713444" y="4199734"/>
                  <a:pt x="14697011" y="4193984"/>
                </a:cubicBezTo>
                <a:cubicBezTo>
                  <a:pt x="14702763" y="4193984"/>
                  <a:pt x="14702763" y="4193984"/>
                  <a:pt x="14702763" y="4189056"/>
                </a:cubicBezTo>
                <a:cubicBezTo>
                  <a:pt x="14641960" y="4166878"/>
                  <a:pt x="14581157" y="4138952"/>
                  <a:pt x="14520355" y="4116774"/>
                </a:cubicBezTo>
                <a:cubicBezTo>
                  <a:pt x="14486666" y="4100347"/>
                  <a:pt x="14453800" y="4088847"/>
                  <a:pt x="14420934" y="4078169"/>
                </a:cubicBezTo>
                <a:cubicBezTo>
                  <a:pt x="14409431" y="4072419"/>
                  <a:pt x="14382316" y="4078169"/>
                  <a:pt x="14387246" y="4083919"/>
                </a:cubicBezTo>
                <a:cubicBezTo>
                  <a:pt x="14404501" y="4088847"/>
                  <a:pt x="14420934" y="4094597"/>
                  <a:pt x="14431615" y="4100347"/>
                </a:cubicBezTo>
                <a:cubicBezTo>
                  <a:pt x="14431615" y="4100347"/>
                  <a:pt x="14426685" y="4100347"/>
                  <a:pt x="14426685" y="4106096"/>
                </a:cubicBezTo>
                <a:cubicBezTo>
                  <a:pt x="14415182" y="4100347"/>
                  <a:pt x="14398749" y="4106096"/>
                  <a:pt x="14398749" y="4111024"/>
                </a:cubicBezTo>
                <a:cubicBezTo>
                  <a:pt x="14398749" y="4111024"/>
                  <a:pt x="14398749" y="4111024"/>
                  <a:pt x="14404501" y="4116774"/>
                </a:cubicBezTo>
                <a:cubicBezTo>
                  <a:pt x="14404501" y="4116774"/>
                  <a:pt x="14404501" y="4116774"/>
                  <a:pt x="14415182" y="4122524"/>
                </a:cubicBezTo>
                <a:cubicBezTo>
                  <a:pt x="14415182" y="4122524"/>
                  <a:pt x="14420934" y="4122524"/>
                  <a:pt x="14426685" y="4122524"/>
                </a:cubicBezTo>
                <a:cubicBezTo>
                  <a:pt x="14470233" y="4138952"/>
                  <a:pt x="14508851" y="4161129"/>
                  <a:pt x="14553221" y="4177557"/>
                </a:cubicBezTo>
                <a:cubicBezTo>
                  <a:pt x="14558973" y="4183306"/>
                  <a:pt x="14575405" y="4177557"/>
                  <a:pt x="14586909" y="4177557"/>
                </a:cubicBezTo>
                <a:cubicBezTo>
                  <a:pt x="14591839" y="4177557"/>
                  <a:pt x="14597591" y="4177557"/>
                  <a:pt x="14603342" y="4177557"/>
                </a:cubicBezTo>
                <a:cubicBezTo>
                  <a:pt x="14603342" y="4177557"/>
                  <a:pt x="14603342" y="4177557"/>
                  <a:pt x="14614023" y="4183306"/>
                </a:cubicBezTo>
                <a:cubicBezTo>
                  <a:pt x="14597591" y="4183306"/>
                  <a:pt x="14586909" y="4189056"/>
                  <a:pt x="14591839" y="4193984"/>
                </a:cubicBezTo>
                <a:cubicBezTo>
                  <a:pt x="14603342" y="4199734"/>
                  <a:pt x="14619775" y="4205484"/>
                  <a:pt x="14630457" y="4211233"/>
                </a:cubicBezTo>
                <a:cubicBezTo>
                  <a:pt x="14603342" y="4205484"/>
                  <a:pt x="14581157" y="4193984"/>
                  <a:pt x="14553221" y="4189056"/>
                </a:cubicBezTo>
                <a:cubicBezTo>
                  <a:pt x="14547469" y="4189056"/>
                  <a:pt x="14508851" y="4193984"/>
                  <a:pt x="14520355" y="4199734"/>
                </a:cubicBezTo>
                <a:cubicBezTo>
                  <a:pt x="14520355" y="4199734"/>
                  <a:pt x="14520355" y="4199734"/>
                  <a:pt x="14536788" y="4205484"/>
                </a:cubicBezTo>
                <a:cubicBezTo>
                  <a:pt x="14536788" y="4205484"/>
                  <a:pt x="14536788" y="4205484"/>
                  <a:pt x="14503921" y="4193984"/>
                </a:cubicBezTo>
                <a:cubicBezTo>
                  <a:pt x="14514603" y="4189056"/>
                  <a:pt x="14520355" y="4189056"/>
                  <a:pt x="14520355" y="4183306"/>
                </a:cubicBezTo>
                <a:cubicBezTo>
                  <a:pt x="14398749" y="4138952"/>
                  <a:pt x="14282895" y="4083919"/>
                  <a:pt x="14161289" y="4033814"/>
                </a:cubicBezTo>
                <a:cubicBezTo>
                  <a:pt x="14155538" y="4028886"/>
                  <a:pt x="14122671" y="4033814"/>
                  <a:pt x="14127601" y="4039564"/>
                </a:cubicBezTo>
                <a:cubicBezTo>
                  <a:pt x="14144035" y="4051064"/>
                  <a:pt x="14155538" y="4055992"/>
                  <a:pt x="14166219" y="4061742"/>
                </a:cubicBezTo>
                <a:cubicBezTo>
                  <a:pt x="14139105" y="4051064"/>
                  <a:pt x="14116920" y="4039564"/>
                  <a:pt x="14088983" y="4028886"/>
                </a:cubicBezTo>
                <a:cubicBezTo>
                  <a:pt x="14083232" y="4023136"/>
                  <a:pt x="14066799" y="4028886"/>
                  <a:pt x="14061047" y="4033814"/>
                </a:cubicBezTo>
                <a:cubicBezTo>
                  <a:pt x="14061047" y="4033814"/>
                  <a:pt x="14061047" y="4033814"/>
                  <a:pt x="14044614" y="4028886"/>
                </a:cubicBezTo>
                <a:cubicBezTo>
                  <a:pt x="13950945" y="3984531"/>
                  <a:pt x="13851524" y="3945926"/>
                  <a:pt x="13752103" y="3912250"/>
                </a:cubicBezTo>
                <a:cubicBezTo>
                  <a:pt x="13746352" y="3912250"/>
                  <a:pt x="13746352" y="3912250"/>
                  <a:pt x="13740600" y="3912250"/>
                </a:cubicBezTo>
                <a:cubicBezTo>
                  <a:pt x="13701982" y="3895822"/>
                  <a:pt x="13663364" y="3885144"/>
                  <a:pt x="13624746" y="3867895"/>
                </a:cubicBezTo>
                <a:cubicBezTo>
                  <a:pt x="13614065" y="3867895"/>
                  <a:pt x="13586128" y="3873645"/>
                  <a:pt x="13591880" y="3879395"/>
                </a:cubicBezTo>
                <a:cubicBezTo>
                  <a:pt x="13591880" y="3879395"/>
                  <a:pt x="13591880" y="3879395"/>
                  <a:pt x="13657613" y="3901572"/>
                </a:cubicBezTo>
                <a:cubicBezTo>
                  <a:pt x="13630498" y="3895822"/>
                  <a:pt x="13602561" y="3890072"/>
                  <a:pt x="13580377" y="3885144"/>
                </a:cubicBezTo>
                <a:cubicBezTo>
                  <a:pt x="13574625" y="3885144"/>
                  <a:pt x="13553262" y="3885144"/>
                  <a:pt x="13547510" y="3890072"/>
                </a:cubicBezTo>
                <a:cubicBezTo>
                  <a:pt x="13423029" y="3840378"/>
                  <a:pt x="13297315" y="3792122"/>
                  <a:pt x="13170163" y="3745201"/>
                </a:cubicBezTo>
                <a:lnTo>
                  <a:pt x="12796776" y="3612801"/>
                </a:lnTo>
                <a:lnTo>
                  <a:pt x="12795590" y="3611931"/>
                </a:lnTo>
                <a:cubicBezTo>
                  <a:pt x="12791379" y="3609775"/>
                  <a:pt x="12787065" y="3608337"/>
                  <a:pt x="12784189" y="3608337"/>
                </a:cubicBezTo>
                <a:lnTo>
                  <a:pt x="12796776" y="3612801"/>
                </a:lnTo>
                <a:lnTo>
                  <a:pt x="12806374" y="3619837"/>
                </a:lnTo>
                <a:cubicBezTo>
                  <a:pt x="12773507" y="3603409"/>
                  <a:pt x="12745571" y="3591910"/>
                  <a:pt x="12712705" y="3581232"/>
                </a:cubicBezTo>
                <a:cubicBezTo>
                  <a:pt x="12706953" y="3581232"/>
                  <a:pt x="12706953" y="3581232"/>
                  <a:pt x="12702023" y="3581232"/>
                </a:cubicBezTo>
                <a:cubicBezTo>
                  <a:pt x="12690520" y="3575482"/>
                  <a:pt x="12635469" y="3569733"/>
                  <a:pt x="12657653" y="3575482"/>
                </a:cubicBezTo>
                <a:cubicBezTo>
                  <a:pt x="12773507" y="3636265"/>
                  <a:pt x="12895113" y="3691298"/>
                  <a:pt x="13005216" y="3752080"/>
                </a:cubicBezTo>
                <a:cubicBezTo>
                  <a:pt x="12955916" y="3729903"/>
                  <a:pt x="12900865" y="3707725"/>
                  <a:pt x="12844992" y="3685548"/>
                </a:cubicBezTo>
                <a:cubicBezTo>
                  <a:pt x="12834311" y="3680620"/>
                  <a:pt x="12812125" y="3680620"/>
                  <a:pt x="12801444" y="3680620"/>
                </a:cubicBezTo>
                <a:cubicBezTo>
                  <a:pt x="12801444" y="3680620"/>
                  <a:pt x="12801444" y="3680620"/>
                  <a:pt x="12751323" y="3658442"/>
                </a:cubicBezTo>
                <a:cubicBezTo>
                  <a:pt x="12734890" y="3652693"/>
                  <a:pt x="12684769" y="3646943"/>
                  <a:pt x="12696272" y="3658442"/>
                </a:cubicBezTo>
                <a:cubicBezTo>
                  <a:pt x="12757075" y="3685548"/>
                  <a:pt x="12812125" y="3707725"/>
                  <a:pt x="12867177" y="3735652"/>
                </a:cubicBezTo>
                <a:cubicBezTo>
                  <a:pt x="12801444" y="3707725"/>
                  <a:pt x="12734890" y="3680620"/>
                  <a:pt x="12668335" y="3658442"/>
                </a:cubicBezTo>
                <a:cubicBezTo>
                  <a:pt x="12657653" y="3652693"/>
                  <a:pt x="12601781" y="3642015"/>
                  <a:pt x="12619036" y="3652693"/>
                </a:cubicBezTo>
                <a:cubicBezTo>
                  <a:pt x="12619036" y="3652693"/>
                  <a:pt x="12619036" y="3652693"/>
                  <a:pt x="12684769" y="3685548"/>
                </a:cubicBezTo>
                <a:cubicBezTo>
                  <a:pt x="12674087" y="3680620"/>
                  <a:pt x="12619036" y="3674870"/>
                  <a:pt x="12635469" y="3685548"/>
                </a:cubicBezTo>
                <a:cubicBezTo>
                  <a:pt x="12674087" y="3707725"/>
                  <a:pt x="12706953" y="3724974"/>
                  <a:pt x="12745571" y="3741402"/>
                </a:cubicBezTo>
                <a:cubicBezTo>
                  <a:pt x="12745571" y="3741402"/>
                  <a:pt x="12745571" y="3741402"/>
                  <a:pt x="12740641" y="3741402"/>
                </a:cubicBezTo>
                <a:cubicBezTo>
                  <a:pt x="12729138" y="3741402"/>
                  <a:pt x="12674087" y="3729903"/>
                  <a:pt x="12690520" y="3741402"/>
                </a:cubicBezTo>
                <a:cubicBezTo>
                  <a:pt x="12773507" y="3780007"/>
                  <a:pt x="12850744" y="3818612"/>
                  <a:pt x="12927979" y="3862967"/>
                </a:cubicBezTo>
                <a:cubicBezTo>
                  <a:pt x="12844992" y="3835040"/>
                  <a:pt x="12767757" y="3802184"/>
                  <a:pt x="12684769" y="3774257"/>
                </a:cubicBezTo>
                <a:cubicBezTo>
                  <a:pt x="12679839" y="3774257"/>
                  <a:pt x="12623966" y="3763579"/>
                  <a:pt x="12641221" y="3774257"/>
                </a:cubicBezTo>
                <a:cubicBezTo>
                  <a:pt x="12668335" y="3790685"/>
                  <a:pt x="12690520" y="3802184"/>
                  <a:pt x="12718457" y="3818612"/>
                </a:cubicBezTo>
                <a:cubicBezTo>
                  <a:pt x="12702023" y="3812862"/>
                  <a:pt x="12679839" y="3812862"/>
                  <a:pt x="12684769" y="3818612"/>
                </a:cubicBezTo>
                <a:cubicBezTo>
                  <a:pt x="12619036" y="3785756"/>
                  <a:pt x="12558233" y="3757829"/>
                  <a:pt x="12497431" y="3729903"/>
                </a:cubicBezTo>
                <a:cubicBezTo>
                  <a:pt x="12508112" y="3729903"/>
                  <a:pt x="12513863" y="3729903"/>
                  <a:pt x="12502360" y="3724974"/>
                </a:cubicBezTo>
                <a:cubicBezTo>
                  <a:pt x="12475246" y="3713475"/>
                  <a:pt x="12447309" y="3697047"/>
                  <a:pt x="12420194" y="3685548"/>
                </a:cubicBezTo>
                <a:cubicBezTo>
                  <a:pt x="12436217" y="3689860"/>
                  <a:pt x="12465180" y="3690938"/>
                  <a:pt x="12471727" y="3688782"/>
                </a:cubicBezTo>
                <a:lnTo>
                  <a:pt x="12470387" y="3686841"/>
                </a:lnTo>
                <a:lnTo>
                  <a:pt x="12601781" y="3741402"/>
                </a:lnTo>
                <a:cubicBezTo>
                  <a:pt x="12613285" y="3747151"/>
                  <a:pt x="12674087" y="3757829"/>
                  <a:pt x="12651903" y="3747151"/>
                </a:cubicBezTo>
                <a:cubicBezTo>
                  <a:pt x="12607533" y="3719225"/>
                  <a:pt x="12563163" y="3697047"/>
                  <a:pt x="12518794" y="3674870"/>
                </a:cubicBezTo>
                <a:cubicBezTo>
                  <a:pt x="12530297" y="3680620"/>
                  <a:pt x="12546730" y="3680620"/>
                  <a:pt x="12558233" y="3685548"/>
                </a:cubicBezTo>
                <a:cubicBezTo>
                  <a:pt x="12563163" y="3685548"/>
                  <a:pt x="12607533" y="3691298"/>
                  <a:pt x="12585348" y="3680620"/>
                </a:cubicBezTo>
                <a:cubicBezTo>
                  <a:pt x="12497431" y="3624765"/>
                  <a:pt x="12398009" y="3586160"/>
                  <a:pt x="12297767" y="3547555"/>
                </a:cubicBezTo>
                <a:cubicBezTo>
                  <a:pt x="12303519" y="3547555"/>
                  <a:pt x="12303519" y="3547555"/>
                  <a:pt x="12297767" y="3542627"/>
                </a:cubicBezTo>
                <a:cubicBezTo>
                  <a:pt x="12297767" y="3542627"/>
                  <a:pt x="12297767" y="3542627"/>
                  <a:pt x="12287085" y="3536877"/>
                </a:cubicBezTo>
                <a:cubicBezTo>
                  <a:pt x="12353640" y="3564804"/>
                  <a:pt x="12420194" y="3591910"/>
                  <a:pt x="12485927" y="3619837"/>
                </a:cubicBezTo>
                <a:cubicBezTo>
                  <a:pt x="12508112" y="3630515"/>
                  <a:pt x="12558233" y="3630515"/>
                  <a:pt x="12540979" y="3624765"/>
                </a:cubicBezTo>
                <a:cubicBezTo>
                  <a:pt x="12441557" y="3575482"/>
                  <a:pt x="12331455" y="3525378"/>
                  <a:pt x="12232035" y="3470345"/>
                </a:cubicBezTo>
                <a:cubicBezTo>
                  <a:pt x="12220531" y="3464596"/>
                  <a:pt x="12193417" y="3464596"/>
                  <a:pt x="12181913" y="3464596"/>
                </a:cubicBezTo>
                <a:cubicBezTo>
                  <a:pt x="12098926" y="3425990"/>
                  <a:pt x="12015938" y="3387385"/>
                  <a:pt x="11944454" y="3348780"/>
                </a:cubicBezTo>
                <a:cubicBezTo>
                  <a:pt x="12038123" y="3381636"/>
                  <a:pt x="12132613" y="3421063"/>
                  <a:pt x="12226283" y="3459668"/>
                </a:cubicBezTo>
                <a:cubicBezTo>
                  <a:pt x="12248467" y="3464596"/>
                  <a:pt x="12303519" y="3470345"/>
                  <a:pt x="12287085" y="3464596"/>
                </a:cubicBezTo>
                <a:cubicBezTo>
                  <a:pt x="12248467" y="3442418"/>
                  <a:pt x="12209849" y="3425990"/>
                  <a:pt x="12171231" y="3409563"/>
                </a:cubicBezTo>
                <a:cubicBezTo>
                  <a:pt x="11877899" y="3315925"/>
                  <a:pt x="11579637" y="3232966"/>
                  <a:pt x="11281375" y="3155755"/>
                </a:cubicBezTo>
                <a:cubicBezTo>
                  <a:pt x="11468713" y="3227216"/>
                  <a:pt x="11662625" y="3282249"/>
                  <a:pt x="11845033" y="3365208"/>
                </a:cubicBezTo>
                <a:cubicBezTo>
                  <a:pt x="11701243" y="3321675"/>
                  <a:pt x="11529516" y="3243643"/>
                  <a:pt x="11385726" y="3194360"/>
                </a:cubicBezTo>
                <a:cubicBezTo>
                  <a:pt x="11369293" y="3194360"/>
                  <a:pt x="11314241" y="3188611"/>
                  <a:pt x="11336426" y="3199288"/>
                </a:cubicBezTo>
                <a:cubicBezTo>
                  <a:pt x="11430095" y="3238715"/>
                  <a:pt x="11535268" y="3271571"/>
                  <a:pt x="11634689" y="3315925"/>
                </a:cubicBezTo>
                <a:cubicBezTo>
                  <a:pt x="11518835" y="3277320"/>
                  <a:pt x="11391477" y="3221466"/>
                  <a:pt x="11281375" y="3188611"/>
                </a:cubicBezTo>
                <a:cubicBezTo>
                  <a:pt x="11269872" y="3182861"/>
                  <a:pt x="11209069" y="3182861"/>
                  <a:pt x="11231254" y="3188611"/>
                </a:cubicBezTo>
                <a:cubicBezTo>
                  <a:pt x="11311365" y="3221877"/>
                  <a:pt x="11394353" y="3253705"/>
                  <a:pt x="11477341" y="3286150"/>
                </a:cubicBezTo>
                <a:lnTo>
                  <a:pt x="11663589" y="3362769"/>
                </a:lnTo>
                <a:lnTo>
                  <a:pt x="11515959" y="3305144"/>
                </a:lnTo>
                <a:cubicBezTo>
                  <a:pt x="11451048" y="3281016"/>
                  <a:pt x="11386137" y="3257607"/>
                  <a:pt x="11319993" y="3232966"/>
                </a:cubicBezTo>
                <a:cubicBezTo>
                  <a:pt x="11297808" y="3227216"/>
                  <a:pt x="11253439" y="3227216"/>
                  <a:pt x="11264942" y="3232966"/>
                </a:cubicBezTo>
                <a:cubicBezTo>
                  <a:pt x="11264942" y="3232966"/>
                  <a:pt x="11264942" y="3232966"/>
                  <a:pt x="11281375" y="3238715"/>
                </a:cubicBezTo>
                <a:cubicBezTo>
                  <a:pt x="11259190" y="3232966"/>
                  <a:pt x="11220572" y="3238715"/>
                  <a:pt x="11242757" y="3243643"/>
                </a:cubicBezTo>
                <a:cubicBezTo>
                  <a:pt x="11253439" y="3249393"/>
                  <a:pt x="11297808" y="3260893"/>
                  <a:pt x="11336426" y="3277320"/>
                </a:cubicBezTo>
                <a:cubicBezTo>
                  <a:pt x="11314241" y="3271571"/>
                  <a:pt x="11281375" y="3271571"/>
                  <a:pt x="11292057" y="3277320"/>
                </a:cubicBezTo>
                <a:cubicBezTo>
                  <a:pt x="11330675" y="3293748"/>
                  <a:pt x="11369293" y="3304426"/>
                  <a:pt x="11407911" y="3321675"/>
                </a:cubicBezTo>
                <a:cubicBezTo>
                  <a:pt x="11391477" y="3321675"/>
                  <a:pt x="11369293" y="3321675"/>
                  <a:pt x="11380796" y="3326603"/>
                </a:cubicBezTo>
                <a:cubicBezTo>
                  <a:pt x="11490898" y="3381636"/>
                  <a:pt x="11607573" y="3431740"/>
                  <a:pt x="11723427" y="3481845"/>
                </a:cubicBezTo>
                <a:cubicBezTo>
                  <a:pt x="11833530" y="3531128"/>
                  <a:pt x="11950206" y="3586160"/>
                  <a:pt x="12066059" y="3636265"/>
                </a:cubicBezTo>
                <a:cubicBezTo>
                  <a:pt x="12060308" y="3636265"/>
                  <a:pt x="12054556" y="3636265"/>
                  <a:pt x="12060308" y="3642015"/>
                </a:cubicBezTo>
                <a:cubicBezTo>
                  <a:pt x="12060308" y="3642015"/>
                  <a:pt x="12060308" y="3642015"/>
                  <a:pt x="12248467" y="3724974"/>
                </a:cubicBezTo>
                <a:cubicBezTo>
                  <a:pt x="12264901" y="3735652"/>
                  <a:pt x="12281334" y="3747151"/>
                  <a:pt x="12297767" y="3752080"/>
                </a:cubicBezTo>
                <a:cubicBezTo>
                  <a:pt x="12297767" y="3752080"/>
                  <a:pt x="12297767" y="3752080"/>
                  <a:pt x="12292837" y="3752080"/>
                </a:cubicBezTo>
                <a:cubicBezTo>
                  <a:pt x="12237786" y="3724974"/>
                  <a:pt x="12176983" y="3702797"/>
                  <a:pt x="12121111" y="3674870"/>
                </a:cubicBezTo>
                <a:cubicBezTo>
                  <a:pt x="12098926" y="3669120"/>
                  <a:pt x="12054556" y="3669120"/>
                  <a:pt x="12066059" y="3674870"/>
                </a:cubicBezTo>
                <a:cubicBezTo>
                  <a:pt x="12176983" y="3719225"/>
                  <a:pt x="12292837" y="3768508"/>
                  <a:pt x="12386506" y="3829290"/>
                </a:cubicBezTo>
                <a:cubicBezTo>
                  <a:pt x="12408691" y="3840789"/>
                  <a:pt x="12458813" y="3840789"/>
                  <a:pt x="12453061" y="3835040"/>
                </a:cubicBezTo>
                <a:cubicBezTo>
                  <a:pt x="12453061" y="3835040"/>
                  <a:pt x="12453061" y="3835040"/>
                  <a:pt x="12441557" y="3829290"/>
                </a:cubicBezTo>
                <a:cubicBezTo>
                  <a:pt x="12441557" y="3829290"/>
                  <a:pt x="12441557" y="3829290"/>
                  <a:pt x="12591099" y="3901572"/>
                </a:cubicBezTo>
                <a:cubicBezTo>
                  <a:pt x="12574666" y="3895822"/>
                  <a:pt x="12558233" y="3895822"/>
                  <a:pt x="12568915" y="3901572"/>
                </a:cubicBezTo>
                <a:cubicBezTo>
                  <a:pt x="12568915" y="3907321"/>
                  <a:pt x="12568915" y="3907321"/>
                  <a:pt x="12574666" y="3907321"/>
                </a:cubicBezTo>
                <a:cubicBezTo>
                  <a:pt x="12574666" y="3907321"/>
                  <a:pt x="12574666" y="3907321"/>
                  <a:pt x="12591099" y="3918000"/>
                </a:cubicBezTo>
                <a:cubicBezTo>
                  <a:pt x="12574666" y="3912250"/>
                  <a:pt x="12552481" y="3912250"/>
                  <a:pt x="12558233" y="3918000"/>
                </a:cubicBezTo>
                <a:cubicBezTo>
                  <a:pt x="12601781" y="3940177"/>
                  <a:pt x="12641221" y="3956604"/>
                  <a:pt x="12679839" y="3978782"/>
                </a:cubicBezTo>
                <a:cubicBezTo>
                  <a:pt x="12674087" y="3978782"/>
                  <a:pt x="12668335" y="3973032"/>
                  <a:pt x="12663405" y="3973032"/>
                </a:cubicBezTo>
                <a:cubicBezTo>
                  <a:pt x="12663405" y="3973032"/>
                  <a:pt x="12663405" y="3973032"/>
                  <a:pt x="12530297" y="3907321"/>
                </a:cubicBezTo>
                <a:cubicBezTo>
                  <a:pt x="12518794" y="3901572"/>
                  <a:pt x="12491679" y="3895822"/>
                  <a:pt x="12480997" y="3901572"/>
                </a:cubicBezTo>
                <a:cubicBezTo>
                  <a:pt x="12353640" y="3840789"/>
                  <a:pt x="12226283" y="3785756"/>
                  <a:pt x="12098926" y="3724974"/>
                </a:cubicBezTo>
                <a:cubicBezTo>
                  <a:pt x="12076741" y="3713475"/>
                  <a:pt x="12027441" y="3713475"/>
                  <a:pt x="12043875" y="3719225"/>
                </a:cubicBezTo>
                <a:cubicBezTo>
                  <a:pt x="12181913" y="3785756"/>
                  <a:pt x="12319952" y="3851467"/>
                  <a:pt x="12463742" y="3912250"/>
                </a:cubicBezTo>
                <a:cubicBezTo>
                  <a:pt x="12475246" y="3918000"/>
                  <a:pt x="12497431" y="3918000"/>
                  <a:pt x="12508112" y="3918000"/>
                </a:cubicBezTo>
                <a:cubicBezTo>
                  <a:pt x="12607533" y="3968103"/>
                  <a:pt x="12702023" y="4017387"/>
                  <a:pt x="12795693" y="4067491"/>
                </a:cubicBezTo>
                <a:cubicBezTo>
                  <a:pt x="12812331" y="4075500"/>
                  <a:pt x="12844221" y="4080736"/>
                  <a:pt x="12852194" y="4078002"/>
                </a:cubicBezTo>
                <a:lnTo>
                  <a:pt x="12851075" y="4073698"/>
                </a:lnTo>
                <a:lnTo>
                  <a:pt x="12853029" y="4074422"/>
                </a:lnTo>
                <a:cubicBezTo>
                  <a:pt x="12859268" y="4076732"/>
                  <a:pt x="12867588" y="4079812"/>
                  <a:pt x="12878680" y="4083919"/>
                </a:cubicBezTo>
                <a:cubicBezTo>
                  <a:pt x="12939483" y="4111024"/>
                  <a:pt x="12994534" y="4144701"/>
                  <a:pt x="13049585" y="4171807"/>
                </a:cubicBezTo>
                <a:cubicBezTo>
                  <a:pt x="13038903" y="4166878"/>
                  <a:pt x="13022471" y="4166878"/>
                  <a:pt x="13010967" y="4161129"/>
                </a:cubicBezTo>
                <a:cubicBezTo>
                  <a:pt x="12961668" y="4138952"/>
                  <a:pt x="12911547" y="4116774"/>
                  <a:pt x="12862247" y="4094597"/>
                </a:cubicBezTo>
                <a:cubicBezTo>
                  <a:pt x="12844992" y="4088847"/>
                  <a:pt x="12795693" y="4083919"/>
                  <a:pt x="12806374" y="4088847"/>
                </a:cubicBezTo>
                <a:lnTo>
                  <a:pt x="12873631" y="4120517"/>
                </a:lnTo>
                <a:lnTo>
                  <a:pt x="12772853" y="4076975"/>
                </a:lnTo>
                <a:cubicBezTo>
                  <a:pt x="12737714" y="4062050"/>
                  <a:pt x="12702845" y="4047573"/>
                  <a:pt x="12668335" y="4033814"/>
                </a:cubicBezTo>
                <a:cubicBezTo>
                  <a:pt x="12651903" y="4028886"/>
                  <a:pt x="12596851" y="4023136"/>
                  <a:pt x="12619036" y="4033814"/>
                </a:cubicBezTo>
                <a:cubicBezTo>
                  <a:pt x="12745571" y="4100347"/>
                  <a:pt x="12867177" y="4161129"/>
                  <a:pt x="12988782" y="4227661"/>
                </a:cubicBezTo>
                <a:cubicBezTo>
                  <a:pt x="12950165" y="4211233"/>
                  <a:pt x="12906616" y="4193984"/>
                  <a:pt x="12867177" y="4177557"/>
                </a:cubicBezTo>
                <a:cubicBezTo>
                  <a:pt x="12856495" y="4171807"/>
                  <a:pt x="12812125" y="4166878"/>
                  <a:pt x="12812125" y="4171807"/>
                </a:cubicBezTo>
                <a:cubicBezTo>
                  <a:pt x="12789941" y="4171807"/>
                  <a:pt x="12773507" y="4171807"/>
                  <a:pt x="12784189" y="4177557"/>
                </a:cubicBezTo>
                <a:cubicBezTo>
                  <a:pt x="12823629" y="4193984"/>
                  <a:pt x="12862247" y="4216162"/>
                  <a:pt x="12895113" y="4233411"/>
                </a:cubicBezTo>
                <a:cubicBezTo>
                  <a:pt x="12801444" y="4193984"/>
                  <a:pt x="12712705" y="4155379"/>
                  <a:pt x="12619036" y="4111024"/>
                </a:cubicBezTo>
                <a:cubicBezTo>
                  <a:pt x="12601781" y="4106096"/>
                  <a:pt x="12546730" y="4100347"/>
                  <a:pt x="12563163" y="4111024"/>
                </a:cubicBezTo>
                <a:cubicBezTo>
                  <a:pt x="12563163" y="4111024"/>
                  <a:pt x="12563163" y="4111024"/>
                  <a:pt x="12751323" y="4199734"/>
                </a:cubicBezTo>
                <a:cubicBezTo>
                  <a:pt x="12751323" y="4199734"/>
                  <a:pt x="12751323" y="4199734"/>
                  <a:pt x="12745571" y="4199734"/>
                </a:cubicBezTo>
                <a:cubicBezTo>
                  <a:pt x="12651903" y="4155379"/>
                  <a:pt x="12558233" y="4116774"/>
                  <a:pt x="12469494" y="4072419"/>
                </a:cubicBezTo>
                <a:cubicBezTo>
                  <a:pt x="12447309" y="4061742"/>
                  <a:pt x="12402939" y="4061742"/>
                  <a:pt x="12414443" y="4067491"/>
                </a:cubicBezTo>
                <a:cubicBezTo>
                  <a:pt x="12414443" y="4067491"/>
                  <a:pt x="12414443" y="4067491"/>
                  <a:pt x="12463742" y="4088847"/>
                </a:cubicBezTo>
                <a:cubicBezTo>
                  <a:pt x="12436628" y="4078169"/>
                  <a:pt x="12402939" y="4067491"/>
                  <a:pt x="12370073" y="4055992"/>
                </a:cubicBezTo>
                <a:cubicBezTo>
                  <a:pt x="12380755" y="4055992"/>
                  <a:pt x="12380755" y="4051064"/>
                  <a:pt x="12380755" y="4051064"/>
                </a:cubicBezTo>
                <a:cubicBezTo>
                  <a:pt x="12264901" y="4000959"/>
                  <a:pt x="12149047" y="3950855"/>
                  <a:pt x="12038123" y="3912250"/>
                </a:cubicBezTo>
                <a:cubicBezTo>
                  <a:pt x="11977320" y="3885144"/>
                  <a:pt x="11916517" y="3857217"/>
                  <a:pt x="11861466" y="3829290"/>
                </a:cubicBezTo>
                <a:cubicBezTo>
                  <a:pt x="11839281" y="3824362"/>
                  <a:pt x="11789161" y="3824362"/>
                  <a:pt x="11806415" y="3829290"/>
                </a:cubicBezTo>
                <a:cubicBezTo>
                  <a:pt x="11833530" y="3840789"/>
                  <a:pt x="11855715" y="3851467"/>
                  <a:pt x="11883651" y="3862967"/>
                </a:cubicBezTo>
                <a:cubicBezTo>
                  <a:pt x="11883651" y="3862967"/>
                  <a:pt x="11877899" y="3862967"/>
                  <a:pt x="11872148" y="3862967"/>
                </a:cubicBezTo>
                <a:cubicBezTo>
                  <a:pt x="11850785" y="3857217"/>
                  <a:pt x="11822848" y="3857217"/>
                  <a:pt x="11833530" y="3862967"/>
                </a:cubicBezTo>
                <a:cubicBezTo>
                  <a:pt x="11833530" y="3862967"/>
                  <a:pt x="11833530" y="3862967"/>
                  <a:pt x="11839281" y="3873645"/>
                </a:cubicBezTo>
                <a:cubicBezTo>
                  <a:pt x="11839281" y="3873645"/>
                  <a:pt x="11839281" y="3873645"/>
                  <a:pt x="11855715" y="3879395"/>
                </a:cubicBezTo>
                <a:cubicBezTo>
                  <a:pt x="11867218" y="3885144"/>
                  <a:pt x="11872148" y="3885144"/>
                  <a:pt x="11883651" y="3885144"/>
                </a:cubicBezTo>
                <a:cubicBezTo>
                  <a:pt x="11960887" y="3918000"/>
                  <a:pt x="12038123" y="3956604"/>
                  <a:pt x="12115359" y="3990281"/>
                </a:cubicBezTo>
                <a:cubicBezTo>
                  <a:pt x="12132613" y="3995209"/>
                  <a:pt x="12159729" y="3995209"/>
                  <a:pt x="12171231" y="3995209"/>
                </a:cubicBezTo>
                <a:cubicBezTo>
                  <a:pt x="12171231" y="3995209"/>
                  <a:pt x="12171231" y="3995209"/>
                  <a:pt x="12181913" y="4000959"/>
                </a:cubicBezTo>
                <a:cubicBezTo>
                  <a:pt x="12181913" y="4000959"/>
                  <a:pt x="12193417" y="4000959"/>
                  <a:pt x="12198347" y="4000959"/>
                </a:cubicBezTo>
                <a:cubicBezTo>
                  <a:pt x="12198347" y="4000959"/>
                  <a:pt x="12198347" y="4000959"/>
                  <a:pt x="12220531" y="4011637"/>
                </a:cubicBezTo>
                <a:cubicBezTo>
                  <a:pt x="12198347" y="4011637"/>
                  <a:pt x="12176983" y="4011637"/>
                  <a:pt x="12187665" y="4017387"/>
                </a:cubicBezTo>
                <a:cubicBezTo>
                  <a:pt x="12215601" y="4028886"/>
                  <a:pt x="12237786" y="4039564"/>
                  <a:pt x="12264901" y="4051064"/>
                </a:cubicBezTo>
                <a:cubicBezTo>
                  <a:pt x="12215601" y="4033814"/>
                  <a:pt x="12165480" y="4017387"/>
                  <a:pt x="12121111" y="4000959"/>
                </a:cubicBezTo>
                <a:cubicBezTo>
                  <a:pt x="12110429" y="4000959"/>
                  <a:pt x="12049626" y="3990281"/>
                  <a:pt x="12071811" y="4000959"/>
                </a:cubicBezTo>
                <a:cubicBezTo>
                  <a:pt x="12071811" y="4000959"/>
                  <a:pt x="12071811" y="4000959"/>
                  <a:pt x="12098926" y="4017387"/>
                </a:cubicBezTo>
                <a:cubicBezTo>
                  <a:pt x="12098926" y="4017387"/>
                  <a:pt x="12098926" y="4017387"/>
                  <a:pt x="12032371" y="3990281"/>
                </a:cubicBezTo>
                <a:cubicBezTo>
                  <a:pt x="12054556" y="3990281"/>
                  <a:pt x="12066059" y="3990281"/>
                  <a:pt x="12060308" y="3984531"/>
                </a:cubicBezTo>
                <a:cubicBezTo>
                  <a:pt x="11833530" y="3895822"/>
                  <a:pt x="11618255" y="3785756"/>
                  <a:pt x="11391477" y="3702797"/>
                </a:cubicBezTo>
                <a:cubicBezTo>
                  <a:pt x="11375045" y="3697047"/>
                  <a:pt x="11319993" y="3691298"/>
                  <a:pt x="11336426" y="3702797"/>
                </a:cubicBezTo>
                <a:cubicBezTo>
                  <a:pt x="11336426" y="3702797"/>
                  <a:pt x="11336426" y="3702797"/>
                  <a:pt x="11407911" y="3735652"/>
                </a:cubicBezTo>
                <a:cubicBezTo>
                  <a:pt x="11358611" y="3719225"/>
                  <a:pt x="11314241" y="3697047"/>
                  <a:pt x="11264942" y="3680620"/>
                </a:cubicBezTo>
                <a:cubicBezTo>
                  <a:pt x="11247687" y="3674870"/>
                  <a:pt x="11220572" y="3674870"/>
                  <a:pt x="11209069" y="3674870"/>
                </a:cubicBezTo>
                <a:cubicBezTo>
                  <a:pt x="11209069" y="3674870"/>
                  <a:pt x="11209069" y="3674870"/>
                  <a:pt x="11186885" y="3669120"/>
                </a:cubicBezTo>
                <a:cubicBezTo>
                  <a:pt x="11098967" y="3624765"/>
                  <a:pt x="11004476" y="3586160"/>
                  <a:pt x="10910807" y="3553305"/>
                </a:cubicBezTo>
                <a:cubicBezTo>
                  <a:pt x="10822068" y="3520450"/>
                  <a:pt x="10722647" y="3486773"/>
                  <a:pt x="10628979" y="3459668"/>
                </a:cubicBezTo>
                <a:cubicBezTo>
                  <a:pt x="10623227" y="3453918"/>
                  <a:pt x="10617475" y="3453918"/>
                  <a:pt x="10612545" y="3453918"/>
                </a:cubicBezTo>
                <a:cubicBezTo>
                  <a:pt x="10540239" y="3431740"/>
                  <a:pt x="10463003" y="3403813"/>
                  <a:pt x="10391519" y="3376708"/>
                </a:cubicBezTo>
                <a:cubicBezTo>
                  <a:pt x="10369334" y="3370958"/>
                  <a:pt x="10324965" y="3376708"/>
                  <a:pt x="10335645" y="3381636"/>
                </a:cubicBezTo>
                <a:cubicBezTo>
                  <a:pt x="10380015" y="3393135"/>
                  <a:pt x="10418633" y="3409563"/>
                  <a:pt x="10463003" y="3421063"/>
                </a:cubicBezTo>
                <a:cubicBezTo>
                  <a:pt x="10412881" y="3409563"/>
                  <a:pt x="10363583" y="3393135"/>
                  <a:pt x="10319213" y="3381636"/>
                </a:cubicBezTo>
                <a:cubicBezTo>
                  <a:pt x="10308531" y="3381636"/>
                  <a:pt x="10274843" y="3376708"/>
                  <a:pt x="10264161" y="3376708"/>
                </a:cubicBezTo>
                <a:cubicBezTo>
                  <a:pt x="9733370" y="3194360"/>
                  <a:pt x="9202579" y="3028441"/>
                  <a:pt x="8661105" y="2878949"/>
                </a:cubicBezTo>
                <a:cubicBezTo>
                  <a:pt x="8622487" y="2878949"/>
                  <a:pt x="8589621" y="2878949"/>
                  <a:pt x="8555933" y="2884699"/>
                </a:cubicBezTo>
                <a:cubicBezTo>
                  <a:pt x="8550181" y="2884699"/>
                  <a:pt x="8523067" y="2895377"/>
                  <a:pt x="8533749" y="2895377"/>
                </a:cubicBezTo>
                <a:cubicBezTo>
                  <a:pt x="8545251" y="2901127"/>
                  <a:pt x="8555933" y="2906876"/>
                  <a:pt x="8567436" y="2912626"/>
                </a:cubicBezTo>
                <a:cubicBezTo>
                  <a:pt x="8561684" y="2912626"/>
                  <a:pt x="8550181" y="2917554"/>
                  <a:pt x="8550181" y="2923304"/>
                </a:cubicBezTo>
                <a:cubicBezTo>
                  <a:pt x="8523067" y="2917554"/>
                  <a:pt x="8489378" y="2912626"/>
                  <a:pt x="8456512" y="2906876"/>
                </a:cubicBezTo>
                <a:cubicBezTo>
                  <a:pt x="8462264" y="2901127"/>
                  <a:pt x="8467193" y="2901127"/>
                  <a:pt x="8462264" y="2901127"/>
                </a:cubicBezTo>
                <a:cubicBezTo>
                  <a:pt x="8450761" y="2895377"/>
                  <a:pt x="8434327" y="2890449"/>
                  <a:pt x="8423646" y="2890449"/>
                </a:cubicBezTo>
                <a:cubicBezTo>
                  <a:pt x="8434327" y="2884699"/>
                  <a:pt x="8450761" y="2874021"/>
                  <a:pt x="8445830" y="2874021"/>
                </a:cubicBezTo>
                <a:cubicBezTo>
                  <a:pt x="8445830" y="2874021"/>
                  <a:pt x="8445830" y="2874021"/>
                  <a:pt x="8434327" y="2868271"/>
                </a:cubicBezTo>
                <a:cubicBezTo>
                  <a:pt x="8462264" y="2874021"/>
                  <a:pt x="8484449" y="2878949"/>
                  <a:pt x="8511564" y="2878949"/>
                </a:cubicBezTo>
                <a:cubicBezTo>
                  <a:pt x="8517315" y="2878949"/>
                  <a:pt x="8545251" y="2868271"/>
                  <a:pt x="8539499" y="2868271"/>
                </a:cubicBezTo>
                <a:cubicBezTo>
                  <a:pt x="8517315" y="2856772"/>
                  <a:pt x="8489378" y="2851844"/>
                  <a:pt x="8467193" y="2846094"/>
                </a:cubicBezTo>
                <a:cubicBezTo>
                  <a:pt x="8478697" y="2846094"/>
                  <a:pt x="8484449" y="2846094"/>
                  <a:pt x="8489378" y="2840344"/>
                </a:cubicBezTo>
                <a:cubicBezTo>
                  <a:pt x="8489378" y="2840344"/>
                  <a:pt x="8495131" y="2840344"/>
                  <a:pt x="8500882" y="2840344"/>
                </a:cubicBezTo>
                <a:cubicBezTo>
                  <a:pt x="8412143" y="2813239"/>
                  <a:pt x="8318474" y="2791061"/>
                  <a:pt x="8229734" y="2768884"/>
                </a:cubicBezTo>
                <a:cubicBezTo>
                  <a:pt x="8223983" y="2774634"/>
                  <a:pt x="8219053" y="2779562"/>
                  <a:pt x="8223983" y="2779562"/>
                </a:cubicBezTo>
                <a:cubicBezTo>
                  <a:pt x="8223983" y="2779562"/>
                  <a:pt x="8223983" y="2779562"/>
                  <a:pt x="8235486" y="2779562"/>
                </a:cubicBezTo>
                <a:cubicBezTo>
                  <a:pt x="8229734" y="2785311"/>
                  <a:pt x="8223983" y="2785311"/>
                  <a:pt x="8223983" y="2791061"/>
                </a:cubicBezTo>
                <a:cubicBezTo>
                  <a:pt x="8213301" y="2791061"/>
                  <a:pt x="8196868" y="2795989"/>
                  <a:pt x="8196868" y="2801739"/>
                </a:cubicBezTo>
                <a:cubicBezTo>
                  <a:pt x="8196868" y="2801739"/>
                  <a:pt x="8196868" y="2801739"/>
                  <a:pt x="8130314" y="2795989"/>
                </a:cubicBezTo>
                <a:cubicBezTo>
                  <a:pt x="8119633" y="2795989"/>
                  <a:pt x="8097447" y="2813239"/>
                  <a:pt x="8103199" y="2813239"/>
                </a:cubicBezTo>
                <a:cubicBezTo>
                  <a:pt x="8130314" y="2818167"/>
                  <a:pt x="8213301" y="2818167"/>
                  <a:pt x="8235486" y="2835416"/>
                </a:cubicBezTo>
                <a:cubicBezTo>
                  <a:pt x="8235486" y="2835416"/>
                  <a:pt x="8235486" y="2835416"/>
                  <a:pt x="8146747" y="2823917"/>
                </a:cubicBezTo>
                <a:cubicBezTo>
                  <a:pt x="8141817" y="2823917"/>
                  <a:pt x="8141817" y="2823917"/>
                  <a:pt x="8136065" y="2823917"/>
                </a:cubicBezTo>
                <a:cubicBezTo>
                  <a:pt x="8103199" y="2813239"/>
                  <a:pt x="8069511" y="2807489"/>
                  <a:pt x="8036645" y="2801739"/>
                </a:cubicBezTo>
                <a:cubicBezTo>
                  <a:pt x="8053077" y="2801739"/>
                  <a:pt x="8069511" y="2801739"/>
                  <a:pt x="8081015" y="2795989"/>
                </a:cubicBezTo>
                <a:cubicBezTo>
                  <a:pt x="8085944" y="2795989"/>
                  <a:pt x="8091696" y="2791061"/>
                  <a:pt x="8097447" y="2785311"/>
                </a:cubicBezTo>
                <a:cubicBezTo>
                  <a:pt x="8124562" y="2785311"/>
                  <a:pt x="8146747" y="2785311"/>
                  <a:pt x="8174683" y="2779562"/>
                </a:cubicBezTo>
                <a:cubicBezTo>
                  <a:pt x="8174683" y="2774634"/>
                  <a:pt x="8202620" y="2768884"/>
                  <a:pt x="8191117" y="2763134"/>
                </a:cubicBezTo>
                <a:cubicBezTo>
                  <a:pt x="8177148" y="2757795"/>
                  <a:pt x="8161948" y="2753688"/>
                  <a:pt x="8146849" y="2750197"/>
                </a:cubicBezTo>
                <a:lnTo>
                  <a:pt x="8128908" y="2746399"/>
                </a:lnTo>
                <a:lnTo>
                  <a:pt x="8136065" y="2746706"/>
                </a:lnTo>
                <a:cubicBezTo>
                  <a:pt x="8069511" y="2730279"/>
                  <a:pt x="7998027" y="2713030"/>
                  <a:pt x="7931472" y="2696602"/>
                </a:cubicBezTo>
                <a:cubicBezTo>
                  <a:pt x="7925721" y="2696602"/>
                  <a:pt x="7925721" y="2696602"/>
                  <a:pt x="7925721" y="2702352"/>
                </a:cubicBezTo>
                <a:cubicBezTo>
                  <a:pt x="7903536" y="2696602"/>
                  <a:pt x="7887103" y="2696602"/>
                  <a:pt x="7864918" y="2696602"/>
                </a:cubicBezTo>
                <a:cubicBezTo>
                  <a:pt x="7859987" y="2696602"/>
                  <a:pt x="7842733" y="2702352"/>
                  <a:pt x="7842733" y="2708101"/>
                </a:cubicBezTo>
                <a:cubicBezTo>
                  <a:pt x="7820549" y="2708101"/>
                  <a:pt x="7804115" y="2702352"/>
                  <a:pt x="7787681" y="2702352"/>
                </a:cubicBezTo>
                <a:cubicBezTo>
                  <a:pt x="7777000" y="2696602"/>
                  <a:pt x="7749064" y="2713030"/>
                  <a:pt x="7759746" y="2713030"/>
                </a:cubicBezTo>
                <a:cubicBezTo>
                  <a:pt x="7781931" y="2718779"/>
                  <a:pt x="7804115" y="2724529"/>
                  <a:pt x="7832052" y="2724529"/>
                </a:cubicBezTo>
                <a:cubicBezTo>
                  <a:pt x="7820549" y="2730279"/>
                  <a:pt x="7809866" y="2740957"/>
                  <a:pt x="7815618" y="2740957"/>
                </a:cubicBezTo>
                <a:cubicBezTo>
                  <a:pt x="7919969" y="2757384"/>
                  <a:pt x="8030893" y="2746706"/>
                  <a:pt x="8136065" y="2768884"/>
                </a:cubicBezTo>
                <a:cubicBezTo>
                  <a:pt x="8063759" y="2774634"/>
                  <a:pt x="7975842" y="2752456"/>
                  <a:pt x="7903536" y="2752456"/>
                </a:cubicBezTo>
                <a:cubicBezTo>
                  <a:pt x="7898605" y="2752456"/>
                  <a:pt x="7870670" y="2768884"/>
                  <a:pt x="7881351" y="2768884"/>
                </a:cubicBezTo>
                <a:cubicBezTo>
                  <a:pt x="7931472" y="2779562"/>
                  <a:pt x="7980772" y="2779562"/>
                  <a:pt x="8030893" y="2791061"/>
                </a:cubicBezTo>
                <a:cubicBezTo>
                  <a:pt x="7970090" y="2791061"/>
                  <a:pt x="7909287" y="2774634"/>
                  <a:pt x="7854237" y="2774634"/>
                </a:cubicBezTo>
                <a:cubicBezTo>
                  <a:pt x="7848485" y="2774634"/>
                  <a:pt x="7820549" y="2791061"/>
                  <a:pt x="7832052" y="2791061"/>
                </a:cubicBezTo>
                <a:cubicBezTo>
                  <a:pt x="7873546" y="2799275"/>
                  <a:pt x="7915039" y="2804819"/>
                  <a:pt x="7955814" y="2810364"/>
                </a:cubicBezTo>
                <a:lnTo>
                  <a:pt x="8004629" y="2818252"/>
                </a:lnTo>
                <a:lnTo>
                  <a:pt x="7972658" y="2814573"/>
                </a:lnTo>
                <a:cubicBezTo>
                  <a:pt x="7940921" y="2811801"/>
                  <a:pt x="7909287" y="2810364"/>
                  <a:pt x="7876421" y="2807489"/>
                </a:cubicBezTo>
                <a:cubicBezTo>
                  <a:pt x="7864918" y="2807489"/>
                  <a:pt x="7842733" y="2823917"/>
                  <a:pt x="7848485" y="2823917"/>
                </a:cubicBezTo>
                <a:cubicBezTo>
                  <a:pt x="7848485" y="2823917"/>
                  <a:pt x="7848485" y="2823917"/>
                  <a:pt x="7859987" y="2823917"/>
                </a:cubicBezTo>
                <a:cubicBezTo>
                  <a:pt x="7848485" y="2829666"/>
                  <a:pt x="7832052" y="2840344"/>
                  <a:pt x="7842733" y="2840344"/>
                </a:cubicBezTo>
                <a:cubicBezTo>
                  <a:pt x="7848485" y="2840344"/>
                  <a:pt x="7864918" y="2840344"/>
                  <a:pt x="7887103" y="2840344"/>
                </a:cubicBezTo>
                <a:cubicBezTo>
                  <a:pt x="7876421" y="2846094"/>
                  <a:pt x="7859987" y="2856772"/>
                  <a:pt x="7864918" y="2856772"/>
                </a:cubicBezTo>
                <a:cubicBezTo>
                  <a:pt x="7864918" y="2856772"/>
                  <a:pt x="7864918" y="2856772"/>
                  <a:pt x="7919969" y="2862522"/>
                </a:cubicBezTo>
                <a:cubicBezTo>
                  <a:pt x="7915039" y="2868271"/>
                  <a:pt x="7903536" y="2874021"/>
                  <a:pt x="7909287" y="2878949"/>
                </a:cubicBezTo>
                <a:cubicBezTo>
                  <a:pt x="7964338" y="2895377"/>
                  <a:pt x="8020211" y="2906876"/>
                  <a:pt x="8075262" y="2917554"/>
                </a:cubicBezTo>
                <a:cubicBezTo>
                  <a:pt x="8130314" y="2929053"/>
                  <a:pt x="8191117" y="2945481"/>
                  <a:pt x="8246168" y="2956159"/>
                </a:cubicBezTo>
                <a:cubicBezTo>
                  <a:pt x="8246168" y="2956159"/>
                  <a:pt x="8241238" y="2961909"/>
                  <a:pt x="8246168" y="2961909"/>
                </a:cubicBezTo>
                <a:cubicBezTo>
                  <a:pt x="8274103" y="2967658"/>
                  <a:pt x="8306971" y="2973408"/>
                  <a:pt x="8340659" y="2984086"/>
                </a:cubicBezTo>
                <a:cubicBezTo>
                  <a:pt x="8340659" y="2984086"/>
                  <a:pt x="8340659" y="2984086"/>
                  <a:pt x="8362843" y="2989836"/>
                </a:cubicBezTo>
                <a:cubicBezTo>
                  <a:pt x="8329155" y="2984086"/>
                  <a:pt x="8302040" y="2978336"/>
                  <a:pt x="8274103" y="2973408"/>
                </a:cubicBezTo>
                <a:cubicBezTo>
                  <a:pt x="8263423" y="2973408"/>
                  <a:pt x="8241238" y="2989836"/>
                  <a:pt x="8246168" y="2989836"/>
                </a:cubicBezTo>
                <a:cubicBezTo>
                  <a:pt x="8302040" y="3000514"/>
                  <a:pt x="8357092" y="3006264"/>
                  <a:pt x="8406391" y="3034191"/>
                </a:cubicBezTo>
                <a:cubicBezTo>
                  <a:pt x="8415018" y="3037887"/>
                  <a:pt x="8432889" y="3029570"/>
                  <a:pt x="8438860" y="3023102"/>
                </a:cubicBezTo>
                <a:lnTo>
                  <a:pt x="8439892" y="3018585"/>
                </a:lnTo>
                <a:lnTo>
                  <a:pt x="8443366" y="3019098"/>
                </a:lnTo>
                <a:cubicBezTo>
                  <a:pt x="8452404" y="3020432"/>
                  <a:pt x="8470480" y="3023102"/>
                  <a:pt x="8506633" y="3028441"/>
                </a:cubicBezTo>
                <a:cubicBezTo>
                  <a:pt x="8500882" y="3034191"/>
                  <a:pt x="8489378" y="3039119"/>
                  <a:pt x="8495131" y="3039119"/>
                </a:cubicBezTo>
                <a:cubicBezTo>
                  <a:pt x="8495131" y="3044869"/>
                  <a:pt x="8495131" y="3044869"/>
                  <a:pt x="8500882" y="3044869"/>
                </a:cubicBezTo>
                <a:cubicBezTo>
                  <a:pt x="8500882" y="3044869"/>
                  <a:pt x="8500882" y="3044869"/>
                  <a:pt x="8511564" y="3044869"/>
                </a:cubicBezTo>
                <a:cubicBezTo>
                  <a:pt x="8500882" y="3050619"/>
                  <a:pt x="8489378" y="3056368"/>
                  <a:pt x="8495131" y="3056368"/>
                </a:cubicBezTo>
                <a:cubicBezTo>
                  <a:pt x="8511564" y="3061296"/>
                  <a:pt x="8533749" y="3067046"/>
                  <a:pt x="8550181" y="3072796"/>
                </a:cubicBezTo>
                <a:cubicBezTo>
                  <a:pt x="8550181" y="3072796"/>
                  <a:pt x="8550181" y="3072796"/>
                  <a:pt x="8545251" y="3078545"/>
                </a:cubicBezTo>
                <a:cubicBezTo>
                  <a:pt x="8545251" y="3078545"/>
                  <a:pt x="8545251" y="3078545"/>
                  <a:pt x="8478697" y="3056368"/>
                </a:cubicBezTo>
                <a:cubicBezTo>
                  <a:pt x="8472946" y="3056368"/>
                  <a:pt x="8462264" y="3061296"/>
                  <a:pt x="8456512" y="3067046"/>
                </a:cubicBezTo>
                <a:cubicBezTo>
                  <a:pt x="8389958" y="3056368"/>
                  <a:pt x="8329155" y="3039119"/>
                  <a:pt x="8263423" y="3028441"/>
                </a:cubicBezTo>
                <a:cubicBezTo>
                  <a:pt x="8251919" y="3022691"/>
                  <a:pt x="8229734" y="3039119"/>
                  <a:pt x="8235486" y="3039119"/>
                </a:cubicBezTo>
                <a:cubicBezTo>
                  <a:pt x="8306971" y="3056368"/>
                  <a:pt x="8373525" y="3078545"/>
                  <a:pt x="8445830" y="3083474"/>
                </a:cubicBezTo>
                <a:cubicBezTo>
                  <a:pt x="8450761" y="3083474"/>
                  <a:pt x="8462264" y="3083474"/>
                  <a:pt x="8467193" y="3078545"/>
                </a:cubicBezTo>
                <a:cubicBezTo>
                  <a:pt x="8517315" y="3089224"/>
                  <a:pt x="8567436" y="3099902"/>
                  <a:pt x="8610984" y="3117150"/>
                </a:cubicBezTo>
                <a:cubicBezTo>
                  <a:pt x="8622487" y="3122079"/>
                  <a:pt x="8649602" y="3105651"/>
                  <a:pt x="8638921" y="3105651"/>
                </a:cubicBezTo>
                <a:cubicBezTo>
                  <a:pt x="8638921" y="3105651"/>
                  <a:pt x="8638921" y="3105651"/>
                  <a:pt x="8633169" y="3099902"/>
                </a:cubicBezTo>
                <a:cubicBezTo>
                  <a:pt x="8633169" y="3099902"/>
                  <a:pt x="8633169" y="3099902"/>
                  <a:pt x="8655354" y="3105651"/>
                </a:cubicBezTo>
                <a:cubicBezTo>
                  <a:pt x="8683289" y="3111401"/>
                  <a:pt x="8710405" y="3117150"/>
                  <a:pt x="8738341" y="3127828"/>
                </a:cubicBezTo>
                <a:cubicBezTo>
                  <a:pt x="8738341" y="3127828"/>
                  <a:pt x="8738341" y="3127828"/>
                  <a:pt x="8721908" y="3127828"/>
                </a:cubicBezTo>
                <a:cubicBezTo>
                  <a:pt x="8693971" y="3127828"/>
                  <a:pt x="8671787" y="3122079"/>
                  <a:pt x="8644673" y="3117150"/>
                </a:cubicBezTo>
                <a:cubicBezTo>
                  <a:pt x="8633169" y="3117150"/>
                  <a:pt x="8610984" y="3133578"/>
                  <a:pt x="8616736" y="3133578"/>
                </a:cubicBezTo>
                <a:lnTo>
                  <a:pt x="8648161" y="3139117"/>
                </a:lnTo>
                <a:lnTo>
                  <a:pt x="8545251" y="3127828"/>
                </a:lnTo>
                <a:cubicBezTo>
                  <a:pt x="8539499" y="3127828"/>
                  <a:pt x="8511564" y="3144256"/>
                  <a:pt x="8523067" y="3144256"/>
                </a:cubicBezTo>
                <a:cubicBezTo>
                  <a:pt x="8583869" y="3160684"/>
                  <a:pt x="8649602" y="3177933"/>
                  <a:pt x="8710405" y="3199289"/>
                </a:cubicBezTo>
                <a:cubicBezTo>
                  <a:pt x="8710405" y="3199289"/>
                  <a:pt x="8710405" y="3199289"/>
                  <a:pt x="8644673" y="3194360"/>
                </a:cubicBezTo>
                <a:cubicBezTo>
                  <a:pt x="8638921" y="3194360"/>
                  <a:pt x="8622487" y="3205038"/>
                  <a:pt x="8622487" y="3210788"/>
                </a:cubicBezTo>
                <a:cubicBezTo>
                  <a:pt x="8610984" y="3210788"/>
                  <a:pt x="8600302" y="3221466"/>
                  <a:pt x="8606055" y="3221466"/>
                </a:cubicBezTo>
                <a:cubicBezTo>
                  <a:pt x="8628239" y="3227216"/>
                  <a:pt x="8644673" y="3232966"/>
                  <a:pt x="8661105" y="3238715"/>
                </a:cubicBezTo>
                <a:cubicBezTo>
                  <a:pt x="8616736" y="3232966"/>
                  <a:pt x="8572367" y="3227216"/>
                  <a:pt x="8523067" y="3216538"/>
                </a:cubicBezTo>
                <a:cubicBezTo>
                  <a:pt x="8517315" y="3216538"/>
                  <a:pt x="8489378" y="3232966"/>
                  <a:pt x="8495131" y="3232966"/>
                </a:cubicBezTo>
                <a:cubicBezTo>
                  <a:pt x="8495131" y="3232966"/>
                  <a:pt x="8495131" y="3232966"/>
                  <a:pt x="8589621" y="3255143"/>
                </a:cubicBezTo>
                <a:cubicBezTo>
                  <a:pt x="8589621" y="3255143"/>
                  <a:pt x="8589621" y="3255143"/>
                  <a:pt x="8589621" y="3260893"/>
                </a:cubicBezTo>
                <a:cubicBezTo>
                  <a:pt x="8539499" y="3249393"/>
                  <a:pt x="8495131" y="3238715"/>
                  <a:pt x="8450761" y="3227216"/>
                </a:cubicBezTo>
                <a:cubicBezTo>
                  <a:pt x="8440079" y="3227216"/>
                  <a:pt x="8417895" y="3243643"/>
                  <a:pt x="8423646" y="3243643"/>
                </a:cubicBezTo>
                <a:cubicBezTo>
                  <a:pt x="8423646" y="3243643"/>
                  <a:pt x="8423646" y="3243643"/>
                  <a:pt x="8450761" y="3249393"/>
                </a:cubicBezTo>
                <a:cubicBezTo>
                  <a:pt x="8434327" y="3249393"/>
                  <a:pt x="8417895" y="3249393"/>
                  <a:pt x="8401461" y="3249393"/>
                </a:cubicBezTo>
                <a:cubicBezTo>
                  <a:pt x="8406391" y="3243643"/>
                  <a:pt x="8406391" y="3243643"/>
                  <a:pt x="8406391" y="3243643"/>
                </a:cubicBezTo>
                <a:cubicBezTo>
                  <a:pt x="8351340" y="3232966"/>
                  <a:pt x="8296289" y="3221466"/>
                  <a:pt x="8241238" y="3221466"/>
                </a:cubicBezTo>
                <a:cubicBezTo>
                  <a:pt x="8207549" y="3216538"/>
                  <a:pt x="8180435" y="3210788"/>
                  <a:pt x="8152499" y="3205038"/>
                </a:cubicBezTo>
                <a:cubicBezTo>
                  <a:pt x="8141817" y="3199289"/>
                  <a:pt x="8119633" y="3216538"/>
                  <a:pt x="8124562" y="3216538"/>
                </a:cubicBezTo>
                <a:cubicBezTo>
                  <a:pt x="8136065" y="3221466"/>
                  <a:pt x="8152499" y="3221466"/>
                  <a:pt x="8163180" y="3227216"/>
                </a:cubicBezTo>
                <a:lnTo>
                  <a:pt x="8158249" y="3227216"/>
                </a:lnTo>
                <a:cubicBezTo>
                  <a:pt x="8146747" y="3232966"/>
                  <a:pt x="8136065" y="3238715"/>
                  <a:pt x="8136065" y="3243643"/>
                </a:cubicBezTo>
                <a:cubicBezTo>
                  <a:pt x="8136065" y="3243643"/>
                  <a:pt x="8136065" y="3243643"/>
                  <a:pt x="8141817" y="3249393"/>
                </a:cubicBezTo>
                <a:cubicBezTo>
                  <a:pt x="8141817" y="3249393"/>
                  <a:pt x="8141817" y="3249393"/>
                  <a:pt x="8152499" y="3249393"/>
                </a:cubicBezTo>
                <a:cubicBezTo>
                  <a:pt x="8152499" y="3249393"/>
                  <a:pt x="8158249" y="3249393"/>
                  <a:pt x="8163180" y="3249393"/>
                </a:cubicBezTo>
                <a:cubicBezTo>
                  <a:pt x="8202620" y="3255143"/>
                  <a:pt x="8241238" y="3260893"/>
                  <a:pt x="8279855" y="3265821"/>
                </a:cubicBezTo>
                <a:cubicBezTo>
                  <a:pt x="8285607" y="3271571"/>
                  <a:pt x="8296289" y="3265821"/>
                  <a:pt x="8302040" y="3260893"/>
                </a:cubicBezTo>
                <a:cubicBezTo>
                  <a:pt x="8302040" y="3260893"/>
                  <a:pt x="8302040" y="3260893"/>
                  <a:pt x="8306971" y="3260893"/>
                </a:cubicBezTo>
                <a:cubicBezTo>
                  <a:pt x="8312721" y="3260893"/>
                  <a:pt x="8312721" y="3255143"/>
                  <a:pt x="8318474" y="3255143"/>
                </a:cubicBezTo>
                <a:cubicBezTo>
                  <a:pt x="8318474" y="3255143"/>
                  <a:pt x="8318474" y="3255143"/>
                  <a:pt x="8329155" y="3255143"/>
                </a:cubicBezTo>
                <a:cubicBezTo>
                  <a:pt x="8318474" y="3260893"/>
                  <a:pt x="8306971" y="3271571"/>
                  <a:pt x="8312721" y="3271571"/>
                </a:cubicBezTo>
                <a:cubicBezTo>
                  <a:pt x="8324225" y="3271571"/>
                  <a:pt x="8340659" y="3277320"/>
                  <a:pt x="8351340" y="3277320"/>
                </a:cubicBezTo>
                <a:cubicBezTo>
                  <a:pt x="8329155" y="3277320"/>
                  <a:pt x="8302040" y="3277320"/>
                  <a:pt x="8279855" y="3282249"/>
                </a:cubicBezTo>
                <a:cubicBezTo>
                  <a:pt x="8274103" y="3282249"/>
                  <a:pt x="8246168" y="3293748"/>
                  <a:pt x="8257671" y="3299498"/>
                </a:cubicBezTo>
                <a:lnTo>
                  <a:pt x="8241238" y="3299498"/>
                </a:lnTo>
                <a:cubicBezTo>
                  <a:pt x="8241238" y="3293748"/>
                  <a:pt x="8241238" y="3293748"/>
                  <a:pt x="8241238" y="3293748"/>
                </a:cubicBezTo>
                <a:cubicBezTo>
                  <a:pt x="8246168" y="3287998"/>
                  <a:pt x="8251919" y="3282249"/>
                  <a:pt x="8251919" y="3282249"/>
                </a:cubicBezTo>
                <a:cubicBezTo>
                  <a:pt x="8141817" y="3271571"/>
                  <a:pt x="8036645" y="3243643"/>
                  <a:pt x="7925721" y="3232966"/>
                </a:cubicBezTo>
                <a:cubicBezTo>
                  <a:pt x="7919969" y="3227216"/>
                  <a:pt x="7887103" y="3243643"/>
                  <a:pt x="7898605" y="3243643"/>
                </a:cubicBezTo>
                <a:cubicBezTo>
                  <a:pt x="7909287" y="3249393"/>
                  <a:pt x="7919969" y="3255143"/>
                  <a:pt x="7931472" y="3255143"/>
                </a:cubicBezTo>
                <a:cubicBezTo>
                  <a:pt x="7909287" y="3255143"/>
                  <a:pt x="7887103" y="3249393"/>
                  <a:pt x="7864918" y="3243643"/>
                </a:cubicBezTo>
                <a:cubicBezTo>
                  <a:pt x="7859987" y="3243643"/>
                  <a:pt x="7842733" y="3255143"/>
                  <a:pt x="7837803" y="3260893"/>
                </a:cubicBezTo>
                <a:cubicBezTo>
                  <a:pt x="7837803" y="3260893"/>
                  <a:pt x="7837803" y="3260893"/>
                  <a:pt x="7826300" y="3255143"/>
                </a:cubicBezTo>
                <a:cubicBezTo>
                  <a:pt x="7781931" y="3243643"/>
                  <a:pt x="7737561" y="3238715"/>
                  <a:pt x="7694014" y="3232966"/>
                </a:cubicBezTo>
                <a:cubicBezTo>
                  <a:pt x="7649643" y="3227216"/>
                  <a:pt x="7605274" y="3227216"/>
                  <a:pt x="7560904" y="3221466"/>
                </a:cubicBezTo>
                <a:cubicBezTo>
                  <a:pt x="7555975" y="3221466"/>
                  <a:pt x="7555975" y="3221466"/>
                  <a:pt x="7550223" y="3221466"/>
                </a:cubicBezTo>
                <a:cubicBezTo>
                  <a:pt x="7516535" y="3221466"/>
                  <a:pt x="7477917" y="3221466"/>
                  <a:pt x="7445051" y="3216538"/>
                </a:cubicBezTo>
                <a:cubicBezTo>
                  <a:pt x="7433547" y="3216538"/>
                  <a:pt x="7412184" y="3232966"/>
                  <a:pt x="7417114" y="3232966"/>
                </a:cubicBezTo>
                <a:cubicBezTo>
                  <a:pt x="7417114" y="3232966"/>
                  <a:pt x="7417114" y="3232966"/>
                  <a:pt x="7477917" y="3238715"/>
                </a:cubicBezTo>
                <a:cubicBezTo>
                  <a:pt x="7455732" y="3238715"/>
                  <a:pt x="7433547" y="3238715"/>
                  <a:pt x="7412184" y="3238715"/>
                </a:cubicBezTo>
                <a:cubicBezTo>
                  <a:pt x="7406433" y="3238715"/>
                  <a:pt x="7390000" y="3243643"/>
                  <a:pt x="7384248" y="3249393"/>
                </a:cubicBezTo>
                <a:cubicBezTo>
                  <a:pt x="6478779" y="3144256"/>
                  <a:pt x="5560986" y="3138507"/>
                  <a:pt x="4648945" y="3238715"/>
                </a:cubicBezTo>
                <a:cubicBezTo>
                  <a:pt x="4665379" y="3232966"/>
                  <a:pt x="4681811" y="3232966"/>
                  <a:pt x="4693315" y="3227216"/>
                </a:cubicBezTo>
                <a:cubicBezTo>
                  <a:pt x="4699067" y="3227216"/>
                  <a:pt x="4720430" y="3205038"/>
                  <a:pt x="4709747" y="3205038"/>
                </a:cubicBezTo>
                <a:cubicBezTo>
                  <a:pt x="4699067" y="3205038"/>
                  <a:pt x="4687562" y="3205038"/>
                  <a:pt x="4676882" y="3210788"/>
                </a:cubicBezTo>
                <a:cubicBezTo>
                  <a:pt x="4681811" y="3199289"/>
                  <a:pt x="4693315" y="3194360"/>
                  <a:pt x="4687562" y="3194360"/>
                </a:cubicBezTo>
                <a:cubicBezTo>
                  <a:pt x="4659627" y="3194360"/>
                  <a:pt x="4638263" y="3194360"/>
                  <a:pt x="4616080" y="3194360"/>
                </a:cubicBezTo>
                <a:cubicBezTo>
                  <a:pt x="4626760" y="3188611"/>
                  <a:pt x="4632511" y="3177933"/>
                  <a:pt x="4626760" y="3177933"/>
                </a:cubicBezTo>
                <a:lnTo>
                  <a:pt x="4610326" y="3177933"/>
                </a:lnTo>
                <a:cubicBezTo>
                  <a:pt x="4616080" y="3177933"/>
                  <a:pt x="4638263" y="3155755"/>
                  <a:pt x="4626760" y="3155755"/>
                </a:cubicBezTo>
                <a:cubicBezTo>
                  <a:pt x="4555275" y="3155755"/>
                  <a:pt x="4477219" y="3166433"/>
                  <a:pt x="4399983" y="3177933"/>
                </a:cubicBezTo>
                <a:cubicBezTo>
                  <a:pt x="4399983" y="3177933"/>
                  <a:pt x="4399983" y="3177933"/>
                  <a:pt x="4411486" y="3172183"/>
                </a:cubicBezTo>
                <a:cubicBezTo>
                  <a:pt x="4416415" y="3172183"/>
                  <a:pt x="4444351" y="3155755"/>
                  <a:pt x="4433671" y="3150006"/>
                </a:cubicBezTo>
                <a:cubicBezTo>
                  <a:pt x="4405734" y="3150006"/>
                  <a:pt x="4383549" y="3150006"/>
                  <a:pt x="4355612" y="3150006"/>
                </a:cubicBezTo>
                <a:cubicBezTo>
                  <a:pt x="4367115" y="3144256"/>
                  <a:pt x="4377798" y="3133578"/>
                  <a:pt x="4372867" y="3133578"/>
                </a:cubicBezTo>
                <a:cubicBezTo>
                  <a:pt x="4322747" y="3127828"/>
                  <a:pt x="4278376" y="3127828"/>
                  <a:pt x="4229077" y="3133578"/>
                </a:cubicBezTo>
                <a:cubicBezTo>
                  <a:pt x="4217574" y="3133578"/>
                  <a:pt x="4201140" y="3155755"/>
                  <a:pt x="4212643" y="3155755"/>
                </a:cubicBezTo>
                <a:cubicBezTo>
                  <a:pt x="4239760" y="3155755"/>
                  <a:pt x="4267696" y="3150006"/>
                  <a:pt x="4294810" y="3150006"/>
                </a:cubicBezTo>
                <a:cubicBezTo>
                  <a:pt x="4272625" y="3155755"/>
                  <a:pt x="4256191" y="3160684"/>
                  <a:pt x="4239760" y="3172183"/>
                </a:cubicBezTo>
                <a:cubicBezTo>
                  <a:pt x="4162524" y="3172183"/>
                  <a:pt x="4090216" y="3177933"/>
                  <a:pt x="4012980" y="3182861"/>
                </a:cubicBezTo>
                <a:cubicBezTo>
                  <a:pt x="4051600" y="3177933"/>
                  <a:pt x="4090216" y="3172183"/>
                  <a:pt x="4129656" y="3155755"/>
                </a:cubicBezTo>
                <a:cubicBezTo>
                  <a:pt x="4134587" y="3155755"/>
                  <a:pt x="4156772" y="3138507"/>
                  <a:pt x="4151841" y="3133578"/>
                </a:cubicBezTo>
                <a:cubicBezTo>
                  <a:pt x="4151841" y="3133578"/>
                  <a:pt x="4151841" y="3133578"/>
                  <a:pt x="4134587" y="3133578"/>
                </a:cubicBezTo>
                <a:cubicBezTo>
                  <a:pt x="4146090" y="3133578"/>
                  <a:pt x="4156772" y="3133578"/>
                  <a:pt x="4168275" y="3127828"/>
                </a:cubicBezTo>
                <a:cubicBezTo>
                  <a:pt x="4173204" y="3127828"/>
                  <a:pt x="4178955" y="3127828"/>
                  <a:pt x="4178955" y="3127828"/>
                </a:cubicBezTo>
                <a:cubicBezTo>
                  <a:pt x="4206892" y="3122079"/>
                  <a:pt x="4234008" y="3117150"/>
                  <a:pt x="4261943" y="3111401"/>
                </a:cubicBezTo>
                <a:cubicBezTo>
                  <a:pt x="4267696" y="3111401"/>
                  <a:pt x="4294810" y="3089224"/>
                  <a:pt x="4284128" y="3089224"/>
                </a:cubicBezTo>
                <a:cubicBezTo>
                  <a:pt x="4212643" y="3089224"/>
                  <a:pt x="4146090" y="3105651"/>
                  <a:pt x="4079536" y="3111401"/>
                </a:cubicBezTo>
                <a:cubicBezTo>
                  <a:pt x="4095968" y="3105651"/>
                  <a:pt x="4118153" y="3099902"/>
                  <a:pt x="4134587" y="3089224"/>
                </a:cubicBezTo>
                <a:cubicBezTo>
                  <a:pt x="4140338" y="3089224"/>
                  <a:pt x="4156772" y="3067046"/>
                  <a:pt x="4151841" y="3067046"/>
                </a:cubicBezTo>
                <a:cubicBezTo>
                  <a:pt x="4112402" y="3072796"/>
                  <a:pt x="4079536" y="3072796"/>
                  <a:pt x="4046668" y="3078545"/>
                </a:cubicBezTo>
                <a:cubicBezTo>
                  <a:pt x="4123904" y="3061296"/>
                  <a:pt x="4206892" y="3044869"/>
                  <a:pt x="4284128" y="3017763"/>
                </a:cubicBezTo>
                <a:cubicBezTo>
                  <a:pt x="4289879" y="3017763"/>
                  <a:pt x="4312064" y="2995586"/>
                  <a:pt x="4300562" y="2995586"/>
                </a:cubicBezTo>
                <a:cubicBezTo>
                  <a:pt x="4278376" y="3000514"/>
                  <a:pt x="4256191" y="3000514"/>
                  <a:pt x="4234008" y="3006264"/>
                </a:cubicBezTo>
                <a:cubicBezTo>
                  <a:pt x="4239760" y="2995586"/>
                  <a:pt x="4245511" y="2989836"/>
                  <a:pt x="4239760" y="2989836"/>
                </a:cubicBezTo>
                <a:cubicBezTo>
                  <a:pt x="4229077" y="2989836"/>
                  <a:pt x="4217574" y="2995586"/>
                  <a:pt x="4206892" y="2995586"/>
                </a:cubicBezTo>
                <a:cubicBezTo>
                  <a:pt x="4212643" y="2989836"/>
                  <a:pt x="4217574" y="2984086"/>
                  <a:pt x="4212643" y="2984086"/>
                </a:cubicBezTo>
                <a:cubicBezTo>
                  <a:pt x="4107473" y="2978336"/>
                  <a:pt x="4008052" y="3000514"/>
                  <a:pt x="3902879" y="3017763"/>
                </a:cubicBezTo>
                <a:cubicBezTo>
                  <a:pt x="3891376" y="3017763"/>
                  <a:pt x="3874942" y="3039119"/>
                  <a:pt x="3880694" y="3039119"/>
                </a:cubicBezTo>
                <a:cubicBezTo>
                  <a:pt x="3969433" y="3028441"/>
                  <a:pt x="4051600" y="3012013"/>
                  <a:pt x="4134587" y="3006264"/>
                </a:cubicBezTo>
                <a:cubicBezTo>
                  <a:pt x="4112402" y="3012013"/>
                  <a:pt x="4090216" y="3017763"/>
                  <a:pt x="4073785" y="3017763"/>
                </a:cubicBezTo>
                <a:cubicBezTo>
                  <a:pt x="4063102" y="3022691"/>
                  <a:pt x="4057351" y="3028441"/>
                  <a:pt x="4051600" y="3039119"/>
                </a:cubicBezTo>
                <a:cubicBezTo>
                  <a:pt x="4051600" y="3039119"/>
                  <a:pt x="4051600" y="3039119"/>
                  <a:pt x="3985866" y="3050619"/>
                </a:cubicBezTo>
                <a:cubicBezTo>
                  <a:pt x="3974364" y="3056368"/>
                  <a:pt x="3957930" y="3078545"/>
                  <a:pt x="3963681" y="3072796"/>
                </a:cubicBezTo>
                <a:cubicBezTo>
                  <a:pt x="4012980" y="3067046"/>
                  <a:pt x="4063102" y="3056368"/>
                  <a:pt x="4112402" y="3044869"/>
                </a:cubicBezTo>
                <a:cubicBezTo>
                  <a:pt x="4046668" y="3061296"/>
                  <a:pt x="3985866" y="3072796"/>
                  <a:pt x="3919313" y="3094973"/>
                </a:cubicBezTo>
                <a:cubicBezTo>
                  <a:pt x="3919313" y="3094973"/>
                  <a:pt x="3913559" y="3099902"/>
                  <a:pt x="3908630" y="3105651"/>
                </a:cubicBezTo>
                <a:cubicBezTo>
                  <a:pt x="3886445" y="3105651"/>
                  <a:pt x="3869191" y="3111401"/>
                  <a:pt x="3847006" y="3111401"/>
                </a:cubicBezTo>
                <a:cubicBezTo>
                  <a:pt x="3869191" y="3105651"/>
                  <a:pt x="3886445" y="3099902"/>
                  <a:pt x="3902879" y="3094973"/>
                </a:cubicBezTo>
                <a:cubicBezTo>
                  <a:pt x="3908630" y="3089224"/>
                  <a:pt x="3929993" y="3072796"/>
                  <a:pt x="3919313" y="3072796"/>
                </a:cubicBezTo>
                <a:cubicBezTo>
                  <a:pt x="3874942" y="3067046"/>
                  <a:pt x="3825643" y="3072796"/>
                  <a:pt x="3775521" y="3072796"/>
                </a:cubicBezTo>
                <a:cubicBezTo>
                  <a:pt x="3775521" y="3072796"/>
                  <a:pt x="3775521" y="3072796"/>
                  <a:pt x="3764841" y="3072796"/>
                </a:cubicBezTo>
                <a:cubicBezTo>
                  <a:pt x="3781273" y="3067046"/>
                  <a:pt x="3797706" y="3061296"/>
                  <a:pt x="3819892" y="3056368"/>
                </a:cubicBezTo>
                <a:cubicBezTo>
                  <a:pt x="3819892" y="3056368"/>
                  <a:pt x="3842077" y="3034191"/>
                  <a:pt x="3836325" y="3034191"/>
                </a:cubicBezTo>
                <a:cubicBezTo>
                  <a:pt x="3786204" y="3028441"/>
                  <a:pt x="3731153" y="3028441"/>
                  <a:pt x="3681853" y="3028441"/>
                </a:cubicBezTo>
                <a:cubicBezTo>
                  <a:pt x="3681853" y="3028441"/>
                  <a:pt x="3681853" y="3028441"/>
                  <a:pt x="3808389" y="3000514"/>
                </a:cubicBezTo>
                <a:cubicBezTo>
                  <a:pt x="3814140" y="3000514"/>
                  <a:pt x="3830572" y="2984086"/>
                  <a:pt x="3836325" y="2978336"/>
                </a:cubicBezTo>
                <a:cubicBezTo>
                  <a:pt x="3886445" y="2973408"/>
                  <a:pt x="3941496" y="2961909"/>
                  <a:pt x="3990795" y="2961909"/>
                </a:cubicBezTo>
                <a:cubicBezTo>
                  <a:pt x="3985866" y="2967658"/>
                  <a:pt x="3974364" y="2978336"/>
                  <a:pt x="3980115" y="2978336"/>
                </a:cubicBezTo>
                <a:cubicBezTo>
                  <a:pt x="4002300" y="2973408"/>
                  <a:pt x="4024483" y="2967658"/>
                  <a:pt x="4046668" y="2961909"/>
                </a:cubicBezTo>
                <a:cubicBezTo>
                  <a:pt x="4051600" y="2961909"/>
                  <a:pt x="4073785" y="2939732"/>
                  <a:pt x="4068854" y="2939732"/>
                </a:cubicBezTo>
                <a:cubicBezTo>
                  <a:pt x="4063102" y="2939732"/>
                  <a:pt x="4057351" y="2939732"/>
                  <a:pt x="4046668" y="2939732"/>
                </a:cubicBezTo>
                <a:cubicBezTo>
                  <a:pt x="4046668" y="2939732"/>
                  <a:pt x="4046668" y="2939732"/>
                  <a:pt x="4063102" y="2934803"/>
                </a:cubicBezTo>
                <a:cubicBezTo>
                  <a:pt x="4068854" y="2929053"/>
                  <a:pt x="4090216" y="2912626"/>
                  <a:pt x="4085288" y="2912626"/>
                </a:cubicBezTo>
                <a:cubicBezTo>
                  <a:pt x="4024483" y="2901127"/>
                  <a:pt x="3963681" y="2912626"/>
                  <a:pt x="3902879" y="2929053"/>
                </a:cubicBezTo>
                <a:cubicBezTo>
                  <a:pt x="3913559" y="2923304"/>
                  <a:pt x="3919313" y="2912626"/>
                  <a:pt x="3919313" y="2906876"/>
                </a:cubicBezTo>
                <a:cubicBezTo>
                  <a:pt x="3996549" y="2890449"/>
                  <a:pt x="4073785" y="2868271"/>
                  <a:pt x="4151841" y="2840344"/>
                </a:cubicBezTo>
                <a:cubicBezTo>
                  <a:pt x="4156772" y="2840344"/>
                  <a:pt x="4178955" y="2818167"/>
                  <a:pt x="4168275" y="2818167"/>
                </a:cubicBezTo>
                <a:cubicBezTo>
                  <a:pt x="4123904" y="2823917"/>
                  <a:pt x="4079536" y="2835416"/>
                  <a:pt x="4035166" y="2846094"/>
                </a:cubicBezTo>
                <a:cubicBezTo>
                  <a:pt x="4063102" y="2835416"/>
                  <a:pt x="4090216" y="2823917"/>
                  <a:pt x="4112402" y="2807489"/>
                </a:cubicBezTo>
                <a:cubicBezTo>
                  <a:pt x="4112402" y="2801739"/>
                  <a:pt x="4129656" y="2785311"/>
                  <a:pt x="4123904" y="2791061"/>
                </a:cubicBezTo>
                <a:cubicBezTo>
                  <a:pt x="4079536" y="2791061"/>
                  <a:pt x="4040917" y="2801739"/>
                  <a:pt x="3996549" y="2813239"/>
                </a:cubicBezTo>
                <a:cubicBezTo>
                  <a:pt x="4002300" y="2807489"/>
                  <a:pt x="3996549" y="2807489"/>
                  <a:pt x="3996549" y="2807489"/>
                </a:cubicBezTo>
                <a:cubicBezTo>
                  <a:pt x="3996549" y="2807489"/>
                  <a:pt x="3996549" y="2807489"/>
                  <a:pt x="3985866" y="2807489"/>
                </a:cubicBezTo>
                <a:cubicBezTo>
                  <a:pt x="3990795" y="2801739"/>
                  <a:pt x="4008052" y="2785311"/>
                  <a:pt x="3996549" y="2785311"/>
                </a:cubicBezTo>
                <a:cubicBezTo>
                  <a:pt x="3952178" y="2785311"/>
                  <a:pt x="3908630" y="2791061"/>
                  <a:pt x="3858508" y="2795989"/>
                </a:cubicBezTo>
                <a:cubicBezTo>
                  <a:pt x="3847006" y="2795989"/>
                  <a:pt x="3836325" y="2807489"/>
                  <a:pt x="3836325" y="2818167"/>
                </a:cubicBezTo>
                <a:cubicBezTo>
                  <a:pt x="3836325" y="2818167"/>
                  <a:pt x="3836325" y="2818167"/>
                  <a:pt x="3819892" y="2818167"/>
                </a:cubicBezTo>
                <a:cubicBezTo>
                  <a:pt x="3808389" y="2813239"/>
                  <a:pt x="3797706" y="2807489"/>
                  <a:pt x="3786204" y="2807489"/>
                </a:cubicBezTo>
                <a:cubicBezTo>
                  <a:pt x="3808389" y="2795989"/>
                  <a:pt x="3830572" y="2791061"/>
                  <a:pt x="3852757" y="2785311"/>
                </a:cubicBezTo>
                <a:cubicBezTo>
                  <a:pt x="3858508" y="2779562"/>
                  <a:pt x="3886445" y="2757384"/>
                  <a:pt x="3874942" y="2757384"/>
                </a:cubicBezTo>
                <a:cubicBezTo>
                  <a:pt x="3830572" y="2763134"/>
                  <a:pt x="3781273" y="2768884"/>
                  <a:pt x="3736904" y="2774634"/>
                </a:cubicBezTo>
                <a:lnTo>
                  <a:pt x="3736904" y="2768884"/>
                </a:lnTo>
                <a:cubicBezTo>
                  <a:pt x="3764841" y="2757384"/>
                  <a:pt x="3797706" y="2746706"/>
                  <a:pt x="3825643" y="2735207"/>
                </a:cubicBezTo>
                <a:cubicBezTo>
                  <a:pt x="3830572" y="2730279"/>
                  <a:pt x="3858508" y="2713030"/>
                  <a:pt x="3847006" y="2713030"/>
                </a:cubicBezTo>
                <a:cubicBezTo>
                  <a:pt x="3764841" y="2713030"/>
                  <a:pt x="3686782" y="2730279"/>
                  <a:pt x="3609546" y="2740957"/>
                </a:cubicBezTo>
                <a:cubicBezTo>
                  <a:pt x="3603795" y="2735207"/>
                  <a:pt x="3598864" y="2735207"/>
                  <a:pt x="3598864" y="2735207"/>
                </a:cubicBezTo>
                <a:cubicBezTo>
                  <a:pt x="3593113" y="2735207"/>
                  <a:pt x="3582432" y="2735207"/>
                  <a:pt x="3576681" y="2730279"/>
                </a:cubicBezTo>
                <a:cubicBezTo>
                  <a:pt x="3582432" y="2724529"/>
                  <a:pt x="3587361" y="2724529"/>
                  <a:pt x="3593113" y="2718779"/>
                </a:cubicBezTo>
                <a:cubicBezTo>
                  <a:pt x="3598864" y="2718779"/>
                  <a:pt x="3621049" y="2696602"/>
                  <a:pt x="3609546" y="2696602"/>
                </a:cubicBezTo>
                <a:cubicBezTo>
                  <a:pt x="3565176" y="2696602"/>
                  <a:pt x="3521628" y="2702352"/>
                  <a:pt x="3477260" y="2708101"/>
                </a:cubicBezTo>
                <a:cubicBezTo>
                  <a:pt x="3432889" y="2713030"/>
                  <a:pt x="3382769" y="2718779"/>
                  <a:pt x="3339222" y="2724529"/>
                </a:cubicBezTo>
                <a:cubicBezTo>
                  <a:pt x="3339222" y="2724529"/>
                  <a:pt x="3339222" y="2724529"/>
                  <a:pt x="3333470" y="2724529"/>
                </a:cubicBezTo>
                <a:cubicBezTo>
                  <a:pt x="3400024" y="2708101"/>
                  <a:pt x="3460826" y="2685924"/>
                  <a:pt x="3526559" y="2669496"/>
                </a:cubicBezTo>
                <a:cubicBezTo>
                  <a:pt x="3532310" y="2663747"/>
                  <a:pt x="3554496" y="2647319"/>
                  <a:pt x="3548744" y="2647319"/>
                </a:cubicBezTo>
                <a:cubicBezTo>
                  <a:pt x="3570929" y="2635820"/>
                  <a:pt x="3598864" y="2630892"/>
                  <a:pt x="3621049" y="2625142"/>
                </a:cubicBezTo>
                <a:cubicBezTo>
                  <a:pt x="3621049" y="2625142"/>
                  <a:pt x="3621049" y="2625142"/>
                  <a:pt x="3631732" y="2625142"/>
                </a:cubicBezTo>
                <a:cubicBezTo>
                  <a:pt x="3621049" y="2630892"/>
                  <a:pt x="3609546" y="2641570"/>
                  <a:pt x="3621049" y="2641570"/>
                </a:cubicBezTo>
                <a:cubicBezTo>
                  <a:pt x="3615298" y="2647319"/>
                  <a:pt x="3593113" y="2669496"/>
                  <a:pt x="3603795" y="2663747"/>
                </a:cubicBezTo>
                <a:cubicBezTo>
                  <a:pt x="3643234" y="2652248"/>
                  <a:pt x="3676100" y="2641570"/>
                  <a:pt x="3714719" y="2635820"/>
                </a:cubicBezTo>
                <a:cubicBezTo>
                  <a:pt x="3681853" y="2652248"/>
                  <a:pt x="3648165" y="2657997"/>
                  <a:pt x="3615298" y="2669496"/>
                </a:cubicBezTo>
                <a:cubicBezTo>
                  <a:pt x="3609546" y="2674425"/>
                  <a:pt x="3593113" y="2696602"/>
                  <a:pt x="3598864" y="2696602"/>
                </a:cubicBezTo>
                <a:cubicBezTo>
                  <a:pt x="3631732" y="2691674"/>
                  <a:pt x="3665420" y="2680175"/>
                  <a:pt x="3692534" y="2674425"/>
                </a:cubicBezTo>
                <a:cubicBezTo>
                  <a:pt x="3692534" y="2674425"/>
                  <a:pt x="3692534" y="2674425"/>
                  <a:pt x="3676100" y="2680175"/>
                </a:cubicBezTo>
                <a:cubicBezTo>
                  <a:pt x="3670348" y="2680175"/>
                  <a:pt x="3648165" y="2702352"/>
                  <a:pt x="3659668" y="2702352"/>
                </a:cubicBezTo>
                <a:cubicBezTo>
                  <a:pt x="3720470" y="2708101"/>
                  <a:pt x="3781273" y="2696602"/>
                  <a:pt x="3842077" y="2685924"/>
                </a:cubicBezTo>
                <a:cubicBezTo>
                  <a:pt x="3842077" y="2685924"/>
                  <a:pt x="3842077" y="2685924"/>
                  <a:pt x="3886445" y="2680175"/>
                </a:cubicBezTo>
                <a:cubicBezTo>
                  <a:pt x="3897128" y="2680175"/>
                  <a:pt x="3913559" y="2657997"/>
                  <a:pt x="3902879" y="2657997"/>
                </a:cubicBezTo>
                <a:cubicBezTo>
                  <a:pt x="3902879" y="2657997"/>
                  <a:pt x="3902879" y="2657997"/>
                  <a:pt x="3869191" y="2663747"/>
                </a:cubicBezTo>
                <a:cubicBezTo>
                  <a:pt x="3869191" y="2663747"/>
                  <a:pt x="3869191" y="2663747"/>
                  <a:pt x="3825643" y="2669496"/>
                </a:cubicBezTo>
                <a:cubicBezTo>
                  <a:pt x="3791955" y="2674425"/>
                  <a:pt x="3764841" y="2674425"/>
                  <a:pt x="3736904" y="2680175"/>
                </a:cubicBezTo>
                <a:cubicBezTo>
                  <a:pt x="3786204" y="2663747"/>
                  <a:pt x="3842077" y="2652248"/>
                  <a:pt x="3891376" y="2635820"/>
                </a:cubicBezTo>
                <a:cubicBezTo>
                  <a:pt x="3891376" y="2635820"/>
                  <a:pt x="3919313" y="2613642"/>
                  <a:pt x="3908630" y="2613642"/>
                </a:cubicBezTo>
                <a:cubicBezTo>
                  <a:pt x="3847006" y="2619392"/>
                  <a:pt x="3786204" y="2630892"/>
                  <a:pt x="3731153" y="2647319"/>
                </a:cubicBezTo>
                <a:cubicBezTo>
                  <a:pt x="3742656" y="2641570"/>
                  <a:pt x="3747584" y="2635820"/>
                  <a:pt x="3759089" y="2630892"/>
                </a:cubicBezTo>
                <a:cubicBezTo>
                  <a:pt x="3759089" y="2630892"/>
                  <a:pt x="3781273" y="2608714"/>
                  <a:pt x="3769770" y="2608714"/>
                </a:cubicBezTo>
                <a:cubicBezTo>
                  <a:pt x="3764430" y="2611178"/>
                  <a:pt x="3760321" y="2612411"/>
                  <a:pt x="3756213" y="2613026"/>
                </a:cubicBezTo>
                <a:lnTo>
                  <a:pt x="3748645" y="2613370"/>
                </a:lnTo>
                <a:lnTo>
                  <a:pt x="3797604" y="2600808"/>
                </a:lnTo>
                <a:cubicBezTo>
                  <a:pt x="3814139" y="2597420"/>
                  <a:pt x="3830573" y="2594750"/>
                  <a:pt x="3847006" y="2592287"/>
                </a:cubicBezTo>
                <a:cubicBezTo>
                  <a:pt x="3886445" y="2586537"/>
                  <a:pt x="3935744" y="2575037"/>
                  <a:pt x="3957930" y="2552860"/>
                </a:cubicBezTo>
                <a:cubicBezTo>
                  <a:pt x="3974364" y="2536432"/>
                  <a:pt x="3952178" y="2542182"/>
                  <a:pt x="3941496" y="2552860"/>
                </a:cubicBezTo>
                <a:cubicBezTo>
                  <a:pt x="3941496" y="2558609"/>
                  <a:pt x="3919313" y="2558609"/>
                  <a:pt x="3902879" y="2564359"/>
                </a:cubicBezTo>
                <a:cubicBezTo>
                  <a:pt x="3908630" y="2558609"/>
                  <a:pt x="3908630" y="2552860"/>
                  <a:pt x="3902879" y="2552860"/>
                </a:cubicBezTo>
                <a:cubicBezTo>
                  <a:pt x="3814140" y="2547932"/>
                  <a:pt x="3726222" y="2575037"/>
                  <a:pt x="3643234" y="2597215"/>
                </a:cubicBezTo>
                <a:cubicBezTo>
                  <a:pt x="3643234" y="2597215"/>
                  <a:pt x="3643234" y="2597215"/>
                  <a:pt x="3593113" y="2602964"/>
                </a:cubicBezTo>
                <a:cubicBezTo>
                  <a:pt x="3598864" y="2597215"/>
                  <a:pt x="3609546" y="2592287"/>
                  <a:pt x="3609546" y="2586537"/>
                </a:cubicBezTo>
                <a:cubicBezTo>
                  <a:pt x="3686782" y="2570109"/>
                  <a:pt x="3764841" y="2552860"/>
                  <a:pt x="3842077" y="2531504"/>
                </a:cubicBezTo>
                <a:cubicBezTo>
                  <a:pt x="3847006" y="2525754"/>
                  <a:pt x="3864260" y="2503577"/>
                  <a:pt x="3858508" y="2509326"/>
                </a:cubicBezTo>
                <a:cubicBezTo>
                  <a:pt x="3819892" y="2514255"/>
                  <a:pt x="3775521" y="2520004"/>
                  <a:pt x="3736904" y="2531504"/>
                </a:cubicBezTo>
                <a:cubicBezTo>
                  <a:pt x="3742656" y="2525754"/>
                  <a:pt x="3747584" y="2514255"/>
                  <a:pt x="3742656" y="2514255"/>
                </a:cubicBezTo>
                <a:cubicBezTo>
                  <a:pt x="3736904" y="2514255"/>
                  <a:pt x="3726222" y="2520004"/>
                  <a:pt x="3720470" y="2520004"/>
                </a:cubicBezTo>
                <a:lnTo>
                  <a:pt x="3720470" y="2514255"/>
                </a:lnTo>
                <a:cubicBezTo>
                  <a:pt x="3720470" y="2514255"/>
                  <a:pt x="3720470" y="2514255"/>
                  <a:pt x="3716978" y="2514974"/>
                </a:cubicBezTo>
                <a:lnTo>
                  <a:pt x="3697613" y="2518959"/>
                </a:lnTo>
                <a:lnTo>
                  <a:pt x="3698285" y="2514255"/>
                </a:lnTo>
                <a:cubicBezTo>
                  <a:pt x="3803458" y="2497827"/>
                  <a:pt x="3908630" y="2487149"/>
                  <a:pt x="4008052" y="2459222"/>
                </a:cubicBezTo>
                <a:cubicBezTo>
                  <a:pt x="4018732" y="2459222"/>
                  <a:pt x="4035166" y="2442795"/>
                  <a:pt x="4029414" y="2437045"/>
                </a:cubicBezTo>
                <a:cubicBezTo>
                  <a:pt x="4029414" y="2437045"/>
                  <a:pt x="4029414" y="2437045"/>
                  <a:pt x="4035166" y="2437045"/>
                </a:cubicBezTo>
                <a:cubicBezTo>
                  <a:pt x="4046668" y="2431295"/>
                  <a:pt x="4063102" y="2404190"/>
                  <a:pt x="4046668" y="2414868"/>
                </a:cubicBezTo>
                <a:cubicBezTo>
                  <a:pt x="4024483" y="2426367"/>
                  <a:pt x="3996549" y="2437045"/>
                  <a:pt x="3963681" y="2442795"/>
                </a:cubicBezTo>
                <a:cubicBezTo>
                  <a:pt x="3974364" y="2437045"/>
                  <a:pt x="3980115" y="2426367"/>
                  <a:pt x="3974364" y="2426367"/>
                </a:cubicBezTo>
                <a:cubicBezTo>
                  <a:pt x="3891376" y="2431295"/>
                  <a:pt x="3797706" y="2442795"/>
                  <a:pt x="3714719" y="2459222"/>
                </a:cubicBezTo>
                <a:cubicBezTo>
                  <a:pt x="3692534" y="2464972"/>
                  <a:pt x="3665420" y="2469900"/>
                  <a:pt x="3643234" y="2475650"/>
                </a:cubicBezTo>
                <a:cubicBezTo>
                  <a:pt x="3648165" y="2475650"/>
                  <a:pt x="3648165" y="2469900"/>
                  <a:pt x="3643234" y="2469900"/>
                </a:cubicBezTo>
                <a:cubicBezTo>
                  <a:pt x="3615298" y="2475650"/>
                  <a:pt x="3593113" y="2475650"/>
                  <a:pt x="3565176" y="2481400"/>
                </a:cubicBezTo>
                <a:cubicBezTo>
                  <a:pt x="3676100" y="2442795"/>
                  <a:pt x="3797706" y="2420617"/>
                  <a:pt x="3913559" y="2398440"/>
                </a:cubicBezTo>
                <a:cubicBezTo>
                  <a:pt x="3947247" y="2392690"/>
                  <a:pt x="3980115" y="2387762"/>
                  <a:pt x="4012980" y="2376263"/>
                </a:cubicBezTo>
                <a:cubicBezTo>
                  <a:pt x="4024483" y="2376263"/>
                  <a:pt x="4040917" y="2354085"/>
                  <a:pt x="4035166" y="2354085"/>
                </a:cubicBezTo>
                <a:cubicBezTo>
                  <a:pt x="4012980" y="2359835"/>
                  <a:pt x="3990795" y="2365585"/>
                  <a:pt x="3969433" y="2370513"/>
                </a:cubicBezTo>
                <a:cubicBezTo>
                  <a:pt x="3969433" y="2365585"/>
                  <a:pt x="3969433" y="2365585"/>
                  <a:pt x="3963681" y="2365585"/>
                </a:cubicBezTo>
                <a:cubicBezTo>
                  <a:pt x="3897128" y="2370513"/>
                  <a:pt x="3814140" y="2398440"/>
                  <a:pt x="3747584" y="2392690"/>
                </a:cubicBezTo>
                <a:cubicBezTo>
                  <a:pt x="3759089" y="2387762"/>
                  <a:pt x="3769770" y="2382012"/>
                  <a:pt x="3786204" y="2382012"/>
                </a:cubicBezTo>
                <a:cubicBezTo>
                  <a:pt x="3825643" y="2376263"/>
                  <a:pt x="3864260" y="2370513"/>
                  <a:pt x="3902879" y="2359835"/>
                </a:cubicBezTo>
                <a:cubicBezTo>
                  <a:pt x="3902879" y="2359835"/>
                  <a:pt x="3902879" y="2359835"/>
                  <a:pt x="3913559" y="2359835"/>
                </a:cubicBezTo>
                <a:cubicBezTo>
                  <a:pt x="3913559" y="2359835"/>
                  <a:pt x="3919313" y="2359835"/>
                  <a:pt x="3919313" y="2354085"/>
                </a:cubicBezTo>
                <a:cubicBezTo>
                  <a:pt x="3919313" y="2354085"/>
                  <a:pt x="3919313" y="2354085"/>
                  <a:pt x="3952178" y="2349157"/>
                </a:cubicBezTo>
                <a:cubicBezTo>
                  <a:pt x="3952178" y="2349157"/>
                  <a:pt x="3952178" y="2349157"/>
                  <a:pt x="3963681" y="2349157"/>
                </a:cubicBezTo>
                <a:cubicBezTo>
                  <a:pt x="4040917" y="2337657"/>
                  <a:pt x="4118153" y="2326979"/>
                  <a:pt x="4195389" y="2309730"/>
                </a:cubicBezTo>
                <a:cubicBezTo>
                  <a:pt x="4195389" y="2309730"/>
                  <a:pt x="4195389" y="2309730"/>
                  <a:pt x="4201140" y="2309730"/>
                </a:cubicBezTo>
                <a:cubicBezTo>
                  <a:pt x="4206892" y="2309730"/>
                  <a:pt x="4229077" y="2288374"/>
                  <a:pt x="4217574" y="2288374"/>
                </a:cubicBezTo>
                <a:cubicBezTo>
                  <a:pt x="4162524" y="2293303"/>
                  <a:pt x="4107473" y="2299052"/>
                  <a:pt x="4051600" y="2309730"/>
                </a:cubicBezTo>
                <a:cubicBezTo>
                  <a:pt x="4085288" y="2299052"/>
                  <a:pt x="4112402" y="2288374"/>
                  <a:pt x="4140338" y="2276875"/>
                </a:cubicBezTo>
                <a:cubicBezTo>
                  <a:pt x="4146090" y="2271126"/>
                  <a:pt x="4168275" y="2254698"/>
                  <a:pt x="4156772" y="2254698"/>
                </a:cubicBezTo>
                <a:cubicBezTo>
                  <a:pt x="4101720" y="2260447"/>
                  <a:pt x="4046463" y="2270098"/>
                  <a:pt x="3991206" y="2281804"/>
                </a:cubicBezTo>
                <a:lnTo>
                  <a:pt x="3898056" y="2303986"/>
                </a:lnTo>
                <a:lnTo>
                  <a:pt x="3908630" y="2299052"/>
                </a:lnTo>
                <a:cubicBezTo>
                  <a:pt x="3941496" y="2293303"/>
                  <a:pt x="3980115" y="2282625"/>
                  <a:pt x="4018732" y="2271126"/>
                </a:cubicBezTo>
                <a:cubicBezTo>
                  <a:pt x="4024483" y="2271126"/>
                  <a:pt x="4046668" y="2248948"/>
                  <a:pt x="4035166" y="2248948"/>
                </a:cubicBezTo>
                <a:cubicBezTo>
                  <a:pt x="4012980" y="2248948"/>
                  <a:pt x="3990795" y="2248948"/>
                  <a:pt x="3969433" y="2248948"/>
                </a:cubicBezTo>
                <a:cubicBezTo>
                  <a:pt x="3990795" y="2244020"/>
                  <a:pt x="4018732" y="2232521"/>
                  <a:pt x="4040917" y="2221843"/>
                </a:cubicBezTo>
                <a:cubicBezTo>
                  <a:pt x="4046668" y="2216093"/>
                  <a:pt x="4068854" y="2199665"/>
                  <a:pt x="4057351" y="2199665"/>
                </a:cubicBezTo>
                <a:cubicBezTo>
                  <a:pt x="4012980" y="2205415"/>
                  <a:pt x="3969433" y="2210343"/>
                  <a:pt x="3919313" y="2216093"/>
                </a:cubicBezTo>
                <a:cubicBezTo>
                  <a:pt x="3929993" y="2210343"/>
                  <a:pt x="3935744" y="2193916"/>
                  <a:pt x="3929993" y="2199665"/>
                </a:cubicBezTo>
                <a:cubicBezTo>
                  <a:pt x="3858508" y="2210343"/>
                  <a:pt x="3786204" y="2221843"/>
                  <a:pt x="3714719" y="2232521"/>
                </a:cubicBezTo>
                <a:cubicBezTo>
                  <a:pt x="3637483" y="2248948"/>
                  <a:pt x="3565176" y="2266197"/>
                  <a:pt x="3493693" y="2282625"/>
                </a:cubicBezTo>
                <a:cubicBezTo>
                  <a:pt x="3499445" y="2282625"/>
                  <a:pt x="3499445" y="2276875"/>
                  <a:pt x="3493693" y="2276875"/>
                </a:cubicBezTo>
                <a:cubicBezTo>
                  <a:pt x="3460826" y="2282625"/>
                  <a:pt x="3427138" y="2288374"/>
                  <a:pt x="3394272" y="2299052"/>
                </a:cubicBezTo>
                <a:cubicBezTo>
                  <a:pt x="3438641" y="2288374"/>
                  <a:pt x="3483011" y="2271126"/>
                  <a:pt x="3521628" y="2266197"/>
                </a:cubicBezTo>
                <a:cubicBezTo>
                  <a:pt x="3521628" y="2266197"/>
                  <a:pt x="3521628" y="2266197"/>
                  <a:pt x="3582432" y="2248948"/>
                </a:cubicBezTo>
                <a:cubicBezTo>
                  <a:pt x="3593113" y="2248948"/>
                  <a:pt x="3603795" y="2232521"/>
                  <a:pt x="3603795" y="2226771"/>
                </a:cubicBezTo>
                <a:cubicBezTo>
                  <a:pt x="3603795" y="2226771"/>
                  <a:pt x="3603795" y="2226771"/>
                  <a:pt x="3609546" y="2226771"/>
                </a:cubicBezTo>
                <a:cubicBezTo>
                  <a:pt x="3609546" y="2232521"/>
                  <a:pt x="3603795" y="2238270"/>
                  <a:pt x="3609546" y="2238270"/>
                </a:cubicBezTo>
                <a:cubicBezTo>
                  <a:pt x="3665420" y="2221843"/>
                  <a:pt x="3726222" y="2205415"/>
                  <a:pt x="3786204" y="2199665"/>
                </a:cubicBezTo>
                <a:cubicBezTo>
                  <a:pt x="3791955" y="2199665"/>
                  <a:pt x="3814140" y="2177488"/>
                  <a:pt x="3808389" y="2177488"/>
                </a:cubicBezTo>
                <a:cubicBezTo>
                  <a:pt x="3814140" y="2171738"/>
                  <a:pt x="3819686" y="2164756"/>
                  <a:pt x="3822459" y="2160649"/>
                </a:cubicBezTo>
                <a:lnTo>
                  <a:pt x="3823876" y="2157837"/>
                </a:lnTo>
                <a:lnTo>
                  <a:pt x="3898591" y="2146044"/>
                </a:lnTo>
                <a:cubicBezTo>
                  <a:pt x="3994031" y="2128872"/>
                  <a:pt x="4090629" y="2106849"/>
                  <a:pt x="4190460" y="2094528"/>
                </a:cubicBezTo>
                <a:cubicBezTo>
                  <a:pt x="4201140" y="2094528"/>
                  <a:pt x="4217574" y="2072350"/>
                  <a:pt x="4212643" y="2072350"/>
                </a:cubicBezTo>
                <a:cubicBezTo>
                  <a:pt x="4129656" y="2083850"/>
                  <a:pt x="4046668" y="2100278"/>
                  <a:pt x="3969433" y="2110955"/>
                </a:cubicBezTo>
                <a:cubicBezTo>
                  <a:pt x="3886445" y="2127383"/>
                  <a:pt x="3803458" y="2138883"/>
                  <a:pt x="3720470" y="2149561"/>
                </a:cubicBezTo>
                <a:cubicBezTo>
                  <a:pt x="3714719" y="2149561"/>
                  <a:pt x="3708968" y="2155310"/>
                  <a:pt x="3704037" y="2161060"/>
                </a:cubicBezTo>
                <a:cubicBezTo>
                  <a:pt x="3648165" y="2171738"/>
                  <a:pt x="3593113" y="2188166"/>
                  <a:pt x="3542993" y="2205415"/>
                </a:cubicBezTo>
                <a:cubicBezTo>
                  <a:pt x="3534776" y="2207879"/>
                  <a:pt x="3526559" y="2209111"/>
                  <a:pt x="3517624" y="2209727"/>
                </a:cubicBezTo>
                <a:lnTo>
                  <a:pt x="3493868" y="2210220"/>
                </a:lnTo>
                <a:lnTo>
                  <a:pt x="3497185" y="2207879"/>
                </a:lnTo>
                <a:cubicBezTo>
                  <a:pt x="3499239" y="2206647"/>
                  <a:pt x="3501909" y="2205415"/>
                  <a:pt x="3504374" y="2205415"/>
                </a:cubicBezTo>
                <a:cubicBezTo>
                  <a:pt x="3565176" y="2183238"/>
                  <a:pt x="3625980" y="2165988"/>
                  <a:pt x="3686782" y="2149561"/>
                </a:cubicBezTo>
                <a:cubicBezTo>
                  <a:pt x="3681853" y="2155310"/>
                  <a:pt x="3676100" y="2161060"/>
                  <a:pt x="3681853" y="2161060"/>
                </a:cubicBezTo>
                <a:cubicBezTo>
                  <a:pt x="3781273" y="2122455"/>
                  <a:pt x="3891376" y="2110955"/>
                  <a:pt x="4002300" y="2100278"/>
                </a:cubicBezTo>
                <a:cubicBezTo>
                  <a:pt x="4002300" y="2100278"/>
                  <a:pt x="4002300" y="2100278"/>
                  <a:pt x="4018732" y="2094528"/>
                </a:cubicBezTo>
                <a:cubicBezTo>
                  <a:pt x="4029414" y="2094528"/>
                  <a:pt x="4046668" y="2072350"/>
                  <a:pt x="4040917" y="2072350"/>
                </a:cubicBezTo>
                <a:cubicBezTo>
                  <a:pt x="4012980" y="2072350"/>
                  <a:pt x="3990795" y="2078100"/>
                  <a:pt x="3963681" y="2083850"/>
                </a:cubicBezTo>
                <a:cubicBezTo>
                  <a:pt x="3957930" y="2083850"/>
                  <a:pt x="3952178" y="2083850"/>
                  <a:pt x="3952178" y="2088778"/>
                </a:cubicBezTo>
                <a:cubicBezTo>
                  <a:pt x="3947247" y="2088778"/>
                  <a:pt x="3941496" y="2088778"/>
                  <a:pt x="3935744" y="2083850"/>
                </a:cubicBezTo>
                <a:cubicBezTo>
                  <a:pt x="3874942" y="2094528"/>
                  <a:pt x="3819892" y="2106027"/>
                  <a:pt x="3764841" y="2116705"/>
                </a:cubicBezTo>
                <a:cubicBezTo>
                  <a:pt x="3769770" y="2110955"/>
                  <a:pt x="3781273" y="2100278"/>
                  <a:pt x="3769770" y="2100278"/>
                </a:cubicBezTo>
                <a:cubicBezTo>
                  <a:pt x="3759089" y="2100278"/>
                  <a:pt x="3747584" y="2100278"/>
                  <a:pt x="3736904" y="2106027"/>
                </a:cubicBezTo>
                <a:cubicBezTo>
                  <a:pt x="3736904" y="2106027"/>
                  <a:pt x="3736904" y="2106027"/>
                  <a:pt x="3797706" y="2083850"/>
                </a:cubicBezTo>
                <a:cubicBezTo>
                  <a:pt x="3791955" y="2088778"/>
                  <a:pt x="3786204" y="2094528"/>
                  <a:pt x="3791955" y="2094528"/>
                </a:cubicBezTo>
                <a:cubicBezTo>
                  <a:pt x="3825643" y="2094528"/>
                  <a:pt x="3858508" y="2088778"/>
                  <a:pt x="3891376" y="2083850"/>
                </a:cubicBezTo>
                <a:cubicBezTo>
                  <a:pt x="3814140" y="2078100"/>
                  <a:pt x="3731153" y="2072350"/>
                  <a:pt x="3653917" y="2066601"/>
                </a:cubicBezTo>
                <a:cubicBezTo>
                  <a:pt x="3659668" y="2066601"/>
                  <a:pt x="3665420" y="2066601"/>
                  <a:pt x="3665420" y="2066601"/>
                </a:cubicBezTo>
                <a:cubicBezTo>
                  <a:pt x="3753336" y="2066601"/>
                  <a:pt x="3842077" y="2072350"/>
                  <a:pt x="3929993" y="2078100"/>
                </a:cubicBezTo>
                <a:cubicBezTo>
                  <a:pt x="3974364" y="2066601"/>
                  <a:pt x="4024483" y="2055923"/>
                  <a:pt x="4068854" y="2050173"/>
                </a:cubicBezTo>
                <a:cubicBezTo>
                  <a:pt x="4073785" y="2050173"/>
                  <a:pt x="4079536" y="2045245"/>
                  <a:pt x="4085288" y="2039495"/>
                </a:cubicBezTo>
                <a:cubicBezTo>
                  <a:pt x="4068854" y="2039495"/>
                  <a:pt x="4046668" y="2039495"/>
                  <a:pt x="4029414" y="2039495"/>
                </a:cubicBezTo>
                <a:cubicBezTo>
                  <a:pt x="3985866" y="2045245"/>
                  <a:pt x="3941496" y="2055923"/>
                  <a:pt x="3897128" y="2061672"/>
                </a:cubicBezTo>
                <a:cubicBezTo>
                  <a:pt x="3925064" y="2050173"/>
                  <a:pt x="3957930" y="2045245"/>
                  <a:pt x="3990795" y="2033746"/>
                </a:cubicBezTo>
                <a:cubicBezTo>
                  <a:pt x="3952178" y="2033746"/>
                  <a:pt x="3908630" y="2027996"/>
                  <a:pt x="3864260" y="2027996"/>
                </a:cubicBezTo>
                <a:cubicBezTo>
                  <a:pt x="3864260" y="2027996"/>
                  <a:pt x="3864260" y="2027996"/>
                  <a:pt x="3880694" y="2027996"/>
                </a:cubicBezTo>
                <a:cubicBezTo>
                  <a:pt x="3891376" y="2027996"/>
                  <a:pt x="3947247" y="2011568"/>
                  <a:pt x="3929993" y="2011568"/>
                </a:cubicBezTo>
                <a:cubicBezTo>
                  <a:pt x="3925064" y="2011568"/>
                  <a:pt x="3919313" y="2011568"/>
                  <a:pt x="3919313" y="2005819"/>
                </a:cubicBezTo>
                <a:cubicBezTo>
                  <a:pt x="3902879" y="2011568"/>
                  <a:pt x="3891376" y="2017318"/>
                  <a:pt x="3874942" y="2023067"/>
                </a:cubicBezTo>
                <a:cubicBezTo>
                  <a:pt x="3874942" y="2023067"/>
                  <a:pt x="3869191" y="2023067"/>
                  <a:pt x="3864260" y="2027996"/>
                </a:cubicBezTo>
                <a:cubicBezTo>
                  <a:pt x="3864260" y="2027996"/>
                  <a:pt x="3864260" y="2033746"/>
                  <a:pt x="3858508" y="2033746"/>
                </a:cubicBezTo>
                <a:cubicBezTo>
                  <a:pt x="3847006" y="2033746"/>
                  <a:pt x="3836325" y="2050173"/>
                  <a:pt x="3830572" y="2055923"/>
                </a:cubicBezTo>
                <a:cubicBezTo>
                  <a:pt x="3830572" y="2055923"/>
                  <a:pt x="3830572" y="2055923"/>
                  <a:pt x="3781273" y="2066601"/>
                </a:cubicBezTo>
                <a:cubicBezTo>
                  <a:pt x="3791955" y="2061672"/>
                  <a:pt x="3803458" y="2045245"/>
                  <a:pt x="3797706" y="2045245"/>
                </a:cubicBezTo>
                <a:cubicBezTo>
                  <a:pt x="3797706" y="2045245"/>
                  <a:pt x="3797706" y="2045245"/>
                  <a:pt x="3726222" y="2061672"/>
                </a:cubicBezTo>
                <a:cubicBezTo>
                  <a:pt x="3731153" y="2055923"/>
                  <a:pt x="3742656" y="2055923"/>
                  <a:pt x="3747584" y="2050173"/>
                </a:cubicBezTo>
                <a:cubicBezTo>
                  <a:pt x="3747584" y="2050173"/>
                  <a:pt x="3775521" y="2027996"/>
                  <a:pt x="3764841" y="2027996"/>
                </a:cubicBezTo>
                <a:cubicBezTo>
                  <a:pt x="3764841" y="2027996"/>
                  <a:pt x="3764841" y="2027996"/>
                  <a:pt x="3891376" y="2005819"/>
                </a:cubicBezTo>
                <a:lnTo>
                  <a:pt x="3897128" y="2005819"/>
                </a:lnTo>
                <a:cubicBezTo>
                  <a:pt x="3858508" y="2000890"/>
                  <a:pt x="3814140" y="1995141"/>
                  <a:pt x="3764841" y="1989391"/>
                </a:cubicBezTo>
                <a:cubicBezTo>
                  <a:pt x="3786204" y="1989391"/>
                  <a:pt x="3819892" y="1978713"/>
                  <a:pt x="3803458" y="1972963"/>
                </a:cubicBezTo>
                <a:cubicBezTo>
                  <a:pt x="3704037" y="1962285"/>
                  <a:pt x="3603795" y="1950786"/>
                  <a:pt x="3499445" y="1945036"/>
                </a:cubicBezTo>
                <a:cubicBezTo>
                  <a:pt x="3477260" y="1945036"/>
                  <a:pt x="3432889" y="1962285"/>
                  <a:pt x="3449323" y="1962285"/>
                </a:cubicBezTo>
                <a:cubicBezTo>
                  <a:pt x="3510125" y="1967214"/>
                  <a:pt x="3570929" y="1967214"/>
                  <a:pt x="3631732" y="1978713"/>
                </a:cubicBezTo>
                <a:cubicBezTo>
                  <a:pt x="3587361" y="1978713"/>
                  <a:pt x="3542993" y="1978713"/>
                  <a:pt x="3499445" y="1983641"/>
                </a:cubicBezTo>
                <a:cubicBezTo>
                  <a:pt x="3339222" y="1967214"/>
                  <a:pt x="3173245" y="1962285"/>
                  <a:pt x="3013021" y="1950786"/>
                </a:cubicBezTo>
                <a:cubicBezTo>
                  <a:pt x="3100940" y="1950786"/>
                  <a:pt x="3183927" y="1950786"/>
                  <a:pt x="3272666" y="1945036"/>
                </a:cubicBezTo>
                <a:cubicBezTo>
                  <a:pt x="3283348" y="1945036"/>
                  <a:pt x="3339222" y="1934358"/>
                  <a:pt x="3321965" y="1928608"/>
                </a:cubicBezTo>
                <a:cubicBezTo>
                  <a:pt x="3321965" y="1928608"/>
                  <a:pt x="3321965" y="1928608"/>
                  <a:pt x="3294851" y="1922859"/>
                </a:cubicBezTo>
                <a:cubicBezTo>
                  <a:pt x="3321965" y="1928608"/>
                  <a:pt x="3344150" y="1928608"/>
                  <a:pt x="3372087" y="1928608"/>
                </a:cubicBezTo>
                <a:cubicBezTo>
                  <a:pt x="3377838" y="1928608"/>
                  <a:pt x="3382769" y="1928608"/>
                  <a:pt x="3388521" y="1928608"/>
                </a:cubicBezTo>
                <a:cubicBezTo>
                  <a:pt x="3455074" y="1928608"/>
                  <a:pt x="3515877" y="1928608"/>
                  <a:pt x="3576681" y="1928608"/>
                </a:cubicBezTo>
                <a:cubicBezTo>
                  <a:pt x="3593113" y="1928608"/>
                  <a:pt x="3648165" y="1912181"/>
                  <a:pt x="3625980" y="1912181"/>
                </a:cubicBezTo>
                <a:cubicBezTo>
                  <a:pt x="3483011" y="1895753"/>
                  <a:pt x="3327717" y="1901503"/>
                  <a:pt x="3178998" y="1890003"/>
                </a:cubicBezTo>
                <a:cubicBezTo>
                  <a:pt x="3222546" y="1890003"/>
                  <a:pt x="3261163" y="1890003"/>
                  <a:pt x="3305533" y="1885075"/>
                </a:cubicBezTo>
                <a:cubicBezTo>
                  <a:pt x="3317036" y="1885075"/>
                  <a:pt x="3366336" y="1867826"/>
                  <a:pt x="3344150" y="1862898"/>
                </a:cubicBezTo>
                <a:cubicBezTo>
                  <a:pt x="3272666" y="1857148"/>
                  <a:pt x="3195430" y="1857148"/>
                  <a:pt x="3117373" y="1857148"/>
                </a:cubicBezTo>
                <a:cubicBezTo>
                  <a:pt x="3211864" y="1851398"/>
                  <a:pt x="3299782" y="1851398"/>
                  <a:pt x="3388521" y="1851398"/>
                </a:cubicBezTo>
                <a:cubicBezTo>
                  <a:pt x="3477260" y="1851398"/>
                  <a:pt x="3565176" y="1845649"/>
                  <a:pt x="3653917" y="1845649"/>
                </a:cubicBezTo>
                <a:cubicBezTo>
                  <a:pt x="3665420" y="1845649"/>
                  <a:pt x="3726222" y="1829221"/>
                  <a:pt x="3704037" y="1829221"/>
                </a:cubicBezTo>
                <a:cubicBezTo>
                  <a:pt x="3653917" y="1823472"/>
                  <a:pt x="3603795" y="1818543"/>
                  <a:pt x="3554496" y="1818543"/>
                </a:cubicBezTo>
                <a:cubicBezTo>
                  <a:pt x="3570929" y="1812793"/>
                  <a:pt x="3587361" y="1807044"/>
                  <a:pt x="3576681" y="1807044"/>
                </a:cubicBezTo>
                <a:cubicBezTo>
                  <a:pt x="3548744" y="1802115"/>
                  <a:pt x="3521628" y="1802115"/>
                  <a:pt x="3493693" y="1802115"/>
                </a:cubicBezTo>
                <a:cubicBezTo>
                  <a:pt x="3510125" y="1796366"/>
                  <a:pt x="3526559" y="1790616"/>
                  <a:pt x="3510125" y="1790616"/>
                </a:cubicBezTo>
                <a:cubicBezTo>
                  <a:pt x="3294851" y="1762689"/>
                  <a:pt x="3062323" y="1774189"/>
                  <a:pt x="2835544" y="1762689"/>
                </a:cubicBezTo>
                <a:cubicBezTo>
                  <a:pt x="2813358" y="1762689"/>
                  <a:pt x="2769810" y="1784866"/>
                  <a:pt x="2786244" y="1784866"/>
                </a:cubicBezTo>
                <a:cubicBezTo>
                  <a:pt x="2968653" y="1790616"/>
                  <a:pt x="3156813" y="1784866"/>
                  <a:pt x="3339222" y="1802115"/>
                </a:cubicBezTo>
                <a:cubicBezTo>
                  <a:pt x="3294851" y="1802115"/>
                  <a:pt x="3244729" y="1802115"/>
                  <a:pt x="3200361" y="1802115"/>
                </a:cubicBezTo>
                <a:cubicBezTo>
                  <a:pt x="3183927" y="1802115"/>
                  <a:pt x="3161742" y="1807044"/>
                  <a:pt x="3151062" y="1812793"/>
                </a:cubicBezTo>
                <a:cubicBezTo>
                  <a:pt x="3151062" y="1812793"/>
                  <a:pt x="3151062" y="1812793"/>
                  <a:pt x="3001518" y="1812793"/>
                </a:cubicBezTo>
                <a:cubicBezTo>
                  <a:pt x="2979333" y="1812793"/>
                  <a:pt x="2930034" y="1834971"/>
                  <a:pt x="2946468" y="1834971"/>
                </a:cubicBezTo>
                <a:cubicBezTo>
                  <a:pt x="3056569" y="1834971"/>
                  <a:pt x="3167493" y="1834971"/>
                  <a:pt x="3278417" y="1834971"/>
                </a:cubicBezTo>
                <a:cubicBezTo>
                  <a:pt x="3134628" y="1834971"/>
                  <a:pt x="2985087" y="1840720"/>
                  <a:pt x="2847046" y="1845649"/>
                </a:cubicBezTo>
                <a:cubicBezTo>
                  <a:pt x="2841295" y="1845649"/>
                  <a:pt x="2824861" y="1851398"/>
                  <a:pt x="2813358" y="1851398"/>
                </a:cubicBezTo>
                <a:cubicBezTo>
                  <a:pt x="2769810" y="1851398"/>
                  <a:pt x="2731194" y="1851398"/>
                  <a:pt x="2686823" y="1845649"/>
                </a:cubicBezTo>
                <a:cubicBezTo>
                  <a:pt x="2725442" y="1845649"/>
                  <a:pt x="2769810" y="1840720"/>
                  <a:pt x="2808430" y="1840720"/>
                </a:cubicBezTo>
                <a:cubicBezTo>
                  <a:pt x="2819110" y="1840720"/>
                  <a:pt x="2879914" y="1823472"/>
                  <a:pt x="2857729" y="1818543"/>
                </a:cubicBezTo>
                <a:cubicBezTo>
                  <a:pt x="2753379" y="1807044"/>
                  <a:pt x="2648206" y="1802115"/>
                  <a:pt x="2543034" y="1796366"/>
                </a:cubicBezTo>
                <a:cubicBezTo>
                  <a:pt x="2531531" y="1796366"/>
                  <a:pt x="2526600" y="1796366"/>
                  <a:pt x="2520848" y="1796366"/>
                </a:cubicBezTo>
                <a:cubicBezTo>
                  <a:pt x="2559467" y="1790616"/>
                  <a:pt x="2598084" y="1790616"/>
                  <a:pt x="2636703" y="1790616"/>
                </a:cubicBezTo>
                <a:cubicBezTo>
                  <a:pt x="2648206" y="1790616"/>
                  <a:pt x="2703257" y="1768439"/>
                  <a:pt x="2686823" y="1768439"/>
                </a:cubicBezTo>
                <a:cubicBezTo>
                  <a:pt x="2581650" y="1757761"/>
                  <a:pt x="2465798" y="1752011"/>
                  <a:pt x="2354874" y="1740511"/>
                </a:cubicBezTo>
                <a:cubicBezTo>
                  <a:pt x="2454295" y="1735583"/>
                  <a:pt x="2548785" y="1735583"/>
                  <a:pt x="2648206" y="1729834"/>
                </a:cubicBezTo>
                <a:cubicBezTo>
                  <a:pt x="2658886" y="1729834"/>
                  <a:pt x="2692575" y="1724084"/>
                  <a:pt x="2703257" y="1719156"/>
                </a:cubicBezTo>
                <a:cubicBezTo>
                  <a:pt x="2703257" y="1719156"/>
                  <a:pt x="2703257" y="1719156"/>
                  <a:pt x="2709008" y="1719156"/>
                </a:cubicBezTo>
                <a:cubicBezTo>
                  <a:pt x="2819110" y="1719156"/>
                  <a:pt x="2935785" y="1719156"/>
                  <a:pt x="3051640" y="1729834"/>
                </a:cubicBezTo>
                <a:cubicBezTo>
                  <a:pt x="3029455" y="1735583"/>
                  <a:pt x="3007270" y="1740511"/>
                  <a:pt x="3017952" y="1740511"/>
                </a:cubicBezTo>
                <a:cubicBezTo>
                  <a:pt x="3073826" y="1746261"/>
                  <a:pt x="3117373" y="1740511"/>
                  <a:pt x="3167493" y="1740511"/>
                </a:cubicBezTo>
                <a:cubicBezTo>
                  <a:pt x="3178998" y="1740511"/>
                  <a:pt x="3234049" y="1724084"/>
                  <a:pt x="3217615" y="1719156"/>
                </a:cubicBezTo>
                <a:cubicBezTo>
                  <a:pt x="3217615" y="1719156"/>
                  <a:pt x="3217615" y="1719156"/>
                  <a:pt x="3178998" y="1719156"/>
                </a:cubicBezTo>
                <a:cubicBezTo>
                  <a:pt x="3178998" y="1719156"/>
                  <a:pt x="3178998" y="1719156"/>
                  <a:pt x="3211864" y="1713406"/>
                </a:cubicBezTo>
                <a:cubicBezTo>
                  <a:pt x="3217615" y="1713406"/>
                  <a:pt x="3278417" y="1696978"/>
                  <a:pt x="3261163" y="1696978"/>
                </a:cubicBezTo>
                <a:cubicBezTo>
                  <a:pt x="3145310" y="1674801"/>
                  <a:pt x="3007270" y="1674801"/>
                  <a:pt x="2869232" y="1674801"/>
                </a:cubicBezTo>
                <a:cubicBezTo>
                  <a:pt x="2891417" y="1674801"/>
                  <a:pt x="2913602" y="1663301"/>
                  <a:pt x="2913602" y="1658373"/>
                </a:cubicBezTo>
                <a:cubicBezTo>
                  <a:pt x="3090257" y="1658373"/>
                  <a:pt x="3261163" y="1652623"/>
                  <a:pt x="3432889" y="1641945"/>
                </a:cubicBezTo>
                <a:cubicBezTo>
                  <a:pt x="3449323" y="1641945"/>
                  <a:pt x="3499445" y="1624697"/>
                  <a:pt x="3483011" y="1624697"/>
                </a:cubicBezTo>
                <a:cubicBezTo>
                  <a:pt x="3382769" y="1619768"/>
                  <a:pt x="3283348" y="1619768"/>
                  <a:pt x="3183927" y="1619768"/>
                </a:cubicBezTo>
                <a:cubicBezTo>
                  <a:pt x="3250481" y="1619768"/>
                  <a:pt x="3311285" y="1614018"/>
                  <a:pt x="3366336" y="1597591"/>
                </a:cubicBezTo>
                <a:cubicBezTo>
                  <a:pt x="3366336" y="1597591"/>
                  <a:pt x="3410706" y="1586092"/>
                  <a:pt x="3388521" y="1586092"/>
                </a:cubicBezTo>
                <a:cubicBezTo>
                  <a:pt x="3299782" y="1580342"/>
                  <a:pt x="3206112" y="1580342"/>
                  <a:pt x="3117373" y="1580342"/>
                </a:cubicBezTo>
                <a:cubicBezTo>
                  <a:pt x="3123125" y="1580342"/>
                  <a:pt x="3123125" y="1575414"/>
                  <a:pt x="3112442" y="1575414"/>
                </a:cubicBezTo>
                <a:cubicBezTo>
                  <a:pt x="3112442" y="1575414"/>
                  <a:pt x="3112442" y="1575414"/>
                  <a:pt x="3090257" y="1575414"/>
                </a:cubicBezTo>
                <a:cubicBezTo>
                  <a:pt x="3100940" y="1575414"/>
                  <a:pt x="3145310" y="1558986"/>
                  <a:pt x="3123125" y="1558986"/>
                </a:cubicBezTo>
                <a:cubicBezTo>
                  <a:pt x="3023704" y="1541737"/>
                  <a:pt x="2930034" y="1541737"/>
                  <a:pt x="2824861" y="1541737"/>
                </a:cubicBezTo>
                <a:cubicBezTo>
                  <a:pt x="2802678" y="1536809"/>
                  <a:pt x="2780493" y="1547487"/>
                  <a:pt x="2769810" y="1553236"/>
                </a:cubicBezTo>
                <a:cubicBezTo>
                  <a:pt x="2769810" y="1553236"/>
                  <a:pt x="2769810" y="1553236"/>
                  <a:pt x="2736122" y="1553236"/>
                </a:cubicBezTo>
                <a:cubicBezTo>
                  <a:pt x="2713939" y="1547487"/>
                  <a:pt x="2692575" y="1541737"/>
                  <a:pt x="2675320" y="1536809"/>
                </a:cubicBezTo>
                <a:cubicBezTo>
                  <a:pt x="2725442" y="1531059"/>
                  <a:pt x="2774742" y="1531059"/>
                  <a:pt x="2824861" y="1525309"/>
                </a:cubicBezTo>
                <a:cubicBezTo>
                  <a:pt x="2835544" y="1525309"/>
                  <a:pt x="2896346" y="1508881"/>
                  <a:pt x="2869232" y="1508881"/>
                </a:cubicBezTo>
                <a:cubicBezTo>
                  <a:pt x="2774742" y="1497382"/>
                  <a:pt x="2675320" y="1497382"/>
                  <a:pt x="2581650" y="1497382"/>
                </a:cubicBezTo>
                <a:cubicBezTo>
                  <a:pt x="2575899" y="1497382"/>
                  <a:pt x="2575899" y="1492454"/>
                  <a:pt x="2575899" y="1492454"/>
                </a:cubicBezTo>
                <a:cubicBezTo>
                  <a:pt x="2642455" y="1486704"/>
                  <a:pt x="2713939" y="1480954"/>
                  <a:pt x="2780493" y="1476026"/>
                </a:cubicBezTo>
                <a:cubicBezTo>
                  <a:pt x="2791996" y="1470276"/>
                  <a:pt x="2852798" y="1453849"/>
                  <a:pt x="2830615" y="1453849"/>
                </a:cubicBezTo>
                <a:cubicBezTo>
                  <a:pt x="2658886" y="1442349"/>
                  <a:pt x="2492912" y="1442349"/>
                  <a:pt x="2322008" y="1442349"/>
                </a:cubicBezTo>
                <a:cubicBezTo>
                  <a:pt x="2310503" y="1442349"/>
                  <a:pt x="2305574" y="1442349"/>
                  <a:pt x="2294071" y="1436600"/>
                </a:cubicBezTo>
                <a:cubicBezTo>
                  <a:pt x="2288320" y="1436600"/>
                  <a:pt x="2271886" y="1431671"/>
                  <a:pt x="2249701" y="1431671"/>
                </a:cubicBezTo>
                <a:cubicBezTo>
                  <a:pt x="2249701" y="1431671"/>
                  <a:pt x="2249701" y="1431671"/>
                  <a:pt x="2299823" y="1420172"/>
                </a:cubicBezTo>
                <a:cubicBezTo>
                  <a:pt x="2305574" y="1420172"/>
                  <a:pt x="2360625" y="1403744"/>
                  <a:pt x="2338440" y="1403744"/>
                </a:cubicBezTo>
                <a:cubicBezTo>
                  <a:pt x="2244772" y="1398816"/>
                  <a:pt x="2144528" y="1393066"/>
                  <a:pt x="2050861" y="1393066"/>
                </a:cubicBezTo>
                <a:cubicBezTo>
                  <a:pt x="1951439" y="1393066"/>
                  <a:pt x="1857770" y="1393066"/>
                  <a:pt x="1758348" y="1393066"/>
                </a:cubicBezTo>
                <a:cubicBezTo>
                  <a:pt x="1758348" y="1393066"/>
                  <a:pt x="1758348" y="1393066"/>
                  <a:pt x="1741094" y="1393066"/>
                </a:cubicBezTo>
                <a:cubicBezTo>
                  <a:pt x="1884884" y="1381567"/>
                  <a:pt x="2023744" y="1370889"/>
                  <a:pt x="2156031" y="1359390"/>
                </a:cubicBezTo>
                <a:cubicBezTo>
                  <a:pt x="2133848" y="1359390"/>
                  <a:pt x="2105911" y="1365140"/>
                  <a:pt x="2078795" y="1365140"/>
                </a:cubicBezTo>
                <a:cubicBezTo>
                  <a:pt x="2083726" y="1365140"/>
                  <a:pt x="2083726" y="1359390"/>
                  <a:pt x="2089478" y="1359390"/>
                </a:cubicBezTo>
                <a:cubicBezTo>
                  <a:pt x="2128094" y="1359390"/>
                  <a:pt x="2166714" y="1354461"/>
                  <a:pt x="2206153" y="1354461"/>
                </a:cubicBezTo>
                <a:cubicBezTo>
                  <a:pt x="2222587" y="1348712"/>
                  <a:pt x="2233267" y="1342962"/>
                  <a:pt x="2222587" y="1337212"/>
                </a:cubicBezTo>
                <a:cubicBezTo>
                  <a:pt x="2222587" y="1337212"/>
                  <a:pt x="2222587" y="1337212"/>
                  <a:pt x="2387739" y="1332284"/>
                </a:cubicBezTo>
                <a:cubicBezTo>
                  <a:pt x="2387739" y="1332284"/>
                  <a:pt x="2387739" y="1332284"/>
                  <a:pt x="2409924" y="1332284"/>
                </a:cubicBezTo>
                <a:cubicBezTo>
                  <a:pt x="2404995" y="1332284"/>
                  <a:pt x="2399244" y="1337212"/>
                  <a:pt x="2393490" y="1337212"/>
                </a:cubicBezTo>
                <a:cubicBezTo>
                  <a:pt x="2404995" y="1337212"/>
                  <a:pt x="2409924" y="1337212"/>
                  <a:pt x="2421427" y="1337212"/>
                </a:cubicBezTo>
                <a:cubicBezTo>
                  <a:pt x="2409924" y="1337212"/>
                  <a:pt x="2399244" y="1342962"/>
                  <a:pt x="2393490" y="1348712"/>
                </a:cubicBezTo>
                <a:lnTo>
                  <a:pt x="2382810" y="1348712"/>
                </a:lnTo>
                <a:cubicBezTo>
                  <a:pt x="2366376" y="1354461"/>
                  <a:pt x="2310503" y="1370889"/>
                  <a:pt x="2344191" y="1370889"/>
                </a:cubicBezTo>
                <a:cubicBezTo>
                  <a:pt x="2421427" y="1365140"/>
                  <a:pt x="2498663" y="1359390"/>
                  <a:pt x="2581650" y="1359390"/>
                </a:cubicBezTo>
                <a:cubicBezTo>
                  <a:pt x="2510166" y="1365140"/>
                  <a:pt x="2432110" y="1370889"/>
                  <a:pt x="2360625" y="1376639"/>
                </a:cubicBezTo>
                <a:cubicBezTo>
                  <a:pt x="2349122" y="1381567"/>
                  <a:pt x="2294071" y="1398816"/>
                  <a:pt x="2316254" y="1398816"/>
                </a:cubicBezTo>
                <a:cubicBezTo>
                  <a:pt x="2351997" y="1398816"/>
                  <a:pt x="2386507" y="1397379"/>
                  <a:pt x="2421119" y="1395941"/>
                </a:cubicBezTo>
                <a:lnTo>
                  <a:pt x="2484918" y="1394202"/>
                </a:lnTo>
                <a:lnTo>
                  <a:pt x="2472088" y="1398957"/>
                </a:lnTo>
                <a:cubicBezTo>
                  <a:pt x="2450904" y="1406003"/>
                  <a:pt x="2419784" y="1415243"/>
                  <a:pt x="2432110" y="1415243"/>
                </a:cubicBezTo>
                <a:cubicBezTo>
                  <a:pt x="2565219" y="1431671"/>
                  <a:pt x="2697506" y="1425922"/>
                  <a:pt x="2835544" y="1425922"/>
                </a:cubicBezTo>
                <a:cubicBezTo>
                  <a:pt x="2835544" y="1425922"/>
                  <a:pt x="2835544" y="1425922"/>
                  <a:pt x="2924282" y="1431671"/>
                </a:cubicBezTo>
                <a:cubicBezTo>
                  <a:pt x="2946468" y="1431671"/>
                  <a:pt x="2990838" y="1415243"/>
                  <a:pt x="2974404" y="1415243"/>
                </a:cubicBezTo>
                <a:cubicBezTo>
                  <a:pt x="2946468" y="1415243"/>
                  <a:pt x="2918531" y="1409494"/>
                  <a:pt x="2896346" y="1409494"/>
                </a:cubicBezTo>
                <a:cubicBezTo>
                  <a:pt x="2896346" y="1409494"/>
                  <a:pt x="2896346" y="1409494"/>
                  <a:pt x="2808430" y="1403744"/>
                </a:cubicBezTo>
                <a:cubicBezTo>
                  <a:pt x="2808430" y="1403744"/>
                  <a:pt x="2802678" y="1403744"/>
                  <a:pt x="2796927" y="1403744"/>
                </a:cubicBezTo>
                <a:cubicBezTo>
                  <a:pt x="2736122" y="1403744"/>
                  <a:pt x="2670391" y="1403744"/>
                  <a:pt x="2609587" y="1403744"/>
                </a:cubicBezTo>
                <a:cubicBezTo>
                  <a:pt x="2664638" y="1403744"/>
                  <a:pt x="2725442" y="1398816"/>
                  <a:pt x="2780493" y="1398816"/>
                </a:cubicBezTo>
                <a:cubicBezTo>
                  <a:pt x="2835544" y="1393066"/>
                  <a:pt x="2896346" y="1393066"/>
                  <a:pt x="2952219" y="1387317"/>
                </a:cubicBezTo>
                <a:cubicBezTo>
                  <a:pt x="2962902" y="1387317"/>
                  <a:pt x="3017952" y="1370889"/>
                  <a:pt x="2996590" y="1370889"/>
                </a:cubicBezTo>
                <a:cubicBezTo>
                  <a:pt x="2930034" y="1365140"/>
                  <a:pt x="2869232" y="1365140"/>
                  <a:pt x="2802678" y="1365140"/>
                </a:cubicBezTo>
                <a:cubicBezTo>
                  <a:pt x="2741874" y="1365140"/>
                  <a:pt x="2675320" y="1365140"/>
                  <a:pt x="2614518" y="1370889"/>
                </a:cubicBezTo>
                <a:cubicBezTo>
                  <a:pt x="2630950" y="1365140"/>
                  <a:pt x="2653135" y="1365140"/>
                  <a:pt x="2675320" y="1359390"/>
                </a:cubicBezTo>
                <a:cubicBezTo>
                  <a:pt x="2681072" y="1359390"/>
                  <a:pt x="2731194" y="1342962"/>
                  <a:pt x="2709008" y="1342962"/>
                </a:cubicBezTo>
                <a:cubicBezTo>
                  <a:pt x="2692575" y="1342962"/>
                  <a:pt x="2670391" y="1342962"/>
                  <a:pt x="2653135" y="1342962"/>
                </a:cubicBezTo>
                <a:cubicBezTo>
                  <a:pt x="2653135" y="1342962"/>
                  <a:pt x="2653135" y="1342962"/>
                  <a:pt x="2664638" y="1337212"/>
                </a:cubicBezTo>
                <a:cubicBezTo>
                  <a:pt x="2736122" y="1337212"/>
                  <a:pt x="2808430" y="1337212"/>
                  <a:pt x="2879914" y="1337212"/>
                </a:cubicBezTo>
                <a:cubicBezTo>
                  <a:pt x="2918531" y="1337212"/>
                  <a:pt x="2952219" y="1337212"/>
                  <a:pt x="2990838" y="1337212"/>
                </a:cubicBezTo>
                <a:cubicBezTo>
                  <a:pt x="2996590" y="1332284"/>
                  <a:pt x="2996590" y="1332284"/>
                  <a:pt x="2990838" y="1332284"/>
                </a:cubicBezTo>
                <a:cubicBezTo>
                  <a:pt x="2990838" y="1332284"/>
                  <a:pt x="2990838" y="1332284"/>
                  <a:pt x="2902097" y="1332284"/>
                </a:cubicBezTo>
                <a:cubicBezTo>
                  <a:pt x="2924282" y="1326534"/>
                  <a:pt x="2946468" y="1320785"/>
                  <a:pt x="2930034" y="1320785"/>
                </a:cubicBezTo>
                <a:cubicBezTo>
                  <a:pt x="2879914" y="1315857"/>
                  <a:pt x="2824861" y="1315857"/>
                  <a:pt x="2774742" y="1315857"/>
                </a:cubicBezTo>
                <a:cubicBezTo>
                  <a:pt x="2791996" y="1310107"/>
                  <a:pt x="2813358" y="1304357"/>
                  <a:pt x="2796927" y="1304357"/>
                </a:cubicBezTo>
                <a:cubicBezTo>
                  <a:pt x="2774742" y="1298607"/>
                  <a:pt x="2753379" y="1298607"/>
                  <a:pt x="2731194" y="1304357"/>
                </a:cubicBezTo>
                <a:cubicBezTo>
                  <a:pt x="2731194" y="1304357"/>
                  <a:pt x="2731194" y="1304357"/>
                  <a:pt x="2734583" y="1303638"/>
                </a:cubicBezTo>
                <a:lnTo>
                  <a:pt x="2756443" y="1299003"/>
                </a:lnTo>
                <a:lnTo>
                  <a:pt x="2774742" y="1298607"/>
                </a:lnTo>
                <a:cubicBezTo>
                  <a:pt x="2769810" y="1298607"/>
                  <a:pt x="2764059" y="1298607"/>
                  <a:pt x="2764059" y="1298607"/>
                </a:cubicBezTo>
                <a:cubicBezTo>
                  <a:pt x="2758308" y="1298607"/>
                  <a:pt x="2758308" y="1298607"/>
                  <a:pt x="2758308" y="1298607"/>
                </a:cubicBezTo>
                <a:lnTo>
                  <a:pt x="2756443" y="1299003"/>
                </a:lnTo>
                <a:lnTo>
                  <a:pt x="2608457" y="1302201"/>
                </a:lnTo>
                <a:cubicBezTo>
                  <a:pt x="2552482" y="1304357"/>
                  <a:pt x="2495787" y="1307232"/>
                  <a:pt x="2437861" y="1310107"/>
                </a:cubicBezTo>
                <a:cubicBezTo>
                  <a:pt x="2437861" y="1310107"/>
                  <a:pt x="2437861" y="1310107"/>
                  <a:pt x="2338440" y="1310107"/>
                </a:cubicBezTo>
                <a:cubicBezTo>
                  <a:pt x="2349122" y="1304357"/>
                  <a:pt x="2366376" y="1298607"/>
                  <a:pt x="2377059" y="1293679"/>
                </a:cubicBezTo>
                <a:cubicBezTo>
                  <a:pt x="2360625" y="1296143"/>
                  <a:pt x="2345424" y="1297376"/>
                  <a:pt x="2330223" y="1297991"/>
                </a:cubicBezTo>
                <a:lnTo>
                  <a:pt x="2312140" y="1298229"/>
                </a:lnTo>
                <a:lnTo>
                  <a:pt x="2325500" y="1295142"/>
                </a:lnTo>
                <a:cubicBezTo>
                  <a:pt x="2345066" y="1288905"/>
                  <a:pt x="2372950" y="1276430"/>
                  <a:pt x="2360625" y="1276430"/>
                </a:cubicBezTo>
                <a:cubicBezTo>
                  <a:pt x="2305574" y="1271502"/>
                  <a:pt x="2244772" y="1271502"/>
                  <a:pt x="2188899" y="1276430"/>
                </a:cubicBezTo>
                <a:cubicBezTo>
                  <a:pt x="2206153" y="1271502"/>
                  <a:pt x="2239019" y="1254252"/>
                  <a:pt x="2222587" y="1254252"/>
                </a:cubicBezTo>
                <a:cubicBezTo>
                  <a:pt x="2117414" y="1249324"/>
                  <a:pt x="2012242" y="1254252"/>
                  <a:pt x="1901318" y="1260002"/>
                </a:cubicBezTo>
                <a:cubicBezTo>
                  <a:pt x="1879955" y="1260002"/>
                  <a:pt x="1840515" y="1276430"/>
                  <a:pt x="1846267" y="1282179"/>
                </a:cubicBezTo>
                <a:cubicBezTo>
                  <a:pt x="1868452" y="1282179"/>
                  <a:pt x="1890635" y="1276430"/>
                  <a:pt x="1907069" y="1276430"/>
                </a:cubicBezTo>
                <a:cubicBezTo>
                  <a:pt x="1912820" y="1276430"/>
                  <a:pt x="1923503" y="1271502"/>
                  <a:pt x="1935006" y="1271502"/>
                </a:cubicBezTo>
                <a:cubicBezTo>
                  <a:pt x="1945688" y="1276430"/>
                  <a:pt x="1967871" y="1276430"/>
                  <a:pt x="2001559" y="1276430"/>
                </a:cubicBezTo>
                <a:lnTo>
                  <a:pt x="2034427" y="1276430"/>
                </a:lnTo>
                <a:cubicBezTo>
                  <a:pt x="2034427" y="1276430"/>
                  <a:pt x="2040178" y="1276430"/>
                  <a:pt x="2045107" y="1276430"/>
                </a:cubicBezTo>
                <a:lnTo>
                  <a:pt x="2073044" y="1276430"/>
                </a:lnTo>
                <a:cubicBezTo>
                  <a:pt x="2067292" y="1282179"/>
                  <a:pt x="2062364" y="1282179"/>
                  <a:pt x="2056612" y="1287929"/>
                </a:cubicBezTo>
                <a:cubicBezTo>
                  <a:pt x="2023744" y="1287929"/>
                  <a:pt x="1984305" y="1287929"/>
                  <a:pt x="1951439" y="1287929"/>
                </a:cubicBezTo>
                <a:cubicBezTo>
                  <a:pt x="1935006" y="1293679"/>
                  <a:pt x="1918572" y="1293679"/>
                  <a:pt x="1907069" y="1298607"/>
                </a:cubicBezTo>
                <a:cubicBezTo>
                  <a:pt x="1736163" y="1304357"/>
                  <a:pt x="1564437" y="1315857"/>
                  <a:pt x="1387780" y="1320785"/>
                </a:cubicBezTo>
                <a:cubicBezTo>
                  <a:pt x="1481450" y="1315857"/>
                  <a:pt x="1575940" y="1304357"/>
                  <a:pt x="1663858" y="1287929"/>
                </a:cubicBezTo>
                <a:cubicBezTo>
                  <a:pt x="1675361" y="1287929"/>
                  <a:pt x="1736163" y="1265752"/>
                  <a:pt x="1713980" y="1265752"/>
                </a:cubicBezTo>
                <a:cubicBezTo>
                  <a:pt x="1713980" y="1265752"/>
                  <a:pt x="1713980" y="1265752"/>
                  <a:pt x="1686044" y="1265752"/>
                </a:cubicBezTo>
                <a:cubicBezTo>
                  <a:pt x="1713980" y="1265752"/>
                  <a:pt x="1736163" y="1260002"/>
                  <a:pt x="1763279" y="1260002"/>
                </a:cubicBezTo>
                <a:cubicBezTo>
                  <a:pt x="1769031" y="1260002"/>
                  <a:pt x="1780534" y="1254252"/>
                  <a:pt x="1785465" y="1254252"/>
                </a:cubicBezTo>
                <a:cubicBezTo>
                  <a:pt x="1801896" y="1254252"/>
                  <a:pt x="1824082" y="1249324"/>
                  <a:pt x="1840515" y="1249324"/>
                </a:cubicBezTo>
                <a:cubicBezTo>
                  <a:pt x="1780534" y="1249324"/>
                  <a:pt x="1719732" y="1249324"/>
                  <a:pt x="1653176" y="1249324"/>
                </a:cubicBezTo>
                <a:cubicBezTo>
                  <a:pt x="1653176" y="1249324"/>
                  <a:pt x="1653176" y="1249324"/>
                  <a:pt x="1691795" y="1243574"/>
                </a:cubicBezTo>
                <a:cubicBezTo>
                  <a:pt x="1697546" y="1243574"/>
                  <a:pt x="1713980" y="1237825"/>
                  <a:pt x="1724660" y="1232896"/>
                </a:cubicBezTo>
                <a:cubicBezTo>
                  <a:pt x="1669610" y="1237825"/>
                  <a:pt x="1614559" y="1243574"/>
                  <a:pt x="1559508" y="1243574"/>
                </a:cubicBezTo>
                <a:cubicBezTo>
                  <a:pt x="1603056" y="1237825"/>
                  <a:pt x="1647424" y="1232896"/>
                  <a:pt x="1691795" y="1221397"/>
                </a:cubicBezTo>
                <a:cubicBezTo>
                  <a:pt x="1636744" y="1221397"/>
                  <a:pt x="1586622" y="1221397"/>
                  <a:pt x="1531572" y="1221397"/>
                </a:cubicBezTo>
                <a:cubicBezTo>
                  <a:pt x="1525820" y="1221397"/>
                  <a:pt x="1520069" y="1215648"/>
                  <a:pt x="1515138" y="1215648"/>
                </a:cubicBezTo>
                <a:cubicBezTo>
                  <a:pt x="1503635" y="1215648"/>
                  <a:pt x="1497883" y="1215648"/>
                  <a:pt x="1492952" y="1215648"/>
                </a:cubicBezTo>
                <a:cubicBezTo>
                  <a:pt x="1497883" y="1215648"/>
                  <a:pt x="1503635" y="1215648"/>
                  <a:pt x="1509386" y="1210719"/>
                </a:cubicBezTo>
                <a:cubicBezTo>
                  <a:pt x="1515138" y="1210719"/>
                  <a:pt x="1520069" y="1210719"/>
                  <a:pt x="1531572" y="1210719"/>
                </a:cubicBezTo>
                <a:cubicBezTo>
                  <a:pt x="1580871" y="1204969"/>
                  <a:pt x="1636744" y="1199220"/>
                  <a:pt x="1691795" y="1188542"/>
                </a:cubicBezTo>
                <a:cubicBezTo>
                  <a:pt x="1713980" y="1182792"/>
                  <a:pt x="1736163" y="1172114"/>
                  <a:pt x="1719732" y="1172114"/>
                </a:cubicBezTo>
                <a:cubicBezTo>
                  <a:pt x="1675361" y="1172114"/>
                  <a:pt x="1630993" y="1172114"/>
                  <a:pt x="1592374" y="1177043"/>
                </a:cubicBezTo>
                <a:cubicBezTo>
                  <a:pt x="1592374" y="1177043"/>
                  <a:pt x="1592374" y="1177043"/>
                  <a:pt x="1614559" y="1172114"/>
                </a:cubicBezTo>
                <a:lnTo>
                  <a:pt x="1608808" y="1172114"/>
                </a:lnTo>
                <a:cubicBezTo>
                  <a:pt x="1608808" y="1172114"/>
                  <a:pt x="1608808" y="1172114"/>
                  <a:pt x="1509386" y="1172114"/>
                </a:cubicBezTo>
                <a:cubicBezTo>
                  <a:pt x="1509386" y="1172114"/>
                  <a:pt x="1509386" y="1172114"/>
                  <a:pt x="1359845" y="1188542"/>
                </a:cubicBezTo>
                <a:cubicBezTo>
                  <a:pt x="1337660" y="1193470"/>
                  <a:pt x="1294112" y="1215648"/>
                  <a:pt x="1310546" y="1215648"/>
                </a:cubicBezTo>
                <a:cubicBezTo>
                  <a:pt x="1426399" y="1204969"/>
                  <a:pt x="1542252" y="1188542"/>
                  <a:pt x="1658107" y="1177043"/>
                </a:cubicBezTo>
                <a:cubicBezTo>
                  <a:pt x="1503635" y="1193470"/>
                  <a:pt x="1354094" y="1215648"/>
                  <a:pt x="1205373" y="1237825"/>
                </a:cubicBezTo>
                <a:cubicBezTo>
                  <a:pt x="1199622" y="1237825"/>
                  <a:pt x="1183188" y="1243574"/>
                  <a:pt x="1171685" y="1249324"/>
                </a:cubicBezTo>
                <a:cubicBezTo>
                  <a:pt x="1128137" y="1249324"/>
                  <a:pt x="1083767" y="1254252"/>
                  <a:pt x="1039396" y="1260002"/>
                </a:cubicBezTo>
                <a:cubicBezTo>
                  <a:pt x="1078016" y="1254252"/>
                  <a:pt x="1122386" y="1243574"/>
                  <a:pt x="1166754" y="1237825"/>
                </a:cubicBezTo>
                <a:cubicBezTo>
                  <a:pt x="1177437" y="1232896"/>
                  <a:pt x="1238239" y="1210719"/>
                  <a:pt x="1211125" y="1210719"/>
                </a:cubicBezTo>
                <a:cubicBezTo>
                  <a:pt x="1100201" y="1210719"/>
                  <a:pt x="990097" y="1221397"/>
                  <a:pt x="879173" y="1227147"/>
                </a:cubicBezTo>
                <a:cubicBezTo>
                  <a:pt x="873422" y="1227147"/>
                  <a:pt x="862741" y="1227147"/>
                  <a:pt x="856990" y="1227147"/>
                </a:cubicBezTo>
                <a:cubicBezTo>
                  <a:pt x="901358" y="1221397"/>
                  <a:pt x="939977" y="1215648"/>
                  <a:pt x="978594" y="1204969"/>
                </a:cubicBezTo>
                <a:cubicBezTo>
                  <a:pt x="995028" y="1204969"/>
                  <a:pt x="1050901" y="1182792"/>
                  <a:pt x="1028716" y="1182792"/>
                </a:cubicBezTo>
                <a:cubicBezTo>
                  <a:pt x="917792" y="1182792"/>
                  <a:pt x="796186" y="1188542"/>
                  <a:pt x="680333" y="1193470"/>
                </a:cubicBezTo>
                <a:cubicBezTo>
                  <a:pt x="779754" y="1177043"/>
                  <a:pt x="884927" y="1160615"/>
                  <a:pt x="984346" y="1149937"/>
                </a:cubicBezTo>
                <a:cubicBezTo>
                  <a:pt x="995028" y="1149937"/>
                  <a:pt x="1033645" y="1133509"/>
                  <a:pt x="1039396" y="1127760"/>
                </a:cubicBezTo>
                <a:lnTo>
                  <a:pt x="1045150" y="1127760"/>
                </a:lnTo>
                <a:cubicBezTo>
                  <a:pt x="1150321" y="1116260"/>
                  <a:pt x="1260424" y="1105582"/>
                  <a:pt x="1371348" y="1099832"/>
                </a:cubicBezTo>
                <a:cubicBezTo>
                  <a:pt x="1354094" y="1099832"/>
                  <a:pt x="1337660" y="1099832"/>
                  <a:pt x="1321226" y="1099832"/>
                </a:cubicBezTo>
                <a:cubicBezTo>
                  <a:pt x="1409965" y="1089155"/>
                  <a:pt x="1497883" y="1083405"/>
                  <a:pt x="1580871" y="1072727"/>
                </a:cubicBezTo>
                <a:cubicBezTo>
                  <a:pt x="1580871" y="1072727"/>
                  <a:pt x="1580871" y="1072727"/>
                  <a:pt x="1537323" y="1072727"/>
                </a:cubicBezTo>
                <a:cubicBezTo>
                  <a:pt x="1548005" y="1066977"/>
                  <a:pt x="1559508" y="1066977"/>
                  <a:pt x="1570188" y="1066977"/>
                </a:cubicBezTo>
                <a:cubicBezTo>
                  <a:pt x="1580871" y="1061227"/>
                  <a:pt x="1614559" y="1050549"/>
                  <a:pt x="1625241" y="1044800"/>
                </a:cubicBezTo>
                <a:cubicBezTo>
                  <a:pt x="1570188" y="1044800"/>
                  <a:pt x="1515138" y="1044800"/>
                  <a:pt x="1465016" y="1044800"/>
                </a:cubicBezTo>
                <a:cubicBezTo>
                  <a:pt x="1487201" y="1044800"/>
                  <a:pt x="1509386" y="1044800"/>
                  <a:pt x="1537323" y="1039050"/>
                </a:cubicBezTo>
                <a:cubicBezTo>
                  <a:pt x="1432150" y="1039050"/>
                  <a:pt x="1321226" y="1055478"/>
                  <a:pt x="1211125" y="1066977"/>
                </a:cubicBezTo>
                <a:cubicBezTo>
                  <a:pt x="1233310" y="1061227"/>
                  <a:pt x="1254673" y="1050549"/>
                  <a:pt x="1254673" y="1044800"/>
                </a:cubicBezTo>
                <a:cubicBezTo>
                  <a:pt x="1437081" y="1028372"/>
                  <a:pt x="1619488" y="1000445"/>
                  <a:pt x="1796968" y="967590"/>
                </a:cubicBezTo>
                <a:cubicBezTo>
                  <a:pt x="1807648" y="967590"/>
                  <a:pt x="1840515" y="950341"/>
                  <a:pt x="1846267" y="945412"/>
                </a:cubicBezTo>
                <a:cubicBezTo>
                  <a:pt x="1741094" y="950341"/>
                  <a:pt x="1636744" y="961840"/>
                  <a:pt x="1531572" y="978268"/>
                </a:cubicBezTo>
                <a:cubicBezTo>
                  <a:pt x="1603056" y="967590"/>
                  <a:pt x="1663858" y="950341"/>
                  <a:pt x="1719732" y="933913"/>
                </a:cubicBezTo>
                <a:cubicBezTo>
                  <a:pt x="1724660" y="928985"/>
                  <a:pt x="1763279" y="912557"/>
                  <a:pt x="1746846" y="917485"/>
                </a:cubicBezTo>
                <a:cubicBezTo>
                  <a:pt x="1647424" y="923235"/>
                  <a:pt x="1553757" y="933913"/>
                  <a:pt x="1459264" y="945412"/>
                </a:cubicBezTo>
                <a:cubicBezTo>
                  <a:pt x="1465016" y="939663"/>
                  <a:pt x="1465016" y="939663"/>
                  <a:pt x="1454336" y="939663"/>
                </a:cubicBezTo>
                <a:cubicBezTo>
                  <a:pt x="1454336" y="939663"/>
                  <a:pt x="1454336" y="939663"/>
                  <a:pt x="1450843" y="939663"/>
                </a:cubicBezTo>
                <a:lnTo>
                  <a:pt x="1432150" y="939663"/>
                </a:lnTo>
                <a:cubicBezTo>
                  <a:pt x="1437081" y="939663"/>
                  <a:pt x="1487201" y="917485"/>
                  <a:pt x="1465016" y="917485"/>
                </a:cubicBezTo>
                <a:cubicBezTo>
                  <a:pt x="1359845" y="917485"/>
                  <a:pt x="1254673" y="928985"/>
                  <a:pt x="1144569" y="933913"/>
                </a:cubicBezTo>
                <a:cubicBezTo>
                  <a:pt x="1128137" y="939663"/>
                  <a:pt x="1100201" y="950341"/>
                  <a:pt x="1094449" y="956091"/>
                </a:cubicBezTo>
                <a:cubicBezTo>
                  <a:pt x="1094449" y="956091"/>
                  <a:pt x="1094449" y="956091"/>
                  <a:pt x="1055830" y="961840"/>
                </a:cubicBezTo>
                <a:cubicBezTo>
                  <a:pt x="1033645" y="956091"/>
                  <a:pt x="1011462" y="956091"/>
                  <a:pt x="990097" y="950341"/>
                </a:cubicBezTo>
                <a:cubicBezTo>
                  <a:pt x="1045150" y="939663"/>
                  <a:pt x="1094449" y="933913"/>
                  <a:pt x="1144569" y="923235"/>
                </a:cubicBezTo>
                <a:cubicBezTo>
                  <a:pt x="1161003" y="917485"/>
                  <a:pt x="1216054" y="895308"/>
                  <a:pt x="1193868" y="901058"/>
                </a:cubicBezTo>
                <a:cubicBezTo>
                  <a:pt x="1089518" y="901058"/>
                  <a:pt x="990097" y="912557"/>
                  <a:pt x="889856" y="923235"/>
                </a:cubicBezTo>
                <a:cubicBezTo>
                  <a:pt x="884927" y="923235"/>
                  <a:pt x="884927" y="917485"/>
                  <a:pt x="879173" y="917485"/>
                </a:cubicBezTo>
                <a:cubicBezTo>
                  <a:pt x="950658" y="906808"/>
                  <a:pt x="1022965" y="890380"/>
                  <a:pt x="1094449" y="873130"/>
                </a:cubicBezTo>
                <a:cubicBezTo>
                  <a:pt x="1105952" y="873130"/>
                  <a:pt x="1166754" y="850953"/>
                  <a:pt x="1144569" y="850953"/>
                </a:cubicBezTo>
                <a:cubicBezTo>
                  <a:pt x="967914" y="862453"/>
                  <a:pt x="785506" y="878880"/>
                  <a:pt x="608026" y="901058"/>
                </a:cubicBezTo>
                <a:cubicBezTo>
                  <a:pt x="603097" y="901058"/>
                  <a:pt x="591594" y="901058"/>
                  <a:pt x="580912" y="901058"/>
                </a:cubicBezTo>
                <a:cubicBezTo>
                  <a:pt x="575160" y="895308"/>
                  <a:pt x="552975" y="895308"/>
                  <a:pt x="536543" y="895308"/>
                </a:cubicBezTo>
                <a:cubicBezTo>
                  <a:pt x="536543" y="895308"/>
                  <a:pt x="536543" y="895308"/>
                  <a:pt x="580912" y="884630"/>
                </a:cubicBezTo>
                <a:cubicBezTo>
                  <a:pt x="591594" y="878880"/>
                  <a:pt x="646645" y="856703"/>
                  <a:pt x="619531" y="856703"/>
                </a:cubicBezTo>
                <a:cubicBezTo>
                  <a:pt x="525038" y="862453"/>
                  <a:pt x="420688" y="873130"/>
                  <a:pt x="321267" y="878880"/>
                </a:cubicBezTo>
                <a:cubicBezTo>
                  <a:pt x="216094" y="895308"/>
                  <a:pt x="116675" y="906808"/>
                  <a:pt x="17254" y="917485"/>
                </a:cubicBezTo>
                <a:cubicBezTo>
                  <a:pt x="17254" y="917485"/>
                  <a:pt x="17254" y="917485"/>
                  <a:pt x="0" y="917485"/>
                </a:cubicBezTo>
                <a:cubicBezTo>
                  <a:pt x="149541" y="890380"/>
                  <a:pt x="299082" y="856703"/>
                  <a:pt x="447802" y="834525"/>
                </a:cubicBezTo>
                <a:cubicBezTo>
                  <a:pt x="459307" y="834525"/>
                  <a:pt x="514358" y="807420"/>
                  <a:pt x="497924" y="807420"/>
                </a:cubicBezTo>
                <a:cubicBezTo>
                  <a:pt x="497924" y="807420"/>
                  <a:pt x="497924" y="807420"/>
                  <a:pt x="668830" y="779493"/>
                </a:cubicBezTo>
                <a:cubicBezTo>
                  <a:pt x="668830" y="779493"/>
                  <a:pt x="668830" y="779493"/>
                  <a:pt x="691013" y="779493"/>
                </a:cubicBezTo>
                <a:cubicBezTo>
                  <a:pt x="668830" y="785242"/>
                  <a:pt x="641714" y="801670"/>
                  <a:pt x="668830" y="795920"/>
                </a:cubicBezTo>
                <a:cubicBezTo>
                  <a:pt x="680333" y="795920"/>
                  <a:pt x="691013" y="795920"/>
                  <a:pt x="707447" y="790171"/>
                </a:cubicBezTo>
                <a:cubicBezTo>
                  <a:pt x="691013" y="795920"/>
                  <a:pt x="680333" y="795920"/>
                  <a:pt x="663899" y="801670"/>
                </a:cubicBezTo>
                <a:cubicBezTo>
                  <a:pt x="646645" y="807420"/>
                  <a:pt x="591594" y="829597"/>
                  <a:pt x="624460" y="823847"/>
                </a:cubicBezTo>
                <a:cubicBezTo>
                  <a:pt x="707447" y="812348"/>
                  <a:pt x="790434" y="795920"/>
                  <a:pt x="873422" y="785242"/>
                </a:cubicBezTo>
                <a:cubicBezTo>
                  <a:pt x="796186" y="801670"/>
                  <a:pt x="718950" y="818098"/>
                  <a:pt x="646645" y="829597"/>
                </a:cubicBezTo>
                <a:cubicBezTo>
                  <a:pt x="630211" y="834525"/>
                  <a:pt x="580912" y="856703"/>
                  <a:pt x="597346" y="856703"/>
                </a:cubicBezTo>
                <a:cubicBezTo>
                  <a:pt x="674581" y="846025"/>
                  <a:pt x="746886" y="834525"/>
                  <a:pt x="818371" y="823847"/>
                </a:cubicBezTo>
                <a:cubicBezTo>
                  <a:pt x="818371" y="823847"/>
                  <a:pt x="818371" y="823847"/>
                  <a:pt x="774003" y="834525"/>
                </a:cubicBezTo>
                <a:cubicBezTo>
                  <a:pt x="768249" y="834525"/>
                  <a:pt x="707447" y="856703"/>
                  <a:pt x="724701" y="856703"/>
                </a:cubicBezTo>
                <a:cubicBezTo>
                  <a:pt x="862741" y="856703"/>
                  <a:pt x="1000780" y="840275"/>
                  <a:pt x="1144569" y="823847"/>
                </a:cubicBezTo>
                <a:cubicBezTo>
                  <a:pt x="1144569" y="823847"/>
                  <a:pt x="1144569" y="823847"/>
                  <a:pt x="1238239" y="818098"/>
                </a:cubicBezTo>
                <a:cubicBezTo>
                  <a:pt x="1260424" y="818098"/>
                  <a:pt x="1310546" y="790171"/>
                  <a:pt x="1294112" y="795920"/>
                </a:cubicBezTo>
                <a:cubicBezTo>
                  <a:pt x="1260424" y="795920"/>
                  <a:pt x="1233310" y="795920"/>
                  <a:pt x="1205373" y="801670"/>
                </a:cubicBezTo>
                <a:cubicBezTo>
                  <a:pt x="1205373" y="801670"/>
                  <a:pt x="1205373" y="801670"/>
                  <a:pt x="1116632" y="807420"/>
                </a:cubicBezTo>
                <a:cubicBezTo>
                  <a:pt x="1110881" y="807420"/>
                  <a:pt x="1110881" y="807420"/>
                  <a:pt x="1105952" y="807420"/>
                </a:cubicBezTo>
                <a:cubicBezTo>
                  <a:pt x="1039396" y="812348"/>
                  <a:pt x="972843" y="823847"/>
                  <a:pt x="907110" y="829597"/>
                </a:cubicBezTo>
                <a:cubicBezTo>
                  <a:pt x="967914" y="818098"/>
                  <a:pt x="1028716" y="807420"/>
                  <a:pt x="1083767" y="801670"/>
                </a:cubicBezTo>
                <a:cubicBezTo>
                  <a:pt x="1144569" y="790171"/>
                  <a:pt x="1205373" y="785242"/>
                  <a:pt x="1260424" y="773743"/>
                </a:cubicBezTo>
                <a:cubicBezTo>
                  <a:pt x="1271927" y="767994"/>
                  <a:pt x="1332729" y="746637"/>
                  <a:pt x="1310546" y="746637"/>
                </a:cubicBezTo>
                <a:cubicBezTo>
                  <a:pt x="1243990" y="751566"/>
                  <a:pt x="1171685" y="757316"/>
                  <a:pt x="1105952" y="763065"/>
                </a:cubicBezTo>
                <a:cubicBezTo>
                  <a:pt x="1039396" y="773743"/>
                  <a:pt x="972843" y="785242"/>
                  <a:pt x="907110" y="790171"/>
                </a:cubicBezTo>
                <a:cubicBezTo>
                  <a:pt x="928475" y="785242"/>
                  <a:pt x="950658" y="779493"/>
                  <a:pt x="972843" y="773743"/>
                </a:cubicBezTo>
                <a:cubicBezTo>
                  <a:pt x="978594" y="773743"/>
                  <a:pt x="1028716" y="751566"/>
                  <a:pt x="1000780" y="751566"/>
                </a:cubicBezTo>
                <a:cubicBezTo>
                  <a:pt x="992563" y="754440"/>
                  <a:pt x="984347" y="755878"/>
                  <a:pt x="975411" y="756597"/>
                </a:cubicBezTo>
                <a:lnTo>
                  <a:pt x="958697" y="757002"/>
                </a:lnTo>
                <a:lnTo>
                  <a:pt x="1071647" y="741504"/>
                </a:lnTo>
                <a:cubicBezTo>
                  <a:pt x="1109649" y="736576"/>
                  <a:pt x="1147035" y="732263"/>
                  <a:pt x="1183188" y="729389"/>
                </a:cubicBezTo>
                <a:cubicBezTo>
                  <a:pt x="1271927" y="718711"/>
                  <a:pt x="1382028" y="707211"/>
                  <a:pt x="1437081" y="680106"/>
                </a:cubicBezTo>
                <a:cubicBezTo>
                  <a:pt x="1476521" y="663678"/>
                  <a:pt x="1426399" y="674356"/>
                  <a:pt x="1404214" y="685855"/>
                </a:cubicBezTo>
                <a:cubicBezTo>
                  <a:pt x="1393533" y="685855"/>
                  <a:pt x="1349163" y="690783"/>
                  <a:pt x="1310546" y="696533"/>
                </a:cubicBezTo>
                <a:cubicBezTo>
                  <a:pt x="1321226" y="690783"/>
                  <a:pt x="1332729" y="685855"/>
                  <a:pt x="1316297" y="685855"/>
                </a:cubicBezTo>
                <a:cubicBezTo>
                  <a:pt x="1116632" y="685855"/>
                  <a:pt x="917792" y="718711"/>
                  <a:pt x="718950" y="751566"/>
                </a:cubicBezTo>
                <a:cubicBezTo>
                  <a:pt x="718950" y="751566"/>
                  <a:pt x="718950" y="751566"/>
                  <a:pt x="613779" y="763065"/>
                </a:cubicBezTo>
                <a:cubicBezTo>
                  <a:pt x="630211" y="757316"/>
                  <a:pt x="658148" y="746637"/>
                  <a:pt x="658148" y="740888"/>
                </a:cubicBezTo>
                <a:cubicBezTo>
                  <a:pt x="746886" y="729389"/>
                  <a:pt x="834805" y="718711"/>
                  <a:pt x="917792" y="707211"/>
                </a:cubicBezTo>
                <a:cubicBezTo>
                  <a:pt x="1006531" y="690783"/>
                  <a:pt x="1094449" y="680106"/>
                  <a:pt x="1183188" y="663678"/>
                </a:cubicBezTo>
                <a:cubicBezTo>
                  <a:pt x="1199622" y="663678"/>
                  <a:pt x="1243990" y="641500"/>
                  <a:pt x="1227557" y="641500"/>
                </a:cubicBezTo>
                <a:cubicBezTo>
                  <a:pt x="1183188" y="647250"/>
                  <a:pt x="1138818" y="652178"/>
                  <a:pt x="1089518" y="657928"/>
                </a:cubicBezTo>
                <a:cubicBezTo>
                  <a:pt x="1045150" y="663678"/>
                  <a:pt x="995028" y="669428"/>
                  <a:pt x="950658" y="674356"/>
                </a:cubicBezTo>
                <a:cubicBezTo>
                  <a:pt x="967914" y="669428"/>
                  <a:pt x="984346" y="657928"/>
                  <a:pt x="967914" y="657928"/>
                </a:cubicBezTo>
                <a:cubicBezTo>
                  <a:pt x="950658" y="657928"/>
                  <a:pt x="934226" y="663678"/>
                  <a:pt x="917792" y="663678"/>
                </a:cubicBezTo>
                <a:cubicBezTo>
                  <a:pt x="895607" y="663678"/>
                  <a:pt x="879173" y="669428"/>
                  <a:pt x="862741" y="669428"/>
                </a:cubicBezTo>
                <a:cubicBezTo>
                  <a:pt x="867670" y="669428"/>
                  <a:pt x="867670" y="663678"/>
                  <a:pt x="873422" y="663678"/>
                </a:cubicBezTo>
                <a:cubicBezTo>
                  <a:pt x="1105952" y="635751"/>
                  <a:pt x="1343412" y="619323"/>
                  <a:pt x="1575940" y="586468"/>
                </a:cubicBezTo>
                <a:cubicBezTo>
                  <a:pt x="1592374" y="586468"/>
                  <a:pt x="1636744" y="564290"/>
                  <a:pt x="1630993" y="564290"/>
                </a:cubicBezTo>
                <a:cubicBezTo>
                  <a:pt x="1636744" y="564290"/>
                  <a:pt x="1641673" y="558541"/>
                  <a:pt x="1647424" y="558541"/>
                </a:cubicBezTo>
                <a:cubicBezTo>
                  <a:pt x="1663858" y="552791"/>
                  <a:pt x="1713980" y="530614"/>
                  <a:pt x="1675361" y="542113"/>
                </a:cubicBezTo>
                <a:cubicBezTo>
                  <a:pt x="1619488" y="552791"/>
                  <a:pt x="1553757" y="564290"/>
                  <a:pt x="1487201" y="569219"/>
                </a:cubicBezTo>
                <a:cubicBezTo>
                  <a:pt x="1509386" y="564290"/>
                  <a:pt x="1525820" y="552791"/>
                  <a:pt x="1515138" y="552791"/>
                </a:cubicBezTo>
                <a:cubicBezTo>
                  <a:pt x="1414896" y="558541"/>
                  <a:pt x="1316297" y="564290"/>
                  <a:pt x="1216054" y="574968"/>
                </a:cubicBezTo>
                <a:cubicBezTo>
                  <a:pt x="1166754" y="580718"/>
                  <a:pt x="1116632" y="580718"/>
                  <a:pt x="1073085" y="586468"/>
                </a:cubicBezTo>
                <a:cubicBezTo>
                  <a:pt x="1022965" y="591396"/>
                  <a:pt x="972843" y="597145"/>
                  <a:pt x="923544" y="607824"/>
                </a:cubicBezTo>
                <a:cubicBezTo>
                  <a:pt x="867670" y="613573"/>
                  <a:pt x="818371" y="619323"/>
                  <a:pt x="763320" y="630001"/>
                </a:cubicBezTo>
                <a:cubicBezTo>
                  <a:pt x="768249" y="625073"/>
                  <a:pt x="774003" y="619323"/>
                  <a:pt x="763320" y="619323"/>
                </a:cubicBezTo>
                <a:cubicBezTo>
                  <a:pt x="707447" y="625073"/>
                  <a:pt x="646645" y="630001"/>
                  <a:pt x="586663" y="641500"/>
                </a:cubicBezTo>
                <a:cubicBezTo>
                  <a:pt x="713198" y="613573"/>
                  <a:pt x="846308" y="597145"/>
                  <a:pt x="978594" y="574968"/>
                </a:cubicBezTo>
                <a:cubicBezTo>
                  <a:pt x="978594" y="574968"/>
                  <a:pt x="978594" y="574968"/>
                  <a:pt x="1078016" y="558541"/>
                </a:cubicBezTo>
                <a:cubicBezTo>
                  <a:pt x="1110881" y="558541"/>
                  <a:pt x="1144569" y="552791"/>
                  <a:pt x="1177437" y="547042"/>
                </a:cubicBezTo>
                <a:cubicBezTo>
                  <a:pt x="1243990" y="542113"/>
                  <a:pt x="1310546" y="536363"/>
                  <a:pt x="1376277" y="530614"/>
                </a:cubicBezTo>
                <a:lnTo>
                  <a:pt x="1382028" y="530614"/>
                </a:lnTo>
                <a:cubicBezTo>
                  <a:pt x="1459264" y="519936"/>
                  <a:pt x="1537323" y="508436"/>
                  <a:pt x="1608808" y="503508"/>
                </a:cubicBezTo>
                <a:cubicBezTo>
                  <a:pt x="1630993" y="497759"/>
                  <a:pt x="1675361" y="475581"/>
                  <a:pt x="1658107" y="481331"/>
                </a:cubicBezTo>
                <a:cubicBezTo>
                  <a:pt x="1608808" y="486259"/>
                  <a:pt x="1559508" y="492009"/>
                  <a:pt x="1509386" y="497759"/>
                </a:cubicBezTo>
                <a:cubicBezTo>
                  <a:pt x="1515138" y="492009"/>
                  <a:pt x="1515138" y="492009"/>
                  <a:pt x="1509386" y="492009"/>
                </a:cubicBezTo>
                <a:cubicBezTo>
                  <a:pt x="1359845" y="503508"/>
                  <a:pt x="1166754" y="530614"/>
                  <a:pt x="1011462" y="530614"/>
                </a:cubicBezTo>
                <a:cubicBezTo>
                  <a:pt x="1045150" y="524864"/>
                  <a:pt x="1073085" y="519936"/>
                  <a:pt x="1100201" y="514186"/>
                </a:cubicBezTo>
                <a:cubicBezTo>
                  <a:pt x="1188940" y="514186"/>
                  <a:pt x="1276858" y="503508"/>
                  <a:pt x="1365597" y="492009"/>
                </a:cubicBezTo>
                <a:cubicBezTo>
                  <a:pt x="1371348" y="492009"/>
                  <a:pt x="1382028" y="486259"/>
                  <a:pt x="1387780" y="486259"/>
                </a:cubicBezTo>
                <a:cubicBezTo>
                  <a:pt x="1393533" y="486259"/>
                  <a:pt x="1404214" y="486259"/>
                  <a:pt x="1409965" y="486259"/>
                </a:cubicBezTo>
                <a:cubicBezTo>
                  <a:pt x="1409965" y="486259"/>
                  <a:pt x="1409965" y="486259"/>
                  <a:pt x="1481450" y="475581"/>
                </a:cubicBezTo>
                <a:cubicBezTo>
                  <a:pt x="1481450" y="475581"/>
                  <a:pt x="1481450" y="475581"/>
                  <a:pt x="1503635" y="475581"/>
                </a:cubicBezTo>
                <a:cubicBezTo>
                  <a:pt x="1592374" y="464081"/>
                  <a:pt x="1680292" y="459153"/>
                  <a:pt x="1769031" y="453404"/>
                </a:cubicBezTo>
                <a:cubicBezTo>
                  <a:pt x="1857770" y="442726"/>
                  <a:pt x="1945688" y="436976"/>
                  <a:pt x="2034427" y="426298"/>
                </a:cubicBezTo>
                <a:cubicBezTo>
                  <a:pt x="2034427" y="426298"/>
                  <a:pt x="2034427" y="426298"/>
                  <a:pt x="2040178" y="426298"/>
                </a:cubicBezTo>
                <a:cubicBezTo>
                  <a:pt x="2056612" y="426298"/>
                  <a:pt x="2105911" y="404121"/>
                  <a:pt x="2089478" y="404121"/>
                </a:cubicBezTo>
                <a:cubicBezTo>
                  <a:pt x="2023744" y="409049"/>
                  <a:pt x="1962942" y="409049"/>
                  <a:pt x="1901318" y="414798"/>
                </a:cubicBezTo>
                <a:cubicBezTo>
                  <a:pt x="1901318" y="414798"/>
                  <a:pt x="1901318" y="414798"/>
                  <a:pt x="1713980" y="431226"/>
                </a:cubicBezTo>
                <a:cubicBezTo>
                  <a:pt x="1785465" y="420548"/>
                  <a:pt x="1852018" y="409049"/>
                  <a:pt x="1918572" y="392621"/>
                </a:cubicBezTo>
                <a:cubicBezTo>
                  <a:pt x="1929254" y="392621"/>
                  <a:pt x="1984305" y="370444"/>
                  <a:pt x="1962942" y="370444"/>
                </a:cubicBezTo>
                <a:cubicBezTo>
                  <a:pt x="1899263" y="374551"/>
                  <a:pt x="1835637" y="379736"/>
                  <a:pt x="1772125" y="385717"/>
                </a:cubicBezTo>
                <a:lnTo>
                  <a:pt x="1592361" y="404671"/>
                </a:lnTo>
                <a:lnTo>
                  <a:pt x="1641673" y="398371"/>
                </a:lnTo>
                <a:cubicBezTo>
                  <a:pt x="1653176" y="392621"/>
                  <a:pt x="1713980" y="376193"/>
                  <a:pt x="1697546" y="370444"/>
                </a:cubicBezTo>
                <a:cubicBezTo>
                  <a:pt x="1641673" y="370444"/>
                  <a:pt x="1592374" y="370444"/>
                  <a:pt x="1542252" y="376193"/>
                </a:cubicBezTo>
                <a:cubicBezTo>
                  <a:pt x="1597305" y="364694"/>
                  <a:pt x="1658107" y="354016"/>
                  <a:pt x="1713980" y="343338"/>
                </a:cubicBezTo>
                <a:cubicBezTo>
                  <a:pt x="1724660" y="337588"/>
                  <a:pt x="1780534" y="315411"/>
                  <a:pt x="1758348" y="321161"/>
                </a:cubicBezTo>
                <a:cubicBezTo>
                  <a:pt x="1653176" y="326089"/>
                  <a:pt x="1548005" y="331839"/>
                  <a:pt x="1442833" y="343338"/>
                </a:cubicBezTo>
                <a:cubicBezTo>
                  <a:pt x="1465016" y="337588"/>
                  <a:pt x="1487201" y="321161"/>
                  <a:pt x="1476521" y="321161"/>
                </a:cubicBezTo>
                <a:cubicBezTo>
                  <a:pt x="1310546" y="343338"/>
                  <a:pt x="1144569" y="354016"/>
                  <a:pt x="984346" y="370444"/>
                </a:cubicBezTo>
                <a:cubicBezTo>
                  <a:pt x="818371" y="392621"/>
                  <a:pt x="652396" y="414798"/>
                  <a:pt x="492173" y="442726"/>
                </a:cubicBezTo>
                <a:cubicBezTo>
                  <a:pt x="497924" y="442726"/>
                  <a:pt x="497924" y="436976"/>
                  <a:pt x="492173" y="436976"/>
                </a:cubicBezTo>
                <a:cubicBezTo>
                  <a:pt x="420688" y="447654"/>
                  <a:pt x="343452" y="453404"/>
                  <a:pt x="271147" y="464081"/>
                </a:cubicBezTo>
                <a:cubicBezTo>
                  <a:pt x="364815" y="447654"/>
                  <a:pt x="464236" y="431226"/>
                  <a:pt x="558726" y="420548"/>
                </a:cubicBezTo>
                <a:cubicBezTo>
                  <a:pt x="552975" y="420548"/>
                  <a:pt x="552975" y="426298"/>
                  <a:pt x="558726" y="426298"/>
                </a:cubicBezTo>
                <a:cubicBezTo>
                  <a:pt x="558726" y="426298"/>
                  <a:pt x="558726" y="426298"/>
                  <a:pt x="696767" y="404121"/>
                </a:cubicBezTo>
                <a:cubicBezTo>
                  <a:pt x="713198" y="398371"/>
                  <a:pt x="746886" y="381943"/>
                  <a:pt x="751817" y="376193"/>
                </a:cubicBezTo>
                <a:cubicBezTo>
                  <a:pt x="751817" y="376193"/>
                  <a:pt x="751817" y="376193"/>
                  <a:pt x="763320" y="376193"/>
                </a:cubicBezTo>
                <a:cubicBezTo>
                  <a:pt x="751817" y="381943"/>
                  <a:pt x="751817" y="381943"/>
                  <a:pt x="757569" y="381943"/>
                </a:cubicBezTo>
                <a:cubicBezTo>
                  <a:pt x="824122" y="370444"/>
                  <a:pt x="889856" y="364694"/>
                  <a:pt x="956409" y="354016"/>
                </a:cubicBezTo>
                <a:cubicBezTo>
                  <a:pt x="956409" y="354016"/>
                  <a:pt x="956409" y="354016"/>
                  <a:pt x="1055830" y="337588"/>
                </a:cubicBezTo>
                <a:cubicBezTo>
                  <a:pt x="1055830" y="337588"/>
                  <a:pt x="1055830" y="337588"/>
                  <a:pt x="1155252" y="331839"/>
                </a:cubicBezTo>
                <a:cubicBezTo>
                  <a:pt x="1171685" y="331839"/>
                  <a:pt x="1221805" y="309662"/>
                  <a:pt x="1216054" y="303912"/>
                </a:cubicBezTo>
                <a:cubicBezTo>
                  <a:pt x="1233310" y="298984"/>
                  <a:pt x="1266176" y="282556"/>
                  <a:pt x="1233310" y="287484"/>
                </a:cubicBezTo>
                <a:cubicBezTo>
                  <a:pt x="1211125" y="293234"/>
                  <a:pt x="1188940" y="298984"/>
                  <a:pt x="1166754" y="309662"/>
                </a:cubicBezTo>
                <a:cubicBezTo>
                  <a:pt x="1161003" y="309662"/>
                  <a:pt x="1155252" y="309662"/>
                  <a:pt x="1150321" y="309662"/>
                </a:cubicBezTo>
                <a:cubicBezTo>
                  <a:pt x="1073085" y="315411"/>
                  <a:pt x="990097" y="326089"/>
                  <a:pt x="912041" y="343338"/>
                </a:cubicBezTo>
                <a:cubicBezTo>
                  <a:pt x="917792" y="337588"/>
                  <a:pt x="917792" y="337588"/>
                  <a:pt x="917792" y="337588"/>
                </a:cubicBezTo>
                <a:cubicBezTo>
                  <a:pt x="962163" y="326089"/>
                  <a:pt x="1000780" y="321161"/>
                  <a:pt x="1045150" y="315411"/>
                </a:cubicBezTo>
                <a:cubicBezTo>
                  <a:pt x="1083767" y="309662"/>
                  <a:pt x="1128137" y="303912"/>
                  <a:pt x="1166754" y="298984"/>
                </a:cubicBezTo>
                <a:cubicBezTo>
                  <a:pt x="1177437" y="298984"/>
                  <a:pt x="1188940" y="293234"/>
                  <a:pt x="1199622" y="287484"/>
                </a:cubicBezTo>
                <a:cubicBezTo>
                  <a:pt x="1343412" y="276806"/>
                  <a:pt x="1487201" y="265307"/>
                  <a:pt x="1630993" y="248879"/>
                </a:cubicBezTo>
                <a:cubicBezTo>
                  <a:pt x="1630993" y="248879"/>
                  <a:pt x="1630993" y="248879"/>
                  <a:pt x="1846267" y="226702"/>
                </a:cubicBezTo>
                <a:cubicBezTo>
                  <a:pt x="1918572" y="220952"/>
                  <a:pt x="1990056" y="216024"/>
                  <a:pt x="2062364" y="210274"/>
                </a:cubicBezTo>
                <a:cubicBezTo>
                  <a:pt x="2089478" y="210274"/>
                  <a:pt x="2133848" y="188096"/>
                  <a:pt x="2117414" y="188096"/>
                </a:cubicBezTo>
                <a:cubicBezTo>
                  <a:pt x="2028675" y="193847"/>
                  <a:pt x="1935006" y="199596"/>
                  <a:pt x="1846267" y="210274"/>
                </a:cubicBezTo>
                <a:cubicBezTo>
                  <a:pt x="1846267" y="210274"/>
                  <a:pt x="1846267" y="210274"/>
                  <a:pt x="1575940" y="238201"/>
                </a:cubicBezTo>
                <a:lnTo>
                  <a:pt x="1034496" y="282087"/>
                </a:lnTo>
                <a:lnTo>
                  <a:pt x="1114579" y="267771"/>
                </a:lnTo>
                <a:cubicBezTo>
                  <a:pt x="1173328" y="260173"/>
                  <a:pt x="1232899" y="254629"/>
                  <a:pt x="1294112" y="248879"/>
                </a:cubicBezTo>
                <a:cubicBezTo>
                  <a:pt x="1409965" y="238201"/>
                  <a:pt x="1531572" y="226702"/>
                  <a:pt x="1653176" y="220952"/>
                </a:cubicBezTo>
                <a:cubicBezTo>
                  <a:pt x="1653176" y="220952"/>
                  <a:pt x="1653176" y="220952"/>
                  <a:pt x="1691795" y="216024"/>
                </a:cubicBezTo>
                <a:cubicBezTo>
                  <a:pt x="1713980" y="210274"/>
                  <a:pt x="1763279" y="188096"/>
                  <a:pt x="1746846" y="188096"/>
                </a:cubicBezTo>
                <a:cubicBezTo>
                  <a:pt x="1537323" y="210274"/>
                  <a:pt x="1326978" y="220952"/>
                  <a:pt x="1122386" y="248879"/>
                </a:cubicBezTo>
                <a:cubicBezTo>
                  <a:pt x="1144569" y="243951"/>
                  <a:pt x="1166754" y="232451"/>
                  <a:pt x="1144569" y="232451"/>
                </a:cubicBezTo>
                <a:cubicBezTo>
                  <a:pt x="1122386" y="232451"/>
                  <a:pt x="1094449" y="232451"/>
                  <a:pt x="1073085" y="238201"/>
                </a:cubicBezTo>
                <a:cubicBezTo>
                  <a:pt x="1116632" y="226702"/>
                  <a:pt x="1166754" y="220952"/>
                  <a:pt x="1211125" y="216024"/>
                </a:cubicBezTo>
                <a:cubicBezTo>
                  <a:pt x="1193868" y="220952"/>
                  <a:pt x="1183188" y="226702"/>
                  <a:pt x="1199622" y="226702"/>
                </a:cubicBezTo>
                <a:cubicBezTo>
                  <a:pt x="1404214" y="216024"/>
                  <a:pt x="1603056" y="183169"/>
                  <a:pt x="1813399" y="171669"/>
                </a:cubicBezTo>
                <a:cubicBezTo>
                  <a:pt x="1835584" y="165919"/>
                  <a:pt x="1884884" y="143742"/>
                  <a:pt x="1868452" y="143742"/>
                </a:cubicBezTo>
                <a:cubicBezTo>
                  <a:pt x="1719732" y="155242"/>
                  <a:pt x="1575940" y="171669"/>
                  <a:pt x="1432150" y="188096"/>
                </a:cubicBezTo>
                <a:cubicBezTo>
                  <a:pt x="1525820" y="171669"/>
                  <a:pt x="1625241" y="160991"/>
                  <a:pt x="1724660" y="143742"/>
                </a:cubicBezTo>
                <a:cubicBezTo>
                  <a:pt x="1819153" y="133064"/>
                  <a:pt x="1918572" y="116636"/>
                  <a:pt x="2012242" y="105137"/>
                </a:cubicBezTo>
                <a:cubicBezTo>
                  <a:pt x="2222587" y="88710"/>
                  <a:pt x="2437861" y="66532"/>
                  <a:pt x="2653135" y="55854"/>
                </a:cubicBezTo>
                <a:cubicBezTo>
                  <a:pt x="2681072" y="55854"/>
                  <a:pt x="2725442" y="33677"/>
                  <a:pt x="2709008" y="33677"/>
                </a:cubicBezTo>
                <a:cubicBezTo>
                  <a:pt x="2510166" y="44355"/>
                  <a:pt x="2310503" y="60782"/>
                  <a:pt x="2111663" y="78031"/>
                </a:cubicBezTo>
                <a:cubicBezTo>
                  <a:pt x="2117414" y="72282"/>
                  <a:pt x="2111663" y="72282"/>
                  <a:pt x="2100980" y="78031"/>
                </a:cubicBezTo>
                <a:cubicBezTo>
                  <a:pt x="2083726" y="78031"/>
                  <a:pt x="2073044" y="78031"/>
                  <a:pt x="2056612" y="82960"/>
                </a:cubicBezTo>
                <a:cubicBezTo>
                  <a:pt x="1967871" y="88710"/>
                  <a:pt x="1874204" y="100209"/>
                  <a:pt x="1780534" y="110887"/>
                </a:cubicBezTo>
                <a:cubicBezTo>
                  <a:pt x="1780534" y="110887"/>
                  <a:pt x="1780534" y="110887"/>
                  <a:pt x="1669610" y="121565"/>
                </a:cubicBezTo>
                <a:cubicBezTo>
                  <a:pt x="1680292" y="116636"/>
                  <a:pt x="1702477" y="110887"/>
                  <a:pt x="1713980" y="105137"/>
                </a:cubicBezTo>
                <a:cubicBezTo>
                  <a:pt x="1890635" y="82960"/>
                  <a:pt x="2073044" y="78031"/>
                  <a:pt x="2249701" y="60782"/>
                </a:cubicBezTo>
                <a:cubicBezTo>
                  <a:pt x="2249701" y="60782"/>
                  <a:pt x="2249701" y="60782"/>
                  <a:pt x="2515097" y="44355"/>
                </a:cubicBezTo>
                <a:cubicBezTo>
                  <a:pt x="2603836" y="39427"/>
                  <a:pt x="2697506" y="27927"/>
                  <a:pt x="2786244" y="27927"/>
                </a:cubicBezTo>
                <a:cubicBezTo>
                  <a:pt x="2786244" y="27927"/>
                  <a:pt x="2786244" y="27927"/>
                  <a:pt x="3321965" y="5749"/>
                </a:cubicBezTo>
                <a:cubicBezTo>
                  <a:pt x="3410706" y="5749"/>
                  <a:pt x="3499445" y="0"/>
                  <a:pt x="358736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C339CD-58FE-449D-9AEB-5305DE5F0C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0DFD230-9289-4A57-B433-8794CE36C9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3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043413" y="324923"/>
            <a:ext cx="5223425" cy="6533077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076127" y="1092202"/>
            <a:ext cx="2364617" cy="421691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724" y="2093305"/>
            <a:ext cx="310635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71004" y="2093305"/>
            <a:ext cx="2964292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17692" y="2093305"/>
            <a:ext cx="3021116" cy="3021844"/>
          </a:xfrm>
          <a:prstGeom prst="ellipse">
            <a:avLst/>
          </a:prstGeom>
          <a:solidFill>
            <a:schemeClr val="accent3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Oval 4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938664" y="1538964"/>
            <a:ext cx="6952296" cy="4207295"/>
          </a:xfrm>
          <a:prstGeom prst="rect">
            <a:avLst/>
          </a:prstGeom>
        </p:spPr>
      </p:pic>
      <p:sp>
        <p:nvSpPr>
          <p:cNvPr id="3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5768976" y="1775605"/>
            <a:ext cx="5277966" cy="329890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938664" y="1538964"/>
            <a:ext cx="6952296" cy="4207295"/>
          </a:xfrm>
          <a:prstGeom prst="rect">
            <a:avLst/>
          </a:prstGeom>
        </p:spPr>
      </p:pic>
      <p:sp>
        <p:nvSpPr>
          <p:cNvPr id="3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5768976" y="1775605"/>
            <a:ext cx="5277966" cy="3298903"/>
          </a:xfrm>
          <a:prstGeom prst="rect">
            <a:avLst/>
          </a:prstGeom>
          <a:solidFill>
            <a:schemeClr val="bg1"/>
          </a:solidFill>
        </p:spPr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200" b="1" smtClean="0">
                <a:solidFill>
                  <a:schemeClr val="bg1"/>
                </a:solidFill>
              </a:rPr>
              <a:t>‹#›</a:t>
            </a:fld>
            <a:endParaRPr lang="id-ID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4000">
                <a:schemeClr val="tx1">
                  <a:alpha val="20000"/>
                </a:schemeClr>
              </a:gs>
              <a:gs pos="100000">
                <a:schemeClr val="tx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411">
            <a:off x="-2987922" y="-242815"/>
            <a:ext cx="17584954" cy="529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本框 13"/>
          <p:cNvSpPr txBox="1"/>
          <p:nvPr/>
        </p:nvSpPr>
        <p:spPr>
          <a:xfrm>
            <a:off x="742950" y="4033691"/>
            <a:ext cx="33922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500" b="0" i="0" u="none" strike="noStrike" kern="1200" cap="none" spc="0" normalizeH="0" baseline="0" noProof="0" dirty="0" smtClean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海边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blipFill>
                <a:blip r:embed="rId5"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10895" y="5408881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8800" b="0" i="0" u="none" strike="noStrike" kern="1200" cap="none" spc="0" normalizeH="0" baseline="0" noProof="0" dirty="0">
                <a:ln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华文行楷" panose="02010800040101010101" pitchFamily="2" charset="-122"/>
                <a:ea typeface="华文行楷" panose="02010800040101010101" pitchFamily="2" charset="-122"/>
              </a:rPr>
              <a:t>印象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17" name="Title 4"/>
          <p:cNvSpPr txBox="1"/>
          <p:nvPr/>
        </p:nvSpPr>
        <p:spPr>
          <a:xfrm>
            <a:off x="3864198" y="4444123"/>
            <a:ext cx="3352578" cy="5438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Travel the world</a:t>
            </a:r>
          </a:p>
        </p:txBody>
      </p:sp>
      <p:sp>
        <p:nvSpPr>
          <p:cNvPr id="19" name="Title 4"/>
          <p:cNvSpPr txBox="1"/>
          <p:nvPr/>
        </p:nvSpPr>
        <p:spPr>
          <a:xfrm>
            <a:off x="3864198" y="4868876"/>
            <a:ext cx="4393977" cy="5438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Share the happiness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204605" y="5685879"/>
            <a:ext cx="5497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汉仪细行楷简" panose="02010609000101010101" pitchFamily="49" charset="-122"/>
                <a:ea typeface="汉仪细行楷简" panose="02010609000101010101" pitchFamily="49" charset="-122"/>
              </a:rPr>
              <a:t>畅游世界 分享快乐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 p14:presetBounceEnd="50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7" grpId="0"/>
          <p:bldP spid="19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15" grpId="0"/>
          <p:bldP spid="17" grpId="0"/>
          <p:bldP spid="19" grpId="0"/>
          <p:bldP spid="2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solidFill>
            <a:schemeClr val="accent1"/>
          </a:solidFill>
        </p:spPr>
      </p:pic>
      <p:sp>
        <p:nvSpPr>
          <p:cNvPr id="4" name="Text Placeholder 7"/>
          <p:cNvSpPr txBox="1"/>
          <p:nvPr/>
        </p:nvSpPr>
        <p:spPr>
          <a:xfrm>
            <a:off x="705300" y="3796624"/>
            <a:ext cx="446178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 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Don't let your 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 txBox="1"/>
          <p:nvPr/>
        </p:nvSpPr>
        <p:spPr>
          <a:xfrm>
            <a:off x="705299" y="2341021"/>
            <a:ext cx="505226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60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60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54000" y="236538"/>
            <a:ext cx="11687175" cy="6391275"/>
          </a:xfrm>
          <a:custGeom>
            <a:avLst/>
            <a:gdLst>
              <a:gd name="T0" fmla="*/ 0 w 7362"/>
              <a:gd name="T1" fmla="*/ 0 h 4026"/>
              <a:gd name="T2" fmla="*/ 0 w 7362"/>
              <a:gd name="T3" fmla="*/ 4026 h 4026"/>
              <a:gd name="T4" fmla="*/ 7362 w 7362"/>
              <a:gd name="T5" fmla="*/ 4026 h 4026"/>
              <a:gd name="T6" fmla="*/ 7362 w 7362"/>
              <a:gd name="T7" fmla="*/ 0 h 4026"/>
              <a:gd name="T8" fmla="*/ 0 w 7362"/>
              <a:gd name="T9" fmla="*/ 0 h 4026"/>
              <a:gd name="T10" fmla="*/ 7357 w 7362"/>
              <a:gd name="T11" fmla="*/ 2011 h 4026"/>
              <a:gd name="T12" fmla="*/ 7206 w 7362"/>
              <a:gd name="T13" fmla="*/ 2011 h 4026"/>
              <a:gd name="T14" fmla="*/ 7206 w 7362"/>
              <a:gd name="T15" fmla="*/ 152 h 4026"/>
              <a:gd name="T16" fmla="*/ 3682 w 7362"/>
              <a:gd name="T17" fmla="*/ 152 h 4026"/>
              <a:gd name="T18" fmla="*/ 3682 w 7362"/>
              <a:gd name="T19" fmla="*/ 4 h 4026"/>
              <a:gd name="T20" fmla="*/ 7357 w 7362"/>
              <a:gd name="T21" fmla="*/ 4 h 4026"/>
              <a:gd name="T22" fmla="*/ 7357 w 7362"/>
              <a:gd name="T23" fmla="*/ 2011 h 4026"/>
              <a:gd name="T24" fmla="*/ 160 w 7362"/>
              <a:gd name="T25" fmla="*/ 2014 h 4026"/>
              <a:gd name="T26" fmla="*/ 3678 w 7362"/>
              <a:gd name="T27" fmla="*/ 2014 h 4026"/>
              <a:gd name="T28" fmla="*/ 3678 w 7362"/>
              <a:gd name="T29" fmla="*/ 3868 h 4026"/>
              <a:gd name="T30" fmla="*/ 160 w 7362"/>
              <a:gd name="T31" fmla="*/ 3868 h 4026"/>
              <a:gd name="T32" fmla="*/ 160 w 7362"/>
              <a:gd name="T33" fmla="*/ 2014 h 4026"/>
              <a:gd name="T34" fmla="*/ 160 w 7362"/>
              <a:gd name="T35" fmla="*/ 2011 h 4026"/>
              <a:gd name="T36" fmla="*/ 160 w 7362"/>
              <a:gd name="T37" fmla="*/ 157 h 4026"/>
              <a:gd name="T38" fmla="*/ 3678 w 7362"/>
              <a:gd name="T39" fmla="*/ 157 h 4026"/>
              <a:gd name="T40" fmla="*/ 3678 w 7362"/>
              <a:gd name="T41" fmla="*/ 2011 h 4026"/>
              <a:gd name="T42" fmla="*/ 160 w 7362"/>
              <a:gd name="T43" fmla="*/ 2011 h 4026"/>
              <a:gd name="T44" fmla="*/ 3682 w 7362"/>
              <a:gd name="T45" fmla="*/ 2014 h 4026"/>
              <a:gd name="T46" fmla="*/ 7201 w 7362"/>
              <a:gd name="T47" fmla="*/ 2014 h 4026"/>
              <a:gd name="T48" fmla="*/ 7201 w 7362"/>
              <a:gd name="T49" fmla="*/ 3868 h 4026"/>
              <a:gd name="T50" fmla="*/ 3682 w 7362"/>
              <a:gd name="T51" fmla="*/ 3868 h 4026"/>
              <a:gd name="T52" fmla="*/ 3682 w 7362"/>
              <a:gd name="T53" fmla="*/ 2014 h 4026"/>
              <a:gd name="T54" fmla="*/ 3682 w 7362"/>
              <a:gd name="T55" fmla="*/ 2011 h 4026"/>
              <a:gd name="T56" fmla="*/ 3682 w 7362"/>
              <a:gd name="T57" fmla="*/ 157 h 4026"/>
              <a:gd name="T58" fmla="*/ 7201 w 7362"/>
              <a:gd name="T59" fmla="*/ 157 h 4026"/>
              <a:gd name="T60" fmla="*/ 7201 w 7362"/>
              <a:gd name="T61" fmla="*/ 2011 h 4026"/>
              <a:gd name="T62" fmla="*/ 3682 w 7362"/>
              <a:gd name="T63" fmla="*/ 2011 h 4026"/>
              <a:gd name="T64" fmla="*/ 3678 w 7362"/>
              <a:gd name="T65" fmla="*/ 4 h 4026"/>
              <a:gd name="T66" fmla="*/ 3678 w 7362"/>
              <a:gd name="T67" fmla="*/ 152 h 4026"/>
              <a:gd name="T68" fmla="*/ 155 w 7362"/>
              <a:gd name="T69" fmla="*/ 152 h 4026"/>
              <a:gd name="T70" fmla="*/ 155 w 7362"/>
              <a:gd name="T71" fmla="*/ 2011 h 4026"/>
              <a:gd name="T72" fmla="*/ 5 w 7362"/>
              <a:gd name="T73" fmla="*/ 2011 h 4026"/>
              <a:gd name="T74" fmla="*/ 5 w 7362"/>
              <a:gd name="T75" fmla="*/ 4 h 4026"/>
              <a:gd name="T76" fmla="*/ 3678 w 7362"/>
              <a:gd name="T77" fmla="*/ 4 h 4026"/>
              <a:gd name="T78" fmla="*/ 5 w 7362"/>
              <a:gd name="T79" fmla="*/ 2014 h 4026"/>
              <a:gd name="T80" fmla="*/ 155 w 7362"/>
              <a:gd name="T81" fmla="*/ 2014 h 4026"/>
              <a:gd name="T82" fmla="*/ 155 w 7362"/>
              <a:gd name="T83" fmla="*/ 3873 h 4026"/>
              <a:gd name="T84" fmla="*/ 3678 w 7362"/>
              <a:gd name="T85" fmla="*/ 3873 h 4026"/>
              <a:gd name="T86" fmla="*/ 3678 w 7362"/>
              <a:gd name="T87" fmla="*/ 4021 h 4026"/>
              <a:gd name="T88" fmla="*/ 5 w 7362"/>
              <a:gd name="T89" fmla="*/ 4021 h 4026"/>
              <a:gd name="T90" fmla="*/ 5 w 7362"/>
              <a:gd name="T91" fmla="*/ 2014 h 4026"/>
              <a:gd name="T92" fmla="*/ 3682 w 7362"/>
              <a:gd name="T93" fmla="*/ 4021 h 4026"/>
              <a:gd name="T94" fmla="*/ 3682 w 7362"/>
              <a:gd name="T95" fmla="*/ 3873 h 4026"/>
              <a:gd name="T96" fmla="*/ 7206 w 7362"/>
              <a:gd name="T97" fmla="*/ 3873 h 4026"/>
              <a:gd name="T98" fmla="*/ 7206 w 7362"/>
              <a:gd name="T99" fmla="*/ 2014 h 4026"/>
              <a:gd name="T100" fmla="*/ 7357 w 7362"/>
              <a:gd name="T101" fmla="*/ 2014 h 4026"/>
              <a:gd name="T102" fmla="*/ 7357 w 7362"/>
              <a:gd name="T103" fmla="*/ 4021 h 4026"/>
              <a:gd name="T104" fmla="*/ 3682 w 7362"/>
              <a:gd name="T105" fmla="*/ 4021 h 4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62" h="4026">
                <a:moveTo>
                  <a:pt x="0" y="0"/>
                </a:moveTo>
                <a:lnTo>
                  <a:pt x="0" y="4026"/>
                </a:lnTo>
                <a:lnTo>
                  <a:pt x="7362" y="4026"/>
                </a:lnTo>
                <a:lnTo>
                  <a:pt x="7362" y="0"/>
                </a:lnTo>
                <a:lnTo>
                  <a:pt x="0" y="0"/>
                </a:lnTo>
                <a:close/>
                <a:moveTo>
                  <a:pt x="7357" y="2011"/>
                </a:moveTo>
                <a:lnTo>
                  <a:pt x="7206" y="2011"/>
                </a:lnTo>
                <a:lnTo>
                  <a:pt x="7206" y="152"/>
                </a:lnTo>
                <a:lnTo>
                  <a:pt x="3682" y="152"/>
                </a:lnTo>
                <a:lnTo>
                  <a:pt x="3682" y="4"/>
                </a:lnTo>
                <a:lnTo>
                  <a:pt x="7357" y="4"/>
                </a:lnTo>
                <a:lnTo>
                  <a:pt x="7357" y="2011"/>
                </a:lnTo>
                <a:close/>
                <a:moveTo>
                  <a:pt x="160" y="2014"/>
                </a:moveTo>
                <a:lnTo>
                  <a:pt x="3678" y="2014"/>
                </a:lnTo>
                <a:lnTo>
                  <a:pt x="3678" y="3868"/>
                </a:lnTo>
                <a:lnTo>
                  <a:pt x="160" y="3868"/>
                </a:lnTo>
                <a:lnTo>
                  <a:pt x="160" y="2014"/>
                </a:lnTo>
                <a:close/>
                <a:moveTo>
                  <a:pt x="160" y="2011"/>
                </a:moveTo>
                <a:lnTo>
                  <a:pt x="160" y="157"/>
                </a:lnTo>
                <a:lnTo>
                  <a:pt x="3678" y="157"/>
                </a:lnTo>
                <a:lnTo>
                  <a:pt x="3678" y="2011"/>
                </a:lnTo>
                <a:lnTo>
                  <a:pt x="160" y="2011"/>
                </a:lnTo>
                <a:close/>
                <a:moveTo>
                  <a:pt x="3682" y="2014"/>
                </a:moveTo>
                <a:lnTo>
                  <a:pt x="7201" y="2014"/>
                </a:lnTo>
                <a:lnTo>
                  <a:pt x="7201" y="3868"/>
                </a:lnTo>
                <a:lnTo>
                  <a:pt x="3682" y="3868"/>
                </a:lnTo>
                <a:lnTo>
                  <a:pt x="3682" y="2014"/>
                </a:lnTo>
                <a:close/>
                <a:moveTo>
                  <a:pt x="3682" y="2011"/>
                </a:moveTo>
                <a:lnTo>
                  <a:pt x="3682" y="157"/>
                </a:lnTo>
                <a:lnTo>
                  <a:pt x="7201" y="157"/>
                </a:lnTo>
                <a:lnTo>
                  <a:pt x="7201" y="2011"/>
                </a:lnTo>
                <a:lnTo>
                  <a:pt x="3682" y="2011"/>
                </a:lnTo>
                <a:close/>
                <a:moveTo>
                  <a:pt x="3678" y="4"/>
                </a:moveTo>
                <a:lnTo>
                  <a:pt x="3678" y="152"/>
                </a:lnTo>
                <a:lnTo>
                  <a:pt x="155" y="152"/>
                </a:lnTo>
                <a:lnTo>
                  <a:pt x="155" y="2011"/>
                </a:lnTo>
                <a:lnTo>
                  <a:pt x="5" y="2011"/>
                </a:lnTo>
                <a:lnTo>
                  <a:pt x="5" y="4"/>
                </a:lnTo>
                <a:lnTo>
                  <a:pt x="3678" y="4"/>
                </a:lnTo>
                <a:close/>
                <a:moveTo>
                  <a:pt x="5" y="2014"/>
                </a:moveTo>
                <a:lnTo>
                  <a:pt x="155" y="2014"/>
                </a:lnTo>
                <a:lnTo>
                  <a:pt x="155" y="3873"/>
                </a:lnTo>
                <a:lnTo>
                  <a:pt x="3678" y="3873"/>
                </a:lnTo>
                <a:lnTo>
                  <a:pt x="3678" y="4021"/>
                </a:lnTo>
                <a:lnTo>
                  <a:pt x="5" y="4021"/>
                </a:lnTo>
                <a:lnTo>
                  <a:pt x="5" y="2014"/>
                </a:lnTo>
                <a:close/>
                <a:moveTo>
                  <a:pt x="3682" y="4021"/>
                </a:moveTo>
                <a:lnTo>
                  <a:pt x="3682" y="3873"/>
                </a:lnTo>
                <a:lnTo>
                  <a:pt x="7206" y="3873"/>
                </a:lnTo>
                <a:lnTo>
                  <a:pt x="7206" y="2014"/>
                </a:lnTo>
                <a:lnTo>
                  <a:pt x="7357" y="2014"/>
                </a:lnTo>
                <a:lnTo>
                  <a:pt x="7357" y="4021"/>
                </a:lnTo>
                <a:lnTo>
                  <a:pt x="3682" y="40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7"/>
          <p:cNvSpPr txBox="1"/>
          <p:nvPr/>
        </p:nvSpPr>
        <p:spPr>
          <a:xfrm>
            <a:off x="705300" y="3082032"/>
            <a:ext cx="446178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Don't let your ego get too close to your position.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EB0BD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-1477963" y="2065455"/>
            <a:ext cx="3463925" cy="3462337"/>
          </a:xfrm>
          <a:custGeom>
            <a:avLst/>
            <a:gdLst>
              <a:gd name="T0" fmla="*/ 4 w 2182"/>
              <a:gd name="T1" fmla="*/ 2181 h 2181"/>
              <a:gd name="T2" fmla="*/ 0 w 2182"/>
              <a:gd name="T3" fmla="*/ 2177 h 2181"/>
              <a:gd name="T4" fmla="*/ 2178 w 2182"/>
              <a:gd name="T5" fmla="*/ 0 h 2181"/>
              <a:gd name="T6" fmla="*/ 2182 w 2182"/>
              <a:gd name="T7" fmla="*/ 4 h 2181"/>
              <a:gd name="T8" fmla="*/ 4 w 2182"/>
              <a:gd name="T9" fmla="*/ 2181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2" h="2181">
                <a:moveTo>
                  <a:pt x="4" y="2181"/>
                </a:moveTo>
                <a:lnTo>
                  <a:pt x="0" y="2177"/>
                </a:lnTo>
                <a:lnTo>
                  <a:pt x="2178" y="0"/>
                </a:lnTo>
                <a:lnTo>
                  <a:pt x="2182" y="4"/>
                </a:lnTo>
                <a:lnTo>
                  <a:pt x="4" y="2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225310" y="-699767"/>
            <a:ext cx="3462338" cy="3462337"/>
          </a:xfrm>
          <a:custGeom>
            <a:avLst/>
            <a:gdLst>
              <a:gd name="T0" fmla="*/ 4 w 2181"/>
              <a:gd name="T1" fmla="*/ 2181 h 2181"/>
              <a:gd name="T2" fmla="*/ 0 w 2181"/>
              <a:gd name="T3" fmla="*/ 2177 h 2181"/>
              <a:gd name="T4" fmla="*/ 2178 w 2181"/>
              <a:gd name="T5" fmla="*/ 0 h 2181"/>
              <a:gd name="T6" fmla="*/ 2181 w 2181"/>
              <a:gd name="T7" fmla="*/ 4 h 2181"/>
              <a:gd name="T8" fmla="*/ 4 w 2181"/>
              <a:gd name="T9" fmla="*/ 2181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2181">
                <a:moveTo>
                  <a:pt x="4" y="2181"/>
                </a:moveTo>
                <a:lnTo>
                  <a:pt x="0" y="2177"/>
                </a:lnTo>
                <a:lnTo>
                  <a:pt x="2178" y="0"/>
                </a:lnTo>
                <a:lnTo>
                  <a:pt x="2181" y="4"/>
                </a:lnTo>
                <a:lnTo>
                  <a:pt x="4" y="2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5622927" y="3457850"/>
            <a:ext cx="3460750" cy="3462337"/>
          </a:xfrm>
          <a:custGeom>
            <a:avLst/>
            <a:gdLst>
              <a:gd name="T0" fmla="*/ 2 w 2180"/>
              <a:gd name="T1" fmla="*/ 2181 h 2181"/>
              <a:gd name="T2" fmla="*/ 0 w 2180"/>
              <a:gd name="T3" fmla="*/ 2177 h 2181"/>
              <a:gd name="T4" fmla="*/ 2178 w 2180"/>
              <a:gd name="T5" fmla="*/ 0 h 2181"/>
              <a:gd name="T6" fmla="*/ 2180 w 2180"/>
              <a:gd name="T7" fmla="*/ 4 h 2181"/>
              <a:gd name="T8" fmla="*/ 2 w 2180"/>
              <a:gd name="T9" fmla="*/ 2181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0" h="2181">
                <a:moveTo>
                  <a:pt x="2" y="2181"/>
                </a:moveTo>
                <a:lnTo>
                  <a:pt x="0" y="2177"/>
                </a:lnTo>
                <a:lnTo>
                  <a:pt x="2178" y="0"/>
                </a:lnTo>
                <a:lnTo>
                  <a:pt x="2180" y="4"/>
                </a:lnTo>
                <a:lnTo>
                  <a:pt x="2" y="2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87430" y="5824628"/>
            <a:ext cx="3950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</a:t>
            </a:r>
          </a:p>
        </p:txBody>
      </p:sp>
      <p:sp>
        <p:nvSpPr>
          <p:cNvPr id="7" name="Text Placeholder 7"/>
          <p:cNvSpPr txBox="1"/>
          <p:nvPr/>
        </p:nvSpPr>
        <p:spPr>
          <a:xfrm>
            <a:off x="5387430" y="5040758"/>
            <a:ext cx="588806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72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72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3745244" y="3858280"/>
            <a:ext cx="50444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</a:t>
            </a:r>
          </a:p>
        </p:txBody>
      </p:sp>
      <p:sp>
        <p:nvSpPr>
          <p:cNvPr id="5" name="Text Placeholder 7"/>
          <p:cNvSpPr txBox="1"/>
          <p:nvPr/>
        </p:nvSpPr>
        <p:spPr>
          <a:xfrm>
            <a:off x="3310234" y="3232979"/>
            <a:ext cx="7200900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72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72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22263" y="258763"/>
            <a:ext cx="11528424" cy="6257925"/>
          </a:xfrm>
          <a:custGeom>
            <a:avLst/>
            <a:gdLst>
              <a:gd name="T0" fmla="*/ 0 w 7262"/>
              <a:gd name="T1" fmla="*/ 3942 h 3942"/>
              <a:gd name="T2" fmla="*/ 7262 w 7262"/>
              <a:gd name="T3" fmla="*/ 0 h 3942"/>
              <a:gd name="T4" fmla="*/ 7258 w 7262"/>
              <a:gd name="T5" fmla="*/ 1969 h 3942"/>
              <a:gd name="T6" fmla="*/ 7109 w 7262"/>
              <a:gd name="T7" fmla="*/ 149 h 3942"/>
              <a:gd name="T8" fmla="*/ 4950 w 7262"/>
              <a:gd name="T9" fmla="*/ 4 h 3942"/>
              <a:gd name="T10" fmla="*/ 7258 w 7262"/>
              <a:gd name="T11" fmla="*/ 1969 h 3942"/>
              <a:gd name="T12" fmla="*/ 2316 w 7262"/>
              <a:gd name="T13" fmla="*/ 1972 h 3942"/>
              <a:gd name="T14" fmla="*/ 4945 w 7262"/>
              <a:gd name="T15" fmla="*/ 3788 h 3942"/>
              <a:gd name="T16" fmla="*/ 4945 w 7262"/>
              <a:gd name="T17" fmla="*/ 3792 h 3942"/>
              <a:gd name="T18" fmla="*/ 2316 w 7262"/>
              <a:gd name="T19" fmla="*/ 3937 h 3942"/>
              <a:gd name="T20" fmla="*/ 4945 w 7262"/>
              <a:gd name="T21" fmla="*/ 3792 h 3942"/>
              <a:gd name="T22" fmla="*/ 2313 w 7262"/>
              <a:gd name="T23" fmla="*/ 1972 h 3942"/>
              <a:gd name="T24" fmla="*/ 158 w 7262"/>
              <a:gd name="T25" fmla="*/ 3788 h 3942"/>
              <a:gd name="T26" fmla="*/ 4945 w 7262"/>
              <a:gd name="T27" fmla="*/ 154 h 3942"/>
              <a:gd name="T28" fmla="*/ 2316 w 7262"/>
              <a:gd name="T29" fmla="*/ 1969 h 3942"/>
              <a:gd name="T30" fmla="*/ 4945 w 7262"/>
              <a:gd name="T31" fmla="*/ 154 h 3942"/>
              <a:gd name="T32" fmla="*/ 2316 w 7262"/>
              <a:gd name="T33" fmla="*/ 4 h 3942"/>
              <a:gd name="T34" fmla="*/ 4945 w 7262"/>
              <a:gd name="T35" fmla="*/ 149 h 3942"/>
              <a:gd name="T36" fmla="*/ 2313 w 7262"/>
              <a:gd name="T37" fmla="*/ 1969 h 3942"/>
              <a:gd name="T38" fmla="*/ 158 w 7262"/>
              <a:gd name="T39" fmla="*/ 154 h 3942"/>
              <a:gd name="T40" fmla="*/ 2313 w 7262"/>
              <a:gd name="T41" fmla="*/ 1969 h 3942"/>
              <a:gd name="T42" fmla="*/ 7104 w 7262"/>
              <a:gd name="T43" fmla="*/ 1972 h 3942"/>
              <a:gd name="T44" fmla="*/ 4950 w 7262"/>
              <a:gd name="T45" fmla="*/ 3788 h 3942"/>
              <a:gd name="T46" fmla="*/ 4950 w 7262"/>
              <a:gd name="T47" fmla="*/ 1969 h 3942"/>
              <a:gd name="T48" fmla="*/ 7104 w 7262"/>
              <a:gd name="T49" fmla="*/ 154 h 3942"/>
              <a:gd name="T50" fmla="*/ 4950 w 7262"/>
              <a:gd name="T51" fmla="*/ 1969 h 3942"/>
              <a:gd name="T52" fmla="*/ 2313 w 7262"/>
              <a:gd name="T53" fmla="*/ 149 h 3942"/>
              <a:gd name="T54" fmla="*/ 153 w 7262"/>
              <a:gd name="T55" fmla="*/ 1969 h 3942"/>
              <a:gd name="T56" fmla="*/ 5 w 7262"/>
              <a:gd name="T57" fmla="*/ 4 h 3942"/>
              <a:gd name="T58" fmla="*/ 5 w 7262"/>
              <a:gd name="T59" fmla="*/ 1972 h 3942"/>
              <a:gd name="T60" fmla="*/ 153 w 7262"/>
              <a:gd name="T61" fmla="*/ 3792 h 3942"/>
              <a:gd name="T62" fmla="*/ 2313 w 7262"/>
              <a:gd name="T63" fmla="*/ 3937 h 3942"/>
              <a:gd name="T64" fmla="*/ 5 w 7262"/>
              <a:gd name="T65" fmla="*/ 1972 h 3942"/>
              <a:gd name="T66" fmla="*/ 4950 w 7262"/>
              <a:gd name="T67" fmla="*/ 3792 h 3942"/>
              <a:gd name="T68" fmla="*/ 7109 w 7262"/>
              <a:gd name="T69" fmla="*/ 1972 h 3942"/>
              <a:gd name="T70" fmla="*/ 7258 w 7262"/>
              <a:gd name="T71" fmla="*/ 3937 h 3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62" h="3942">
                <a:moveTo>
                  <a:pt x="0" y="0"/>
                </a:moveTo>
                <a:lnTo>
                  <a:pt x="0" y="3942"/>
                </a:lnTo>
                <a:lnTo>
                  <a:pt x="7262" y="3942"/>
                </a:lnTo>
                <a:lnTo>
                  <a:pt x="7262" y="0"/>
                </a:lnTo>
                <a:lnTo>
                  <a:pt x="0" y="0"/>
                </a:lnTo>
                <a:close/>
                <a:moveTo>
                  <a:pt x="7258" y="1969"/>
                </a:moveTo>
                <a:lnTo>
                  <a:pt x="7109" y="1969"/>
                </a:lnTo>
                <a:lnTo>
                  <a:pt x="7109" y="149"/>
                </a:lnTo>
                <a:lnTo>
                  <a:pt x="4950" y="149"/>
                </a:lnTo>
                <a:lnTo>
                  <a:pt x="4950" y="4"/>
                </a:lnTo>
                <a:lnTo>
                  <a:pt x="7258" y="4"/>
                </a:lnTo>
                <a:lnTo>
                  <a:pt x="7258" y="1969"/>
                </a:lnTo>
                <a:close/>
                <a:moveTo>
                  <a:pt x="2316" y="3788"/>
                </a:moveTo>
                <a:lnTo>
                  <a:pt x="2316" y="1972"/>
                </a:lnTo>
                <a:lnTo>
                  <a:pt x="4945" y="1972"/>
                </a:lnTo>
                <a:lnTo>
                  <a:pt x="4945" y="3788"/>
                </a:lnTo>
                <a:lnTo>
                  <a:pt x="2316" y="3788"/>
                </a:lnTo>
                <a:close/>
                <a:moveTo>
                  <a:pt x="4945" y="3792"/>
                </a:moveTo>
                <a:lnTo>
                  <a:pt x="4945" y="3937"/>
                </a:lnTo>
                <a:lnTo>
                  <a:pt x="2316" y="3937"/>
                </a:lnTo>
                <a:lnTo>
                  <a:pt x="2316" y="3792"/>
                </a:lnTo>
                <a:lnTo>
                  <a:pt x="4945" y="3792"/>
                </a:lnTo>
                <a:close/>
                <a:moveTo>
                  <a:pt x="158" y="1972"/>
                </a:moveTo>
                <a:lnTo>
                  <a:pt x="2313" y="1972"/>
                </a:lnTo>
                <a:lnTo>
                  <a:pt x="2313" y="3788"/>
                </a:lnTo>
                <a:lnTo>
                  <a:pt x="158" y="3788"/>
                </a:lnTo>
                <a:lnTo>
                  <a:pt x="158" y="1972"/>
                </a:lnTo>
                <a:close/>
                <a:moveTo>
                  <a:pt x="4945" y="154"/>
                </a:moveTo>
                <a:lnTo>
                  <a:pt x="4945" y="1969"/>
                </a:lnTo>
                <a:lnTo>
                  <a:pt x="2316" y="1969"/>
                </a:lnTo>
                <a:lnTo>
                  <a:pt x="2316" y="154"/>
                </a:lnTo>
                <a:lnTo>
                  <a:pt x="4945" y="154"/>
                </a:lnTo>
                <a:close/>
                <a:moveTo>
                  <a:pt x="2316" y="149"/>
                </a:moveTo>
                <a:lnTo>
                  <a:pt x="2316" y="4"/>
                </a:lnTo>
                <a:lnTo>
                  <a:pt x="4945" y="4"/>
                </a:lnTo>
                <a:lnTo>
                  <a:pt x="4945" y="149"/>
                </a:lnTo>
                <a:lnTo>
                  <a:pt x="2316" y="149"/>
                </a:lnTo>
                <a:close/>
                <a:moveTo>
                  <a:pt x="2313" y="1969"/>
                </a:moveTo>
                <a:lnTo>
                  <a:pt x="158" y="1969"/>
                </a:lnTo>
                <a:lnTo>
                  <a:pt x="158" y="154"/>
                </a:lnTo>
                <a:lnTo>
                  <a:pt x="2313" y="154"/>
                </a:lnTo>
                <a:lnTo>
                  <a:pt x="2313" y="1969"/>
                </a:lnTo>
                <a:close/>
                <a:moveTo>
                  <a:pt x="4950" y="1972"/>
                </a:moveTo>
                <a:lnTo>
                  <a:pt x="7104" y="1972"/>
                </a:lnTo>
                <a:lnTo>
                  <a:pt x="7104" y="3788"/>
                </a:lnTo>
                <a:lnTo>
                  <a:pt x="4950" y="3788"/>
                </a:lnTo>
                <a:lnTo>
                  <a:pt x="4950" y="1972"/>
                </a:lnTo>
                <a:close/>
                <a:moveTo>
                  <a:pt x="4950" y="1969"/>
                </a:moveTo>
                <a:lnTo>
                  <a:pt x="4950" y="154"/>
                </a:lnTo>
                <a:lnTo>
                  <a:pt x="7104" y="154"/>
                </a:lnTo>
                <a:lnTo>
                  <a:pt x="7104" y="1969"/>
                </a:lnTo>
                <a:lnTo>
                  <a:pt x="4950" y="1969"/>
                </a:lnTo>
                <a:close/>
                <a:moveTo>
                  <a:pt x="2313" y="4"/>
                </a:moveTo>
                <a:lnTo>
                  <a:pt x="2313" y="149"/>
                </a:lnTo>
                <a:lnTo>
                  <a:pt x="153" y="149"/>
                </a:lnTo>
                <a:lnTo>
                  <a:pt x="153" y="1969"/>
                </a:lnTo>
                <a:lnTo>
                  <a:pt x="5" y="1969"/>
                </a:lnTo>
                <a:lnTo>
                  <a:pt x="5" y="4"/>
                </a:lnTo>
                <a:lnTo>
                  <a:pt x="2313" y="4"/>
                </a:lnTo>
                <a:close/>
                <a:moveTo>
                  <a:pt x="5" y="1972"/>
                </a:moveTo>
                <a:lnTo>
                  <a:pt x="153" y="1972"/>
                </a:lnTo>
                <a:lnTo>
                  <a:pt x="153" y="3792"/>
                </a:lnTo>
                <a:lnTo>
                  <a:pt x="2313" y="3792"/>
                </a:lnTo>
                <a:lnTo>
                  <a:pt x="2313" y="3937"/>
                </a:lnTo>
                <a:lnTo>
                  <a:pt x="5" y="3937"/>
                </a:lnTo>
                <a:lnTo>
                  <a:pt x="5" y="1972"/>
                </a:lnTo>
                <a:close/>
                <a:moveTo>
                  <a:pt x="4950" y="3937"/>
                </a:moveTo>
                <a:lnTo>
                  <a:pt x="4950" y="3792"/>
                </a:lnTo>
                <a:lnTo>
                  <a:pt x="7109" y="3792"/>
                </a:lnTo>
                <a:lnTo>
                  <a:pt x="7109" y="1972"/>
                </a:lnTo>
                <a:lnTo>
                  <a:pt x="7258" y="1972"/>
                </a:lnTo>
                <a:lnTo>
                  <a:pt x="7258" y="3937"/>
                </a:lnTo>
                <a:lnTo>
                  <a:pt x="4950" y="3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/>
          <p:nvPr/>
        </p:nvSpPr>
        <p:spPr>
          <a:xfrm>
            <a:off x="519923" y="2849344"/>
            <a:ext cx="407747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THE ARCHIE.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6" name="Text Placeholder 7"/>
          <p:cNvSpPr txBox="1"/>
          <p:nvPr/>
        </p:nvSpPr>
        <p:spPr>
          <a:xfrm>
            <a:off x="519923" y="3653921"/>
            <a:ext cx="3432985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9923" y="4925080"/>
            <a:ext cx="3622014" cy="1364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 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Don't let your ego get too close to your position, so that if your position gets shot down, your ego doesn't go with it.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2840" y="3461777"/>
            <a:ext cx="508260" cy="7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0" y="2156080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Simple &amp; Creative Slide Presentation</a:t>
            </a:r>
          </a:p>
        </p:txBody>
      </p:sp>
      <p:sp>
        <p:nvSpPr>
          <p:cNvPr id="14" name="Text Placeholder 7"/>
          <p:cNvSpPr txBox="1"/>
          <p:nvPr/>
        </p:nvSpPr>
        <p:spPr>
          <a:xfrm>
            <a:off x="3799116" y="1371614"/>
            <a:ext cx="652209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6000" b="0" dirty="0">
                <a:solidFill>
                  <a:schemeClr val="tx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6000" b="0" dirty="0">
              <a:solidFill>
                <a:schemeClr val="tx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7500" y="828675"/>
            <a:ext cx="6243638" cy="5014913"/>
          </a:xfrm>
          <a:solidFill>
            <a:schemeClr val="accent1"/>
          </a:solidFill>
        </p:spPr>
      </p:pic>
      <p:sp>
        <p:nvSpPr>
          <p:cNvPr id="16" name="Freeform 5"/>
          <p:cNvSpPr>
            <a:spLocks noEditPoints="1"/>
          </p:cNvSpPr>
          <p:nvPr/>
        </p:nvSpPr>
        <p:spPr bwMode="auto">
          <a:xfrm>
            <a:off x="5397499" y="828129"/>
            <a:ext cx="6243347" cy="5015066"/>
          </a:xfrm>
          <a:custGeom>
            <a:avLst/>
            <a:gdLst>
              <a:gd name="T0" fmla="*/ 1986 w 1986"/>
              <a:gd name="T1" fmla="*/ 0 h 1516"/>
              <a:gd name="T2" fmla="*/ 905 w 1986"/>
              <a:gd name="T3" fmla="*/ 158 h 1516"/>
              <a:gd name="T4" fmla="*/ 278 w 1986"/>
              <a:gd name="T5" fmla="*/ 65 h 1516"/>
              <a:gd name="T6" fmla="*/ 194 w 1986"/>
              <a:gd name="T7" fmla="*/ 128 h 1516"/>
              <a:gd name="T8" fmla="*/ 190 w 1986"/>
              <a:gd name="T9" fmla="*/ 124 h 1516"/>
              <a:gd name="T10" fmla="*/ 47 w 1986"/>
              <a:gd name="T11" fmla="*/ 233 h 1516"/>
              <a:gd name="T12" fmla="*/ 1879 w 1986"/>
              <a:gd name="T13" fmla="*/ 1099 h 1516"/>
              <a:gd name="T14" fmla="*/ 1821 w 1986"/>
              <a:gd name="T15" fmla="*/ 1105 h 1516"/>
              <a:gd name="T16" fmla="*/ 1791 w 1986"/>
              <a:gd name="T17" fmla="*/ 1108 h 1516"/>
              <a:gd name="T18" fmla="*/ 1775 w 1986"/>
              <a:gd name="T19" fmla="*/ 1109 h 1516"/>
              <a:gd name="T20" fmla="*/ 1738 w 1986"/>
              <a:gd name="T21" fmla="*/ 1114 h 1516"/>
              <a:gd name="T22" fmla="*/ 1699 w 1986"/>
              <a:gd name="T23" fmla="*/ 1099 h 1516"/>
              <a:gd name="T24" fmla="*/ 1688 w 1986"/>
              <a:gd name="T25" fmla="*/ 1172 h 1516"/>
              <a:gd name="T26" fmla="*/ 1600 w 1986"/>
              <a:gd name="T27" fmla="*/ 1123 h 1516"/>
              <a:gd name="T28" fmla="*/ 1574 w 1986"/>
              <a:gd name="T29" fmla="*/ 1129 h 1516"/>
              <a:gd name="T30" fmla="*/ 1570 w 1986"/>
              <a:gd name="T31" fmla="*/ 1154 h 1516"/>
              <a:gd name="T32" fmla="*/ 1541 w 1986"/>
              <a:gd name="T33" fmla="*/ 1148 h 1516"/>
              <a:gd name="T34" fmla="*/ 1485 w 1986"/>
              <a:gd name="T35" fmla="*/ 1218 h 1516"/>
              <a:gd name="T36" fmla="*/ 1471 w 1986"/>
              <a:gd name="T37" fmla="*/ 1228 h 1516"/>
              <a:gd name="T38" fmla="*/ 1411 w 1986"/>
              <a:gd name="T39" fmla="*/ 1256 h 1516"/>
              <a:gd name="T40" fmla="*/ 1438 w 1986"/>
              <a:gd name="T41" fmla="*/ 1329 h 1516"/>
              <a:gd name="T42" fmla="*/ 1342 w 1986"/>
              <a:gd name="T43" fmla="*/ 1331 h 1516"/>
              <a:gd name="T44" fmla="*/ 1247 w 1986"/>
              <a:gd name="T45" fmla="*/ 1291 h 1516"/>
              <a:gd name="T46" fmla="*/ 1343 w 1986"/>
              <a:gd name="T47" fmla="*/ 1364 h 1516"/>
              <a:gd name="T48" fmla="*/ 1340 w 1986"/>
              <a:gd name="T49" fmla="*/ 1421 h 1516"/>
              <a:gd name="T50" fmla="*/ 1122 w 1986"/>
              <a:gd name="T51" fmla="*/ 1477 h 1516"/>
              <a:gd name="T52" fmla="*/ 891 w 1986"/>
              <a:gd name="T53" fmla="*/ 1414 h 1516"/>
              <a:gd name="T54" fmla="*/ 660 w 1986"/>
              <a:gd name="T55" fmla="*/ 1308 h 1516"/>
              <a:gd name="T56" fmla="*/ 551 w 1986"/>
              <a:gd name="T57" fmla="*/ 1242 h 1516"/>
              <a:gd name="T58" fmla="*/ 402 w 1986"/>
              <a:gd name="T59" fmla="*/ 1174 h 1516"/>
              <a:gd name="T60" fmla="*/ 311 w 1986"/>
              <a:gd name="T61" fmla="*/ 1090 h 1516"/>
              <a:gd name="T62" fmla="*/ 270 w 1986"/>
              <a:gd name="T63" fmla="*/ 974 h 1516"/>
              <a:gd name="T64" fmla="*/ 232 w 1986"/>
              <a:gd name="T65" fmla="*/ 891 h 1516"/>
              <a:gd name="T66" fmla="*/ 186 w 1986"/>
              <a:gd name="T67" fmla="*/ 800 h 1516"/>
              <a:gd name="T68" fmla="*/ 44 w 1986"/>
              <a:gd name="T69" fmla="*/ 534 h 1516"/>
              <a:gd name="T70" fmla="*/ 212 w 1986"/>
              <a:gd name="T71" fmla="*/ 730 h 1516"/>
              <a:gd name="T72" fmla="*/ 170 w 1986"/>
              <a:gd name="T73" fmla="*/ 672 h 1516"/>
              <a:gd name="T74" fmla="*/ 79 w 1986"/>
              <a:gd name="T75" fmla="*/ 535 h 1516"/>
              <a:gd name="T76" fmla="*/ 92 w 1986"/>
              <a:gd name="T77" fmla="*/ 342 h 1516"/>
              <a:gd name="T78" fmla="*/ 160 w 1986"/>
              <a:gd name="T79" fmla="*/ 294 h 1516"/>
              <a:gd name="T80" fmla="*/ 227 w 1986"/>
              <a:gd name="T81" fmla="*/ 299 h 1516"/>
              <a:gd name="T82" fmla="*/ 271 w 1986"/>
              <a:gd name="T83" fmla="*/ 283 h 1516"/>
              <a:gd name="T84" fmla="*/ 308 w 1986"/>
              <a:gd name="T85" fmla="*/ 280 h 1516"/>
              <a:gd name="T86" fmla="*/ 371 w 1986"/>
              <a:gd name="T87" fmla="*/ 221 h 1516"/>
              <a:gd name="T88" fmla="*/ 417 w 1986"/>
              <a:gd name="T89" fmla="*/ 137 h 1516"/>
              <a:gd name="T90" fmla="*/ 414 w 1986"/>
              <a:gd name="T91" fmla="*/ 119 h 1516"/>
              <a:gd name="T92" fmla="*/ 450 w 1986"/>
              <a:gd name="T93" fmla="*/ 49 h 1516"/>
              <a:gd name="T94" fmla="*/ 604 w 1986"/>
              <a:gd name="T95" fmla="*/ 70 h 1516"/>
              <a:gd name="T96" fmla="*/ 769 w 1986"/>
              <a:gd name="T97" fmla="*/ 147 h 1516"/>
              <a:gd name="T98" fmla="*/ 872 w 1986"/>
              <a:gd name="T99" fmla="*/ 182 h 1516"/>
              <a:gd name="T100" fmla="*/ 1326 w 1986"/>
              <a:gd name="T101" fmla="*/ 438 h 1516"/>
              <a:gd name="T102" fmla="*/ 1603 w 1986"/>
              <a:gd name="T103" fmla="*/ 664 h 1516"/>
              <a:gd name="T104" fmla="*/ 1679 w 1986"/>
              <a:gd name="T105" fmla="*/ 744 h 1516"/>
              <a:gd name="T106" fmla="*/ 1779 w 1986"/>
              <a:gd name="T107" fmla="*/ 868 h 1516"/>
              <a:gd name="T108" fmla="*/ 1912 w 1986"/>
              <a:gd name="T109" fmla="*/ 1064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86" h="1516">
                <a:moveTo>
                  <a:pt x="0" y="0"/>
                </a:moveTo>
                <a:cubicBezTo>
                  <a:pt x="0" y="1516"/>
                  <a:pt x="0" y="1516"/>
                  <a:pt x="0" y="1516"/>
                </a:cubicBezTo>
                <a:cubicBezTo>
                  <a:pt x="1986" y="1516"/>
                  <a:pt x="1986" y="1516"/>
                  <a:pt x="1986" y="1516"/>
                </a:cubicBezTo>
                <a:cubicBezTo>
                  <a:pt x="1986" y="0"/>
                  <a:pt x="1986" y="0"/>
                  <a:pt x="1986" y="0"/>
                </a:cubicBezTo>
                <a:lnTo>
                  <a:pt x="0" y="0"/>
                </a:lnTo>
                <a:close/>
                <a:moveTo>
                  <a:pt x="895" y="74"/>
                </a:moveTo>
                <a:cubicBezTo>
                  <a:pt x="902" y="86"/>
                  <a:pt x="906" y="101"/>
                  <a:pt x="905" y="115"/>
                </a:cubicBezTo>
                <a:cubicBezTo>
                  <a:pt x="905" y="128"/>
                  <a:pt x="917" y="140"/>
                  <a:pt x="905" y="158"/>
                </a:cubicBezTo>
                <a:cubicBezTo>
                  <a:pt x="893" y="117"/>
                  <a:pt x="882" y="80"/>
                  <a:pt x="871" y="40"/>
                </a:cubicBezTo>
                <a:cubicBezTo>
                  <a:pt x="891" y="46"/>
                  <a:pt x="890" y="63"/>
                  <a:pt x="895" y="74"/>
                </a:cubicBezTo>
                <a:close/>
                <a:moveTo>
                  <a:pt x="328" y="26"/>
                </a:moveTo>
                <a:cubicBezTo>
                  <a:pt x="311" y="39"/>
                  <a:pt x="294" y="52"/>
                  <a:pt x="278" y="65"/>
                </a:cubicBezTo>
                <a:cubicBezTo>
                  <a:pt x="277" y="64"/>
                  <a:pt x="276" y="63"/>
                  <a:pt x="275" y="61"/>
                </a:cubicBezTo>
                <a:cubicBezTo>
                  <a:pt x="289" y="45"/>
                  <a:pt x="306" y="33"/>
                  <a:pt x="328" y="26"/>
                </a:cubicBezTo>
                <a:close/>
                <a:moveTo>
                  <a:pt x="190" y="124"/>
                </a:moveTo>
                <a:cubicBezTo>
                  <a:pt x="191" y="125"/>
                  <a:pt x="192" y="127"/>
                  <a:pt x="194" y="128"/>
                </a:cubicBezTo>
                <a:cubicBezTo>
                  <a:pt x="186" y="134"/>
                  <a:pt x="179" y="140"/>
                  <a:pt x="172" y="145"/>
                </a:cubicBezTo>
                <a:cubicBezTo>
                  <a:pt x="165" y="151"/>
                  <a:pt x="158" y="156"/>
                  <a:pt x="150" y="162"/>
                </a:cubicBezTo>
                <a:cubicBezTo>
                  <a:pt x="149" y="160"/>
                  <a:pt x="148" y="159"/>
                  <a:pt x="147" y="158"/>
                </a:cubicBezTo>
                <a:cubicBezTo>
                  <a:pt x="161" y="146"/>
                  <a:pt x="176" y="135"/>
                  <a:pt x="190" y="124"/>
                </a:cubicBezTo>
                <a:close/>
                <a:moveTo>
                  <a:pt x="96" y="198"/>
                </a:moveTo>
                <a:cubicBezTo>
                  <a:pt x="97" y="199"/>
                  <a:pt x="98" y="201"/>
                  <a:pt x="99" y="202"/>
                </a:cubicBezTo>
                <a:cubicBezTo>
                  <a:pt x="83" y="214"/>
                  <a:pt x="67" y="226"/>
                  <a:pt x="51" y="239"/>
                </a:cubicBezTo>
                <a:cubicBezTo>
                  <a:pt x="50" y="237"/>
                  <a:pt x="49" y="235"/>
                  <a:pt x="47" y="233"/>
                </a:cubicBezTo>
                <a:cubicBezTo>
                  <a:pt x="64" y="221"/>
                  <a:pt x="80" y="209"/>
                  <a:pt x="96" y="198"/>
                </a:cubicBezTo>
                <a:close/>
                <a:moveTo>
                  <a:pt x="1933" y="1111"/>
                </a:moveTo>
                <a:cubicBezTo>
                  <a:pt x="1931" y="1112"/>
                  <a:pt x="1928" y="1115"/>
                  <a:pt x="1926" y="1114"/>
                </a:cubicBezTo>
                <a:cubicBezTo>
                  <a:pt x="1910" y="1110"/>
                  <a:pt x="1893" y="1112"/>
                  <a:pt x="1879" y="1099"/>
                </a:cubicBezTo>
                <a:cubicBezTo>
                  <a:pt x="1873" y="1094"/>
                  <a:pt x="1866" y="1090"/>
                  <a:pt x="1856" y="1095"/>
                </a:cubicBezTo>
                <a:cubicBezTo>
                  <a:pt x="1850" y="1098"/>
                  <a:pt x="1840" y="1092"/>
                  <a:pt x="1829" y="1090"/>
                </a:cubicBezTo>
                <a:cubicBezTo>
                  <a:pt x="1836" y="1098"/>
                  <a:pt x="1842" y="1105"/>
                  <a:pt x="1850" y="1113"/>
                </a:cubicBezTo>
                <a:cubicBezTo>
                  <a:pt x="1837" y="1114"/>
                  <a:pt x="1829" y="1113"/>
                  <a:pt x="1821" y="1105"/>
                </a:cubicBezTo>
                <a:cubicBezTo>
                  <a:pt x="1817" y="1102"/>
                  <a:pt x="1811" y="1101"/>
                  <a:pt x="1807" y="1098"/>
                </a:cubicBezTo>
                <a:cubicBezTo>
                  <a:pt x="1800" y="1093"/>
                  <a:pt x="1792" y="1088"/>
                  <a:pt x="1788" y="1082"/>
                </a:cubicBezTo>
                <a:cubicBezTo>
                  <a:pt x="1779" y="1068"/>
                  <a:pt x="1767" y="1068"/>
                  <a:pt x="1749" y="1067"/>
                </a:cubicBezTo>
                <a:cubicBezTo>
                  <a:pt x="1764" y="1084"/>
                  <a:pt x="1775" y="1099"/>
                  <a:pt x="1791" y="1108"/>
                </a:cubicBezTo>
                <a:cubicBezTo>
                  <a:pt x="1798" y="1112"/>
                  <a:pt x="1805" y="1116"/>
                  <a:pt x="1812" y="1121"/>
                </a:cubicBezTo>
                <a:cubicBezTo>
                  <a:pt x="1818" y="1125"/>
                  <a:pt x="1819" y="1131"/>
                  <a:pt x="1814" y="1135"/>
                </a:cubicBezTo>
                <a:cubicBezTo>
                  <a:pt x="1812" y="1137"/>
                  <a:pt x="1804" y="1136"/>
                  <a:pt x="1801" y="1133"/>
                </a:cubicBezTo>
                <a:cubicBezTo>
                  <a:pt x="1791" y="1126"/>
                  <a:pt x="1783" y="1117"/>
                  <a:pt x="1775" y="1109"/>
                </a:cubicBezTo>
                <a:cubicBezTo>
                  <a:pt x="1774" y="1110"/>
                  <a:pt x="1772" y="1111"/>
                  <a:pt x="1771" y="1113"/>
                </a:cubicBezTo>
                <a:cubicBezTo>
                  <a:pt x="1778" y="1120"/>
                  <a:pt x="1786" y="1128"/>
                  <a:pt x="1795" y="1137"/>
                </a:cubicBezTo>
                <a:cubicBezTo>
                  <a:pt x="1781" y="1144"/>
                  <a:pt x="1773" y="1134"/>
                  <a:pt x="1765" y="1130"/>
                </a:cubicBezTo>
                <a:cubicBezTo>
                  <a:pt x="1755" y="1126"/>
                  <a:pt x="1747" y="1119"/>
                  <a:pt x="1738" y="1114"/>
                </a:cubicBezTo>
                <a:cubicBezTo>
                  <a:pt x="1749" y="1134"/>
                  <a:pt x="1757" y="1156"/>
                  <a:pt x="1780" y="1167"/>
                </a:cubicBezTo>
                <a:cubicBezTo>
                  <a:pt x="1767" y="1165"/>
                  <a:pt x="1760" y="1156"/>
                  <a:pt x="1752" y="1149"/>
                </a:cubicBezTo>
                <a:cubicBezTo>
                  <a:pt x="1743" y="1141"/>
                  <a:pt x="1733" y="1134"/>
                  <a:pt x="1725" y="1125"/>
                </a:cubicBezTo>
                <a:cubicBezTo>
                  <a:pt x="1716" y="1117"/>
                  <a:pt x="1708" y="1109"/>
                  <a:pt x="1699" y="1099"/>
                </a:cubicBezTo>
                <a:cubicBezTo>
                  <a:pt x="1692" y="1108"/>
                  <a:pt x="1687" y="1115"/>
                  <a:pt x="1681" y="1123"/>
                </a:cubicBezTo>
                <a:cubicBezTo>
                  <a:pt x="1672" y="1119"/>
                  <a:pt x="1660" y="1125"/>
                  <a:pt x="1650" y="1116"/>
                </a:cubicBezTo>
                <a:cubicBezTo>
                  <a:pt x="1648" y="1115"/>
                  <a:pt x="1640" y="1120"/>
                  <a:pt x="1632" y="1123"/>
                </a:cubicBezTo>
                <a:cubicBezTo>
                  <a:pt x="1653" y="1141"/>
                  <a:pt x="1670" y="1157"/>
                  <a:pt x="1688" y="1172"/>
                </a:cubicBezTo>
                <a:cubicBezTo>
                  <a:pt x="1687" y="1174"/>
                  <a:pt x="1687" y="1175"/>
                  <a:pt x="1686" y="1176"/>
                </a:cubicBezTo>
                <a:cubicBezTo>
                  <a:pt x="1678" y="1171"/>
                  <a:pt x="1669" y="1167"/>
                  <a:pt x="1662" y="1161"/>
                </a:cubicBezTo>
                <a:cubicBezTo>
                  <a:pt x="1646" y="1149"/>
                  <a:pt x="1630" y="1137"/>
                  <a:pt x="1614" y="1125"/>
                </a:cubicBezTo>
                <a:cubicBezTo>
                  <a:pt x="1611" y="1123"/>
                  <a:pt x="1606" y="1122"/>
                  <a:pt x="1600" y="1123"/>
                </a:cubicBezTo>
                <a:cubicBezTo>
                  <a:pt x="1648" y="1170"/>
                  <a:pt x="1702" y="1208"/>
                  <a:pt x="1760" y="1241"/>
                </a:cubicBezTo>
                <a:cubicBezTo>
                  <a:pt x="1750" y="1247"/>
                  <a:pt x="1742" y="1241"/>
                  <a:pt x="1734" y="1237"/>
                </a:cubicBezTo>
                <a:cubicBezTo>
                  <a:pt x="1691" y="1216"/>
                  <a:pt x="1652" y="1190"/>
                  <a:pt x="1616" y="1159"/>
                </a:cubicBezTo>
                <a:cubicBezTo>
                  <a:pt x="1603" y="1148"/>
                  <a:pt x="1590" y="1137"/>
                  <a:pt x="1574" y="1129"/>
                </a:cubicBezTo>
                <a:cubicBezTo>
                  <a:pt x="1577" y="1134"/>
                  <a:pt x="1580" y="1139"/>
                  <a:pt x="1584" y="1143"/>
                </a:cubicBezTo>
                <a:cubicBezTo>
                  <a:pt x="1583" y="1144"/>
                  <a:pt x="1583" y="1144"/>
                  <a:pt x="1582" y="1145"/>
                </a:cubicBezTo>
                <a:cubicBezTo>
                  <a:pt x="1576" y="1140"/>
                  <a:pt x="1570" y="1135"/>
                  <a:pt x="1560" y="1128"/>
                </a:cubicBezTo>
                <a:cubicBezTo>
                  <a:pt x="1564" y="1139"/>
                  <a:pt x="1567" y="1147"/>
                  <a:pt x="1570" y="1154"/>
                </a:cubicBezTo>
                <a:cubicBezTo>
                  <a:pt x="1569" y="1155"/>
                  <a:pt x="1568" y="1156"/>
                  <a:pt x="1567" y="1156"/>
                </a:cubicBezTo>
                <a:cubicBezTo>
                  <a:pt x="1561" y="1148"/>
                  <a:pt x="1556" y="1140"/>
                  <a:pt x="1549" y="1132"/>
                </a:cubicBezTo>
                <a:cubicBezTo>
                  <a:pt x="1543" y="1125"/>
                  <a:pt x="1536" y="1119"/>
                  <a:pt x="1527" y="1111"/>
                </a:cubicBezTo>
                <a:cubicBezTo>
                  <a:pt x="1521" y="1130"/>
                  <a:pt x="1540" y="1135"/>
                  <a:pt x="1541" y="1148"/>
                </a:cubicBezTo>
                <a:cubicBezTo>
                  <a:pt x="1541" y="1161"/>
                  <a:pt x="1543" y="1174"/>
                  <a:pt x="1545" y="1191"/>
                </a:cubicBezTo>
                <a:cubicBezTo>
                  <a:pt x="1529" y="1187"/>
                  <a:pt x="1516" y="1183"/>
                  <a:pt x="1502" y="1180"/>
                </a:cubicBezTo>
                <a:cubicBezTo>
                  <a:pt x="1486" y="1193"/>
                  <a:pt x="1503" y="1203"/>
                  <a:pt x="1505" y="1214"/>
                </a:cubicBezTo>
                <a:cubicBezTo>
                  <a:pt x="1499" y="1215"/>
                  <a:pt x="1493" y="1217"/>
                  <a:pt x="1485" y="1218"/>
                </a:cubicBezTo>
                <a:cubicBezTo>
                  <a:pt x="1492" y="1229"/>
                  <a:pt x="1498" y="1237"/>
                  <a:pt x="1505" y="1246"/>
                </a:cubicBezTo>
                <a:cubicBezTo>
                  <a:pt x="1504" y="1247"/>
                  <a:pt x="1504" y="1247"/>
                  <a:pt x="1504" y="1248"/>
                </a:cubicBezTo>
                <a:cubicBezTo>
                  <a:pt x="1494" y="1240"/>
                  <a:pt x="1485" y="1232"/>
                  <a:pt x="1475" y="1224"/>
                </a:cubicBezTo>
                <a:cubicBezTo>
                  <a:pt x="1474" y="1225"/>
                  <a:pt x="1473" y="1227"/>
                  <a:pt x="1471" y="1228"/>
                </a:cubicBezTo>
                <a:cubicBezTo>
                  <a:pt x="1476" y="1234"/>
                  <a:pt x="1481" y="1241"/>
                  <a:pt x="1487" y="1247"/>
                </a:cubicBezTo>
                <a:cubicBezTo>
                  <a:pt x="1493" y="1255"/>
                  <a:pt x="1493" y="1262"/>
                  <a:pt x="1489" y="1269"/>
                </a:cubicBezTo>
                <a:cubicBezTo>
                  <a:pt x="1486" y="1274"/>
                  <a:pt x="1470" y="1277"/>
                  <a:pt x="1464" y="1274"/>
                </a:cubicBezTo>
                <a:cubicBezTo>
                  <a:pt x="1447" y="1268"/>
                  <a:pt x="1430" y="1262"/>
                  <a:pt x="1411" y="1256"/>
                </a:cubicBezTo>
                <a:cubicBezTo>
                  <a:pt x="1415" y="1265"/>
                  <a:pt x="1416" y="1265"/>
                  <a:pt x="1435" y="1278"/>
                </a:cubicBezTo>
                <a:cubicBezTo>
                  <a:pt x="1443" y="1284"/>
                  <a:pt x="1450" y="1292"/>
                  <a:pt x="1459" y="1299"/>
                </a:cubicBezTo>
                <a:cubicBezTo>
                  <a:pt x="1445" y="1309"/>
                  <a:pt x="1436" y="1299"/>
                  <a:pt x="1425" y="1296"/>
                </a:cubicBezTo>
                <a:cubicBezTo>
                  <a:pt x="1429" y="1306"/>
                  <a:pt x="1433" y="1316"/>
                  <a:pt x="1438" y="1329"/>
                </a:cubicBezTo>
                <a:cubicBezTo>
                  <a:pt x="1428" y="1325"/>
                  <a:pt x="1419" y="1322"/>
                  <a:pt x="1407" y="1317"/>
                </a:cubicBezTo>
                <a:cubicBezTo>
                  <a:pt x="1408" y="1323"/>
                  <a:pt x="1409" y="1327"/>
                  <a:pt x="1410" y="1330"/>
                </a:cubicBezTo>
                <a:cubicBezTo>
                  <a:pt x="1413" y="1339"/>
                  <a:pt x="1411" y="1344"/>
                  <a:pt x="1402" y="1342"/>
                </a:cubicBezTo>
                <a:cubicBezTo>
                  <a:pt x="1382" y="1339"/>
                  <a:pt x="1362" y="1335"/>
                  <a:pt x="1342" y="1331"/>
                </a:cubicBezTo>
                <a:cubicBezTo>
                  <a:pt x="1339" y="1330"/>
                  <a:pt x="1336" y="1328"/>
                  <a:pt x="1334" y="1325"/>
                </a:cubicBezTo>
                <a:cubicBezTo>
                  <a:pt x="1328" y="1320"/>
                  <a:pt x="1324" y="1312"/>
                  <a:pt x="1318" y="1308"/>
                </a:cubicBezTo>
                <a:cubicBezTo>
                  <a:pt x="1307" y="1299"/>
                  <a:pt x="1295" y="1292"/>
                  <a:pt x="1282" y="1284"/>
                </a:cubicBezTo>
                <a:cubicBezTo>
                  <a:pt x="1272" y="1296"/>
                  <a:pt x="1261" y="1299"/>
                  <a:pt x="1247" y="1291"/>
                </a:cubicBezTo>
                <a:cubicBezTo>
                  <a:pt x="1241" y="1288"/>
                  <a:pt x="1234" y="1287"/>
                  <a:pt x="1224" y="1284"/>
                </a:cubicBezTo>
                <a:cubicBezTo>
                  <a:pt x="1241" y="1311"/>
                  <a:pt x="1268" y="1314"/>
                  <a:pt x="1288" y="1328"/>
                </a:cubicBezTo>
                <a:cubicBezTo>
                  <a:pt x="1309" y="1342"/>
                  <a:pt x="1334" y="1348"/>
                  <a:pt x="1357" y="1358"/>
                </a:cubicBezTo>
                <a:cubicBezTo>
                  <a:pt x="1354" y="1359"/>
                  <a:pt x="1349" y="1362"/>
                  <a:pt x="1343" y="1364"/>
                </a:cubicBezTo>
                <a:cubicBezTo>
                  <a:pt x="1347" y="1375"/>
                  <a:pt x="1357" y="1381"/>
                  <a:pt x="1365" y="1378"/>
                </a:cubicBezTo>
                <a:cubicBezTo>
                  <a:pt x="1379" y="1374"/>
                  <a:pt x="1391" y="1381"/>
                  <a:pt x="1405" y="1378"/>
                </a:cubicBezTo>
                <a:cubicBezTo>
                  <a:pt x="1396" y="1402"/>
                  <a:pt x="1379" y="1413"/>
                  <a:pt x="1357" y="1416"/>
                </a:cubicBezTo>
                <a:cubicBezTo>
                  <a:pt x="1351" y="1417"/>
                  <a:pt x="1345" y="1417"/>
                  <a:pt x="1340" y="1421"/>
                </a:cubicBezTo>
                <a:cubicBezTo>
                  <a:pt x="1324" y="1432"/>
                  <a:pt x="1307" y="1438"/>
                  <a:pt x="1288" y="1444"/>
                </a:cubicBezTo>
                <a:cubicBezTo>
                  <a:pt x="1263" y="1452"/>
                  <a:pt x="1238" y="1456"/>
                  <a:pt x="1212" y="1458"/>
                </a:cubicBezTo>
                <a:cubicBezTo>
                  <a:pt x="1191" y="1461"/>
                  <a:pt x="1170" y="1462"/>
                  <a:pt x="1148" y="1462"/>
                </a:cubicBezTo>
                <a:cubicBezTo>
                  <a:pt x="1136" y="1462"/>
                  <a:pt x="1128" y="1466"/>
                  <a:pt x="1122" y="1477"/>
                </a:cubicBezTo>
                <a:cubicBezTo>
                  <a:pt x="1116" y="1489"/>
                  <a:pt x="1107" y="1491"/>
                  <a:pt x="1094" y="1489"/>
                </a:cubicBezTo>
                <a:cubicBezTo>
                  <a:pt x="1042" y="1481"/>
                  <a:pt x="996" y="1460"/>
                  <a:pt x="954" y="1430"/>
                </a:cubicBezTo>
                <a:cubicBezTo>
                  <a:pt x="945" y="1424"/>
                  <a:pt x="936" y="1419"/>
                  <a:pt x="926" y="1415"/>
                </a:cubicBezTo>
                <a:cubicBezTo>
                  <a:pt x="915" y="1410"/>
                  <a:pt x="903" y="1409"/>
                  <a:pt x="891" y="1414"/>
                </a:cubicBezTo>
                <a:cubicBezTo>
                  <a:pt x="860" y="1426"/>
                  <a:pt x="833" y="1418"/>
                  <a:pt x="809" y="1396"/>
                </a:cubicBezTo>
                <a:cubicBezTo>
                  <a:pt x="791" y="1378"/>
                  <a:pt x="771" y="1363"/>
                  <a:pt x="749" y="1351"/>
                </a:cubicBezTo>
                <a:cubicBezTo>
                  <a:pt x="729" y="1340"/>
                  <a:pt x="711" y="1327"/>
                  <a:pt x="691" y="1316"/>
                </a:cubicBezTo>
                <a:cubicBezTo>
                  <a:pt x="682" y="1310"/>
                  <a:pt x="675" y="1297"/>
                  <a:pt x="660" y="1308"/>
                </a:cubicBezTo>
                <a:cubicBezTo>
                  <a:pt x="656" y="1311"/>
                  <a:pt x="643" y="1303"/>
                  <a:pt x="631" y="1298"/>
                </a:cubicBezTo>
                <a:cubicBezTo>
                  <a:pt x="636" y="1292"/>
                  <a:pt x="639" y="1287"/>
                  <a:pt x="644" y="1281"/>
                </a:cubicBezTo>
                <a:cubicBezTo>
                  <a:pt x="633" y="1269"/>
                  <a:pt x="623" y="1260"/>
                  <a:pt x="605" y="1258"/>
                </a:cubicBezTo>
                <a:cubicBezTo>
                  <a:pt x="586" y="1256"/>
                  <a:pt x="568" y="1250"/>
                  <a:pt x="551" y="1242"/>
                </a:cubicBezTo>
                <a:cubicBezTo>
                  <a:pt x="533" y="1234"/>
                  <a:pt x="517" y="1222"/>
                  <a:pt x="500" y="1212"/>
                </a:cubicBezTo>
                <a:cubicBezTo>
                  <a:pt x="486" y="1203"/>
                  <a:pt x="471" y="1195"/>
                  <a:pt x="453" y="1193"/>
                </a:cubicBezTo>
                <a:cubicBezTo>
                  <a:pt x="448" y="1193"/>
                  <a:pt x="443" y="1186"/>
                  <a:pt x="440" y="1183"/>
                </a:cubicBezTo>
                <a:cubicBezTo>
                  <a:pt x="427" y="1180"/>
                  <a:pt x="415" y="1177"/>
                  <a:pt x="402" y="1174"/>
                </a:cubicBezTo>
                <a:cubicBezTo>
                  <a:pt x="401" y="1174"/>
                  <a:pt x="398" y="1171"/>
                  <a:pt x="398" y="1170"/>
                </a:cubicBezTo>
                <a:cubicBezTo>
                  <a:pt x="399" y="1153"/>
                  <a:pt x="385" y="1150"/>
                  <a:pt x="374" y="1144"/>
                </a:cubicBezTo>
                <a:cubicBezTo>
                  <a:pt x="365" y="1138"/>
                  <a:pt x="358" y="1128"/>
                  <a:pt x="350" y="1121"/>
                </a:cubicBezTo>
                <a:cubicBezTo>
                  <a:pt x="337" y="1110"/>
                  <a:pt x="325" y="1099"/>
                  <a:pt x="311" y="1090"/>
                </a:cubicBezTo>
                <a:cubicBezTo>
                  <a:pt x="290" y="1077"/>
                  <a:pt x="288" y="1072"/>
                  <a:pt x="291" y="1048"/>
                </a:cubicBezTo>
                <a:cubicBezTo>
                  <a:pt x="293" y="1033"/>
                  <a:pt x="292" y="1017"/>
                  <a:pt x="291" y="1002"/>
                </a:cubicBezTo>
                <a:cubicBezTo>
                  <a:pt x="291" y="998"/>
                  <a:pt x="287" y="995"/>
                  <a:pt x="285" y="992"/>
                </a:cubicBezTo>
                <a:cubicBezTo>
                  <a:pt x="280" y="986"/>
                  <a:pt x="273" y="981"/>
                  <a:pt x="270" y="974"/>
                </a:cubicBezTo>
                <a:cubicBezTo>
                  <a:pt x="252" y="943"/>
                  <a:pt x="225" y="919"/>
                  <a:pt x="201" y="894"/>
                </a:cubicBezTo>
                <a:cubicBezTo>
                  <a:pt x="193" y="886"/>
                  <a:pt x="187" y="875"/>
                  <a:pt x="179" y="862"/>
                </a:cubicBezTo>
                <a:cubicBezTo>
                  <a:pt x="185" y="863"/>
                  <a:pt x="189" y="863"/>
                  <a:pt x="192" y="864"/>
                </a:cubicBezTo>
                <a:cubicBezTo>
                  <a:pt x="205" y="873"/>
                  <a:pt x="218" y="882"/>
                  <a:pt x="232" y="891"/>
                </a:cubicBezTo>
                <a:cubicBezTo>
                  <a:pt x="239" y="895"/>
                  <a:pt x="246" y="900"/>
                  <a:pt x="255" y="906"/>
                </a:cubicBezTo>
                <a:cubicBezTo>
                  <a:pt x="256" y="901"/>
                  <a:pt x="259" y="897"/>
                  <a:pt x="258" y="894"/>
                </a:cubicBezTo>
                <a:cubicBezTo>
                  <a:pt x="256" y="887"/>
                  <a:pt x="253" y="879"/>
                  <a:pt x="248" y="873"/>
                </a:cubicBezTo>
                <a:cubicBezTo>
                  <a:pt x="228" y="848"/>
                  <a:pt x="207" y="824"/>
                  <a:pt x="186" y="800"/>
                </a:cubicBezTo>
                <a:cubicBezTo>
                  <a:pt x="183" y="796"/>
                  <a:pt x="179" y="793"/>
                  <a:pt x="177" y="789"/>
                </a:cubicBezTo>
                <a:cubicBezTo>
                  <a:pt x="157" y="754"/>
                  <a:pt x="131" y="724"/>
                  <a:pt x="103" y="695"/>
                </a:cubicBezTo>
                <a:cubicBezTo>
                  <a:pt x="74" y="666"/>
                  <a:pt x="54" y="630"/>
                  <a:pt x="40" y="592"/>
                </a:cubicBezTo>
                <a:cubicBezTo>
                  <a:pt x="33" y="574"/>
                  <a:pt x="31" y="554"/>
                  <a:pt x="44" y="534"/>
                </a:cubicBezTo>
                <a:cubicBezTo>
                  <a:pt x="48" y="543"/>
                  <a:pt x="54" y="551"/>
                  <a:pt x="56" y="561"/>
                </a:cubicBezTo>
                <a:cubicBezTo>
                  <a:pt x="63" y="610"/>
                  <a:pt x="98" y="638"/>
                  <a:pt x="133" y="668"/>
                </a:cubicBezTo>
                <a:cubicBezTo>
                  <a:pt x="144" y="677"/>
                  <a:pt x="155" y="687"/>
                  <a:pt x="166" y="697"/>
                </a:cubicBezTo>
                <a:cubicBezTo>
                  <a:pt x="180" y="709"/>
                  <a:pt x="192" y="724"/>
                  <a:pt x="212" y="730"/>
                </a:cubicBezTo>
                <a:cubicBezTo>
                  <a:pt x="221" y="733"/>
                  <a:pt x="228" y="741"/>
                  <a:pt x="236" y="747"/>
                </a:cubicBezTo>
                <a:cubicBezTo>
                  <a:pt x="247" y="725"/>
                  <a:pt x="241" y="703"/>
                  <a:pt x="221" y="694"/>
                </a:cubicBezTo>
                <a:cubicBezTo>
                  <a:pt x="212" y="691"/>
                  <a:pt x="203" y="689"/>
                  <a:pt x="195" y="685"/>
                </a:cubicBezTo>
                <a:cubicBezTo>
                  <a:pt x="186" y="682"/>
                  <a:pt x="178" y="678"/>
                  <a:pt x="170" y="672"/>
                </a:cubicBezTo>
                <a:cubicBezTo>
                  <a:pt x="156" y="662"/>
                  <a:pt x="142" y="651"/>
                  <a:pt x="127" y="641"/>
                </a:cubicBezTo>
                <a:cubicBezTo>
                  <a:pt x="118" y="635"/>
                  <a:pt x="115" y="628"/>
                  <a:pt x="120" y="617"/>
                </a:cubicBezTo>
                <a:cubicBezTo>
                  <a:pt x="127" y="602"/>
                  <a:pt x="125" y="589"/>
                  <a:pt x="113" y="576"/>
                </a:cubicBezTo>
                <a:cubicBezTo>
                  <a:pt x="101" y="564"/>
                  <a:pt x="91" y="550"/>
                  <a:pt x="79" y="535"/>
                </a:cubicBezTo>
                <a:cubicBezTo>
                  <a:pt x="108" y="523"/>
                  <a:pt x="101" y="500"/>
                  <a:pt x="100" y="481"/>
                </a:cubicBezTo>
                <a:cubicBezTo>
                  <a:pt x="98" y="463"/>
                  <a:pt x="90" y="446"/>
                  <a:pt x="88" y="428"/>
                </a:cubicBezTo>
                <a:cubicBezTo>
                  <a:pt x="85" y="404"/>
                  <a:pt x="86" y="379"/>
                  <a:pt x="86" y="355"/>
                </a:cubicBezTo>
                <a:cubicBezTo>
                  <a:pt x="86" y="350"/>
                  <a:pt x="90" y="346"/>
                  <a:pt x="92" y="342"/>
                </a:cubicBezTo>
                <a:cubicBezTo>
                  <a:pt x="94" y="342"/>
                  <a:pt x="95" y="342"/>
                  <a:pt x="96" y="342"/>
                </a:cubicBezTo>
                <a:cubicBezTo>
                  <a:pt x="99" y="350"/>
                  <a:pt x="101" y="359"/>
                  <a:pt x="103" y="368"/>
                </a:cubicBezTo>
                <a:cubicBezTo>
                  <a:pt x="117" y="349"/>
                  <a:pt x="119" y="329"/>
                  <a:pt x="113" y="309"/>
                </a:cubicBezTo>
                <a:cubicBezTo>
                  <a:pt x="129" y="304"/>
                  <a:pt x="142" y="300"/>
                  <a:pt x="160" y="294"/>
                </a:cubicBezTo>
                <a:cubicBezTo>
                  <a:pt x="160" y="294"/>
                  <a:pt x="162" y="298"/>
                  <a:pt x="164" y="301"/>
                </a:cubicBezTo>
                <a:cubicBezTo>
                  <a:pt x="171" y="310"/>
                  <a:pt x="178" y="308"/>
                  <a:pt x="186" y="302"/>
                </a:cubicBezTo>
                <a:cubicBezTo>
                  <a:pt x="196" y="294"/>
                  <a:pt x="207" y="288"/>
                  <a:pt x="220" y="278"/>
                </a:cubicBezTo>
                <a:cubicBezTo>
                  <a:pt x="223" y="287"/>
                  <a:pt x="226" y="293"/>
                  <a:pt x="227" y="299"/>
                </a:cubicBezTo>
                <a:cubicBezTo>
                  <a:pt x="231" y="319"/>
                  <a:pt x="243" y="332"/>
                  <a:pt x="265" y="341"/>
                </a:cubicBezTo>
                <a:cubicBezTo>
                  <a:pt x="259" y="307"/>
                  <a:pt x="254" y="276"/>
                  <a:pt x="249" y="244"/>
                </a:cubicBezTo>
                <a:cubicBezTo>
                  <a:pt x="252" y="249"/>
                  <a:pt x="254" y="256"/>
                  <a:pt x="258" y="258"/>
                </a:cubicBezTo>
                <a:cubicBezTo>
                  <a:pt x="271" y="263"/>
                  <a:pt x="269" y="273"/>
                  <a:pt x="271" y="283"/>
                </a:cubicBezTo>
                <a:cubicBezTo>
                  <a:pt x="274" y="296"/>
                  <a:pt x="284" y="308"/>
                  <a:pt x="293" y="320"/>
                </a:cubicBezTo>
                <a:cubicBezTo>
                  <a:pt x="295" y="305"/>
                  <a:pt x="306" y="304"/>
                  <a:pt x="320" y="303"/>
                </a:cubicBezTo>
                <a:cubicBezTo>
                  <a:pt x="315" y="299"/>
                  <a:pt x="312" y="297"/>
                  <a:pt x="310" y="295"/>
                </a:cubicBezTo>
                <a:cubicBezTo>
                  <a:pt x="302" y="291"/>
                  <a:pt x="303" y="283"/>
                  <a:pt x="308" y="280"/>
                </a:cubicBezTo>
                <a:cubicBezTo>
                  <a:pt x="324" y="271"/>
                  <a:pt x="318" y="260"/>
                  <a:pt x="314" y="248"/>
                </a:cubicBezTo>
                <a:cubicBezTo>
                  <a:pt x="310" y="234"/>
                  <a:pt x="314" y="224"/>
                  <a:pt x="325" y="220"/>
                </a:cubicBezTo>
                <a:cubicBezTo>
                  <a:pt x="330" y="218"/>
                  <a:pt x="335" y="219"/>
                  <a:pt x="340" y="219"/>
                </a:cubicBezTo>
                <a:cubicBezTo>
                  <a:pt x="350" y="219"/>
                  <a:pt x="360" y="220"/>
                  <a:pt x="371" y="221"/>
                </a:cubicBezTo>
                <a:cubicBezTo>
                  <a:pt x="372" y="212"/>
                  <a:pt x="368" y="204"/>
                  <a:pt x="374" y="196"/>
                </a:cubicBezTo>
                <a:cubicBezTo>
                  <a:pt x="381" y="188"/>
                  <a:pt x="379" y="175"/>
                  <a:pt x="372" y="164"/>
                </a:cubicBezTo>
                <a:cubicBezTo>
                  <a:pt x="362" y="148"/>
                  <a:pt x="366" y="140"/>
                  <a:pt x="386" y="139"/>
                </a:cubicBezTo>
                <a:cubicBezTo>
                  <a:pt x="396" y="139"/>
                  <a:pt x="406" y="138"/>
                  <a:pt x="417" y="137"/>
                </a:cubicBezTo>
                <a:cubicBezTo>
                  <a:pt x="412" y="134"/>
                  <a:pt x="407" y="132"/>
                  <a:pt x="398" y="127"/>
                </a:cubicBezTo>
                <a:cubicBezTo>
                  <a:pt x="411" y="127"/>
                  <a:pt x="418" y="127"/>
                  <a:pt x="425" y="127"/>
                </a:cubicBezTo>
                <a:cubicBezTo>
                  <a:pt x="426" y="126"/>
                  <a:pt x="426" y="125"/>
                  <a:pt x="426" y="124"/>
                </a:cubicBezTo>
                <a:cubicBezTo>
                  <a:pt x="422" y="122"/>
                  <a:pt x="418" y="119"/>
                  <a:pt x="414" y="119"/>
                </a:cubicBezTo>
                <a:cubicBezTo>
                  <a:pt x="397" y="119"/>
                  <a:pt x="384" y="109"/>
                  <a:pt x="371" y="102"/>
                </a:cubicBezTo>
                <a:cubicBezTo>
                  <a:pt x="357" y="95"/>
                  <a:pt x="357" y="87"/>
                  <a:pt x="368" y="76"/>
                </a:cubicBezTo>
                <a:cubicBezTo>
                  <a:pt x="381" y="64"/>
                  <a:pt x="395" y="60"/>
                  <a:pt x="412" y="61"/>
                </a:cubicBezTo>
                <a:cubicBezTo>
                  <a:pt x="426" y="61"/>
                  <a:pt x="441" y="64"/>
                  <a:pt x="450" y="49"/>
                </a:cubicBezTo>
                <a:cubicBezTo>
                  <a:pt x="452" y="47"/>
                  <a:pt x="456" y="46"/>
                  <a:pt x="459" y="47"/>
                </a:cubicBezTo>
                <a:cubicBezTo>
                  <a:pt x="487" y="51"/>
                  <a:pt x="515" y="41"/>
                  <a:pt x="542" y="51"/>
                </a:cubicBezTo>
                <a:cubicBezTo>
                  <a:pt x="547" y="53"/>
                  <a:pt x="555" y="49"/>
                  <a:pt x="559" y="48"/>
                </a:cubicBezTo>
                <a:cubicBezTo>
                  <a:pt x="574" y="56"/>
                  <a:pt x="588" y="65"/>
                  <a:pt x="604" y="70"/>
                </a:cubicBezTo>
                <a:cubicBezTo>
                  <a:pt x="627" y="78"/>
                  <a:pt x="648" y="90"/>
                  <a:pt x="669" y="102"/>
                </a:cubicBezTo>
                <a:cubicBezTo>
                  <a:pt x="681" y="109"/>
                  <a:pt x="692" y="117"/>
                  <a:pt x="704" y="124"/>
                </a:cubicBezTo>
                <a:cubicBezTo>
                  <a:pt x="721" y="136"/>
                  <a:pt x="740" y="144"/>
                  <a:pt x="761" y="144"/>
                </a:cubicBezTo>
                <a:cubicBezTo>
                  <a:pt x="764" y="144"/>
                  <a:pt x="767" y="145"/>
                  <a:pt x="769" y="147"/>
                </a:cubicBezTo>
                <a:cubicBezTo>
                  <a:pt x="782" y="158"/>
                  <a:pt x="794" y="152"/>
                  <a:pt x="806" y="142"/>
                </a:cubicBezTo>
                <a:cubicBezTo>
                  <a:pt x="815" y="149"/>
                  <a:pt x="818" y="165"/>
                  <a:pt x="835" y="163"/>
                </a:cubicBezTo>
                <a:cubicBezTo>
                  <a:pt x="836" y="159"/>
                  <a:pt x="837" y="155"/>
                  <a:pt x="838" y="150"/>
                </a:cubicBezTo>
                <a:cubicBezTo>
                  <a:pt x="844" y="168"/>
                  <a:pt x="857" y="175"/>
                  <a:pt x="872" y="182"/>
                </a:cubicBezTo>
                <a:cubicBezTo>
                  <a:pt x="944" y="214"/>
                  <a:pt x="1016" y="246"/>
                  <a:pt x="1084" y="285"/>
                </a:cubicBezTo>
                <a:cubicBezTo>
                  <a:pt x="1101" y="294"/>
                  <a:pt x="1117" y="304"/>
                  <a:pt x="1131" y="317"/>
                </a:cubicBezTo>
                <a:cubicBezTo>
                  <a:pt x="1148" y="332"/>
                  <a:pt x="1169" y="341"/>
                  <a:pt x="1189" y="353"/>
                </a:cubicBezTo>
                <a:cubicBezTo>
                  <a:pt x="1234" y="381"/>
                  <a:pt x="1281" y="409"/>
                  <a:pt x="1326" y="438"/>
                </a:cubicBezTo>
                <a:cubicBezTo>
                  <a:pt x="1362" y="462"/>
                  <a:pt x="1396" y="489"/>
                  <a:pt x="1431" y="514"/>
                </a:cubicBezTo>
                <a:cubicBezTo>
                  <a:pt x="1444" y="525"/>
                  <a:pt x="1458" y="535"/>
                  <a:pt x="1470" y="547"/>
                </a:cubicBezTo>
                <a:cubicBezTo>
                  <a:pt x="1482" y="558"/>
                  <a:pt x="1491" y="571"/>
                  <a:pt x="1503" y="581"/>
                </a:cubicBezTo>
                <a:cubicBezTo>
                  <a:pt x="1536" y="609"/>
                  <a:pt x="1569" y="637"/>
                  <a:pt x="1603" y="664"/>
                </a:cubicBezTo>
                <a:cubicBezTo>
                  <a:pt x="1607" y="667"/>
                  <a:pt x="1613" y="669"/>
                  <a:pt x="1619" y="670"/>
                </a:cubicBezTo>
                <a:cubicBezTo>
                  <a:pt x="1634" y="672"/>
                  <a:pt x="1643" y="680"/>
                  <a:pt x="1641" y="694"/>
                </a:cubicBezTo>
                <a:cubicBezTo>
                  <a:pt x="1639" y="704"/>
                  <a:pt x="1643" y="709"/>
                  <a:pt x="1649" y="715"/>
                </a:cubicBezTo>
                <a:cubicBezTo>
                  <a:pt x="1659" y="725"/>
                  <a:pt x="1667" y="739"/>
                  <a:pt x="1679" y="744"/>
                </a:cubicBezTo>
                <a:cubicBezTo>
                  <a:pt x="1691" y="748"/>
                  <a:pt x="1697" y="758"/>
                  <a:pt x="1706" y="765"/>
                </a:cubicBezTo>
                <a:cubicBezTo>
                  <a:pt x="1708" y="766"/>
                  <a:pt x="1709" y="768"/>
                  <a:pt x="1709" y="770"/>
                </a:cubicBezTo>
                <a:cubicBezTo>
                  <a:pt x="1711" y="788"/>
                  <a:pt x="1726" y="797"/>
                  <a:pt x="1737" y="810"/>
                </a:cubicBezTo>
                <a:cubicBezTo>
                  <a:pt x="1752" y="828"/>
                  <a:pt x="1765" y="849"/>
                  <a:pt x="1779" y="868"/>
                </a:cubicBezTo>
                <a:cubicBezTo>
                  <a:pt x="1784" y="875"/>
                  <a:pt x="1790" y="883"/>
                  <a:pt x="1795" y="891"/>
                </a:cubicBezTo>
                <a:cubicBezTo>
                  <a:pt x="1798" y="894"/>
                  <a:pt x="1800" y="898"/>
                  <a:pt x="1802" y="902"/>
                </a:cubicBezTo>
                <a:cubicBezTo>
                  <a:pt x="1819" y="932"/>
                  <a:pt x="1834" y="962"/>
                  <a:pt x="1850" y="992"/>
                </a:cubicBezTo>
                <a:cubicBezTo>
                  <a:pt x="1866" y="1020"/>
                  <a:pt x="1888" y="1042"/>
                  <a:pt x="1912" y="1064"/>
                </a:cubicBezTo>
                <a:cubicBezTo>
                  <a:pt x="1924" y="1075"/>
                  <a:pt x="1939" y="1082"/>
                  <a:pt x="1951" y="1094"/>
                </a:cubicBezTo>
                <a:cubicBezTo>
                  <a:pt x="1945" y="1093"/>
                  <a:pt x="1939" y="1091"/>
                  <a:pt x="1930" y="1089"/>
                </a:cubicBezTo>
                <a:cubicBezTo>
                  <a:pt x="1931" y="1097"/>
                  <a:pt x="1932" y="1103"/>
                  <a:pt x="1933" y="11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Placeholder 7"/>
          <p:cNvSpPr txBox="1"/>
          <p:nvPr/>
        </p:nvSpPr>
        <p:spPr>
          <a:xfrm>
            <a:off x="866449" y="3688134"/>
            <a:ext cx="4647163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 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Don't let your 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7"/>
          <p:cNvSpPr txBox="1"/>
          <p:nvPr/>
        </p:nvSpPr>
        <p:spPr>
          <a:xfrm>
            <a:off x="866449" y="2010884"/>
            <a:ext cx="5217109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60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60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19" name="Text Placeholder 7"/>
          <p:cNvSpPr txBox="1"/>
          <p:nvPr/>
        </p:nvSpPr>
        <p:spPr>
          <a:xfrm>
            <a:off x="866449" y="2748324"/>
            <a:ext cx="446178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Don't let your ego get too close to your position.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EB0BD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6704667" y="1847684"/>
            <a:ext cx="2975956" cy="29759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7750445" y="2667664"/>
            <a:ext cx="1095516" cy="1335995"/>
          </a:xfrm>
          <a:custGeom>
            <a:avLst/>
            <a:gdLst>
              <a:gd name="T0" fmla="*/ 175 w 259"/>
              <a:gd name="T1" fmla="*/ 189 h 317"/>
              <a:gd name="T2" fmla="*/ 247 w 259"/>
              <a:gd name="T3" fmla="*/ 97 h 317"/>
              <a:gd name="T4" fmla="*/ 247 w 259"/>
              <a:gd name="T5" fmla="*/ 96 h 317"/>
              <a:gd name="T6" fmla="*/ 152 w 259"/>
              <a:gd name="T7" fmla="*/ 0 h 317"/>
              <a:gd name="T8" fmla="*/ 60 w 259"/>
              <a:gd name="T9" fmla="*/ 0 h 317"/>
              <a:gd name="T10" fmla="*/ 60 w 259"/>
              <a:gd name="T11" fmla="*/ 16 h 317"/>
              <a:gd name="T12" fmla="*/ 152 w 259"/>
              <a:gd name="T13" fmla="*/ 16 h 317"/>
              <a:gd name="T14" fmla="*/ 231 w 259"/>
              <a:gd name="T15" fmla="*/ 96 h 317"/>
              <a:gd name="T16" fmla="*/ 231 w 259"/>
              <a:gd name="T17" fmla="*/ 97 h 317"/>
              <a:gd name="T18" fmla="*/ 152 w 259"/>
              <a:gd name="T19" fmla="*/ 176 h 317"/>
              <a:gd name="T20" fmla="*/ 56 w 259"/>
              <a:gd name="T21" fmla="*/ 176 h 317"/>
              <a:gd name="T22" fmla="*/ 56 w 259"/>
              <a:gd name="T23" fmla="*/ 301 h 317"/>
              <a:gd name="T24" fmla="*/ 44 w 259"/>
              <a:gd name="T25" fmla="*/ 301 h 317"/>
              <a:gd name="T26" fmla="*/ 44 w 259"/>
              <a:gd name="T27" fmla="*/ 164 h 317"/>
              <a:gd name="T28" fmla="*/ 152 w 259"/>
              <a:gd name="T29" fmla="*/ 164 h 317"/>
              <a:gd name="T30" fmla="*/ 219 w 259"/>
              <a:gd name="T31" fmla="*/ 97 h 317"/>
              <a:gd name="T32" fmla="*/ 219 w 259"/>
              <a:gd name="T33" fmla="*/ 96 h 317"/>
              <a:gd name="T34" fmla="*/ 152 w 259"/>
              <a:gd name="T35" fmla="*/ 28 h 317"/>
              <a:gd name="T36" fmla="*/ 60 w 259"/>
              <a:gd name="T37" fmla="*/ 28 h 317"/>
              <a:gd name="T38" fmla="*/ 60 w 259"/>
              <a:gd name="T39" fmla="*/ 72 h 317"/>
              <a:gd name="T40" fmla="*/ 152 w 259"/>
              <a:gd name="T41" fmla="*/ 72 h 317"/>
              <a:gd name="T42" fmla="*/ 175 w 259"/>
              <a:gd name="T43" fmla="*/ 96 h 317"/>
              <a:gd name="T44" fmla="*/ 175 w 259"/>
              <a:gd name="T45" fmla="*/ 97 h 317"/>
              <a:gd name="T46" fmla="*/ 152 w 259"/>
              <a:gd name="T47" fmla="*/ 120 h 317"/>
              <a:gd name="T48" fmla="*/ 28 w 259"/>
              <a:gd name="T49" fmla="*/ 120 h 317"/>
              <a:gd name="T50" fmla="*/ 28 w 259"/>
              <a:gd name="T51" fmla="*/ 301 h 317"/>
              <a:gd name="T52" fmla="*/ 16 w 259"/>
              <a:gd name="T53" fmla="*/ 301 h 317"/>
              <a:gd name="T54" fmla="*/ 16 w 259"/>
              <a:gd name="T55" fmla="*/ 120 h 317"/>
              <a:gd name="T56" fmla="*/ 0 w 259"/>
              <a:gd name="T57" fmla="*/ 120 h 317"/>
              <a:gd name="T58" fmla="*/ 0 w 259"/>
              <a:gd name="T59" fmla="*/ 317 h 317"/>
              <a:gd name="T60" fmla="*/ 72 w 259"/>
              <a:gd name="T61" fmla="*/ 317 h 317"/>
              <a:gd name="T62" fmla="*/ 72 w 259"/>
              <a:gd name="T63" fmla="*/ 192 h 317"/>
              <a:gd name="T64" fmla="*/ 91 w 259"/>
              <a:gd name="T65" fmla="*/ 192 h 317"/>
              <a:gd name="T66" fmla="*/ 172 w 259"/>
              <a:gd name="T67" fmla="*/ 317 h 317"/>
              <a:gd name="T68" fmla="*/ 173 w 259"/>
              <a:gd name="T69" fmla="*/ 317 h 317"/>
              <a:gd name="T70" fmla="*/ 259 w 259"/>
              <a:gd name="T71" fmla="*/ 317 h 317"/>
              <a:gd name="T72" fmla="*/ 175 w 259"/>
              <a:gd name="T73" fmla="*/ 189 h 317"/>
              <a:gd name="T74" fmla="*/ 44 w 259"/>
              <a:gd name="T75" fmla="*/ 136 h 317"/>
              <a:gd name="T76" fmla="*/ 152 w 259"/>
              <a:gd name="T77" fmla="*/ 136 h 317"/>
              <a:gd name="T78" fmla="*/ 191 w 259"/>
              <a:gd name="T79" fmla="*/ 97 h 317"/>
              <a:gd name="T80" fmla="*/ 191 w 259"/>
              <a:gd name="T81" fmla="*/ 96 h 317"/>
              <a:gd name="T82" fmla="*/ 152 w 259"/>
              <a:gd name="T83" fmla="*/ 56 h 317"/>
              <a:gd name="T84" fmla="*/ 76 w 259"/>
              <a:gd name="T85" fmla="*/ 56 h 317"/>
              <a:gd name="T86" fmla="*/ 76 w 259"/>
              <a:gd name="T87" fmla="*/ 44 h 317"/>
              <a:gd name="T88" fmla="*/ 152 w 259"/>
              <a:gd name="T89" fmla="*/ 44 h 317"/>
              <a:gd name="T90" fmla="*/ 203 w 259"/>
              <a:gd name="T91" fmla="*/ 96 h 317"/>
              <a:gd name="T92" fmla="*/ 203 w 259"/>
              <a:gd name="T93" fmla="*/ 97 h 317"/>
              <a:gd name="T94" fmla="*/ 152 w 259"/>
              <a:gd name="T95" fmla="*/ 148 h 317"/>
              <a:gd name="T96" fmla="*/ 44 w 259"/>
              <a:gd name="T97" fmla="*/ 148 h 317"/>
              <a:gd name="T98" fmla="*/ 44 w 259"/>
              <a:gd name="T99" fmla="*/ 136 h 317"/>
              <a:gd name="T100" fmla="*/ 181 w 259"/>
              <a:gd name="T101" fmla="*/ 301 h 317"/>
              <a:gd name="T102" fmla="*/ 110 w 259"/>
              <a:gd name="T103" fmla="*/ 192 h 317"/>
              <a:gd name="T104" fmla="*/ 124 w 259"/>
              <a:gd name="T105" fmla="*/ 192 h 317"/>
              <a:gd name="T106" fmla="*/ 195 w 259"/>
              <a:gd name="T107" fmla="*/ 301 h 317"/>
              <a:gd name="T108" fmla="*/ 181 w 259"/>
              <a:gd name="T109" fmla="*/ 301 h 317"/>
              <a:gd name="T110" fmla="*/ 143 w 259"/>
              <a:gd name="T111" fmla="*/ 192 h 317"/>
              <a:gd name="T112" fmla="*/ 152 w 259"/>
              <a:gd name="T113" fmla="*/ 192 h 317"/>
              <a:gd name="T114" fmla="*/ 158 w 259"/>
              <a:gd name="T115" fmla="*/ 192 h 317"/>
              <a:gd name="T116" fmla="*/ 229 w 259"/>
              <a:gd name="T117" fmla="*/ 301 h 317"/>
              <a:gd name="T118" fmla="*/ 214 w 259"/>
              <a:gd name="T119" fmla="*/ 301 h 317"/>
              <a:gd name="T120" fmla="*/ 143 w 259"/>
              <a:gd name="T121" fmla="*/ 192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9" h="317">
                <a:moveTo>
                  <a:pt x="175" y="189"/>
                </a:moveTo>
                <a:cubicBezTo>
                  <a:pt x="217" y="179"/>
                  <a:pt x="247" y="141"/>
                  <a:pt x="247" y="97"/>
                </a:cubicBezTo>
                <a:cubicBezTo>
                  <a:pt x="247" y="96"/>
                  <a:pt x="247" y="96"/>
                  <a:pt x="247" y="96"/>
                </a:cubicBezTo>
                <a:cubicBezTo>
                  <a:pt x="247" y="43"/>
                  <a:pt x="205" y="0"/>
                  <a:pt x="15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96" y="16"/>
                  <a:pt x="231" y="52"/>
                  <a:pt x="231" y="96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31" y="141"/>
                  <a:pt x="196" y="176"/>
                  <a:pt x="152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6" y="301"/>
                  <a:pt x="56" y="301"/>
                  <a:pt x="56" y="301"/>
                </a:cubicBezTo>
                <a:cubicBezTo>
                  <a:pt x="44" y="301"/>
                  <a:pt x="44" y="301"/>
                  <a:pt x="44" y="301"/>
                </a:cubicBezTo>
                <a:cubicBezTo>
                  <a:pt x="44" y="164"/>
                  <a:pt x="44" y="164"/>
                  <a:pt x="44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89" y="164"/>
                  <a:pt x="219" y="134"/>
                  <a:pt x="219" y="97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58"/>
                  <a:pt x="189" y="28"/>
                  <a:pt x="152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72"/>
                  <a:pt x="60" y="72"/>
                  <a:pt x="60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65" y="72"/>
                  <a:pt x="175" y="83"/>
                  <a:pt x="175" y="96"/>
                </a:cubicBezTo>
                <a:cubicBezTo>
                  <a:pt x="175" y="97"/>
                  <a:pt x="175" y="97"/>
                  <a:pt x="175" y="97"/>
                </a:cubicBezTo>
                <a:cubicBezTo>
                  <a:pt x="175" y="110"/>
                  <a:pt x="165" y="120"/>
                  <a:pt x="152" y="120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28" y="301"/>
                  <a:pt x="28" y="301"/>
                  <a:pt x="28" y="301"/>
                </a:cubicBezTo>
                <a:cubicBezTo>
                  <a:pt x="16" y="301"/>
                  <a:pt x="16" y="301"/>
                  <a:pt x="16" y="301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317"/>
                  <a:pt x="0" y="317"/>
                  <a:pt x="0" y="317"/>
                </a:cubicBezTo>
                <a:cubicBezTo>
                  <a:pt x="72" y="317"/>
                  <a:pt x="72" y="317"/>
                  <a:pt x="72" y="317"/>
                </a:cubicBezTo>
                <a:cubicBezTo>
                  <a:pt x="72" y="192"/>
                  <a:pt x="72" y="192"/>
                  <a:pt x="72" y="192"/>
                </a:cubicBezTo>
                <a:cubicBezTo>
                  <a:pt x="91" y="192"/>
                  <a:pt x="91" y="192"/>
                  <a:pt x="91" y="192"/>
                </a:cubicBezTo>
                <a:cubicBezTo>
                  <a:pt x="172" y="317"/>
                  <a:pt x="172" y="317"/>
                  <a:pt x="172" y="317"/>
                </a:cubicBezTo>
                <a:cubicBezTo>
                  <a:pt x="173" y="317"/>
                  <a:pt x="173" y="317"/>
                  <a:pt x="173" y="317"/>
                </a:cubicBezTo>
                <a:cubicBezTo>
                  <a:pt x="259" y="317"/>
                  <a:pt x="259" y="317"/>
                  <a:pt x="259" y="317"/>
                </a:cubicBezTo>
                <a:lnTo>
                  <a:pt x="175" y="189"/>
                </a:lnTo>
                <a:close/>
                <a:moveTo>
                  <a:pt x="44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74" y="136"/>
                  <a:pt x="191" y="119"/>
                  <a:pt x="191" y="97"/>
                </a:cubicBezTo>
                <a:cubicBezTo>
                  <a:pt x="191" y="96"/>
                  <a:pt x="191" y="96"/>
                  <a:pt x="191" y="96"/>
                </a:cubicBezTo>
                <a:cubicBezTo>
                  <a:pt x="191" y="74"/>
                  <a:pt x="174" y="56"/>
                  <a:pt x="152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44"/>
                  <a:pt x="76" y="44"/>
                  <a:pt x="76" y="44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80" y="44"/>
                  <a:pt x="203" y="67"/>
                  <a:pt x="203" y="96"/>
                </a:cubicBezTo>
                <a:cubicBezTo>
                  <a:pt x="203" y="97"/>
                  <a:pt x="203" y="97"/>
                  <a:pt x="203" y="97"/>
                </a:cubicBezTo>
                <a:cubicBezTo>
                  <a:pt x="203" y="125"/>
                  <a:pt x="180" y="148"/>
                  <a:pt x="152" y="148"/>
                </a:cubicBezTo>
                <a:cubicBezTo>
                  <a:pt x="44" y="148"/>
                  <a:pt x="44" y="148"/>
                  <a:pt x="44" y="148"/>
                </a:cubicBezTo>
                <a:lnTo>
                  <a:pt x="44" y="136"/>
                </a:lnTo>
                <a:close/>
                <a:moveTo>
                  <a:pt x="181" y="301"/>
                </a:moveTo>
                <a:cubicBezTo>
                  <a:pt x="110" y="192"/>
                  <a:pt x="110" y="192"/>
                  <a:pt x="110" y="192"/>
                </a:cubicBezTo>
                <a:cubicBezTo>
                  <a:pt x="124" y="192"/>
                  <a:pt x="124" y="192"/>
                  <a:pt x="124" y="192"/>
                </a:cubicBezTo>
                <a:cubicBezTo>
                  <a:pt x="195" y="301"/>
                  <a:pt x="195" y="301"/>
                  <a:pt x="195" y="301"/>
                </a:cubicBezTo>
                <a:lnTo>
                  <a:pt x="181" y="301"/>
                </a:lnTo>
                <a:close/>
                <a:moveTo>
                  <a:pt x="143" y="192"/>
                </a:moveTo>
                <a:cubicBezTo>
                  <a:pt x="152" y="192"/>
                  <a:pt x="152" y="192"/>
                  <a:pt x="152" y="192"/>
                </a:cubicBezTo>
                <a:cubicBezTo>
                  <a:pt x="154" y="192"/>
                  <a:pt x="156" y="192"/>
                  <a:pt x="158" y="192"/>
                </a:cubicBezTo>
                <a:cubicBezTo>
                  <a:pt x="229" y="301"/>
                  <a:pt x="229" y="301"/>
                  <a:pt x="229" y="301"/>
                </a:cubicBezTo>
                <a:cubicBezTo>
                  <a:pt x="214" y="301"/>
                  <a:pt x="214" y="301"/>
                  <a:pt x="214" y="301"/>
                </a:cubicBezTo>
                <a:lnTo>
                  <a:pt x="143" y="1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2"/>
          <p:cNvGrpSpPr>
            <a:grpSpLocks noChangeAspect="1"/>
          </p:cNvGrpSpPr>
          <p:nvPr/>
        </p:nvGrpSpPr>
        <p:grpSpPr bwMode="auto">
          <a:xfrm>
            <a:off x="473076" y="456949"/>
            <a:ext cx="11249024" cy="5950452"/>
            <a:chOff x="-476" y="-266"/>
            <a:chExt cx="8634" cy="4856"/>
          </a:xfrm>
        </p:grpSpPr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-476" y="-266"/>
              <a:ext cx="8634" cy="4856"/>
            </a:xfrm>
            <a:custGeom>
              <a:avLst/>
              <a:gdLst>
                <a:gd name="T0" fmla="*/ 8634 w 8634"/>
                <a:gd name="T1" fmla="*/ 4856 h 4856"/>
                <a:gd name="T2" fmla="*/ 0 w 8634"/>
                <a:gd name="T3" fmla="*/ 4856 h 4856"/>
                <a:gd name="T4" fmla="*/ 0 w 8634"/>
                <a:gd name="T5" fmla="*/ 0 h 4856"/>
                <a:gd name="T6" fmla="*/ 8634 w 8634"/>
                <a:gd name="T7" fmla="*/ 0 h 4856"/>
                <a:gd name="T8" fmla="*/ 8634 w 8634"/>
                <a:gd name="T9" fmla="*/ 4856 h 4856"/>
                <a:gd name="T10" fmla="*/ 6 w 8634"/>
                <a:gd name="T11" fmla="*/ 4850 h 4856"/>
                <a:gd name="T12" fmla="*/ 8628 w 8634"/>
                <a:gd name="T13" fmla="*/ 4850 h 4856"/>
                <a:gd name="T14" fmla="*/ 8628 w 8634"/>
                <a:gd name="T15" fmla="*/ 6 h 4856"/>
                <a:gd name="T16" fmla="*/ 6 w 8634"/>
                <a:gd name="T17" fmla="*/ 6 h 4856"/>
                <a:gd name="T18" fmla="*/ 6 w 8634"/>
                <a:gd name="T19" fmla="*/ 4850 h 4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34" h="4856">
                  <a:moveTo>
                    <a:pt x="8634" y="4856"/>
                  </a:moveTo>
                  <a:lnTo>
                    <a:pt x="0" y="4856"/>
                  </a:lnTo>
                  <a:lnTo>
                    <a:pt x="0" y="0"/>
                  </a:lnTo>
                  <a:lnTo>
                    <a:pt x="8634" y="0"/>
                  </a:lnTo>
                  <a:lnTo>
                    <a:pt x="8634" y="4856"/>
                  </a:lnTo>
                  <a:close/>
                  <a:moveTo>
                    <a:pt x="6" y="4850"/>
                  </a:moveTo>
                  <a:lnTo>
                    <a:pt x="8628" y="4850"/>
                  </a:lnTo>
                  <a:lnTo>
                    <a:pt x="8628" y="6"/>
                  </a:lnTo>
                  <a:lnTo>
                    <a:pt x="6" y="6"/>
                  </a:lnTo>
                  <a:lnTo>
                    <a:pt x="6" y="48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4"/>
            <p:cNvSpPr>
              <a:spLocks noEditPoints="1"/>
            </p:cNvSpPr>
            <p:nvPr/>
          </p:nvSpPr>
          <p:spPr bwMode="auto">
            <a:xfrm>
              <a:off x="-294" y="-82"/>
              <a:ext cx="8270" cy="4488"/>
            </a:xfrm>
            <a:custGeom>
              <a:avLst/>
              <a:gdLst>
                <a:gd name="T0" fmla="*/ 8270 w 8270"/>
                <a:gd name="T1" fmla="*/ 4488 h 4488"/>
                <a:gd name="T2" fmla="*/ 0 w 8270"/>
                <a:gd name="T3" fmla="*/ 4488 h 4488"/>
                <a:gd name="T4" fmla="*/ 0 w 8270"/>
                <a:gd name="T5" fmla="*/ 0 h 4488"/>
                <a:gd name="T6" fmla="*/ 8270 w 8270"/>
                <a:gd name="T7" fmla="*/ 0 h 4488"/>
                <a:gd name="T8" fmla="*/ 8270 w 8270"/>
                <a:gd name="T9" fmla="*/ 4488 h 4488"/>
                <a:gd name="T10" fmla="*/ 6 w 8270"/>
                <a:gd name="T11" fmla="*/ 4482 h 4488"/>
                <a:gd name="T12" fmla="*/ 8264 w 8270"/>
                <a:gd name="T13" fmla="*/ 4482 h 4488"/>
                <a:gd name="T14" fmla="*/ 8264 w 8270"/>
                <a:gd name="T15" fmla="*/ 6 h 4488"/>
                <a:gd name="T16" fmla="*/ 6 w 8270"/>
                <a:gd name="T17" fmla="*/ 6 h 4488"/>
                <a:gd name="T18" fmla="*/ 6 w 8270"/>
                <a:gd name="T19" fmla="*/ 4482 h 4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70" h="4488">
                  <a:moveTo>
                    <a:pt x="8270" y="4488"/>
                  </a:moveTo>
                  <a:lnTo>
                    <a:pt x="0" y="4488"/>
                  </a:lnTo>
                  <a:lnTo>
                    <a:pt x="0" y="0"/>
                  </a:lnTo>
                  <a:lnTo>
                    <a:pt x="8270" y="0"/>
                  </a:lnTo>
                  <a:lnTo>
                    <a:pt x="8270" y="4488"/>
                  </a:lnTo>
                  <a:close/>
                  <a:moveTo>
                    <a:pt x="6" y="4482"/>
                  </a:moveTo>
                  <a:lnTo>
                    <a:pt x="8264" y="4482"/>
                  </a:lnTo>
                  <a:lnTo>
                    <a:pt x="8264" y="6"/>
                  </a:lnTo>
                  <a:lnTo>
                    <a:pt x="6" y="6"/>
                  </a:lnTo>
                  <a:lnTo>
                    <a:pt x="6" y="44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/>
          <a:srcRect/>
          <a:stretch>
            <a:fillRect/>
          </a:stretch>
        </p:blipFill>
        <p:spPr/>
      </p:pic>
      <p:sp>
        <p:nvSpPr>
          <p:cNvPr id="2" name="矩形 1"/>
          <p:cNvSpPr/>
          <p:nvPr/>
        </p:nvSpPr>
        <p:spPr>
          <a:xfrm>
            <a:off x="710198" y="5389323"/>
            <a:ext cx="2954655" cy="615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4000"/>
              </a:lnSpc>
              <a:defRPr/>
            </a:pPr>
            <a:r>
              <a:rPr lang="zh-CN" altLang="en-US" sz="360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360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/>
          <p:nvPr/>
        </p:nvSpPr>
        <p:spPr>
          <a:xfrm>
            <a:off x="367523" y="550644"/>
            <a:ext cx="407747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THE ARCHIE.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6" name="Text Placeholder 7"/>
          <p:cNvSpPr txBox="1"/>
          <p:nvPr/>
        </p:nvSpPr>
        <p:spPr>
          <a:xfrm>
            <a:off x="367523" y="1466822"/>
            <a:ext cx="618567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 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Don't let your ego get too close to your position, so that if your position gets shot down, your ego doesn't go with it.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2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440" y="1163077"/>
            <a:ext cx="508260" cy="79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7250" y="0"/>
            <a:ext cx="12180676" cy="6864352"/>
          </a:xfrm>
          <a:custGeom>
            <a:avLst/>
            <a:gdLst>
              <a:gd name="T0" fmla="*/ 0 w 7362"/>
              <a:gd name="T1" fmla="*/ 0 h 4026"/>
              <a:gd name="T2" fmla="*/ 0 w 7362"/>
              <a:gd name="T3" fmla="*/ 4026 h 4026"/>
              <a:gd name="T4" fmla="*/ 7362 w 7362"/>
              <a:gd name="T5" fmla="*/ 4026 h 4026"/>
              <a:gd name="T6" fmla="*/ 7362 w 7362"/>
              <a:gd name="T7" fmla="*/ 0 h 4026"/>
              <a:gd name="T8" fmla="*/ 0 w 7362"/>
              <a:gd name="T9" fmla="*/ 0 h 4026"/>
              <a:gd name="T10" fmla="*/ 7357 w 7362"/>
              <a:gd name="T11" fmla="*/ 2011 h 4026"/>
              <a:gd name="T12" fmla="*/ 7206 w 7362"/>
              <a:gd name="T13" fmla="*/ 2011 h 4026"/>
              <a:gd name="T14" fmla="*/ 7206 w 7362"/>
              <a:gd name="T15" fmla="*/ 152 h 4026"/>
              <a:gd name="T16" fmla="*/ 3682 w 7362"/>
              <a:gd name="T17" fmla="*/ 152 h 4026"/>
              <a:gd name="T18" fmla="*/ 3682 w 7362"/>
              <a:gd name="T19" fmla="*/ 4 h 4026"/>
              <a:gd name="T20" fmla="*/ 7357 w 7362"/>
              <a:gd name="T21" fmla="*/ 4 h 4026"/>
              <a:gd name="T22" fmla="*/ 7357 w 7362"/>
              <a:gd name="T23" fmla="*/ 2011 h 4026"/>
              <a:gd name="T24" fmla="*/ 160 w 7362"/>
              <a:gd name="T25" fmla="*/ 2014 h 4026"/>
              <a:gd name="T26" fmla="*/ 3678 w 7362"/>
              <a:gd name="T27" fmla="*/ 2014 h 4026"/>
              <a:gd name="T28" fmla="*/ 3678 w 7362"/>
              <a:gd name="T29" fmla="*/ 3868 h 4026"/>
              <a:gd name="T30" fmla="*/ 160 w 7362"/>
              <a:gd name="T31" fmla="*/ 3868 h 4026"/>
              <a:gd name="T32" fmla="*/ 160 w 7362"/>
              <a:gd name="T33" fmla="*/ 2014 h 4026"/>
              <a:gd name="T34" fmla="*/ 160 w 7362"/>
              <a:gd name="T35" fmla="*/ 2011 h 4026"/>
              <a:gd name="T36" fmla="*/ 160 w 7362"/>
              <a:gd name="T37" fmla="*/ 157 h 4026"/>
              <a:gd name="T38" fmla="*/ 3678 w 7362"/>
              <a:gd name="T39" fmla="*/ 157 h 4026"/>
              <a:gd name="T40" fmla="*/ 3678 w 7362"/>
              <a:gd name="T41" fmla="*/ 2011 h 4026"/>
              <a:gd name="T42" fmla="*/ 160 w 7362"/>
              <a:gd name="T43" fmla="*/ 2011 h 4026"/>
              <a:gd name="T44" fmla="*/ 3682 w 7362"/>
              <a:gd name="T45" fmla="*/ 2014 h 4026"/>
              <a:gd name="T46" fmla="*/ 7201 w 7362"/>
              <a:gd name="T47" fmla="*/ 2014 h 4026"/>
              <a:gd name="T48" fmla="*/ 7201 w 7362"/>
              <a:gd name="T49" fmla="*/ 3868 h 4026"/>
              <a:gd name="T50" fmla="*/ 3682 w 7362"/>
              <a:gd name="T51" fmla="*/ 3868 h 4026"/>
              <a:gd name="T52" fmla="*/ 3682 w 7362"/>
              <a:gd name="T53" fmla="*/ 2014 h 4026"/>
              <a:gd name="T54" fmla="*/ 3682 w 7362"/>
              <a:gd name="T55" fmla="*/ 2011 h 4026"/>
              <a:gd name="T56" fmla="*/ 3682 w 7362"/>
              <a:gd name="T57" fmla="*/ 157 h 4026"/>
              <a:gd name="T58" fmla="*/ 7201 w 7362"/>
              <a:gd name="T59" fmla="*/ 157 h 4026"/>
              <a:gd name="T60" fmla="*/ 7201 w 7362"/>
              <a:gd name="T61" fmla="*/ 2011 h 4026"/>
              <a:gd name="T62" fmla="*/ 3682 w 7362"/>
              <a:gd name="T63" fmla="*/ 2011 h 4026"/>
              <a:gd name="T64" fmla="*/ 3678 w 7362"/>
              <a:gd name="T65" fmla="*/ 4 h 4026"/>
              <a:gd name="T66" fmla="*/ 3678 w 7362"/>
              <a:gd name="T67" fmla="*/ 152 h 4026"/>
              <a:gd name="T68" fmla="*/ 155 w 7362"/>
              <a:gd name="T69" fmla="*/ 152 h 4026"/>
              <a:gd name="T70" fmla="*/ 155 w 7362"/>
              <a:gd name="T71" fmla="*/ 2011 h 4026"/>
              <a:gd name="T72" fmla="*/ 5 w 7362"/>
              <a:gd name="T73" fmla="*/ 2011 h 4026"/>
              <a:gd name="T74" fmla="*/ 5 w 7362"/>
              <a:gd name="T75" fmla="*/ 4 h 4026"/>
              <a:gd name="T76" fmla="*/ 3678 w 7362"/>
              <a:gd name="T77" fmla="*/ 4 h 4026"/>
              <a:gd name="T78" fmla="*/ 5 w 7362"/>
              <a:gd name="T79" fmla="*/ 2014 h 4026"/>
              <a:gd name="T80" fmla="*/ 155 w 7362"/>
              <a:gd name="T81" fmla="*/ 2014 h 4026"/>
              <a:gd name="T82" fmla="*/ 155 w 7362"/>
              <a:gd name="T83" fmla="*/ 3873 h 4026"/>
              <a:gd name="T84" fmla="*/ 3678 w 7362"/>
              <a:gd name="T85" fmla="*/ 3873 h 4026"/>
              <a:gd name="T86" fmla="*/ 3678 w 7362"/>
              <a:gd name="T87" fmla="*/ 4021 h 4026"/>
              <a:gd name="T88" fmla="*/ 5 w 7362"/>
              <a:gd name="T89" fmla="*/ 4021 h 4026"/>
              <a:gd name="T90" fmla="*/ 5 w 7362"/>
              <a:gd name="T91" fmla="*/ 2014 h 4026"/>
              <a:gd name="T92" fmla="*/ 3682 w 7362"/>
              <a:gd name="T93" fmla="*/ 4021 h 4026"/>
              <a:gd name="T94" fmla="*/ 3682 w 7362"/>
              <a:gd name="T95" fmla="*/ 3873 h 4026"/>
              <a:gd name="T96" fmla="*/ 7206 w 7362"/>
              <a:gd name="T97" fmla="*/ 3873 h 4026"/>
              <a:gd name="T98" fmla="*/ 7206 w 7362"/>
              <a:gd name="T99" fmla="*/ 2014 h 4026"/>
              <a:gd name="T100" fmla="*/ 7357 w 7362"/>
              <a:gd name="T101" fmla="*/ 2014 h 4026"/>
              <a:gd name="T102" fmla="*/ 7357 w 7362"/>
              <a:gd name="T103" fmla="*/ 4021 h 4026"/>
              <a:gd name="T104" fmla="*/ 3682 w 7362"/>
              <a:gd name="T105" fmla="*/ 4021 h 4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62" h="4026">
                <a:moveTo>
                  <a:pt x="0" y="0"/>
                </a:moveTo>
                <a:lnTo>
                  <a:pt x="0" y="4026"/>
                </a:lnTo>
                <a:lnTo>
                  <a:pt x="7362" y="4026"/>
                </a:lnTo>
                <a:lnTo>
                  <a:pt x="7362" y="0"/>
                </a:lnTo>
                <a:lnTo>
                  <a:pt x="0" y="0"/>
                </a:lnTo>
                <a:close/>
                <a:moveTo>
                  <a:pt x="7357" y="2011"/>
                </a:moveTo>
                <a:lnTo>
                  <a:pt x="7206" y="2011"/>
                </a:lnTo>
                <a:lnTo>
                  <a:pt x="7206" y="152"/>
                </a:lnTo>
                <a:lnTo>
                  <a:pt x="3682" y="152"/>
                </a:lnTo>
                <a:lnTo>
                  <a:pt x="3682" y="4"/>
                </a:lnTo>
                <a:lnTo>
                  <a:pt x="7357" y="4"/>
                </a:lnTo>
                <a:lnTo>
                  <a:pt x="7357" y="2011"/>
                </a:lnTo>
                <a:close/>
                <a:moveTo>
                  <a:pt x="160" y="2014"/>
                </a:moveTo>
                <a:lnTo>
                  <a:pt x="3678" y="2014"/>
                </a:lnTo>
                <a:lnTo>
                  <a:pt x="3678" y="3868"/>
                </a:lnTo>
                <a:lnTo>
                  <a:pt x="160" y="3868"/>
                </a:lnTo>
                <a:lnTo>
                  <a:pt x="160" y="2014"/>
                </a:lnTo>
                <a:close/>
                <a:moveTo>
                  <a:pt x="160" y="2011"/>
                </a:moveTo>
                <a:lnTo>
                  <a:pt x="160" y="157"/>
                </a:lnTo>
                <a:lnTo>
                  <a:pt x="3678" y="157"/>
                </a:lnTo>
                <a:lnTo>
                  <a:pt x="3678" y="2011"/>
                </a:lnTo>
                <a:lnTo>
                  <a:pt x="160" y="2011"/>
                </a:lnTo>
                <a:close/>
                <a:moveTo>
                  <a:pt x="3682" y="2014"/>
                </a:moveTo>
                <a:lnTo>
                  <a:pt x="7201" y="2014"/>
                </a:lnTo>
                <a:lnTo>
                  <a:pt x="7201" y="3868"/>
                </a:lnTo>
                <a:lnTo>
                  <a:pt x="3682" y="3868"/>
                </a:lnTo>
                <a:lnTo>
                  <a:pt x="3682" y="2014"/>
                </a:lnTo>
                <a:close/>
                <a:moveTo>
                  <a:pt x="3682" y="2011"/>
                </a:moveTo>
                <a:lnTo>
                  <a:pt x="3682" y="157"/>
                </a:lnTo>
                <a:lnTo>
                  <a:pt x="7201" y="157"/>
                </a:lnTo>
                <a:lnTo>
                  <a:pt x="7201" y="2011"/>
                </a:lnTo>
                <a:lnTo>
                  <a:pt x="3682" y="2011"/>
                </a:lnTo>
                <a:close/>
                <a:moveTo>
                  <a:pt x="3678" y="4"/>
                </a:moveTo>
                <a:lnTo>
                  <a:pt x="3678" y="152"/>
                </a:lnTo>
                <a:lnTo>
                  <a:pt x="155" y="152"/>
                </a:lnTo>
                <a:lnTo>
                  <a:pt x="155" y="2011"/>
                </a:lnTo>
                <a:lnTo>
                  <a:pt x="5" y="2011"/>
                </a:lnTo>
                <a:lnTo>
                  <a:pt x="5" y="4"/>
                </a:lnTo>
                <a:lnTo>
                  <a:pt x="3678" y="4"/>
                </a:lnTo>
                <a:close/>
                <a:moveTo>
                  <a:pt x="5" y="2014"/>
                </a:moveTo>
                <a:lnTo>
                  <a:pt x="155" y="2014"/>
                </a:lnTo>
                <a:lnTo>
                  <a:pt x="155" y="3873"/>
                </a:lnTo>
                <a:lnTo>
                  <a:pt x="3678" y="3873"/>
                </a:lnTo>
                <a:lnTo>
                  <a:pt x="3678" y="4021"/>
                </a:lnTo>
                <a:lnTo>
                  <a:pt x="5" y="4021"/>
                </a:lnTo>
                <a:lnTo>
                  <a:pt x="5" y="2014"/>
                </a:lnTo>
                <a:close/>
                <a:moveTo>
                  <a:pt x="3682" y="4021"/>
                </a:moveTo>
                <a:lnTo>
                  <a:pt x="3682" y="3873"/>
                </a:lnTo>
                <a:lnTo>
                  <a:pt x="7206" y="3873"/>
                </a:lnTo>
                <a:lnTo>
                  <a:pt x="7206" y="2014"/>
                </a:lnTo>
                <a:lnTo>
                  <a:pt x="7357" y="2014"/>
                </a:lnTo>
                <a:lnTo>
                  <a:pt x="7357" y="4021"/>
                </a:lnTo>
                <a:lnTo>
                  <a:pt x="3682" y="40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3278659"/>
            <a:ext cx="12192000" cy="3579341"/>
          </a:xfrm>
          <a:solidFill>
            <a:schemeClr val="accent1"/>
          </a:solidFill>
        </p:spPr>
      </p:pic>
      <p:sp>
        <p:nvSpPr>
          <p:cNvPr id="4" name="Text Placeholder 7"/>
          <p:cNvSpPr txBox="1"/>
          <p:nvPr/>
        </p:nvSpPr>
        <p:spPr>
          <a:xfrm>
            <a:off x="5351945" y="1289723"/>
            <a:ext cx="6246005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4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 </a:t>
            </a:r>
            <a:r>
              <a:rPr kumimoji="0" lang="en-GB" sz="14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Don't let your ego get.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+mn-ea"/>
              <a:cs typeface="+mn-cs"/>
            </a:endParaRPr>
          </a:p>
        </p:txBody>
      </p:sp>
      <p:sp>
        <p:nvSpPr>
          <p:cNvPr id="5" name="Text Placeholder 7"/>
          <p:cNvSpPr txBox="1"/>
          <p:nvPr/>
        </p:nvSpPr>
        <p:spPr>
          <a:xfrm>
            <a:off x="397389" y="1691619"/>
            <a:ext cx="516365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60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60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6" name="Text Placeholder 7"/>
          <p:cNvSpPr txBox="1"/>
          <p:nvPr/>
        </p:nvSpPr>
        <p:spPr>
          <a:xfrm>
            <a:off x="5351945" y="884981"/>
            <a:ext cx="5602194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Don't let your ego get too close to your position.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EB0BD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" y="3009207"/>
            <a:ext cx="11970327" cy="376566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86967" y="3404062"/>
            <a:ext cx="2975956" cy="29759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5727187" y="4224042"/>
            <a:ext cx="1095516" cy="1335995"/>
          </a:xfrm>
          <a:custGeom>
            <a:avLst/>
            <a:gdLst>
              <a:gd name="T0" fmla="*/ 175 w 259"/>
              <a:gd name="T1" fmla="*/ 189 h 317"/>
              <a:gd name="T2" fmla="*/ 247 w 259"/>
              <a:gd name="T3" fmla="*/ 97 h 317"/>
              <a:gd name="T4" fmla="*/ 247 w 259"/>
              <a:gd name="T5" fmla="*/ 96 h 317"/>
              <a:gd name="T6" fmla="*/ 152 w 259"/>
              <a:gd name="T7" fmla="*/ 0 h 317"/>
              <a:gd name="T8" fmla="*/ 60 w 259"/>
              <a:gd name="T9" fmla="*/ 0 h 317"/>
              <a:gd name="T10" fmla="*/ 60 w 259"/>
              <a:gd name="T11" fmla="*/ 16 h 317"/>
              <a:gd name="T12" fmla="*/ 152 w 259"/>
              <a:gd name="T13" fmla="*/ 16 h 317"/>
              <a:gd name="T14" fmla="*/ 231 w 259"/>
              <a:gd name="T15" fmla="*/ 96 h 317"/>
              <a:gd name="T16" fmla="*/ 231 w 259"/>
              <a:gd name="T17" fmla="*/ 97 h 317"/>
              <a:gd name="T18" fmla="*/ 152 w 259"/>
              <a:gd name="T19" fmla="*/ 176 h 317"/>
              <a:gd name="T20" fmla="*/ 56 w 259"/>
              <a:gd name="T21" fmla="*/ 176 h 317"/>
              <a:gd name="T22" fmla="*/ 56 w 259"/>
              <a:gd name="T23" fmla="*/ 301 h 317"/>
              <a:gd name="T24" fmla="*/ 44 w 259"/>
              <a:gd name="T25" fmla="*/ 301 h 317"/>
              <a:gd name="T26" fmla="*/ 44 w 259"/>
              <a:gd name="T27" fmla="*/ 164 h 317"/>
              <a:gd name="T28" fmla="*/ 152 w 259"/>
              <a:gd name="T29" fmla="*/ 164 h 317"/>
              <a:gd name="T30" fmla="*/ 219 w 259"/>
              <a:gd name="T31" fmla="*/ 97 h 317"/>
              <a:gd name="T32" fmla="*/ 219 w 259"/>
              <a:gd name="T33" fmla="*/ 96 h 317"/>
              <a:gd name="T34" fmla="*/ 152 w 259"/>
              <a:gd name="T35" fmla="*/ 28 h 317"/>
              <a:gd name="T36" fmla="*/ 60 w 259"/>
              <a:gd name="T37" fmla="*/ 28 h 317"/>
              <a:gd name="T38" fmla="*/ 60 w 259"/>
              <a:gd name="T39" fmla="*/ 72 h 317"/>
              <a:gd name="T40" fmla="*/ 152 w 259"/>
              <a:gd name="T41" fmla="*/ 72 h 317"/>
              <a:gd name="T42" fmla="*/ 175 w 259"/>
              <a:gd name="T43" fmla="*/ 96 h 317"/>
              <a:gd name="T44" fmla="*/ 175 w 259"/>
              <a:gd name="T45" fmla="*/ 97 h 317"/>
              <a:gd name="T46" fmla="*/ 152 w 259"/>
              <a:gd name="T47" fmla="*/ 120 h 317"/>
              <a:gd name="T48" fmla="*/ 28 w 259"/>
              <a:gd name="T49" fmla="*/ 120 h 317"/>
              <a:gd name="T50" fmla="*/ 28 w 259"/>
              <a:gd name="T51" fmla="*/ 301 h 317"/>
              <a:gd name="T52" fmla="*/ 16 w 259"/>
              <a:gd name="T53" fmla="*/ 301 h 317"/>
              <a:gd name="T54" fmla="*/ 16 w 259"/>
              <a:gd name="T55" fmla="*/ 120 h 317"/>
              <a:gd name="T56" fmla="*/ 0 w 259"/>
              <a:gd name="T57" fmla="*/ 120 h 317"/>
              <a:gd name="T58" fmla="*/ 0 w 259"/>
              <a:gd name="T59" fmla="*/ 317 h 317"/>
              <a:gd name="T60" fmla="*/ 72 w 259"/>
              <a:gd name="T61" fmla="*/ 317 h 317"/>
              <a:gd name="T62" fmla="*/ 72 w 259"/>
              <a:gd name="T63" fmla="*/ 192 h 317"/>
              <a:gd name="T64" fmla="*/ 91 w 259"/>
              <a:gd name="T65" fmla="*/ 192 h 317"/>
              <a:gd name="T66" fmla="*/ 172 w 259"/>
              <a:gd name="T67" fmla="*/ 317 h 317"/>
              <a:gd name="T68" fmla="*/ 173 w 259"/>
              <a:gd name="T69" fmla="*/ 317 h 317"/>
              <a:gd name="T70" fmla="*/ 259 w 259"/>
              <a:gd name="T71" fmla="*/ 317 h 317"/>
              <a:gd name="T72" fmla="*/ 175 w 259"/>
              <a:gd name="T73" fmla="*/ 189 h 317"/>
              <a:gd name="T74" fmla="*/ 44 w 259"/>
              <a:gd name="T75" fmla="*/ 136 h 317"/>
              <a:gd name="T76" fmla="*/ 152 w 259"/>
              <a:gd name="T77" fmla="*/ 136 h 317"/>
              <a:gd name="T78" fmla="*/ 191 w 259"/>
              <a:gd name="T79" fmla="*/ 97 h 317"/>
              <a:gd name="T80" fmla="*/ 191 w 259"/>
              <a:gd name="T81" fmla="*/ 96 h 317"/>
              <a:gd name="T82" fmla="*/ 152 w 259"/>
              <a:gd name="T83" fmla="*/ 56 h 317"/>
              <a:gd name="T84" fmla="*/ 76 w 259"/>
              <a:gd name="T85" fmla="*/ 56 h 317"/>
              <a:gd name="T86" fmla="*/ 76 w 259"/>
              <a:gd name="T87" fmla="*/ 44 h 317"/>
              <a:gd name="T88" fmla="*/ 152 w 259"/>
              <a:gd name="T89" fmla="*/ 44 h 317"/>
              <a:gd name="T90" fmla="*/ 203 w 259"/>
              <a:gd name="T91" fmla="*/ 96 h 317"/>
              <a:gd name="T92" fmla="*/ 203 w 259"/>
              <a:gd name="T93" fmla="*/ 97 h 317"/>
              <a:gd name="T94" fmla="*/ 152 w 259"/>
              <a:gd name="T95" fmla="*/ 148 h 317"/>
              <a:gd name="T96" fmla="*/ 44 w 259"/>
              <a:gd name="T97" fmla="*/ 148 h 317"/>
              <a:gd name="T98" fmla="*/ 44 w 259"/>
              <a:gd name="T99" fmla="*/ 136 h 317"/>
              <a:gd name="T100" fmla="*/ 181 w 259"/>
              <a:gd name="T101" fmla="*/ 301 h 317"/>
              <a:gd name="T102" fmla="*/ 110 w 259"/>
              <a:gd name="T103" fmla="*/ 192 h 317"/>
              <a:gd name="T104" fmla="*/ 124 w 259"/>
              <a:gd name="T105" fmla="*/ 192 h 317"/>
              <a:gd name="T106" fmla="*/ 195 w 259"/>
              <a:gd name="T107" fmla="*/ 301 h 317"/>
              <a:gd name="T108" fmla="*/ 181 w 259"/>
              <a:gd name="T109" fmla="*/ 301 h 317"/>
              <a:gd name="T110" fmla="*/ 143 w 259"/>
              <a:gd name="T111" fmla="*/ 192 h 317"/>
              <a:gd name="T112" fmla="*/ 152 w 259"/>
              <a:gd name="T113" fmla="*/ 192 h 317"/>
              <a:gd name="T114" fmla="*/ 158 w 259"/>
              <a:gd name="T115" fmla="*/ 192 h 317"/>
              <a:gd name="T116" fmla="*/ 229 w 259"/>
              <a:gd name="T117" fmla="*/ 301 h 317"/>
              <a:gd name="T118" fmla="*/ 214 w 259"/>
              <a:gd name="T119" fmla="*/ 301 h 317"/>
              <a:gd name="T120" fmla="*/ 143 w 259"/>
              <a:gd name="T121" fmla="*/ 192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9" h="317">
                <a:moveTo>
                  <a:pt x="175" y="189"/>
                </a:moveTo>
                <a:cubicBezTo>
                  <a:pt x="217" y="179"/>
                  <a:pt x="247" y="141"/>
                  <a:pt x="247" y="97"/>
                </a:cubicBezTo>
                <a:cubicBezTo>
                  <a:pt x="247" y="96"/>
                  <a:pt x="247" y="96"/>
                  <a:pt x="247" y="96"/>
                </a:cubicBezTo>
                <a:cubicBezTo>
                  <a:pt x="247" y="43"/>
                  <a:pt x="205" y="0"/>
                  <a:pt x="15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16"/>
                  <a:pt x="60" y="16"/>
                  <a:pt x="60" y="16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96" y="16"/>
                  <a:pt x="231" y="52"/>
                  <a:pt x="231" y="96"/>
                </a:cubicBezTo>
                <a:cubicBezTo>
                  <a:pt x="231" y="97"/>
                  <a:pt x="231" y="97"/>
                  <a:pt x="231" y="97"/>
                </a:cubicBezTo>
                <a:cubicBezTo>
                  <a:pt x="231" y="141"/>
                  <a:pt x="196" y="176"/>
                  <a:pt x="152" y="176"/>
                </a:cubicBezTo>
                <a:cubicBezTo>
                  <a:pt x="56" y="176"/>
                  <a:pt x="56" y="176"/>
                  <a:pt x="56" y="176"/>
                </a:cubicBezTo>
                <a:cubicBezTo>
                  <a:pt x="56" y="301"/>
                  <a:pt x="56" y="301"/>
                  <a:pt x="56" y="301"/>
                </a:cubicBezTo>
                <a:cubicBezTo>
                  <a:pt x="44" y="301"/>
                  <a:pt x="44" y="301"/>
                  <a:pt x="44" y="301"/>
                </a:cubicBezTo>
                <a:cubicBezTo>
                  <a:pt x="44" y="164"/>
                  <a:pt x="44" y="164"/>
                  <a:pt x="44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89" y="164"/>
                  <a:pt x="219" y="134"/>
                  <a:pt x="219" y="97"/>
                </a:cubicBezTo>
                <a:cubicBezTo>
                  <a:pt x="219" y="96"/>
                  <a:pt x="219" y="96"/>
                  <a:pt x="219" y="96"/>
                </a:cubicBezTo>
                <a:cubicBezTo>
                  <a:pt x="219" y="58"/>
                  <a:pt x="189" y="28"/>
                  <a:pt x="152" y="28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72"/>
                  <a:pt x="60" y="72"/>
                  <a:pt x="60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65" y="72"/>
                  <a:pt x="175" y="83"/>
                  <a:pt x="175" y="96"/>
                </a:cubicBezTo>
                <a:cubicBezTo>
                  <a:pt x="175" y="97"/>
                  <a:pt x="175" y="97"/>
                  <a:pt x="175" y="97"/>
                </a:cubicBezTo>
                <a:cubicBezTo>
                  <a:pt x="175" y="110"/>
                  <a:pt x="165" y="120"/>
                  <a:pt x="152" y="120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28" y="301"/>
                  <a:pt x="28" y="301"/>
                  <a:pt x="28" y="301"/>
                </a:cubicBezTo>
                <a:cubicBezTo>
                  <a:pt x="16" y="301"/>
                  <a:pt x="16" y="301"/>
                  <a:pt x="16" y="301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317"/>
                  <a:pt x="0" y="317"/>
                  <a:pt x="0" y="317"/>
                </a:cubicBezTo>
                <a:cubicBezTo>
                  <a:pt x="72" y="317"/>
                  <a:pt x="72" y="317"/>
                  <a:pt x="72" y="317"/>
                </a:cubicBezTo>
                <a:cubicBezTo>
                  <a:pt x="72" y="192"/>
                  <a:pt x="72" y="192"/>
                  <a:pt x="72" y="192"/>
                </a:cubicBezTo>
                <a:cubicBezTo>
                  <a:pt x="91" y="192"/>
                  <a:pt x="91" y="192"/>
                  <a:pt x="91" y="192"/>
                </a:cubicBezTo>
                <a:cubicBezTo>
                  <a:pt x="172" y="317"/>
                  <a:pt x="172" y="317"/>
                  <a:pt x="172" y="317"/>
                </a:cubicBezTo>
                <a:cubicBezTo>
                  <a:pt x="173" y="317"/>
                  <a:pt x="173" y="317"/>
                  <a:pt x="173" y="317"/>
                </a:cubicBezTo>
                <a:cubicBezTo>
                  <a:pt x="259" y="317"/>
                  <a:pt x="259" y="317"/>
                  <a:pt x="259" y="317"/>
                </a:cubicBezTo>
                <a:lnTo>
                  <a:pt x="175" y="189"/>
                </a:lnTo>
                <a:close/>
                <a:moveTo>
                  <a:pt x="44" y="136"/>
                </a:moveTo>
                <a:cubicBezTo>
                  <a:pt x="152" y="136"/>
                  <a:pt x="152" y="136"/>
                  <a:pt x="152" y="136"/>
                </a:cubicBezTo>
                <a:cubicBezTo>
                  <a:pt x="174" y="136"/>
                  <a:pt x="191" y="119"/>
                  <a:pt x="191" y="97"/>
                </a:cubicBezTo>
                <a:cubicBezTo>
                  <a:pt x="191" y="96"/>
                  <a:pt x="191" y="96"/>
                  <a:pt x="191" y="96"/>
                </a:cubicBezTo>
                <a:cubicBezTo>
                  <a:pt x="191" y="74"/>
                  <a:pt x="174" y="56"/>
                  <a:pt x="152" y="56"/>
                </a:cubicBezTo>
                <a:cubicBezTo>
                  <a:pt x="76" y="56"/>
                  <a:pt x="76" y="56"/>
                  <a:pt x="76" y="56"/>
                </a:cubicBezTo>
                <a:cubicBezTo>
                  <a:pt x="76" y="44"/>
                  <a:pt x="76" y="44"/>
                  <a:pt x="76" y="44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80" y="44"/>
                  <a:pt x="203" y="67"/>
                  <a:pt x="203" y="96"/>
                </a:cubicBezTo>
                <a:cubicBezTo>
                  <a:pt x="203" y="97"/>
                  <a:pt x="203" y="97"/>
                  <a:pt x="203" y="97"/>
                </a:cubicBezTo>
                <a:cubicBezTo>
                  <a:pt x="203" y="125"/>
                  <a:pt x="180" y="148"/>
                  <a:pt x="152" y="148"/>
                </a:cubicBezTo>
                <a:cubicBezTo>
                  <a:pt x="44" y="148"/>
                  <a:pt x="44" y="148"/>
                  <a:pt x="44" y="148"/>
                </a:cubicBezTo>
                <a:lnTo>
                  <a:pt x="44" y="136"/>
                </a:lnTo>
                <a:close/>
                <a:moveTo>
                  <a:pt x="181" y="301"/>
                </a:moveTo>
                <a:cubicBezTo>
                  <a:pt x="110" y="192"/>
                  <a:pt x="110" y="192"/>
                  <a:pt x="110" y="192"/>
                </a:cubicBezTo>
                <a:cubicBezTo>
                  <a:pt x="124" y="192"/>
                  <a:pt x="124" y="192"/>
                  <a:pt x="124" y="192"/>
                </a:cubicBezTo>
                <a:cubicBezTo>
                  <a:pt x="195" y="301"/>
                  <a:pt x="195" y="301"/>
                  <a:pt x="195" y="301"/>
                </a:cubicBezTo>
                <a:lnTo>
                  <a:pt x="181" y="301"/>
                </a:lnTo>
                <a:close/>
                <a:moveTo>
                  <a:pt x="143" y="192"/>
                </a:moveTo>
                <a:cubicBezTo>
                  <a:pt x="152" y="192"/>
                  <a:pt x="152" y="192"/>
                  <a:pt x="152" y="192"/>
                </a:cubicBezTo>
                <a:cubicBezTo>
                  <a:pt x="154" y="192"/>
                  <a:pt x="156" y="192"/>
                  <a:pt x="158" y="192"/>
                </a:cubicBezTo>
                <a:cubicBezTo>
                  <a:pt x="229" y="301"/>
                  <a:pt x="229" y="301"/>
                  <a:pt x="229" y="301"/>
                </a:cubicBezTo>
                <a:cubicBezTo>
                  <a:pt x="214" y="301"/>
                  <a:pt x="214" y="301"/>
                  <a:pt x="214" y="301"/>
                </a:cubicBezTo>
                <a:lnTo>
                  <a:pt x="143" y="1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solidFill>
            <a:schemeClr val="accent1"/>
          </a:solidFill>
        </p:spPr>
      </p:pic>
      <p:sp>
        <p:nvSpPr>
          <p:cNvPr id="5" name="Text Placeholder 7"/>
          <p:cNvSpPr txBox="1"/>
          <p:nvPr/>
        </p:nvSpPr>
        <p:spPr>
          <a:xfrm>
            <a:off x="3811078" y="4108296"/>
            <a:ext cx="512142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60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60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" y="3009207"/>
            <a:ext cx="11970327" cy="376566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254647" y="3497195"/>
            <a:ext cx="2975956" cy="29759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10964" y="601302"/>
            <a:ext cx="902811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01.</a:t>
            </a:r>
          </a:p>
        </p:txBody>
      </p:sp>
      <p:sp>
        <p:nvSpPr>
          <p:cNvPr id="12" name="Text Placeholder 7"/>
          <p:cNvSpPr txBox="1"/>
          <p:nvPr/>
        </p:nvSpPr>
        <p:spPr>
          <a:xfrm>
            <a:off x="517957" y="801856"/>
            <a:ext cx="3432985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Don't let your ego get too close to your position, so that if your position gets shot down, your ego doesn't go with it.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97258" y="601301"/>
            <a:ext cx="902811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02.</a:t>
            </a:r>
          </a:p>
        </p:txBody>
      </p:sp>
      <p:sp>
        <p:nvSpPr>
          <p:cNvPr id="14" name="Text Placeholder 7"/>
          <p:cNvSpPr txBox="1"/>
          <p:nvPr/>
        </p:nvSpPr>
        <p:spPr>
          <a:xfrm>
            <a:off x="4304251" y="801855"/>
            <a:ext cx="3432985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Being good in business is the most fascinating kind of art. Making money is art and working is art and good business is the best art.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83552" y="601301"/>
            <a:ext cx="902811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03.</a:t>
            </a:r>
          </a:p>
        </p:txBody>
      </p:sp>
      <p:sp>
        <p:nvSpPr>
          <p:cNvPr id="16" name="Text Placeholder 7"/>
          <p:cNvSpPr txBox="1"/>
          <p:nvPr/>
        </p:nvSpPr>
        <p:spPr>
          <a:xfrm>
            <a:off x="8090545" y="801855"/>
            <a:ext cx="3432985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Being good in business is the most fascinating kind of art. Making money is art and working is art and good business is the best art.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solidFill>
            <a:schemeClr val="accent1"/>
          </a:solidFill>
        </p:spPr>
      </p:pic>
      <p:sp>
        <p:nvSpPr>
          <p:cNvPr id="9" name="Rectangle 8"/>
          <p:cNvSpPr/>
          <p:nvPr/>
        </p:nvSpPr>
        <p:spPr>
          <a:xfrm>
            <a:off x="6760143" y="928363"/>
            <a:ext cx="902811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01.</a:t>
            </a:r>
          </a:p>
        </p:txBody>
      </p:sp>
      <p:sp>
        <p:nvSpPr>
          <p:cNvPr id="10" name="Text Placeholder 7"/>
          <p:cNvSpPr txBox="1"/>
          <p:nvPr/>
        </p:nvSpPr>
        <p:spPr>
          <a:xfrm>
            <a:off x="3425403" y="1104193"/>
            <a:ext cx="3432985" cy="1359947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Don't let your ego get too close to your position, so that if your position gets shot down, your ego doesn't go with it.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54611" y="928362"/>
            <a:ext cx="902811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02.</a:t>
            </a:r>
          </a:p>
        </p:txBody>
      </p:sp>
      <p:sp>
        <p:nvSpPr>
          <p:cNvPr id="12" name="Text Placeholder 7"/>
          <p:cNvSpPr txBox="1"/>
          <p:nvPr/>
        </p:nvSpPr>
        <p:spPr>
          <a:xfrm>
            <a:off x="7564709" y="1128915"/>
            <a:ext cx="3432985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Being good in business is the most fascinating kind of art. Making money is art and working is art and good business is the best art.</a:t>
            </a:r>
          </a:p>
        </p:txBody>
      </p:sp>
      <p:sp>
        <p:nvSpPr>
          <p:cNvPr id="13" name="Text Placeholder 7"/>
          <p:cNvSpPr txBox="1"/>
          <p:nvPr/>
        </p:nvSpPr>
        <p:spPr>
          <a:xfrm>
            <a:off x="511611" y="4731552"/>
            <a:ext cx="1078538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 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Don't let your ego get too close to your position. 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 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Don't let your 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" y="90591"/>
            <a:ext cx="11970327" cy="376566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7"/>
          <p:cNvSpPr txBox="1"/>
          <p:nvPr/>
        </p:nvSpPr>
        <p:spPr>
          <a:xfrm>
            <a:off x="662252" y="849933"/>
            <a:ext cx="538398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目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录</a:t>
            </a:r>
            <a:endParaRPr kumimoji="0" lang="en-GB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2705" y="1367086"/>
            <a:ext cx="3814618" cy="18876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ross 8"/>
          <p:cNvSpPr/>
          <p:nvPr/>
        </p:nvSpPr>
        <p:spPr>
          <a:xfrm>
            <a:off x="11132587" y="3234535"/>
            <a:ext cx="401216" cy="401216"/>
          </a:xfrm>
          <a:prstGeom prst="plus">
            <a:avLst>
              <a:gd name="adj" fmla="val 396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7"/>
          <p:cNvSpPr txBox="1"/>
          <p:nvPr/>
        </p:nvSpPr>
        <p:spPr>
          <a:xfrm>
            <a:off x="6300663" y="1367086"/>
            <a:ext cx="169661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52705" y="4212928"/>
            <a:ext cx="3814618" cy="18876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Placeholder 7"/>
          <p:cNvSpPr txBox="1"/>
          <p:nvPr/>
        </p:nvSpPr>
        <p:spPr>
          <a:xfrm>
            <a:off x="6300663" y="4212928"/>
            <a:ext cx="169661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03.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14294" y="4212928"/>
            <a:ext cx="3814618" cy="18876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Placeholder 7"/>
          <p:cNvSpPr txBox="1"/>
          <p:nvPr/>
        </p:nvSpPr>
        <p:spPr>
          <a:xfrm>
            <a:off x="662252" y="4212928"/>
            <a:ext cx="169661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02.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5510" y="146050"/>
            <a:ext cx="11880980" cy="656590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7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398770" y="1529715"/>
            <a:ext cx="701023" cy="105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2750" y="476280"/>
            <a:ext cx="7212563" cy="977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good in business is the most fascinating kind of art. Making money is art and working is art and good business is the best art.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Consetetur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sadipscing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nonumy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eirmod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tempor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invidunt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magna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aliquyam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id-ID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7"/>
          <p:cNvSpPr txBox="1"/>
          <p:nvPr/>
        </p:nvSpPr>
        <p:spPr>
          <a:xfrm>
            <a:off x="671805" y="476280"/>
            <a:ext cx="407747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特雅宋简" panose="02000000000000000000" pitchFamily="2" charset="-122"/>
                <a:ea typeface="方正特雅宋简" panose="02000000000000000000" pitchFamily="2" charset="-122"/>
              </a:rPr>
              <a:t>添加标题</a:t>
            </a:r>
            <a:endParaRPr kumimoji="0" lang="id-ID" sz="6000" b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262633" y="2209882"/>
            <a:ext cx="863110" cy="867694"/>
            <a:chOff x="1262633" y="1962232"/>
            <a:chExt cx="863110" cy="867694"/>
          </a:xfrm>
        </p:grpSpPr>
        <p:grpSp>
          <p:nvGrpSpPr>
            <p:cNvPr id="35" name="Group 34"/>
            <p:cNvGrpSpPr/>
            <p:nvPr/>
          </p:nvGrpSpPr>
          <p:grpSpPr>
            <a:xfrm>
              <a:off x="1262633" y="1962232"/>
              <a:ext cx="863110" cy="867694"/>
              <a:chOff x="6940551" y="712788"/>
              <a:chExt cx="1195388" cy="1201737"/>
            </a:xfrm>
          </p:grpSpPr>
          <p:sp>
            <p:nvSpPr>
              <p:cNvPr id="37" name="Freeform 11"/>
              <p:cNvSpPr/>
              <p:nvPr/>
            </p:nvSpPr>
            <p:spPr bwMode="auto">
              <a:xfrm>
                <a:off x="6940551" y="712788"/>
                <a:ext cx="1195388" cy="1201737"/>
              </a:xfrm>
              <a:custGeom>
                <a:avLst/>
                <a:gdLst>
                  <a:gd name="T0" fmla="*/ 318 w 318"/>
                  <a:gd name="T1" fmla="*/ 277 h 317"/>
                  <a:gd name="T2" fmla="*/ 278 w 318"/>
                  <a:gd name="T3" fmla="*/ 317 h 317"/>
                  <a:gd name="T4" fmla="*/ 40 w 318"/>
                  <a:gd name="T5" fmla="*/ 317 h 317"/>
                  <a:gd name="T6" fmla="*/ 0 w 318"/>
                  <a:gd name="T7" fmla="*/ 277 h 317"/>
                  <a:gd name="T8" fmla="*/ 0 w 318"/>
                  <a:gd name="T9" fmla="*/ 40 h 317"/>
                  <a:gd name="T10" fmla="*/ 40 w 318"/>
                  <a:gd name="T11" fmla="*/ 0 h 317"/>
                  <a:gd name="T12" fmla="*/ 278 w 318"/>
                  <a:gd name="T13" fmla="*/ 0 h 317"/>
                  <a:gd name="T14" fmla="*/ 318 w 318"/>
                  <a:gd name="T15" fmla="*/ 40 h 317"/>
                  <a:gd name="T16" fmla="*/ 318 w 318"/>
                  <a:gd name="T17" fmla="*/ 27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317">
                    <a:moveTo>
                      <a:pt x="318" y="277"/>
                    </a:moveTo>
                    <a:cubicBezTo>
                      <a:pt x="318" y="299"/>
                      <a:pt x="300" y="317"/>
                      <a:pt x="278" y="317"/>
                    </a:cubicBezTo>
                    <a:cubicBezTo>
                      <a:pt x="40" y="317"/>
                      <a:pt x="40" y="317"/>
                      <a:pt x="40" y="317"/>
                    </a:cubicBezTo>
                    <a:cubicBezTo>
                      <a:pt x="18" y="317"/>
                      <a:pt x="0" y="299"/>
                      <a:pt x="0" y="27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300" y="0"/>
                      <a:pt x="318" y="18"/>
                      <a:pt x="318" y="40"/>
                    </a:cubicBezTo>
                    <a:lnTo>
                      <a:pt x="318" y="2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 12"/>
              <p:cNvSpPr/>
              <p:nvPr/>
            </p:nvSpPr>
            <p:spPr bwMode="auto">
              <a:xfrm>
                <a:off x="6940551" y="1739900"/>
                <a:ext cx="1195388" cy="174625"/>
              </a:xfrm>
              <a:custGeom>
                <a:avLst/>
                <a:gdLst>
                  <a:gd name="T0" fmla="*/ 285 w 318"/>
                  <a:gd name="T1" fmla="*/ 15 h 46"/>
                  <a:gd name="T2" fmla="*/ 33 w 318"/>
                  <a:gd name="T3" fmla="*/ 15 h 46"/>
                  <a:gd name="T4" fmla="*/ 0 w 318"/>
                  <a:gd name="T5" fmla="*/ 0 h 46"/>
                  <a:gd name="T6" fmla="*/ 0 w 318"/>
                  <a:gd name="T7" fmla="*/ 6 h 46"/>
                  <a:gd name="T8" fmla="*/ 40 w 318"/>
                  <a:gd name="T9" fmla="*/ 46 h 46"/>
                  <a:gd name="T10" fmla="*/ 278 w 318"/>
                  <a:gd name="T11" fmla="*/ 46 h 46"/>
                  <a:gd name="T12" fmla="*/ 318 w 318"/>
                  <a:gd name="T13" fmla="*/ 6 h 46"/>
                  <a:gd name="T14" fmla="*/ 318 w 318"/>
                  <a:gd name="T15" fmla="*/ 0 h 46"/>
                  <a:gd name="T16" fmla="*/ 285 w 318"/>
                  <a:gd name="T17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46">
                    <a:moveTo>
                      <a:pt x="285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20" y="15"/>
                      <a:pt x="8" y="9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8"/>
                      <a:pt x="18" y="46"/>
                      <a:pt x="40" y="46"/>
                    </a:cubicBezTo>
                    <a:cubicBezTo>
                      <a:pt x="278" y="46"/>
                      <a:pt x="278" y="46"/>
                      <a:pt x="278" y="46"/>
                    </a:cubicBezTo>
                    <a:cubicBezTo>
                      <a:pt x="300" y="46"/>
                      <a:pt x="318" y="28"/>
                      <a:pt x="318" y="6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0" y="9"/>
                      <a:pt x="298" y="15"/>
                      <a:pt x="285" y="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86"/>
            <p:cNvSpPr>
              <a:spLocks noEditPoints="1"/>
            </p:cNvSpPr>
            <p:nvPr/>
          </p:nvSpPr>
          <p:spPr bwMode="auto">
            <a:xfrm>
              <a:off x="1486225" y="2155919"/>
              <a:ext cx="415925" cy="415925"/>
            </a:xfrm>
            <a:custGeom>
              <a:avLst/>
              <a:gdLst>
                <a:gd name="T0" fmla="*/ 140 w 228"/>
                <a:gd name="T1" fmla="*/ 121 h 228"/>
                <a:gd name="T2" fmla="*/ 122 w 228"/>
                <a:gd name="T3" fmla="*/ 210 h 228"/>
                <a:gd name="T4" fmla="*/ 210 w 228"/>
                <a:gd name="T5" fmla="*/ 228 h 228"/>
                <a:gd name="T6" fmla="*/ 228 w 228"/>
                <a:gd name="T7" fmla="*/ 139 h 228"/>
                <a:gd name="T8" fmla="*/ 193 w 228"/>
                <a:gd name="T9" fmla="*/ 195 h 228"/>
                <a:gd name="T10" fmla="*/ 150 w 228"/>
                <a:gd name="T11" fmla="*/ 188 h 228"/>
                <a:gd name="T12" fmla="*/ 193 w 228"/>
                <a:gd name="T13" fmla="*/ 181 h 228"/>
                <a:gd name="T14" fmla="*/ 193 w 228"/>
                <a:gd name="T15" fmla="*/ 195 h 228"/>
                <a:gd name="T16" fmla="*/ 157 w 228"/>
                <a:gd name="T17" fmla="*/ 168 h 228"/>
                <a:gd name="T18" fmla="*/ 157 w 228"/>
                <a:gd name="T19" fmla="*/ 154 h 228"/>
                <a:gd name="T20" fmla="*/ 200 w 228"/>
                <a:gd name="T21" fmla="*/ 161 h 228"/>
                <a:gd name="T22" fmla="*/ 210 w 228"/>
                <a:gd name="T23" fmla="*/ 0 h 228"/>
                <a:gd name="T24" fmla="*/ 122 w 228"/>
                <a:gd name="T25" fmla="*/ 17 h 228"/>
                <a:gd name="T26" fmla="*/ 140 w 228"/>
                <a:gd name="T27" fmla="*/ 106 h 228"/>
                <a:gd name="T28" fmla="*/ 228 w 228"/>
                <a:gd name="T29" fmla="*/ 88 h 228"/>
                <a:gd name="T30" fmla="*/ 210 w 228"/>
                <a:gd name="T31" fmla="*/ 0 h 228"/>
                <a:gd name="T32" fmla="*/ 157 w 228"/>
                <a:gd name="T33" fmla="*/ 59 h 228"/>
                <a:gd name="T34" fmla="*/ 157 w 228"/>
                <a:gd name="T35" fmla="*/ 44 h 228"/>
                <a:gd name="T36" fmla="*/ 200 w 228"/>
                <a:gd name="T37" fmla="*/ 52 h 228"/>
                <a:gd name="T38" fmla="*/ 88 w 228"/>
                <a:gd name="T39" fmla="*/ 121 h 228"/>
                <a:gd name="T40" fmla="*/ 0 w 228"/>
                <a:gd name="T41" fmla="*/ 139 h 228"/>
                <a:gd name="T42" fmla="*/ 18 w 228"/>
                <a:gd name="T43" fmla="*/ 228 h 228"/>
                <a:gd name="T44" fmla="*/ 106 w 228"/>
                <a:gd name="T45" fmla="*/ 210 h 228"/>
                <a:gd name="T46" fmla="*/ 88 w 228"/>
                <a:gd name="T47" fmla="*/ 121 h 228"/>
                <a:gd name="T48" fmla="*/ 66 w 228"/>
                <a:gd name="T49" fmla="*/ 195 h 228"/>
                <a:gd name="T50" fmla="*/ 53 w 228"/>
                <a:gd name="T51" fmla="*/ 184 h 228"/>
                <a:gd name="T52" fmla="*/ 40 w 228"/>
                <a:gd name="T53" fmla="*/ 194 h 228"/>
                <a:gd name="T54" fmla="*/ 35 w 228"/>
                <a:gd name="T55" fmla="*/ 182 h 228"/>
                <a:gd name="T56" fmla="*/ 36 w 228"/>
                <a:gd name="T57" fmla="*/ 167 h 228"/>
                <a:gd name="T58" fmla="*/ 46 w 228"/>
                <a:gd name="T59" fmla="*/ 157 h 228"/>
                <a:gd name="T60" fmla="*/ 61 w 228"/>
                <a:gd name="T61" fmla="*/ 157 h 228"/>
                <a:gd name="T62" fmla="*/ 71 w 228"/>
                <a:gd name="T63" fmla="*/ 167 h 228"/>
                <a:gd name="T64" fmla="*/ 71 w 228"/>
                <a:gd name="T65" fmla="*/ 182 h 228"/>
                <a:gd name="T66" fmla="*/ 88 w 228"/>
                <a:gd name="T67" fmla="*/ 0 h 228"/>
                <a:gd name="T68" fmla="*/ 0 w 228"/>
                <a:gd name="T69" fmla="*/ 17 h 228"/>
                <a:gd name="T70" fmla="*/ 18 w 228"/>
                <a:gd name="T71" fmla="*/ 106 h 228"/>
                <a:gd name="T72" fmla="*/ 106 w 228"/>
                <a:gd name="T73" fmla="*/ 88 h 228"/>
                <a:gd name="T74" fmla="*/ 88 w 228"/>
                <a:gd name="T75" fmla="*/ 0 h 228"/>
                <a:gd name="T76" fmla="*/ 60 w 228"/>
                <a:gd name="T77" fmla="*/ 59 h 228"/>
                <a:gd name="T78" fmla="*/ 53 w 228"/>
                <a:gd name="T79" fmla="*/ 78 h 228"/>
                <a:gd name="T80" fmla="*/ 46 w 228"/>
                <a:gd name="T81" fmla="*/ 59 h 228"/>
                <a:gd name="T82" fmla="*/ 28 w 228"/>
                <a:gd name="T83" fmla="*/ 52 h 228"/>
                <a:gd name="T84" fmla="*/ 46 w 228"/>
                <a:gd name="T85" fmla="*/ 45 h 228"/>
                <a:gd name="T86" fmla="*/ 53 w 228"/>
                <a:gd name="T87" fmla="*/ 28 h 228"/>
                <a:gd name="T88" fmla="*/ 60 w 228"/>
                <a:gd name="T89" fmla="*/ 45 h 228"/>
                <a:gd name="T90" fmla="*/ 78 w 228"/>
                <a:gd name="T91" fmla="*/ 5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8" h="228">
                  <a:moveTo>
                    <a:pt x="210" y="121"/>
                  </a:moveTo>
                  <a:cubicBezTo>
                    <a:pt x="140" y="121"/>
                    <a:pt x="140" y="121"/>
                    <a:pt x="140" y="121"/>
                  </a:cubicBezTo>
                  <a:cubicBezTo>
                    <a:pt x="130" y="121"/>
                    <a:pt x="122" y="129"/>
                    <a:pt x="122" y="139"/>
                  </a:cubicBezTo>
                  <a:cubicBezTo>
                    <a:pt x="122" y="210"/>
                    <a:pt x="122" y="210"/>
                    <a:pt x="122" y="210"/>
                  </a:cubicBezTo>
                  <a:cubicBezTo>
                    <a:pt x="122" y="220"/>
                    <a:pt x="130" y="228"/>
                    <a:pt x="140" y="228"/>
                  </a:cubicBezTo>
                  <a:cubicBezTo>
                    <a:pt x="210" y="228"/>
                    <a:pt x="210" y="228"/>
                    <a:pt x="210" y="228"/>
                  </a:cubicBezTo>
                  <a:cubicBezTo>
                    <a:pt x="220" y="228"/>
                    <a:pt x="228" y="220"/>
                    <a:pt x="228" y="210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28" y="129"/>
                    <a:pt x="220" y="121"/>
                    <a:pt x="210" y="121"/>
                  </a:cubicBezTo>
                  <a:close/>
                  <a:moveTo>
                    <a:pt x="193" y="195"/>
                  </a:moveTo>
                  <a:cubicBezTo>
                    <a:pt x="157" y="195"/>
                    <a:pt x="157" y="195"/>
                    <a:pt x="157" y="195"/>
                  </a:cubicBezTo>
                  <a:cubicBezTo>
                    <a:pt x="153" y="195"/>
                    <a:pt x="150" y="192"/>
                    <a:pt x="150" y="188"/>
                  </a:cubicBezTo>
                  <a:cubicBezTo>
                    <a:pt x="150" y="184"/>
                    <a:pt x="153" y="181"/>
                    <a:pt x="157" y="181"/>
                  </a:cubicBezTo>
                  <a:cubicBezTo>
                    <a:pt x="193" y="181"/>
                    <a:pt x="193" y="181"/>
                    <a:pt x="193" y="181"/>
                  </a:cubicBezTo>
                  <a:cubicBezTo>
                    <a:pt x="197" y="181"/>
                    <a:pt x="200" y="184"/>
                    <a:pt x="200" y="188"/>
                  </a:cubicBezTo>
                  <a:cubicBezTo>
                    <a:pt x="200" y="192"/>
                    <a:pt x="197" y="195"/>
                    <a:pt x="193" y="195"/>
                  </a:cubicBezTo>
                  <a:close/>
                  <a:moveTo>
                    <a:pt x="193" y="168"/>
                  </a:moveTo>
                  <a:cubicBezTo>
                    <a:pt x="157" y="168"/>
                    <a:pt x="157" y="168"/>
                    <a:pt x="157" y="168"/>
                  </a:cubicBezTo>
                  <a:cubicBezTo>
                    <a:pt x="153" y="168"/>
                    <a:pt x="150" y="165"/>
                    <a:pt x="150" y="161"/>
                  </a:cubicBezTo>
                  <a:cubicBezTo>
                    <a:pt x="150" y="157"/>
                    <a:pt x="153" y="154"/>
                    <a:pt x="157" y="154"/>
                  </a:cubicBezTo>
                  <a:cubicBezTo>
                    <a:pt x="193" y="154"/>
                    <a:pt x="193" y="154"/>
                    <a:pt x="193" y="154"/>
                  </a:cubicBezTo>
                  <a:cubicBezTo>
                    <a:pt x="197" y="154"/>
                    <a:pt x="200" y="157"/>
                    <a:pt x="200" y="161"/>
                  </a:cubicBezTo>
                  <a:cubicBezTo>
                    <a:pt x="200" y="165"/>
                    <a:pt x="197" y="168"/>
                    <a:pt x="193" y="168"/>
                  </a:cubicBezTo>
                  <a:close/>
                  <a:moveTo>
                    <a:pt x="21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130" y="0"/>
                    <a:pt x="122" y="8"/>
                    <a:pt x="122" y="17"/>
                  </a:cubicBezTo>
                  <a:cubicBezTo>
                    <a:pt x="122" y="88"/>
                    <a:pt x="122" y="88"/>
                    <a:pt x="122" y="88"/>
                  </a:cubicBezTo>
                  <a:cubicBezTo>
                    <a:pt x="122" y="98"/>
                    <a:pt x="130" y="106"/>
                    <a:pt x="140" y="106"/>
                  </a:cubicBezTo>
                  <a:cubicBezTo>
                    <a:pt x="210" y="106"/>
                    <a:pt x="210" y="106"/>
                    <a:pt x="210" y="106"/>
                  </a:cubicBezTo>
                  <a:cubicBezTo>
                    <a:pt x="220" y="106"/>
                    <a:pt x="228" y="98"/>
                    <a:pt x="228" y="88"/>
                  </a:cubicBezTo>
                  <a:cubicBezTo>
                    <a:pt x="228" y="17"/>
                    <a:pt x="228" y="17"/>
                    <a:pt x="228" y="17"/>
                  </a:cubicBezTo>
                  <a:cubicBezTo>
                    <a:pt x="228" y="8"/>
                    <a:pt x="220" y="0"/>
                    <a:pt x="210" y="0"/>
                  </a:cubicBezTo>
                  <a:close/>
                  <a:moveTo>
                    <a:pt x="193" y="59"/>
                  </a:moveTo>
                  <a:cubicBezTo>
                    <a:pt x="157" y="59"/>
                    <a:pt x="157" y="59"/>
                    <a:pt x="157" y="59"/>
                  </a:cubicBezTo>
                  <a:cubicBezTo>
                    <a:pt x="153" y="59"/>
                    <a:pt x="150" y="55"/>
                    <a:pt x="150" y="52"/>
                  </a:cubicBezTo>
                  <a:cubicBezTo>
                    <a:pt x="150" y="48"/>
                    <a:pt x="153" y="44"/>
                    <a:pt x="157" y="44"/>
                  </a:cubicBezTo>
                  <a:cubicBezTo>
                    <a:pt x="193" y="44"/>
                    <a:pt x="193" y="44"/>
                    <a:pt x="193" y="44"/>
                  </a:cubicBezTo>
                  <a:cubicBezTo>
                    <a:pt x="197" y="44"/>
                    <a:pt x="200" y="48"/>
                    <a:pt x="200" y="52"/>
                  </a:cubicBezTo>
                  <a:cubicBezTo>
                    <a:pt x="200" y="55"/>
                    <a:pt x="197" y="59"/>
                    <a:pt x="193" y="59"/>
                  </a:cubicBezTo>
                  <a:close/>
                  <a:moveTo>
                    <a:pt x="88" y="121"/>
                  </a:moveTo>
                  <a:cubicBezTo>
                    <a:pt x="18" y="121"/>
                    <a:pt x="18" y="121"/>
                    <a:pt x="18" y="121"/>
                  </a:cubicBezTo>
                  <a:cubicBezTo>
                    <a:pt x="8" y="121"/>
                    <a:pt x="0" y="129"/>
                    <a:pt x="0" y="139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20"/>
                    <a:pt x="8" y="228"/>
                    <a:pt x="18" y="228"/>
                  </a:cubicBezTo>
                  <a:cubicBezTo>
                    <a:pt x="88" y="228"/>
                    <a:pt x="88" y="228"/>
                    <a:pt x="88" y="228"/>
                  </a:cubicBezTo>
                  <a:cubicBezTo>
                    <a:pt x="98" y="228"/>
                    <a:pt x="106" y="220"/>
                    <a:pt x="106" y="210"/>
                  </a:cubicBezTo>
                  <a:cubicBezTo>
                    <a:pt x="106" y="139"/>
                    <a:pt x="106" y="139"/>
                    <a:pt x="106" y="139"/>
                  </a:cubicBezTo>
                  <a:cubicBezTo>
                    <a:pt x="106" y="129"/>
                    <a:pt x="98" y="121"/>
                    <a:pt x="88" y="121"/>
                  </a:cubicBezTo>
                  <a:close/>
                  <a:moveTo>
                    <a:pt x="71" y="193"/>
                  </a:moveTo>
                  <a:cubicBezTo>
                    <a:pt x="70" y="194"/>
                    <a:pt x="68" y="195"/>
                    <a:pt x="66" y="195"/>
                  </a:cubicBezTo>
                  <a:cubicBezTo>
                    <a:pt x="64" y="195"/>
                    <a:pt x="63" y="194"/>
                    <a:pt x="61" y="193"/>
                  </a:cubicBezTo>
                  <a:cubicBezTo>
                    <a:pt x="53" y="184"/>
                    <a:pt x="53" y="184"/>
                    <a:pt x="53" y="184"/>
                  </a:cubicBezTo>
                  <a:cubicBezTo>
                    <a:pt x="46" y="192"/>
                    <a:pt x="46" y="192"/>
                    <a:pt x="46" y="192"/>
                  </a:cubicBezTo>
                  <a:cubicBezTo>
                    <a:pt x="44" y="193"/>
                    <a:pt x="42" y="194"/>
                    <a:pt x="40" y="194"/>
                  </a:cubicBezTo>
                  <a:cubicBezTo>
                    <a:pt x="39" y="194"/>
                    <a:pt x="37" y="193"/>
                    <a:pt x="35" y="192"/>
                  </a:cubicBezTo>
                  <a:cubicBezTo>
                    <a:pt x="33" y="189"/>
                    <a:pt x="33" y="185"/>
                    <a:pt x="35" y="182"/>
                  </a:cubicBezTo>
                  <a:cubicBezTo>
                    <a:pt x="43" y="174"/>
                    <a:pt x="43" y="174"/>
                    <a:pt x="43" y="174"/>
                  </a:cubicBezTo>
                  <a:cubicBezTo>
                    <a:pt x="36" y="167"/>
                    <a:pt x="36" y="167"/>
                    <a:pt x="36" y="167"/>
                  </a:cubicBezTo>
                  <a:cubicBezTo>
                    <a:pt x="33" y="164"/>
                    <a:pt x="33" y="160"/>
                    <a:pt x="36" y="157"/>
                  </a:cubicBezTo>
                  <a:cubicBezTo>
                    <a:pt x="39" y="154"/>
                    <a:pt x="43" y="154"/>
                    <a:pt x="46" y="157"/>
                  </a:cubicBezTo>
                  <a:cubicBezTo>
                    <a:pt x="53" y="164"/>
                    <a:pt x="53" y="164"/>
                    <a:pt x="53" y="164"/>
                  </a:cubicBezTo>
                  <a:cubicBezTo>
                    <a:pt x="61" y="157"/>
                    <a:pt x="61" y="157"/>
                    <a:pt x="61" y="157"/>
                  </a:cubicBezTo>
                  <a:cubicBezTo>
                    <a:pt x="63" y="154"/>
                    <a:pt x="68" y="154"/>
                    <a:pt x="71" y="157"/>
                  </a:cubicBezTo>
                  <a:cubicBezTo>
                    <a:pt x="74" y="159"/>
                    <a:pt x="74" y="164"/>
                    <a:pt x="71" y="167"/>
                  </a:cubicBezTo>
                  <a:cubicBezTo>
                    <a:pt x="63" y="174"/>
                    <a:pt x="63" y="174"/>
                    <a:pt x="63" y="174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4" y="185"/>
                    <a:pt x="74" y="190"/>
                    <a:pt x="71" y="193"/>
                  </a:cubicBezTo>
                  <a:close/>
                  <a:moveTo>
                    <a:pt x="8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8"/>
                    <a:pt x="8" y="106"/>
                    <a:pt x="18" y="106"/>
                  </a:cubicBezTo>
                  <a:cubicBezTo>
                    <a:pt x="88" y="106"/>
                    <a:pt x="88" y="106"/>
                    <a:pt x="88" y="106"/>
                  </a:cubicBezTo>
                  <a:cubicBezTo>
                    <a:pt x="98" y="106"/>
                    <a:pt x="106" y="98"/>
                    <a:pt x="106" y="8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8"/>
                    <a:pt x="98" y="0"/>
                    <a:pt x="88" y="0"/>
                  </a:cubicBezTo>
                  <a:close/>
                  <a:moveTo>
                    <a:pt x="71" y="59"/>
                  </a:moveTo>
                  <a:cubicBezTo>
                    <a:pt x="60" y="59"/>
                    <a:pt x="60" y="59"/>
                    <a:pt x="60" y="59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60" y="75"/>
                    <a:pt x="57" y="78"/>
                    <a:pt x="53" y="78"/>
                  </a:cubicBezTo>
                  <a:cubicBezTo>
                    <a:pt x="49" y="78"/>
                    <a:pt x="46" y="75"/>
                    <a:pt x="46" y="71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1" y="59"/>
                    <a:pt x="28" y="56"/>
                    <a:pt x="28" y="52"/>
                  </a:cubicBezTo>
                  <a:cubicBezTo>
                    <a:pt x="28" y="48"/>
                    <a:pt x="31" y="45"/>
                    <a:pt x="35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1"/>
                    <a:pt x="49" y="28"/>
                    <a:pt x="53" y="28"/>
                  </a:cubicBezTo>
                  <a:cubicBezTo>
                    <a:pt x="57" y="28"/>
                    <a:pt x="60" y="31"/>
                    <a:pt x="60" y="3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5" y="45"/>
                    <a:pt x="78" y="48"/>
                    <a:pt x="78" y="52"/>
                  </a:cubicBezTo>
                  <a:cubicBezTo>
                    <a:pt x="78" y="56"/>
                    <a:pt x="75" y="59"/>
                    <a:pt x="71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62633" y="3657682"/>
            <a:ext cx="863110" cy="867694"/>
            <a:chOff x="1262633" y="3410032"/>
            <a:chExt cx="863110" cy="867694"/>
          </a:xfrm>
        </p:grpSpPr>
        <p:grpSp>
          <p:nvGrpSpPr>
            <p:cNvPr id="40" name="Group 39"/>
            <p:cNvGrpSpPr/>
            <p:nvPr/>
          </p:nvGrpSpPr>
          <p:grpSpPr>
            <a:xfrm>
              <a:off x="1262633" y="3410032"/>
              <a:ext cx="863110" cy="867694"/>
              <a:chOff x="6940551" y="712788"/>
              <a:chExt cx="1195388" cy="1201737"/>
            </a:xfrm>
          </p:grpSpPr>
          <p:sp>
            <p:nvSpPr>
              <p:cNvPr id="42" name="Freeform 41"/>
              <p:cNvSpPr/>
              <p:nvPr/>
            </p:nvSpPr>
            <p:spPr bwMode="auto">
              <a:xfrm>
                <a:off x="6940551" y="712788"/>
                <a:ext cx="1195388" cy="1201737"/>
              </a:xfrm>
              <a:custGeom>
                <a:avLst/>
                <a:gdLst>
                  <a:gd name="T0" fmla="*/ 318 w 318"/>
                  <a:gd name="T1" fmla="*/ 277 h 317"/>
                  <a:gd name="T2" fmla="*/ 278 w 318"/>
                  <a:gd name="T3" fmla="*/ 317 h 317"/>
                  <a:gd name="T4" fmla="*/ 40 w 318"/>
                  <a:gd name="T5" fmla="*/ 317 h 317"/>
                  <a:gd name="T6" fmla="*/ 0 w 318"/>
                  <a:gd name="T7" fmla="*/ 277 h 317"/>
                  <a:gd name="T8" fmla="*/ 0 w 318"/>
                  <a:gd name="T9" fmla="*/ 40 h 317"/>
                  <a:gd name="T10" fmla="*/ 40 w 318"/>
                  <a:gd name="T11" fmla="*/ 0 h 317"/>
                  <a:gd name="T12" fmla="*/ 278 w 318"/>
                  <a:gd name="T13" fmla="*/ 0 h 317"/>
                  <a:gd name="T14" fmla="*/ 318 w 318"/>
                  <a:gd name="T15" fmla="*/ 40 h 317"/>
                  <a:gd name="T16" fmla="*/ 318 w 318"/>
                  <a:gd name="T17" fmla="*/ 27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317">
                    <a:moveTo>
                      <a:pt x="318" y="277"/>
                    </a:moveTo>
                    <a:cubicBezTo>
                      <a:pt x="318" y="299"/>
                      <a:pt x="300" y="317"/>
                      <a:pt x="278" y="317"/>
                    </a:cubicBezTo>
                    <a:cubicBezTo>
                      <a:pt x="40" y="317"/>
                      <a:pt x="40" y="317"/>
                      <a:pt x="40" y="317"/>
                    </a:cubicBezTo>
                    <a:cubicBezTo>
                      <a:pt x="18" y="317"/>
                      <a:pt x="0" y="299"/>
                      <a:pt x="0" y="27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300" y="0"/>
                      <a:pt x="318" y="18"/>
                      <a:pt x="318" y="40"/>
                    </a:cubicBezTo>
                    <a:lnTo>
                      <a:pt x="318" y="2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6940551" y="1739900"/>
                <a:ext cx="1195388" cy="174625"/>
              </a:xfrm>
              <a:custGeom>
                <a:avLst/>
                <a:gdLst>
                  <a:gd name="T0" fmla="*/ 285 w 318"/>
                  <a:gd name="T1" fmla="*/ 15 h 46"/>
                  <a:gd name="T2" fmla="*/ 33 w 318"/>
                  <a:gd name="T3" fmla="*/ 15 h 46"/>
                  <a:gd name="T4" fmla="*/ 0 w 318"/>
                  <a:gd name="T5" fmla="*/ 0 h 46"/>
                  <a:gd name="T6" fmla="*/ 0 w 318"/>
                  <a:gd name="T7" fmla="*/ 6 h 46"/>
                  <a:gd name="T8" fmla="*/ 40 w 318"/>
                  <a:gd name="T9" fmla="*/ 46 h 46"/>
                  <a:gd name="T10" fmla="*/ 278 w 318"/>
                  <a:gd name="T11" fmla="*/ 46 h 46"/>
                  <a:gd name="T12" fmla="*/ 318 w 318"/>
                  <a:gd name="T13" fmla="*/ 6 h 46"/>
                  <a:gd name="T14" fmla="*/ 318 w 318"/>
                  <a:gd name="T15" fmla="*/ 0 h 46"/>
                  <a:gd name="T16" fmla="*/ 285 w 318"/>
                  <a:gd name="T17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46">
                    <a:moveTo>
                      <a:pt x="285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20" y="15"/>
                      <a:pt x="8" y="9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8"/>
                      <a:pt x="18" y="46"/>
                      <a:pt x="40" y="46"/>
                    </a:cubicBezTo>
                    <a:cubicBezTo>
                      <a:pt x="278" y="46"/>
                      <a:pt x="278" y="46"/>
                      <a:pt x="278" y="46"/>
                    </a:cubicBezTo>
                    <a:cubicBezTo>
                      <a:pt x="300" y="46"/>
                      <a:pt x="318" y="28"/>
                      <a:pt x="318" y="6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0" y="9"/>
                      <a:pt x="298" y="15"/>
                      <a:pt x="285" y="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1482255" y="3520673"/>
              <a:ext cx="423863" cy="488950"/>
            </a:xfrm>
            <a:custGeom>
              <a:avLst/>
              <a:gdLst>
                <a:gd name="T0" fmla="*/ 58 w 232"/>
                <a:gd name="T1" fmla="*/ 202 h 268"/>
                <a:gd name="T2" fmla="*/ 75 w 232"/>
                <a:gd name="T3" fmla="*/ 202 h 268"/>
                <a:gd name="T4" fmla="*/ 116 w 232"/>
                <a:gd name="T5" fmla="*/ 91 h 268"/>
                <a:gd name="T6" fmla="*/ 116 w 232"/>
                <a:gd name="T7" fmla="*/ 74 h 268"/>
                <a:gd name="T8" fmla="*/ 116 w 232"/>
                <a:gd name="T9" fmla="*/ 91 h 268"/>
                <a:gd name="T10" fmla="*/ 23 w 232"/>
                <a:gd name="T11" fmla="*/ 70 h 268"/>
                <a:gd name="T12" fmla="*/ 35 w 232"/>
                <a:gd name="T13" fmla="*/ 51 h 268"/>
                <a:gd name="T14" fmla="*/ 22 w 232"/>
                <a:gd name="T15" fmla="*/ 44 h 268"/>
                <a:gd name="T16" fmla="*/ 9 w 232"/>
                <a:gd name="T17" fmla="*/ 63 h 268"/>
                <a:gd name="T18" fmla="*/ 67 w 232"/>
                <a:gd name="T19" fmla="*/ 94 h 268"/>
                <a:gd name="T20" fmla="*/ 67 w 232"/>
                <a:gd name="T21" fmla="*/ 111 h 268"/>
                <a:gd name="T22" fmla="*/ 67 w 232"/>
                <a:gd name="T23" fmla="*/ 94 h 268"/>
                <a:gd name="T24" fmla="*/ 217 w 232"/>
                <a:gd name="T25" fmla="*/ 70 h 268"/>
                <a:gd name="T26" fmla="*/ 224 w 232"/>
                <a:gd name="T27" fmla="*/ 57 h 268"/>
                <a:gd name="T28" fmla="*/ 205 w 232"/>
                <a:gd name="T29" fmla="*/ 44 h 268"/>
                <a:gd name="T30" fmla="*/ 198 w 232"/>
                <a:gd name="T31" fmla="*/ 57 h 268"/>
                <a:gd name="T32" fmla="*/ 46 w 232"/>
                <a:gd name="T33" fmla="*/ 144 h 268"/>
                <a:gd name="T34" fmla="*/ 46 w 232"/>
                <a:gd name="T35" fmla="*/ 161 h 268"/>
                <a:gd name="T36" fmla="*/ 46 w 232"/>
                <a:gd name="T37" fmla="*/ 144 h 268"/>
                <a:gd name="T38" fmla="*/ 157 w 232"/>
                <a:gd name="T39" fmla="*/ 103 h 268"/>
                <a:gd name="T40" fmla="*/ 174 w 232"/>
                <a:gd name="T41" fmla="*/ 103 h 268"/>
                <a:gd name="T42" fmla="*/ 116 w 232"/>
                <a:gd name="T43" fmla="*/ 214 h 268"/>
                <a:gd name="T44" fmla="*/ 116 w 232"/>
                <a:gd name="T45" fmla="*/ 231 h 268"/>
                <a:gd name="T46" fmla="*/ 116 w 232"/>
                <a:gd name="T47" fmla="*/ 214 h 268"/>
                <a:gd name="T48" fmla="*/ 134 w 232"/>
                <a:gd name="T49" fmla="*/ 24 h 268"/>
                <a:gd name="T50" fmla="*/ 142 w 232"/>
                <a:gd name="T51" fmla="*/ 19 h 268"/>
                <a:gd name="T52" fmla="*/ 137 w 232"/>
                <a:gd name="T53" fmla="*/ 0 h 268"/>
                <a:gd name="T54" fmla="*/ 90 w 232"/>
                <a:gd name="T55" fmla="*/ 6 h 268"/>
                <a:gd name="T56" fmla="*/ 96 w 232"/>
                <a:gd name="T57" fmla="*/ 24 h 268"/>
                <a:gd name="T58" fmla="*/ 98 w 232"/>
                <a:gd name="T59" fmla="*/ 37 h 268"/>
                <a:gd name="T60" fmla="*/ 116 w 232"/>
                <a:gd name="T61" fmla="*/ 268 h 268"/>
                <a:gd name="T62" fmla="*/ 134 w 232"/>
                <a:gd name="T63" fmla="*/ 37 h 268"/>
                <a:gd name="T64" fmla="*/ 24 w 232"/>
                <a:gd name="T65" fmla="*/ 152 h 268"/>
                <a:gd name="T66" fmla="*/ 208 w 232"/>
                <a:gd name="T67" fmla="*/ 152 h 268"/>
                <a:gd name="T68" fmla="*/ 186 w 232"/>
                <a:gd name="T69" fmla="*/ 144 h 268"/>
                <a:gd name="T70" fmla="*/ 186 w 232"/>
                <a:gd name="T71" fmla="*/ 161 h 268"/>
                <a:gd name="T72" fmla="*/ 186 w 232"/>
                <a:gd name="T73" fmla="*/ 144 h 268"/>
                <a:gd name="T74" fmla="*/ 108 w 232"/>
                <a:gd name="T75" fmla="*/ 136 h 268"/>
                <a:gd name="T76" fmla="*/ 98 w 232"/>
                <a:gd name="T77" fmla="*/ 152 h 268"/>
                <a:gd name="T78" fmla="*/ 134 w 232"/>
                <a:gd name="T79" fmla="*/ 160 h 268"/>
                <a:gd name="T80" fmla="*/ 134 w 232"/>
                <a:gd name="T81" fmla="*/ 160 h 268"/>
                <a:gd name="T82" fmla="*/ 153 w 232"/>
                <a:gd name="T83" fmla="*/ 115 h 268"/>
                <a:gd name="T84" fmla="*/ 109 w 232"/>
                <a:gd name="T85" fmla="*/ 135 h 268"/>
                <a:gd name="T86" fmla="*/ 157 w 232"/>
                <a:gd name="T87" fmla="*/ 202 h 268"/>
                <a:gd name="T88" fmla="*/ 174 w 232"/>
                <a:gd name="T89" fmla="*/ 202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2" h="268">
                  <a:moveTo>
                    <a:pt x="67" y="193"/>
                  </a:moveTo>
                  <a:cubicBezTo>
                    <a:pt x="62" y="193"/>
                    <a:pt x="58" y="197"/>
                    <a:pt x="58" y="202"/>
                  </a:cubicBezTo>
                  <a:cubicBezTo>
                    <a:pt x="58" y="206"/>
                    <a:pt x="62" y="210"/>
                    <a:pt x="67" y="210"/>
                  </a:cubicBezTo>
                  <a:cubicBezTo>
                    <a:pt x="71" y="210"/>
                    <a:pt x="75" y="206"/>
                    <a:pt x="75" y="202"/>
                  </a:cubicBezTo>
                  <a:cubicBezTo>
                    <a:pt x="75" y="197"/>
                    <a:pt x="71" y="193"/>
                    <a:pt x="67" y="193"/>
                  </a:cubicBezTo>
                  <a:close/>
                  <a:moveTo>
                    <a:pt x="116" y="91"/>
                  </a:moveTo>
                  <a:cubicBezTo>
                    <a:pt x="121" y="91"/>
                    <a:pt x="125" y="87"/>
                    <a:pt x="125" y="82"/>
                  </a:cubicBezTo>
                  <a:cubicBezTo>
                    <a:pt x="125" y="77"/>
                    <a:pt x="121" y="74"/>
                    <a:pt x="116" y="74"/>
                  </a:cubicBezTo>
                  <a:cubicBezTo>
                    <a:pt x="111" y="74"/>
                    <a:pt x="108" y="77"/>
                    <a:pt x="108" y="82"/>
                  </a:cubicBezTo>
                  <a:cubicBezTo>
                    <a:pt x="108" y="87"/>
                    <a:pt x="111" y="91"/>
                    <a:pt x="116" y="91"/>
                  </a:cubicBezTo>
                  <a:close/>
                  <a:moveTo>
                    <a:pt x="16" y="70"/>
                  </a:moveTo>
                  <a:cubicBezTo>
                    <a:pt x="18" y="72"/>
                    <a:pt x="21" y="72"/>
                    <a:pt x="23" y="70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7" y="55"/>
                    <a:pt x="37" y="52"/>
                    <a:pt x="35" y="51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7" y="42"/>
                    <a:pt x="24" y="42"/>
                    <a:pt x="22" y="4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8"/>
                    <a:pt x="7" y="62"/>
                    <a:pt x="9" y="63"/>
                  </a:cubicBezTo>
                  <a:lnTo>
                    <a:pt x="16" y="70"/>
                  </a:lnTo>
                  <a:close/>
                  <a:moveTo>
                    <a:pt x="67" y="94"/>
                  </a:moveTo>
                  <a:cubicBezTo>
                    <a:pt x="62" y="94"/>
                    <a:pt x="58" y="98"/>
                    <a:pt x="58" y="103"/>
                  </a:cubicBezTo>
                  <a:cubicBezTo>
                    <a:pt x="58" y="107"/>
                    <a:pt x="62" y="111"/>
                    <a:pt x="67" y="111"/>
                  </a:cubicBezTo>
                  <a:cubicBezTo>
                    <a:pt x="71" y="111"/>
                    <a:pt x="75" y="107"/>
                    <a:pt x="75" y="103"/>
                  </a:cubicBezTo>
                  <a:cubicBezTo>
                    <a:pt x="75" y="98"/>
                    <a:pt x="71" y="94"/>
                    <a:pt x="67" y="94"/>
                  </a:cubicBezTo>
                  <a:close/>
                  <a:moveTo>
                    <a:pt x="211" y="70"/>
                  </a:moveTo>
                  <a:cubicBezTo>
                    <a:pt x="212" y="72"/>
                    <a:pt x="215" y="72"/>
                    <a:pt x="217" y="70"/>
                  </a:cubicBezTo>
                  <a:cubicBezTo>
                    <a:pt x="224" y="63"/>
                    <a:pt x="224" y="63"/>
                    <a:pt x="224" y="63"/>
                  </a:cubicBezTo>
                  <a:cubicBezTo>
                    <a:pt x="226" y="62"/>
                    <a:pt x="226" y="58"/>
                    <a:pt x="224" y="57"/>
                  </a:cubicBezTo>
                  <a:cubicBezTo>
                    <a:pt x="211" y="44"/>
                    <a:pt x="211" y="44"/>
                    <a:pt x="211" y="44"/>
                  </a:cubicBezTo>
                  <a:cubicBezTo>
                    <a:pt x="209" y="42"/>
                    <a:pt x="206" y="42"/>
                    <a:pt x="205" y="44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6" y="52"/>
                    <a:pt x="196" y="55"/>
                    <a:pt x="198" y="57"/>
                  </a:cubicBezTo>
                  <a:lnTo>
                    <a:pt x="211" y="70"/>
                  </a:lnTo>
                  <a:close/>
                  <a:moveTo>
                    <a:pt x="46" y="144"/>
                  </a:moveTo>
                  <a:cubicBezTo>
                    <a:pt x="42" y="144"/>
                    <a:pt x="38" y="148"/>
                    <a:pt x="38" y="152"/>
                  </a:cubicBezTo>
                  <a:cubicBezTo>
                    <a:pt x="38" y="157"/>
                    <a:pt x="42" y="161"/>
                    <a:pt x="46" y="161"/>
                  </a:cubicBezTo>
                  <a:cubicBezTo>
                    <a:pt x="51" y="161"/>
                    <a:pt x="55" y="157"/>
                    <a:pt x="55" y="152"/>
                  </a:cubicBezTo>
                  <a:cubicBezTo>
                    <a:pt x="55" y="148"/>
                    <a:pt x="51" y="144"/>
                    <a:pt x="46" y="144"/>
                  </a:cubicBezTo>
                  <a:close/>
                  <a:moveTo>
                    <a:pt x="165" y="94"/>
                  </a:moveTo>
                  <a:cubicBezTo>
                    <a:pt x="161" y="94"/>
                    <a:pt x="157" y="98"/>
                    <a:pt x="157" y="103"/>
                  </a:cubicBezTo>
                  <a:cubicBezTo>
                    <a:pt x="157" y="107"/>
                    <a:pt x="161" y="111"/>
                    <a:pt x="165" y="111"/>
                  </a:cubicBezTo>
                  <a:cubicBezTo>
                    <a:pt x="170" y="111"/>
                    <a:pt x="174" y="107"/>
                    <a:pt x="174" y="103"/>
                  </a:cubicBezTo>
                  <a:cubicBezTo>
                    <a:pt x="174" y="98"/>
                    <a:pt x="170" y="94"/>
                    <a:pt x="165" y="94"/>
                  </a:cubicBezTo>
                  <a:close/>
                  <a:moveTo>
                    <a:pt x="116" y="214"/>
                  </a:moveTo>
                  <a:cubicBezTo>
                    <a:pt x="111" y="214"/>
                    <a:pt x="108" y="218"/>
                    <a:pt x="108" y="222"/>
                  </a:cubicBezTo>
                  <a:cubicBezTo>
                    <a:pt x="108" y="227"/>
                    <a:pt x="111" y="231"/>
                    <a:pt x="116" y="231"/>
                  </a:cubicBezTo>
                  <a:cubicBezTo>
                    <a:pt x="121" y="231"/>
                    <a:pt x="125" y="227"/>
                    <a:pt x="125" y="222"/>
                  </a:cubicBezTo>
                  <a:cubicBezTo>
                    <a:pt x="125" y="218"/>
                    <a:pt x="121" y="214"/>
                    <a:pt x="116" y="214"/>
                  </a:cubicBezTo>
                  <a:close/>
                  <a:moveTo>
                    <a:pt x="134" y="37"/>
                  </a:moveTo>
                  <a:cubicBezTo>
                    <a:pt x="134" y="24"/>
                    <a:pt x="134" y="24"/>
                    <a:pt x="134" y="24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40" y="24"/>
                    <a:pt x="142" y="22"/>
                    <a:pt x="142" y="19"/>
                  </a:cubicBezTo>
                  <a:cubicBezTo>
                    <a:pt x="142" y="6"/>
                    <a:pt x="142" y="6"/>
                    <a:pt x="142" y="6"/>
                  </a:cubicBezTo>
                  <a:cubicBezTo>
                    <a:pt x="142" y="3"/>
                    <a:pt x="140" y="0"/>
                    <a:pt x="13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3" y="0"/>
                    <a:pt x="90" y="3"/>
                    <a:pt x="90" y="6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90" y="22"/>
                    <a:pt x="93" y="24"/>
                    <a:pt x="96" y="24"/>
                  </a:cubicBezTo>
                  <a:cubicBezTo>
                    <a:pt x="98" y="24"/>
                    <a:pt x="98" y="24"/>
                    <a:pt x="98" y="24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43" y="45"/>
                    <a:pt x="0" y="94"/>
                    <a:pt x="0" y="152"/>
                  </a:cubicBezTo>
                  <a:cubicBezTo>
                    <a:pt x="0" y="216"/>
                    <a:pt x="52" y="268"/>
                    <a:pt x="116" y="268"/>
                  </a:cubicBezTo>
                  <a:cubicBezTo>
                    <a:pt x="180" y="268"/>
                    <a:pt x="232" y="216"/>
                    <a:pt x="232" y="152"/>
                  </a:cubicBezTo>
                  <a:cubicBezTo>
                    <a:pt x="232" y="94"/>
                    <a:pt x="189" y="45"/>
                    <a:pt x="134" y="37"/>
                  </a:cubicBezTo>
                  <a:close/>
                  <a:moveTo>
                    <a:pt x="116" y="245"/>
                  </a:moveTo>
                  <a:cubicBezTo>
                    <a:pt x="65" y="245"/>
                    <a:pt x="24" y="203"/>
                    <a:pt x="24" y="152"/>
                  </a:cubicBezTo>
                  <a:cubicBezTo>
                    <a:pt x="24" y="101"/>
                    <a:pt x="65" y="59"/>
                    <a:pt x="116" y="59"/>
                  </a:cubicBezTo>
                  <a:cubicBezTo>
                    <a:pt x="167" y="59"/>
                    <a:pt x="208" y="101"/>
                    <a:pt x="208" y="152"/>
                  </a:cubicBezTo>
                  <a:cubicBezTo>
                    <a:pt x="208" y="203"/>
                    <a:pt x="167" y="245"/>
                    <a:pt x="116" y="245"/>
                  </a:cubicBezTo>
                  <a:close/>
                  <a:moveTo>
                    <a:pt x="186" y="144"/>
                  </a:moveTo>
                  <a:cubicBezTo>
                    <a:pt x="181" y="144"/>
                    <a:pt x="177" y="148"/>
                    <a:pt x="177" y="152"/>
                  </a:cubicBezTo>
                  <a:cubicBezTo>
                    <a:pt x="177" y="157"/>
                    <a:pt x="181" y="161"/>
                    <a:pt x="186" y="161"/>
                  </a:cubicBezTo>
                  <a:cubicBezTo>
                    <a:pt x="191" y="161"/>
                    <a:pt x="194" y="157"/>
                    <a:pt x="194" y="152"/>
                  </a:cubicBezTo>
                  <a:cubicBezTo>
                    <a:pt x="194" y="148"/>
                    <a:pt x="191" y="144"/>
                    <a:pt x="186" y="144"/>
                  </a:cubicBezTo>
                  <a:close/>
                  <a:moveTo>
                    <a:pt x="109" y="135"/>
                  </a:moveTo>
                  <a:cubicBezTo>
                    <a:pt x="108" y="136"/>
                    <a:pt x="108" y="136"/>
                    <a:pt x="108" y="136"/>
                  </a:cubicBezTo>
                  <a:cubicBezTo>
                    <a:pt x="108" y="136"/>
                    <a:pt x="108" y="136"/>
                    <a:pt x="108" y="136"/>
                  </a:cubicBezTo>
                  <a:cubicBezTo>
                    <a:pt x="102" y="139"/>
                    <a:pt x="98" y="145"/>
                    <a:pt x="98" y="152"/>
                  </a:cubicBezTo>
                  <a:cubicBezTo>
                    <a:pt x="98" y="162"/>
                    <a:pt x="107" y="171"/>
                    <a:pt x="117" y="171"/>
                  </a:cubicBezTo>
                  <a:cubicBezTo>
                    <a:pt x="124" y="171"/>
                    <a:pt x="130" y="166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60"/>
                    <a:pt x="134" y="160"/>
                    <a:pt x="134" y="160"/>
                  </a:cubicBezTo>
                  <a:cubicBezTo>
                    <a:pt x="134" y="159"/>
                    <a:pt x="134" y="159"/>
                    <a:pt x="134" y="159"/>
                  </a:cubicBezTo>
                  <a:cubicBezTo>
                    <a:pt x="153" y="115"/>
                    <a:pt x="153" y="115"/>
                    <a:pt x="153" y="115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5"/>
                    <a:pt x="109" y="135"/>
                    <a:pt x="109" y="135"/>
                  </a:cubicBezTo>
                  <a:close/>
                  <a:moveTo>
                    <a:pt x="165" y="193"/>
                  </a:moveTo>
                  <a:cubicBezTo>
                    <a:pt x="161" y="193"/>
                    <a:pt x="157" y="197"/>
                    <a:pt x="157" y="202"/>
                  </a:cubicBezTo>
                  <a:cubicBezTo>
                    <a:pt x="157" y="206"/>
                    <a:pt x="161" y="210"/>
                    <a:pt x="165" y="210"/>
                  </a:cubicBezTo>
                  <a:cubicBezTo>
                    <a:pt x="170" y="210"/>
                    <a:pt x="174" y="206"/>
                    <a:pt x="174" y="202"/>
                  </a:cubicBezTo>
                  <a:cubicBezTo>
                    <a:pt x="174" y="197"/>
                    <a:pt x="170" y="193"/>
                    <a:pt x="165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262633" y="5105482"/>
            <a:ext cx="863110" cy="867694"/>
            <a:chOff x="1262633" y="4857832"/>
            <a:chExt cx="863110" cy="867694"/>
          </a:xfrm>
        </p:grpSpPr>
        <p:grpSp>
          <p:nvGrpSpPr>
            <p:cNvPr id="45" name="Group 44"/>
            <p:cNvGrpSpPr/>
            <p:nvPr/>
          </p:nvGrpSpPr>
          <p:grpSpPr>
            <a:xfrm>
              <a:off x="1262633" y="4857832"/>
              <a:ext cx="863110" cy="867694"/>
              <a:chOff x="6940551" y="712788"/>
              <a:chExt cx="1195388" cy="1201737"/>
            </a:xfrm>
          </p:grpSpPr>
          <p:sp>
            <p:nvSpPr>
              <p:cNvPr id="47" name="Freeform 46"/>
              <p:cNvSpPr/>
              <p:nvPr/>
            </p:nvSpPr>
            <p:spPr bwMode="auto">
              <a:xfrm>
                <a:off x="6940551" y="712788"/>
                <a:ext cx="1195388" cy="1201737"/>
              </a:xfrm>
              <a:custGeom>
                <a:avLst/>
                <a:gdLst>
                  <a:gd name="T0" fmla="*/ 318 w 318"/>
                  <a:gd name="T1" fmla="*/ 277 h 317"/>
                  <a:gd name="T2" fmla="*/ 278 w 318"/>
                  <a:gd name="T3" fmla="*/ 317 h 317"/>
                  <a:gd name="T4" fmla="*/ 40 w 318"/>
                  <a:gd name="T5" fmla="*/ 317 h 317"/>
                  <a:gd name="T6" fmla="*/ 0 w 318"/>
                  <a:gd name="T7" fmla="*/ 277 h 317"/>
                  <a:gd name="T8" fmla="*/ 0 w 318"/>
                  <a:gd name="T9" fmla="*/ 40 h 317"/>
                  <a:gd name="T10" fmla="*/ 40 w 318"/>
                  <a:gd name="T11" fmla="*/ 0 h 317"/>
                  <a:gd name="T12" fmla="*/ 278 w 318"/>
                  <a:gd name="T13" fmla="*/ 0 h 317"/>
                  <a:gd name="T14" fmla="*/ 318 w 318"/>
                  <a:gd name="T15" fmla="*/ 40 h 317"/>
                  <a:gd name="T16" fmla="*/ 318 w 318"/>
                  <a:gd name="T17" fmla="*/ 27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317">
                    <a:moveTo>
                      <a:pt x="318" y="277"/>
                    </a:moveTo>
                    <a:cubicBezTo>
                      <a:pt x="318" y="299"/>
                      <a:pt x="300" y="317"/>
                      <a:pt x="278" y="317"/>
                    </a:cubicBezTo>
                    <a:cubicBezTo>
                      <a:pt x="40" y="317"/>
                      <a:pt x="40" y="317"/>
                      <a:pt x="40" y="317"/>
                    </a:cubicBezTo>
                    <a:cubicBezTo>
                      <a:pt x="18" y="317"/>
                      <a:pt x="0" y="299"/>
                      <a:pt x="0" y="27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300" y="0"/>
                      <a:pt x="318" y="18"/>
                      <a:pt x="318" y="40"/>
                    </a:cubicBezTo>
                    <a:lnTo>
                      <a:pt x="318" y="2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6940551" y="1739900"/>
                <a:ext cx="1195388" cy="174625"/>
              </a:xfrm>
              <a:custGeom>
                <a:avLst/>
                <a:gdLst>
                  <a:gd name="T0" fmla="*/ 285 w 318"/>
                  <a:gd name="T1" fmla="*/ 15 h 46"/>
                  <a:gd name="T2" fmla="*/ 33 w 318"/>
                  <a:gd name="T3" fmla="*/ 15 h 46"/>
                  <a:gd name="T4" fmla="*/ 0 w 318"/>
                  <a:gd name="T5" fmla="*/ 0 h 46"/>
                  <a:gd name="T6" fmla="*/ 0 w 318"/>
                  <a:gd name="T7" fmla="*/ 6 h 46"/>
                  <a:gd name="T8" fmla="*/ 40 w 318"/>
                  <a:gd name="T9" fmla="*/ 46 h 46"/>
                  <a:gd name="T10" fmla="*/ 278 w 318"/>
                  <a:gd name="T11" fmla="*/ 46 h 46"/>
                  <a:gd name="T12" fmla="*/ 318 w 318"/>
                  <a:gd name="T13" fmla="*/ 6 h 46"/>
                  <a:gd name="T14" fmla="*/ 318 w 318"/>
                  <a:gd name="T15" fmla="*/ 0 h 46"/>
                  <a:gd name="T16" fmla="*/ 285 w 318"/>
                  <a:gd name="T17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46">
                    <a:moveTo>
                      <a:pt x="285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20" y="15"/>
                      <a:pt x="8" y="9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8"/>
                      <a:pt x="18" y="46"/>
                      <a:pt x="40" y="46"/>
                    </a:cubicBezTo>
                    <a:cubicBezTo>
                      <a:pt x="278" y="46"/>
                      <a:pt x="278" y="46"/>
                      <a:pt x="278" y="46"/>
                    </a:cubicBezTo>
                    <a:cubicBezTo>
                      <a:pt x="300" y="46"/>
                      <a:pt x="318" y="28"/>
                      <a:pt x="318" y="6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0" y="9"/>
                      <a:pt x="298" y="15"/>
                      <a:pt x="285" y="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1487140" y="5001810"/>
              <a:ext cx="352425" cy="422275"/>
            </a:xfrm>
            <a:custGeom>
              <a:avLst/>
              <a:gdLst>
                <a:gd name="T0" fmla="*/ 104 w 193"/>
                <a:gd name="T1" fmla="*/ 66 h 232"/>
                <a:gd name="T2" fmla="*/ 129 w 193"/>
                <a:gd name="T3" fmla="*/ 66 h 232"/>
                <a:gd name="T4" fmla="*/ 104 w 193"/>
                <a:gd name="T5" fmla="*/ 0 h 232"/>
                <a:gd name="T6" fmla="*/ 16 w 193"/>
                <a:gd name="T7" fmla="*/ 82 h 232"/>
                <a:gd name="T8" fmla="*/ 8 w 193"/>
                <a:gd name="T9" fmla="*/ 118 h 232"/>
                <a:gd name="T10" fmla="*/ 25 w 193"/>
                <a:gd name="T11" fmla="*/ 144 h 232"/>
                <a:gd name="T12" fmla="*/ 98 w 193"/>
                <a:gd name="T13" fmla="*/ 173 h 232"/>
                <a:gd name="T14" fmla="*/ 175 w 193"/>
                <a:gd name="T15" fmla="*/ 198 h 232"/>
                <a:gd name="T16" fmla="*/ 193 w 193"/>
                <a:gd name="T17" fmla="*/ 87 h 232"/>
                <a:gd name="T18" fmla="*/ 157 w 193"/>
                <a:gd name="T19" fmla="*/ 70 h 232"/>
                <a:gd name="T20" fmla="*/ 146 w 193"/>
                <a:gd name="T21" fmla="*/ 74 h 232"/>
                <a:gd name="T22" fmla="*/ 149 w 193"/>
                <a:gd name="T23" fmla="*/ 88 h 232"/>
                <a:gd name="T24" fmla="*/ 142 w 193"/>
                <a:gd name="T25" fmla="*/ 97 h 232"/>
                <a:gd name="T26" fmla="*/ 131 w 193"/>
                <a:gd name="T27" fmla="*/ 92 h 232"/>
                <a:gd name="T28" fmla="*/ 123 w 193"/>
                <a:gd name="T29" fmla="*/ 104 h 232"/>
                <a:gd name="T30" fmla="*/ 112 w 193"/>
                <a:gd name="T31" fmla="*/ 105 h 232"/>
                <a:gd name="T32" fmla="*/ 108 w 193"/>
                <a:gd name="T33" fmla="*/ 94 h 232"/>
                <a:gd name="T34" fmla="*/ 94 w 193"/>
                <a:gd name="T35" fmla="*/ 97 h 232"/>
                <a:gd name="T36" fmla="*/ 85 w 193"/>
                <a:gd name="T37" fmla="*/ 90 h 232"/>
                <a:gd name="T38" fmla="*/ 90 w 193"/>
                <a:gd name="T39" fmla="*/ 80 h 232"/>
                <a:gd name="T40" fmla="*/ 78 w 193"/>
                <a:gd name="T41" fmla="*/ 72 h 232"/>
                <a:gd name="T42" fmla="*/ 76 w 193"/>
                <a:gd name="T43" fmla="*/ 61 h 232"/>
                <a:gd name="T44" fmla="*/ 88 w 193"/>
                <a:gd name="T45" fmla="*/ 57 h 232"/>
                <a:gd name="T46" fmla="*/ 84 w 193"/>
                <a:gd name="T47" fmla="*/ 44 h 232"/>
                <a:gd name="T48" fmla="*/ 91 w 193"/>
                <a:gd name="T49" fmla="*/ 34 h 232"/>
                <a:gd name="T50" fmla="*/ 102 w 193"/>
                <a:gd name="T51" fmla="*/ 40 h 232"/>
                <a:gd name="T52" fmla="*/ 110 w 193"/>
                <a:gd name="T53" fmla="*/ 28 h 232"/>
                <a:gd name="T54" fmla="*/ 121 w 193"/>
                <a:gd name="T55" fmla="*/ 26 h 232"/>
                <a:gd name="T56" fmla="*/ 125 w 193"/>
                <a:gd name="T57" fmla="*/ 37 h 232"/>
                <a:gd name="T58" fmla="*/ 139 w 193"/>
                <a:gd name="T59" fmla="*/ 34 h 232"/>
                <a:gd name="T60" fmla="*/ 149 w 193"/>
                <a:gd name="T61" fmla="*/ 41 h 232"/>
                <a:gd name="T62" fmla="*/ 143 w 193"/>
                <a:gd name="T63" fmla="*/ 52 h 232"/>
                <a:gd name="T64" fmla="*/ 156 w 193"/>
                <a:gd name="T65" fmla="*/ 59 h 232"/>
                <a:gd name="T66" fmla="*/ 157 w 193"/>
                <a:gd name="T67" fmla="*/ 7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3" h="232">
                  <a:moveTo>
                    <a:pt x="117" y="54"/>
                  </a:moveTo>
                  <a:cubicBezTo>
                    <a:pt x="110" y="54"/>
                    <a:pt x="104" y="59"/>
                    <a:pt x="104" y="66"/>
                  </a:cubicBezTo>
                  <a:cubicBezTo>
                    <a:pt x="104" y="72"/>
                    <a:pt x="110" y="78"/>
                    <a:pt x="117" y="78"/>
                  </a:cubicBezTo>
                  <a:cubicBezTo>
                    <a:pt x="124" y="78"/>
                    <a:pt x="129" y="72"/>
                    <a:pt x="129" y="66"/>
                  </a:cubicBezTo>
                  <a:cubicBezTo>
                    <a:pt x="129" y="59"/>
                    <a:pt x="124" y="54"/>
                    <a:pt x="117" y="54"/>
                  </a:cubicBezTo>
                  <a:moveTo>
                    <a:pt x="104" y="0"/>
                  </a:moveTo>
                  <a:cubicBezTo>
                    <a:pt x="57" y="0"/>
                    <a:pt x="18" y="36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0" y="114"/>
                    <a:pt x="2" y="118"/>
                    <a:pt x="8" y="118"/>
                  </a:cubicBezTo>
                  <a:cubicBezTo>
                    <a:pt x="21" y="118"/>
                    <a:pt x="21" y="118"/>
                    <a:pt x="21" y="118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25" y="160"/>
                    <a:pt x="39" y="173"/>
                    <a:pt x="56" y="173"/>
                  </a:cubicBezTo>
                  <a:cubicBezTo>
                    <a:pt x="98" y="173"/>
                    <a:pt x="98" y="173"/>
                    <a:pt x="98" y="173"/>
                  </a:cubicBezTo>
                  <a:cubicBezTo>
                    <a:pt x="98" y="232"/>
                    <a:pt x="98" y="232"/>
                    <a:pt x="98" y="232"/>
                  </a:cubicBezTo>
                  <a:cubicBezTo>
                    <a:pt x="175" y="198"/>
                    <a:pt x="175" y="198"/>
                    <a:pt x="175" y="198"/>
                  </a:cubicBezTo>
                  <a:cubicBezTo>
                    <a:pt x="175" y="139"/>
                    <a:pt x="175" y="139"/>
                    <a:pt x="175" y="139"/>
                  </a:cubicBezTo>
                  <a:cubicBezTo>
                    <a:pt x="186" y="124"/>
                    <a:pt x="193" y="106"/>
                    <a:pt x="193" y="87"/>
                  </a:cubicBezTo>
                  <a:cubicBezTo>
                    <a:pt x="193" y="39"/>
                    <a:pt x="153" y="0"/>
                    <a:pt x="104" y="0"/>
                  </a:cubicBezTo>
                  <a:moveTo>
                    <a:pt x="157" y="70"/>
                  </a:moveTo>
                  <a:cubicBezTo>
                    <a:pt x="157" y="71"/>
                    <a:pt x="156" y="72"/>
                    <a:pt x="156" y="72"/>
                  </a:cubicBezTo>
                  <a:cubicBezTo>
                    <a:pt x="146" y="74"/>
                    <a:pt x="146" y="74"/>
                    <a:pt x="146" y="74"/>
                  </a:cubicBezTo>
                  <a:cubicBezTo>
                    <a:pt x="145" y="76"/>
                    <a:pt x="144" y="78"/>
                    <a:pt x="143" y="8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50" y="88"/>
                    <a:pt x="149" y="90"/>
                    <a:pt x="149" y="90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1" y="98"/>
                    <a:pt x="140" y="98"/>
                    <a:pt x="139" y="97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29" y="93"/>
                    <a:pt x="127" y="93"/>
                    <a:pt x="125" y="94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4"/>
                    <a:pt x="122" y="105"/>
                    <a:pt x="121" y="105"/>
                  </a:cubicBezTo>
                  <a:cubicBezTo>
                    <a:pt x="112" y="105"/>
                    <a:pt x="112" y="105"/>
                    <a:pt x="112" y="105"/>
                  </a:cubicBezTo>
                  <a:cubicBezTo>
                    <a:pt x="111" y="105"/>
                    <a:pt x="110" y="104"/>
                    <a:pt x="110" y="104"/>
                  </a:cubicBezTo>
                  <a:cubicBezTo>
                    <a:pt x="108" y="94"/>
                    <a:pt x="108" y="94"/>
                    <a:pt x="108" y="94"/>
                  </a:cubicBezTo>
                  <a:cubicBezTo>
                    <a:pt x="106" y="93"/>
                    <a:pt x="104" y="93"/>
                    <a:pt x="102" y="92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2" y="98"/>
                    <a:pt x="92" y="97"/>
                  </a:cubicBezTo>
                  <a:cubicBezTo>
                    <a:pt x="85" y="90"/>
                    <a:pt x="85" y="90"/>
                    <a:pt x="85" y="90"/>
                  </a:cubicBezTo>
                  <a:cubicBezTo>
                    <a:pt x="84" y="89"/>
                    <a:pt x="84" y="88"/>
                    <a:pt x="84" y="88"/>
                  </a:cubicBezTo>
                  <a:cubicBezTo>
                    <a:pt x="90" y="80"/>
                    <a:pt x="90" y="80"/>
                    <a:pt x="90" y="80"/>
                  </a:cubicBezTo>
                  <a:cubicBezTo>
                    <a:pt x="89" y="78"/>
                    <a:pt x="88" y="76"/>
                    <a:pt x="88" y="74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6" y="71"/>
                    <a:pt x="76" y="70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6" y="60"/>
                    <a:pt x="77" y="59"/>
                    <a:pt x="78" y="59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5"/>
                    <a:pt x="89" y="53"/>
                    <a:pt x="90" y="52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3"/>
                    <a:pt x="84" y="42"/>
                    <a:pt x="84" y="41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2" y="34"/>
                    <a:pt x="93" y="34"/>
                    <a:pt x="94" y="34"/>
                  </a:cubicBezTo>
                  <a:cubicBezTo>
                    <a:pt x="102" y="40"/>
                    <a:pt x="102" y="40"/>
                    <a:pt x="102" y="40"/>
                  </a:cubicBezTo>
                  <a:cubicBezTo>
                    <a:pt x="104" y="39"/>
                    <a:pt x="106" y="38"/>
                    <a:pt x="108" y="37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6"/>
                    <a:pt x="112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2" y="26"/>
                    <a:pt x="123" y="27"/>
                    <a:pt x="123" y="28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7" y="38"/>
                    <a:pt x="129" y="39"/>
                    <a:pt x="131" y="40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40" y="34"/>
                    <a:pt x="141" y="34"/>
                    <a:pt x="142" y="34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50" y="42"/>
                    <a:pt x="150" y="43"/>
                    <a:pt x="149" y="44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4" y="53"/>
                    <a:pt x="145" y="55"/>
                    <a:pt x="146" y="57"/>
                  </a:cubicBezTo>
                  <a:cubicBezTo>
                    <a:pt x="156" y="59"/>
                    <a:pt x="156" y="59"/>
                    <a:pt x="156" y="59"/>
                  </a:cubicBezTo>
                  <a:cubicBezTo>
                    <a:pt x="156" y="59"/>
                    <a:pt x="157" y="60"/>
                    <a:pt x="157" y="61"/>
                  </a:cubicBezTo>
                  <a:lnTo>
                    <a:pt x="157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319925" y="3657682"/>
            <a:ext cx="863110" cy="867694"/>
            <a:chOff x="6319925" y="3410032"/>
            <a:chExt cx="863110" cy="867694"/>
          </a:xfrm>
        </p:grpSpPr>
        <p:grpSp>
          <p:nvGrpSpPr>
            <p:cNvPr id="50" name="Group 49"/>
            <p:cNvGrpSpPr/>
            <p:nvPr/>
          </p:nvGrpSpPr>
          <p:grpSpPr>
            <a:xfrm>
              <a:off x="6319925" y="3410032"/>
              <a:ext cx="863110" cy="867694"/>
              <a:chOff x="6940551" y="712788"/>
              <a:chExt cx="1195388" cy="1201737"/>
            </a:xfrm>
          </p:grpSpPr>
          <p:sp>
            <p:nvSpPr>
              <p:cNvPr id="52" name="Freeform 51"/>
              <p:cNvSpPr/>
              <p:nvPr/>
            </p:nvSpPr>
            <p:spPr bwMode="auto">
              <a:xfrm>
                <a:off x="6940551" y="712788"/>
                <a:ext cx="1195388" cy="1201737"/>
              </a:xfrm>
              <a:custGeom>
                <a:avLst/>
                <a:gdLst>
                  <a:gd name="T0" fmla="*/ 318 w 318"/>
                  <a:gd name="T1" fmla="*/ 277 h 317"/>
                  <a:gd name="T2" fmla="*/ 278 w 318"/>
                  <a:gd name="T3" fmla="*/ 317 h 317"/>
                  <a:gd name="T4" fmla="*/ 40 w 318"/>
                  <a:gd name="T5" fmla="*/ 317 h 317"/>
                  <a:gd name="T6" fmla="*/ 0 w 318"/>
                  <a:gd name="T7" fmla="*/ 277 h 317"/>
                  <a:gd name="T8" fmla="*/ 0 w 318"/>
                  <a:gd name="T9" fmla="*/ 40 h 317"/>
                  <a:gd name="T10" fmla="*/ 40 w 318"/>
                  <a:gd name="T11" fmla="*/ 0 h 317"/>
                  <a:gd name="T12" fmla="*/ 278 w 318"/>
                  <a:gd name="T13" fmla="*/ 0 h 317"/>
                  <a:gd name="T14" fmla="*/ 318 w 318"/>
                  <a:gd name="T15" fmla="*/ 40 h 317"/>
                  <a:gd name="T16" fmla="*/ 318 w 318"/>
                  <a:gd name="T17" fmla="*/ 27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317">
                    <a:moveTo>
                      <a:pt x="318" y="277"/>
                    </a:moveTo>
                    <a:cubicBezTo>
                      <a:pt x="318" y="299"/>
                      <a:pt x="300" y="317"/>
                      <a:pt x="278" y="317"/>
                    </a:cubicBezTo>
                    <a:cubicBezTo>
                      <a:pt x="40" y="317"/>
                      <a:pt x="40" y="317"/>
                      <a:pt x="40" y="317"/>
                    </a:cubicBezTo>
                    <a:cubicBezTo>
                      <a:pt x="18" y="317"/>
                      <a:pt x="0" y="299"/>
                      <a:pt x="0" y="27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300" y="0"/>
                      <a:pt x="318" y="18"/>
                      <a:pt x="318" y="40"/>
                    </a:cubicBezTo>
                    <a:lnTo>
                      <a:pt x="318" y="2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52"/>
              <p:cNvSpPr/>
              <p:nvPr/>
            </p:nvSpPr>
            <p:spPr bwMode="auto">
              <a:xfrm>
                <a:off x="6940551" y="1739900"/>
                <a:ext cx="1195388" cy="174625"/>
              </a:xfrm>
              <a:custGeom>
                <a:avLst/>
                <a:gdLst>
                  <a:gd name="T0" fmla="*/ 285 w 318"/>
                  <a:gd name="T1" fmla="*/ 15 h 46"/>
                  <a:gd name="T2" fmla="*/ 33 w 318"/>
                  <a:gd name="T3" fmla="*/ 15 h 46"/>
                  <a:gd name="T4" fmla="*/ 0 w 318"/>
                  <a:gd name="T5" fmla="*/ 0 h 46"/>
                  <a:gd name="T6" fmla="*/ 0 w 318"/>
                  <a:gd name="T7" fmla="*/ 6 h 46"/>
                  <a:gd name="T8" fmla="*/ 40 w 318"/>
                  <a:gd name="T9" fmla="*/ 46 h 46"/>
                  <a:gd name="T10" fmla="*/ 278 w 318"/>
                  <a:gd name="T11" fmla="*/ 46 h 46"/>
                  <a:gd name="T12" fmla="*/ 318 w 318"/>
                  <a:gd name="T13" fmla="*/ 6 h 46"/>
                  <a:gd name="T14" fmla="*/ 318 w 318"/>
                  <a:gd name="T15" fmla="*/ 0 h 46"/>
                  <a:gd name="T16" fmla="*/ 285 w 318"/>
                  <a:gd name="T17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46">
                    <a:moveTo>
                      <a:pt x="285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20" y="15"/>
                      <a:pt x="8" y="9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8"/>
                      <a:pt x="18" y="46"/>
                      <a:pt x="40" y="46"/>
                    </a:cubicBezTo>
                    <a:cubicBezTo>
                      <a:pt x="278" y="46"/>
                      <a:pt x="278" y="46"/>
                      <a:pt x="278" y="46"/>
                    </a:cubicBezTo>
                    <a:cubicBezTo>
                      <a:pt x="300" y="46"/>
                      <a:pt x="318" y="28"/>
                      <a:pt x="318" y="6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0" y="9"/>
                      <a:pt x="298" y="15"/>
                      <a:pt x="285" y="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6529071" y="3564464"/>
              <a:ext cx="474663" cy="474663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319925" y="2209882"/>
            <a:ext cx="863110" cy="867694"/>
            <a:chOff x="6319925" y="1962232"/>
            <a:chExt cx="863110" cy="867694"/>
          </a:xfrm>
        </p:grpSpPr>
        <p:grpSp>
          <p:nvGrpSpPr>
            <p:cNvPr id="55" name="Group 54"/>
            <p:cNvGrpSpPr/>
            <p:nvPr/>
          </p:nvGrpSpPr>
          <p:grpSpPr>
            <a:xfrm>
              <a:off x="6319925" y="1962232"/>
              <a:ext cx="863110" cy="867694"/>
              <a:chOff x="6940551" y="712788"/>
              <a:chExt cx="1195388" cy="1201737"/>
            </a:xfrm>
          </p:grpSpPr>
          <p:sp>
            <p:nvSpPr>
              <p:cNvPr id="57" name="Freeform 11"/>
              <p:cNvSpPr/>
              <p:nvPr/>
            </p:nvSpPr>
            <p:spPr bwMode="auto">
              <a:xfrm>
                <a:off x="6940551" y="712788"/>
                <a:ext cx="1195388" cy="1201737"/>
              </a:xfrm>
              <a:custGeom>
                <a:avLst/>
                <a:gdLst>
                  <a:gd name="T0" fmla="*/ 318 w 318"/>
                  <a:gd name="T1" fmla="*/ 277 h 317"/>
                  <a:gd name="T2" fmla="*/ 278 w 318"/>
                  <a:gd name="T3" fmla="*/ 317 h 317"/>
                  <a:gd name="T4" fmla="*/ 40 w 318"/>
                  <a:gd name="T5" fmla="*/ 317 h 317"/>
                  <a:gd name="T6" fmla="*/ 0 w 318"/>
                  <a:gd name="T7" fmla="*/ 277 h 317"/>
                  <a:gd name="T8" fmla="*/ 0 w 318"/>
                  <a:gd name="T9" fmla="*/ 40 h 317"/>
                  <a:gd name="T10" fmla="*/ 40 w 318"/>
                  <a:gd name="T11" fmla="*/ 0 h 317"/>
                  <a:gd name="T12" fmla="*/ 278 w 318"/>
                  <a:gd name="T13" fmla="*/ 0 h 317"/>
                  <a:gd name="T14" fmla="*/ 318 w 318"/>
                  <a:gd name="T15" fmla="*/ 40 h 317"/>
                  <a:gd name="T16" fmla="*/ 318 w 318"/>
                  <a:gd name="T17" fmla="*/ 27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317">
                    <a:moveTo>
                      <a:pt x="318" y="277"/>
                    </a:moveTo>
                    <a:cubicBezTo>
                      <a:pt x="318" y="299"/>
                      <a:pt x="300" y="317"/>
                      <a:pt x="278" y="317"/>
                    </a:cubicBezTo>
                    <a:cubicBezTo>
                      <a:pt x="40" y="317"/>
                      <a:pt x="40" y="317"/>
                      <a:pt x="40" y="317"/>
                    </a:cubicBezTo>
                    <a:cubicBezTo>
                      <a:pt x="18" y="317"/>
                      <a:pt x="0" y="299"/>
                      <a:pt x="0" y="27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300" y="0"/>
                      <a:pt x="318" y="18"/>
                      <a:pt x="318" y="40"/>
                    </a:cubicBezTo>
                    <a:lnTo>
                      <a:pt x="318" y="2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12"/>
              <p:cNvSpPr/>
              <p:nvPr/>
            </p:nvSpPr>
            <p:spPr bwMode="auto">
              <a:xfrm>
                <a:off x="6940551" y="1739900"/>
                <a:ext cx="1195388" cy="174625"/>
              </a:xfrm>
              <a:custGeom>
                <a:avLst/>
                <a:gdLst>
                  <a:gd name="T0" fmla="*/ 285 w 318"/>
                  <a:gd name="T1" fmla="*/ 15 h 46"/>
                  <a:gd name="T2" fmla="*/ 33 w 318"/>
                  <a:gd name="T3" fmla="*/ 15 h 46"/>
                  <a:gd name="T4" fmla="*/ 0 w 318"/>
                  <a:gd name="T5" fmla="*/ 0 h 46"/>
                  <a:gd name="T6" fmla="*/ 0 w 318"/>
                  <a:gd name="T7" fmla="*/ 6 h 46"/>
                  <a:gd name="T8" fmla="*/ 40 w 318"/>
                  <a:gd name="T9" fmla="*/ 46 h 46"/>
                  <a:gd name="T10" fmla="*/ 278 w 318"/>
                  <a:gd name="T11" fmla="*/ 46 h 46"/>
                  <a:gd name="T12" fmla="*/ 318 w 318"/>
                  <a:gd name="T13" fmla="*/ 6 h 46"/>
                  <a:gd name="T14" fmla="*/ 318 w 318"/>
                  <a:gd name="T15" fmla="*/ 0 h 46"/>
                  <a:gd name="T16" fmla="*/ 285 w 318"/>
                  <a:gd name="T17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46">
                    <a:moveTo>
                      <a:pt x="285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20" y="15"/>
                      <a:pt x="8" y="9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8"/>
                      <a:pt x="18" y="46"/>
                      <a:pt x="40" y="46"/>
                    </a:cubicBezTo>
                    <a:cubicBezTo>
                      <a:pt x="278" y="46"/>
                      <a:pt x="278" y="46"/>
                      <a:pt x="278" y="46"/>
                    </a:cubicBezTo>
                    <a:cubicBezTo>
                      <a:pt x="300" y="46"/>
                      <a:pt x="318" y="28"/>
                      <a:pt x="318" y="6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0" y="9"/>
                      <a:pt x="298" y="15"/>
                      <a:pt x="285" y="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6" name="Freeform 24"/>
            <p:cNvSpPr>
              <a:spLocks noEditPoints="1"/>
            </p:cNvSpPr>
            <p:nvPr/>
          </p:nvSpPr>
          <p:spPr bwMode="auto">
            <a:xfrm>
              <a:off x="6547327" y="2076544"/>
              <a:ext cx="438150" cy="495300"/>
            </a:xfrm>
            <a:custGeom>
              <a:avLst/>
              <a:gdLst>
                <a:gd name="T0" fmla="*/ 62 w 240"/>
                <a:gd name="T1" fmla="*/ 49 h 272"/>
                <a:gd name="T2" fmla="*/ 35 w 240"/>
                <a:gd name="T3" fmla="*/ 35 h 272"/>
                <a:gd name="T4" fmla="*/ 49 w 240"/>
                <a:gd name="T5" fmla="*/ 62 h 272"/>
                <a:gd name="T6" fmla="*/ 62 w 240"/>
                <a:gd name="T7" fmla="*/ 62 h 272"/>
                <a:gd name="T8" fmla="*/ 9 w 240"/>
                <a:gd name="T9" fmla="*/ 111 h 272"/>
                <a:gd name="T10" fmla="*/ 9 w 240"/>
                <a:gd name="T11" fmla="*/ 130 h 272"/>
                <a:gd name="T12" fmla="*/ 38 w 240"/>
                <a:gd name="T13" fmla="*/ 120 h 272"/>
                <a:gd name="T14" fmla="*/ 120 w 240"/>
                <a:gd name="T15" fmla="*/ 38 h 272"/>
                <a:gd name="T16" fmla="*/ 129 w 240"/>
                <a:gd name="T17" fmla="*/ 10 h 272"/>
                <a:gd name="T18" fmla="*/ 111 w 240"/>
                <a:gd name="T19" fmla="*/ 10 h 272"/>
                <a:gd name="T20" fmla="*/ 120 w 240"/>
                <a:gd name="T21" fmla="*/ 38 h 272"/>
                <a:gd name="T22" fmla="*/ 107 w 240"/>
                <a:gd name="T23" fmla="*/ 272 h 272"/>
                <a:gd name="T24" fmla="*/ 153 w 240"/>
                <a:gd name="T25" fmla="*/ 253 h 272"/>
                <a:gd name="T26" fmla="*/ 87 w 240"/>
                <a:gd name="T27" fmla="*/ 244 h 272"/>
                <a:gd name="T28" fmla="*/ 205 w 240"/>
                <a:gd name="T29" fmla="*/ 35 h 272"/>
                <a:gd name="T30" fmla="*/ 178 w 240"/>
                <a:gd name="T31" fmla="*/ 49 h 272"/>
                <a:gd name="T32" fmla="*/ 185 w 240"/>
                <a:gd name="T33" fmla="*/ 65 h 272"/>
                <a:gd name="T34" fmla="*/ 205 w 240"/>
                <a:gd name="T35" fmla="*/ 49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6 h 272"/>
                <a:gd name="T42" fmla="*/ 75 w 240"/>
                <a:gd name="T43" fmla="*/ 199 h 272"/>
                <a:gd name="T44" fmla="*/ 69 w 240"/>
                <a:gd name="T45" fmla="*/ 229 h 272"/>
                <a:gd name="T46" fmla="*/ 166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8 w 240"/>
                <a:gd name="T53" fmla="*/ 158 h 272"/>
                <a:gd name="T54" fmla="*/ 120 w 240"/>
                <a:gd name="T55" fmla="*/ 49 h 272"/>
                <a:gd name="T56" fmla="*/ 117 w 240"/>
                <a:gd name="T57" fmla="*/ 136 h 272"/>
                <a:gd name="T58" fmla="*/ 120 w 240"/>
                <a:gd name="T59" fmla="*/ 170 h 272"/>
                <a:gd name="T60" fmla="*/ 143 w 240"/>
                <a:gd name="T61" fmla="*/ 186 h 272"/>
                <a:gd name="T62" fmla="*/ 127 w 240"/>
                <a:gd name="T63" fmla="*/ 199 h 272"/>
                <a:gd name="T64" fmla="*/ 141 w 240"/>
                <a:gd name="T65" fmla="*/ 136 h 272"/>
                <a:gd name="T66" fmla="*/ 141 w 240"/>
                <a:gd name="T67" fmla="*/ 107 h 272"/>
                <a:gd name="T68" fmla="*/ 125 w 240"/>
                <a:gd name="T69" fmla="*/ 127 h 272"/>
                <a:gd name="T70" fmla="*/ 111 w 240"/>
                <a:gd name="T71" fmla="*/ 111 h 272"/>
                <a:gd name="T72" fmla="*/ 85 w 240"/>
                <a:gd name="T73" fmla="*/ 122 h 272"/>
                <a:gd name="T74" fmla="*/ 107 w 240"/>
                <a:gd name="T75" fmla="*/ 136 h 272"/>
                <a:gd name="T76" fmla="*/ 97 w 240"/>
                <a:gd name="T77" fmla="*/ 199 h 272"/>
                <a:gd name="T78" fmla="*/ 78 w 240"/>
                <a:gd name="T79" fmla="*/ 147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7 h 272"/>
                <a:gd name="T86" fmla="*/ 138 w 240"/>
                <a:gd name="T87" fmla="*/ 117 h 272"/>
                <a:gd name="T88" fmla="*/ 147 w 240"/>
                <a:gd name="T89" fmla="*/ 122 h 272"/>
                <a:gd name="T90" fmla="*/ 135 w 240"/>
                <a:gd name="T91" fmla="*/ 127 h 272"/>
                <a:gd name="T92" fmla="*/ 100 w 240"/>
                <a:gd name="T93" fmla="*/ 127 h 272"/>
                <a:gd name="T94" fmla="*/ 100 w 240"/>
                <a:gd name="T95" fmla="*/ 116 h 272"/>
                <a:gd name="T96" fmla="*/ 107 w 240"/>
                <a:gd name="T97" fmla="*/ 127 h 272"/>
                <a:gd name="T98" fmla="*/ 212 w 240"/>
                <a:gd name="T99" fmla="*/ 111 h 272"/>
                <a:gd name="T100" fmla="*/ 212 w 240"/>
                <a:gd name="T101" fmla="*/ 130 h 272"/>
                <a:gd name="T102" fmla="*/ 240 w 240"/>
                <a:gd name="T103" fmla="*/ 1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2" y="62"/>
                  </a:moveTo>
                  <a:cubicBezTo>
                    <a:pt x="66" y="58"/>
                    <a:pt x="66" y="52"/>
                    <a:pt x="62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5" y="32"/>
                    <a:pt x="39" y="32"/>
                    <a:pt x="35" y="35"/>
                  </a:cubicBezTo>
                  <a:cubicBezTo>
                    <a:pt x="32" y="39"/>
                    <a:pt x="32" y="45"/>
                    <a:pt x="35" y="4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4"/>
                    <a:pt x="53" y="65"/>
                    <a:pt x="55" y="65"/>
                  </a:cubicBezTo>
                  <a:cubicBezTo>
                    <a:pt x="58" y="65"/>
                    <a:pt x="60" y="64"/>
                    <a:pt x="62" y="62"/>
                  </a:cubicBezTo>
                  <a:moveTo>
                    <a:pt x="28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25"/>
                    <a:pt x="4" y="130"/>
                    <a:pt x="9" y="130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34" y="130"/>
                    <a:pt x="38" y="125"/>
                    <a:pt x="38" y="120"/>
                  </a:cubicBezTo>
                  <a:cubicBezTo>
                    <a:pt x="38" y="115"/>
                    <a:pt x="34" y="111"/>
                    <a:pt x="28" y="111"/>
                  </a:cubicBezTo>
                  <a:moveTo>
                    <a:pt x="120" y="38"/>
                  </a:moveTo>
                  <a:cubicBezTo>
                    <a:pt x="125" y="38"/>
                    <a:pt x="129" y="34"/>
                    <a:pt x="129" y="29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5" y="0"/>
                    <a:pt x="111" y="4"/>
                    <a:pt x="111" y="1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34"/>
                    <a:pt x="115" y="38"/>
                    <a:pt x="120" y="38"/>
                  </a:cubicBezTo>
                  <a:moveTo>
                    <a:pt x="87" y="253"/>
                  </a:moveTo>
                  <a:cubicBezTo>
                    <a:pt x="87" y="264"/>
                    <a:pt x="96" y="272"/>
                    <a:pt x="107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3" y="264"/>
                    <a:pt x="153" y="253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7" y="253"/>
                    <a:pt x="87" y="253"/>
                    <a:pt x="87" y="253"/>
                  </a:cubicBezTo>
                  <a:close/>
                  <a:moveTo>
                    <a:pt x="205" y="35"/>
                  </a:moveTo>
                  <a:cubicBezTo>
                    <a:pt x="201" y="32"/>
                    <a:pt x="195" y="32"/>
                    <a:pt x="192" y="35"/>
                  </a:cubicBezTo>
                  <a:cubicBezTo>
                    <a:pt x="178" y="49"/>
                    <a:pt x="178" y="49"/>
                    <a:pt x="178" y="49"/>
                  </a:cubicBezTo>
                  <a:cubicBezTo>
                    <a:pt x="174" y="52"/>
                    <a:pt x="174" y="58"/>
                    <a:pt x="178" y="62"/>
                  </a:cubicBezTo>
                  <a:cubicBezTo>
                    <a:pt x="180" y="64"/>
                    <a:pt x="182" y="65"/>
                    <a:pt x="185" y="65"/>
                  </a:cubicBezTo>
                  <a:cubicBezTo>
                    <a:pt x="187" y="65"/>
                    <a:pt x="190" y="64"/>
                    <a:pt x="192" y="62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9" y="45"/>
                    <a:pt x="209" y="39"/>
                    <a:pt x="205" y="35"/>
                  </a:cubicBezTo>
                  <a:moveTo>
                    <a:pt x="120" y="49"/>
                  </a:moveTo>
                  <a:cubicBezTo>
                    <a:pt x="81" y="49"/>
                    <a:pt x="50" y="80"/>
                    <a:pt x="50" y="118"/>
                  </a:cubicBezTo>
                  <a:cubicBezTo>
                    <a:pt x="50" y="132"/>
                    <a:pt x="54" y="145"/>
                    <a:pt x="61" y="156"/>
                  </a:cubicBezTo>
                  <a:cubicBezTo>
                    <a:pt x="62" y="157"/>
                    <a:pt x="62" y="158"/>
                    <a:pt x="62" y="158"/>
                  </a:cubicBezTo>
                  <a:cubicBezTo>
                    <a:pt x="75" y="176"/>
                    <a:pt x="78" y="182"/>
                    <a:pt x="78" y="186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1" y="199"/>
                    <a:pt x="69" y="200"/>
                    <a:pt x="69" y="204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9" y="233"/>
                    <a:pt x="71" y="235"/>
                    <a:pt x="75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9" y="199"/>
                    <a:pt x="166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3"/>
                    <a:pt x="163" y="178"/>
                    <a:pt x="178" y="158"/>
                  </a:cubicBezTo>
                  <a:cubicBezTo>
                    <a:pt x="186" y="146"/>
                    <a:pt x="190" y="133"/>
                    <a:pt x="190" y="118"/>
                  </a:cubicBezTo>
                  <a:cubicBezTo>
                    <a:pt x="190" y="80"/>
                    <a:pt x="159" y="49"/>
                    <a:pt x="120" y="49"/>
                  </a:cubicBezTo>
                  <a:moveTo>
                    <a:pt x="120" y="170"/>
                  </a:moveTo>
                  <a:cubicBezTo>
                    <a:pt x="117" y="136"/>
                    <a:pt x="117" y="136"/>
                    <a:pt x="117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70"/>
                  </a:lnTo>
                  <a:close/>
                  <a:moveTo>
                    <a:pt x="162" y="147"/>
                  </a:moveTo>
                  <a:cubicBezTo>
                    <a:pt x="147" y="168"/>
                    <a:pt x="143" y="176"/>
                    <a:pt x="143" y="186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7" y="199"/>
                    <a:pt x="127" y="199"/>
                    <a:pt x="127" y="199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30"/>
                    <a:pt x="156" y="122"/>
                  </a:cubicBezTo>
                  <a:cubicBezTo>
                    <a:pt x="156" y="113"/>
                    <a:pt x="149" y="107"/>
                    <a:pt x="141" y="107"/>
                  </a:cubicBezTo>
                  <a:cubicBezTo>
                    <a:pt x="137" y="107"/>
                    <a:pt x="134" y="108"/>
                    <a:pt x="131" y="111"/>
                  </a:cubicBezTo>
                  <a:cubicBezTo>
                    <a:pt x="127" y="115"/>
                    <a:pt x="125" y="122"/>
                    <a:pt x="12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2"/>
                    <a:pt x="115" y="116"/>
                    <a:pt x="111" y="111"/>
                  </a:cubicBezTo>
                  <a:cubicBezTo>
                    <a:pt x="108" y="108"/>
                    <a:pt x="104" y="107"/>
                    <a:pt x="100" y="107"/>
                  </a:cubicBezTo>
                  <a:cubicBezTo>
                    <a:pt x="92" y="107"/>
                    <a:pt x="85" y="113"/>
                    <a:pt x="85" y="122"/>
                  </a:cubicBezTo>
                  <a:cubicBezTo>
                    <a:pt x="85" y="130"/>
                    <a:pt x="92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77"/>
                    <a:pt x="93" y="16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8"/>
                    <a:pt x="68" y="128"/>
                    <a:pt x="68" y="118"/>
                  </a:cubicBezTo>
                  <a:cubicBezTo>
                    <a:pt x="68" y="91"/>
                    <a:pt x="92" y="68"/>
                    <a:pt x="120" y="68"/>
                  </a:cubicBezTo>
                  <a:cubicBezTo>
                    <a:pt x="148" y="68"/>
                    <a:pt x="172" y="91"/>
                    <a:pt x="172" y="118"/>
                  </a:cubicBezTo>
                  <a:cubicBezTo>
                    <a:pt x="172" y="129"/>
                    <a:pt x="168" y="139"/>
                    <a:pt x="162" y="147"/>
                  </a:cubicBezTo>
                  <a:moveTo>
                    <a:pt x="135" y="127"/>
                  </a:moveTo>
                  <a:cubicBezTo>
                    <a:pt x="135" y="124"/>
                    <a:pt x="136" y="119"/>
                    <a:pt x="138" y="117"/>
                  </a:cubicBezTo>
                  <a:cubicBezTo>
                    <a:pt x="139" y="116"/>
                    <a:pt x="140" y="116"/>
                    <a:pt x="141" y="116"/>
                  </a:cubicBezTo>
                  <a:cubicBezTo>
                    <a:pt x="144" y="116"/>
                    <a:pt x="147" y="119"/>
                    <a:pt x="147" y="122"/>
                  </a:cubicBezTo>
                  <a:cubicBezTo>
                    <a:pt x="147" y="125"/>
                    <a:pt x="144" y="127"/>
                    <a:pt x="141" y="127"/>
                  </a:cubicBezTo>
                  <a:cubicBezTo>
                    <a:pt x="135" y="127"/>
                    <a:pt x="135" y="127"/>
                    <a:pt x="135" y="127"/>
                  </a:cubicBezTo>
                  <a:close/>
                  <a:moveTo>
                    <a:pt x="107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97" y="127"/>
                    <a:pt x="94" y="125"/>
                    <a:pt x="94" y="122"/>
                  </a:cubicBezTo>
                  <a:cubicBezTo>
                    <a:pt x="94" y="119"/>
                    <a:pt x="97" y="116"/>
                    <a:pt x="100" y="116"/>
                  </a:cubicBezTo>
                  <a:cubicBezTo>
                    <a:pt x="102" y="116"/>
                    <a:pt x="103" y="117"/>
                    <a:pt x="104" y="118"/>
                  </a:cubicBezTo>
                  <a:cubicBezTo>
                    <a:pt x="106" y="120"/>
                    <a:pt x="107" y="124"/>
                    <a:pt x="107" y="127"/>
                  </a:cubicBezTo>
                  <a:moveTo>
                    <a:pt x="231" y="111"/>
                  </a:moveTo>
                  <a:cubicBezTo>
                    <a:pt x="212" y="111"/>
                    <a:pt x="212" y="111"/>
                    <a:pt x="212" y="111"/>
                  </a:cubicBezTo>
                  <a:cubicBezTo>
                    <a:pt x="206" y="111"/>
                    <a:pt x="202" y="115"/>
                    <a:pt x="202" y="120"/>
                  </a:cubicBezTo>
                  <a:cubicBezTo>
                    <a:pt x="202" y="125"/>
                    <a:pt x="206" y="130"/>
                    <a:pt x="212" y="130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6" y="130"/>
                    <a:pt x="240" y="125"/>
                    <a:pt x="240" y="120"/>
                  </a:cubicBezTo>
                  <a:cubicBezTo>
                    <a:pt x="240" y="115"/>
                    <a:pt x="236" y="111"/>
                    <a:pt x="231" y="1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319925" y="5105482"/>
            <a:ext cx="863110" cy="867694"/>
            <a:chOff x="6319925" y="4857832"/>
            <a:chExt cx="863110" cy="867694"/>
          </a:xfrm>
        </p:grpSpPr>
        <p:grpSp>
          <p:nvGrpSpPr>
            <p:cNvPr id="60" name="Group 59"/>
            <p:cNvGrpSpPr/>
            <p:nvPr/>
          </p:nvGrpSpPr>
          <p:grpSpPr>
            <a:xfrm>
              <a:off x="6319925" y="4857832"/>
              <a:ext cx="863110" cy="867694"/>
              <a:chOff x="6940551" y="712788"/>
              <a:chExt cx="1195388" cy="1201737"/>
            </a:xfrm>
          </p:grpSpPr>
          <p:sp>
            <p:nvSpPr>
              <p:cNvPr id="62" name="Freeform 61"/>
              <p:cNvSpPr/>
              <p:nvPr/>
            </p:nvSpPr>
            <p:spPr bwMode="auto">
              <a:xfrm>
                <a:off x="6940551" y="712788"/>
                <a:ext cx="1195388" cy="1201737"/>
              </a:xfrm>
              <a:custGeom>
                <a:avLst/>
                <a:gdLst>
                  <a:gd name="T0" fmla="*/ 318 w 318"/>
                  <a:gd name="T1" fmla="*/ 277 h 317"/>
                  <a:gd name="T2" fmla="*/ 278 w 318"/>
                  <a:gd name="T3" fmla="*/ 317 h 317"/>
                  <a:gd name="T4" fmla="*/ 40 w 318"/>
                  <a:gd name="T5" fmla="*/ 317 h 317"/>
                  <a:gd name="T6" fmla="*/ 0 w 318"/>
                  <a:gd name="T7" fmla="*/ 277 h 317"/>
                  <a:gd name="T8" fmla="*/ 0 w 318"/>
                  <a:gd name="T9" fmla="*/ 40 h 317"/>
                  <a:gd name="T10" fmla="*/ 40 w 318"/>
                  <a:gd name="T11" fmla="*/ 0 h 317"/>
                  <a:gd name="T12" fmla="*/ 278 w 318"/>
                  <a:gd name="T13" fmla="*/ 0 h 317"/>
                  <a:gd name="T14" fmla="*/ 318 w 318"/>
                  <a:gd name="T15" fmla="*/ 40 h 317"/>
                  <a:gd name="T16" fmla="*/ 318 w 318"/>
                  <a:gd name="T17" fmla="*/ 277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317">
                    <a:moveTo>
                      <a:pt x="318" y="277"/>
                    </a:moveTo>
                    <a:cubicBezTo>
                      <a:pt x="318" y="299"/>
                      <a:pt x="300" y="317"/>
                      <a:pt x="278" y="317"/>
                    </a:cubicBezTo>
                    <a:cubicBezTo>
                      <a:pt x="40" y="317"/>
                      <a:pt x="40" y="317"/>
                      <a:pt x="40" y="317"/>
                    </a:cubicBezTo>
                    <a:cubicBezTo>
                      <a:pt x="18" y="317"/>
                      <a:pt x="0" y="299"/>
                      <a:pt x="0" y="277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278" y="0"/>
                      <a:pt x="278" y="0"/>
                      <a:pt x="278" y="0"/>
                    </a:cubicBezTo>
                    <a:cubicBezTo>
                      <a:pt x="300" y="0"/>
                      <a:pt x="318" y="18"/>
                      <a:pt x="318" y="40"/>
                    </a:cubicBezTo>
                    <a:lnTo>
                      <a:pt x="318" y="27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 bwMode="auto">
              <a:xfrm>
                <a:off x="6940551" y="1739900"/>
                <a:ext cx="1195388" cy="174625"/>
              </a:xfrm>
              <a:custGeom>
                <a:avLst/>
                <a:gdLst>
                  <a:gd name="T0" fmla="*/ 285 w 318"/>
                  <a:gd name="T1" fmla="*/ 15 h 46"/>
                  <a:gd name="T2" fmla="*/ 33 w 318"/>
                  <a:gd name="T3" fmla="*/ 15 h 46"/>
                  <a:gd name="T4" fmla="*/ 0 w 318"/>
                  <a:gd name="T5" fmla="*/ 0 h 46"/>
                  <a:gd name="T6" fmla="*/ 0 w 318"/>
                  <a:gd name="T7" fmla="*/ 6 h 46"/>
                  <a:gd name="T8" fmla="*/ 40 w 318"/>
                  <a:gd name="T9" fmla="*/ 46 h 46"/>
                  <a:gd name="T10" fmla="*/ 278 w 318"/>
                  <a:gd name="T11" fmla="*/ 46 h 46"/>
                  <a:gd name="T12" fmla="*/ 318 w 318"/>
                  <a:gd name="T13" fmla="*/ 6 h 46"/>
                  <a:gd name="T14" fmla="*/ 318 w 318"/>
                  <a:gd name="T15" fmla="*/ 0 h 46"/>
                  <a:gd name="T16" fmla="*/ 285 w 318"/>
                  <a:gd name="T17" fmla="*/ 1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8" h="46">
                    <a:moveTo>
                      <a:pt x="285" y="15"/>
                    </a:moveTo>
                    <a:cubicBezTo>
                      <a:pt x="33" y="15"/>
                      <a:pt x="33" y="15"/>
                      <a:pt x="33" y="15"/>
                    </a:cubicBezTo>
                    <a:cubicBezTo>
                      <a:pt x="20" y="15"/>
                      <a:pt x="8" y="9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8"/>
                      <a:pt x="18" y="46"/>
                      <a:pt x="40" y="46"/>
                    </a:cubicBezTo>
                    <a:cubicBezTo>
                      <a:pt x="278" y="46"/>
                      <a:pt x="278" y="46"/>
                      <a:pt x="278" y="46"/>
                    </a:cubicBezTo>
                    <a:cubicBezTo>
                      <a:pt x="300" y="46"/>
                      <a:pt x="318" y="28"/>
                      <a:pt x="318" y="6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0" y="9"/>
                      <a:pt x="298" y="15"/>
                      <a:pt x="285" y="1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1" name="Freeform 32"/>
            <p:cNvSpPr>
              <a:spLocks noEditPoints="1"/>
            </p:cNvSpPr>
            <p:nvPr/>
          </p:nvSpPr>
          <p:spPr bwMode="auto">
            <a:xfrm>
              <a:off x="6575902" y="5045466"/>
              <a:ext cx="409575" cy="334963"/>
            </a:xfrm>
            <a:custGeom>
              <a:avLst/>
              <a:gdLst>
                <a:gd name="T0" fmla="*/ 0 w 225"/>
                <a:gd name="T1" fmla="*/ 69 h 184"/>
                <a:gd name="T2" fmla="*/ 0 w 225"/>
                <a:gd name="T3" fmla="*/ 172 h 184"/>
                <a:gd name="T4" fmla="*/ 5 w 225"/>
                <a:gd name="T5" fmla="*/ 177 h 184"/>
                <a:gd name="T6" fmla="*/ 58 w 225"/>
                <a:gd name="T7" fmla="*/ 177 h 184"/>
                <a:gd name="T8" fmla="*/ 58 w 225"/>
                <a:gd name="T9" fmla="*/ 65 h 184"/>
                <a:gd name="T10" fmla="*/ 5 w 225"/>
                <a:gd name="T11" fmla="*/ 65 h 184"/>
                <a:gd name="T12" fmla="*/ 0 w 225"/>
                <a:gd name="T13" fmla="*/ 69 h 184"/>
                <a:gd name="T14" fmla="*/ 24 w 225"/>
                <a:gd name="T15" fmla="*/ 147 h 184"/>
                <a:gd name="T16" fmla="*/ 32 w 225"/>
                <a:gd name="T17" fmla="*/ 155 h 184"/>
                <a:gd name="T18" fmla="*/ 24 w 225"/>
                <a:gd name="T19" fmla="*/ 163 h 184"/>
                <a:gd name="T20" fmla="*/ 17 w 225"/>
                <a:gd name="T21" fmla="*/ 155 h 184"/>
                <a:gd name="T22" fmla="*/ 24 w 225"/>
                <a:gd name="T23" fmla="*/ 147 h 184"/>
                <a:gd name="T24" fmla="*/ 206 w 225"/>
                <a:gd name="T25" fmla="*/ 69 h 184"/>
                <a:gd name="T26" fmla="*/ 160 w 225"/>
                <a:gd name="T27" fmla="*/ 69 h 184"/>
                <a:gd name="T28" fmla="*/ 146 w 225"/>
                <a:gd name="T29" fmla="*/ 55 h 184"/>
                <a:gd name="T30" fmla="*/ 153 w 225"/>
                <a:gd name="T31" fmla="*/ 14 h 184"/>
                <a:gd name="T32" fmla="*/ 141 w 225"/>
                <a:gd name="T33" fmla="*/ 0 h 184"/>
                <a:gd name="T34" fmla="*/ 139 w 225"/>
                <a:gd name="T35" fmla="*/ 0 h 184"/>
                <a:gd name="T36" fmla="*/ 124 w 225"/>
                <a:gd name="T37" fmla="*/ 10 h 184"/>
                <a:gd name="T38" fmla="*/ 98 w 225"/>
                <a:gd name="T39" fmla="*/ 70 h 184"/>
                <a:gd name="T40" fmla="*/ 92 w 225"/>
                <a:gd name="T41" fmla="*/ 74 h 184"/>
                <a:gd name="T42" fmla="*/ 66 w 225"/>
                <a:gd name="T43" fmla="*/ 74 h 184"/>
                <a:gd name="T44" fmla="*/ 66 w 225"/>
                <a:gd name="T45" fmla="*/ 165 h 184"/>
                <a:gd name="T46" fmla="*/ 76 w 225"/>
                <a:gd name="T47" fmla="*/ 165 h 184"/>
                <a:gd name="T48" fmla="*/ 93 w 225"/>
                <a:gd name="T49" fmla="*/ 171 h 184"/>
                <a:gd name="T50" fmla="*/ 102 w 225"/>
                <a:gd name="T51" fmla="*/ 178 h 184"/>
                <a:gd name="T52" fmla="*/ 122 w 225"/>
                <a:gd name="T53" fmla="*/ 184 h 184"/>
                <a:gd name="T54" fmla="*/ 190 w 225"/>
                <a:gd name="T55" fmla="*/ 184 h 184"/>
                <a:gd name="T56" fmla="*/ 214 w 225"/>
                <a:gd name="T57" fmla="*/ 168 h 184"/>
                <a:gd name="T58" fmla="*/ 224 w 225"/>
                <a:gd name="T59" fmla="*/ 90 h 184"/>
                <a:gd name="T60" fmla="*/ 206 w 225"/>
                <a:gd name="T61" fmla="*/ 6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5" h="184">
                  <a:moveTo>
                    <a:pt x="0" y="69"/>
                  </a:move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7"/>
                    <a:pt x="5" y="177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2" y="65"/>
                    <a:pt x="0" y="67"/>
                    <a:pt x="0" y="69"/>
                  </a:cubicBezTo>
                  <a:close/>
                  <a:moveTo>
                    <a:pt x="24" y="147"/>
                  </a:moveTo>
                  <a:cubicBezTo>
                    <a:pt x="29" y="147"/>
                    <a:pt x="32" y="151"/>
                    <a:pt x="32" y="155"/>
                  </a:cubicBezTo>
                  <a:cubicBezTo>
                    <a:pt x="32" y="159"/>
                    <a:pt x="29" y="163"/>
                    <a:pt x="24" y="163"/>
                  </a:cubicBezTo>
                  <a:cubicBezTo>
                    <a:pt x="20" y="163"/>
                    <a:pt x="17" y="159"/>
                    <a:pt x="17" y="155"/>
                  </a:cubicBezTo>
                  <a:cubicBezTo>
                    <a:pt x="17" y="151"/>
                    <a:pt x="20" y="147"/>
                    <a:pt x="24" y="147"/>
                  </a:cubicBezTo>
                  <a:close/>
                  <a:moveTo>
                    <a:pt x="206" y="69"/>
                  </a:moveTo>
                  <a:cubicBezTo>
                    <a:pt x="160" y="69"/>
                    <a:pt x="160" y="69"/>
                    <a:pt x="160" y="69"/>
                  </a:cubicBezTo>
                  <a:cubicBezTo>
                    <a:pt x="152" y="69"/>
                    <a:pt x="144" y="64"/>
                    <a:pt x="146" y="55"/>
                  </a:cubicBezTo>
                  <a:cubicBezTo>
                    <a:pt x="153" y="14"/>
                    <a:pt x="153" y="14"/>
                    <a:pt x="153" y="14"/>
                  </a:cubicBezTo>
                  <a:cubicBezTo>
                    <a:pt x="153" y="6"/>
                    <a:pt x="147" y="0"/>
                    <a:pt x="14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1" y="0"/>
                    <a:pt x="126" y="5"/>
                    <a:pt x="124" y="10"/>
                  </a:cubicBezTo>
                  <a:cubicBezTo>
                    <a:pt x="98" y="70"/>
                    <a:pt x="98" y="70"/>
                    <a:pt x="98" y="70"/>
                  </a:cubicBezTo>
                  <a:cubicBezTo>
                    <a:pt x="97" y="72"/>
                    <a:pt x="94" y="74"/>
                    <a:pt x="92" y="74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6" y="165"/>
                    <a:pt x="66" y="165"/>
                    <a:pt x="66" y="165"/>
                  </a:cubicBezTo>
                  <a:cubicBezTo>
                    <a:pt x="76" y="165"/>
                    <a:pt x="76" y="165"/>
                    <a:pt x="76" y="165"/>
                  </a:cubicBezTo>
                  <a:cubicBezTo>
                    <a:pt x="84" y="165"/>
                    <a:pt x="90" y="168"/>
                    <a:pt x="93" y="171"/>
                  </a:cubicBezTo>
                  <a:cubicBezTo>
                    <a:pt x="96" y="174"/>
                    <a:pt x="100" y="176"/>
                    <a:pt x="102" y="178"/>
                  </a:cubicBezTo>
                  <a:cubicBezTo>
                    <a:pt x="106" y="182"/>
                    <a:pt x="115" y="184"/>
                    <a:pt x="122" y="184"/>
                  </a:cubicBezTo>
                  <a:cubicBezTo>
                    <a:pt x="139" y="184"/>
                    <a:pt x="190" y="184"/>
                    <a:pt x="190" y="184"/>
                  </a:cubicBezTo>
                  <a:cubicBezTo>
                    <a:pt x="202" y="184"/>
                    <a:pt x="212" y="180"/>
                    <a:pt x="214" y="16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5" y="79"/>
                    <a:pt x="217" y="69"/>
                    <a:pt x="206" y="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2364467" y="2282104"/>
            <a:ext cx="3361245" cy="60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consetetur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sadipscing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elitr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tempor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invidunt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vero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364468" y="2010571"/>
            <a:ext cx="10647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First Step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64467" y="3783768"/>
            <a:ext cx="3361245" cy="60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consetetur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sadipscing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elitr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tempor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invidunt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vero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et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accusam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364468" y="3512235"/>
            <a:ext cx="13211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Second Step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364467" y="5280599"/>
            <a:ext cx="3361245" cy="60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consetetur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sadipscing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elitr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tempor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invidunt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vero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et.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364468" y="5009066"/>
            <a:ext cx="1135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Third Step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421760" y="2010571"/>
            <a:ext cx="12633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Fourth Step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421760" y="3512235"/>
            <a:ext cx="10807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Fifth Step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7421760" y="5009066"/>
            <a:ext cx="11144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Sixth Step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21759" y="2282104"/>
            <a:ext cx="3361245" cy="60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consetetur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sadipscing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elitr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tempor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invidunt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vero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421759" y="3783768"/>
            <a:ext cx="3361245" cy="60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consetetur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sadipscing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elitr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tempor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invidunt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vero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et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accusam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421759" y="5280599"/>
            <a:ext cx="3361245" cy="60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Sit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consetetur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sadipscing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elitr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diam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tempor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invidunt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At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vero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eos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+mn-ea"/>
                <a:cs typeface="+mn-cs"/>
              </a:rPr>
              <a:t> 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  <p:bldP spid="3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12192000" cy="3426941"/>
          </a:xfrm>
          <a:solidFill>
            <a:schemeClr val="accent1"/>
          </a:solidFill>
        </p:spPr>
      </p:pic>
      <p:sp>
        <p:nvSpPr>
          <p:cNvPr id="7" name="Text Placeholder 7"/>
          <p:cNvSpPr txBox="1"/>
          <p:nvPr/>
        </p:nvSpPr>
        <p:spPr>
          <a:xfrm>
            <a:off x="91440" y="4370354"/>
            <a:ext cx="453104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ARCHIE</a:t>
            </a:r>
          </a:p>
          <a:p>
            <a:pPr marL="0" marR="0" lvl="0" indent="0" algn="l" defTabSz="914400" rtl="0" eaLnBrk="1" fontAlgn="auto" latinLnBrk="0" hangingPunct="1">
              <a:lnSpc>
                <a:spcPts val="6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SLIDES.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685738" y="3997538"/>
            <a:ext cx="914033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01.</a:t>
            </a:r>
          </a:p>
        </p:txBody>
      </p:sp>
      <p:sp>
        <p:nvSpPr>
          <p:cNvPr id="10" name="Text Placeholder 7"/>
          <p:cNvSpPr txBox="1"/>
          <p:nvPr/>
        </p:nvSpPr>
        <p:spPr>
          <a:xfrm>
            <a:off x="4267136" y="4383753"/>
            <a:ext cx="3432985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Don't let your ego get too close to your position, so that if your position gets shot down, your ego doesn't go with it.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29211" y="3980828"/>
            <a:ext cx="914033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4000" b="1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02.</a:t>
            </a:r>
          </a:p>
        </p:txBody>
      </p:sp>
      <p:sp>
        <p:nvSpPr>
          <p:cNvPr id="12" name="Text Placeholder 7"/>
          <p:cNvSpPr txBox="1"/>
          <p:nvPr/>
        </p:nvSpPr>
        <p:spPr>
          <a:xfrm>
            <a:off x="8061604" y="4383752"/>
            <a:ext cx="3432985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Being good in business is the most fascinating kind of art. Making money is art and working is art and good business is the best art.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" y="90591"/>
            <a:ext cx="11970327" cy="319293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778793" y="261892"/>
            <a:ext cx="2975956" cy="29759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12192000" cy="3427413"/>
          </a:xfrm>
          <a:solidFill>
            <a:schemeClr val="accent1"/>
          </a:solidFill>
        </p:spPr>
      </p:pic>
      <p:sp>
        <p:nvSpPr>
          <p:cNvPr id="7" name="Text Placeholder 7"/>
          <p:cNvSpPr txBox="1"/>
          <p:nvPr/>
        </p:nvSpPr>
        <p:spPr>
          <a:xfrm>
            <a:off x="3579887" y="3663239"/>
            <a:ext cx="8129987" cy="69278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60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60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440" y="90591"/>
            <a:ext cx="11970327" cy="319293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333535" y="1547499"/>
            <a:ext cx="1461342" cy="14613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 txBox="1"/>
          <p:nvPr/>
        </p:nvSpPr>
        <p:spPr>
          <a:xfrm>
            <a:off x="363895" y="4651583"/>
            <a:ext cx="11054232" cy="127439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 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Don't let your ego get too close to your position. 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 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Don't let your 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8194439" y="1019198"/>
            <a:ext cx="1461342" cy="146134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63894" y="4138837"/>
            <a:ext cx="10916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5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2EB0B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solidFill>
            <a:schemeClr val="accent1"/>
          </a:solidFill>
        </p:spPr>
      </p:pic>
      <p:sp>
        <p:nvSpPr>
          <p:cNvPr id="4" name="Freeform 5"/>
          <p:cNvSpPr>
            <a:spLocks noEditPoints="1"/>
          </p:cNvSpPr>
          <p:nvPr/>
        </p:nvSpPr>
        <p:spPr bwMode="auto">
          <a:xfrm>
            <a:off x="533399" y="828129"/>
            <a:ext cx="6243347" cy="5015066"/>
          </a:xfrm>
          <a:custGeom>
            <a:avLst/>
            <a:gdLst>
              <a:gd name="T0" fmla="*/ 1986 w 1986"/>
              <a:gd name="T1" fmla="*/ 0 h 1516"/>
              <a:gd name="T2" fmla="*/ 905 w 1986"/>
              <a:gd name="T3" fmla="*/ 158 h 1516"/>
              <a:gd name="T4" fmla="*/ 278 w 1986"/>
              <a:gd name="T5" fmla="*/ 65 h 1516"/>
              <a:gd name="T6" fmla="*/ 194 w 1986"/>
              <a:gd name="T7" fmla="*/ 128 h 1516"/>
              <a:gd name="T8" fmla="*/ 190 w 1986"/>
              <a:gd name="T9" fmla="*/ 124 h 1516"/>
              <a:gd name="T10" fmla="*/ 47 w 1986"/>
              <a:gd name="T11" fmla="*/ 233 h 1516"/>
              <a:gd name="T12" fmla="*/ 1879 w 1986"/>
              <a:gd name="T13" fmla="*/ 1099 h 1516"/>
              <a:gd name="T14" fmla="*/ 1821 w 1986"/>
              <a:gd name="T15" fmla="*/ 1105 h 1516"/>
              <a:gd name="T16" fmla="*/ 1791 w 1986"/>
              <a:gd name="T17" fmla="*/ 1108 h 1516"/>
              <a:gd name="T18" fmla="*/ 1775 w 1986"/>
              <a:gd name="T19" fmla="*/ 1109 h 1516"/>
              <a:gd name="T20" fmla="*/ 1738 w 1986"/>
              <a:gd name="T21" fmla="*/ 1114 h 1516"/>
              <a:gd name="T22" fmla="*/ 1699 w 1986"/>
              <a:gd name="T23" fmla="*/ 1099 h 1516"/>
              <a:gd name="T24" fmla="*/ 1688 w 1986"/>
              <a:gd name="T25" fmla="*/ 1172 h 1516"/>
              <a:gd name="T26" fmla="*/ 1600 w 1986"/>
              <a:gd name="T27" fmla="*/ 1123 h 1516"/>
              <a:gd name="T28" fmla="*/ 1574 w 1986"/>
              <a:gd name="T29" fmla="*/ 1129 h 1516"/>
              <a:gd name="T30" fmla="*/ 1570 w 1986"/>
              <a:gd name="T31" fmla="*/ 1154 h 1516"/>
              <a:gd name="T32" fmla="*/ 1541 w 1986"/>
              <a:gd name="T33" fmla="*/ 1148 h 1516"/>
              <a:gd name="T34" fmla="*/ 1485 w 1986"/>
              <a:gd name="T35" fmla="*/ 1218 h 1516"/>
              <a:gd name="T36" fmla="*/ 1471 w 1986"/>
              <a:gd name="T37" fmla="*/ 1228 h 1516"/>
              <a:gd name="T38" fmla="*/ 1411 w 1986"/>
              <a:gd name="T39" fmla="*/ 1256 h 1516"/>
              <a:gd name="T40" fmla="*/ 1438 w 1986"/>
              <a:gd name="T41" fmla="*/ 1329 h 1516"/>
              <a:gd name="T42" fmla="*/ 1342 w 1986"/>
              <a:gd name="T43" fmla="*/ 1331 h 1516"/>
              <a:gd name="T44" fmla="*/ 1247 w 1986"/>
              <a:gd name="T45" fmla="*/ 1291 h 1516"/>
              <a:gd name="T46" fmla="*/ 1343 w 1986"/>
              <a:gd name="T47" fmla="*/ 1364 h 1516"/>
              <a:gd name="T48" fmla="*/ 1340 w 1986"/>
              <a:gd name="T49" fmla="*/ 1421 h 1516"/>
              <a:gd name="T50" fmla="*/ 1122 w 1986"/>
              <a:gd name="T51" fmla="*/ 1477 h 1516"/>
              <a:gd name="T52" fmla="*/ 891 w 1986"/>
              <a:gd name="T53" fmla="*/ 1414 h 1516"/>
              <a:gd name="T54" fmla="*/ 660 w 1986"/>
              <a:gd name="T55" fmla="*/ 1308 h 1516"/>
              <a:gd name="T56" fmla="*/ 551 w 1986"/>
              <a:gd name="T57" fmla="*/ 1242 h 1516"/>
              <a:gd name="T58" fmla="*/ 402 w 1986"/>
              <a:gd name="T59" fmla="*/ 1174 h 1516"/>
              <a:gd name="T60" fmla="*/ 311 w 1986"/>
              <a:gd name="T61" fmla="*/ 1090 h 1516"/>
              <a:gd name="T62" fmla="*/ 270 w 1986"/>
              <a:gd name="T63" fmla="*/ 974 h 1516"/>
              <a:gd name="T64" fmla="*/ 232 w 1986"/>
              <a:gd name="T65" fmla="*/ 891 h 1516"/>
              <a:gd name="T66" fmla="*/ 186 w 1986"/>
              <a:gd name="T67" fmla="*/ 800 h 1516"/>
              <a:gd name="T68" fmla="*/ 44 w 1986"/>
              <a:gd name="T69" fmla="*/ 534 h 1516"/>
              <a:gd name="T70" fmla="*/ 212 w 1986"/>
              <a:gd name="T71" fmla="*/ 730 h 1516"/>
              <a:gd name="T72" fmla="*/ 170 w 1986"/>
              <a:gd name="T73" fmla="*/ 672 h 1516"/>
              <a:gd name="T74" fmla="*/ 79 w 1986"/>
              <a:gd name="T75" fmla="*/ 535 h 1516"/>
              <a:gd name="T76" fmla="*/ 92 w 1986"/>
              <a:gd name="T77" fmla="*/ 342 h 1516"/>
              <a:gd name="T78" fmla="*/ 160 w 1986"/>
              <a:gd name="T79" fmla="*/ 294 h 1516"/>
              <a:gd name="T80" fmla="*/ 227 w 1986"/>
              <a:gd name="T81" fmla="*/ 299 h 1516"/>
              <a:gd name="T82" fmla="*/ 271 w 1986"/>
              <a:gd name="T83" fmla="*/ 283 h 1516"/>
              <a:gd name="T84" fmla="*/ 308 w 1986"/>
              <a:gd name="T85" fmla="*/ 280 h 1516"/>
              <a:gd name="T86" fmla="*/ 371 w 1986"/>
              <a:gd name="T87" fmla="*/ 221 h 1516"/>
              <a:gd name="T88" fmla="*/ 417 w 1986"/>
              <a:gd name="T89" fmla="*/ 137 h 1516"/>
              <a:gd name="T90" fmla="*/ 414 w 1986"/>
              <a:gd name="T91" fmla="*/ 119 h 1516"/>
              <a:gd name="T92" fmla="*/ 450 w 1986"/>
              <a:gd name="T93" fmla="*/ 49 h 1516"/>
              <a:gd name="T94" fmla="*/ 604 w 1986"/>
              <a:gd name="T95" fmla="*/ 70 h 1516"/>
              <a:gd name="T96" fmla="*/ 769 w 1986"/>
              <a:gd name="T97" fmla="*/ 147 h 1516"/>
              <a:gd name="T98" fmla="*/ 872 w 1986"/>
              <a:gd name="T99" fmla="*/ 182 h 1516"/>
              <a:gd name="T100" fmla="*/ 1326 w 1986"/>
              <a:gd name="T101" fmla="*/ 438 h 1516"/>
              <a:gd name="T102" fmla="*/ 1603 w 1986"/>
              <a:gd name="T103" fmla="*/ 664 h 1516"/>
              <a:gd name="T104" fmla="*/ 1679 w 1986"/>
              <a:gd name="T105" fmla="*/ 744 h 1516"/>
              <a:gd name="T106" fmla="*/ 1779 w 1986"/>
              <a:gd name="T107" fmla="*/ 868 h 1516"/>
              <a:gd name="T108" fmla="*/ 1912 w 1986"/>
              <a:gd name="T109" fmla="*/ 1064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86" h="1516">
                <a:moveTo>
                  <a:pt x="0" y="0"/>
                </a:moveTo>
                <a:cubicBezTo>
                  <a:pt x="0" y="1516"/>
                  <a:pt x="0" y="1516"/>
                  <a:pt x="0" y="1516"/>
                </a:cubicBezTo>
                <a:cubicBezTo>
                  <a:pt x="1986" y="1516"/>
                  <a:pt x="1986" y="1516"/>
                  <a:pt x="1986" y="1516"/>
                </a:cubicBezTo>
                <a:cubicBezTo>
                  <a:pt x="1986" y="0"/>
                  <a:pt x="1986" y="0"/>
                  <a:pt x="1986" y="0"/>
                </a:cubicBezTo>
                <a:lnTo>
                  <a:pt x="0" y="0"/>
                </a:lnTo>
                <a:close/>
                <a:moveTo>
                  <a:pt x="895" y="74"/>
                </a:moveTo>
                <a:cubicBezTo>
                  <a:pt x="902" y="86"/>
                  <a:pt x="906" y="101"/>
                  <a:pt x="905" y="115"/>
                </a:cubicBezTo>
                <a:cubicBezTo>
                  <a:pt x="905" y="128"/>
                  <a:pt x="917" y="140"/>
                  <a:pt x="905" y="158"/>
                </a:cubicBezTo>
                <a:cubicBezTo>
                  <a:pt x="893" y="117"/>
                  <a:pt x="882" y="80"/>
                  <a:pt x="871" y="40"/>
                </a:cubicBezTo>
                <a:cubicBezTo>
                  <a:pt x="891" y="46"/>
                  <a:pt x="890" y="63"/>
                  <a:pt x="895" y="74"/>
                </a:cubicBezTo>
                <a:close/>
                <a:moveTo>
                  <a:pt x="328" y="26"/>
                </a:moveTo>
                <a:cubicBezTo>
                  <a:pt x="311" y="39"/>
                  <a:pt x="294" y="52"/>
                  <a:pt x="278" y="65"/>
                </a:cubicBezTo>
                <a:cubicBezTo>
                  <a:pt x="277" y="64"/>
                  <a:pt x="276" y="63"/>
                  <a:pt x="275" y="61"/>
                </a:cubicBezTo>
                <a:cubicBezTo>
                  <a:pt x="289" y="45"/>
                  <a:pt x="306" y="33"/>
                  <a:pt x="328" y="26"/>
                </a:cubicBezTo>
                <a:close/>
                <a:moveTo>
                  <a:pt x="190" y="124"/>
                </a:moveTo>
                <a:cubicBezTo>
                  <a:pt x="191" y="125"/>
                  <a:pt x="192" y="127"/>
                  <a:pt x="194" y="128"/>
                </a:cubicBezTo>
                <a:cubicBezTo>
                  <a:pt x="186" y="134"/>
                  <a:pt x="179" y="140"/>
                  <a:pt x="172" y="145"/>
                </a:cubicBezTo>
                <a:cubicBezTo>
                  <a:pt x="165" y="151"/>
                  <a:pt x="158" y="156"/>
                  <a:pt x="150" y="162"/>
                </a:cubicBezTo>
                <a:cubicBezTo>
                  <a:pt x="149" y="160"/>
                  <a:pt x="148" y="159"/>
                  <a:pt x="147" y="158"/>
                </a:cubicBezTo>
                <a:cubicBezTo>
                  <a:pt x="161" y="146"/>
                  <a:pt x="176" y="135"/>
                  <a:pt x="190" y="124"/>
                </a:cubicBezTo>
                <a:close/>
                <a:moveTo>
                  <a:pt x="96" y="198"/>
                </a:moveTo>
                <a:cubicBezTo>
                  <a:pt x="97" y="199"/>
                  <a:pt x="98" y="201"/>
                  <a:pt x="99" y="202"/>
                </a:cubicBezTo>
                <a:cubicBezTo>
                  <a:pt x="83" y="214"/>
                  <a:pt x="67" y="226"/>
                  <a:pt x="51" y="239"/>
                </a:cubicBezTo>
                <a:cubicBezTo>
                  <a:pt x="50" y="237"/>
                  <a:pt x="49" y="235"/>
                  <a:pt x="47" y="233"/>
                </a:cubicBezTo>
                <a:cubicBezTo>
                  <a:pt x="64" y="221"/>
                  <a:pt x="80" y="209"/>
                  <a:pt x="96" y="198"/>
                </a:cubicBezTo>
                <a:close/>
                <a:moveTo>
                  <a:pt x="1933" y="1111"/>
                </a:moveTo>
                <a:cubicBezTo>
                  <a:pt x="1931" y="1112"/>
                  <a:pt x="1928" y="1115"/>
                  <a:pt x="1926" y="1114"/>
                </a:cubicBezTo>
                <a:cubicBezTo>
                  <a:pt x="1910" y="1110"/>
                  <a:pt x="1893" y="1112"/>
                  <a:pt x="1879" y="1099"/>
                </a:cubicBezTo>
                <a:cubicBezTo>
                  <a:pt x="1873" y="1094"/>
                  <a:pt x="1866" y="1090"/>
                  <a:pt x="1856" y="1095"/>
                </a:cubicBezTo>
                <a:cubicBezTo>
                  <a:pt x="1850" y="1098"/>
                  <a:pt x="1840" y="1092"/>
                  <a:pt x="1829" y="1090"/>
                </a:cubicBezTo>
                <a:cubicBezTo>
                  <a:pt x="1836" y="1098"/>
                  <a:pt x="1842" y="1105"/>
                  <a:pt x="1850" y="1113"/>
                </a:cubicBezTo>
                <a:cubicBezTo>
                  <a:pt x="1837" y="1114"/>
                  <a:pt x="1829" y="1113"/>
                  <a:pt x="1821" y="1105"/>
                </a:cubicBezTo>
                <a:cubicBezTo>
                  <a:pt x="1817" y="1102"/>
                  <a:pt x="1811" y="1101"/>
                  <a:pt x="1807" y="1098"/>
                </a:cubicBezTo>
                <a:cubicBezTo>
                  <a:pt x="1800" y="1093"/>
                  <a:pt x="1792" y="1088"/>
                  <a:pt x="1788" y="1082"/>
                </a:cubicBezTo>
                <a:cubicBezTo>
                  <a:pt x="1779" y="1068"/>
                  <a:pt x="1767" y="1068"/>
                  <a:pt x="1749" y="1067"/>
                </a:cubicBezTo>
                <a:cubicBezTo>
                  <a:pt x="1764" y="1084"/>
                  <a:pt x="1775" y="1099"/>
                  <a:pt x="1791" y="1108"/>
                </a:cubicBezTo>
                <a:cubicBezTo>
                  <a:pt x="1798" y="1112"/>
                  <a:pt x="1805" y="1116"/>
                  <a:pt x="1812" y="1121"/>
                </a:cubicBezTo>
                <a:cubicBezTo>
                  <a:pt x="1818" y="1125"/>
                  <a:pt x="1819" y="1131"/>
                  <a:pt x="1814" y="1135"/>
                </a:cubicBezTo>
                <a:cubicBezTo>
                  <a:pt x="1812" y="1137"/>
                  <a:pt x="1804" y="1136"/>
                  <a:pt x="1801" y="1133"/>
                </a:cubicBezTo>
                <a:cubicBezTo>
                  <a:pt x="1791" y="1126"/>
                  <a:pt x="1783" y="1117"/>
                  <a:pt x="1775" y="1109"/>
                </a:cubicBezTo>
                <a:cubicBezTo>
                  <a:pt x="1774" y="1110"/>
                  <a:pt x="1772" y="1111"/>
                  <a:pt x="1771" y="1113"/>
                </a:cubicBezTo>
                <a:cubicBezTo>
                  <a:pt x="1778" y="1120"/>
                  <a:pt x="1786" y="1128"/>
                  <a:pt x="1795" y="1137"/>
                </a:cubicBezTo>
                <a:cubicBezTo>
                  <a:pt x="1781" y="1144"/>
                  <a:pt x="1773" y="1134"/>
                  <a:pt x="1765" y="1130"/>
                </a:cubicBezTo>
                <a:cubicBezTo>
                  <a:pt x="1755" y="1126"/>
                  <a:pt x="1747" y="1119"/>
                  <a:pt x="1738" y="1114"/>
                </a:cubicBezTo>
                <a:cubicBezTo>
                  <a:pt x="1749" y="1134"/>
                  <a:pt x="1757" y="1156"/>
                  <a:pt x="1780" y="1167"/>
                </a:cubicBezTo>
                <a:cubicBezTo>
                  <a:pt x="1767" y="1165"/>
                  <a:pt x="1760" y="1156"/>
                  <a:pt x="1752" y="1149"/>
                </a:cubicBezTo>
                <a:cubicBezTo>
                  <a:pt x="1743" y="1141"/>
                  <a:pt x="1733" y="1134"/>
                  <a:pt x="1725" y="1125"/>
                </a:cubicBezTo>
                <a:cubicBezTo>
                  <a:pt x="1716" y="1117"/>
                  <a:pt x="1708" y="1109"/>
                  <a:pt x="1699" y="1099"/>
                </a:cubicBezTo>
                <a:cubicBezTo>
                  <a:pt x="1692" y="1108"/>
                  <a:pt x="1687" y="1115"/>
                  <a:pt x="1681" y="1123"/>
                </a:cubicBezTo>
                <a:cubicBezTo>
                  <a:pt x="1672" y="1119"/>
                  <a:pt x="1660" y="1125"/>
                  <a:pt x="1650" y="1116"/>
                </a:cubicBezTo>
                <a:cubicBezTo>
                  <a:pt x="1648" y="1115"/>
                  <a:pt x="1640" y="1120"/>
                  <a:pt x="1632" y="1123"/>
                </a:cubicBezTo>
                <a:cubicBezTo>
                  <a:pt x="1653" y="1141"/>
                  <a:pt x="1670" y="1157"/>
                  <a:pt x="1688" y="1172"/>
                </a:cubicBezTo>
                <a:cubicBezTo>
                  <a:pt x="1687" y="1174"/>
                  <a:pt x="1687" y="1175"/>
                  <a:pt x="1686" y="1176"/>
                </a:cubicBezTo>
                <a:cubicBezTo>
                  <a:pt x="1678" y="1171"/>
                  <a:pt x="1669" y="1167"/>
                  <a:pt x="1662" y="1161"/>
                </a:cubicBezTo>
                <a:cubicBezTo>
                  <a:pt x="1646" y="1149"/>
                  <a:pt x="1630" y="1137"/>
                  <a:pt x="1614" y="1125"/>
                </a:cubicBezTo>
                <a:cubicBezTo>
                  <a:pt x="1611" y="1123"/>
                  <a:pt x="1606" y="1122"/>
                  <a:pt x="1600" y="1123"/>
                </a:cubicBezTo>
                <a:cubicBezTo>
                  <a:pt x="1648" y="1170"/>
                  <a:pt x="1702" y="1208"/>
                  <a:pt x="1760" y="1241"/>
                </a:cubicBezTo>
                <a:cubicBezTo>
                  <a:pt x="1750" y="1247"/>
                  <a:pt x="1742" y="1241"/>
                  <a:pt x="1734" y="1237"/>
                </a:cubicBezTo>
                <a:cubicBezTo>
                  <a:pt x="1691" y="1216"/>
                  <a:pt x="1652" y="1190"/>
                  <a:pt x="1616" y="1159"/>
                </a:cubicBezTo>
                <a:cubicBezTo>
                  <a:pt x="1603" y="1148"/>
                  <a:pt x="1590" y="1137"/>
                  <a:pt x="1574" y="1129"/>
                </a:cubicBezTo>
                <a:cubicBezTo>
                  <a:pt x="1577" y="1134"/>
                  <a:pt x="1580" y="1139"/>
                  <a:pt x="1584" y="1143"/>
                </a:cubicBezTo>
                <a:cubicBezTo>
                  <a:pt x="1583" y="1144"/>
                  <a:pt x="1583" y="1144"/>
                  <a:pt x="1582" y="1145"/>
                </a:cubicBezTo>
                <a:cubicBezTo>
                  <a:pt x="1576" y="1140"/>
                  <a:pt x="1570" y="1135"/>
                  <a:pt x="1560" y="1128"/>
                </a:cubicBezTo>
                <a:cubicBezTo>
                  <a:pt x="1564" y="1139"/>
                  <a:pt x="1567" y="1147"/>
                  <a:pt x="1570" y="1154"/>
                </a:cubicBezTo>
                <a:cubicBezTo>
                  <a:pt x="1569" y="1155"/>
                  <a:pt x="1568" y="1156"/>
                  <a:pt x="1567" y="1156"/>
                </a:cubicBezTo>
                <a:cubicBezTo>
                  <a:pt x="1561" y="1148"/>
                  <a:pt x="1556" y="1140"/>
                  <a:pt x="1549" y="1132"/>
                </a:cubicBezTo>
                <a:cubicBezTo>
                  <a:pt x="1543" y="1125"/>
                  <a:pt x="1536" y="1119"/>
                  <a:pt x="1527" y="1111"/>
                </a:cubicBezTo>
                <a:cubicBezTo>
                  <a:pt x="1521" y="1130"/>
                  <a:pt x="1540" y="1135"/>
                  <a:pt x="1541" y="1148"/>
                </a:cubicBezTo>
                <a:cubicBezTo>
                  <a:pt x="1541" y="1161"/>
                  <a:pt x="1543" y="1174"/>
                  <a:pt x="1545" y="1191"/>
                </a:cubicBezTo>
                <a:cubicBezTo>
                  <a:pt x="1529" y="1187"/>
                  <a:pt x="1516" y="1183"/>
                  <a:pt x="1502" y="1180"/>
                </a:cubicBezTo>
                <a:cubicBezTo>
                  <a:pt x="1486" y="1193"/>
                  <a:pt x="1503" y="1203"/>
                  <a:pt x="1505" y="1214"/>
                </a:cubicBezTo>
                <a:cubicBezTo>
                  <a:pt x="1499" y="1215"/>
                  <a:pt x="1493" y="1217"/>
                  <a:pt x="1485" y="1218"/>
                </a:cubicBezTo>
                <a:cubicBezTo>
                  <a:pt x="1492" y="1229"/>
                  <a:pt x="1498" y="1237"/>
                  <a:pt x="1505" y="1246"/>
                </a:cubicBezTo>
                <a:cubicBezTo>
                  <a:pt x="1504" y="1247"/>
                  <a:pt x="1504" y="1247"/>
                  <a:pt x="1504" y="1248"/>
                </a:cubicBezTo>
                <a:cubicBezTo>
                  <a:pt x="1494" y="1240"/>
                  <a:pt x="1485" y="1232"/>
                  <a:pt x="1475" y="1224"/>
                </a:cubicBezTo>
                <a:cubicBezTo>
                  <a:pt x="1474" y="1225"/>
                  <a:pt x="1473" y="1227"/>
                  <a:pt x="1471" y="1228"/>
                </a:cubicBezTo>
                <a:cubicBezTo>
                  <a:pt x="1476" y="1234"/>
                  <a:pt x="1481" y="1241"/>
                  <a:pt x="1487" y="1247"/>
                </a:cubicBezTo>
                <a:cubicBezTo>
                  <a:pt x="1493" y="1255"/>
                  <a:pt x="1493" y="1262"/>
                  <a:pt x="1489" y="1269"/>
                </a:cubicBezTo>
                <a:cubicBezTo>
                  <a:pt x="1486" y="1274"/>
                  <a:pt x="1470" y="1277"/>
                  <a:pt x="1464" y="1274"/>
                </a:cubicBezTo>
                <a:cubicBezTo>
                  <a:pt x="1447" y="1268"/>
                  <a:pt x="1430" y="1262"/>
                  <a:pt x="1411" y="1256"/>
                </a:cubicBezTo>
                <a:cubicBezTo>
                  <a:pt x="1415" y="1265"/>
                  <a:pt x="1416" y="1265"/>
                  <a:pt x="1435" y="1278"/>
                </a:cubicBezTo>
                <a:cubicBezTo>
                  <a:pt x="1443" y="1284"/>
                  <a:pt x="1450" y="1292"/>
                  <a:pt x="1459" y="1299"/>
                </a:cubicBezTo>
                <a:cubicBezTo>
                  <a:pt x="1445" y="1309"/>
                  <a:pt x="1436" y="1299"/>
                  <a:pt x="1425" y="1296"/>
                </a:cubicBezTo>
                <a:cubicBezTo>
                  <a:pt x="1429" y="1306"/>
                  <a:pt x="1433" y="1316"/>
                  <a:pt x="1438" y="1329"/>
                </a:cubicBezTo>
                <a:cubicBezTo>
                  <a:pt x="1428" y="1325"/>
                  <a:pt x="1419" y="1322"/>
                  <a:pt x="1407" y="1317"/>
                </a:cubicBezTo>
                <a:cubicBezTo>
                  <a:pt x="1408" y="1323"/>
                  <a:pt x="1409" y="1327"/>
                  <a:pt x="1410" y="1330"/>
                </a:cubicBezTo>
                <a:cubicBezTo>
                  <a:pt x="1413" y="1339"/>
                  <a:pt x="1411" y="1344"/>
                  <a:pt x="1402" y="1342"/>
                </a:cubicBezTo>
                <a:cubicBezTo>
                  <a:pt x="1382" y="1339"/>
                  <a:pt x="1362" y="1335"/>
                  <a:pt x="1342" y="1331"/>
                </a:cubicBezTo>
                <a:cubicBezTo>
                  <a:pt x="1339" y="1330"/>
                  <a:pt x="1336" y="1328"/>
                  <a:pt x="1334" y="1325"/>
                </a:cubicBezTo>
                <a:cubicBezTo>
                  <a:pt x="1328" y="1320"/>
                  <a:pt x="1324" y="1312"/>
                  <a:pt x="1318" y="1308"/>
                </a:cubicBezTo>
                <a:cubicBezTo>
                  <a:pt x="1307" y="1299"/>
                  <a:pt x="1295" y="1292"/>
                  <a:pt x="1282" y="1284"/>
                </a:cubicBezTo>
                <a:cubicBezTo>
                  <a:pt x="1272" y="1296"/>
                  <a:pt x="1261" y="1299"/>
                  <a:pt x="1247" y="1291"/>
                </a:cubicBezTo>
                <a:cubicBezTo>
                  <a:pt x="1241" y="1288"/>
                  <a:pt x="1234" y="1287"/>
                  <a:pt x="1224" y="1284"/>
                </a:cubicBezTo>
                <a:cubicBezTo>
                  <a:pt x="1241" y="1311"/>
                  <a:pt x="1268" y="1314"/>
                  <a:pt x="1288" y="1328"/>
                </a:cubicBezTo>
                <a:cubicBezTo>
                  <a:pt x="1309" y="1342"/>
                  <a:pt x="1334" y="1348"/>
                  <a:pt x="1357" y="1358"/>
                </a:cubicBezTo>
                <a:cubicBezTo>
                  <a:pt x="1354" y="1359"/>
                  <a:pt x="1349" y="1362"/>
                  <a:pt x="1343" y="1364"/>
                </a:cubicBezTo>
                <a:cubicBezTo>
                  <a:pt x="1347" y="1375"/>
                  <a:pt x="1357" y="1381"/>
                  <a:pt x="1365" y="1378"/>
                </a:cubicBezTo>
                <a:cubicBezTo>
                  <a:pt x="1379" y="1374"/>
                  <a:pt x="1391" y="1381"/>
                  <a:pt x="1405" y="1378"/>
                </a:cubicBezTo>
                <a:cubicBezTo>
                  <a:pt x="1396" y="1402"/>
                  <a:pt x="1379" y="1413"/>
                  <a:pt x="1357" y="1416"/>
                </a:cubicBezTo>
                <a:cubicBezTo>
                  <a:pt x="1351" y="1417"/>
                  <a:pt x="1345" y="1417"/>
                  <a:pt x="1340" y="1421"/>
                </a:cubicBezTo>
                <a:cubicBezTo>
                  <a:pt x="1324" y="1432"/>
                  <a:pt x="1307" y="1438"/>
                  <a:pt x="1288" y="1444"/>
                </a:cubicBezTo>
                <a:cubicBezTo>
                  <a:pt x="1263" y="1452"/>
                  <a:pt x="1238" y="1456"/>
                  <a:pt x="1212" y="1458"/>
                </a:cubicBezTo>
                <a:cubicBezTo>
                  <a:pt x="1191" y="1461"/>
                  <a:pt x="1170" y="1462"/>
                  <a:pt x="1148" y="1462"/>
                </a:cubicBezTo>
                <a:cubicBezTo>
                  <a:pt x="1136" y="1462"/>
                  <a:pt x="1128" y="1466"/>
                  <a:pt x="1122" y="1477"/>
                </a:cubicBezTo>
                <a:cubicBezTo>
                  <a:pt x="1116" y="1489"/>
                  <a:pt x="1107" y="1491"/>
                  <a:pt x="1094" y="1489"/>
                </a:cubicBezTo>
                <a:cubicBezTo>
                  <a:pt x="1042" y="1481"/>
                  <a:pt x="996" y="1460"/>
                  <a:pt x="954" y="1430"/>
                </a:cubicBezTo>
                <a:cubicBezTo>
                  <a:pt x="945" y="1424"/>
                  <a:pt x="936" y="1419"/>
                  <a:pt x="926" y="1415"/>
                </a:cubicBezTo>
                <a:cubicBezTo>
                  <a:pt x="915" y="1410"/>
                  <a:pt x="903" y="1409"/>
                  <a:pt x="891" y="1414"/>
                </a:cubicBezTo>
                <a:cubicBezTo>
                  <a:pt x="860" y="1426"/>
                  <a:pt x="833" y="1418"/>
                  <a:pt x="809" y="1396"/>
                </a:cubicBezTo>
                <a:cubicBezTo>
                  <a:pt x="791" y="1378"/>
                  <a:pt x="771" y="1363"/>
                  <a:pt x="749" y="1351"/>
                </a:cubicBezTo>
                <a:cubicBezTo>
                  <a:pt x="729" y="1340"/>
                  <a:pt x="711" y="1327"/>
                  <a:pt x="691" y="1316"/>
                </a:cubicBezTo>
                <a:cubicBezTo>
                  <a:pt x="682" y="1310"/>
                  <a:pt x="675" y="1297"/>
                  <a:pt x="660" y="1308"/>
                </a:cubicBezTo>
                <a:cubicBezTo>
                  <a:pt x="656" y="1311"/>
                  <a:pt x="643" y="1303"/>
                  <a:pt x="631" y="1298"/>
                </a:cubicBezTo>
                <a:cubicBezTo>
                  <a:pt x="636" y="1292"/>
                  <a:pt x="639" y="1287"/>
                  <a:pt x="644" y="1281"/>
                </a:cubicBezTo>
                <a:cubicBezTo>
                  <a:pt x="633" y="1269"/>
                  <a:pt x="623" y="1260"/>
                  <a:pt x="605" y="1258"/>
                </a:cubicBezTo>
                <a:cubicBezTo>
                  <a:pt x="586" y="1256"/>
                  <a:pt x="568" y="1250"/>
                  <a:pt x="551" y="1242"/>
                </a:cubicBezTo>
                <a:cubicBezTo>
                  <a:pt x="533" y="1234"/>
                  <a:pt x="517" y="1222"/>
                  <a:pt x="500" y="1212"/>
                </a:cubicBezTo>
                <a:cubicBezTo>
                  <a:pt x="486" y="1203"/>
                  <a:pt x="471" y="1195"/>
                  <a:pt x="453" y="1193"/>
                </a:cubicBezTo>
                <a:cubicBezTo>
                  <a:pt x="448" y="1193"/>
                  <a:pt x="443" y="1186"/>
                  <a:pt x="440" y="1183"/>
                </a:cubicBezTo>
                <a:cubicBezTo>
                  <a:pt x="427" y="1180"/>
                  <a:pt x="415" y="1177"/>
                  <a:pt x="402" y="1174"/>
                </a:cubicBezTo>
                <a:cubicBezTo>
                  <a:pt x="401" y="1174"/>
                  <a:pt x="398" y="1171"/>
                  <a:pt x="398" y="1170"/>
                </a:cubicBezTo>
                <a:cubicBezTo>
                  <a:pt x="399" y="1153"/>
                  <a:pt x="385" y="1150"/>
                  <a:pt x="374" y="1144"/>
                </a:cubicBezTo>
                <a:cubicBezTo>
                  <a:pt x="365" y="1138"/>
                  <a:pt x="358" y="1128"/>
                  <a:pt x="350" y="1121"/>
                </a:cubicBezTo>
                <a:cubicBezTo>
                  <a:pt x="337" y="1110"/>
                  <a:pt x="325" y="1099"/>
                  <a:pt x="311" y="1090"/>
                </a:cubicBezTo>
                <a:cubicBezTo>
                  <a:pt x="290" y="1077"/>
                  <a:pt x="288" y="1072"/>
                  <a:pt x="291" y="1048"/>
                </a:cubicBezTo>
                <a:cubicBezTo>
                  <a:pt x="293" y="1033"/>
                  <a:pt x="292" y="1017"/>
                  <a:pt x="291" y="1002"/>
                </a:cubicBezTo>
                <a:cubicBezTo>
                  <a:pt x="291" y="998"/>
                  <a:pt x="287" y="995"/>
                  <a:pt x="285" y="992"/>
                </a:cubicBezTo>
                <a:cubicBezTo>
                  <a:pt x="280" y="986"/>
                  <a:pt x="273" y="981"/>
                  <a:pt x="270" y="974"/>
                </a:cubicBezTo>
                <a:cubicBezTo>
                  <a:pt x="252" y="943"/>
                  <a:pt x="225" y="919"/>
                  <a:pt x="201" y="894"/>
                </a:cubicBezTo>
                <a:cubicBezTo>
                  <a:pt x="193" y="886"/>
                  <a:pt x="187" y="875"/>
                  <a:pt x="179" y="862"/>
                </a:cubicBezTo>
                <a:cubicBezTo>
                  <a:pt x="185" y="863"/>
                  <a:pt x="189" y="863"/>
                  <a:pt x="192" y="864"/>
                </a:cubicBezTo>
                <a:cubicBezTo>
                  <a:pt x="205" y="873"/>
                  <a:pt x="218" y="882"/>
                  <a:pt x="232" y="891"/>
                </a:cubicBezTo>
                <a:cubicBezTo>
                  <a:pt x="239" y="895"/>
                  <a:pt x="246" y="900"/>
                  <a:pt x="255" y="906"/>
                </a:cubicBezTo>
                <a:cubicBezTo>
                  <a:pt x="256" y="901"/>
                  <a:pt x="259" y="897"/>
                  <a:pt x="258" y="894"/>
                </a:cubicBezTo>
                <a:cubicBezTo>
                  <a:pt x="256" y="887"/>
                  <a:pt x="253" y="879"/>
                  <a:pt x="248" y="873"/>
                </a:cubicBezTo>
                <a:cubicBezTo>
                  <a:pt x="228" y="848"/>
                  <a:pt x="207" y="824"/>
                  <a:pt x="186" y="800"/>
                </a:cubicBezTo>
                <a:cubicBezTo>
                  <a:pt x="183" y="796"/>
                  <a:pt x="179" y="793"/>
                  <a:pt x="177" y="789"/>
                </a:cubicBezTo>
                <a:cubicBezTo>
                  <a:pt x="157" y="754"/>
                  <a:pt x="131" y="724"/>
                  <a:pt x="103" y="695"/>
                </a:cubicBezTo>
                <a:cubicBezTo>
                  <a:pt x="74" y="666"/>
                  <a:pt x="54" y="630"/>
                  <a:pt x="40" y="592"/>
                </a:cubicBezTo>
                <a:cubicBezTo>
                  <a:pt x="33" y="574"/>
                  <a:pt x="31" y="554"/>
                  <a:pt x="44" y="534"/>
                </a:cubicBezTo>
                <a:cubicBezTo>
                  <a:pt x="48" y="543"/>
                  <a:pt x="54" y="551"/>
                  <a:pt x="56" y="561"/>
                </a:cubicBezTo>
                <a:cubicBezTo>
                  <a:pt x="63" y="610"/>
                  <a:pt x="98" y="638"/>
                  <a:pt x="133" y="668"/>
                </a:cubicBezTo>
                <a:cubicBezTo>
                  <a:pt x="144" y="677"/>
                  <a:pt x="155" y="687"/>
                  <a:pt x="166" y="697"/>
                </a:cubicBezTo>
                <a:cubicBezTo>
                  <a:pt x="180" y="709"/>
                  <a:pt x="192" y="724"/>
                  <a:pt x="212" y="730"/>
                </a:cubicBezTo>
                <a:cubicBezTo>
                  <a:pt x="221" y="733"/>
                  <a:pt x="228" y="741"/>
                  <a:pt x="236" y="747"/>
                </a:cubicBezTo>
                <a:cubicBezTo>
                  <a:pt x="247" y="725"/>
                  <a:pt x="241" y="703"/>
                  <a:pt x="221" y="694"/>
                </a:cubicBezTo>
                <a:cubicBezTo>
                  <a:pt x="212" y="691"/>
                  <a:pt x="203" y="689"/>
                  <a:pt x="195" y="685"/>
                </a:cubicBezTo>
                <a:cubicBezTo>
                  <a:pt x="186" y="682"/>
                  <a:pt x="178" y="678"/>
                  <a:pt x="170" y="672"/>
                </a:cubicBezTo>
                <a:cubicBezTo>
                  <a:pt x="156" y="662"/>
                  <a:pt x="142" y="651"/>
                  <a:pt x="127" y="641"/>
                </a:cubicBezTo>
                <a:cubicBezTo>
                  <a:pt x="118" y="635"/>
                  <a:pt x="115" y="628"/>
                  <a:pt x="120" y="617"/>
                </a:cubicBezTo>
                <a:cubicBezTo>
                  <a:pt x="127" y="602"/>
                  <a:pt x="125" y="589"/>
                  <a:pt x="113" y="576"/>
                </a:cubicBezTo>
                <a:cubicBezTo>
                  <a:pt x="101" y="564"/>
                  <a:pt x="91" y="550"/>
                  <a:pt x="79" y="535"/>
                </a:cubicBezTo>
                <a:cubicBezTo>
                  <a:pt x="108" y="523"/>
                  <a:pt x="101" y="500"/>
                  <a:pt x="100" y="481"/>
                </a:cubicBezTo>
                <a:cubicBezTo>
                  <a:pt x="98" y="463"/>
                  <a:pt x="90" y="446"/>
                  <a:pt x="88" y="428"/>
                </a:cubicBezTo>
                <a:cubicBezTo>
                  <a:pt x="85" y="404"/>
                  <a:pt x="86" y="379"/>
                  <a:pt x="86" y="355"/>
                </a:cubicBezTo>
                <a:cubicBezTo>
                  <a:pt x="86" y="350"/>
                  <a:pt x="90" y="346"/>
                  <a:pt x="92" y="342"/>
                </a:cubicBezTo>
                <a:cubicBezTo>
                  <a:pt x="94" y="342"/>
                  <a:pt x="95" y="342"/>
                  <a:pt x="96" y="342"/>
                </a:cubicBezTo>
                <a:cubicBezTo>
                  <a:pt x="99" y="350"/>
                  <a:pt x="101" y="359"/>
                  <a:pt x="103" y="368"/>
                </a:cubicBezTo>
                <a:cubicBezTo>
                  <a:pt x="117" y="349"/>
                  <a:pt x="119" y="329"/>
                  <a:pt x="113" y="309"/>
                </a:cubicBezTo>
                <a:cubicBezTo>
                  <a:pt x="129" y="304"/>
                  <a:pt x="142" y="300"/>
                  <a:pt x="160" y="294"/>
                </a:cubicBezTo>
                <a:cubicBezTo>
                  <a:pt x="160" y="294"/>
                  <a:pt x="162" y="298"/>
                  <a:pt x="164" y="301"/>
                </a:cubicBezTo>
                <a:cubicBezTo>
                  <a:pt x="171" y="310"/>
                  <a:pt x="178" y="308"/>
                  <a:pt x="186" y="302"/>
                </a:cubicBezTo>
                <a:cubicBezTo>
                  <a:pt x="196" y="294"/>
                  <a:pt x="207" y="288"/>
                  <a:pt x="220" y="278"/>
                </a:cubicBezTo>
                <a:cubicBezTo>
                  <a:pt x="223" y="287"/>
                  <a:pt x="226" y="293"/>
                  <a:pt x="227" y="299"/>
                </a:cubicBezTo>
                <a:cubicBezTo>
                  <a:pt x="231" y="319"/>
                  <a:pt x="243" y="332"/>
                  <a:pt x="265" y="341"/>
                </a:cubicBezTo>
                <a:cubicBezTo>
                  <a:pt x="259" y="307"/>
                  <a:pt x="254" y="276"/>
                  <a:pt x="249" y="244"/>
                </a:cubicBezTo>
                <a:cubicBezTo>
                  <a:pt x="252" y="249"/>
                  <a:pt x="254" y="256"/>
                  <a:pt x="258" y="258"/>
                </a:cubicBezTo>
                <a:cubicBezTo>
                  <a:pt x="271" y="263"/>
                  <a:pt x="269" y="273"/>
                  <a:pt x="271" y="283"/>
                </a:cubicBezTo>
                <a:cubicBezTo>
                  <a:pt x="274" y="296"/>
                  <a:pt x="284" y="308"/>
                  <a:pt x="293" y="320"/>
                </a:cubicBezTo>
                <a:cubicBezTo>
                  <a:pt x="295" y="305"/>
                  <a:pt x="306" y="304"/>
                  <a:pt x="320" y="303"/>
                </a:cubicBezTo>
                <a:cubicBezTo>
                  <a:pt x="315" y="299"/>
                  <a:pt x="312" y="297"/>
                  <a:pt x="310" y="295"/>
                </a:cubicBezTo>
                <a:cubicBezTo>
                  <a:pt x="302" y="291"/>
                  <a:pt x="303" y="283"/>
                  <a:pt x="308" y="280"/>
                </a:cubicBezTo>
                <a:cubicBezTo>
                  <a:pt x="324" y="271"/>
                  <a:pt x="318" y="260"/>
                  <a:pt x="314" y="248"/>
                </a:cubicBezTo>
                <a:cubicBezTo>
                  <a:pt x="310" y="234"/>
                  <a:pt x="314" y="224"/>
                  <a:pt x="325" y="220"/>
                </a:cubicBezTo>
                <a:cubicBezTo>
                  <a:pt x="330" y="218"/>
                  <a:pt x="335" y="219"/>
                  <a:pt x="340" y="219"/>
                </a:cubicBezTo>
                <a:cubicBezTo>
                  <a:pt x="350" y="219"/>
                  <a:pt x="360" y="220"/>
                  <a:pt x="371" y="221"/>
                </a:cubicBezTo>
                <a:cubicBezTo>
                  <a:pt x="372" y="212"/>
                  <a:pt x="368" y="204"/>
                  <a:pt x="374" y="196"/>
                </a:cubicBezTo>
                <a:cubicBezTo>
                  <a:pt x="381" y="188"/>
                  <a:pt x="379" y="175"/>
                  <a:pt x="372" y="164"/>
                </a:cubicBezTo>
                <a:cubicBezTo>
                  <a:pt x="362" y="148"/>
                  <a:pt x="366" y="140"/>
                  <a:pt x="386" y="139"/>
                </a:cubicBezTo>
                <a:cubicBezTo>
                  <a:pt x="396" y="139"/>
                  <a:pt x="406" y="138"/>
                  <a:pt x="417" y="137"/>
                </a:cubicBezTo>
                <a:cubicBezTo>
                  <a:pt x="412" y="134"/>
                  <a:pt x="407" y="132"/>
                  <a:pt x="398" y="127"/>
                </a:cubicBezTo>
                <a:cubicBezTo>
                  <a:pt x="411" y="127"/>
                  <a:pt x="418" y="127"/>
                  <a:pt x="425" y="127"/>
                </a:cubicBezTo>
                <a:cubicBezTo>
                  <a:pt x="426" y="126"/>
                  <a:pt x="426" y="125"/>
                  <a:pt x="426" y="124"/>
                </a:cubicBezTo>
                <a:cubicBezTo>
                  <a:pt x="422" y="122"/>
                  <a:pt x="418" y="119"/>
                  <a:pt x="414" y="119"/>
                </a:cubicBezTo>
                <a:cubicBezTo>
                  <a:pt x="397" y="119"/>
                  <a:pt x="384" y="109"/>
                  <a:pt x="371" y="102"/>
                </a:cubicBezTo>
                <a:cubicBezTo>
                  <a:pt x="357" y="95"/>
                  <a:pt x="357" y="87"/>
                  <a:pt x="368" y="76"/>
                </a:cubicBezTo>
                <a:cubicBezTo>
                  <a:pt x="381" y="64"/>
                  <a:pt x="395" y="60"/>
                  <a:pt x="412" y="61"/>
                </a:cubicBezTo>
                <a:cubicBezTo>
                  <a:pt x="426" y="61"/>
                  <a:pt x="441" y="64"/>
                  <a:pt x="450" y="49"/>
                </a:cubicBezTo>
                <a:cubicBezTo>
                  <a:pt x="452" y="47"/>
                  <a:pt x="456" y="46"/>
                  <a:pt x="459" y="47"/>
                </a:cubicBezTo>
                <a:cubicBezTo>
                  <a:pt x="487" y="51"/>
                  <a:pt x="515" y="41"/>
                  <a:pt x="542" y="51"/>
                </a:cubicBezTo>
                <a:cubicBezTo>
                  <a:pt x="547" y="53"/>
                  <a:pt x="555" y="49"/>
                  <a:pt x="559" y="48"/>
                </a:cubicBezTo>
                <a:cubicBezTo>
                  <a:pt x="574" y="56"/>
                  <a:pt x="588" y="65"/>
                  <a:pt x="604" y="70"/>
                </a:cubicBezTo>
                <a:cubicBezTo>
                  <a:pt x="627" y="78"/>
                  <a:pt x="648" y="90"/>
                  <a:pt x="669" y="102"/>
                </a:cubicBezTo>
                <a:cubicBezTo>
                  <a:pt x="681" y="109"/>
                  <a:pt x="692" y="117"/>
                  <a:pt x="704" y="124"/>
                </a:cubicBezTo>
                <a:cubicBezTo>
                  <a:pt x="721" y="136"/>
                  <a:pt x="740" y="144"/>
                  <a:pt x="761" y="144"/>
                </a:cubicBezTo>
                <a:cubicBezTo>
                  <a:pt x="764" y="144"/>
                  <a:pt x="767" y="145"/>
                  <a:pt x="769" y="147"/>
                </a:cubicBezTo>
                <a:cubicBezTo>
                  <a:pt x="782" y="158"/>
                  <a:pt x="794" y="152"/>
                  <a:pt x="806" y="142"/>
                </a:cubicBezTo>
                <a:cubicBezTo>
                  <a:pt x="815" y="149"/>
                  <a:pt x="818" y="165"/>
                  <a:pt x="835" y="163"/>
                </a:cubicBezTo>
                <a:cubicBezTo>
                  <a:pt x="836" y="159"/>
                  <a:pt x="837" y="155"/>
                  <a:pt x="838" y="150"/>
                </a:cubicBezTo>
                <a:cubicBezTo>
                  <a:pt x="844" y="168"/>
                  <a:pt x="857" y="175"/>
                  <a:pt x="872" y="182"/>
                </a:cubicBezTo>
                <a:cubicBezTo>
                  <a:pt x="944" y="214"/>
                  <a:pt x="1016" y="246"/>
                  <a:pt x="1084" y="285"/>
                </a:cubicBezTo>
                <a:cubicBezTo>
                  <a:pt x="1101" y="294"/>
                  <a:pt x="1117" y="304"/>
                  <a:pt x="1131" y="317"/>
                </a:cubicBezTo>
                <a:cubicBezTo>
                  <a:pt x="1148" y="332"/>
                  <a:pt x="1169" y="341"/>
                  <a:pt x="1189" y="353"/>
                </a:cubicBezTo>
                <a:cubicBezTo>
                  <a:pt x="1234" y="381"/>
                  <a:pt x="1281" y="409"/>
                  <a:pt x="1326" y="438"/>
                </a:cubicBezTo>
                <a:cubicBezTo>
                  <a:pt x="1362" y="462"/>
                  <a:pt x="1396" y="489"/>
                  <a:pt x="1431" y="514"/>
                </a:cubicBezTo>
                <a:cubicBezTo>
                  <a:pt x="1444" y="525"/>
                  <a:pt x="1458" y="535"/>
                  <a:pt x="1470" y="547"/>
                </a:cubicBezTo>
                <a:cubicBezTo>
                  <a:pt x="1482" y="558"/>
                  <a:pt x="1491" y="571"/>
                  <a:pt x="1503" y="581"/>
                </a:cubicBezTo>
                <a:cubicBezTo>
                  <a:pt x="1536" y="609"/>
                  <a:pt x="1569" y="637"/>
                  <a:pt x="1603" y="664"/>
                </a:cubicBezTo>
                <a:cubicBezTo>
                  <a:pt x="1607" y="667"/>
                  <a:pt x="1613" y="669"/>
                  <a:pt x="1619" y="670"/>
                </a:cubicBezTo>
                <a:cubicBezTo>
                  <a:pt x="1634" y="672"/>
                  <a:pt x="1643" y="680"/>
                  <a:pt x="1641" y="694"/>
                </a:cubicBezTo>
                <a:cubicBezTo>
                  <a:pt x="1639" y="704"/>
                  <a:pt x="1643" y="709"/>
                  <a:pt x="1649" y="715"/>
                </a:cubicBezTo>
                <a:cubicBezTo>
                  <a:pt x="1659" y="725"/>
                  <a:pt x="1667" y="739"/>
                  <a:pt x="1679" y="744"/>
                </a:cubicBezTo>
                <a:cubicBezTo>
                  <a:pt x="1691" y="748"/>
                  <a:pt x="1697" y="758"/>
                  <a:pt x="1706" y="765"/>
                </a:cubicBezTo>
                <a:cubicBezTo>
                  <a:pt x="1708" y="766"/>
                  <a:pt x="1709" y="768"/>
                  <a:pt x="1709" y="770"/>
                </a:cubicBezTo>
                <a:cubicBezTo>
                  <a:pt x="1711" y="788"/>
                  <a:pt x="1726" y="797"/>
                  <a:pt x="1737" y="810"/>
                </a:cubicBezTo>
                <a:cubicBezTo>
                  <a:pt x="1752" y="828"/>
                  <a:pt x="1765" y="849"/>
                  <a:pt x="1779" y="868"/>
                </a:cubicBezTo>
                <a:cubicBezTo>
                  <a:pt x="1784" y="875"/>
                  <a:pt x="1790" y="883"/>
                  <a:pt x="1795" y="891"/>
                </a:cubicBezTo>
                <a:cubicBezTo>
                  <a:pt x="1798" y="894"/>
                  <a:pt x="1800" y="898"/>
                  <a:pt x="1802" y="902"/>
                </a:cubicBezTo>
                <a:cubicBezTo>
                  <a:pt x="1819" y="932"/>
                  <a:pt x="1834" y="962"/>
                  <a:pt x="1850" y="992"/>
                </a:cubicBezTo>
                <a:cubicBezTo>
                  <a:pt x="1866" y="1020"/>
                  <a:pt x="1888" y="1042"/>
                  <a:pt x="1912" y="1064"/>
                </a:cubicBezTo>
                <a:cubicBezTo>
                  <a:pt x="1924" y="1075"/>
                  <a:pt x="1939" y="1082"/>
                  <a:pt x="1951" y="1094"/>
                </a:cubicBezTo>
                <a:cubicBezTo>
                  <a:pt x="1945" y="1093"/>
                  <a:pt x="1939" y="1091"/>
                  <a:pt x="1930" y="1089"/>
                </a:cubicBezTo>
                <a:cubicBezTo>
                  <a:pt x="1931" y="1097"/>
                  <a:pt x="1932" y="1103"/>
                  <a:pt x="1933" y="111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 txBox="1"/>
          <p:nvPr/>
        </p:nvSpPr>
        <p:spPr>
          <a:xfrm>
            <a:off x="7076749" y="3688134"/>
            <a:ext cx="4647163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 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Don't let your 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Placeholder 7"/>
          <p:cNvSpPr txBox="1"/>
          <p:nvPr/>
        </p:nvSpPr>
        <p:spPr>
          <a:xfrm>
            <a:off x="7076749" y="2076048"/>
            <a:ext cx="492241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60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60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10" name="Text Placeholder 7"/>
          <p:cNvSpPr txBox="1"/>
          <p:nvPr/>
        </p:nvSpPr>
        <p:spPr>
          <a:xfrm>
            <a:off x="7076749" y="2748324"/>
            <a:ext cx="446178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Don't let your ego get too close to your position.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2EB0BD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solidFill>
            <a:schemeClr val="accent1"/>
          </a:solidFill>
        </p:spPr>
      </p:pic>
      <p:sp>
        <p:nvSpPr>
          <p:cNvPr id="4" name="Text Placeholder 7"/>
          <p:cNvSpPr txBox="1"/>
          <p:nvPr/>
        </p:nvSpPr>
        <p:spPr>
          <a:xfrm>
            <a:off x="7906360" y="2483517"/>
            <a:ext cx="384783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Vel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illum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dolore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eu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feugiat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nulla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facilisis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at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vero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eros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et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accumsan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et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iusto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odio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5" name="Text Placeholder 7"/>
          <p:cNvSpPr txBox="1"/>
          <p:nvPr/>
        </p:nvSpPr>
        <p:spPr>
          <a:xfrm>
            <a:off x="7906360" y="3920662"/>
            <a:ext cx="384783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Ut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wisi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enim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ad minim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veniam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,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quis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nostrud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exerci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tation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ullamcorper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6" name="Text Placeholder 7"/>
          <p:cNvSpPr txBox="1"/>
          <p:nvPr/>
        </p:nvSpPr>
        <p:spPr>
          <a:xfrm>
            <a:off x="7906360" y="5245276"/>
            <a:ext cx="384783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" name="Freeform 11"/>
          <p:cNvSpPr>
            <a:spLocks noEditPoints="1"/>
          </p:cNvSpPr>
          <p:nvPr/>
        </p:nvSpPr>
        <p:spPr bwMode="auto">
          <a:xfrm>
            <a:off x="7057144" y="2461441"/>
            <a:ext cx="706793" cy="558284"/>
          </a:xfrm>
          <a:custGeom>
            <a:avLst/>
            <a:gdLst>
              <a:gd name="T0" fmla="*/ 279 w 410"/>
              <a:gd name="T1" fmla="*/ 50 h 323"/>
              <a:gd name="T2" fmla="*/ 266 w 410"/>
              <a:gd name="T3" fmla="*/ 0 h 323"/>
              <a:gd name="T4" fmla="*/ 131 w 410"/>
              <a:gd name="T5" fmla="*/ 14 h 323"/>
              <a:gd name="T6" fmla="*/ 10 w 410"/>
              <a:gd name="T7" fmla="*/ 50 h 323"/>
              <a:gd name="T8" fmla="*/ 0 w 410"/>
              <a:gd name="T9" fmla="*/ 313 h 323"/>
              <a:gd name="T10" fmla="*/ 400 w 410"/>
              <a:gd name="T11" fmla="*/ 323 h 323"/>
              <a:gd name="T12" fmla="*/ 410 w 410"/>
              <a:gd name="T13" fmla="*/ 60 h 323"/>
              <a:gd name="T14" fmla="*/ 151 w 410"/>
              <a:gd name="T15" fmla="*/ 20 h 323"/>
              <a:gd name="T16" fmla="*/ 259 w 410"/>
              <a:gd name="T17" fmla="*/ 50 h 323"/>
              <a:gd name="T18" fmla="*/ 151 w 410"/>
              <a:gd name="T19" fmla="*/ 20 h 323"/>
              <a:gd name="T20" fmla="*/ 140 w 410"/>
              <a:gd name="T21" fmla="*/ 70 h 323"/>
              <a:gd name="T22" fmla="*/ 141 w 410"/>
              <a:gd name="T23" fmla="*/ 70 h 323"/>
              <a:gd name="T24" fmla="*/ 269 w 410"/>
              <a:gd name="T25" fmla="*/ 70 h 323"/>
              <a:gd name="T26" fmla="*/ 390 w 410"/>
              <a:gd name="T27" fmla="*/ 70 h 323"/>
              <a:gd name="T28" fmla="*/ 348 w 410"/>
              <a:gd name="T29" fmla="*/ 193 h 323"/>
              <a:gd name="T30" fmla="*/ 333 w 410"/>
              <a:gd name="T31" fmla="*/ 179 h 323"/>
              <a:gd name="T32" fmla="*/ 298 w 410"/>
              <a:gd name="T33" fmla="*/ 165 h 323"/>
              <a:gd name="T34" fmla="*/ 284 w 410"/>
              <a:gd name="T35" fmla="*/ 193 h 323"/>
              <a:gd name="T36" fmla="*/ 125 w 410"/>
              <a:gd name="T37" fmla="*/ 179 h 323"/>
              <a:gd name="T38" fmla="*/ 90 w 410"/>
              <a:gd name="T39" fmla="*/ 165 h 323"/>
              <a:gd name="T40" fmla="*/ 76 w 410"/>
              <a:gd name="T41" fmla="*/ 193 h 323"/>
              <a:gd name="T42" fmla="*/ 20 w 410"/>
              <a:gd name="T43" fmla="*/ 151 h 323"/>
              <a:gd name="T44" fmla="*/ 304 w 410"/>
              <a:gd name="T45" fmla="*/ 213 h 323"/>
              <a:gd name="T46" fmla="*/ 313 w 410"/>
              <a:gd name="T47" fmla="*/ 221 h 323"/>
              <a:gd name="T48" fmla="*/ 304 w 410"/>
              <a:gd name="T49" fmla="*/ 213 h 323"/>
              <a:gd name="T50" fmla="*/ 304 w 410"/>
              <a:gd name="T51" fmla="*/ 185 h 323"/>
              <a:gd name="T52" fmla="*/ 313 w 410"/>
              <a:gd name="T53" fmla="*/ 193 h 323"/>
              <a:gd name="T54" fmla="*/ 96 w 410"/>
              <a:gd name="T55" fmla="*/ 213 h 323"/>
              <a:gd name="T56" fmla="*/ 105 w 410"/>
              <a:gd name="T57" fmla="*/ 221 h 323"/>
              <a:gd name="T58" fmla="*/ 96 w 410"/>
              <a:gd name="T59" fmla="*/ 213 h 323"/>
              <a:gd name="T60" fmla="*/ 96 w 410"/>
              <a:gd name="T61" fmla="*/ 185 h 323"/>
              <a:gd name="T62" fmla="*/ 105 w 410"/>
              <a:gd name="T63" fmla="*/ 193 h 323"/>
              <a:gd name="T64" fmla="*/ 20 w 410"/>
              <a:gd name="T65" fmla="*/ 303 h 323"/>
              <a:gd name="T66" fmla="*/ 62 w 410"/>
              <a:gd name="T67" fmla="*/ 213 h 323"/>
              <a:gd name="T68" fmla="*/ 76 w 410"/>
              <a:gd name="T69" fmla="*/ 227 h 323"/>
              <a:gd name="T70" fmla="*/ 111 w 410"/>
              <a:gd name="T71" fmla="*/ 241 h 323"/>
              <a:gd name="T72" fmla="*/ 125 w 410"/>
              <a:gd name="T73" fmla="*/ 213 h 323"/>
              <a:gd name="T74" fmla="*/ 284 w 410"/>
              <a:gd name="T75" fmla="*/ 227 h 323"/>
              <a:gd name="T76" fmla="*/ 319 w 410"/>
              <a:gd name="T77" fmla="*/ 241 h 323"/>
              <a:gd name="T78" fmla="*/ 333 w 410"/>
              <a:gd name="T79" fmla="*/ 213 h 323"/>
              <a:gd name="T80" fmla="*/ 390 w 410"/>
              <a:gd name="T81" fmla="*/ 196 h 323"/>
              <a:gd name="T82" fmla="*/ 20 w 410"/>
              <a:gd name="T83" fmla="*/ 30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10" h="323">
                <a:moveTo>
                  <a:pt x="400" y="50"/>
                </a:moveTo>
                <a:cubicBezTo>
                  <a:pt x="279" y="50"/>
                  <a:pt x="279" y="50"/>
                  <a:pt x="279" y="50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9" y="6"/>
                  <a:pt x="273" y="0"/>
                  <a:pt x="266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36" y="0"/>
                  <a:pt x="131" y="6"/>
                  <a:pt x="131" y="14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54"/>
                  <a:pt x="0" y="60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8"/>
                  <a:pt x="4" y="323"/>
                  <a:pt x="10" y="323"/>
                </a:cubicBezTo>
                <a:cubicBezTo>
                  <a:pt x="400" y="323"/>
                  <a:pt x="400" y="323"/>
                  <a:pt x="400" y="323"/>
                </a:cubicBezTo>
                <a:cubicBezTo>
                  <a:pt x="405" y="323"/>
                  <a:pt x="410" y="318"/>
                  <a:pt x="410" y="313"/>
                </a:cubicBezTo>
                <a:cubicBezTo>
                  <a:pt x="410" y="60"/>
                  <a:pt x="410" y="60"/>
                  <a:pt x="410" y="60"/>
                </a:cubicBezTo>
                <a:cubicBezTo>
                  <a:pt x="410" y="54"/>
                  <a:pt x="405" y="50"/>
                  <a:pt x="400" y="50"/>
                </a:cubicBezTo>
                <a:close/>
                <a:moveTo>
                  <a:pt x="151" y="20"/>
                </a:moveTo>
                <a:cubicBezTo>
                  <a:pt x="259" y="20"/>
                  <a:pt x="259" y="20"/>
                  <a:pt x="259" y="20"/>
                </a:cubicBezTo>
                <a:cubicBezTo>
                  <a:pt x="259" y="50"/>
                  <a:pt x="259" y="50"/>
                  <a:pt x="259" y="50"/>
                </a:cubicBezTo>
                <a:cubicBezTo>
                  <a:pt x="151" y="50"/>
                  <a:pt x="151" y="50"/>
                  <a:pt x="151" y="50"/>
                </a:cubicBezTo>
                <a:lnTo>
                  <a:pt x="151" y="20"/>
                </a:lnTo>
                <a:close/>
                <a:moveTo>
                  <a:pt x="20" y="70"/>
                </a:moveTo>
                <a:cubicBezTo>
                  <a:pt x="140" y="70"/>
                  <a:pt x="140" y="70"/>
                  <a:pt x="140" y="70"/>
                </a:cubicBezTo>
                <a:cubicBezTo>
                  <a:pt x="140" y="70"/>
                  <a:pt x="140" y="70"/>
                  <a:pt x="141" y="70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70"/>
                  <a:pt x="268" y="70"/>
                  <a:pt x="269" y="70"/>
                </a:cubicBezTo>
                <a:cubicBezTo>
                  <a:pt x="269" y="70"/>
                  <a:pt x="269" y="70"/>
                  <a:pt x="269" y="70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90" y="151"/>
                  <a:pt x="390" y="151"/>
                  <a:pt x="390" y="151"/>
                </a:cubicBezTo>
                <a:cubicBezTo>
                  <a:pt x="390" y="174"/>
                  <a:pt x="371" y="193"/>
                  <a:pt x="348" y="193"/>
                </a:cubicBezTo>
                <a:cubicBezTo>
                  <a:pt x="333" y="193"/>
                  <a:pt x="333" y="193"/>
                  <a:pt x="333" y="193"/>
                </a:cubicBezTo>
                <a:cubicBezTo>
                  <a:pt x="333" y="179"/>
                  <a:pt x="333" y="179"/>
                  <a:pt x="333" y="179"/>
                </a:cubicBezTo>
                <a:cubicBezTo>
                  <a:pt x="333" y="171"/>
                  <a:pt x="327" y="165"/>
                  <a:pt x="319" y="165"/>
                </a:cubicBezTo>
                <a:cubicBezTo>
                  <a:pt x="298" y="165"/>
                  <a:pt x="298" y="165"/>
                  <a:pt x="298" y="165"/>
                </a:cubicBezTo>
                <a:cubicBezTo>
                  <a:pt x="290" y="165"/>
                  <a:pt x="284" y="171"/>
                  <a:pt x="284" y="179"/>
                </a:cubicBezTo>
                <a:cubicBezTo>
                  <a:pt x="284" y="193"/>
                  <a:pt x="284" y="193"/>
                  <a:pt x="284" y="193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25" y="171"/>
                  <a:pt x="119" y="165"/>
                  <a:pt x="111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82" y="165"/>
                  <a:pt x="76" y="171"/>
                  <a:pt x="76" y="179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62" y="193"/>
                  <a:pt x="62" y="193"/>
                  <a:pt x="62" y="193"/>
                </a:cubicBezTo>
                <a:cubicBezTo>
                  <a:pt x="38" y="193"/>
                  <a:pt x="20" y="174"/>
                  <a:pt x="20" y="151"/>
                </a:cubicBezTo>
                <a:lnTo>
                  <a:pt x="20" y="70"/>
                </a:lnTo>
                <a:close/>
                <a:moveTo>
                  <a:pt x="304" y="213"/>
                </a:moveTo>
                <a:cubicBezTo>
                  <a:pt x="313" y="213"/>
                  <a:pt x="313" y="213"/>
                  <a:pt x="313" y="213"/>
                </a:cubicBezTo>
                <a:cubicBezTo>
                  <a:pt x="313" y="221"/>
                  <a:pt x="313" y="221"/>
                  <a:pt x="313" y="221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213"/>
                </a:lnTo>
                <a:close/>
                <a:moveTo>
                  <a:pt x="304" y="193"/>
                </a:moveTo>
                <a:cubicBezTo>
                  <a:pt x="304" y="185"/>
                  <a:pt x="304" y="185"/>
                  <a:pt x="304" y="185"/>
                </a:cubicBezTo>
                <a:cubicBezTo>
                  <a:pt x="313" y="185"/>
                  <a:pt x="313" y="185"/>
                  <a:pt x="313" y="185"/>
                </a:cubicBezTo>
                <a:cubicBezTo>
                  <a:pt x="313" y="193"/>
                  <a:pt x="313" y="193"/>
                  <a:pt x="313" y="193"/>
                </a:cubicBezTo>
                <a:lnTo>
                  <a:pt x="304" y="193"/>
                </a:lnTo>
                <a:close/>
                <a:moveTo>
                  <a:pt x="96" y="213"/>
                </a:moveTo>
                <a:cubicBezTo>
                  <a:pt x="105" y="213"/>
                  <a:pt x="105" y="213"/>
                  <a:pt x="105" y="213"/>
                </a:cubicBezTo>
                <a:cubicBezTo>
                  <a:pt x="105" y="221"/>
                  <a:pt x="105" y="221"/>
                  <a:pt x="105" y="221"/>
                </a:cubicBezTo>
                <a:cubicBezTo>
                  <a:pt x="96" y="221"/>
                  <a:pt x="96" y="221"/>
                  <a:pt x="96" y="221"/>
                </a:cubicBezTo>
                <a:lnTo>
                  <a:pt x="96" y="213"/>
                </a:lnTo>
                <a:close/>
                <a:moveTo>
                  <a:pt x="96" y="193"/>
                </a:moveTo>
                <a:cubicBezTo>
                  <a:pt x="96" y="185"/>
                  <a:pt x="96" y="185"/>
                  <a:pt x="96" y="185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5" y="193"/>
                  <a:pt x="105" y="193"/>
                  <a:pt x="105" y="193"/>
                </a:cubicBezTo>
                <a:lnTo>
                  <a:pt x="96" y="193"/>
                </a:lnTo>
                <a:close/>
                <a:moveTo>
                  <a:pt x="20" y="303"/>
                </a:moveTo>
                <a:cubicBezTo>
                  <a:pt x="20" y="196"/>
                  <a:pt x="20" y="196"/>
                  <a:pt x="20" y="196"/>
                </a:cubicBezTo>
                <a:cubicBezTo>
                  <a:pt x="31" y="206"/>
                  <a:pt x="45" y="213"/>
                  <a:pt x="62" y="213"/>
                </a:cubicBezTo>
                <a:cubicBezTo>
                  <a:pt x="76" y="213"/>
                  <a:pt x="76" y="213"/>
                  <a:pt x="76" y="213"/>
                </a:cubicBezTo>
                <a:cubicBezTo>
                  <a:pt x="76" y="227"/>
                  <a:pt x="76" y="227"/>
                  <a:pt x="76" y="227"/>
                </a:cubicBezTo>
                <a:cubicBezTo>
                  <a:pt x="76" y="234"/>
                  <a:pt x="82" y="241"/>
                  <a:pt x="90" y="241"/>
                </a:cubicBezTo>
                <a:cubicBezTo>
                  <a:pt x="111" y="241"/>
                  <a:pt x="111" y="241"/>
                  <a:pt x="111" y="241"/>
                </a:cubicBezTo>
                <a:cubicBezTo>
                  <a:pt x="119" y="241"/>
                  <a:pt x="125" y="234"/>
                  <a:pt x="125" y="227"/>
                </a:cubicBezTo>
                <a:cubicBezTo>
                  <a:pt x="125" y="213"/>
                  <a:pt x="125" y="213"/>
                  <a:pt x="125" y="213"/>
                </a:cubicBezTo>
                <a:cubicBezTo>
                  <a:pt x="284" y="213"/>
                  <a:pt x="284" y="213"/>
                  <a:pt x="284" y="213"/>
                </a:cubicBezTo>
                <a:cubicBezTo>
                  <a:pt x="284" y="227"/>
                  <a:pt x="284" y="227"/>
                  <a:pt x="284" y="227"/>
                </a:cubicBezTo>
                <a:cubicBezTo>
                  <a:pt x="284" y="234"/>
                  <a:pt x="290" y="241"/>
                  <a:pt x="298" y="241"/>
                </a:cubicBezTo>
                <a:cubicBezTo>
                  <a:pt x="319" y="241"/>
                  <a:pt x="319" y="241"/>
                  <a:pt x="319" y="241"/>
                </a:cubicBezTo>
                <a:cubicBezTo>
                  <a:pt x="327" y="241"/>
                  <a:pt x="333" y="234"/>
                  <a:pt x="333" y="227"/>
                </a:cubicBezTo>
                <a:cubicBezTo>
                  <a:pt x="333" y="213"/>
                  <a:pt x="333" y="213"/>
                  <a:pt x="333" y="213"/>
                </a:cubicBezTo>
                <a:cubicBezTo>
                  <a:pt x="348" y="213"/>
                  <a:pt x="348" y="213"/>
                  <a:pt x="348" y="213"/>
                </a:cubicBezTo>
                <a:cubicBezTo>
                  <a:pt x="364" y="213"/>
                  <a:pt x="378" y="206"/>
                  <a:pt x="390" y="196"/>
                </a:cubicBezTo>
                <a:cubicBezTo>
                  <a:pt x="390" y="303"/>
                  <a:pt x="390" y="303"/>
                  <a:pt x="390" y="303"/>
                </a:cubicBezTo>
                <a:lnTo>
                  <a:pt x="20" y="3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12"/>
          <p:cNvSpPr>
            <a:spLocks noEditPoints="1"/>
          </p:cNvSpPr>
          <p:nvPr/>
        </p:nvSpPr>
        <p:spPr bwMode="auto">
          <a:xfrm>
            <a:off x="7183652" y="3840005"/>
            <a:ext cx="580285" cy="459278"/>
          </a:xfrm>
          <a:custGeom>
            <a:avLst/>
            <a:gdLst>
              <a:gd name="T0" fmla="*/ 337 w 337"/>
              <a:gd name="T1" fmla="*/ 104 h 266"/>
              <a:gd name="T2" fmla="*/ 317 w 337"/>
              <a:gd name="T3" fmla="*/ 104 h 266"/>
              <a:gd name="T4" fmla="*/ 196 w 337"/>
              <a:gd name="T5" fmla="*/ 158 h 266"/>
              <a:gd name="T6" fmla="*/ 147 w 337"/>
              <a:gd name="T7" fmla="*/ 124 h 266"/>
              <a:gd name="T8" fmla="*/ 11 w 337"/>
              <a:gd name="T9" fmla="*/ 257 h 266"/>
              <a:gd name="T10" fmla="*/ 3 w 337"/>
              <a:gd name="T11" fmla="*/ 240 h 266"/>
              <a:gd name="T12" fmla="*/ 154 w 337"/>
              <a:gd name="T13" fmla="*/ 103 h 266"/>
              <a:gd name="T14" fmla="*/ 306 w 337"/>
              <a:gd name="T15" fmla="*/ 20 h 266"/>
              <a:gd name="T16" fmla="*/ 223 w 337"/>
              <a:gd name="T17" fmla="*/ 10 h 266"/>
              <a:gd name="T18" fmla="*/ 327 w 337"/>
              <a:gd name="T19" fmla="*/ 0 h 266"/>
              <a:gd name="T20" fmla="*/ 79 w 337"/>
              <a:gd name="T21" fmla="*/ 218 h 266"/>
              <a:gd name="T22" fmla="*/ 69 w 337"/>
              <a:gd name="T23" fmla="*/ 256 h 266"/>
              <a:gd name="T24" fmla="*/ 89 w 337"/>
              <a:gd name="T25" fmla="*/ 256 h 266"/>
              <a:gd name="T26" fmla="*/ 79 w 337"/>
              <a:gd name="T27" fmla="*/ 218 h 266"/>
              <a:gd name="T28" fmla="*/ 110 w 337"/>
              <a:gd name="T29" fmla="*/ 187 h 266"/>
              <a:gd name="T30" fmla="*/ 120 w 337"/>
              <a:gd name="T31" fmla="*/ 266 h 266"/>
              <a:gd name="T32" fmla="*/ 130 w 337"/>
              <a:gd name="T33" fmla="*/ 187 h 266"/>
              <a:gd name="T34" fmla="*/ 161 w 337"/>
              <a:gd name="T35" fmla="*/ 162 h 266"/>
              <a:gd name="T36" fmla="*/ 151 w 337"/>
              <a:gd name="T37" fmla="*/ 256 h 266"/>
              <a:gd name="T38" fmla="*/ 171 w 337"/>
              <a:gd name="T39" fmla="*/ 256 h 266"/>
              <a:gd name="T40" fmla="*/ 161 w 337"/>
              <a:gd name="T41" fmla="*/ 162 h 266"/>
              <a:gd name="T42" fmla="*/ 192 w 337"/>
              <a:gd name="T43" fmla="*/ 195 h 266"/>
              <a:gd name="T44" fmla="*/ 202 w 337"/>
              <a:gd name="T45" fmla="*/ 266 h 266"/>
              <a:gd name="T46" fmla="*/ 212 w 337"/>
              <a:gd name="T47" fmla="*/ 195 h 266"/>
              <a:gd name="T48" fmla="*/ 243 w 337"/>
              <a:gd name="T49" fmla="*/ 148 h 266"/>
              <a:gd name="T50" fmla="*/ 233 w 337"/>
              <a:gd name="T51" fmla="*/ 256 h 266"/>
              <a:gd name="T52" fmla="*/ 253 w 337"/>
              <a:gd name="T53" fmla="*/ 256 h 266"/>
              <a:gd name="T54" fmla="*/ 243 w 337"/>
              <a:gd name="T55" fmla="*/ 148 h 266"/>
              <a:gd name="T56" fmla="*/ 315 w 337"/>
              <a:gd name="T57" fmla="*/ 158 h 266"/>
              <a:gd name="T58" fmla="*/ 325 w 337"/>
              <a:gd name="T59" fmla="*/ 266 h 266"/>
              <a:gd name="T60" fmla="*/ 335 w 337"/>
              <a:gd name="T61" fmla="*/ 158 h 266"/>
              <a:gd name="T62" fmla="*/ 284 w 337"/>
              <a:gd name="T63" fmla="*/ 118 h 266"/>
              <a:gd name="T64" fmla="*/ 274 w 337"/>
              <a:gd name="T65" fmla="*/ 158 h 266"/>
              <a:gd name="T66" fmla="*/ 284 w 337"/>
              <a:gd name="T67" fmla="*/ 266 h 266"/>
              <a:gd name="T68" fmla="*/ 294 w 337"/>
              <a:gd name="T69" fmla="*/ 158 h 266"/>
              <a:gd name="T70" fmla="*/ 284 w 337"/>
              <a:gd name="T71" fmla="*/ 11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7" h="266">
                <a:moveTo>
                  <a:pt x="337" y="10"/>
                </a:moveTo>
                <a:cubicBezTo>
                  <a:pt x="337" y="104"/>
                  <a:pt x="337" y="104"/>
                  <a:pt x="337" y="104"/>
                </a:cubicBezTo>
                <a:cubicBezTo>
                  <a:pt x="337" y="110"/>
                  <a:pt x="332" y="114"/>
                  <a:pt x="327" y="114"/>
                </a:cubicBezTo>
                <a:cubicBezTo>
                  <a:pt x="321" y="114"/>
                  <a:pt x="317" y="110"/>
                  <a:pt x="317" y="104"/>
                </a:cubicBezTo>
                <a:cubicBezTo>
                  <a:pt x="317" y="38"/>
                  <a:pt x="317" y="38"/>
                  <a:pt x="317" y="38"/>
                </a:cubicBezTo>
                <a:cubicBezTo>
                  <a:pt x="196" y="158"/>
                  <a:pt x="196" y="158"/>
                  <a:pt x="196" y="158"/>
                </a:cubicBezTo>
                <a:cubicBezTo>
                  <a:pt x="192" y="162"/>
                  <a:pt x="186" y="162"/>
                  <a:pt x="182" y="158"/>
                </a:cubicBezTo>
                <a:cubicBezTo>
                  <a:pt x="147" y="124"/>
                  <a:pt x="147" y="124"/>
                  <a:pt x="147" y="124"/>
                </a:cubicBezTo>
                <a:cubicBezTo>
                  <a:pt x="18" y="254"/>
                  <a:pt x="18" y="254"/>
                  <a:pt x="18" y="254"/>
                </a:cubicBezTo>
                <a:cubicBezTo>
                  <a:pt x="16" y="256"/>
                  <a:pt x="13" y="257"/>
                  <a:pt x="11" y="257"/>
                </a:cubicBezTo>
                <a:cubicBezTo>
                  <a:pt x="8" y="257"/>
                  <a:pt x="5" y="256"/>
                  <a:pt x="3" y="254"/>
                </a:cubicBezTo>
                <a:cubicBezTo>
                  <a:pt x="0" y="250"/>
                  <a:pt x="0" y="244"/>
                  <a:pt x="3" y="240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4" y="99"/>
                  <a:pt x="151" y="99"/>
                  <a:pt x="154" y="103"/>
                </a:cubicBezTo>
                <a:cubicBezTo>
                  <a:pt x="189" y="137"/>
                  <a:pt x="189" y="137"/>
                  <a:pt x="189" y="137"/>
                </a:cubicBezTo>
                <a:cubicBezTo>
                  <a:pt x="306" y="20"/>
                  <a:pt x="306" y="20"/>
                  <a:pt x="306" y="20"/>
                </a:cubicBezTo>
                <a:cubicBezTo>
                  <a:pt x="233" y="20"/>
                  <a:pt x="233" y="20"/>
                  <a:pt x="233" y="20"/>
                </a:cubicBezTo>
                <a:cubicBezTo>
                  <a:pt x="227" y="20"/>
                  <a:pt x="223" y="16"/>
                  <a:pt x="223" y="10"/>
                </a:cubicBezTo>
                <a:cubicBezTo>
                  <a:pt x="223" y="5"/>
                  <a:pt x="227" y="0"/>
                  <a:pt x="233" y="0"/>
                </a:cubicBezTo>
                <a:cubicBezTo>
                  <a:pt x="327" y="0"/>
                  <a:pt x="327" y="0"/>
                  <a:pt x="327" y="0"/>
                </a:cubicBezTo>
                <a:cubicBezTo>
                  <a:pt x="332" y="0"/>
                  <a:pt x="337" y="5"/>
                  <a:pt x="337" y="10"/>
                </a:cubicBezTo>
                <a:close/>
                <a:moveTo>
                  <a:pt x="79" y="218"/>
                </a:moveTo>
                <a:cubicBezTo>
                  <a:pt x="73" y="218"/>
                  <a:pt x="69" y="222"/>
                  <a:pt x="69" y="228"/>
                </a:cubicBezTo>
                <a:cubicBezTo>
                  <a:pt x="69" y="256"/>
                  <a:pt x="69" y="256"/>
                  <a:pt x="69" y="256"/>
                </a:cubicBezTo>
                <a:cubicBezTo>
                  <a:pt x="69" y="261"/>
                  <a:pt x="73" y="266"/>
                  <a:pt x="79" y="266"/>
                </a:cubicBezTo>
                <a:cubicBezTo>
                  <a:pt x="85" y="266"/>
                  <a:pt x="89" y="261"/>
                  <a:pt x="89" y="256"/>
                </a:cubicBezTo>
                <a:cubicBezTo>
                  <a:pt x="89" y="228"/>
                  <a:pt x="89" y="228"/>
                  <a:pt x="89" y="228"/>
                </a:cubicBezTo>
                <a:cubicBezTo>
                  <a:pt x="89" y="222"/>
                  <a:pt x="85" y="218"/>
                  <a:pt x="79" y="218"/>
                </a:cubicBezTo>
                <a:close/>
                <a:moveTo>
                  <a:pt x="120" y="177"/>
                </a:moveTo>
                <a:cubicBezTo>
                  <a:pt x="114" y="177"/>
                  <a:pt x="110" y="181"/>
                  <a:pt x="110" y="187"/>
                </a:cubicBezTo>
                <a:cubicBezTo>
                  <a:pt x="110" y="256"/>
                  <a:pt x="110" y="256"/>
                  <a:pt x="110" y="256"/>
                </a:cubicBezTo>
                <a:cubicBezTo>
                  <a:pt x="110" y="261"/>
                  <a:pt x="114" y="266"/>
                  <a:pt x="120" y="266"/>
                </a:cubicBezTo>
                <a:cubicBezTo>
                  <a:pt x="126" y="266"/>
                  <a:pt x="130" y="261"/>
                  <a:pt x="130" y="256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81"/>
                  <a:pt x="126" y="177"/>
                  <a:pt x="120" y="177"/>
                </a:cubicBezTo>
                <a:close/>
                <a:moveTo>
                  <a:pt x="161" y="162"/>
                </a:moveTo>
                <a:cubicBezTo>
                  <a:pt x="155" y="162"/>
                  <a:pt x="151" y="166"/>
                  <a:pt x="151" y="172"/>
                </a:cubicBezTo>
                <a:cubicBezTo>
                  <a:pt x="151" y="256"/>
                  <a:pt x="151" y="256"/>
                  <a:pt x="151" y="256"/>
                </a:cubicBezTo>
                <a:cubicBezTo>
                  <a:pt x="151" y="261"/>
                  <a:pt x="155" y="266"/>
                  <a:pt x="161" y="266"/>
                </a:cubicBezTo>
                <a:cubicBezTo>
                  <a:pt x="167" y="266"/>
                  <a:pt x="171" y="261"/>
                  <a:pt x="171" y="256"/>
                </a:cubicBezTo>
                <a:cubicBezTo>
                  <a:pt x="171" y="172"/>
                  <a:pt x="171" y="172"/>
                  <a:pt x="171" y="172"/>
                </a:cubicBezTo>
                <a:cubicBezTo>
                  <a:pt x="171" y="166"/>
                  <a:pt x="167" y="162"/>
                  <a:pt x="161" y="162"/>
                </a:cubicBezTo>
                <a:close/>
                <a:moveTo>
                  <a:pt x="202" y="185"/>
                </a:moveTo>
                <a:cubicBezTo>
                  <a:pt x="196" y="185"/>
                  <a:pt x="192" y="189"/>
                  <a:pt x="192" y="195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192" y="261"/>
                  <a:pt x="196" y="266"/>
                  <a:pt x="202" y="266"/>
                </a:cubicBezTo>
                <a:cubicBezTo>
                  <a:pt x="208" y="266"/>
                  <a:pt x="212" y="261"/>
                  <a:pt x="212" y="256"/>
                </a:cubicBezTo>
                <a:cubicBezTo>
                  <a:pt x="212" y="195"/>
                  <a:pt x="212" y="195"/>
                  <a:pt x="212" y="195"/>
                </a:cubicBezTo>
                <a:cubicBezTo>
                  <a:pt x="212" y="189"/>
                  <a:pt x="208" y="185"/>
                  <a:pt x="202" y="185"/>
                </a:cubicBezTo>
                <a:close/>
                <a:moveTo>
                  <a:pt x="243" y="148"/>
                </a:moveTo>
                <a:cubicBezTo>
                  <a:pt x="237" y="148"/>
                  <a:pt x="233" y="152"/>
                  <a:pt x="233" y="158"/>
                </a:cubicBezTo>
                <a:cubicBezTo>
                  <a:pt x="233" y="256"/>
                  <a:pt x="233" y="256"/>
                  <a:pt x="233" y="256"/>
                </a:cubicBezTo>
                <a:cubicBezTo>
                  <a:pt x="233" y="261"/>
                  <a:pt x="237" y="266"/>
                  <a:pt x="243" y="266"/>
                </a:cubicBezTo>
                <a:cubicBezTo>
                  <a:pt x="249" y="266"/>
                  <a:pt x="253" y="261"/>
                  <a:pt x="253" y="256"/>
                </a:cubicBezTo>
                <a:cubicBezTo>
                  <a:pt x="253" y="158"/>
                  <a:pt x="253" y="158"/>
                  <a:pt x="253" y="158"/>
                </a:cubicBezTo>
                <a:cubicBezTo>
                  <a:pt x="253" y="152"/>
                  <a:pt x="249" y="148"/>
                  <a:pt x="243" y="148"/>
                </a:cubicBezTo>
                <a:close/>
                <a:moveTo>
                  <a:pt x="325" y="148"/>
                </a:moveTo>
                <a:cubicBezTo>
                  <a:pt x="319" y="148"/>
                  <a:pt x="315" y="152"/>
                  <a:pt x="315" y="158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5" y="261"/>
                  <a:pt x="319" y="266"/>
                  <a:pt x="325" y="266"/>
                </a:cubicBezTo>
                <a:cubicBezTo>
                  <a:pt x="331" y="266"/>
                  <a:pt x="335" y="261"/>
                  <a:pt x="335" y="256"/>
                </a:cubicBezTo>
                <a:cubicBezTo>
                  <a:pt x="335" y="158"/>
                  <a:pt x="335" y="158"/>
                  <a:pt x="335" y="158"/>
                </a:cubicBezTo>
                <a:cubicBezTo>
                  <a:pt x="335" y="152"/>
                  <a:pt x="331" y="148"/>
                  <a:pt x="325" y="148"/>
                </a:cubicBezTo>
                <a:close/>
                <a:moveTo>
                  <a:pt x="284" y="118"/>
                </a:moveTo>
                <a:cubicBezTo>
                  <a:pt x="278" y="118"/>
                  <a:pt x="274" y="122"/>
                  <a:pt x="274" y="128"/>
                </a:cubicBezTo>
                <a:cubicBezTo>
                  <a:pt x="274" y="158"/>
                  <a:pt x="274" y="158"/>
                  <a:pt x="274" y="158"/>
                </a:cubicBezTo>
                <a:cubicBezTo>
                  <a:pt x="274" y="256"/>
                  <a:pt x="274" y="256"/>
                  <a:pt x="274" y="256"/>
                </a:cubicBezTo>
                <a:cubicBezTo>
                  <a:pt x="274" y="261"/>
                  <a:pt x="278" y="266"/>
                  <a:pt x="284" y="266"/>
                </a:cubicBezTo>
                <a:cubicBezTo>
                  <a:pt x="290" y="266"/>
                  <a:pt x="294" y="261"/>
                  <a:pt x="294" y="256"/>
                </a:cubicBezTo>
                <a:cubicBezTo>
                  <a:pt x="294" y="158"/>
                  <a:pt x="294" y="158"/>
                  <a:pt x="294" y="158"/>
                </a:cubicBezTo>
                <a:cubicBezTo>
                  <a:pt x="294" y="128"/>
                  <a:pt x="294" y="128"/>
                  <a:pt x="294" y="128"/>
                </a:cubicBezTo>
                <a:cubicBezTo>
                  <a:pt x="294" y="122"/>
                  <a:pt x="290" y="118"/>
                  <a:pt x="284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16"/>
          <p:cNvSpPr>
            <a:spLocks noEditPoints="1"/>
          </p:cNvSpPr>
          <p:nvPr/>
        </p:nvSpPr>
        <p:spPr bwMode="auto">
          <a:xfrm>
            <a:off x="7013924" y="5132622"/>
            <a:ext cx="750013" cy="419125"/>
          </a:xfrm>
          <a:custGeom>
            <a:avLst/>
            <a:gdLst>
              <a:gd name="T0" fmla="*/ 316 w 359"/>
              <a:gd name="T1" fmla="*/ 71 h 199"/>
              <a:gd name="T2" fmla="*/ 238 w 359"/>
              <a:gd name="T3" fmla="*/ 71 h 199"/>
              <a:gd name="T4" fmla="*/ 234 w 359"/>
              <a:gd name="T5" fmla="*/ 70 h 199"/>
              <a:gd name="T6" fmla="*/ 200 w 359"/>
              <a:gd name="T7" fmla="*/ 56 h 199"/>
              <a:gd name="T8" fmla="*/ 282 w 359"/>
              <a:gd name="T9" fmla="*/ 20 h 199"/>
              <a:gd name="T10" fmla="*/ 310 w 359"/>
              <a:gd name="T11" fmla="*/ 20 h 199"/>
              <a:gd name="T12" fmla="*/ 330 w 359"/>
              <a:gd name="T13" fmla="*/ 39 h 199"/>
              <a:gd name="T14" fmla="*/ 341 w 359"/>
              <a:gd name="T15" fmla="*/ 43 h 199"/>
              <a:gd name="T16" fmla="*/ 345 w 359"/>
              <a:gd name="T17" fmla="*/ 33 h 199"/>
              <a:gd name="T18" fmla="*/ 316 w 359"/>
              <a:gd name="T19" fmla="*/ 5 h 199"/>
              <a:gd name="T20" fmla="*/ 276 w 359"/>
              <a:gd name="T21" fmla="*/ 6 h 199"/>
              <a:gd name="T22" fmla="*/ 179 w 359"/>
              <a:gd name="T23" fmla="*/ 47 h 199"/>
              <a:gd name="T24" fmla="*/ 83 w 359"/>
              <a:gd name="T25" fmla="*/ 6 h 199"/>
              <a:gd name="T26" fmla="*/ 43 w 359"/>
              <a:gd name="T27" fmla="*/ 5 h 199"/>
              <a:gd name="T28" fmla="*/ 14 w 359"/>
              <a:gd name="T29" fmla="*/ 33 h 199"/>
              <a:gd name="T30" fmla="*/ 18 w 359"/>
              <a:gd name="T31" fmla="*/ 43 h 199"/>
              <a:gd name="T32" fmla="*/ 29 w 359"/>
              <a:gd name="T33" fmla="*/ 39 h 199"/>
              <a:gd name="T34" fmla="*/ 49 w 359"/>
              <a:gd name="T35" fmla="*/ 20 h 199"/>
              <a:gd name="T36" fmla="*/ 76 w 359"/>
              <a:gd name="T37" fmla="*/ 20 h 199"/>
              <a:gd name="T38" fmla="*/ 159 w 359"/>
              <a:gd name="T39" fmla="*/ 56 h 199"/>
              <a:gd name="T40" fmla="*/ 125 w 359"/>
              <a:gd name="T41" fmla="*/ 70 h 199"/>
              <a:gd name="T42" fmla="*/ 121 w 359"/>
              <a:gd name="T43" fmla="*/ 71 h 199"/>
              <a:gd name="T44" fmla="*/ 42 w 359"/>
              <a:gd name="T45" fmla="*/ 71 h 199"/>
              <a:gd name="T46" fmla="*/ 0 w 359"/>
              <a:gd name="T47" fmla="*/ 135 h 199"/>
              <a:gd name="T48" fmla="*/ 64 w 359"/>
              <a:gd name="T49" fmla="*/ 199 h 199"/>
              <a:gd name="T50" fmla="*/ 99 w 359"/>
              <a:gd name="T51" fmla="*/ 199 h 199"/>
              <a:gd name="T52" fmla="*/ 163 w 359"/>
              <a:gd name="T53" fmla="*/ 135 h 199"/>
              <a:gd name="T54" fmla="*/ 159 w 359"/>
              <a:gd name="T55" fmla="*/ 97 h 199"/>
              <a:gd name="T56" fmla="*/ 179 w 359"/>
              <a:gd name="T57" fmla="*/ 99 h 199"/>
              <a:gd name="T58" fmla="*/ 200 w 359"/>
              <a:gd name="T59" fmla="*/ 97 h 199"/>
              <a:gd name="T60" fmla="*/ 196 w 359"/>
              <a:gd name="T61" fmla="*/ 135 h 199"/>
              <a:gd name="T62" fmla="*/ 260 w 359"/>
              <a:gd name="T63" fmla="*/ 199 h 199"/>
              <a:gd name="T64" fmla="*/ 294 w 359"/>
              <a:gd name="T65" fmla="*/ 199 h 199"/>
              <a:gd name="T66" fmla="*/ 359 w 359"/>
              <a:gd name="T67" fmla="*/ 135 h 199"/>
              <a:gd name="T68" fmla="*/ 316 w 359"/>
              <a:gd name="T69" fmla="*/ 71 h 199"/>
              <a:gd name="T70" fmla="*/ 143 w 359"/>
              <a:gd name="T71" fmla="*/ 135 h 199"/>
              <a:gd name="T72" fmla="*/ 99 w 359"/>
              <a:gd name="T73" fmla="*/ 179 h 199"/>
              <a:gd name="T74" fmla="*/ 64 w 359"/>
              <a:gd name="T75" fmla="*/ 179 h 199"/>
              <a:gd name="T76" fmla="*/ 20 w 359"/>
              <a:gd name="T77" fmla="*/ 135 h 199"/>
              <a:gd name="T78" fmla="*/ 42 w 359"/>
              <a:gd name="T79" fmla="*/ 91 h 199"/>
              <a:gd name="T80" fmla="*/ 121 w 359"/>
              <a:gd name="T81" fmla="*/ 91 h 199"/>
              <a:gd name="T82" fmla="*/ 123 w 359"/>
              <a:gd name="T83" fmla="*/ 91 h 199"/>
              <a:gd name="T84" fmla="*/ 131 w 359"/>
              <a:gd name="T85" fmla="*/ 92 h 199"/>
              <a:gd name="T86" fmla="*/ 143 w 359"/>
              <a:gd name="T87" fmla="*/ 135 h 199"/>
              <a:gd name="T88" fmla="*/ 153 w 359"/>
              <a:gd name="T89" fmla="*/ 76 h 199"/>
              <a:gd name="T90" fmla="*/ 179 w 359"/>
              <a:gd name="T91" fmla="*/ 64 h 199"/>
              <a:gd name="T92" fmla="*/ 205 w 359"/>
              <a:gd name="T93" fmla="*/ 76 h 199"/>
              <a:gd name="T94" fmla="*/ 179 w 359"/>
              <a:gd name="T95" fmla="*/ 79 h 199"/>
              <a:gd name="T96" fmla="*/ 153 w 359"/>
              <a:gd name="T97" fmla="*/ 76 h 199"/>
              <a:gd name="T98" fmla="*/ 294 w 359"/>
              <a:gd name="T99" fmla="*/ 179 h 199"/>
              <a:gd name="T100" fmla="*/ 260 w 359"/>
              <a:gd name="T101" fmla="*/ 179 h 199"/>
              <a:gd name="T102" fmla="*/ 216 w 359"/>
              <a:gd name="T103" fmla="*/ 135 h 199"/>
              <a:gd name="T104" fmla="*/ 228 w 359"/>
              <a:gd name="T105" fmla="*/ 92 h 199"/>
              <a:gd name="T106" fmla="*/ 236 w 359"/>
              <a:gd name="T107" fmla="*/ 91 h 199"/>
              <a:gd name="T108" fmla="*/ 238 w 359"/>
              <a:gd name="T109" fmla="*/ 91 h 199"/>
              <a:gd name="T110" fmla="*/ 316 w 359"/>
              <a:gd name="T111" fmla="*/ 91 h 199"/>
              <a:gd name="T112" fmla="*/ 339 w 359"/>
              <a:gd name="T113" fmla="*/ 135 h 199"/>
              <a:gd name="T114" fmla="*/ 294 w 359"/>
              <a:gd name="T115" fmla="*/ 17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9" h="199">
                <a:moveTo>
                  <a:pt x="316" y="71"/>
                </a:moveTo>
                <a:cubicBezTo>
                  <a:pt x="238" y="71"/>
                  <a:pt x="238" y="71"/>
                  <a:pt x="238" y="71"/>
                </a:cubicBezTo>
                <a:cubicBezTo>
                  <a:pt x="236" y="71"/>
                  <a:pt x="234" y="71"/>
                  <a:pt x="234" y="70"/>
                </a:cubicBezTo>
                <a:cubicBezTo>
                  <a:pt x="200" y="56"/>
                  <a:pt x="200" y="56"/>
                  <a:pt x="200" y="56"/>
                </a:cubicBezTo>
                <a:cubicBezTo>
                  <a:pt x="282" y="20"/>
                  <a:pt x="282" y="20"/>
                  <a:pt x="282" y="20"/>
                </a:cubicBezTo>
                <a:cubicBezTo>
                  <a:pt x="291" y="16"/>
                  <a:pt x="301" y="16"/>
                  <a:pt x="310" y="20"/>
                </a:cubicBezTo>
                <a:cubicBezTo>
                  <a:pt x="319" y="23"/>
                  <a:pt x="326" y="30"/>
                  <a:pt x="330" y="39"/>
                </a:cubicBezTo>
                <a:cubicBezTo>
                  <a:pt x="332" y="43"/>
                  <a:pt x="336" y="45"/>
                  <a:pt x="341" y="43"/>
                </a:cubicBezTo>
                <a:cubicBezTo>
                  <a:pt x="345" y="42"/>
                  <a:pt x="346" y="37"/>
                  <a:pt x="345" y="33"/>
                </a:cubicBezTo>
                <a:cubicBezTo>
                  <a:pt x="339" y="20"/>
                  <a:pt x="329" y="10"/>
                  <a:pt x="316" y="5"/>
                </a:cubicBezTo>
                <a:cubicBezTo>
                  <a:pt x="303" y="0"/>
                  <a:pt x="289" y="0"/>
                  <a:pt x="276" y="6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83" y="6"/>
                  <a:pt x="83" y="6"/>
                  <a:pt x="83" y="6"/>
                </a:cubicBezTo>
                <a:cubicBezTo>
                  <a:pt x="70" y="0"/>
                  <a:pt x="56" y="0"/>
                  <a:pt x="43" y="5"/>
                </a:cubicBezTo>
                <a:cubicBezTo>
                  <a:pt x="30" y="10"/>
                  <a:pt x="20" y="20"/>
                  <a:pt x="14" y="33"/>
                </a:cubicBezTo>
                <a:cubicBezTo>
                  <a:pt x="12" y="37"/>
                  <a:pt x="14" y="42"/>
                  <a:pt x="18" y="43"/>
                </a:cubicBezTo>
                <a:cubicBezTo>
                  <a:pt x="22" y="45"/>
                  <a:pt x="27" y="43"/>
                  <a:pt x="29" y="39"/>
                </a:cubicBezTo>
                <a:cubicBezTo>
                  <a:pt x="33" y="30"/>
                  <a:pt x="40" y="23"/>
                  <a:pt x="49" y="20"/>
                </a:cubicBezTo>
                <a:cubicBezTo>
                  <a:pt x="58" y="16"/>
                  <a:pt x="68" y="16"/>
                  <a:pt x="76" y="20"/>
                </a:cubicBezTo>
                <a:cubicBezTo>
                  <a:pt x="159" y="56"/>
                  <a:pt x="159" y="56"/>
                  <a:pt x="159" y="56"/>
                </a:cubicBezTo>
                <a:cubicBezTo>
                  <a:pt x="125" y="70"/>
                  <a:pt x="125" y="70"/>
                  <a:pt x="125" y="70"/>
                </a:cubicBezTo>
                <a:cubicBezTo>
                  <a:pt x="126" y="70"/>
                  <a:pt x="123" y="71"/>
                  <a:pt x="121" y="71"/>
                </a:cubicBezTo>
                <a:cubicBezTo>
                  <a:pt x="42" y="71"/>
                  <a:pt x="42" y="71"/>
                  <a:pt x="42" y="71"/>
                </a:cubicBezTo>
                <a:cubicBezTo>
                  <a:pt x="0" y="71"/>
                  <a:pt x="0" y="111"/>
                  <a:pt x="0" y="135"/>
                </a:cubicBezTo>
                <a:cubicBezTo>
                  <a:pt x="0" y="170"/>
                  <a:pt x="29" y="199"/>
                  <a:pt x="64" y="199"/>
                </a:cubicBezTo>
                <a:cubicBezTo>
                  <a:pt x="99" y="199"/>
                  <a:pt x="99" y="199"/>
                  <a:pt x="99" y="199"/>
                </a:cubicBezTo>
                <a:cubicBezTo>
                  <a:pt x="134" y="199"/>
                  <a:pt x="163" y="170"/>
                  <a:pt x="163" y="135"/>
                </a:cubicBezTo>
                <a:cubicBezTo>
                  <a:pt x="163" y="124"/>
                  <a:pt x="163" y="109"/>
                  <a:pt x="159" y="97"/>
                </a:cubicBezTo>
                <a:cubicBezTo>
                  <a:pt x="167" y="98"/>
                  <a:pt x="175" y="99"/>
                  <a:pt x="179" y="99"/>
                </a:cubicBezTo>
                <a:cubicBezTo>
                  <a:pt x="184" y="99"/>
                  <a:pt x="192" y="98"/>
                  <a:pt x="200" y="97"/>
                </a:cubicBezTo>
                <a:cubicBezTo>
                  <a:pt x="196" y="109"/>
                  <a:pt x="196" y="124"/>
                  <a:pt x="196" y="135"/>
                </a:cubicBezTo>
                <a:cubicBezTo>
                  <a:pt x="196" y="170"/>
                  <a:pt x="224" y="199"/>
                  <a:pt x="260" y="199"/>
                </a:cubicBezTo>
                <a:cubicBezTo>
                  <a:pt x="294" y="199"/>
                  <a:pt x="294" y="199"/>
                  <a:pt x="294" y="199"/>
                </a:cubicBezTo>
                <a:cubicBezTo>
                  <a:pt x="330" y="199"/>
                  <a:pt x="359" y="170"/>
                  <a:pt x="359" y="135"/>
                </a:cubicBezTo>
                <a:cubicBezTo>
                  <a:pt x="359" y="111"/>
                  <a:pt x="359" y="71"/>
                  <a:pt x="316" y="71"/>
                </a:cubicBezTo>
                <a:close/>
                <a:moveTo>
                  <a:pt x="143" y="135"/>
                </a:moveTo>
                <a:cubicBezTo>
                  <a:pt x="143" y="159"/>
                  <a:pt x="123" y="179"/>
                  <a:pt x="99" y="179"/>
                </a:cubicBezTo>
                <a:cubicBezTo>
                  <a:pt x="64" y="179"/>
                  <a:pt x="64" y="179"/>
                  <a:pt x="64" y="179"/>
                </a:cubicBezTo>
                <a:cubicBezTo>
                  <a:pt x="40" y="179"/>
                  <a:pt x="20" y="159"/>
                  <a:pt x="20" y="135"/>
                </a:cubicBezTo>
                <a:cubicBezTo>
                  <a:pt x="20" y="100"/>
                  <a:pt x="25" y="91"/>
                  <a:pt x="42" y="91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1" y="91"/>
                  <a:pt x="122" y="91"/>
                  <a:pt x="123" y="91"/>
                </a:cubicBezTo>
                <a:cubicBezTo>
                  <a:pt x="124" y="91"/>
                  <a:pt x="127" y="91"/>
                  <a:pt x="131" y="92"/>
                </a:cubicBezTo>
                <a:cubicBezTo>
                  <a:pt x="140" y="96"/>
                  <a:pt x="143" y="107"/>
                  <a:pt x="143" y="135"/>
                </a:cubicBezTo>
                <a:close/>
                <a:moveTo>
                  <a:pt x="153" y="76"/>
                </a:moveTo>
                <a:cubicBezTo>
                  <a:pt x="179" y="64"/>
                  <a:pt x="179" y="64"/>
                  <a:pt x="179" y="64"/>
                </a:cubicBezTo>
                <a:cubicBezTo>
                  <a:pt x="205" y="76"/>
                  <a:pt x="205" y="76"/>
                  <a:pt x="205" y="76"/>
                </a:cubicBezTo>
                <a:cubicBezTo>
                  <a:pt x="195" y="77"/>
                  <a:pt x="185" y="79"/>
                  <a:pt x="179" y="79"/>
                </a:cubicBezTo>
                <a:cubicBezTo>
                  <a:pt x="174" y="79"/>
                  <a:pt x="164" y="77"/>
                  <a:pt x="153" y="76"/>
                </a:cubicBezTo>
                <a:close/>
                <a:moveTo>
                  <a:pt x="294" y="179"/>
                </a:moveTo>
                <a:cubicBezTo>
                  <a:pt x="260" y="179"/>
                  <a:pt x="260" y="179"/>
                  <a:pt x="260" y="179"/>
                </a:cubicBezTo>
                <a:cubicBezTo>
                  <a:pt x="235" y="179"/>
                  <a:pt x="216" y="159"/>
                  <a:pt x="216" y="135"/>
                </a:cubicBezTo>
                <a:cubicBezTo>
                  <a:pt x="216" y="107"/>
                  <a:pt x="218" y="96"/>
                  <a:pt x="228" y="92"/>
                </a:cubicBezTo>
                <a:cubicBezTo>
                  <a:pt x="232" y="91"/>
                  <a:pt x="235" y="91"/>
                  <a:pt x="236" y="91"/>
                </a:cubicBezTo>
                <a:cubicBezTo>
                  <a:pt x="237" y="91"/>
                  <a:pt x="237" y="91"/>
                  <a:pt x="238" y="91"/>
                </a:cubicBezTo>
                <a:cubicBezTo>
                  <a:pt x="316" y="91"/>
                  <a:pt x="316" y="91"/>
                  <a:pt x="316" y="91"/>
                </a:cubicBezTo>
                <a:cubicBezTo>
                  <a:pt x="334" y="91"/>
                  <a:pt x="339" y="100"/>
                  <a:pt x="339" y="135"/>
                </a:cubicBezTo>
                <a:cubicBezTo>
                  <a:pt x="339" y="159"/>
                  <a:pt x="319" y="179"/>
                  <a:pt x="294" y="1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69743" y="2144963"/>
            <a:ext cx="873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rPr>
              <a:t>WORK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69743" y="3582108"/>
            <a:ext cx="960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rPr>
              <a:t>PROFIT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69743" y="4925560"/>
            <a:ext cx="936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rPr>
              <a:t>VISION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3" name="Text Placeholder 7"/>
          <p:cNvSpPr txBox="1"/>
          <p:nvPr/>
        </p:nvSpPr>
        <p:spPr>
          <a:xfrm>
            <a:off x="7013924" y="1507405"/>
            <a:ext cx="498757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60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60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190500" y="142875"/>
            <a:ext cx="11811000" cy="6572250"/>
          </a:xfrm>
          <a:custGeom>
            <a:avLst/>
            <a:gdLst>
              <a:gd name="T0" fmla="*/ 0 w 8634"/>
              <a:gd name="T1" fmla="*/ 0 h 4856"/>
              <a:gd name="T2" fmla="*/ 0 w 8634"/>
              <a:gd name="T3" fmla="*/ 4856 h 4856"/>
              <a:gd name="T4" fmla="*/ 8634 w 8634"/>
              <a:gd name="T5" fmla="*/ 4856 h 4856"/>
              <a:gd name="T6" fmla="*/ 8634 w 8634"/>
              <a:gd name="T7" fmla="*/ 0 h 4856"/>
              <a:gd name="T8" fmla="*/ 0 w 8634"/>
              <a:gd name="T9" fmla="*/ 0 h 4856"/>
              <a:gd name="T10" fmla="*/ 8627 w 8634"/>
              <a:gd name="T11" fmla="*/ 2424 h 4856"/>
              <a:gd name="T12" fmla="*/ 8452 w 8634"/>
              <a:gd name="T13" fmla="*/ 2424 h 4856"/>
              <a:gd name="T14" fmla="*/ 8452 w 8634"/>
              <a:gd name="T15" fmla="*/ 184 h 4856"/>
              <a:gd name="T16" fmla="*/ 4322 w 8634"/>
              <a:gd name="T17" fmla="*/ 184 h 4856"/>
              <a:gd name="T18" fmla="*/ 4322 w 8634"/>
              <a:gd name="T19" fmla="*/ 8 h 4856"/>
              <a:gd name="T20" fmla="*/ 8627 w 8634"/>
              <a:gd name="T21" fmla="*/ 8 h 4856"/>
              <a:gd name="T22" fmla="*/ 8627 w 8634"/>
              <a:gd name="T23" fmla="*/ 2424 h 4856"/>
              <a:gd name="T24" fmla="*/ 190 w 8634"/>
              <a:gd name="T25" fmla="*/ 2432 h 4856"/>
              <a:gd name="T26" fmla="*/ 4314 w 8634"/>
              <a:gd name="T27" fmla="*/ 2432 h 4856"/>
              <a:gd name="T28" fmla="*/ 4314 w 8634"/>
              <a:gd name="T29" fmla="*/ 4665 h 4856"/>
              <a:gd name="T30" fmla="*/ 190 w 8634"/>
              <a:gd name="T31" fmla="*/ 4665 h 4856"/>
              <a:gd name="T32" fmla="*/ 190 w 8634"/>
              <a:gd name="T33" fmla="*/ 2432 h 4856"/>
              <a:gd name="T34" fmla="*/ 190 w 8634"/>
              <a:gd name="T35" fmla="*/ 2424 h 4856"/>
              <a:gd name="T36" fmla="*/ 190 w 8634"/>
              <a:gd name="T37" fmla="*/ 192 h 4856"/>
              <a:gd name="T38" fmla="*/ 4314 w 8634"/>
              <a:gd name="T39" fmla="*/ 192 h 4856"/>
              <a:gd name="T40" fmla="*/ 4314 w 8634"/>
              <a:gd name="T41" fmla="*/ 2424 h 4856"/>
              <a:gd name="T42" fmla="*/ 190 w 8634"/>
              <a:gd name="T43" fmla="*/ 2424 h 4856"/>
              <a:gd name="T44" fmla="*/ 4322 w 8634"/>
              <a:gd name="T45" fmla="*/ 2432 h 4856"/>
              <a:gd name="T46" fmla="*/ 8444 w 8634"/>
              <a:gd name="T47" fmla="*/ 2432 h 4856"/>
              <a:gd name="T48" fmla="*/ 8444 w 8634"/>
              <a:gd name="T49" fmla="*/ 4665 h 4856"/>
              <a:gd name="T50" fmla="*/ 4322 w 8634"/>
              <a:gd name="T51" fmla="*/ 4665 h 4856"/>
              <a:gd name="T52" fmla="*/ 4322 w 8634"/>
              <a:gd name="T53" fmla="*/ 2432 h 4856"/>
              <a:gd name="T54" fmla="*/ 4322 w 8634"/>
              <a:gd name="T55" fmla="*/ 2424 h 4856"/>
              <a:gd name="T56" fmla="*/ 4322 w 8634"/>
              <a:gd name="T57" fmla="*/ 192 h 4856"/>
              <a:gd name="T58" fmla="*/ 8444 w 8634"/>
              <a:gd name="T59" fmla="*/ 192 h 4856"/>
              <a:gd name="T60" fmla="*/ 8444 w 8634"/>
              <a:gd name="T61" fmla="*/ 2424 h 4856"/>
              <a:gd name="T62" fmla="*/ 4322 w 8634"/>
              <a:gd name="T63" fmla="*/ 2424 h 4856"/>
              <a:gd name="T64" fmla="*/ 4314 w 8634"/>
              <a:gd name="T65" fmla="*/ 8 h 4856"/>
              <a:gd name="T66" fmla="*/ 4314 w 8634"/>
              <a:gd name="T67" fmla="*/ 184 h 4856"/>
              <a:gd name="T68" fmla="*/ 182 w 8634"/>
              <a:gd name="T69" fmla="*/ 184 h 4856"/>
              <a:gd name="T70" fmla="*/ 182 w 8634"/>
              <a:gd name="T71" fmla="*/ 2424 h 4856"/>
              <a:gd name="T72" fmla="*/ 8 w 8634"/>
              <a:gd name="T73" fmla="*/ 2424 h 4856"/>
              <a:gd name="T74" fmla="*/ 8 w 8634"/>
              <a:gd name="T75" fmla="*/ 8 h 4856"/>
              <a:gd name="T76" fmla="*/ 4314 w 8634"/>
              <a:gd name="T77" fmla="*/ 8 h 4856"/>
              <a:gd name="T78" fmla="*/ 8 w 8634"/>
              <a:gd name="T79" fmla="*/ 2432 h 4856"/>
              <a:gd name="T80" fmla="*/ 182 w 8634"/>
              <a:gd name="T81" fmla="*/ 2432 h 4856"/>
              <a:gd name="T82" fmla="*/ 182 w 8634"/>
              <a:gd name="T83" fmla="*/ 4672 h 4856"/>
              <a:gd name="T84" fmla="*/ 4314 w 8634"/>
              <a:gd name="T85" fmla="*/ 4672 h 4856"/>
              <a:gd name="T86" fmla="*/ 4314 w 8634"/>
              <a:gd name="T87" fmla="*/ 4849 h 4856"/>
              <a:gd name="T88" fmla="*/ 8 w 8634"/>
              <a:gd name="T89" fmla="*/ 4849 h 4856"/>
              <a:gd name="T90" fmla="*/ 8 w 8634"/>
              <a:gd name="T91" fmla="*/ 2432 h 4856"/>
              <a:gd name="T92" fmla="*/ 4322 w 8634"/>
              <a:gd name="T93" fmla="*/ 4849 h 4856"/>
              <a:gd name="T94" fmla="*/ 4322 w 8634"/>
              <a:gd name="T95" fmla="*/ 4672 h 4856"/>
              <a:gd name="T96" fmla="*/ 8452 w 8634"/>
              <a:gd name="T97" fmla="*/ 4672 h 4856"/>
              <a:gd name="T98" fmla="*/ 8452 w 8634"/>
              <a:gd name="T99" fmla="*/ 2432 h 4856"/>
              <a:gd name="T100" fmla="*/ 8627 w 8634"/>
              <a:gd name="T101" fmla="*/ 2432 h 4856"/>
              <a:gd name="T102" fmla="*/ 8627 w 8634"/>
              <a:gd name="T103" fmla="*/ 4849 h 4856"/>
              <a:gd name="T104" fmla="*/ 4322 w 8634"/>
              <a:gd name="T105" fmla="*/ 4849 h 4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34" h="4856">
                <a:moveTo>
                  <a:pt x="0" y="0"/>
                </a:moveTo>
                <a:lnTo>
                  <a:pt x="0" y="4856"/>
                </a:lnTo>
                <a:lnTo>
                  <a:pt x="8634" y="4856"/>
                </a:lnTo>
                <a:lnTo>
                  <a:pt x="8634" y="0"/>
                </a:lnTo>
                <a:lnTo>
                  <a:pt x="0" y="0"/>
                </a:lnTo>
                <a:close/>
                <a:moveTo>
                  <a:pt x="8627" y="2424"/>
                </a:moveTo>
                <a:lnTo>
                  <a:pt x="8452" y="2424"/>
                </a:lnTo>
                <a:lnTo>
                  <a:pt x="8452" y="184"/>
                </a:lnTo>
                <a:lnTo>
                  <a:pt x="4322" y="184"/>
                </a:lnTo>
                <a:lnTo>
                  <a:pt x="4322" y="8"/>
                </a:lnTo>
                <a:lnTo>
                  <a:pt x="8627" y="8"/>
                </a:lnTo>
                <a:lnTo>
                  <a:pt x="8627" y="2424"/>
                </a:lnTo>
                <a:close/>
                <a:moveTo>
                  <a:pt x="190" y="2432"/>
                </a:moveTo>
                <a:lnTo>
                  <a:pt x="4314" y="2432"/>
                </a:lnTo>
                <a:lnTo>
                  <a:pt x="4314" y="4665"/>
                </a:lnTo>
                <a:lnTo>
                  <a:pt x="190" y="4665"/>
                </a:lnTo>
                <a:lnTo>
                  <a:pt x="190" y="2432"/>
                </a:lnTo>
                <a:close/>
                <a:moveTo>
                  <a:pt x="190" y="2424"/>
                </a:moveTo>
                <a:lnTo>
                  <a:pt x="190" y="192"/>
                </a:lnTo>
                <a:lnTo>
                  <a:pt x="4314" y="192"/>
                </a:lnTo>
                <a:lnTo>
                  <a:pt x="4314" y="2424"/>
                </a:lnTo>
                <a:lnTo>
                  <a:pt x="190" y="2424"/>
                </a:lnTo>
                <a:close/>
                <a:moveTo>
                  <a:pt x="4322" y="2432"/>
                </a:moveTo>
                <a:lnTo>
                  <a:pt x="8444" y="2432"/>
                </a:lnTo>
                <a:lnTo>
                  <a:pt x="8444" y="4665"/>
                </a:lnTo>
                <a:lnTo>
                  <a:pt x="4322" y="4665"/>
                </a:lnTo>
                <a:lnTo>
                  <a:pt x="4322" y="2432"/>
                </a:lnTo>
                <a:close/>
                <a:moveTo>
                  <a:pt x="4322" y="2424"/>
                </a:moveTo>
                <a:lnTo>
                  <a:pt x="4322" y="192"/>
                </a:lnTo>
                <a:lnTo>
                  <a:pt x="8444" y="192"/>
                </a:lnTo>
                <a:lnTo>
                  <a:pt x="8444" y="2424"/>
                </a:lnTo>
                <a:lnTo>
                  <a:pt x="4322" y="2424"/>
                </a:lnTo>
                <a:close/>
                <a:moveTo>
                  <a:pt x="4314" y="8"/>
                </a:moveTo>
                <a:lnTo>
                  <a:pt x="4314" y="184"/>
                </a:lnTo>
                <a:lnTo>
                  <a:pt x="182" y="184"/>
                </a:lnTo>
                <a:lnTo>
                  <a:pt x="182" y="2424"/>
                </a:lnTo>
                <a:lnTo>
                  <a:pt x="8" y="2424"/>
                </a:lnTo>
                <a:lnTo>
                  <a:pt x="8" y="8"/>
                </a:lnTo>
                <a:lnTo>
                  <a:pt x="4314" y="8"/>
                </a:lnTo>
                <a:close/>
                <a:moveTo>
                  <a:pt x="8" y="2432"/>
                </a:moveTo>
                <a:lnTo>
                  <a:pt x="182" y="2432"/>
                </a:lnTo>
                <a:lnTo>
                  <a:pt x="182" y="4672"/>
                </a:lnTo>
                <a:lnTo>
                  <a:pt x="4314" y="4672"/>
                </a:lnTo>
                <a:lnTo>
                  <a:pt x="4314" y="4849"/>
                </a:lnTo>
                <a:lnTo>
                  <a:pt x="8" y="4849"/>
                </a:lnTo>
                <a:lnTo>
                  <a:pt x="8" y="2432"/>
                </a:lnTo>
                <a:close/>
                <a:moveTo>
                  <a:pt x="4322" y="4849"/>
                </a:moveTo>
                <a:lnTo>
                  <a:pt x="4322" y="4672"/>
                </a:lnTo>
                <a:lnTo>
                  <a:pt x="8452" y="4672"/>
                </a:lnTo>
                <a:lnTo>
                  <a:pt x="8452" y="2432"/>
                </a:lnTo>
                <a:lnTo>
                  <a:pt x="8627" y="2432"/>
                </a:lnTo>
                <a:lnTo>
                  <a:pt x="8627" y="4849"/>
                </a:lnTo>
                <a:lnTo>
                  <a:pt x="4322" y="48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solidFill>
            <a:schemeClr val="accent1"/>
          </a:solidFill>
        </p:spPr>
      </p:pic>
      <p:sp>
        <p:nvSpPr>
          <p:cNvPr id="4" name="Freeform 6"/>
          <p:cNvSpPr>
            <a:spLocks noEditPoints="1"/>
          </p:cNvSpPr>
          <p:nvPr/>
        </p:nvSpPr>
        <p:spPr bwMode="auto">
          <a:xfrm>
            <a:off x="477253" y="5519177"/>
            <a:ext cx="783798" cy="669207"/>
          </a:xfrm>
          <a:custGeom>
            <a:avLst/>
            <a:gdLst>
              <a:gd name="T0" fmla="*/ 357 w 455"/>
              <a:gd name="T1" fmla="*/ 0 h 387"/>
              <a:gd name="T2" fmla="*/ 0 w 455"/>
              <a:gd name="T3" fmla="*/ 59 h 387"/>
              <a:gd name="T4" fmla="*/ 21 w 455"/>
              <a:gd name="T5" fmla="*/ 349 h 387"/>
              <a:gd name="T6" fmla="*/ 63 w 455"/>
              <a:gd name="T7" fmla="*/ 318 h 387"/>
              <a:gd name="T8" fmla="*/ 364 w 455"/>
              <a:gd name="T9" fmla="*/ 329 h 387"/>
              <a:gd name="T10" fmla="*/ 433 w 455"/>
              <a:gd name="T11" fmla="*/ 387 h 387"/>
              <a:gd name="T12" fmla="*/ 455 w 455"/>
              <a:gd name="T13" fmla="*/ 98 h 387"/>
              <a:gd name="T14" fmla="*/ 397 w 455"/>
              <a:gd name="T15" fmla="*/ 59 h 387"/>
              <a:gd name="T16" fmla="*/ 357 w 455"/>
              <a:gd name="T17" fmla="*/ 271 h 387"/>
              <a:gd name="T18" fmla="*/ 78 w 455"/>
              <a:gd name="T19" fmla="*/ 275 h 387"/>
              <a:gd name="T20" fmla="*/ 63 w 455"/>
              <a:gd name="T21" fmla="*/ 290 h 387"/>
              <a:gd name="T22" fmla="*/ 58 w 455"/>
              <a:gd name="T23" fmla="*/ 98 h 387"/>
              <a:gd name="T24" fmla="*/ 395 w 455"/>
              <a:gd name="T25" fmla="*/ 58 h 387"/>
              <a:gd name="T26" fmla="*/ 397 w 455"/>
              <a:gd name="T27" fmla="*/ 59 h 387"/>
              <a:gd name="T28" fmla="*/ 22 w 455"/>
              <a:gd name="T29" fmla="*/ 329 h 387"/>
              <a:gd name="T30" fmla="*/ 20 w 455"/>
              <a:gd name="T31" fmla="*/ 59 h 387"/>
              <a:gd name="T32" fmla="*/ 357 w 455"/>
              <a:gd name="T33" fmla="*/ 20 h 387"/>
              <a:gd name="T34" fmla="*/ 98 w 455"/>
              <a:gd name="T35" fmla="*/ 38 h 387"/>
              <a:gd name="T36" fmla="*/ 38 w 455"/>
              <a:gd name="T37" fmla="*/ 270 h 387"/>
              <a:gd name="T38" fmla="*/ 30 w 455"/>
              <a:gd name="T39" fmla="*/ 323 h 387"/>
              <a:gd name="T40" fmla="*/ 433 w 455"/>
              <a:gd name="T41" fmla="*/ 367 h 387"/>
              <a:gd name="T42" fmla="*/ 378 w 455"/>
              <a:gd name="T43" fmla="*/ 314 h 387"/>
              <a:gd name="T44" fmla="*/ 373 w 455"/>
              <a:gd name="T45" fmla="*/ 309 h 387"/>
              <a:gd name="T46" fmla="*/ 78 w 455"/>
              <a:gd name="T47" fmla="*/ 304 h 387"/>
              <a:gd name="T48" fmla="*/ 357 w 455"/>
              <a:gd name="T49" fmla="*/ 291 h 387"/>
              <a:gd name="T50" fmla="*/ 417 w 455"/>
              <a:gd name="T51" fmla="*/ 64 h 387"/>
              <a:gd name="T52" fmla="*/ 435 w 455"/>
              <a:gd name="T53" fmla="*/ 357 h 387"/>
              <a:gd name="T54" fmla="*/ 332 w 455"/>
              <a:gd name="T55" fmla="*/ 192 h 387"/>
              <a:gd name="T56" fmla="*/ 332 w 455"/>
              <a:gd name="T57" fmla="*/ 139 h 387"/>
              <a:gd name="T58" fmla="*/ 143 w 455"/>
              <a:gd name="T59" fmla="*/ 165 h 387"/>
              <a:gd name="T60" fmla="*/ 89 w 455"/>
              <a:gd name="T61" fmla="*/ 165 h 387"/>
              <a:gd name="T62" fmla="*/ 143 w 455"/>
              <a:gd name="T63" fmla="*/ 165 h 387"/>
              <a:gd name="T64" fmla="*/ 224 w 455"/>
              <a:gd name="T65" fmla="*/ 192 h 387"/>
              <a:gd name="T66" fmla="*/ 224 w 455"/>
              <a:gd name="T67" fmla="*/ 139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55" h="387">
                <a:moveTo>
                  <a:pt x="414" y="41"/>
                </a:moveTo>
                <a:cubicBezTo>
                  <a:pt x="406" y="17"/>
                  <a:pt x="383" y="0"/>
                  <a:pt x="357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7"/>
                  <a:pt x="0" y="59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1"/>
                  <a:pt x="11" y="349"/>
                  <a:pt x="21" y="349"/>
                </a:cubicBezTo>
                <a:cubicBezTo>
                  <a:pt x="29" y="349"/>
                  <a:pt x="36" y="345"/>
                  <a:pt x="44" y="337"/>
                </a:cubicBezTo>
                <a:cubicBezTo>
                  <a:pt x="63" y="318"/>
                  <a:pt x="63" y="318"/>
                  <a:pt x="63" y="318"/>
                </a:cubicBezTo>
                <a:cubicBezTo>
                  <a:pt x="73" y="325"/>
                  <a:pt x="85" y="329"/>
                  <a:pt x="98" y="329"/>
                </a:cubicBezTo>
                <a:cubicBezTo>
                  <a:pt x="364" y="329"/>
                  <a:pt x="364" y="329"/>
                  <a:pt x="364" y="329"/>
                </a:cubicBezTo>
                <a:cubicBezTo>
                  <a:pt x="411" y="376"/>
                  <a:pt x="411" y="376"/>
                  <a:pt x="411" y="376"/>
                </a:cubicBezTo>
                <a:cubicBezTo>
                  <a:pt x="418" y="383"/>
                  <a:pt x="426" y="387"/>
                  <a:pt x="433" y="387"/>
                </a:cubicBezTo>
                <a:cubicBezTo>
                  <a:pt x="444" y="387"/>
                  <a:pt x="455" y="379"/>
                  <a:pt x="455" y="357"/>
                </a:cubicBezTo>
                <a:cubicBezTo>
                  <a:pt x="455" y="98"/>
                  <a:pt x="455" y="98"/>
                  <a:pt x="455" y="98"/>
                </a:cubicBezTo>
                <a:cubicBezTo>
                  <a:pt x="455" y="71"/>
                  <a:pt x="437" y="49"/>
                  <a:pt x="414" y="41"/>
                </a:cubicBezTo>
                <a:close/>
                <a:moveTo>
                  <a:pt x="397" y="59"/>
                </a:moveTo>
                <a:cubicBezTo>
                  <a:pt x="397" y="231"/>
                  <a:pt x="397" y="231"/>
                  <a:pt x="397" y="231"/>
                </a:cubicBezTo>
                <a:cubicBezTo>
                  <a:pt x="397" y="253"/>
                  <a:pt x="379" y="271"/>
                  <a:pt x="357" y="271"/>
                </a:cubicBezTo>
                <a:cubicBezTo>
                  <a:pt x="81" y="271"/>
                  <a:pt x="81" y="271"/>
                  <a:pt x="81" y="271"/>
                </a:cubicBezTo>
                <a:cubicBezTo>
                  <a:pt x="78" y="275"/>
                  <a:pt x="78" y="275"/>
                  <a:pt x="78" y="275"/>
                </a:cubicBezTo>
                <a:cubicBezTo>
                  <a:pt x="78" y="275"/>
                  <a:pt x="77" y="276"/>
                  <a:pt x="77" y="276"/>
                </a:cubicBezTo>
                <a:cubicBezTo>
                  <a:pt x="63" y="290"/>
                  <a:pt x="63" y="290"/>
                  <a:pt x="63" y="290"/>
                </a:cubicBezTo>
                <a:cubicBezTo>
                  <a:pt x="60" y="284"/>
                  <a:pt x="58" y="277"/>
                  <a:pt x="58" y="270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76"/>
                  <a:pt x="76" y="58"/>
                  <a:pt x="98" y="58"/>
                </a:cubicBezTo>
                <a:cubicBezTo>
                  <a:pt x="395" y="58"/>
                  <a:pt x="395" y="58"/>
                  <a:pt x="395" y="58"/>
                </a:cubicBezTo>
                <a:cubicBezTo>
                  <a:pt x="396" y="58"/>
                  <a:pt x="396" y="58"/>
                  <a:pt x="396" y="58"/>
                </a:cubicBezTo>
                <a:cubicBezTo>
                  <a:pt x="397" y="58"/>
                  <a:pt x="397" y="59"/>
                  <a:pt x="397" y="59"/>
                </a:cubicBezTo>
                <a:close/>
                <a:moveTo>
                  <a:pt x="30" y="323"/>
                </a:moveTo>
                <a:cubicBezTo>
                  <a:pt x="26" y="327"/>
                  <a:pt x="23" y="329"/>
                  <a:pt x="22" y="329"/>
                </a:cubicBezTo>
                <a:cubicBezTo>
                  <a:pt x="21" y="328"/>
                  <a:pt x="20" y="325"/>
                  <a:pt x="20" y="319"/>
                </a:cubicBezTo>
                <a:cubicBezTo>
                  <a:pt x="20" y="59"/>
                  <a:pt x="20" y="59"/>
                  <a:pt x="20" y="59"/>
                </a:cubicBezTo>
                <a:cubicBezTo>
                  <a:pt x="20" y="38"/>
                  <a:pt x="38" y="20"/>
                  <a:pt x="59" y="20"/>
                </a:cubicBezTo>
                <a:cubicBezTo>
                  <a:pt x="357" y="20"/>
                  <a:pt x="357" y="20"/>
                  <a:pt x="357" y="20"/>
                </a:cubicBezTo>
                <a:cubicBezTo>
                  <a:pt x="371" y="20"/>
                  <a:pt x="383" y="27"/>
                  <a:pt x="390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65" y="38"/>
                  <a:pt x="38" y="65"/>
                  <a:pt x="38" y="98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82"/>
                  <a:pt x="42" y="294"/>
                  <a:pt x="49" y="304"/>
                </a:cubicBezTo>
                <a:lnTo>
                  <a:pt x="30" y="323"/>
                </a:lnTo>
                <a:close/>
                <a:moveTo>
                  <a:pt x="435" y="357"/>
                </a:moveTo>
                <a:cubicBezTo>
                  <a:pt x="435" y="363"/>
                  <a:pt x="434" y="366"/>
                  <a:pt x="433" y="367"/>
                </a:cubicBezTo>
                <a:cubicBezTo>
                  <a:pt x="432" y="367"/>
                  <a:pt x="429" y="365"/>
                  <a:pt x="425" y="361"/>
                </a:cubicBezTo>
                <a:cubicBezTo>
                  <a:pt x="378" y="314"/>
                  <a:pt x="378" y="314"/>
                  <a:pt x="378" y="314"/>
                </a:cubicBezTo>
                <a:cubicBezTo>
                  <a:pt x="377" y="314"/>
                  <a:pt x="377" y="313"/>
                  <a:pt x="376" y="313"/>
                </a:cubicBezTo>
                <a:cubicBezTo>
                  <a:pt x="373" y="309"/>
                  <a:pt x="373" y="309"/>
                  <a:pt x="373" y="309"/>
                </a:cubicBezTo>
                <a:cubicBezTo>
                  <a:pt x="98" y="309"/>
                  <a:pt x="98" y="309"/>
                  <a:pt x="98" y="309"/>
                </a:cubicBezTo>
                <a:cubicBezTo>
                  <a:pt x="90" y="309"/>
                  <a:pt x="83" y="307"/>
                  <a:pt x="78" y="304"/>
                </a:cubicBezTo>
                <a:cubicBezTo>
                  <a:pt x="90" y="291"/>
                  <a:pt x="90" y="291"/>
                  <a:pt x="90" y="291"/>
                </a:cubicBezTo>
                <a:cubicBezTo>
                  <a:pt x="357" y="291"/>
                  <a:pt x="357" y="291"/>
                  <a:pt x="357" y="291"/>
                </a:cubicBezTo>
                <a:cubicBezTo>
                  <a:pt x="390" y="291"/>
                  <a:pt x="417" y="264"/>
                  <a:pt x="417" y="231"/>
                </a:cubicBezTo>
                <a:cubicBezTo>
                  <a:pt x="417" y="64"/>
                  <a:pt x="417" y="64"/>
                  <a:pt x="417" y="64"/>
                </a:cubicBezTo>
                <a:cubicBezTo>
                  <a:pt x="427" y="71"/>
                  <a:pt x="435" y="84"/>
                  <a:pt x="435" y="98"/>
                </a:cubicBezTo>
                <a:lnTo>
                  <a:pt x="435" y="357"/>
                </a:lnTo>
                <a:close/>
                <a:moveTo>
                  <a:pt x="359" y="165"/>
                </a:moveTo>
                <a:cubicBezTo>
                  <a:pt x="359" y="180"/>
                  <a:pt x="347" y="192"/>
                  <a:pt x="332" y="192"/>
                </a:cubicBezTo>
                <a:cubicBezTo>
                  <a:pt x="318" y="192"/>
                  <a:pt x="306" y="180"/>
                  <a:pt x="306" y="165"/>
                </a:cubicBezTo>
                <a:cubicBezTo>
                  <a:pt x="306" y="151"/>
                  <a:pt x="318" y="139"/>
                  <a:pt x="332" y="139"/>
                </a:cubicBezTo>
                <a:cubicBezTo>
                  <a:pt x="347" y="139"/>
                  <a:pt x="359" y="151"/>
                  <a:pt x="359" y="165"/>
                </a:cubicBezTo>
                <a:close/>
                <a:moveTo>
                  <a:pt x="143" y="165"/>
                </a:moveTo>
                <a:cubicBezTo>
                  <a:pt x="143" y="180"/>
                  <a:pt x="131" y="192"/>
                  <a:pt x="116" y="192"/>
                </a:cubicBezTo>
                <a:cubicBezTo>
                  <a:pt x="101" y="192"/>
                  <a:pt x="89" y="180"/>
                  <a:pt x="89" y="165"/>
                </a:cubicBezTo>
                <a:cubicBezTo>
                  <a:pt x="89" y="151"/>
                  <a:pt x="101" y="139"/>
                  <a:pt x="116" y="139"/>
                </a:cubicBezTo>
                <a:cubicBezTo>
                  <a:pt x="131" y="139"/>
                  <a:pt x="143" y="151"/>
                  <a:pt x="143" y="165"/>
                </a:cubicBezTo>
                <a:close/>
                <a:moveTo>
                  <a:pt x="251" y="165"/>
                </a:moveTo>
                <a:cubicBezTo>
                  <a:pt x="251" y="180"/>
                  <a:pt x="239" y="192"/>
                  <a:pt x="224" y="192"/>
                </a:cubicBezTo>
                <a:cubicBezTo>
                  <a:pt x="209" y="192"/>
                  <a:pt x="197" y="180"/>
                  <a:pt x="197" y="165"/>
                </a:cubicBezTo>
                <a:cubicBezTo>
                  <a:pt x="197" y="151"/>
                  <a:pt x="209" y="139"/>
                  <a:pt x="224" y="139"/>
                </a:cubicBezTo>
                <a:cubicBezTo>
                  <a:pt x="239" y="139"/>
                  <a:pt x="251" y="151"/>
                  <a:pt x="251" y="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9"/>
          <p:cNvSpPr>
            <a:spLocks noEditPoints="1"/>
          </p:cNvSpPr>
          <p:nvPr/>
        </p:nvSpPr>
        <p:spPr bwMode="auto">
          <a:xfrm>
            <a:off x="549216" y="4140614"/>
            <a:ext cx="639872" cy="642622"/>
          </a:xfrm>
          <a:custGeom>
            <a:avLst/>
            <a:gdLst>
              <a:gd name="T0" fmla="*/ 326 w 371"/>
              <a:gd name="T1" fmla="*/ 47 h 372"/>
              <a:gd name="T2" fmla="*/ 326 w 371"/>
              <a:gd name="T3" fmla="*/ 34 h 372"/>
              <a:gd name="T4" fmla="*/ 276 w 371"/>
              <a:gd name="T5" fmla="*/ 0 h 372"/>
              <a:gd name="T6" fmla="*/ 50 w 371"/>
              <a:gd name="T7" fmla="*/ 0 h 372"/>
              <a:gd name="T8" fmla="*/ 0 w 371"/>
              <a:gd name="T9" fmla="*/ 50 h 372"/>
              <a:gd name="T10" fmla="*/ 0 w 371"/>
              <a:gd name="T11" fmla="*/ 275 h 372"/>
              <a:gd name="T12" fmla="*/ 33 w 371"/>
              <a:gd name="T13" fmla="*/ 325 h 372"/>
              <a:gd name="T14" fmla="*/ 46 w 371"/>
              <a:gd name="T15" fmla="*/ 325 h 372"/>
              <a:gd name="T16" fmla="*/ 96 w 371"/>
              <a:gd name="T17" fmla="*/ 372 h 372"/>
              <a:gd name="T18" fmla="*/ 321 w 371"/>
              <a:gd name="T19" fmla="*/ 372 h 372"/>
              <a:gd name="T20" fmla="*/ 371 w 371"/>
              <a:gd name="T21" fmla="*/ 322 h 372"/>
              <a:gd name="T22" fmla="*/ 371 w 371"/>
              <a:gd name="T23" fmla="*/ 97 h 372"/>
              <a:gd name="T24" fmla="*/ 326 w 371"/>
              <a:gd name="T25" fmla="*/ 47 h 372"/>
              <a:gd name="T26" fmla="*/ 46 w 371"/>
              <a:gd name="T27" fmla="*/ 97 h 372"/>
              <a:gd name="T28" fmla="*/ 46 w 371"/>
              <a:gd name="T29" fmla="*/ 305 h 372"/>
              <a:gd name="T30" fmla="*/ 33 w 371"/>
              <a:gd name="T31" fmla="*/ 305 h 372"/>
              <a:gd name="T32" fmla="*/ 20 w 371"/>
              <a:gd name="T33" fmla="*/ 275 h 372"/>
              <a:gd name="T34" fmla="*/ 20 w 371"/>
              <a:gd name="T35" fmla="*/ 50 h 372"/>
              <a:gd name="T36" fmla="*/ 50 w 371"/>
              <a:gd name="T37" fmla="*/ 20 h 372"/>
              <a:gd name="T38" fmla="*/ 276 w 371"/>
              <a:gd name="T39" fmla="*/ 20 h 372"/>
              <a:gd name="T40" fmla="*/ 306 w 371"/>
              <a:gd name="T41" fmla="*/ 34 h 372"/>
              <a:gd name="T42" fmla="*/ 306 w 371"/>
              <a:gd name="T43" fmla="*/ 47 h 372"/>
              <a:gd name="T44" fmla="*/ 96 w 371"/>
              <a:gd name="T45" fmla="*/ 47 h 372"/>
              <a:gd name="T46" fmla="*/ 46 w 371"/>
              <a:gd name="T47" fmla="*/ 97 h 372"/>
              <a:gd name="T48" fmla="*/ 351 w 371"/>
              <a:gd name="T49" fmla="*/ 322 h 372"/>
              <a:gd name="T50" fmla="*/ 321 w 371"/>
              <a:gd name="T51" fmla="*/ 352 h 372"/>
              <a:gd name="T52" fmla="*/ 96 w 371"/>
              <a:gd name="T53" fmla="*/ 352 h 372"/>
              <a:gd name="T54" fmla="*/ 66 w 371"/>
              <a:gd name="T55" fmla="*/ 322 h 372"/>
              <a:gd name="T56" fmla="*/ 66 w 371"/>
              <a:gd name="T57" fmla="*/ 298 h 372"/>
              <a:gd name="T58" fmla="*/ 163 w 371"/>
              <a:gd name="T59" fmla="*/ 201 h 372"/>
              <a:gd name="T60" fmla="*/ 230 w 371"/>
              <a:gd name="T61" fmla="*/ 269 h 372"/>
              <a:gd name="T62" fmla="*/ 237 w 371"/>
              <a:gd name="T63" fmla="*/ 272 h 372"/>
              <a:gd name="T64" fmla="*/ 245 w 371"/>
              <a:gd name="T65" fmla="*/ 269 h 372"/>
              <a:gd name="T66" fmla="*/ 351 w 371"/>
              <a:gd name="T67" fmla="*/ 159 h 372"/>
              <a:gd name="T68" fmla="*/ 351 w 371"/>
              <a:gd name="T69" fmla="*/ 322 h 372"/>
              <a:gd name="T70" fmla="*/ 351 w 371"/>
              <a:gd name="T71" fmla="*/ 130 h 372"/>
              <a:gd name="T72" fmla="*/ 237 w 371"/>
              <a:gd name="T73" fmla="*/ 248 h 372"/>
              <a:gd name="T74" fmla="*/ 170 w 371"/>
              <a:gd name="T75" fmla="*/ 180 h 372"/>
              <a:gd name="T76" fmla="*/ 155 w 371"/>
              <a:gd name="T77" fmla="*/ 180 h 372"/>
              <a:gd name="T78" fmla="*/ 66 w 371"/>
              <a:gd name="T79" fmla="*/ 270 h 372"/>
              <a:gd name="T80" fmla="*/ 66 w 371"/>
              <a:gd name="T81" fmla="*/ 97 h 372"/>
              <a:gd name="T82" fmla="*/ 96 w 371"/>
              <a:gd name="T83" fmla="*/ 67 h 372"/>
              <a:gd name="T84" fmla="*/ 321 w 371"/>
              <a:gd name="T85" fmla="*/ 67 h 372"/>
              <a:gd name="T86" fmla="*/ 351 w 371"/>
              <a:gd name="T87" fmla="*/ 97 h 372"/>
              <a:gd name="T88" fmla="*/ 351 w 371"/>
              <a:gd name="T89" fmla="*/ 130 h 372"/>
              <a:gd name="T90" fmla="*/ 237 w 371"/>
              <a:gd name="T91" fmla="*/ 91 h 372"/>
              <a:gd name="T92" fmla="*/ 189 w 371"/>
              <a:gd name="T93" fmla="*/ 139 h 372"/>
              <a:gd name="T94" fmla="*/ 237 w 371"/>
              <a:gd name="T95" fmla="*/ 187 h 372"/>
              <a:gd name="T96" fmla="*/ 285 w 371"/>
              <a:gd name="T97" fmla="*/ 139 h 372"/>
              <a:gd name="T98" fmla="*/ 237 w 371"/>
              <a:gd name="T99" fmla="*/ 91 h 372"/>
              <a:gd name="T100" fmla="*/ 237 w 371"/>
              <a:gd name="T101" fmla="*/ 167 h 372"/>
              <a:gd name="T102" fmla="*/ 209 w 371"/>
              <a:gd name="T103" fmla="*/ 139 h 372"/>
              <a:gd name="T104" fmla="*/ 237 w 371"/>
              <a:gd name="T105" fmla="*/ 111 h 372"/>
              <a:gd name="T106" fmla="*/ 265 w 371"/>
              <a:gd name="T107" fmla="*/ 139 h 372"/>
              <a:gd name="T108" fmla="*/ 237 w 371"/>
              <a:gd name="T109" fmla="*/ 16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1" h="372">
                <a:moveTo>
                  <a:pt x="326" y="47"/>
                </a:moveTo>
                <a:cubicBezTo>
                  <a:pt x="326" y="34"/>
                  <a:pt x="326" y="34"/>
                  <a:pt x="326" y="34"/>
                </a:cubicBezTo>
                <a:cubicBezTo>
                  <a:pt x="326" y="15"/>
                  <a:pt x="304" y="0"/>
                  <a:pt x="276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23" y="0"/>
                  <a:pt x="0" y="22"/>
                  <a:pt x="0" y="5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303"/>
                  <a:pt x="15" y="325"/>
                  <a:pt x="33" y="325"/>
                </a:cubicBezTo>
                <a:cubicBezTo>
                  <a:pt x="46" y="325"/>
                  <a:pt x="46" y="325"/>
                  <a:pt x="46" y="325"/>
                </a:cubicBezTo>
                <a:cubicBezTo>
                  <a:pt x="47" y="351"/>
                  <a:pt x="69" y="372"/>
                  <a:pt x="96" y="372"/>
                </a:cubicBezTo>
                <a:cubicBezTo>
                  <a:pt x="321" y="372"/>
                  <a:pt x="321" y="372"/>
                  <a:pt x="321" y="372"/>
                </a:cubicBezTo>
                <a:cubicBezTo>
                  <a:pt x="348" y="372"/>
                  <a:pt x="371" y="350"/>
                  <a:pt x="371" y="322"/>
                </a:cubicBezTo>
                <a:cubicBezTo>
                  <a:pt x="371" y="97"/>
                  <a:pt x="371" y="97"/>
                  <a:pt x="371" y="97"/>
                </a:cubicBezTo>
                <a:cubicBezTo>
                  <a:pt x="371" y="71"/>
                  <a:pt x="351" y="50"/>
                  <a:pt x="326" y="47"/>
                </a:cubicBezTo>
                <a:close/>
                <a:moveTo>
                  <a:pt x="46" y="97"/>
                </a:moveTo>
                <a:cubicBezTo>
                  <a:pt x="46" y="305"/>
                  <a:pt x="46" y="305"/>
                  <a:pt x="46" y="305"/>
                </a:cubicBezTo>
                <a:cubicBezTo>
                  <a:pt x="33" y="305"/>
                  <a:pt x="33" y="305"/>
                  <a:pt x="33" y="305"/>
                </a:cubicBezTo>
                <a:cubicBezTo>
                  <a:pt x="29" y="305"/>
                  <a:pt x="20" y="293"/>
                  <a:pt x="20" y="275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33"/>
                  <a:pt x="34" y="20"/>
                  <a:pt x="50" y="20"/>
                </a:cubicBezTo>
                <a:cubicBezTo>
                  <a:pt x="276" y="20"/>
                  <a:pt x="276" y="20"/>
                  <a:pt x="276" y="20"/>
                </a:cubicBezTo>
                <a:cubicBezTo>
                  <a:pt x="294" y="20"/>
                  <a:pt x="306" y="28"/>
                  <a:pt x="306" y="34"/>
                </a:cubicBezTo>
                <a:cubicBezTo>
                  <a:pt x="306" y="47"/>
                  <a:pt x="306" y="47"/>
                  <a:pt x="30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68" y="47"/>
                  <a:pt x="46" y="70"/>
                  <a:pt x="46" y="97"/>
                </a:cubicBezTo>
                <a:close/>
                <a:moveTo>
                  <a:pt x="351" y="322"/>
                </a:moveTo>
                <a:cubicBezTo>
                  <a:pt x="351" y="339"/>
                  <a:pt x="337" y="352"/>
                  <a:pt x="321" y="352"/>
                </a:cubicBezTo>
                <a:cubicBezTo>
                  <a:pt x="96" y="352"/>
                  <a:pt x="96" y="352"/>
                  <a:pt x="96" y="352"/>
                </a:cubicBezTo>
                <a:cubicBezTo>
                  <a:pt x="79" y="352"/>
                  <a:pt x="66" y="339"/>
                  <a:pt x="66" y="322"/>
                </a:cubicBezTo>
                <a:cubicBezTo>
                  <a:pt x="66" y="298"/>
                  <a:pt x="66" y="298"/>
                  <a:pt x="66" y="298"/>
                </a:cubicBezTo>
                <a:cubicBezTo>
                  <a:pt x="163" y="201"/>
                  <a:pt x="163" y="201"/>
                  <a:pt x="163" y="201"/>
                </a:cubicBezTo>
                <a:cubicBezTo>
                  <a:pt x="230" y="269"/>
                  <a:pt x="230" y="269"/>
                  <a:pt x="230" y="269"/>
                </a:cubicBezTo>
                <a:cubicBezTo>
                  <a:pt x="232" y="271"/>
                  <a:pt x="235" y="272"/>
                  <a:pt x="237" y="272"/>
                </a:cubicBezTo>
                <a:cubicBezTo>
                  <a:pt x="240" y="272"/>
                  <a:pt x="243" y="271"/>
                  <a:pt x="245" y="269"/>
                </a:cubicBezTo>
                <a:cubicBezTo>
                  <a:pt x="351" y="159"/>
                  <a:pt x="351" y="159"/>
                  <a:pt x="351" y="159"/>
                </a:cubicBezTo>
                <a:lnTo>
                  <a:pt x="351" y="322"/>
                </a:lnTo>
                <a:close/>
                <a:moveTo>
                  <a:pt x="351" y="130"/>
                </a:moveTo>
                <a:cubicBezTo>
                  <a:pt x="237" y="248"/>
                  <a:pt x="237" y="248"/>
                  <a:pt x="237" y="248"/>
                </a:cubicBezTo>
                <a:cubicBezTo>
                  <a:pt x="170" y="180"/>
                  <a:pt x="170" y="180"/>
                  <a:pt x="170" y="180"/>
                </a:cubicBezTo>
                <a:cubicBezTo>
                  <a:pt x="166" y="176"/>
                  <a:pt x="159" y="176"/>
                  <a:pt x="155" y="180"/>
                </a:cubicBezTo>
                <a:cubicBezTo>
                  <a:pt x="66" y="270"/>
                  <a:pt x="66" y="270"/>
                  <a:pt x="66" y="270"/>
                </a:cubicBezTo>
                <a:cubicBezTo>
                  <a:pt x="66" y="97"/>
                  <a:pt x="66" y="97"/>
                  <a:pt x="66" y="97"/>
                </a:cubicBezTo>
                <a:cubicBezTo>
                  <a:pt x="66" y="81"/>
                  <a:pt x="79" y="67"/>
                  <a:pt x="96" y="67"/>
                </a:cubicBezTo>
                <a:cubicBezTo>
                  <a:pt x="321" y="67"/>
                  <a:pt x="321" y="67"/>
                  <a:pt x="321" y="67"/>
                </a:cubicBezTo>
                <a:cubicBezTo>
                  <a:pt x="337" y="67"/>
                  <a:pt x="351" y="81"/>
                  <a:pt x="351" y="97"/>
                </a:cubicBezTo>
                <a:lnTo>
                  <a:pt x="351" y="130"/>
                </a:lnTo>
                <a:close/>
                <a:moveTo>
                  <a:pt x="237" y="91"/>
                </a:moveTo>
                <a:cubicBezTo>
                  <a:pt x="210" y="91"/>
                  <a:pt x="189" y="112"/>
                  <a:pt x="189" y="139"/>
                </a:cubicBezTo>
                <a:cubicBezTo>
                  <a:pt x="189" y="165"/>
                  <a:pt x="210" y="187"/>
                  <a:pt x="237" y="187"/>
                </a:cubicBezTo>
                <a:cubicBezTo>
                  <a:pt x="263" y="187"/>
                  <a:pt x="285" y="165"/>
                  <a:pt x="285" y="139"/>
                </a:cubicBezTo>
                <a:cubicBezTo>
                  <a:pt x="285" y="112"/>
                  <a:pt x="263" y="91"/>
                  <a:pt x="237" y="91"/>
                </a:cubicBezTo>
                <a:close/>
                <a:moveTo>
                  <a:pt x="237" y="167"/>
                </a:moveTo>
                <a:cubicBezTo>
                  <a:pt x="221" y="167"/>
                  <a:pt x="209" y="154"/>
                  <a:pt x="209" y="139"/>
                </a:cubicBezTo>
                <a:cubicBezTo>
                  <a:pt x="209" y="123"/>
                  <a:pt x="221" y="111"/>
                  <a:pt x="237" y="111"/>
                </a:cubicBezTo>
                <a:cubicBezTo>
                  <a:pt x="252" y="111"/>
                  <a:pt x="265" y="123"/>
                  <a:pt x="265" y="139"/>
                </a:cubicBezTo>
                <a:cubicBezTo>
                  <a:pt x="265" y="154"/>
                  <a:pt x="252" y="167"/>
                  <a:pt x="237" y="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7"/>
          <p:cNvSpPr txBox="1"/>
          <p:nvPr/>
        </p:nvSpPr>
        <p:spPr>
          <a:xfrm>
            <a:off x="1497247" y="4140613"/>
            <a:ext cx="384783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Vel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illum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dolore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eu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feugiat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nulla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facilisis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at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vero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eros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et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accumsan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et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iusto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odio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7" name="Text Placeholder 7"/>
          <p:cNvSpPr txBox="1"/>
          <p:nvPr/>
        </p:nvSpPr>
        <p:spPr>
          <a:xfrm>
            <a:off x="1497247" y="5599834"/>
            <a:ext cx="384783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Ut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wisi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enim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ad minim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veniam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,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quis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nostrud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exerci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tation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ullamcorper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8" name="Text Placeholder 7"/>
          <p:cNvSpPr txBox="1"/>
          <p:nvPr/>
        </p:nvSpPr>
        <p:spPr>
          <a:xfrm>
            <a:off x="6942083" y="4162689"/>
            <a:ext cx="384783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Vel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illum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dolore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eu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feugiat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nulla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facilisis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at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vero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eros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et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accumsan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et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iusto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odio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9" name="Text Placeholder 7"/>
          <p:cNvSpPr txBox="1"/>
          <p:nvPr/>
        </p:nvSpPr>
        <p:spPr>
          <a:xfrm>
            <a:off x="6942083" y="5599834"/>
            <a:ext cx="384783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Ut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wisi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enim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ad minim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veniam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,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quis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nostrud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exerci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tation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ullamcorper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6092867" y="4140613"/>
            <a:ext cx="706793" cy="558284"/>
          </a:xfrm>
          <a:custGeom>
            <a:avLst/>
            <a:gdLst>
              <a:gd name="T0" fmla="*/ 279 w 410"/>
              <a:gd name="T1" fmla="*/ 50 h 323"/>
              <a:gd name="T2" fmla="*/ 266 w 410"/>
              <a:gd name="T3" fmla="*/ 0 h 323"/>
              <a:gd name="T4" fmla="*/ 131 w 410"/>
              <a:gd name="T5" fmla="*/ 14 h 323"/>
              <a:gd name="T6" fmla="*/ 10 w 410"/>
              <a:gd name="T7" fmla="*/ 50 h 323"/>
              <a:gd name="T8" fmla="*/ 0 w 410"/>
              <a:gd name="T9" fmla="*/ 313 h 323"/>
              <a:gd name="T10" fmla="*/ 400 w 410"/>
              <a:gd name="T11" fmla="*/ 323 h 323"/>
              <a:gd name="T12" fmla="*/ 410 w 410"/>
              <a:gd name="T13" fmla="*/ 60 h 323"/>
              <a:gd name="T14" fmla="*/ 151 w 410"/>
              <a:gd name="T15" fmla="*/ 20 h 323"/>
              <a:gd name="T16" fmla="*/ 259 w 410"/>
              <a:gd name="T17" fmla="*/ 50 h 323"/>
              <a:gd name="T18" fmla="*/ 151 w 410"/>
              <a:gd name="T19" fmla="*/ 20 h 323"/>
              <a:gd name="T20" fmla="*/ 140 w 410"/>
              <a:gd name="T21" fmla="*/ 70 h 323"/>
              <a:gd name="T22" fmla="*/ 141 w 410"/>
              <a:gd name="T23" fmla="*/ 70 h 323"/>
              <a:gd name="T24" fmla="*/ 269 w 410"/>
              <a:gd name="T25" fmla="*/ 70 h 323"/>
              <a:gd name="T26" fmla="*/ 390 w 410"/>
              <a:gd name="T27" fmla="*/ 70 h 323"/>
              <a:gd name="T28" fmla="*/ 348 w 410"/>
              <a:gd name="T29" fmla="*/ 193 h 323"/>
              <a:gd name="T30" fmla="*/ 333 w 410"/>
              <a:gd name="T31" fmla="*/ 179 h 323"/>
              <a:gd name="T32" fmla="*/ 298 w 410"/>
              <a:gd name="T33" fmla="*/ 165 h 323"/>
              <a:gd name="T34" fmla="*/ 284 w 410"/>
              <a:gd name="T35" fmla="*/ 193 h 323"/>
              <a:gd name="T36" fmla="*/ 125 w 410"/>
              <a:gd name="T37" fmla="*/ 179 h 323"/>
              <a:gd name="T38" fmla="*/ 90 w 410"/>
              <a:gd name="T39" fmla="*/ 165 h 323"/>
              <a:gd name="T40" fmla="*/ 76 w 410"/>
              <a:gd name="T41" fmla="*/ 193 h 323"/>
              <a:gd name="T42" fmla="*/ 20 w 410"/>
              <a:gd name="T43" fmla="*/ 151 h 323"/>
              <a:gd name="T44" fmla="*/ 304 w 410"/>
              <a:gd name="T45" fmla="*/ 213 h 323"/>
              <a:gd name="T46" fmla="*/ 313 w 410"/>
              <a:gd name="T47" fmla="*/ 221 h 323"/>
              <a:gd name="T48" fmla="*/ 304 w 410"/>
              <a:gd name="T49" fmla="*/ 213 h 323"/>
              <a:gd name="T50" fmla="*/ 304 w 410"/>
              <a:gd name="T51" fmla="*/ 185 h 323"/>
              <a:gd name="T52" fmla="*/ 313 w 410"/>
              <a:gd name="T53" fmla="*/ 193 h 323"/>
              <a:gd name="T54" fmla="*/ 96 w 410"/>
              <a:gd name="T55" fmla="*/ 213 h 323"/>
              <a:gd name="T56" fmla="*/ 105 w 410"/>
              <a:gd name="T57" fmla="*/ 221 h 323"/>
              <a:gd name="T58" fmla="*/ 96 w 410"/>
              <a:gd name="T59" fmla="*/ 213 h 323"/>
              <a:gd name="T60" fmla="*/ 96 w 410"/>
              <a:gd name="T61" fmla="*/ 185 h 323"/>
              <a:gd name="T62" fmla="*/ 105 w 410"/>
              <a:gd name="T63" fmla="*/ 193 h 323"/>
              <a:gd name="T64" fmla="*/ 20 w 410"/>
              <a:gd name="T65" fmla="*/ 303 h 323"/>
              <a:gd name="T66" fmla="*/ 62 w 410"/>
              <a:gd name="T67" fmla="*/ 213 h 323"/>
              <a:gd name="T68" fmla="*/ 76 w 410"/>
              <a:gd name="T69" fmla="*/ 227 h 323"/>
              <a:gd name="T70" fmla="*/ 111 w 410"/>
              <a:gd name="T71" fmla="*/ 241 h 323"/>
              <a:gd name="T72" fmla="*/ 125 w 410"/>
              <a:gd name="T73" fmla="*/ 213 h 323"/>
              <a:gd name="T74" fmla="*/ 284 w 410"/>
              <a:gd name="T75" fmla="*/ 227 h 323"/>
              <a:gd name="T76" fmla="*/ 319 w 410"/>
              <a:gd name="T77" fmla="*/ 241 h 323"/>
              <a:gd name="T78" fmla="*/ 333 w 410"/>
              <a:gd name="T79" fmla="*/ 213 h 323"/>
              <a:gd name="T80" fmla="*/ 390 w 410"/>
              <a:gd name="T81" fmla="*/ 196 h 323"/>
              <a:gd name="T82" fmla="*/ 20 w 410"/>
              <a:gd name="T83" fmla="*/ 30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10" h="323">
                <a:moveTo>
                  <a:pt x="400" y="50"/>
                </a:moveTo>
                <a:cubicBezTo>
                  <a:pt x="279" y="50"/>
                  <a:pt x="279" y="50"/>
                  <a:pt x="279" y="50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9" y="6"/>
                  <a:pt x="273" y="0"/>
                  <a:pt x="266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36" y="0"/>
                  <a:pt x="131" y="6"/>
                  <a:pt x="131" y="14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54"/>
                  <a:pt x="0" y="60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8"/>
                  <a:pt x="4" y="323"/>
                  <a:pt x="10" y="323"/>
                </a:cubicBezTo>
                <a:cubicBezTo>
                  <a:pt x="400" y="323"/>
                  <a:pt x="400" y="323"/>
                  <a:pt x="400" y="323"/>
                </a:cubicBezTo>
                <a:cubicBezTo>
                  <a:pt x="405" y="323"/>
                  <a:pt x="410" y="318"/>
                  <a:pt x="410" y="313"/>
                </a:cubicBezTo>
                <a:cubicBezTo>
                  <a:pt x="410" y="60"/>
                  <a:pt x="410" y="60"/>
                  <a:pt x="410" y="60"/>
                </a:cubicBezTo>
                <a:cubicBezTo>
                  <a:pt x="410" y="54"/>
                  <a:pt x="405" y="50"/>
                  <a:pt x="400" y="50"/>
                </a:cubicBezTo>
                <a:close/>
                <a:moveTo>
                  <a:pt x="151" y="20"/>
                </a:moveTo>
                <a:cubicBezTo>
                  <a:pt x="259" y="20"/>
                  <a:pt x="259" y="20"/>
                  <a:pt x="259" y="20"/>
                </a:cubicBezTo>
                <a:cubicBezTo>
                  <a:pt x="259" y="50"/>
                  <a:pt x="259" y="50"/>
                  <a:pt x="259" y="50"/>
                </a:cubicBezTo>
                <a:cubicBezTo>
                  <a:pt x="151" y="50"/>
                  <a:pt x="151" y="50"/>
                  <a:pt x="151" y="50"/>
                </a:cubicBezTo>
                <a:lnTo>
                  <a:pt x="151" y="20"/>
                </a:lnTo>
                <a:close/>
                <a:moveTo>
                  <a:pt x="20" y="70"/>
                </a:moveTo>
                <a:cubicBezTo>
                  <a:pt x="140" y="70"/>
                  <a:pt x="140" y="70"/>
                  <a:pt x="140" y="70"/>
                </a:cubicBezTo>
                <a:cubicBezTo>
                  <a:pt x="140" y="70"/>
                  <a:pt x="140" y="70"/>
                  <a:pt x="141" y="70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70"/>
                  <a:pt x="268" y="70"/>
                  <a:pt x="269" y="70"/>
                </a:cubicBezTo>
                <a:cubicBezTo>
                  <a:pt x="269" y="70"/>
                  <a:pt x="269" y="70"/>
                  <a:pt x="269" y="70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90" y="151"/>
                  <a:pt x="390" y="151"/>
                  <a:pt x="390" y="151"/>
                </a:cubicBezTo>
                <a:cubicBezTo>
                  <a:pt x="390" y="174"/>
                  <a:pt x="371" y="193"/>
                  <a:pt x="348" y="193"/>
                </a:cubicBezTo>
                <a:cubicBezTo>
                  <a:pt x="333" y="193"/>
                  <a:pt x="333" y="193"/>
                  <a:pt x="333" y="193"/>
                </a:cubicBezTo>
                <a:cubicBezTo>
                  <a:pt x="333" y="179"/>
                  <a:pt x="333" y="179"/>
                  <a:pt x="333" y="179"/>
                </a:cubicBezTo>
                <a:cubicBezTo>
                  <a:pt x="333" y="171"/>
                  <a:pt x="327" y="165"/>
                  <a:pt x="319" y="165"/>
                </a:cubicBezTo>
                <a:cubicBezTo>
                  <a:pt x="298" y="165"/>
                  <a:pt x="298" y="165"/>
                  <a:pt x="298" y="165"/>
                </a:cubicBezTo>
                <a:cubicBezTo>
                  <a:pt x="290" y="165"/>
                  <a:pt x="284" y="171"/>
                  <a:pt x="284" y="179"/>
                </a:cubicBezTo>
                <a:cubicBezTo>
                  <a:pt x="284" y="193"/>
                  <a:pt x="284" y="193"/>
                  <a:pt x="284" y="193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25" y="171"/>
                  <a:pt x="119" y="165"/>
                  <a:pt x="111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82" y="165"/>
                  <a:pt x="76" y="171"/>
                  <a:pt x="76" y="179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62" y="193"/>
                  <a:pt x="62" y="193"/>
                  <a:pt x="62" y="193"/>
                </a:cubicBezTo>
                <a:cubicBezTo>
                  <a:pt x="38" y="193"/>
                  <a:pt x="20" y="174"/>
                  <a:pt x="20" y="151"/>
                </a:cubicBezTo>
                <a:lnTo>
                  <a:pt x="20" y="70"/>
                </a:lnTo>
                <a:close/>
                <a:moveTo>
                  <a:pt x="304" y="213"/>
                </a:moveTo>
                <a:cubicBezTo>
                  <a:pt x="313" y="213"/>
                  <a:pt x="313" y="213"/>
                  <a:pt x="313" y="213"/>
                </a:cubicBezTo>
                <a:cubicBezTo>
                  <a:pt x="313" y="221"/>
                  <a:pt x="313" y="221"/>
                  <a:pt x="313" y="221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213"/>
                </a:lnTo>
                <a:close/>
                <a:moveTo>
                  <a:pt x="304" y="193"/>
                </a:moveTo>
                <a:cubicBezTo>
                  <a:pt x="304" y="185"/>
                  <a:pt x="304" y="185"/>
                  <a:pt x="304" y="185"/>
                </a:cubicBezTo>
                <a:cubicBezTo>
                  <a:pt x="313" y="185"/>
                  <a:pt x="313" y="185"/>
                  <a:pt x="313" y="185"/>
                </a:cubicBezTo>
                <a:cubicBezTo>
                  <a:pt x="313" y="193"/>
                  <a:pt x="313" y="193"/>
                  <a:pt x="313" y="193"/>
                </a:cubicBezTo>
                <a:lnTo>
                  <a:pt x="304" y="193"/>
                </a:lnTo>
                <a:close/>
                <a:moveTo>
                  <a:pt x="96" y="213"/>
                </a:moveTo>
                <a:cubicBezTo>
                  <a:pt x="105" y="213"/>
                  <a:pt x="105" y="213"/>
                  <a:pt x="105" y="213"/>
                </a:cubicBezTo>
                <a:cubicBezTo>
                  <a:pt x="105" y="221"/>
                  <a:pt x="105" y="221"/>
                  <a:pt x="105" y="221"/>
                </a:cubicBezTo>
                <a:cubicBezTo>
                  <a:pt x="96" y="221"/>
                  <a:pt x="96" y="221"/>
                  <a:pt x="96" y="221"/>
                </a:cubicBezTo>
                <a:lnTo>
                  <a:pt x="96" y="213"/>
                </a:lnTo>
                <a:close/>
                <a:moveTo>
                  <a:pt x="96" y="193"/>
                </a:moveTo>
                <a:cubicBezTo>
                  <a:pt x="96" y="185"/>
                  <a:pt x="96" y="185"/>
                  <a:pt x="96" y="185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5" y="193"/>
                  <a:pt x="105" y="193"/>
                  <a:pt x="105" y="193"/>
                </a:cubicBezTo>
                <a:lnTo>
                  <a:pt x="96" y="193"/>
                </a:lnTo>
                <a:close/>
                <a:moveTo>
                  <a:pt x="20" y="303"/>
                </a:moveTo>
                <a:cubicBezTo>
                  <a:pt x="20" y="196"/>
                  <a:pt x="20" y="196"/>
                  <a:pt x="20" y="196"/>
                </a:cubicBezTo>
                <a:cubicBezTo>
                  <a:pt x="31" y="206"/>
                  <a:pt x="45" y="213"/>
                  <a:pt x="62" y="213"/>
                </a:cubicBezTo>
                <a:cubicBezTo>
                  <a:pt x="76" y="213"/>
                  <a:pt x="76" y="213"/>
                  <a:pt x="76" y="213"/>
                </a:cubicBezTo>
                <a:cubicBezTo>
                  <a:pt x="76" y="227"/>
                  <a:pt x="76" y="227"/>
                  <a:pt x="76" y="227"/>
                </a:cubicBezTo>
                <a:cubicBezTo>
                  <a:pt x="76" y="234"/>
                  <a:pt x="82" y="241"/>
                  <a:pt x="90" y="241"/>
                </a:cubicBezTo>
                <a:cubicBezTo>
                  <a:pt x="111" y="241"/>
                  <a:pt x="111" y="241"/>
                  <a:pt x="111" y="241"/>
                </a:cubicBezTo>
                <a:cubicBezTo>
                  <a:pt x="119" y="241"/>
                  <a:pt x="125" y="234"/>
                  <a:pt x="125" y="227"/>
                </a:cubicBezTo>
                <a:cubicBezTo>
                  <a:pt x="125" y="213"/>
                  <a:pt x="125" y="213"/>
                  <a:pt x="125" y="213"/>
                </a:cubicBezTo>
                <a:cubicBezTo>
                  <a:pt x="284" y="213"/>
                  <a:pt x="284" y="213"/>
                  <a:pt x="284" y="213"/>
                </a:cubicBezTo>
                <a:cubicBezTo>
                  <a:pt x="284" y="227"/>
                  <a:pt x="284" y="227"/>
                  <a:pt x="284" y="227"/>
                </a:cubicBezTo>
                <a:cubicBezTo>
                  <a:pt x="284" y="234"/>
                  <a:pt x="290" y="241"/>
                  <a:pt x="298" y="241"/>
                </a:cubicBezTo>
                <a:cubicBezTo>
                  <a:pt x="319" y="241"/>
                  <a:pt x="319" y="241"/>
                  <a:pt x="319" y="241"/>
                </a:cubicBezTo>
                <a:cubicBezTo>
                  <a:pt x="327" y="241"/>
                  <a:pt x="333" y="234"/>
                  <a:pt x="333" y="227"/>
                </a:cubicBezTo>
                <a:cubicBezTo>
                  <a:pt x="333" y="213"/>
                  <a:pt x="333" y="213"/>
                  <a:pt x="333" y="213"/>
                </a:cubicBezTo>
                <a:cubicBezTo>
                  <a:pt x="348" y="213"/>
                  <a:pt x="348" y="213"/>
                  <a:pt x="348" y="213"/>
                </a:cubicBezTo>
                <a:cubicBezTo>
                  <a:pt x="364" y="213"/>
                  <a:pt x="378" y="206"/>
                  <a:pt x="390" y="196"/>
                </a:cubicBezTo>
                <a:cubicBezTo>
                  <a:pt x="390" y="303"/>
                  <a:pt x="390" y="303"/>
                  <a:pt x="390" y="303"/>
                </a:cubicBezTo>
                <a:lnTo>
                  <a:pt x="20" y="3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6219375" y="5519177"/>
            <a:ext cx="580285" cy="459278"/>
          </a:xfrm>
          <a:custGeom>
            <a:avLst/>
            <a:gdLst>
              <a:gd name="T0" fmla="*/ 337 w 337"/>
              <a:gd name="T1" fmla="*/ 104 h 266"/>
              <a:gd name="T2" fmla="*/ 317 w 337"/>
              <a:gd name="T3" fmla="*/ 104 h 266"/>
              <a:gd name="T4" fmla="*/ 196 w 337"/>
              <a:gd name="T5" fmla="*/ 158 h 266"/>
              <a:gd name="T6" fmla="*/ 147 w 337"/>
              <a:gd name="T7" fmla="*/ 124 h 266"/>
              <a:gd name="T8" fmla="*/ 11 w 337"/>
              <a:gd name="T9" fmla="*/ 257 h 266"/>
              <a:gd name="T10" fmla="*/ 3 w 337"/>
              <a:gd name="T11" fmla="*/ 240 h 266"/>
              <a:gd name="T12" fmla="*/ 154 w 337"/>
              <a:gd name="T13" fmla="*/ 103 h 266"/>
              <a:gd name="T14" fmla="*/ 306 w 337"/>
              <a:gd name="T15" fmla="*/ 20 h 266"/>
              <a:gd name="T16" fmla="*/ 223 w 337"/>
              <a:gd name="T17" fmla="*/ 10 h 266"/>
              <a:gd name="T18" fmla="*/ 327 w 337"/>
              <a:gd name="T19" fmla="*/ 0 h 266"/>
              <a:gd name="T20" fmla="*/ 79 w 337"/>
              <a:gd name="T21" fmla="*/ 218 h 266"/>
              <a:gd name="T22" fmla="*/ 69 w 337"/>
              <a:gd name="T23" fmla="*/ 256 h 266"/>
              <a:gd name="T24" fmla="*/ 89 w 337"/>
              <a:gd name="T25" fmla="*/ 256 h 266"/>
              <a:gd name="T26" fmla="*/ 79 w 337"/>
              <a:gd name="T27" fmla="*/ 218 h 266"/>
              <a:gd name="T28" fmla="*/ 110 w 337"/>
              <a:gd name="T29" fmla="*/ 187 h 266"/>
              <a:gd name="T30" fmla="*/ 120 w 337"/>
              <a:gd name="T31" fmla="*/ 266 h 266"/>
              <a:gd name="T32" fmla="*/ 130 w 337"/>
              <a:gd name="T33" fmla="*/ 187 h 266"/>
              <a:gd name="T34" fmla="*/ 161 w 337"/>
              <a:gd name="T35" fmla="*/ 162 h 266"/>
              <a:gd name="T36" fmla="*/ 151 w 337"/>
              <a:gd name="T37" fmla="*/ 256 h 266"/>
              <a:gd name="T38" fmla="*/ 171 w 337"/>
              <a:gd name="T39" fmla="*/ 256 h 266"/>
              <a:gd name="T40" fmla="*/ 161 w 337"/>
              <a:gd name="T41" fmla="*/ 162 h 266"/>
              <a:gd name="T42" fmla="*/ 192 w 337"/>
              <a:gd name="T43" fmla="*/ 195 h 266"/>
              <a:gd name="T44" fmla="*/ 202 w 337"/>
              <a:gd name="T45" fmla="*/ 266 h 266"/>
              <a:gd name="T46" fmla="*/ 212 w 337"/>
              <a:gd name="T47" fmla="*/ 195 h 266"/>
              <a:gd name="T48" fmla="*/ 243 w 337"/>
              <a:gd name="T49" fmla="*/ 148 h 266"/>
              <a:gd name="T50" fmla="*/ 233 w 337"/>
              <a:gd name="T51" fmla="*/ 256 h 266"/>
              <a:gd name="T52" fmla="*/ 253 w 337"/>
              <a:gd name="T53" fmla="*/ 256 h 266"/>
              <a:gd name="T54" fmla="*/ 243 w 337"/>
              <a:gd name="T55" fmla="*/ 148 h 266"/>
              <a:gd name="T56" fmla="*/ 315 w 337"/>
              <a:gd name="T57" fmla="*/ 158 h 266"/>
              <a:gd name="T58" fmla="*/ 325 w 337"/>
              <a:gd name="T59" fmla="*/ 266 h 266"/>
              <a:gd name="T60" fmla="*/ 335 w 337"/>
              <a:gd name="T61" fmla="*/ 158 h 266"/>
              <a:gd name="T62" fmla="*/ 284 w 337"/>
              <a:gd name="T63" fmla="*/ 118 h 266"/>
              <a:gd name="T64" fmla="*/ 274 w 337"/>
              <a:gd name="T65" fmla="*/ 158 h 266"/>
              <a:gd name="T66" fmla="*/ 284 w 337"/>
              <a:gd name="T67" fmla="*/ 266 h 266"/>
              <a:gd name="T68" fmla="*/ 294 w 337"/>
              <a:gd name="T69" fmla="*/ 158 h 266"/>
              <a:gd name="T70" fmla="*/ 284 w 337"/>
              <a:gd name="T71" fmla="*/ 11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7" h="266">
                <a:moveTo>
                  <a:pt x="337" y="10"/>
                </a:moveTo>
                <a:cubicBezTo>
                  <a:pt x="337" y="104"/>
                  <a:pt x="337" y="104"/>
                  <a:pt x="337" y="104"/>
                </a:cubicBezTo>
                <a:cubicBezTo>
                  <a:pt x="337" y="110"/>
                  <a:pt x="332" y="114"/>
                  <a:pt x="327" y="114"/>
                </a:cubicBezTo>
                <a:cubicBezTo>
                  <a:pt x="321" y="114"/>
                  <a:pt x="317" y="110"/>
                  <a:pt x="317" y="104"/>
                </a:cubicBezTo>
                <a:cubicBezTo>
                  <a:pt x="317" y="38"/>
                  <a:pt x="317" y="38"/>
                  <a:pt x="317" y="38"/>
                </a:cubicBezTo>
                <a:cubicBezTo>
                  <a:pt x="196" y="158"/>
                  <a:pt x="196" y="158"/>
                  <a:pt x="196" y="158"/>
                </a:cubicBezTo>
                <a:cubicBezTo>
                  <a:pt x="192" y="162"/>
                  <a:pt x="186" y="162"/>
                  <a:pt x="182" y="158"/>
                </a:cubicBezTo>
                <a:cubicBezTo>
                  <a:pt x="147" y="124"/>
                  <a:pt x="147" y="124"/>
                  <a:pt x="147" y="124"/>
                </a:cubicBezTo>
                <a:cubicBezTo>
                  <a:pt x="18" y="254"/>
                  <a:pt x="18" y="254"/>
                  <a:pt x="18" y="254"/>
                </a:cubicBezTo>
                <a:cubicBezTo>
                  <a:pt x="16" y="256"/>
                  <a:pt x="13" y="257"/>
                  <a:pt x="11" y="257"/>
                </a:cubicBezTo>
                <a:cubicBezTo>
                  <a:pt x="8" y="257"/>
                  <a:pt x="5" y="256"/>
                  <a:pt x="3" y="254"/>
                </a:cubicBezTo>
                <a:cubicBezTo>
                  <a:pt x="0" y="250"/>
                  <a:pt x="0" y="244"/>
                  <a:pt x="3" y="240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4" y="99"/>
                  <a:pt x="151" y="99"/>
                  <a:pt x="154" y="103"/>
                </a:cubicBezTo>
                <a:cubicBezTo>
                  <a:pt x="189" y="137"/>
                  <a:pt x="189" y="137"/>
                  <a:pt x="189" y="137"/>
                </a:cubicBezTo>
                <a:cubicBezTo>
                  <a:pt x="306" y="20"/>
                  <a:pt x="306" y="20"/>
                  <a:pt x="306" y="20"/>
                </a:cubicBezTo>
                <a:cubicBezTo>
                  <a:pt x="233" y="20"/>
                  <a:pt x="233" y="20"/>
                  <a:pt x="233" y="20"/>
                </a:cubicBezTo>
                <a:cubicBezTo>
                  <a:pt x="227" y="20"/>
                  <a:pt x="223" y="16"/>
                  <a:pt x="223" y="10"/>
                </a:cubicBezTo>
                <a:cubicBezTo>
                  <a:pt x="223" y="5"/>
                  <a:pt x="227" y="0"/>
                  <a:pt x="233" y="0"/>
                </a:cubicBezTo>
                <a:cubicBezTo>
                  <a:pt x="327" y="0"/>
                  <a:pt x="327" y="0"/>
                  <a:pt x="327" y="0"/>
                </a:cubicBezTo>
                <a:cubicBezTo>
                  <a:pt x="332" y="0"/>
                  <a:pt x="337" y="5"/>
                  <a:pt x="337" y="10"/>
                </a:cubicBezTo>
                <a:close/>
                <a:moveTo>
                  <a:pt x="79" y="218"/>
                </a:moveTo>
                <a:cubicBezTo>
                  <a:pt x="73" y="218"/>
                  <a:pt x="69" y="222"/>
                  <a:pt x="69" y="228"/>
                </a:cubicBezTo>
                <a:cubicBezTo>
                  <a:pt x="69" y="256"/>
                  <a:pt x="69" y="256"/>
                  <a:pt x="69" y="256"/>
                </a:cubicBezTo>
                <a:cubicBezTo>
                  <a:pt x="69" y="261"/>
                  <a:pt x="73" y="266"/>
                  <a:pt x="79" y="266"/>
                </a:cubicBezTo>
                <a:cubicBezTo>
                  <a:pt x="85" y="266"/>
                  <a:pt x="89" y="261"/>
                  <a:pt x="89" y="256"/>
                </a:cubicBezTo>
                <a:cubicBezTo>
                  <a:pt x="89" y="228"/>
                  <a:pt x="89" y="228"/>
                  <a:pt x="89" y="228"/>
                </a:cubicBezTo>
                <a:cubicBezTo>
                  <a:pt x="89" y="222"/>
                  <a:pt x="85" y="218"/>
                  <a:pt x="79" y="218"/>
                </a:cubicBezTo>
                <a:close/>
                <a:moveTo>
                  <a:pt x="120" y="177"/>
                </a:moveTo>
                <a:cubicBezTo>
                  <a:pt x="114" y="177"/>
                  <a:pt x="110" y="181"/>
                  <a:pt x="110" y="187"/>
                </a:cubicBezTo>
                <a:cubicBezTo>
                  <a:pt x="110" y="256"/>
                  <a:pt x="110" y="256"/>
                  <a:pt x="110" y="256"/>
                </a:cubicBezTo>
                <a:cubicBezTo>
                  <a:pt x="110" y="261"/>
                  <a:pt x="114" y="266"/>
                  <a:pt x="120" y="266"/>
                </a:cubicBezTo>
                <a:cubicBezTo>
                  <a:pt x="126" y="266"/>
                  <a:pt x="130" y="261"/>
                  <a:pt x="130" y="256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81"/>
                  <a:pt x="126" y="177"/>
                  <a:pt x="120" y="177"/>
                </a:cubicBezTo>
                <a:close/>
                <a:moveTo>
                  <a:pt x="161" y="162"/>
                </a:moveTo>
                <a:cubicBezTo>
                  <a:pt x="155" y="162"/>
                  <a:pt x="151" y="166"/>
                  <a:pt x="151" y="172"/>
                </a:cubicBezTo>
                <a:cubicBezTo>
                  <a:pt x="151" y="256"/>
                  <a:pt x="151" y="256"/>
                  <a:pt x="151" y="256"/>
                </a:cubicBezTo>
                <a:cubicBezTo>
                  <a:pt x="151" y="261"/>
                  <a:pt x="155" y="266"/>
                  <a:pt x="161" y="266"/>
                </a:cubicBezTo>
                <a:cubicBezTo>
                  <a:pt x="167" y="266"/>
                  <a:pt x="171" y="261"/>
                  <a:pt x="171" y="256"/>
                </a:cubicBezTo>
                <a:cubicBezTo>
                  <a:pt x="171" y="172"/>
                  <a:pt x="171" y="172"/>
                  <a:pt x="171" y="172"/>
                </a:cubicBezTo>
                <a:cubicBezTo>
                  <a:pt x="171" y="166"/>
                  <a:pt x="167" y="162"/>
                  <a:pt x="161" y="162"/>
                </a:cubicBezTo>
                <a:close/>
                <a:moveTo>
                  <a:pt x="202" y="185"/>
                </a:moveTo>
                <a:cubicBezTo>
                  <a:pt x="196" y="185"/>
                  <a:pt x="192" y="189"/>
                  <a:pt x="192" y="195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192" y="261"/>
                  <a:pt x="196" y="266"/>
                  <a:pt x="202" y="266"/>
                </a:cubicBezTo>
                <a:cubicBezTo>
                  <a:pt x="208" y="266"/>
                  <a:pt x="212" y="261"/>
                  <a:pt x="212" y="256"/>
                </a:cubicBezTo>
                <a:cubicBezTo>
                  <a:pt x="212" y="195"/>
                  <a:pt x="212" y="195"/>
                  <a:pt x="212" y="195"/>
                </a:cubicBezTo>
                <a:cubicBezTo>
                  <a:pt x="212" y="189"/>
                  <a:pt x="208" y="185"/>
                  <a:pt x="202" y="185"/>
                </a:cubicBezTo>
                <a:close/>
                <a:moveTo>
                  <a:pt x="243" y="148"/>
                </a:moveTo>
                <a:cubicBezTo>
                  <a:pt x="237" y="148"/>
                  <a:pt x="233" y="152"/>
                  <a:pt x="233" y="158"/>
                </a:cubicBezTo>
                <a:cubicBezTo>
                  <a:pt x="233" y="256"/>
                  <a:pt x="233" y="256"/>
                  <a:pt x="233" y="256"/>
                </a:cubicBezTo>
                <a:cubicBezTo>
                  <a:pt x="233" y="261"/>
                  <a:pt x="237" y="266"/>
                  <a:pt x="243" y="266"/>
                </a:cubicBezTo>
                <a:cubicBezTo>
                  <a:pt x="249" y="266"/>
                  <a:pt x="253" y="261"/>
                  <a:pt x="253" y="256"/>
                </a:cubicBezTo>
                <a:cubicBezTo>
                  <a:pt x="253" y="158"/>
                  <a:pt x="253" y="158"/>
                  <a:pt x="253" y="158"/>
                </a:cubicBezTo>
                <a:cubicBezTo>
                  <a:pt x="253" y="152"/>
                  <a:pt x="249" y="148"/>
                  <a:pt x="243" y="148"/>
                </a:cubicBezTo>
                <a:close/>
                <a:moveTo>
                  <a:pt x="325" y="148"/>
                </a:moveTo>
                <a:cubicBezTo>
                  <a:pt x="319" y="148"/>
                  <a:pt x="315" y="152"/>
                  <a:pt x="315" y="158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5" y="261"/>
                  <a:pt x="319" y="266"/>
                  <a:pt x="325" y="266"/>
                </a:cubicBezTo>
                <a:cubicBezTo>
                  <a:pt x="331" y="266"/>
                  <a:pt x="335" y="261"/>
                  <a:pt x="335" y="256"/>
                </a:cubicBezTo>
                <a:cubicBezTo>
                  <a:pt x="335" y="158"/>
                  <a:pt x="335" y="158"/>
                  <a:pt x="335" y="158"/>
                </a:cubicBezTo>
                <a:cubicBezTo>
                  <a:pt x="335" y="152"/>
                  <a:pt x="331" y="148"/>
                  <a:pt x="325" y="148"/>
                </a:cubicBezTo>
                <a:close/>
                <a:moveTo>
                  <a:pt x="284" y="118"/>
                </a:moveTo>
                <a:cubicBezTo>
                  <a:pt x="278" y="118"/>
                  <a:pt x="274" y="122"/>
                  <a:pt x="274" y="128"/>
                </a:cubicBezTo>
                <a:cubicBezTo>
                  <a:pt x="274" y="158"/>
                  <a:pt x="274" y="158"/>
                  <a:pt x="274" y="158"/>
                </a:cubicBezTo>
                <a:cubicBezTo>
                  <a:pt x="274" y="256"/>
                  <a:pt x="274" y="256"/>
                  <a:pt x="274" y="256"/>
                </a:cubicBezTo>
                <a:cubicBezTo>
                  <a:pt x="274" y="261"/>
                  <a:pt x="278" y="266"/>
                  <a:pt x="284" y="266"/>
                </a:cubicBezTo>
                <a:cubicBezTo>
                  <a:pt x="290" y="266"/>
                  <a:pt x="294" y="261"/>
                  <a:pt x="294" y="256"/>
                </a:cubicBezTo>
                <a:cubicBezTo>
                  <a:pt x="294" y="158"/>
                  <a:pt x="294" y="158"/>
                  <a:pt x="294" y="158"/>
                </a:cubicBezTo>
                <a:cubicBezTo>
                  <a:pt x="294" y="128"/>
                  <a:pt x="294" y="128"/>
                  <a:pt x="294" y="128"/>
                </a:cubicBezTo>
                <a:cubicBezTo>
                  <a:pt x="294" y="122"/>
                  <a:pt x="290" y="118"/>
                  <a:pt x="284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7247" y="3824135"/>
            <a:ext cx="1083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rPr>
              <a:t>PHOTOS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7247" y="5261280"/>
            <a:ext cx="7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rPr>
              <a:t>TALK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05466" y="3824135"/>
            <a:ext cx="873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rPr>
              <a:t>WORK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05466" y="5261280"/>
            <a:ext cx="960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Lato Black" panose="020F0A02020204030203" pitchFamily="34" charset="0"/>
                <a:cs typeface="Lato Black" panose="020F0A02020204030203" pitchFamily="34" charset="0"/>
              </a:rPr>
              <a:t>PROFIT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A02020204030203" pitchFamily="34" charset="0"/>
              <a:ea typeface="Lato Black" panose="020F0A02020204030203" pitchFamily="34" charset="0"/>
              <a:cs typeface="Lato Black" panose="020F0A02020204030203" pitchFamily="34" charset="0"/>
            </a:endParaRPr>
          </a:p>
        </p:txBody>
      </p:sp>
      <p:sp>
        <p:nvSpPr>
          <p:cNvPr id="16" name="Text Placeholder 7"/>
          <p:cNvSpPr txBox="1"/>
          <p:nvPr/>
        </p:nvSpPr>
        <p:spPr>
          <a:xfrm>
            <a:off x="408673" y="897813"/>
            <a:ext cx="10659683" cy="2196682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60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60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7"/>
          <p:cNvSpPr txBox="1"/>
          <p:nvPr/>
        </p:nvSpPr>
        <p:spPr>
          <a:xfrm>
            <a:off x="1062304" y="3756311"/>
            <a:ext cx="6956113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60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谢谢收看</a:t>
            </a:r>
            <a:endParaRPr lang="en-GB" altLang="zh-CN" sz="60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264" y="4425562"/>
            <a:ext cx="60697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Leadership is a potent combination of strategy and character. But if you must be without one, be without the strategy. </a:t>
            </a:r>
          </a:p>
        </p:txBody>
      </p:sp>
      <p:sp>
        <p:nvSpPr>
          <p:cNvPr id="9" name="Cross 8"/>
          <p:cNvSpPr/>
          <p:nvPr/>
        </p:nvSpPr>
        <p:spPr>
          <a:xfrm>
            <a:off x="9320484" y="1212838"/>
            <a:ext cx="401216" cy="401216"/>
          </a:xfrm>
          <a:prstGeom prst="plus">
            <a:avLst>
              <a:gd name="adj" fmla="val 396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190500" y="120015"/>
            <a:ext cx="11811000" cy="6572250"/>
          </a:xfrm>
          <a:custGeom>
            <a:avLst/>
            <a:gdLst>
              <a:gd name="T0" fmla="*/ 0 w 8634"/>
              <a:gd name="T1" fmla="*/ 0 h 4856"/>
              <a:gd name="T2" fmla="*/ 0 w 8634"/>
              <a:gd name="T3" fmla="*/ 4856 h 4856"/>
              <a:gd name="T4" fmla="*/ 8634 w 8634"/>
              <a:gd name="T5" fmla="*/ 4856 h 4856"/>
              <a:gd name="T6" fmla="*/ 8634 w 8634"/>
              <a:gd name="T7" fmla="*/ 0 h 4856"/>
              <a:gd name="T8" fmla="*/ 0 w 8634"/>
              <a:gd name="T9" fmla="*/ 0 h 4856"/>
              <a:gd name="T10" fmla="*/ 8627 w 8634"/>
              <a:gd name="T11" fmla="*/ 2424 h 4856"/>
              <a:gd name="T12" fmla="*/ 8452 w 8634"/>
              <a:gd name="T13" fmla="*/ 2424 h 4856"/>
              <a:gd name="T14" fmla="*/ 8452 w 8634"/>
              <a:gd name="T15" fmla="*/ 184 h 4856"/>
              <a:gd name="T16" fmla="*/ 4322 w 8634"/>
              <a:gd name="T17" fmla="*/ 184 h 4856"/>
              <a:gd name="T18" fmla="*/ 4322 w 8634"/>
              <a:gd name="T19" fmla="*/ 8 h 4856"/>
              <a:gd name="T20" fmla="*/ 8627 w 8634"/>
              <a:gd name="T21" fmla="*/ 8 h 4856"/>
              <a:gd name="T22" fmla="*/ 8627 w 8634"/>
              <a:gd name="T23" fmla="*/ 2424 h 4856"/>
              <a:gd name="T24" fmla="*/ 190 w 8634"/>
              <a:gd name="T25" fmla="*/ 2432 h 4856"/>
              <a:gd name="T26" fmla="*/ 4314 w 8634"/>
              <a:gd name="T27" fmla="*/ 2432 h 4856"/>
              <a:gd name="T28" fmla="*/ 4314 w 8634"/>
              <a:gd name="T29" fmla="*/ 4665 h 4856"/>
              <a:gd name="T30" fmla="*/ 190 w 8634"/>
              <a:gd name="T31" fmla="*/ 4665 h 4856"/>
              <a:gd name="T32" fmla="*/ 190 w 8634"/>
              <a:gd name="T33" fmla="*/ 2432 h 4856"/>
              <a:gd name="T34" fmla="*/ 190 w 8634"/>
              <a:gd name="T35" fmla="*/ 2424 h 4856"/>
              <a:gd name="T36" fmla="*/ 190 w 8634"/>
              <a:gd name="T37" fmla="*/ 192 h 4856"/>
              <a:gd name="T38" fmla="*/ 4314 w 8634"/>
              <a:gd name="T39" fmla="*/ 192 h 4856"/>
              <a:gd name="T40" fmla="*/ 4314 w 8634"/>
              <a:gd name="T41" fmla="*/ 2424 h 4856"/>
              <a:gd name="T42" fmla="*/ 190 w 8634"/>
              <a:gd name="T43" fmla="*/ 2424 h 4856"/>
              <a:gd name="T44" fmla="*/ 4322 w 8634"/>
              <a:gd name="T45" fmla="*/ 2432 h 4856"/>
              <a:gd name="T46" fmla="*/ 8444 w 8634"/>
              <a:gd name="T47" fmla="*/ 2432 h 4856"/>
              <a:gd name="T48" fmla="*/ 8444 w 8634"/>
              <a:gd name="T49" fmla="*/ 4665 h 4856"/>
              <a:gd name="T50" fmla="*/ 4322 w 8634"/>
              <a:gd name="T51" fmla="*/ 4665 h 4856"/>
              <a:gd name="T52" fmla="*/ 4322 w 8634"/>
              <a:gd name="T53" fmla="*/ 2432 h 4856"/>
              <a:gd name="T54" fmla="*/ 4322 w 8634"/>
              <a:gd name="T55" fmla="*/ 2424 h 4856"/>
              <a:gd name="T56" fmla="*/ 4322 w 8634"/>
              <a:gd name="T57" fmla="*/ 192 h 4856"/>
              <a:gd name="T58" fmla="*/ 8444 w 8634"/>
              <a:gd name="T59" fmla="*/ 192 h 4856"/>
              <a:gd name="T60" fmla="*/ 8444 w 8634"/>
              <a:gd name="T61" fmla="*/ 2424 h 4856"/>
              <a:gd name="T62" fmla="*/ 4322 w 8634"/>
              <a:gd name="T63" fmla="*/ 2424 h 4856"/>
              <a:gd name="T64" fmla="*/ 4314 w 8634"/>
              <a:gd name="T65" fmla="*/ 8 h 4856"/>
              <a:gd name="T66" fmla="*/ 4314 w 8634"/>
              <a:gd name="T67" fmla="*/ 184 h 4856"/>
              <a:gd name="T68" fmla="*/ 182 w 8634"/>
              <a:gd name="T69" fmla="*/ 184 h 4856"/>
              <a:gd name="T70" fmla="*/ 182 w 8634"/>
              <a:gd name="T71" fmla="*/ 2424 h 4856"/>
              <a:gd name="T72" fmla="*/ 8 w 8634"/>
              <a:gd name="T73" fmla="*/ 2424 h 4856"/>
              <a:gd name="T74" fmla="*/ 8 w 8634"/>
              <a:gd name="T75" fmla="*/ 8 h 4856"/>
              <a:gd name="T76" fmla="*/ 4314 w 8634"/>
              <a:gd name="T77" fmla="*/ 8 h 4856"/>
              <a:gd name="T78" fmla="*/ 8 w 8634"/>
              <a:gd name="T79" fmla="*/ 2432 h 4856"/>
              <a:gd name="T80" fmla="*/ 182 w 8634"/>
              <a:gd name="T81" fmla="*/ 2432 h 4856"/>
              <a:gd name="T82" fmla="*/ 182 w 8634"/>
              <a:gd name="T83" fmla="*/ 4672 h 4856"/>
              <a:gd name="T84" fmla="*/ 4314 w 8634"/>
              <a:gd name="T85" fmla="*/ 4672 h 4856"/>
              <a:gd name="T86" fmla="*/ 4314 w 8634"/>
              <a:gd name="T87" fmla="*/ 4849 h 4856"/>
              <a:gd name="T88" fmla="*/ 8 w 8634"/>
              <a:gd name="T89" fmla="*/ 4849 h 4856"/>
              <a:gd name="T90" fmla="*/ 8 w 8634"/>
              <a:gd name="T91" fmla="*/ 2432 h 4856"/>
              <a:gd name="T92" fmla="*/ 4322 w 8634"/>
              <a:gd name="T93" fmla="*/ 4849 h 4856"/>
              <a:gd name="T94" fmla="*/ 4322 w 8634"/>
              <a:gd name="T95" fmla="*/ 4672 h 4856"/>
              <a:gd name="T96" fmla="*/ 8452 w 8634"/>
              <a:gd name="T97" fmla="*/ 4672 h 4856"/>
              <a:gd name="T98" fmla="*/ 8452 w 8634"/>
              <a:gd name="T99" fmla="*/ 2432 h 4856"/>
              <a:gd name="T100" fmla="*/ 8627 w 8634"/>
              <a:gd name="T101" fmla="*/ 2432 h 4856"/>
              <a:gd name="T102" fmla="*/ 8627 w 8634"/>
              <a:gd name="T103" fmla="*/ 4849 h 4856"/>
              <a:gd name="T104" fmla="*/ 4322 w 8634"/>
              <a:gd name="T105" fmla="*/ 4849 h 4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34" h="4856">
                <a:moveTo>
                  <a:pt x="0" y="0"/>
                </a:moveTo>
                <a:lnTo>
                  <a:pt x="0" y="4856"/>
                </a:lnTo>
                <a:lnTo>
                  <a:pt x="8634" y="4856"/>
                </a:lnTo>
                <a:lnTo>
                  <a:pt x="8634" y="0"/>
                </a:lnTo>
                <a:lnTo>
                  <a:pt x="0" y="0"/>
                </a:lnTo>
                <a:close/>
                <a:moveTo>
                  <a:pt x="8627" y="2424"/>
                </a:moveTo>
                <a:lnTo>
                  <a:pt x="8452" y="2424"/>
                </a:lnTo>
                <a:lnTo>
                  <a:pt x="8452" y="184"/>
                </a:lnTo>
                <a:lnTo>
                  <a:pt x="4322" y="184"/>
                </a:lnTo>
                <a:lnTo>
                  <a:pt x="4322" y="8"/>
                </a:lnTo>
                <a:lnTo>
                  <a:pt x="8627" y="8"/>
                </a:lnTo>
                <a:lnTo>
                  <a:pt x="8627" y="2424"/>
                </a:lnTo>
                <a:close/>
                <a:moveTo>
                  <a:pt x="190" y="2432"/>
                </a:moveTo>
                <a:lnTo>
                  <a:pt x="4314" y="2432"/>
                </a:lnTo>
                <a:lnTo>
                  <a:pt x="4314" y="4665"/>
                </a:lnTo>
                <a:lnTo>
                  <a:pt x="190" y="4665"/>
                </a:lnTo>
                <a:lnTo>
                  <a:pt x="190" y="2432"/>
                </a:lnTo>
                <a:close/>
                <a:moveTo>
                  <a:pt x="190" y="2424"/>
                </a:moveTo>
                <a:lnTo>
                  <a:pt x="190" y="192"/>
                </a:lnTo>
                <a:lnTo>
                  <a:pt x="4314" y="192"/>
                </a:lnTo>
                <a:lnTo>
                  <a:pt x="4314" y="2424"/>
                </a:lnTo>
                <a:lnTo>
                  <a:pt x="190" y="2424"/>
                </a:lnTo>
                <a:close/>
                <a:moveTo>
                  <a:pt x="4322" y="2432"/>
                </a:moveTo>
                <a:lnTo>
                  <a:pt x="8444" y="2432"/>
                </a:lnTo>
                <a:lnTo>
                  <a:pt x="8444" y="4665"/>
                </a:lnTo>
                <a:lnTo>
                  <a:pt x="4322" y="4665"/>
                </a:lnTo>
                <a:lnTo>
                  <a:pt x="4322" y="2432"/>
                </a:lnTo>
                <a:close/>
                <a:moveTo>
                  <a:pt x="4322" y="2424"/>
                </a:moveTo>
                <a:lnTo>
                  <a:pt x="4322" y="192"/>
                </a:lnTo>
                <a:lnTo>
                  <a:pt x="8444" y="192"/>
                </a:lnTo>
                <a:lnTo>
                  <a:pt x="8444" y="2424"/>
                </a:lnTo>
                <a:lnTo>
                  <a:pt x="4322" y="2424"/>
                </a:lnTo>
                <a:close/>
                <a:moveTo>
                  <a:pt x="4314" y="8"/>
                </a:moveTo>
                <a:lnTo>
                  <a:pt x="4314" y="184"/>
                </a:lnTo>
                <a:lnTo>
                  <a:pt x="182" y="184"/>
                </a:lnTo>
                <a:lnTo>
                  <a:pt x="182" y="2424"/>
                </a:lnTo>
                <a:lnTo>
                  <a:pt x="8" y="2424"/>
                </a:lnTo>
                <a:lnTo>
                  <a:pt x="8" y="8"/>
                </a:lnTo>
                <a:lnTo>
                  <a:pt x="4314" y="8"/>
                </a:lnTo>
                <a:close/>
                <a:moveTo>
                  <a:pt x="8" y="2432"/>
                </a:moveTo>
                <a:lnTo>
                  <a:pt x="182" y="2432"/>
                </a:lnTo>
                <a:lnTo>
                  <a:pt x="182" y="4672"/>
                </a:lnTo>
                <a:lnTo>
                  <a:pt x="4314" y="4672"/>
                </a:lnTo>
                <a:lnTo>
                  <a:pt x="4314" y="4849"/>
                </a:lnTo>
                <a:lnTo>
                  <a:pt x="8" y="4849"/>
                </a:lnTo>
                <a:lnTo>
                  <a:pt x="8" y="2432"/>
                </a:lnTo>
                <a:close/>
                <a:moveTo>
                  <a:pt x="4322" y="4849"/>
                </a:moveTo>
                <a:lnTo>
                  <a:pt x="4322" y="4672"/>
                </a:lnTo>
                <a:lnTo>
                  <a:pt x="8452" y="4672"/>
                </a:lnTo>
                <a:lnTo>
                  <a:pt x="8452" y="2432"/>
                </a:lnTo>
                <a:lnTo>
                  <a:pt x="8627" y="2432"/>
                </a:lnTo>
                <a:lnTo>
                  <a:pt x="8627" y="4849"/>
                </a:lnTo>
                <a:lnTo>
                  <a:pt x="4322" y="48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4810124"/>
            <a:ext cx="12192000" cy="2051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7"/>
          <p:cNvSpPr txBox="1"/>
          <p:nvPr/>
        </p:nvSpPr>
        <p:spPr>
          <a:xfrm>
            <a:off x="196258" y="5681474"/>
            <a:ext cx="440474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54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54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4" name="Text Placeholder 7"/>
          <p:cNvSpPr txBox="1"/>
          <p:nvPr/>
        </p:nvSpPr>
        <p:spPr>
          <a:xfrm>
            <a:off x="196257" y="6293895"/>
            <a:ext cx="503768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FRONT-END DEVELOPER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6042" y="5192879"/>
            <a:ext cx="4586358" cy="9771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Consetetur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sadipscing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diam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nonumy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eirmod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invidunt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magna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aliquyam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tempor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invidunt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id-ID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图片占位符 4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solidFill>
            <a:schemeClr val="bg2"/>
          </a:solidFill>
        </p:spPr>
      </p:pic>
      <p:sp>
        <p:nvSpPr>
          <p:cNvPr id="45" name="TextBox 4"/>
          <p:cNvSpPr txBox="1"/>
          <p:nvPr/>
        </p:nvSpPr>
        <p:spPr>
          <a:xfrm>
            <a:off x="6979104" y="2564234"/>
            <a:ext cx="4982741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sadipscing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nonumy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eirmod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good in business is the most fascinating kind of art. Making money is art and working is art and good business is the best art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6867137" y="2090117"/>
            <a:ext cx="4404748" cy="565479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kumimoji="0" lang="en-GB" sz="5400" b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4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solidFill>
            <a:schemeClr val="accent1"/>
          </a:solidFill>
        </p:spPr>
      </p:pic>
      <p:sp>
        <p:nvSpPr>
          <p:cNvPr id="4" name="Text Placeholder 7"/>
          <p:cNvSpPr txBox="1"/>
          <p:nvPr/>
        </p:nvSpPr>
        <p:spPr>
          <a:xfrm>
            <a:off x="376649" y="5673783"/>
            <a:ext cx="440474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54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54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79104" y="3071348"/>
            <a:ext cx="4982741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sadipscing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nonumy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eirmod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Being good in business is the most fascinating kind of art. Making money is art and working is art and good business is the best art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sadipscing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EB0B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nonumy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eirmod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tempor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invidunt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magna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aliquyam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222A3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7"/>
          <p:cNvSpPr txBox="1"/>
          <p:nvPr/>
        </p:nvSpPr>
        <p:spPr>
          <a:xfrm>
            <a:off x="6979104" y="2454723"/>
            <a:ext cx="440474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5400" b="0" dirty="0">
                <a:solidFill>
                  <a:srgbClr val="222A35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5400" b="0" dirty="0">
              <a:solidFill>
                <a:srgbClr val="222A35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254001" y="236538"/>
            <a:ext cx="6109478" cy="6481503"/>
          </a:xfrm>
          <a:custGeom>
            <a:avLst/>
            <a:gdLst>
              <a:gd name="T0" fmla="*/ 0 w 7362"/>
              <a:gd name="T1" fmla="*/ 0 h 4026"/>
              <a:gd name="T2" fmla="*/ 0 w 7362"/>
              <a:gd name="T3" fmla="*/ 4026 h 4026"/>
              <a:gd name="T4" fmla="*/ 7362 w 7362"/>
              <a:gd name="T5" fmla="*/ 4026 h 4026"/>
              <a:gd name="T6" fmla="*/ 7362 w 7362"/>
              <a:gd name="T7" fmla="*/ 0 h 4026"/>
              <a:gd name="T8" fmla="*/ 0 w 7362"/>
              <a:gd name="T9" fmla="*/ 0 h 4026"/>
              <a:gd name="T10" fmla="*/ 7357 w 7362"/>
              <a:gd name="T11" fmla="*/ 2011 h 4026"/>
              <a:gd name="T12" fmla="*/ 7206 w 7362"/>
              <a:gd name="T13" fmla="*/ 2011 h 4026"/>
              <a:gd name="T14" fmla="*/ 7206 w 7362"/>
              <a:gd name="T15" fmla="*/ 152 h 4026"/>
              <a:gd name="T16" fmla="*/ 3682 w 7362"/>
              <a:gd name="T17" fmla="*/ 152 h 4026"/>
              <a:gd name="T18" fmla="*/ 3682 w 7362"/>
              <a:gd name="T19" fmla="*/ 4 h 4026"/>
              <a:gd name="T20" fmla="*/ 7357 w 7362"/>
              <a:gd name="T21" fmla="*/ 4 h 4026"/>
              <a:gd name="T22" fmla="*/ 7357 w 7362"/>
              <a:gd name="T23" fmla="*/ 2011 h 4026"/>
              <a:gd name="T24" fmla="*/ 160 w 7362"/>
              <a:gd name="T25" fmla="*/ 2014 h 4026"/>
              <a:gd name="T26" fmla="*/ 3678 w 7362"/>
              <a:gd name="T27" fmla="*/ 2014 h 4026"/>
              <a:gd name="T28" fmla="*/ 3678 w 7362"/>
              <a:gd name="T29" fmla="*/ 3868 h 4026"/>
              <a:gd name="T30" fmla="*/ 160 w 7362"/>
              <a:gd name="T31" fmla="*/ 3868 h 4026"/>
              <a:gd name="T32" fmla="*/ 160 w 7362"/>
              <a:gd name="T33" fmla="*/ 2014 h 4026"/>
              <a:gd name="T34" fmla="*/ 160 w 7362"/>
              <a:gd name="T35" fmla="*/ 2011 h 4026"/>
              <a:gd name="T36" fmla="*/ 160 w 7362"/>
              <a:gd name="T37" fmla="*/ 157 h 4026"/>
              <a:gd name="T38" fmla="*/ 3678 w 7362"/>
              <a:gd name="T39" fmla="*/ 157 h 4026"/>
              <a:gd name="T40" fmla="*/ 3678 w 7362"/>
              <a:gd name="T41" fmla="*/ 2011 h 4026"/>
              <a:gd name="T42" fmla="*/ 160 w 7362"/>
              <a:gd name="T43" fmla="*/ 2011 h 4026"/>
              <a:gd name="T44" fmla="*/ 3682 w 7362"/>
              <a:gd name="T45" fmla="*/ 2014 h 4026"/>
              <a:gd name="T46" fmla="*/ 7201 w 7362"/>
              <a:gd name="T47" fmla="*/ 2014 h 4026"/>
              <a:gd name="T48" fmla="*/ 7201 w 7362"/>
              <a:gd name="T49" fmla="*/ 3868 h 4026"/>
              <a:gd name="T50" fmla="*/ 3682 w 7362"/>
              <a:gd name="T51" fmla="*/ 3868 h 4026"/>
              <a:gd name="T52" fmla="*/ 3682 w 7362"/>
              <a:gd name="T53" fmla="*/ 2014 h 4026"/>
              <a:gd name="T54" fmla="*/ 3682 w 7362"/>
              <a:gd name="T55" fmla="*/ 2011 h 4026"/>
              <a:gd name="T56" fmla="*/ 3682 w 7362"/>
              <a:gd name="T57" fmla="*/ 157 h 4026"/>
              <a:gd name="T58" fmla="*/ 7201 w 7362"/>
              <a:gd name="T59" fmla="*/ 157 h 4026"/>
              <a:gd name="T60" fmla="*/ 7201 w 7362"/>
              <a:gd name="T61" fmla="*/ 2011 h 4026"/>
              <a:gd name="T62" fmla="*/ 3682 w 7362"/>
              <a:gd name="T63" fmla="*/ 2011 h 4026"/>
              <a:gd name="T64" fmla="*/ 3678 w 7362"/>
              <a:gd name="T65" fmla="*/ 4 h 4026"/>
              <a:gd name="T66" fmla="*/ 3678 w 7362"/>
              <a:gd name="T67" fmla="*/ 152 h 4026"/>
              <a:gd name="T68" fmla="*/ 155 w 7362"/>
              <a:gd name="T69" fmla="*/ 152 h 4026"/>
              <a:gd name="T70" fmla="*/ 155 w 7362"/>
              <a:gd name="T71" fmla="*/ 2011 h 4026"/>
              <a:gd name="T72" fmla="*/ 5 w 7362"/>
              <a:gd name="T73" fmla="*/ 2011 h 4026"/>
              <a:gd name="T74" fmla="*/ 5 w 7362"/>
              <a:gd name="T75" fmla="*/ 4 h 4026"/>
              <a:gd name="T76" fmla="*/ 3678 w 7362"/>
              <a:gd name="T77" fmla="*/ 4 h 4026"/>
              <a:gd name="T78" fmla="*/ 5 w 7362"/>
              <a:gd name="T79" fmla="*/ 2014 h 4026"/>
              <a:gd name="T80" fmla="*/ 155 w 7362"/>
              <a:gd name="T81" fmla="*/ 2014 h 4026"/>
              <a:gd name="T82" fmla="*/ 155 w 7362"/>
              <a:gd name="T83" fmla="*/ 3873 h 4026"/>
              <a:gd name="T84" fmla="*/ 3678 w 7362"/>
              <a:gd name="T85" fmla="*/ 3873 h 4026"/>
              <a:gd name="T86" fmla="*/ 3678 w 7362"/>
              <a:gd name="T87" fmla="*/ 4021 h 4026"/>
              <a:gd name="T88" fmla="*/ 5 w 7362"/>
              <a:gd name="T89" fmla="*/ 4021 h 4026"/>
              <a:gd name="T90" fmla="*/ 5 w 7362"/>
              <a:gd name="T91" fmla="*/ 2014 h 4026"/>
              <a:gd name="T92" fmla="*/ 3682 w 7362"/>
              <a:gd name="T93" fmla="*/ 4021 h 4026"/>
              <a:gd name="T94" fmla="*/ 3682 w 7362"/>
              <a:gd name="T95" fmla="*/ 3873 h 4026"/>
              <a:gd name="T96" fmla="*/ 7206 w 7362"/>
              <a:gd name="T97" fmla="*/ 3873 h 4026"/>
              <a:gd name="T98" fmla="*/ 7206 w 7362"/>
              <a:gd name="T99" fmla="*/ 2014 h 4026"/>
              <a:gd name="T100" fmla="*/ 7357 w 7362"/>
              <a:gd name="T101" fmla="*/ 2014 h 4026"/>
              <a:gd name="T102" fmla="*/ 7357 w 7362"/>
              <a:gd name="T103" fmla="*/ 4021 h 4026"/>
              <a:gd name="T104" fmla="*/ 3682 w 7362"/>
              <a:gd name="T105" fmla="*/ 4021 h 4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62" h="4026">
                <a:moveTo>
                  <a:pt x="0" y="0"/>
                </a:moveTo>
                <a:lnTo>
                  <a:pt x="0" y="4026"/>
                </a:lnTo>
                <a:lnTo>
                  <a:pt x="7362" y="4026"/>
                </a:lnTo>
                <a:lnTo>
                  <a:pt x="7362" y="0"/>
                </a:lnTo>
                <a:lnTo>
                  <a:pt x="0" y="0"/>
                </a:lnTo>
                <a:close/>
                <a:moveTo>
                  <a:pt x="7357" y="2011"/>
                </a:moveTo>
                <a:lnTo>
                  <a:pt x="7206" y="2011"/>
                </a:lnTo>
                <a:lnTo>
                  <a:pt x="7206" y="152"/>
                </a:lnTo>
                <a:lnTo>
                  <a:pt x="3682" y="152"/>
                </a:lnTo>
                <a:lnTo>
                  <a:pt x="3682" y="4"/>
                </a:lnTo>
                <a:lnTo>
                  <a:pt x="7357" y="4"/>
                </a:lnTo>
                <a:lnTo>
                  <a:pt x="7357" y="2011"/>
                </a:lnTo>
                <a:close/>
                <a:moveTo>
                  <a:pt x="160" y="2014"/>
                </a:moveTo>
                <a:lnTo>
                  <a:pt x="3678" y="2014"/>
                </a:lnTo>
                <a:lnTo>
                  <a:pt x="3678" y="3868"/>
                </a:lnTo>
                <a:lnTo>
                  <a:pt x="160" y="3868"/>
                </a:lnTo>
                <a:lnTo>
                  <a:pt x="160" y="2014"/>
                </a:lnTo>
                <a:close/>
                <a:moveTo>
                  <a:pt x="160" y="2011"/>
                </a:moveTo>
                <a:lnTo>
                  <a:pt x="160" y="157"/>
                </a:lnTo>
                <a:lnTo>
                  <a:pt x="3678" y="157"/>
                </a:lnTo>
                <a:lnTo>
                  <a:pt x="3678" y="2011"/>
                </a:lnTo>
                <a:lnTo>
                  <a:pt x="160" y="2011"/>
                </a:lnTo>
                <a:close/>
                <a:moveTo>
                  <a:pt x="3682" y="2014"/>
                </a:moveTo>
                <a:lnTo>
                  <a:pt x="7201" y="2014"/>
                </a:lnTo>
                <a:lnTo>
                  <a:pt x="7201" y="3868"/>
                </a:lnTo>
                <a:lnTo>
                  <a:pt x="3682" y="3868"/>
                </a:lnTo>
                <a:lnTo>
                  <a:pt x="3682" y="2014"/>
                </a:lnTo>
                <a:close/>
                <a:moveTo>
                  <a:pt x="3682" y="2011"/>
                </a:moveTo>
                <a:lnTo>
                  <a:pt x="3682" y="157"/>
                </a:lnTo>
                <a:lnTo>
                  <a:pt x="7201" y="157"/>
                </a:lnTo>
                <a:lnTo>
                  <a:pt x="7201" y="2011"/>
                </a:lnTo>
                <a:lnTo>
                  <a:pt x="3682" y="2011"/>
                </a:lnTo>
                <a:close/>
                <a:moveTo>
                  <a:pt x="3678" y="4"/>
                </a:moveTo>
                <a:lnTo>
                  <a:pt x="3678" y="152"/>
                </a:lnTo>
                <a:lnTo>
                  <a:pt x="155" y="152"/>
                </a:lnTo>
                <a:lnTo>
                  <a:pt x="155" y="2011"/>
                </a:lnTo>
                <a:lnTo>
                  <a:pt x="5" y="2011"/>
                </a:lnTo>
                <a:lnTo>
                  <a:pt x="5" y="4"/>
                </a:lnTo>
                <a:lnTo>
                  <a:pt x="3678" y="4"/>
                </a:lnTo>
                <a:close/>
                <a:moveTo>
                  <a:pt x="5" y="2014"/>
                </a:moveTo>
                <a:lnTo>
                  <a:pt x="155" y="2014"/>
                </a:lnTo>
                <a:lnTo>
                  <a:pt x="155" y="3873"/>
                </a:lnTo>
                <a:lnTo>
                  <a:pt x="3678" y="3873"/>
                </a:lnTo>
                <a:lnTo>
                  <a:pt x="3678" y="4021"/>
                </a:lnTo>
                <a:lnTo>
                  <a:pt x="5" y="4021"/>
                </a:lnTo>
                <a:lnTo>
                  <a:pt x="5" y="2014"/>
                </a:lnTo>
                <a:close/>
                <a:moveTo>
                  <a:pt x="3682" y="4021"/>
                </a:moveTo>
                <a:lnTo>
                  <a:pt x="3682" y="3873"/>
                </a:lnTo>
                <a:lnTo>
                  <a:pt x="7206" y="3873"/>
                </a:lnTo>
                <a:lnTo>
                  <a:pt x="7206" y="2014"/>
                </a:lnTo>
                <a:lnTo>
                  <a:pt x="7357" y="2014"/>
                </a:lnTo>
                <a:lnTo>
                  <a:pt x="7357" y="4021"/>
                </a:lnTo>
                <a:lnTo>
                  <a:pt x="3682" y="40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email"/>
          <a:srcRect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0" y="4673600"/>
            <a:ext cx="4165599" cy="2184400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65599" y="4673600"/>
            <a:ext cx="3975099" cy="2184400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40699" y="4673600"/>
            <a:ext cx="4051301" cy="2184400"/>
          </a:xfrm>
          <a:prstGeom prst="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7"/>
          <p:cNvSpPr txBox="1"/>
          <p:nvPr/>
        </p:nvSpPr>
        <p:spPr>
          <a:xfrm>
            <a:off x="190499" y="5135940"/>
            <a:ext cx="3784604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MBAH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SURADAL</a:t>
            </a:r>
          </a:p>
        </p:txBody>
      </p:sp>
      <p:sp>
        <p:nvSpPr>
          <p:cNvPr id="9" name="Text Placeholder 7"/>
          <p:cNvSpPr txBox="1"/>
          <p:nvPr/>
        </p:nvSpPr>
        <p:spPr>
          <a:xfrm>
            <a:off x="190499" y="6080403"/>
            <a:ext cx="3644903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JAVASCRIPT EXPERT</a:t>
            </a:r>
          </a:p>
        </p:txBody>
      </p:sp>
      <p:sp>
        <p:nvSpPr>
          <p:cNvPr id="15" name="Text Placeholder 7"/>
          <p:cNvSpPr txBox="1"/>
          <p:nvPr/>
        </p:nvSpPr>
        <p:spPr>
          <a:xfrm>
            <a:off x="4260847" y="5135940"/>
            <a:ext cx="3784604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BARIDHIK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MANJA</a:t>
            </a:r>
          </a:p>
        </p:txBody>
      </p:sp>
      <p:sp>
        <p:nvSpPr>
          <p:cNvPr id="16" name="Text Placeholder 7"/>
          <p:cNvSpPr txBox="1"/>
          <p:nvPr/>
        </p:nvSpPr>
        <p:spPr>
          <a:xfrm>
            <a:off x="4260847" y="6080403"/>
            <a:ext cx="3644903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FRONT-END DEVELOPER</a:t>
            </a:r>
          </a:p>
        </p:txBody>
      </p:sp>
      <p:sp>
        <p:nvSpPr>
          <p:cNvPr id="17" name="Text Placeholder 7"/>
          <p:cNvSpPr txBox="1"/>
          <p:nvPr/>
        </p:nvSpPr>
        <p:spPr>
          <a:xfrm>
            <a:off x="8274046" y="5135940"/>
            <a:ext cx="3784604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CAH</a:t>
            </a: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JOXZIN</a:t>
            </a:r>
          </a:p>
        </p:txBody>
      </p:sp>
      <p:sp>
        <p:nvSpPr>
          <p:cNvPr id="18" name="Text Placeholder 7"/>
          <p:cNvSpPr txBox="1"/>
          <p:nvPr/>
        </p:nvSpPr>
        <p:spPr>
          <a:xfrm>
            <a:off x="8274046" y="6080403"/>
            <a:ext cx="3644903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SOFTWARE ENGINEER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>
          <a:solidFill>
            <a:schemeClr val="bg2"/>
          </a:solidFill>
        </p:spPr>
      </p:pic>
      <p:sp>
        <p:nvSpPr>
          <p:cNvPr id="9" name="Freeform 9"/>
          <p:cNvSpPr>
            <a:spLocks noEditPoints="1"/>
          </p:cNvSpPr>
          <p:nvPr/>
        </p:nvSpPr>
        <p:spPr bwMode="auto">
          <a:xfrm>
            <a:off x="254000" y="236538"/>
            <a:ext cx="11687175" cy="6391275"/>
          </a:xfrm>
          <a:custGeom>
            <a:avLst/>
            <a:gdLst>
              <a:gd name="T0" fmla="*/ 0 w 7362"/>
              <a:gd name="T1" fmla="*/ 0 h 4026"/>
              <a:gd name="T2" fmla="*/ 0 w 7362"/>
              <a:gd name="T3" fmla="*/ 4026 h 4026"/>
              <a:gd name="T4" fmla="*/ 7362 w 7362"/>
              <a:gd name="T5" fmla="*/ 4026 h 4026"/>
              <a:gd name="T6" fmla="*/ 7362 w 7362"/>
              <a:gd name="T7" fmla="*/ 0 h 4026"/>
              <a:gd name="T8" fmla="*/ 0 w 7362"/>
              <a:gd name="T9" fmla="*/ 0 h 4026"/>
              <a:gd name="T10" fmla="*/ 7357 w 7362"/>
              <a:gd name="T11" fmla="*/ 2011 h 4026"/>
              <a:gd name="T12" fmla="*/ 7206 w 7362"/>
              <a:gd name="T13" fmla="*/ 2011 h 4026"/>
              <a:gd name="T14" fmla="*/ 7206 w 7362"/>
              <a:gd name="T15" fmla="*/ 152 h 4026"/>
              <a:gd name="T16" fmla="*/ 3682 w 7362"/>
              <a:gd name="T17" fmla="*/ 152 h 4026"/>
              <a:gd name="T18" fmla="*/ 3682 w 7362"/>
              <a:gd name="T19" fmla="*/ 4 h 4026"/>
              <a:gd name="T20" fmla="*/ 7357 w 7362"/>
              <a:gd name="T21" fmla="*/ 4 h 4026"/>
              <a:gd name="T22" fmla="*/ 7357 w 7362"/>
              <a:gd name="T23" fmla="*/ 2011 h 4026"/>
              <a:gd name="T24" fmla="*/ 160 w 7362"/>
              <a:gd name="T25" fmla="*/ 2014 h 4026"/>
              <a:gd name="T26" fmla="*/ 3678 w 7362"/>
              <a:gd name="T27" fmla="*/ 2014 h 4026"/>
              <a:gd name="T28" fmla="*/ 3678 w 7362"/>
              <a:gd name="T29" fmla="*/ 3868 h 4026"/>
              <a:gd name="T30" fmla="*/ 160 w 7362"/>
              <a:gd name="T31" fmla="*/ 3868 h 4026"/>
              <a:gd name="T32" fmla="*/ 160 w 7362"/>
              <a:gd name="T33" fmla="*/ 2014 h 4026"/>
              <a:gd name="T34" fmla="*/ 160 w 7362"/>
              <a:gd name="T35" fmla="*/ 2011 h 4026"/>
              <a:gd name="T36" fmla="*/ 160 w 7362"/>
              <a:gd name="T37" fmla="*/ 157 h 4026"/>
              <a:gd name="T38" fmla="*/ 3678 w 7362"/>
              <a:gd name="T39" fmla="*/ 157 h 4026"/>
              <a:gd name="T40" fmla="*/ 3678 w 7362"/>
              <a:gd name="T41" fmla="*/ 2011 h 4026"/>
              <a:gd name="T42" fmla="*/ 160 w 7362"/>
              <a:gd name="T43" fmla="*/ 2011 h 4026"/>
              <a:gd name="T44" fmla="*/ 3682 w 7362"/>
              <a:gd name="T45" fmla="*/ 2014 h 4026"/>
              <a:gd name="T46" fmla="*/ 7201 w 7362"/>
              <a:gd name="T47" fmla="*/ 2014 h 4026"/>
              <a:gd name="T48" fmla="*/ 7201 w 7362"/>
              <a:gd name="T49" fmla="*/ 3868 h 4026"/>
              <a:gd name="T50" fmla="*/ 3682 w 7362"/>
              <a:gd name="T51" fmla="*/ 3868 h 4026"/>
              <a:gd name="T52" fmla="*/ 3682 w 7362"/>
              <a:gd name="T53" fmla="*/ 2014 h 4026"/>
              <a:gd name="T54" fmla="*/ 3682 w 7362"/>
              <a:gd name="T55" fmla="*/ 2011 h 4026"/>
              <a:gd name="T56" fmla="*/ 3682 w 7362"/>
              <a:gd name="T57" fmla="*/ 157 h 4026"/>
              <a:gd name="T58" fmla="*/ 7201 w 7362"/>
              <a:gd name="T59" fmla="*/ 157 h 4026"/>
              <a:gd name="T60" fmla="*/ 7201 w 7362"/>
              <a:gd name="T61" fmla="*/ 2011 h 4026"/>
              <a:gd name="T62" fmla="*/ 3682 w 7362"/>
              <a:gd name="T63" fmla="*/ 2011 h 4026"/>
              <a:gd name="T64" fmla="*/ 3678 w 7362"/>
              <a:gd name="T65" fmla="*/ 4 h 4026"/>
              <a:gd name="T66" fmla="*/ 3678 w 7362"/>
              <a:gd name="T67" fmla="*/ 152 h 4026"/>
              <a:gd name="T68" fmla="*/ 155 w 7362"/>
              <a:gd name="T69" fmla="*/ 152 h 4026"/>
              <a:gd name="T70" fmla="*/ 155 w 7362"/>
              <a:gd name="T71" fmla="*/ 2011 h 4026"/>
              <a:gd name="T72" fmla="*/ 5 w 7362"/>
              <a:gd name="T73" fmla="*/ 2011 h 4026"/>
              <a:gd name="T74" fmla="*/ 5 w 7362"/>
              <a:gd name="T75" fmla="*/ 4 h 4026"/>
              <a:gd name="T76" fmla="*/ 3678 w 7362"/>
              <a:gd name="T77" fmla="*/ 4 h 4026"/>
              <a:gd name="T78" fmla="*/ 5 w 7362"/>
              <a:gd name="T79" fmla="*/ 2014 h 4026"/>
              <a:gd name="T80" fmla="*/ 155 w 7362"/>
              <a:gd name="T81" fmla="*/ 2014 h 4026"/>
              <a:gd name="T82" fmla="*/ 155 w 7362"/>
              <a:gd name="T83" fmla="*/ 3873 h 4026"/>
              <a:gd name="T84" fmla="*/ 3678 w 7362"/>
              <a:gd name="T85" fmla="*/ 3873 h 4026"/>
              <a:gd name="T86" fmla="*/ 3678 w 7362"/>
              <a:gd name="T87" fmla="*/ 4021 h 4026"/>
              <a:gd name="T88" fmla="*/ 5 w 7362"/>
              <a:gd name="T89" fmla="*/ 4021 h 4026"/>
              <a:gd name="T90" fmla="*/ 5 w 7362"/>
              <a:gd name="T91" fmla="*/ 2014 h 4026"/>
              <a:gd name="T92" fmla="*/ 3682 w 7362"/>
              <a:gd name="T93" fmla="*/ 4021 h 4026"/>
              <a:gd name="T94" fmla="*/ 3682 w 7362"/>
              <a:gd name="T95" fmla="*/ 3873 h 4026"/>
              <a:gd name="T96" fmla="*/ 7206 w 7362"/>
              <a:gd name="T97" fmla="*/ 3873 h 4026"/>
              <a:gd name="T98" fmla="*/ 7206 w 7362"/>
              <a:gd name="T99" fmla="*/ 2014 h 4026"/>
              <a:gd name="T100" fmla="*/ 7357 w 7362"/>
              <a:gd name="T101" fmla="*/ 2014 h 4026"/>
              <a:gd name="T102" fmla="*/ 7357 w 7362"/>
              <a:gd name="T103" fmla="*/ 4021 h 4026"/>
              <a:gd name="T104" fmla="*/ 3682 w 7362"/>
              <a:gd name="T105" fmla="*/ 4021 h 4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62" h="4026">
                <a:moveTo>
                  <a:pt x="0" y="0"/>
                </a:moveTo>
                <a:lnTo>
                  <a:pt x="0" y="4026"/>
                </a:lnTo>
                <a:lnTo>
                  <a:pt x="7362" y="4026"/>
                </a:lnTo>
                <a:lnTo>
                  <a:pt x="7362" y="0"/>
                </a:lnTo>
                <a:lnTo>
                  <a:pt x="0" y="0"/>
                </a:lnTo>
                <a:close/>
                <a:moveTo>
                  <a:pt x="7357" y="2011"/>
                </a:moveTo>
                <a:lnTo>
                  <a:pt x="7206" y="2011"/>
                </a:lnTo>
                <a:lnTo>
                  <a:pt x="7206" y="152"/>
                </a:lnTo>
                <a:lnTo>
                  <a:pt x="3682" y="152"/>
                </a:lnTo>
                <a:lnTo>
                  <a:pt x="3682" y="4"/>
                </a:lnTo>
                <a:lnTo>
                  <a:pt x="7357" y="4"/>
                </a:lnTo>
                <a:lnTo>
                  <a:pt x="7357" y="2011"/>
                </a:lnTo>
                <a:close/>
                <a:moveTo>
                  <a:pt x="160" y="2014"/>
                </a:moveTo>
                <a:lnTo>
                  <a:pt x="3678" y="2014"/>
                </a:lnTo>
                <a:lnTo>
                  <a:pt x="3678" y="3868"/>
                </a:lnTo>
                <a:lnTo>
                  <a:pt x="160" y="3868"/>
                </a:lnTo>
                <a:lnTo>
                  <a:pt x="160" y="2014"/>
                </a:lnTo>
                <a:close/>
                <a:moveTo>
                  <a:pt x="160" y="2011"/>
                </a:moveTo>
                <a:lnTo>
                  <a:pt x="160" y="157"/>
                </a:lnTo>
                <a:lnTo>
                  <a:pt x="3678" y="157"/>
                </a:lnTo>
                <a:lnTo>
                  <a:pt x="3678" y="2011"/>
                </a:lnTo>
                <a:lnTo>
                  <a:pt x="160" y="2011"/>
                </a:lnTo>
                <a:close/>
                <a:moveTo>
                  <a:pt x="3682" y="2014"/>
                </a:moveTo>
                <a:lnTo>
                  <a:pt x="7201" y="2014"/>
                </a:lnTo>
                <a:lnTo>
                  <a:pt x="7201" y="3868"/>
                </a:lnTo>
                <a:lnTo>
                  <a:pt x="3682" y="3868"/>
                </a:lnTo>
                <a:lnTo>
                  <a:pt x="3682" y="2014"/>
                </a:lnTo>
                <a:close/>
                <a:moveTo>
                  <a:pt x="3682" y="2011"/>
                </a:moveTo>
                <a:lnTo>
                  <a:pt x="3682" y="157"/>
                </a:lnTo>
                <a:lnTo>
                  <a:pt x="7201" y="157"/>
                </a:lnTo>
                <a:lnTo>
                  <a:pt x="7201" y="2011"/>
                </a:lnTo>
                <a:lnTo>
                  <a:pt x="3682" y="2011"/>
                </a:lnTo>
                <a:close/>
                <a:moveTo>
                  <a:pt x="3678" y="4"/>
                </a:moveTo>
                <a:lnTo>
                  <a:pt x="3678" y="152"/>
                </a:lnTo>
                <a:lnTo>
                  <a:pt x="155" y="152"/>
                </a:lnTo>
                <a:lnTo>
                  <a:pt x="155" y="2011"/>
                </a:lnTo>
                <a:lnTo>
                  <a:pt x="5" y="2011"/>
                </a:lnTo>
                <a:lnTo>
                  <a:pt x="5" y="4"/>
                </a:lnTo>
                <a:lnTo>
                  <a:pt x="3678" y="4"/>
                </a:lnTo>
                <a:close/>
                <a:moveTo>
                  <a:pt x="5" y="2014"/>
                </a:moveTo>
                <a:lnTo>
                  <a:pt x="155" y="2014"/>
                </a:lnTo>
                <a:lnTo>
                  <a:pt x="155" y="3873"/>
                </a:lnTo>
                <a:lnTo>
                  <a:pt x="3678" y="3873"/>
                </a:lnTo>
                <a:lnTo>
                  <a:pt x="3678" y="4021"/>
                </a:lnTo>
                <a:lnTo>
                  <a:pt x="5" y="4021"/>
                </a:lnTo>
                <a:lnTo>
                  <a:pt x="5" y="2014"/>
                </a:lnTo>
                <a:close/>
                <a:moveTo>
                  <a:pt x="3682" y="4021"/>
                </a:moveTo>
                <a:lnTo>
                  <a:pt x="3682" y="3873"/>
                </a:lnTo>
                <a:lnTo>
                  <a:pt x="7206" y="3873"/>
                </a:lnTo>
                <a:lnTo>
                  <a:pt x="7206" y="2014"/>
                </a:lnTo>
                <a:lnTo>
                  <a:pt x="7357" y="2014"/>
                </a:lnTo>
                <a:lnTo>
                  <a:pt x="7357" y="4021"/>
                </a:lnTo>
                <a:lnTo>
                  <a:pt x="3682" y="40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 Placeholder 7"/>
          <p:cNvSpPr txBox="1"/>
          <p:nvPr/>
        </p:nvSpPr>
        <p:spPr>
          <a:xfrm>
            <a:off x="7079343" y="3688134"/>
            <a:ext cx="4647163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 Black" panose="020F0A02020204030203" pitchFamily="34" charset="0"/>
                <a:cs typeface="Lato Black" panose="020F0A02020204030203" pitchFamily="34" charset="0"/>
              </a:rPr>
              <a:t>Don't let your ego get too close to your position, so that if your position gets shot down, your ego doesn't go with it.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Us. 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Don't let your 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6914123" y="2139800"/>
            <a:ext cx="546851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6000" b="0" dirty="0">
                <a:solidFill>
                  <a:srgbClr val="222A35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6000" b="0" dirty="0">
              <a:solidFill>
                <a:srgbClr val="222A35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38" name="Text Placeholder 7"/>
          <p:cNvSpPr txBox="1"/>
          <p:nvPr/>
        </p:nvSpPr>
        <p:spPr>
          <a:xfrm>
            <a:off x="7079343" y="2748324"/>
            <a:ext cx="4461786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Don't let your ego get too close to your position.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Black" panose="020F0A02020204030203" pitchFamily="34" charset="0"/>
              <a:ea typeface="+mn-ea"/>
              <a:cs typeface="+mn-cs"/>
            </a:endParaRPr>
          </a:p>
        </p:txBody>
      </p:sp>
      <p:sp>
        <p:nvSpPr>
          <p:cNvPr id="42" name="Freeform 12"/>
          <p:cNvSpPr/>
          <p:nvPr/>
        </p:nvSpPr>
        <p:spPr bwMode="auto">
          <a:xfrm>
            <a:off x="496889" y="722314"/>
            <a:ext cx="3463925" cy="3462337"/>
          </a:xfrm>
          <a:custGeom>
            <a:avLst/>
            <a:gdLst>
              <a:gd name="T0" fmla="*/ 4 w 2182"/>
              <a:gd name="T1" fmla="*/ 2181 h 2181"/>
              <a:gd name="T2" fmla="*/ 0 w 2182"/>
              <a:gd name="T3" fmla="*/ 2177 h 2181"/>
              <a:gd name="T4" fmla="*/ 2178 w 2182"/>
              <a:gd name="T5" fmla="*/ 0 h 2181"/>
              <a:gd name="T6" fmla="*/ 2182 w 2182"/>
              <a:gd name="T7" fmla="*/ 4 h 2181"/>
              <a:gd name="T8" fmla="*/ 4 w 2182"/>
              <a:gd name="T9" fmla="*/ 2181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2" h="2181">
                <a:moveTo>
                  <a:pt x="4" y="2181"/>
                </a:moveTo>
                <a:lnTo>
                  <a:pt x="0" y="2177"/>
                </a:lnTo>
                <a:lnTo>
                  <a:pt x="2178" y="0"/>
                </a:lnTo>
                <a:lnTo>
                  <a:pt x="2182" y="4"/>
                </a:lnTo>
                <a:lnTo>
                  <a:pt x="4" y="2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 13"/>
          <p:cNvSpPr/>
          <p:nvPr/>
        </p:nvSpPr>
        <p:spPr bwMode="auto">
          <a:xfrm>
            <a:off x="938353" y="-181768"/>
            <a:ext cx="3462338" cy="3462337"/>
          </a:xfrm>
          <a:custGeom>
            <a:avLst/>
            <a:gdLst>
              <a:gd name="T0" fmla="*/ 4 w 2181"/>
              <a:gd name="T1" fmla="*/ 2181 h 2181"/>
              <a:gd name="T2" fmla="*/ 0 w 2181"/>
              <a:gd name="T3" fmla="*/ 2177 h 2181"/>
              <a:gd name="T4" fmla="*/ 2178 w 2181"/>
              <a:gd name="T5" fmla="*/ 0 h 2181"/>
              <a:gd name="T6" fmla="*/ 2181 w 2181"/>
              <a:gd name="T7" fmla="*/ 4 h 2181"/>
              <a:gd name="T8" fmla="*/ 4 w 2181"/>
              <a:gd name="T9" fmla="*/ 2181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1" h="2181">
                <a:moveTo>
                  <a:pt x="4" y="2181"/>
                </a:moveTo>
                <a:lnTo>
                  <a:pt x="0" y="2177"/>
                </a:lnTo>
                <a:lnTo>
                  <a:pt x="2178" y="0"/>
                </a:lnTo>
                <a:lnTo>
                  <a:pt x="2181" y="4"/>
                </a:lnTo>
                <a:lnTo>
                  <a:pt x="4" y="2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Freeform 14"/>
          <p:cNvSpPr/>
          <p:nvPr/>
        </p:nvSpPr>
        <p:spPr bwMode="auto">
          <a:xfrm>
            <a:off x="3794126" y="3280569"/>
            <a:ext cx="3460750" cy="3462337"/>
          </a:xfrm>
          <a:custGeom>
            <a:avLst/>
            <a:gdLst>
              <a:gd name="T0" fmla="*/ 2 w 2180"/>
              <a:gd name="T1" fmla="*/ 2181 h 2181"/>
              <a:gd name="T2" fmla="*/ 0 w 2180"/>
              <a:gd name="T3" fmla="*/ 2177 h 2181"/>
              <a:gd name="T4" fmla="*/ 2178 w 2180"/>
              <a:gd name="T5" fmla="*/ 0 h 2181"/>
              <a:gd name="T6" fmla="*/ 2180 w 2180"/>
              <a:gd name="T7" fmla="*/ 4 h 2181"/>
              <a:gd name="T8" fmla="*/ 2 w 2180"/>
              <a:gd name="T9" fmla="*/ 2181 h 2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0" h="2181">
                <a:moveTo>
                  <a:pt x="2" y="2181"/>
                </a:moveTo>
                <a:lnTo>
                  <a:pt x="0" y="2177"/>
                </a:lnTo>
                <a:lnTo>
                  <a:pt x="2178" y="0"/>
                </a:lnTo>
                <a:lnTo>
                  <a:pt x="2180" y="4"/>
                </a:lnTo>
                <a:lnTo>
                  <a:pt x="2" y="2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/>
          <p:nvPr/>
        </p:nvSpPr>
        <p:spPr>
          <a:xfrm>
            <a:off x="6457044" y="1866900"/>
            <a:ext cx="483299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60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60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6505" y="2651556"/>
            <a:ext cx="3950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</a:t>
            </a: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139700" y="188913"/>
            <a:ext cx="11895138" cy="6486525"/>
          </a:xfrm>
          <a:custGeom>
            <a:avLst/>
            <a:gdLst>
              <a:gd name="T0" fmla="*/ 0 w 7493"/>
              <a:gd name="T1" fmla="*/ 4086 h 4086"/>
              <a:gd name="T2" fmla="*/ 7493 w 7493"/>
              <a:gd name="T3" fmla="*/ 0 h 4086"/>
              <a:gd name="T4" fmla="*/ 7488 w 7493"/>
              <a:gd name="T5" fmla="*/ 2041 h 4086"/>
              <a:gd name="T6" fmla="*/ 7334 w 7493"/>
              <a:gd name="T7" fmla="*/ 155 h 4086"/>
              <a:gd name="T8" fmla="*/ 5106 w 7493"/>
              <a:gd name="T9" fmla="*/ 4 h 4086"/>
              <a:gd name="T10" fmla="*/ 7488 w 7493"/>
              <a:gd name="T11" fmla="*/ 2041 h 4086"/>
              <a:gd name="T12" fmla="*/ 2389 w 7493"/>
              <a:gd name="T13" fmla="*/ 2044 h 4086"/>
              <a:gd name="T14" fmla="*/ 5102 w 7493"/>
              <a:gd name="T15" fmla="*/ 3926 h 4086"/>
              <a:gd name="T16" fmla="*/ 5102 w 7493"/>
              <a:gd name="T17" fmla="*/ 3931 h 4086"/>
              <a:gd name="T18" fmla="*/ 2389 w 7493"/>
              <a:gd name="T19" fmla="*/ 4081 h 4086"/>
              <a:gd name="T20" fmla="*/ 5102 w 7493"/>
              <a:gd name="T21" fmla="*/ 3931 h 4086"/>
              <a:gd name="T22" fmla="*/ 2386 w 7493"/>
              <a:gd name="T23" fmla="*/ 2044 h 4086"/>
              <a:gd name="T24" fmla="*/ 163 w 7493"/>
              <a:gd name="T25" fmla="*/ 3926 h 4086"/>
              <a:gd name="T26" fmla="*/ 5102 w 7493"/>
              <a:gd name="T27" fmla="*/ 159 h 4086"/>
              <a:gd name="T28" fmla="*/ 2389 w 7493"/>
              <a:gd name="T29" fmla="*/ 2041 h 4086"/>
              <a:gd name="T30" fmla="*/ 5102 w 7493"/>
              <a:gd name="T31" fmla="*/ 159 h 4086"/>
              <a:gd name="T32" fmla="*/ 2389 w 7493"/>
              <a:gd name="T33" fmla="*/ 4 h 4086"/>
              <a:gd name="T34" fmla="*/ 5102 w 7493"/>
              <a:gd name="T35" fmla="*/ 155 h 4086"/>
              <a:gd name="T36" fmla="*/ 2386 w 7493"/>
              <a:gd name="T37" fmla="*/ 2041 h 4086"/>
              <a:gd name="T38" fmla="*/ 163 w 7493"/>
              <a:gd name="T39" fmla="*/ 159 h 4086"/>
              <a:gd name="T40" fmla="*/ 2386 w 7493"/>
              <a:gd name="T41" fmla="*/ 2041 h 4086"/>
              <a:gd name="T42" fmla="*/ 7329 w 7493"/>
              <a:gd name="T43" fmla="*/ 2044 h 4086"/>
              <a:gd name="T44" fmla="*/ 5106 w 7493"/>
              <a:gd name="T45" fmla="*/ 3926 h 4086"/>
              <a:gd name="T46" fmla="*/ 5106 w 7493"/>
              <a:gd name="T47" fmla="*/ 2041 h 4086"/>
              <a:gd name="T48" fmla="*/ 7329 w 7493"/>
              <a:gd name="T49" fmla="*/ 159 h 4086"/>
              <a:gd name="T50" fmla="*/ 5106 w 7493"/>
              <a:gd name="T51" fmla="*/ 2041 h 4086"/>
              <a:gd name="T52" fmla="*/ 2386 w 7493"/>
              <a:gd name="T53" fmla="*/ 155 h 4086"/>
              <a:gd name="T54" fmla="*/ 158 w 7493"/>
              <a:gd name="T55" fmla="*/ 2041 h 4086"/>
              <a:gd name="T56" fmla="*/ 5 w 7493"/>
              <a:gd name="T57" fmla="*/ 4 h 4086"/>
              <a:gd name="T58" fmla="*/ 5 w 7493"/>
              <a:gd name="T59" fmla="*/ 2044 h 4086"/>
              <a:gd name="T60" fmla="*/ 158 w 7493"/>
              <a:gd name="T61" fmla="*/ 3931 h 4086"/>
              <a:gd name="T62" fmla="*/ 2386 w 7493"/>
              <a:gd name="T63" fmla="*/ 4081 h 4086"/>
              <a:gd name="T64" fmla="*/ 5 w 7493"/>
              <a:gd name="T65" fmla="*/ 2044 h 4086"/>
              <a:gd name="T66" fmla="*/ 5106 w 7493"/>
              <a:gd name="T67" fmla="*/ 3931 h 4086"/>
              <a:gd name="T68" fmla="*/ 7334 w 7493"/>
              <a:gd name="T69" fmla="*/ 2044 h 4086"/>
              <a:gd name="T70" fmla="*/ 7488 w 7493"/>
              <a:gd name="T71" fmla="*/ 4081 h 40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93" h="4086">
                <a:moveTo>
                  <a:pt x="0" y="0"/>
                </a:moveTo>
                <a:lnTo>
                  <a:pt x="0" y="4086"/>
                </a:lnTo>
                <a:lnTo>
                  <a:pt x="7493" y="4086"/>
                </a:lnTo>
                <a:lnTo>
                  <a:pt x="7493" y="0"/>
                </a:lnTo>
                <a:lnTo>
                  <a:pt x="0" y="0"/>
                </a:lnTo>
                <a:close/>
                <a:moveTo>
                  <a:pt x="7488" y="2041"/>
                </a:moveTo>
                <a:lnTo>
                  <a:pt x="7334" y="2041"/>
                </a:lnTo>
                <a:lnTo>
                  <a:pt x="7334" y="155"/>
                </a:lnTo>
                <a:lnTo>
                  <a:pt x="5106" y="155"/>
                </a:lnTo>
                <a:lnTo>
                  <a:pt x="5106" y="4"/>
                </a:lnTo>
                <a:lnTo>
                  <a:pt x="7488" y="4"/>
                </a:lnTo>
                <a:lnTo>
                  <a:pt x="7488" y="2041"/>
                </a:lnTo>
                <a:close/>
                <a:moveTo>
                  <a:pt x="2389" y="3926"/>
                </a:moveTo>
                <a:lnTo>
                  <a:pt x="2389" y="2044"/>
                </a:lnTo>
                <a:lnTo>
                  <a:pt x="5102" y="2044"/>
                </a:lnTo>
                <a:lnTo>
                  <a:pt x="5102" y="3926"/>
                </a:lnTo>
                <a:lnTo>
                  <a:pt x="2389" y="3926"/>
                </a:lnTo>
                <a:close/>
                <a:moveTo>
                  <a:pt x="5102" y="3931"/>
                </a:moveTo>
                <a:lnTo>
                  <a:pt x="5102" y="4081"/>
                </a:lnTo>
                <a:lnTo>
                  <a:pt x="2389" y="4081"/>
                </a:lnTo>
                <a:lnTo>
                  <a:pt x="2389" y="3931"/>
                </a:lnTo>
                <a:lnTo>
                  <a:pt x="5102" y="3931"/>
                </a:lnTo>
                <a:close/>
                <a:moveTo>
                  <a:pt x="163" y="2044"/>
                </a:moveTo>
                <a:lnTo>
                  <a:pt x="2386" y="2044"/>
                </a:lnTo>
                <a:lnTo>
                  <a:pt x="2386" y="3926"/>
                </a:lnTo>
                <a:lnTo>
                  <a:pt x="163" y="3926"/>
                </a:lnTo>
                <a:lnTo>
                  <a:pt x="163" y="2044"/>
                </a:lnTo>
                <a:close/>
                <a:moveTo>
                  <a:pt x="5102" y="159"/>
                </a:moveTo>
                <a:lnTo>
                  <a:pt x="5102" y="2041"/>
                </a:lnTo>
                <a:lnTo>
                  <a:pt x="2389" y="2041"/>
                </a:lnTo>
                <a:lnTo>
                  <a:pt x="2389" y="159"/>
                </a:lnTo>
                <a:lnTo>
                  <a:pt x="5102" y="159"/>
                </a:lnTo>
                <a:close/>
                <a:moveTo>
                  <a:pt x="2389" y="155"/>
                </a:moveTo>
                <a:lnTo>
                  <a:pt x="2389" y="4"/>
                </a:lnTo>
                <a:lnTo>
                  <a:pt x="5102" y="4"/>
                </a:lnTo>
                <a:lnTo>
                  <a:pt x="5102" y="155"/>
                </a:lnTo>
                <a:lnTo>
                  <a:pt x="2389" y="155"/>
                </a:lnTo>
                <a:close/>
                <a:moveTo>
                  <a:pt x="2386" y="2041"/>
                </a:moveTo>
                <a:lnTo>
                  <a:pt x="163" y="2041"/>
                </a:lnTo>
                <a:lnTo>
                  <a:pt x="163" y="159"/>
                </a:lnTo>
                <a:lnTo>
                  <a:pt x="2386" y="159"/>
                </a:lnTo>
                <a:lnTo>
                  <a:pt x="2386" y="2041"/>
                </a:lnTo>
                <a:close/>
                <a:moveTo>
                  <a:pt x="5106" y="2044"/>
                </a:moveTo>
                <a:lnTo>
                  <a:pt x="7329" y="2044"/>
                </a:lnTo>
                <a:lnTo>
                  <a:pt x="7329" y="3926"/>
                </a:lnTo>
                <a:lnTo>
                  <a:pt x="5106" y="3926"/>
                </a:lnTo>
                <a:lnTo>
                  <a:pt x="5106" y="2044"/>
                </a:lnTo>
                <a:close/>
                <a:moveTo>
                  <a:pt x="5106" y="2041"/>
                </a:moveTo>
                <a:lnTo>
                  <a:pt x="5106" y="159"/>
                </a:lnTo>
                <a:lnTo>
                  <a:pt x="7329" y="159"/>
                </a:lnTo>
                <a:lnTo>
                  <a:pt x="7329" y="2041"/>
                </a:lnTo>
                <a:lnTo>
                  <a:pt x="5106" y="2041"/>
                </a:lnTo>
                <a:close/>
                <a:moveTo>
                  <a:pt x="2386" y="4"/>
                </a:moveTo>
                <a:lnTo>
                  <a:pt x="2386" y="155"/>
                </a:lnTo>
                <a:lnTo>
                  <a:pt x="158" y="155"/>
                </a:lnTo>
                <a:lnTo>
                  <a:pt x="158" y="2041"/>
                </a:lnTo>
                <a:lnTo>
                  <a:pt x="5" y="2041"/>
                </a:lnTo>
                <a:lnTo>
                  <a:pt x="5" y="4"/>
                </a:lnTo>
                <a:lnTo>
                  <a:pt x="2386" y="4"/>
                </a:lnTo>
                <a:close/>
                <a:moveTo>
                  <a:pt x="5" y="2044"/>
                </a:moveTo>
                <a:lnTo>
                  <a:pt x="158" y="2044"/>
                </a:lnTo>
                <a:lnTo>
                  <a:pt x="158" y="3931"/>
                </a:lnTo>
                <a:lnTo>
                  <a:pt x="2386" y="3931"/>
                </a:lnTo>
                <a:lnTo>
                  <a:pt x="2386" y="4081"/>
                </a:lnTo>
                <a:lnTo>
                  <a:pt x="5" y="4081"/>
                </a:lnTo>
                <a:lnTo>
                  <a:pt x="5" y="2044"/>
                </a:lnTo>
                <a:close/>
                <a:moveTo>
                  <a:pt x="5106" y="4081"/>
                </a:moveTo>
                <a:lnTo>
                  <a:pt x="5106" y="3931"/>
                </a:lnTo>
                <a:lnTo>
                  <a:pt x="7334" y="3931"/>
                </a:lnTo>
                <a:lnTo>
                  <a:pt x="7334" y="2044"/>
                </a:lnTo>
                <a:lnTo>
                  <a:pt x="7488" y="2044"/>
                </a:lnTo>
                <a:lnTo>
                  <a:pt x="7488" y="4081"/>
                </a:lnTo>
                <a:lnTo>
                  <a:pt x="5106" y="40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8" y="203200"/>
            <a:ext cx="5856223" cy="3327400"/>
          </a:xfrm>
        </p:spPr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8" y="3670300"/>
            <a:ext cx="5854942" cy="2984500"/>
          </a:xfrm>
        </p:spPr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51219" y="4872128"/>
            <a:ext cx="3950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</a:t>
            </a:r>
          </a:p>
        </p:txBody>
      </p:sp>
      <p:sp>
        <p:nvSpPr>
          <p:cNvPr id="7" name="Text Placeholder 7"/>
          <p:cNvSpPr txBox="1"/>
          <p:nvPr/>
        </p:nvSpPr>
        <p:spPr>
          <a:xfrm>
            <a:off x="6164607" y="4114981"/>
            <a:ext cx="6394397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72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72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190500" y="142875"/>
            <a:ext cx="11811000" cy="6572250"/>
          </a:xfrm>
          <a:custGeom>
            <a:avLst/>
            <a:gdLst>
              <a:gd name="T0" fmla="*/ 0 w 8634"/>
              <a:gd name="T1" fmla="*/ 0 h 4856"/>
              <a:gd name="T2" fmla="*/ 0 w 8634"/>
              <a:gd name="T3" fmla="*/ 4856 h 4856"/>
              <a:gd name="T4" fmla="*/ 8634 w 8634"/>
              <a:gd name="T5" fmla="*/ 4856 h 4856"/>
              <a:gd name="T6" fmla="*/ 8634 w 8634"/>
              <a:gd name="T7" fmla="*/ 0 h 4856"/>
              <a:gd name="T8" fmla="*/ 0 w 8634"/>
              <a:gd name="T9" fmla="*/ 0 h 4856"/>
              <a:gd name="T10" fmla="*/ 8627 w 8634"/>
              <a:gd name="T11" fmla="*/ 2424 h 4856"/>
              <a:gd name="T12" fmla="*/ 8452 w 8634"/>
              <a:gd name="T13" fmla="*/ 2424 h 4856"/>
              <a:gd name="T14" fmla="*/ 8452 w 8634"/>
              <a:gd name="T15" fmla="*/ 184 h 4856"/>
              <a:gd name="T16" fmla="*/ 4322 w 8634"/>
              <a:gd name="T17" fmla="*/ 184 h 4856"/>
              <a:gd name="T18" fmla="*/ 4322 w 8634"/>
              <a:gd name="T19" fmla="*/ 8 h 4856"/>
              <a:gd name="T20" fmla="*/ 8627 w 8634"/>
              <a:gd name="T21" fmla="*/ 8 h 4856"/>
              <a:gd name="T22" fmla="*/ 8627 w 8634"/>
              <a:gd name="T23" fmla="*/ 2424 h 4856"/>
              <a:gd name="T24" fmla="*/ 190 w 8634"/>
              <a:gd name="T25" fmla="*/ 2432 h 4856"/>
              <a:gd name="T26" fmla="*/ 4314 w 8634"/>
              <a:gd name="T27" fmla="*/ 2432 h 4856"/>
              <a:gd name="T28" fmla="*/ 4314 w 8634"/>
              <a:gd name="T29" fmla="*/ 4665 h 4856"/>
              <a:gd name="T30" fmla="*/ 190 w 8634"/>
              <a:gd name="T31" fmla="*/ 4665 h 4856"/>
              <a:gd name="T32" fmla="*/ 190 w 8634"/>
              <a:gd name="T33" fmla="*/ 2432 h 4856"/>
              <a:gd name="T34" fmla="*/ 190 w 8634"/>
              <a:gd name="T35" fmla="*/ 2424 h 4856"/>
              <a:gd name="T36" fmla="*/ 190 w 8634"/>
              <a:gd name="T37" fmla="*/ 192 h 4856"/>
              <a:gd name="T38" fmla="*/ 4314 w 8634"/>
              <a:gd name="T39" fmla="*/ 192 h 4856"/>
              <a:gd name="T40" fmla="*/ 4314 w 8634"/>
              <a:gd name="T41" fmla="*/ 2424 h 4856"/>
              <a:gd name="T42" fmla="*/ 190 w 8634"/>
              <a:gd name="T43" fmla="*/ 2424 h 4856"/>
              <a:gd name="T44" fmla="*/ 4322 w 8634"/>
              <a:gd name="T45" fmla="*/ 2432 h 4856"/>
              <a:gd name="T46" fmla="*/ 8444 w 8634"/>
              <a:gd name="T47" fmla="*/ 2432 h 4856"/>
              <a:gd name="T48" fmla="*/ 8444 w 8634"/>
              <a:gd name="T49" fmla="*/ 4665 h 4856"/>
              <a:gd name="T50" fmla="*/ 4322 w 8634"/>
              <a:gd name="T51" fmla="*/ 4665 h 4856"/>
              <a:gd name="T52" fmla="*/ 4322 w 8634"/>
              <a:gd name="T53" fmla="*/ 2432 h 4856"/>
              <a:gd name="T54" fmla="*/ 4322 w 8634"/>
              <a:gd name="T55" fmla="*/ 2424 h 4856"/>
              <a:gd name="T56" fmla="*/ 4322 w 8634"/>
              <a:gd name="T57" fmla="*/ 192 h 4856"/>
              <a:gd name="T58" fmla="*/ 8444 w 8634"/>
              <a:gd name="T59" fmla="*/ 192 h 4856"/>
              <a:gd name="T60" fmla="*/ 8444 w 8634"/>
              <a:gd name="T61" fmla="*/ 2424 h 4856"/>
              <a:gd name="T62" fmla="*/ 4322 w 8634"/>
              <a:gd name="T63" fmla="*/ 2424 h 4856"/>
              <a:gd name="T64" fmla="*/ 4314 w 8634"/>
              <a:gd name="T65" fmla="*/ 8 h 4856"/>
              <a:gd name="T66" fmla="*/ 4314 w 8634"/>
              <a:gd name="T67" fmla="*/ 184 h 4856"/>
              <a:gd name="T68" fmla="*/ 182 w 8634"/>
              <a:gd name="T69" fmla="*/ 184 h 4856"/>
              <a:gd name="T70" fmla="*/ 182 w 8634"/>
              <a:gd name="T71" fmla="*/ 2424 h 4856"/>
              <a:gd name="T72" fmla="*/ 8 w 8634"/>
              <a:gd name="T73" fmla="*/ 2424 h 4856"/>
              <a:gd name="T74" fmla="*/ 8 w 8634"/>
              <a:gd name="T75" fmla="*/ 8 h 4856"/>
              <a:gd name="T76" fmla="*/ 4314 w 8634"/>
              <a:gd name="T77" fmla="*/ 8 h 4856"/>
              <a:gd name="T78" fmla="*/ 8 w 8634"/>
              <a:gd name="T79" fmla="*/ 2432 h 4856"/>
              <a:gd name="T80" fmla="*/ 182 w 8634"/>
              <a:gd name="T81" fmla="*/ 2432 h 4856"/>
              <a:gd name="T82" fmla="*/ 182 w 8634"/>
              <a:gd name="T83" fmla="*/ 4672 h 4856"/>
              <a:gd name="T84" fmla="*/ 4314 w 8634"/>
              <a:gd name="T85" fmla="*/ 4672 h 4856"/>
              <a:gd name="T86" fmla="*/ 4314 w 8634"/>
              <a:gd name="T87" fmla="*/ 4849 h 4856"/>
              <a:gd name="T88" fmla="*/ 8 w 8634"/>
              <a:gd name="T89" fmla="*/ 4849 h 4856"/>
              <a:gd name="T90" fmla="*/ 8 w 8634"/>
              <a:gd name="T91" fmla="*/ 2432 h 4856"/>
              <a:gd name="T92" fmla="*/ 4322 w 8634"/>
              <a:gd name="T93" fmla="*/ 4849 h 4856"/>
              <a:gd name="T94" fmla="*/ 4322 w 8634"/>
              <a:gd name="T95" fmla="*/ 4672 h 4856"/>
              <a:gd name="T96" fmla="*/ 8452 w 8634"/>
              <a:gd name="T97" fmla="*/ 4672 h 4856"/>
              <a:gd name="T98" fmla="*/ 8452 w 8634"/>
              <a:gd name="T99" fmla="*/ 2432 h 4856"/>
              <a:gd name="T100" fmla="*/ 8627 w 8634"/>
              <a:gd name="T101" fmla="*/ 2432 h 4856"/>
              <a:gd name="T102" fmla="*/ 8627 w 8634"/>
              <a:gd name="T103" fmla="*/ 4849 h 4856"/>
              <a:gd name="T104" fmla="*/ 4322 w 8634"/>
              <a:gd name="T105" fmla="*/ 4849 h 4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634" h="4856">
                <a:moveTo>
                  <a:pt x="0" y="0"/>
                </a:moveTo>
                <a:lnTo>
                  <a:pt x="0" y="4856"/>
                </a:lnTo>
                <a:lnTo>
                  <a:pt x="8634" y="4856"/>
                </a:lnTo>
                <a:lnTo>
                  <a:pt x="8634" y="0"/>
                </a:lnTo>
                <a:lnTo>
                  <a:pt x="0" y="0"/>
                </a:lnTo>
                <a:close/>
                <a:moveTo>
                  <a:pt x="8627" y="2424"/>
                </a:moveTo>
                <a:lnTo>
                  <a:pt x="8452" y="2424"/>
                </a:lnTo>
                <a:lnTo>
                  <a:pt x="8452" y="184"/>
                </a:lnTo>
                <a:lnTo>
                  <a:pt x="4322" y="184"/>
                </a:lnTo>
                <a:lnTo>
                  <a:pt x="4322" y="8"/>
                </a:lnTo>
                <a:lnTo>
                  <a:pt x="8627" y="8"/>
                </a:lnTo>
                <a:lnTo>
                  <a:pt x="8627" y="2424"/>
                </a:lnTo>
                <a:close/>
                <a:moveTo>
                  <a:pt x="190" y="2432"/>
                </a:moveTo>
                <a:lnTo>
                  <a:pt x="4314" y="2432"/>
                </a:lnTo>
                <a:lnTo>
                  <a:pt x="4314" y="4665"/>
                </a:lnTo>
                <a:lnTo>
                  <a:pt x="190" y="4665"/>
                </a:lnTo>
                <a:lnTo>
                  <a:pt x="190" y="2432"/>
                </a:lnTo>
                <a:close/>
                <a:moveTo>
                  <a:pt x="190" y="2424"/>
                </a:moveTo>
                <a:lnTo>
                  <a:pt x="190" y="192"/>
                </a:lnTo>
                <a:lnTo>
                  <a:pt x="4314" y="192"/>
                </a:lnTo>
                <a:lnTo>
                  <a:pt x="4314" y="2424"/>
                </a:lnTo>
                <a:lnTo>
                  <a:pt x="190" y="2424"/>
                </a:lnTo>
                <a:close/>
                <a:moveTo>
                  <a:pt x="4322" y="2432"/>
                </a:moveTo>
                <a:lnTo>
                  <a:pt x="8444" y="2432"/>
                </a:lnTo>
                <a:lnTo>
                  <a:pt x="8444" y="4665"/>
                </a:lnTo>
                <a:lnTo>
                  <a:pt x="4322" y="4665"/>
                </a:lnTo>
                <a:lnTo>
                  <a:pt x="4322" y="2432"/>
                </a:lnTo>
                <a:close/>
                <a:moveTo>
                  <a:pt x="4322" y="2424"/>
                </a:moveTo>
                <a:lnTo>
                  <a:pt x="4322" y="192"/>
                </a:lnTo>
                <a:lnTo>
                  <a:pt x="8444" y="192"/>
                </a:lnTo>
                <a:lnTo>
                  <a:pt x="8444" y="2424"/>
                </a:lnTo>
                <a:lnTo>
                  <a:pt x="4322" y="2424"/>
                </a:lnTo>
                <a:close/>
                <a:moveTo>
                  <a:pt x="4314" y="8"/>
                </a:moveTo>
                <a:lnTo>
                  <a:pt x="4314" y="184"/>
                </a:lnTo>
                <a:lnTo>
                  <a:pt x="182" y="184"/>
                </a:lnTo>
                <a:lnTo>
                  <a:pt x="182" y="2424"/>
                </a:lnTo>
                <a:lnTo>
                  <a:pt x="8" y="2424"/>
                </a:lnTo>
                <a:lnTo>
                  <a:pt x="8" y="8"/>
                </a:lnTo>
                <a:lnTo>
                  <a:pt x="4314" y="8"/>
                </a:lnTo>
                <a:close/>
                <a:moveTo>
                  <a:pt x="8" y="2432"/>
                </a:moveTo>
                <a:lnTo>
                  <a:pt x="182" y="2432"/>
                </a:lnTo>
                <a:lnTo>
                  <a:pt x="182" y="4672"/>
                </a:lnTo>
                <a:lnTo>
                  <a:pt x="4314" y="4672"/>
                </a:lnTo>
                <a:lnTo>
                  <a:pt x="4314" y="4849"/>
                </a:lnTo>
                <a:lnTo>
                  <a:pt x="8" y="4849"/>
                </a:lnTo>
                <a:lnTo>
                  <a:pt x="8" y="2432"/>
                </a:lnTo>
                <a:close/>
                <a:moveTo>
                  <a:pt x="4322" y="4849"/>
                </a:moveTo>
                <a:lnTo>
                  <a:pt x="4322" y="4672"/>
                </a:lnTo>
                <a:lnTo>
                  <a:pt x="8452" y="4672"/>
                </a:lnTo>
                <a:lnTo>
                  <a:pt x="8452" y="2432"/>
                </a:lnTo>
                <a:lnTo>
                  <a:pt x="8627" y="2432"/>
                </a:lnTo>
                <a:lnTo>
                  <a:pt x="8627" y="4849"/>
                </a:lnTo>
                <a:lnTo>
                  <a:pt x="4322" y="48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222A3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 txBox="1"/>
          <p:nvPr/>
        </p:nvSpPr>
        <p:spPr>
          <a:xfrm>
            <a:off x="6272505" y="1884837"/>
            <a:ext cx="5155422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ts val="4000"/>
              </a:lnSpc>
              <a:defRPr/>
            </a:pPr>
            <a:r>
              <a:rPr lang="zh-CN" altLang="en-US" sz="6000" b="0" dirty="0">
                <a:solidFill>
                  <a:schemeClr val="bg1"/>
                </a:solidFill>
                <a:latin typeface="方正特雅宋简" panose="02000000000000000000" pitchFamily="2" charset="-122"/>
                <a:ea typeface="方正特雅宋简" panose="02000000000000000000" pitchFamily="2" charset="-122"/>
              </a:rPr>
              <a:t>此处添加标题</a:t>
            </a:r>
            <a:endParaRPr lang="en-GB" altLang="zh-CN" sz="6000" b="0" dirty="0">
              <a:solidFill>
                <a:schemeClr val="bg1"/>
              </a:solidFill>
              <a:latin typeface="方正特雅宋简" panose="02000000000000000000" pitchFamily="2" charset="-122"/>
              <a:ea typeface="方正特雅宋简" panose="02000000000000000000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72505" y="2547294"/>
            <a:ext cx="3950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Create Simple &amp; Creative Slide Presentation With Us</a:t>
            </a:r>
          </a:p>
        </p:txBody>
      </p:sp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/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email"/>
          <a:srcRect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/>
          <a:srcRect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email"/>
          <a:srcRect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Presentation"/>
</p:tagLst>
</file>

<file path=ppt/theme/theme1.xml><?xml version="1.0" encoding="utf-8"?>
<a:theme xmlns:a="http://schemas.openxmlformats.org/drawingml/2006/main" name=" www.2ppt.com">
  <a:themeElements>
    <a:clrScheme name="蓝色和紫色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46F3"/>
      </a:accent1>
      <a:accent2>
        <a:srgbClr val="FF5757"/>
      </a:accent2>
      <a:accent3>
        <a:srgbClr val="C9D2FD"/>
      </a:accent3>
      <a:accent4>
        <a:srgbClr val="5E78FA"/>
      </a:accent4>
      <a:accent5>
        <a:srgbClr val="0420AB"/>
      </a:accent5>
      <a:accent6>
        <a:srgbClr val="021572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BUZZIER</Template>
  <TotalTime>0</TotalTime>
  <Words>1567</Words>
  <Application>Microsoft Office PowerPoint</Application>
  <PresentationFormat>宽屏</PresentationFormat>
  <Paragraphs>147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2" baseType="lpstr">
      <vt:lpstr>Lato</vt:lpstr>
      <vt:lpstr>Lato Black</vt:lpstr>
      <vt:lpstr>Playfair Display Black</vt:lpstr>
      <vt:lpstr>等线</vt:lpstr>
      <vt:lpstr>等线</vt:lpstr>
      <vt:lpstr>等线 Light</vt:lpstr>
      <vt:lpstr>方正特雅宋简</vt:lpstr>
      <vt:lpstr>汉仪细行楷简</vt:lpstr>
      <vt:lpstr>华文行楷</vt:lpstr>
      <vt:lpstr>宋体</vt:lpstr>
      <vt:lpstr>微软雅黑</vt:lpstr>
      <vt:lpstr>Arial</vt:lpstr>
      <vt:lpstr>Calibri</vt:lpstr>
      <vt:lpstr>Calibri Light</vt:lpstr>
      <vt:lpstr> www.2ppt.com</vt:lpstr>
      <vt:lpstr>第一PPT，www.1ppt.com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2022-03-16T02:52:01Z</dcterms:created>
  <dcterms:modified xsi:type="dcterms:W3CDTF">2023-01-10T06:51:56Z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4801A1A2D30A4AEB981EE7FE505FACE3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