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25" r:id="rId2"/>
    <p:sldId id="512" r:id="rId3"/>
    <p:sldId id="506" r:id="rId4"/>
    <p:sldId id="503" r:id="rId5"/>
    <p:sldId id="504" r:id="rId6"/>
    <p:sldId id="507" r:id="rId7"/>
    <p:sldId id="511" r:id="rId8"/>
    <p:sldId id="505" r:id="rId9"/>
    <p:sldId id="527" r:id="rId10"/>
    <p:sldId id="528" r:id="rId11"/>
    <p:sldId id="530" r:id="rId12"/>
    <p:sldId id="531" r:id="rId13"/>
    <p:sldId id="513" r:id="rId14"/>
    <p:sldId id="498" r:id="rId15"/>
    <p:sldId id="515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7">
          <p15:clr>
            <a:srgbClr val="A4A3A4"/>
          </p15:clr>
        </p15:guide>
        <p15:guide id="2" pos="29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4C5"/>
    <a:srgbClr val="FF0000"/>
    <a:srgbClr val="FF9900"/>
    <a:srgbClr val="288F03"/>
    <a:srgbClr val="BBE0E3"/>
    <a:srgbClr val="33CC33"/>
    <a:srgbClr val="FFFF66"/>
    <a:srgbClr val="69C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27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ea typeface="宋体" panose="02010600030101010101" pitchFamily="2" charset="-122"/>
              </a:defRPr>
            </a:lvl1pPr>
          </a:lstStyle>
          <a:p>
            <a:fld id="{18A0AAE8-C4D5-4623-83ED-830BB6D0B07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/>
      </p:sp>
      <p:sp>
        <p:nvSpPr>
          <p:cNvPr id="122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22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fld id="{743CBC5C-8B5E-43A4-8BF9-FAC37F5F1D63}" type="slidenum">
              <a:rPr lang="zh-CN" altLang="en-US" sz="1800"/>
              <a:t>1</a:t>
            </a:fld>
            <a:endParaRPr lang="en-US" altLang="zh-CN"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0AAE8-C4D5-4623-83ED-830BB6D0B07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ffaf_0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75" y="6621463"/>
            <a:ext cx="9144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ffaf_0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75" y="1588"/>
            <a:ext cx="914400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"/>
          <p:cNvGrpSpPr/>
          <p:nvPr/>
        </p:nvGrpSpPr>
        <p:grpSpPr bwMode="auto">
          <a:xfrm>
            <a:off x="6194425" y="5297488"/>
            <a:ext cx="1557338" cy="76200"/>
            <a:chOff x="0" y="0"/>
            <a:chExt cx="2453" cy="121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926" cy="121"/>
            </a:xfrm>
            <a:prstGeom prst="rect">
              <a:avLst/>
            </a:prstGeom>
            <a:solidFill>
              <a:srgbClr val="F85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41" y="1"/>
              <a:ext cx="795" cy="12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176" y="1"/>
              <a:ext cx="768" cy="121"/>
            </a:xfrm>
            <a:prstGeom prst="rect">
              <a:avLst/>
            </a:prstGeom>
            <a:solidFill>
              <a:srgbClr val="9FD9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739" y="1"/>
              <a:ext cx="714" cy="121"/>
            </a:xfrm>
            <a:prstGeom prst="rect">
              <a:avLst/>
            </a:prstGeom>
            <a:solidFill>
              <a:srgbClr val="7C9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205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194425" y="1588"/>
            <a:ext cx="1558925" cy="4594225"/>
          </a:xfrm>
          <a:solidFill>
            <a:srgbClr val="F3885D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90170" tIns="46990" rIns="90170" bIns="46990"/>
          <a:lstStyle>
            <a:lvl1pPr>
              <a:defRPr sz="5400"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单击此处编辑标题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194425" y="4597400"/>
            <a:ext cx="1558925" cy="6699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spcBef>
                <a:spcPct val="0"/>
              </a:spcBef>
              <a:buFont typeface="Arial" panose="020B0604020202020204" pitchFamily="34" charset="0"/>
              <a:buNone/>
              <a:defRPr sz="1900">
                <a:solidFill>
                  <a:schemeClr val="bg2"/>
                </a:solidFill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编辑副标题</a:t>
            </a:r>
          </a:p>
        </p:txBody>
      </p:sp>
      <p:sp>
        <p:nvSpPr>
          <p:cNvPr id="1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C0383-54AC-4E2B-8134-DAD6D45AAAA1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1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3CE2B-D4BC-43B6-BF22-8DDC3A8819A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92472" y="2150772"/>
            <a:ext cx="1294327" cy="3975392"/>
          </a:xfrm>
        </p:spPr>
        <p:txBody>
          <a:bodyPr vert="eaVert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199" y="2150772"/>
            <a:ext cx="6754969" cy="3975391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C0383-54AC-4E2B-8134-DAD6D45AAAA1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D069E-6C87-42E1-BE94-EF5C8ABD60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125013"/>
            <a:ext cx="8229600" cy="39933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C0383-54AC-4E2B-8134-DAD6D45AAAA1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0CDB4-4844-406D-A122-BACA85BA918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0383-54AC-4E2B-8134-DAD6D45AAAA1}" type="datetime1">
              <a:rPr lang="zh-CN" altLang="en-US"/>
              <a:t>2023-01-17</a:t>
            </a:fld>
            <a:endParaRPr lang="zh-CN" altLang="en-US"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FEBA-A3C8-47BF-B609-5D4F3FBB0F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C0383-54AC-4E2B-8134-DAD6D45AAAA1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BBF53-FCF7-4BA1-9414-EFF8C0ED26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#wm#_59_05_*Z"/>
          <p:cNvSpPr>
            <a:spLocks noChangeArrowheads="1"/>
          </p:cNvSpPr>
          <p:nvPr/>
        </p:nvSpPr>
        <p:spPr bwMode="auto">
          <a:xfrm rot="16200000">
            <a:off x="7892256" y="2183607"/>
            <a:ext cx="2492375" cy="2490788"/>
          </a:xfrm>
          <a:custGeom>
            <a:avLst/>
            <a:gdLst>
              <a:gd name="T0" fmla="*/ 4235 w 21600"/>
              <a:gd name="T1" fmla="*/ 10850 h 21600"/>
              <a:gd name="T2" fmla="*/ 4235 w 21600"/>
              <a:gd name="T3" fmla="*/ 10800 h 21600"/>
              <a:gd name="T4" fmla="*/ 10800 w 21600"/>
              <a:gd name="T5" fmla="*/ 4235 h 21600"/>
              <a:gd name="T6" fmla="*/ 17365 w 21600"/>
              <a:gd name="T7" fmla="*/ 10800 h 21600"/>
              <a:gd name="T8" fmla="*/ 17364 w 21600"/>
              <a:gd name="T9" fmla="*/ 10850 h 21600"/>
              <a:gd name="T10" fmla="*/ 21599 w 21600"/>
              <a:gd name="T11" fmla="*/ 10883 h 21600"/>
              <a:gd name="T12" fmla="*/ 21600 w 21600"/>
              <a:gd name="T13" fmla="*/ 10800 h 21600"/>
              <a:gd name="T14" fmla="*/ 10800 w 21600"/>
              <a:gd name="T15" fmla="*/ 0 h 21600"/>
              <a:gd name="T16" fmla="*/ 0 w 21600"/>
              <a:gd name="T17" fmla="*/ 10800 h 21600"/>
              <a:gd name="T18" fmla="*/ 0 w 21600"/>
              <a:gd name="T19" fmla="*/ 108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4235" y="10850"/>
                </a:moveTo>
                <a:cubicBezTo>
                  <a:pt x="4235" y="10833"/>
                  <a:pt x="4235" y="10816"/>
                  <a:pt x="4235" y="10800"/>
                </a:cubicBezTo>
                <a:cubicBezTo>
                  <a:pt x="4235" y="7174"/>
                  <a:pt x="7174" y="4235"/>
                  <a:pt x="10800" y="4235"/>
                </a:cubicBezTo>
                <a:cubicBezTo>
                  <a:pt x="14425" y="4235"/>
                  <a:pt x="17365" y="7174"/>
                  <a:pt x="17365" y="10800"/>
                </a:cubicBezTo>
                <a:cubicBezTo>
                  <a:pt x="17365" y="10816"/>
                  <a:pt x="17364" y="10833"/>
                  <a:pt x="17364" y="10850"/>
                </a:cubicBezTo>
                <a:lnTo>
                  <a:pt x="21599" y="10883"/>
                </a:lnTo>
                <a:cubicBezTo>
                  <a:pt x="21599" y="10855"/>
                  <a:pt x="21600" y="1082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7"/>
                  <a:pt x="0" y="10855"/>
                  <a:pt x="0" y="10883"/>
                </a:cubicBezTo>
                <a:close/>
              </a:path>
            </a:pathLst>
          </a:custGeom>
          <a:solidFill>
            <a:srgbClr val="FF5A12">
              <a:alpha val="3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hangingPunct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AutoShape 5" descr="#wm#_59_05_*Z"/>
          <p:cNvSpPr>
            <a:spLocks noChangeArrowheads="1"/>
          </p:cNvSpPr>
          <p:nvPr/>
        </p:nvSpPr>
        <p:spPr bwMode="auto">
          <a:xfrm rot="5400000">
            <a:off x="-2008188" y="1412876"/>
            <a:ext cx="4029075" cy="4032250"/>
          </a:xfrm>
          <a:custGeom>
            <a:avLst/>
            <a:gdLst>
              <a:gd name="T0" fmla="*/ 4235 w 21600"/>
              <a:gd name="T1" fmla="*/ 10850 h 21600"/>
              <a:gd name="T2" fmla="*/ 4235 w 21600"/>
              <a:gd name="T3" fmla="*/ 10800 h 21600"/>
              <a:gd name="T4" fmla="*/ 10800 w 21600"/>
              <a:gd name="T5" fmla="*/ 4235 h 21600"/>
              <a:gd name="T6" fmla="*/ 17365 w 21600"/>
              <a:gd name="T7" fmla="*/ 10800 h 21600"/>
              <a:gd name="T8" fmla="*/ 17364 w 21600"/>
              <a:gd name="T9" fmla="*/ 10850 h 21600"/>
              <a:gd name="T10" fmla="*/ 21599 w 21600"/>
              <a:gd name="T11" fmla="*/ 10883 h 21600"/>
              <a:gd name="T12" fmla="*/ 21600 w 21600"/>
              <a:gd name="T13" fmla="*/ 10800 h 21600"/>
              <a:gd name="T14" fmla="*/ 10800 w 21600"/>
              <a:gd name="T15" fmla="*/ 0 h 21600"/>
              <a:gd name="T16" fmla="*/ 0 w 21600"/>
              <a:gd name="T17" fmla="*/ 10800 h 21600"/>
              <a:gd name="T18" fmla="*/ 0 w 21600"/>
              <a:gd name="T19" fmla="*/ 108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4235" y="10850"/>
                </a:moveTo>
                <a:cubicBezTo>
                  <a:pt x="4235" y="10833"/>
                  <a:pt x="4235" y="10816"/>
                  <a:pt x="4235" y="10800"/>
                </a:cubicBezTo>
                <a:cubicBezTo>
                  <a:pt x="4235" y="7174"/>
                  <a:pt x="7174" y="4235"/>
                  <a:pt x="10800" y="4235"/>
                </a:cubicBezTo>
                <a:cubicBezTo>
                  <a:pt x="14425" y="4235"/>
                  <a:pt x="17365" y="7174"/>
                  <a:pt x="17365" y="10800"/>
                </a:cubicBezTo>
                <a:cubicBezTo>
                  <a:pt x="17365" y="10816"/>
                  <a:pt x="17364" y="10833"/>
                  <a:pt x="17364" y="10850"/>
                </a:cubicBezTo>
                <a:lnTo>
                  <a:pt x="21599" y="10883"/>
                </a:lnTo>
                <a:cubicBezTo>
                  <a:pt x="21599" y="10855"/>
                  <a:pt x="21600" y="1082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27"/>
                  <a:pt x="0" y="10855"/>
                  <a:pt x="0" y="10883"/>
                </a:cubicBezTo>
                <a:close/>
              </a:path>
            </a:pathLst>
          </a:custGeom>
          <a:solidFill>
            <a:srgbClr val="FF5A12">
              <a:alpha val="3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eaLnBrk="0" hangingPunct="0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" name="Oval 6" descr="#wm#_59_05_110_10001_e_1_2#clear#"/>
          <p:cNvSpPr>
            <a:spLocks noChangeArrowheads="1"/>
          </p:cNvSpPr>
          <p:nvPr/>
        </p:nvSpPr>
        <p:spPr bwMode="auto">
          <a:xfrm>
            <a:off x="1666875" y="3092450"/>
            <a:ext cx="674688" cy="674688"/>
          </a:xfrm>
          <a:prstGeom prst="ellipse">
            <a:avLst/>
          </a:prstGeom>
          <a:solidFill>
            <a:srgbClr val="F388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0170" tIns="46990" rIns="90170" bIns="46990" anchor="ctr"/>
          <a:lstStyle/>
          <a:p>
            <a:pPr algn="ctr" eaLnBrk="0" hangingPunct="0"/>
            <a:endParaRPr lang="zh-CN" altLang="en-US" sz="200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" name="Line 7" descr="#wm#_59_05_*Z"/>
          <p:cNvSpPr>
            <a:spLocks noChangeShapeType="1"/>
          </p:cNvSpPr>
          <p:nvPr/>
        </p:nvSpPr>
        <p:spPr bwMode="auto">
          <a:xfrm>
            <a:off x="5480050" y="3429000"/>
            <a:ext cx="2125663" cy="0"/>
          </a:xfrm>
          <a:prstGeom prst="line">
            <a:avLst/>
          </a:prstGeom>
          <a:noFill/>
          <a:ln w="9525" cap="rnd" cmpd="sng">
            <a:solidFill>
              <a:schemeClr val="bg2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25000" lnSpcReduction="20000"/>
          </a:bodyPr>
          <a:lstStyle/>
          <a:p>
            <a:endParaRPr lang="zh-CN" altLang="en-US" noProof="1"/>
          </a:p>
        </p:txBody>
      </p:sp>
      <p:sp>
        <p:nvSpPr>
          <p:cNvPr id="7" name="Line 8" descr="#wm#_59_05_*Z"/>
          <p:cNvSpPr>
            <a:spLocks noChangeShapeType="1"/>
          </p:cNvSpPr>
          <p:nvPr/>
        </p:nvSpPr>
        <p:spPr bwMode="auto">
          <a:xfrm>
            <a:off x="-4763" y="3429000"/>
            <a:ext cx="971551" cy="1588"/>
          </a:xfrm>
          <a:prstGeom prst="line">
            <a:avLst/>
          </a:prstGeom>
          <a:noFill/>
          <a:ln w="9525" cap="rnd" cmpd="sng">
            <a:solidFill>
              <a:schemeClr val="bg2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25000" lnSpcReduction="20000"/>
          </a:bodyPr>
          <a:lstStyle/>
          <a:p>
            <a:endParaRPr lang="zh-CN" altLang="en-US" noProof="1"/>
          </a:p>
        </p:txBody>
      </p:sp>
      <p:sp>
        <p:nvSpPr>
          <p:cNvPr id="15" name="标题 1"/>
          <p:cNvSpPr>
            <a:spLocks noGrp="1"/>
          </p:cNvSpPr>
          <p:nvPr>
            <p:ph type="title" hasCustomPrompt="1"/>
          </p:nvPr>
        </p:nvSpPr>
        <p:spPr>
          <a:xfrm>
            <a:off x="2360222" y="2859088"/>
            <a:ext cx="3734790" cy="114300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noProof="1" smtClean="0"/>
              <a:t>编辑标题</a:t>
            </a:r>
            <a:endParaRPr lang="zh-CN" altLang="en-US" noProof="1"/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C0383-54AC-4E2B-8134-DAD6D45AAAA1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C2F72-8D7B-485A-90D3-2985D827AF4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189163"/>
            <a:ext cx="4038600" cy="3937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189163"/>
            <a:ext cx="4038600" cy="3937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C0383-54AC-4E2B-8134-DAD6D45AAAA1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0E466-727E-4323-8709-9A60E097911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12" descr="#wm#_59_14_*Z"/>
          <p:cNvSpPr>
            <a:spLocks noChangeShapeType="1"/>
          </p:cNvSpPr>
          <p:nvPr/>
        </p:nvSpPr>
        <p:spPr bwMode="auto">
          <a:xfrm>
            <a:off x="4594225" y="2143125"/>
            <a:ext cx="0" cy="2720975"/>
          </a:xfrm>
          <a:prstGeom prst="line">
            <a:avLst/>
          </a:prstGeom>
          <a:noFill/>
          <a:ln w="25400" cap="flat" cmpd="sng">
            <a:solidFill>
              <a:srgbClr val="BFBFB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fontScale="25000" lnSpcReduction="20000"/>
          </a:bodyPr>
          <a:lstStyle/>
          <a:p>
            <a:endParaRPr lang="zh-CN" altLang="en-US" noProof="1"/>
          </a:p>
        </p:txBody>
      </p:sp>
      <p:sp>
        <p:nvSpPr>
          <p:cNvPr id="8" name="内容占位符 2"/>
          <p:cNvSpPr>
            <a:spLocks noGrp="1"/>
          </p:cNvSpPr>
          <p:nvPr>
            <p:ph sz="half" idx="1"/>
          </p:nvPr>
        </p:nvSpPr>
        <p:spPr>
          <a:xfrm>
            <a:off x="1127125" y="1809751"/>
            <a:ext cx="3165475" cy="3386138"/>
          </a:xfrm>
        </p:spPr>
        <p:txBody>
          <a:bodyPr anchor="ctr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457199" y="274638"/>
            <a:ext cx="8229601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zh-CN" altLang="en-US" noProof="1" smtClean="0"/>
              <a:t>单击此处编辑标题</a:t>
            </a:r>
            <a:endParaRPr lang="zh-CN" altLang="en-US" noProof="1"/>
          </a:p>
        </p:txBody>
      </p:sp>
      <p:sp>
        <p:nvSpPr>
          <p:cNvPr id="14" name="内容占位符 2"/>
          <p:cNvSpPr>
            <a:spLocks noGrp="1"/>
          </p:cNvSpPr>
          <p:nvPr>
            <p:ph sz="half" idx="10"/>
          </p:nvPr>
        </p:nvSpPr>
        <p:spPr>
          <a:xfrm>
            <a:off x="4895850" y="1809751"/>
            <a:ext cx="3165475" cy="3386137"/>
          </a:xfrm>
        </p:spPr>
        <p:txBody>
          <a:bodyPr anchor="ctr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5" name="文本占位符 2"/>
          <p:cNvSpPr>
            <a:spLocks noGrp="1"/>
          </p:cNvSpPr>
          <p:nvPr>
            <p:ph type="body" idx="11"/>
          </p:nvPr>
        </p:nvSpPr>
        <p:spPr>
          <a:xfrm>
            <a:off x="942975" y="5468938"/>
            <a:ext cx="3533775" cy="588962"/>
          </a:xfrm>
          <a:solidFill>
            <a:srgbClr val="FFCC0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6" name="文本占位符 2"/>
          <p:cNvSpPr>
            <a:spLocks noGrp="1"/>
          </p:cNvSpPr>
          <p:nvPr>
            <p:ph type="body" idx="12"/>
          </p:nvPr>
        </p:nvSpPr>
        <p:spPr>
          <a:xfrm>
            <a:off x="4711699" y="5468938"/>
            <a:ext cx="3533775" cy="588962"/>
          </a:xfrm>
          <a:solidFill>
            <a:srgbClr val="9FD97C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D6DC0383-54AC-4E2B-8134-DAD6D45AAAA1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DDBDAE59-3057-480A-9CFF-7375FA6EEE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ffaf_0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75" y="6621463"/>
            <a:ext cx="9144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ffaf_0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75" y="1588"/>
            <a:ext cx="914400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"/>
          <p:cNvGrpSpPr/>
          <p:nvPr/>
        </p:nvGrpSpPr>
        <p:grpSpPr bwMode="auto">
          <a:xfrm>
            <a:off x="6194425" y="5297488"/>
            <a:ext cx="1557338" cy="76200"/>
            <a:chOff x="0" y="0"/>
            <a:chExt cx="2453" cy="121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926" cy="121"/>
            </a:xfrm>
            <a:prstGeom prst="rect">
              <a:avLst/>
            </a:prstGeom>
            <a:solidFill>
              <a:srgbClr val="F85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41" y="1"/>
              <a:ext cx="795" cy="12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176" y="1"/>
              <a:ext cx="768" cy="121"/>
            </a:xfrm>
            <a:prstGeom prst="rect">
              <a:avLst/>
            </a:prstGeom>
            <a:solidFill>
              <a:srgbClr val="9FD9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739" y="1"/>
              <a:ext cx="714" cy="121"/>
            </a:xfrm>
            <a:prstGeom prst="rect">
              <a:avLst/>
            </a:prstGeom>
            <a:solidFill>
              <a:srgbClr val="7C96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20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194425" y="1588"/>
            <a:ext cx="1558925" cy="4594225"/>
          </a:xfrm>
          <a:solidFill>
            <a:srgbClr val="F3885D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90170" tIns="46990" rIns="90170" bIns="46990"/>
          <a:lstStyle>
            <a:lvl1pPr>
              <a:defRPr sz="4800"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194425" y="4597400"/>
            <a:ext cx="1558925" cy="6699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spcBef>
                <a:spcPct val="0"/>
              </a:spcBef>
              <a:buFont typeface="Arial" panose="020B0604020202020204" pitchFamily="34" charset="0"/>
              <a:buNone/>
              <a:defRPr sz="1900">
                <a:solidFill>
                  <a:schemeClr val="bg2"/>
                </a:solidFill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编辑副标题</a:t>
            </a:r>
          </a:p>
        </p:txBody>
      </p:sp>
      <p:sp>
        <p:nvSpPr>
          <p:cNvPr id="1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C0383-54AC-4E2B-8134-DAD6D45AAAA1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1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B4FC0-3C74-485C-A2A7-0A46C0E2E6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C0383-54AC-4E2B-8134-DAD6D45AAAA1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D3A28-186F-464C-98A7-FB741C0F8F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单击此处编辑标题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F2F5ED-D19D-4097-92A9-D6092B3D6E6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72EC5-5A0D-4F7B-9B0A-0DE937B702F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ffaf_03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1588"/>
            <a:ext cx="914400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ffaf_03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6623050"/>
            <a:ext cx="9144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2189163"/>
            <a:ext cx="82296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Arial" panose="020B060402020202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Arial" panose="020B060402020202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Arial" panose="020B060402020202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Arial" panose="020B060402020202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Arial" panose="020B0604020202020204" pitchFamily="34" charset="0"/>
              </a:rPr>
              <a:t>第五级</a:t>
            </a:r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noProof="1" smtClean="0"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Arial" panose="020B0604020202020204" pitchFamily="34" charset="0"/>
              </a:defRPr>
            </a:lvl1pPr>
          </a:lstStyle>
          <a:p>
            <a:fld id="{D6DC0383-54AC-4E2B-8134-DAD6D45AAAA1}" type="datetime1">
              <a:rPr lang="zh-CN" altLang="en-US"/>
              <a:t>2023-01-17</a:t>
            </a:fld>
            <a:endParaRPr lang="zh-CN" altLang="en-US">
              <a:cs typeface="+mn-cs"/>
            </a:endParaRPr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noProof="1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400">
                <a:sym typeface="Arial" panose="020B0604020202020204" pitchFamily="34" charset="0"/>
              </a:defRPr>
            </a:lvl1pPr>
          </a:lstStyle>
          <a:p>
            <a:fld id="{634EFEBA-A3C8-47BF-B609-5D4F3FBB0F5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ea"/>
          <a:ea typeface="+mj-ea"/>
          <a:cs typeface="+mj-cs"/>
          <a:sym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  <a:sym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  <a:sym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  <a:sym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  <a:sym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ea"/>
          <a:ea typeface="+mn-ea"/>
          <a:cs typeface="+mn-cs"/>
          <a:sym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ea"/>
          <a:ea typeface="+mn-ea"/>
          <a:cs typeface="+mn-cs"/>
          <a:sym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ea"/>
          <a:ea typeface="+mn-ea"/>
          <a:cs typeface="+mn-cs"/>
          <a:sym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ea"/>
          <a:ea typeface="+mn-ea"/>
          <a:cs typeface="+mn-cs"/>
          <a:sym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ea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 rot="16200000">
            <a:off x="3622006" y="-1237332"/>
            <a:ext cx="1909762" cy="836270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4 </a:t>
            </a:r>
            <a:b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January is the first month.</a:t>
            </a:r>
            <a:endParaRPr lang="zh-CN" alt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5661248"/>
            <a:ext cx="8352928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横卷形 2"/>
          <p:cNvSpPr>
            <a:spLocks noChangeArrowheads="1"/>
          </p:cNvSpPr>
          <p:nvPr/>
        </p:nvSpPr>
        <p:spPr bwMode="auto">
          <a:xfrm>
            <a:off x="250825" y="188913"/>
            <a:ext cx="2997200" cy="93662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4000" b="1"/>
              <a:t>Just write</a:t>
            </a:r>
          </a:p>
        </p:txBody>
      </p:sp>
      <p:sp>
        <p:nvSpPr>
          <p:cNvPr id="4" name="云形标注 3"/>
          <p:cNvSpPr/>
          <p:nvPr/>
        </p:nvSpPr>
        <p:spPr>
          <a:xfrm>
            <a:off x="495300" y="1503363"/>
            <a:ext cx="5062538" cy="2573337"/>
          </a:xfrm>
          <a:prstGeom prst="cloudCallout">
            <a:avLst/>
          </a:prstGeom>
          <a:ln w="57150"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6000" b="1" noProof="1">
                <a:solidFill>
                  <a:schemeClr val="accent1"/>
                </a:solidFill>
                <a:latin typeface="Times New Roman" panose="02020603050405020304" pitchFamily="18" charset="0"/>
              </a:rPr>
              <a:t>February</a:t>
            </a:r>
          </a:p>
        </p:txBody>
      </p:sp>
      <p:pic>
        <p:nvPicPr>
          <p:cNvPr id="21507" name="图片 4" descr="813fd0748d373a2f9ae375470e4b0ca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350" y="4725988"/>
            <a:ext cx="2098675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图片 5" descr="C:\Users\Administrator\Desktop\人教精通素材\ba2ccb7d62db3724706a7dfa26504740.jpgba2ccb7d62db3724706a7dfa265047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7838" y="981075"/>
            <a:ext cx="3478658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横卷形 2"/>
          <p:cNvSpPr>
            <a:spLocks noChangeArrowheads="1"/>
          </p:cNvSpPr>
          <p:nvPr/>
        </p:nvSpPr>
        <p:spPr bwMode="auto">
          <a:xfrm>
            <a:off x="250825" y="188913"/>
            <a:ext cx="2997200" cy="93662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4000" b="1"/>
              <a:t>Just write</a:t>
            </a:r>
          </a:p>
        </p:txBody>
      </p:sp>
      <p:sp>
        <p:nvSpPr>
          <p:cNvPr id="4" name="云形标注 3"/>
          <p:cNvSpPr/>
          <p:nvPr/>
        </p:nvSpPr>
        <p:spPr>
          <a:xfrm>
            <a:off x="495300" y="1503363"/>
            <a:ext cx="3702050" cy="2573337"/>
          </a:xfrm>
          <a:prstGeom prst="cloudCallout">
            <a:avLst/>
          </a:prstGeom>
          <a:ln w="57150"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6000" b="1" noProof="1">
                <a:solidFill>
                  <a:schemeClr val="accent1"/>
                </a:solidFill>
                <a:latin typeface="Times New Roman" panose="02020603050405020304" pitchFamily="18" charset="0"/>
              </a:rPr>
              <a:t>back</a:t>
            </a:r>
          </a:p>
        </p:txBody>
      </p:sp>
      <p:pic>
        <p:nvPicPr>
          <p:cNvPr id="22531" name="图片 4" descr="813fd0748d373a2f9ae375470e4b0ca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350" y="4725988"/>
            <a:ext cx="2098675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5" descr="C:\Users\Administrator\Desktop\人教精通素材\e43f3fd50d5980e33ee8aab707074980.jpge43f3fd50d5980e33ee8aab7070749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701800"/>
            <a:ext cx="2879725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横卷形 2"/>
          <p:cNvSpPr>
            <a:spLocks noChangeArrowheads="1"/>
          </p:cNvSpPr>
          <p:nvPr/>
        </p:nvSpPr>
        <p:spPr bwMode="auto">
          <a:xfrm>
            <a:off x="250825" y="188913"/>
            <a:ext cx="2997200" cy="93662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4000" b="1"/>
              <a:t>Just write</a:t>
            </a:r>
          </a:p>
        </p:txBody>
      </p:sp>
      <p:sp>
        <p:nvSpPr>
          <p:cNvPr id="4" name="云形标注 3"/>
          <p:cNvSpPr/>
          <p:nvPr/>
        </p:nvSpPr>
        <p:spPr>
          <a:xfrm>
            <a:off x="495300" y="1503363"/>
            <a:ext cx="3702050" cy="2573337"/>
          </a:xfrm>
          <a:prstGeom prst="cloudCallout">
            <a:avLst/>
          </a:prstGeom>
          <a:ln w="57150"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6000" b="1" noProof="1">
                <a:solidFill>
                  <a:schemeClr val="accent1"/>
                </a:solidFill>
                <a:latin typeface="Times New Roman" panose="02020603050405020304" pitchFamily="18" charset="0"/>
              </a:rPr>
              <a:t>their</a:t>
            </a:r>
          </a:p>
        </p:txBody>
      </p:sp>
      <p:pic>
        <p:nvPicPr>
          <p:cNvPr id="23555" name="图片 4" descr="813fd0748d373a2f9ae375470e4b0ca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350" y="4725988"/>
            <a:ext cx="2098675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5" descr="C:\Users\Administrator\Desktop\人教精通素材\9ebaa6d33c406eb00f62a91b330fd9e0.jpg9ebaa6d33c406eb00f62a91b330fd9e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9350" y="1717675"/>
            <a:ext cx="2879725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AutoShape 16"/>
          <p:cNvGrpSpPr/>
          <p:nvPr/>
        </p:nvGrpSpPr>
        <p:grpSpPr bwMode="auto">
          <a:xfrm>
            <a:off x="1195388" y="3449638"/>
            <a:ext cx="7070725" cy="1141412"/>
            <a:chOff x="0" y="0"/>
            <a:chExt cx="4454" cy="719"/>
          </a:xfrm>
        </p:grpSpPr>
        <p:pic>
          <p:nvPicPr>
            <p:cNvPr id="24578" name="AutoShape 1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454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79" name="文本框 17411"/>
            <p:cNvSpPr txBox="1">
              <a:spLocks noChangeArrowheads="1"/>
            </p:cNvSpPr>
            <p:nvPr/>
          </p:nvSpPr>
          <p:spPr bwMode="auto">
            <a:xfrm>
              <a:off x="313" y="54"/>
              <a:ext cx="4127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sz="3000" dirty="0">
                  <a:ea typeface="宋体" panose="02010600030101010101" pitchFamily="2" charset="-122"/>
                </a:rPr>
                <a:t>They are having a party.</a:t>
              </a:r>
              <a:endParaRPr lang="zh-CN" altLang="en-US" sz="30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17413" name="AutoShape 14"/>
          <p:cNvGrpSpPr/>
          <p:nvPr/>
        </p:nvGrpSpPr>
        <p:grpSpPr bwMode="auto">
          <a:xfrm>
            <a:off x="1212850" y="2066925"/>
            <a:ext cx="6407150" cy="1073150"/>
            <a:chOff x="0" y="0"/>
            <a:chExt cx="4036" cy="676"/>
          </a:xfrm>
        </p:grpSpPr>
        <p:pic>
          <p:nvPicPr>
            <p:cNvPr id="24581" name="AutoShape 1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036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文本框 17414"/>
            <p:cNvSpPr txBox="1">
              <a:spLocks noChangeArrowheads="1"/>
            </p:cNvSpPr>
            <p:nvPr/>
          </p:nvSpPr>
          <p:spPr bwMode="auto">
            <a:xfrm>
              <a:off x="302" y="42"/>
              <a:ext cx="3719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sz="2800" dirty="0">
                  <a:ea typeface="宋体" panose="02010600030101010101" pitchFamily="2" charset="-122"/>
                </a:rPr>
                <a:t>The children are playing football.</a:t>
              </a:r>
              <a:endParaRPr lang="zh-CN" altLang="en-US" sz="28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17416" name="Rectangle 8"/>
          <p:cNvGrpSpPr/>
          <p:nvPr/>
        </p:nvGrpSpPr>
        <p:grpSpPr bwMode="auto">
          <a:xfrm>
            <a:off x="749300" y="5084763"/>
            <a:ext cx="6651625" cy="1681162"/>
            <a:chOff x="0" y="0"/>
            <a:chExt cx="4190" cy="1059"/>
          </a:xfrm>
        </p:grpSpPr>
        <p:pic>
          <p:nvPicPr>
            <p:cNvPr id="24584" name="Rectangle 8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4190" cy="1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文本框 17417"/>
            <p:cNvSpPr txBox="1">
              <a:spLocks noChangeArrowheads="1"/>
            </p:cNvSpPr>
            <p:nvPr/>
          </p:nvSpPr>
          <p:spPr bwMode="auto">
            <a:xfrm>
              <a:off x="321" y="34"/>
              <a:ext cx="385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r>
                <a:rPr lang="zh-CN" altLang="en-US" sz="3200" dirty="0">
                  <a:solidFill>
                    <a:srgbClr val="CC0E00"/>
                  </a:solidFill>
                  <a:ea typeface="微软雅黑" panose="020B0503020204020204" pitchFamily="34" charset="-122"/>
                </a:rPr>
                <a:t>构成：</a:t>
              </a:r>
              <a:r>
                <a:rPr lang="zh-CN" altLang="en-US" sz="3200" dirty="0">
                  <a:solidFill>
                    <a:srgbClr val="00B050"/>
                  </a:solidFill>
                  <a:ea typeface="微软雅黑" panose="020B0503020204020204" pitchFamily="34" charset="-122"/>
                </a:rPr>
                <a:t>主语</a:t>
              </a:r>
              <a:r>
                <a:rPr lang="en-US" sz="3200" dirty="0">
                  <a:solidFill>
                    <a:srgbClr val="00B050"/>
                  </a:solidFill>
                  <a:ea typeface="微软雅黑" panose="020B0503020204020204" pitchFamily="34" charset="-122"/>
                </a:rPr>
                <a:t>+be+</a:t>
              </a:r>
              <a:r>
                <a:rPr lang="zh-CN" altLang="en-US" sz="3200" dirty="0">
                  <a:solidFill>
                    <a:srgbClr val="00B050"/>
                  </a:solidFill>
                  <a:ea typeface="微软雅黑" panose="020B0503020204020204" pitchFamily="34" charset="-122"/>
                </a:rPr>
                <a:t>动词现在分词。</a:t>
              </a:r>
              <a:endParaRPr lang="en-US" sz="3200" dirty="0">
                <a:solidFill>
                  <a:srgbClr val="00B050"/>
                </a:solidFill>
                <a:ea typeface="微软雅黑" panose="020B0503020204020204" pitchFamily="34" charset="-122"/>
              </a:endParaRPr>
            </a:p>
            <a:p>
              <a:pPr eaLnBrk="0" hangingPunct="0"/>
              <a:r>
                <a:rPr lang="zh-CN" altLang="en-US" sz="3200" dirty="0">
                  <a:solidFill>
                    <a:srgbClr val="FF0000"/>
                  </a:solidFill>
                  <a:ea typeface="微软雅黑" panose="020B0503020204020204" pitchFamily="34" charset="-122"/>
                </a:rPr>
                <a:t>意思</a:t>
              </a:r>
              <a:r>
                <a:rPr lang="zh-CN" altLang="en-US" sz="3200" dirty="0">
                  <a:solidFill>
                    <a:srgbClr val="CC0E00"/>
                  </a:solidFill>
                  <a:ea typeface="微软雅黑" panose="020B0503020204020204" pitchFamily="34" charset="-122"/>
                </a:rPr>
                <a:t>：</a:t>
              </a:r>
              <a:r>
                <a:rPr lang="zh-CN" altLang="en-US" sz="3200" dirty="0">
                  <a:solidFill>
                    <a:srgbClr val="00B050"/>
                  </a:solidFill>
                  <a:ea typeface="微软雅黑" panose="020B0503020204020204" pitchFamily="34" charset="-122"/>
                </a:rPr>
                <a:t>某人正在做某事</a:t>
              </a:r>
            </a:p>
          </p:txBody>
        </p:sp>
      </p:grpSp>
      <p:grpSp>
        <p:nvGrpSpPr>
          <p:cNvPr id="17419" name="AutoShape 14"/>
          <p:cNvGrpSpPr/>
          <p:nvPr/>
        </p:nvGrpSpPr>
        <p:grpSpPr bwMode="auto">
          <a:xfrm>
            <a:off x="1212850" y="2767013"/>
            <a:ext cx="5175250" cy="1073150"/>
            <a:chOff x="0" y="0"/>
            <a:chExt cx="3260" cy="676"/>
          </a:xfrm>
        </p:grpSpPr>
        <p:pic>
          <p:nvPicPr>
            <p:cNvPr id="24587" name="AutoShape 14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3260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8" name="文本框 17420"/>
            <p:cNvSpPr txBox="1">
              <a:spLocks noChangeArrowheads="1"/>
            </p:cNvSpPr>
            <p:nvPr/>
          </p:nvSpPr>
          <p:spPr bwMode="auto">
            <a:xfrm>
              <a:off x="302" y="42"/>
              <a:ext cx="294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孩子们正在踢足球</a:t>
              </a:r>
            </a:p>
          </p:txBody>
        </p:sp>
      </p:grpSp>
      <p:grpSp>
        <p:nvGrpSpPr>
          <p:cNvPr id="17422" name="AutoShape 14"/>
          <p:cNvGrpSpPr/>
          <p:nvPr/>
        </p:nvGrpSpPr>
        <p:grpSpPr bwMode="auto">
          <a:xfrm>
            <a:off x="1352550" y="4370388"/>
            <a:ext cx="5176838" cy="1073150"/>
            <a:chOff x="0" y="0"/>
            <a:chExt cx="3261" cy="676"/>
          </a:xfrm>
        </p:grpSpPr>
        <p:pic>
          <p:nvPicPr>
            <p:cNvPr id="24590" name="AutoShape 14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3261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1" name="文本框 17423"/>
            <p:cNvSpPr txBox="1">
              <a:spLocks noChangeArrowheads="1"/>
            </p:cNvSpPr>
            <p:nvPr/>
          </p:nvSpPr>
          <p:spPr bwMode="auto">
            <a:xfrm>
              <a:off x="304" y="42"/>
              <a:ext cx="2949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他们正在聚会</a:t>
              </a:r>
            </a:p>
          </p:txBody>
        </p:sp>
      </p:grpSp>
      <p:sp>
        <p:nvSpPr>
          <p:cNvPr id="17425" name="Rectangle 8"/>
          <p:cNvSpPr>
            <a:spLocks noGrp="1" noChangeArrowheads="1"/>
          </p:cNvSpPr>
          <p:nvPr/>
        </p:nvSpPr>
        <p:spPr bwMode="auto">
          <a:xfrm>
            <a:off x="395288" y="8969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zh-CN" altLang="en-US" sz="4000" dirty="0">
                <a:solidFill>
                  <a:srgbClr val="CC0E00"/>
                </a:solidFill>
                <a:ea typeface="微软雅黑" panose="020B0503020204020204" pitchFamily="34" charset="-122"/>
              </a:rPr>
              <a:t>现在进行时态你还记得吗？</a:t>
            </a:r>
          </a:p>
        </p:txBody>
      </p:sp>
      <p:pic>
        <p:nvPicPr>
          <p:cNvPr id="24593" name="图片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4388" y="4646613"/>
            <a:ext cx="177006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5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流程图: 可选过程 5"/>
          <p:cNvGrpSpPr/>
          <p:nvPr/>
        </p:nvGrpSpPr>
        <p:grpSpPr bwMode="auto">
          <a:xfrm>
            <a:off x="1335088" y="4664075"/>
            <a:ext cx="7285037" cy="1779588"/>
            <a:chOff x="0" y="0"/>
            <a:chExt cx="4589" cy="1121"/>
          </a:xfrm>
        </p:grpSpPr>
        <p:pic>
          <p:nvPicPr>
            <p:cNvPr id="25602" name="流程图: 可选过程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589" cy="1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3" name="文本框 18435"/>
            <p:cNvSpPr txBox="1">
              <a:spLocks noChangeArrowheads="1"/>
            </p:cNvSpPr>
            <p:nvPr/>
          </p:nvSpPr>
          <p:spPr bwMode="auto">
            <a:xfrm>
              <a:off x="74" y="77"/>
              <a:ext cx="4237" cy="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400">
                <a:ea typeface="宋体" panose="02010600030101010101" pitchFamily="2" charset="-122"/>
              </a:endParaRPr>
            </a:p>
          </p:txBody>
        </p:sp>
      </p:grp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1657350" y="4743450"/>
            <a:ext cx="70580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ea typeface="宋体" panose="02010600030101010101" pitchFamily="2" charset="-122"/>
              </a:rPr>
              <a:t>He is playing football. </a:t>
            </a:r>
          </a:p>
        </p:txBody>
      </p:sp>
      <p:sp>
        <p:nvSpPr>
          <p:cNvPr id="18438" name="Rectangle 8"/>
          <p:cNvSpPr>
            <a:spLocks noGrp="1" noChangeArrowheads="1"/>
          </p:cNvSpPr>
          <p:nvPr/>
        </p:nvSpPr>
        <p:spPr bwMode="auto">
          <a:xfrm>
            <a:off x="684213" y="6207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000">
                <a:solidFill>
                  <a:srgbClr val="CC0E00"/>
                </a:solidFill>
                <a:ea typeface="微软雅黑" panose="020B0503020204020204" pitchFamily="34" charset="-122"/>
              </a:rPr>
              <a:t>What are the children doing </a:t>
            </a:r>
            <a:r>
              <a:rPr lang="zh-CN" altLang="en-US" sz="4000">
                <a:solidFill>
                  <a:srgbClr val="CC0E00"/>
                </a:solidFill>
                <a:ea typeface="微软雅黑" panose="020B0503020204020204" pitchFamily="34" charset="-122"/>
              </a:rPr>
              <a:t>？</a:t>
            </a:r>
          </a:p>
        </p:txBody>
      </p:sp>
      <p:pic>
        <p:nvPicPr>
          <p:cNvPr id="18439" name="Picture 4" descr="BD13764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1576388"/>
            <a:ext cx="22383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图片 4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4463" y="1484313"/>
            <a:ext cx="223678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3"/>
          <p:cNvSpPr txBox="1">
            <a:spLocks noChangeArrowheads="1"/>
          </p:cNvSpPr>
          <p:nvPr/>
        </p:nvSpPr>
        <p:spPr bwMode="auto">
          <a:xfrm>
            <a:off x="1628775" y="5392738"/>
            <a:ext cx="48879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>
                <a:ea typeface="宋体" panose="02010600030101010101" pitchFamily="2" charset="-122"/>
              </a:rPr>
              <a:t>She is playing basketball.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 bldLvl="0"/>
      <p:bldP spid="184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7"/>
          <p:cNvSpPr>
            <a:spLocks noChangeArrowheads="1"/>
          </p:cNvSpPr>
          <p:nvPr/>
        </p:nvSpPr>
        <p:spPr bwMode="auto">
          <a:xfrm flipV="1">
            <a:off x="3048000" y="-160338"/>
            <a:ext cx="6096000" cy="51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/>
          <a:p>
            <a:endParaRPr lang="zh-CN" altLang="zh-CN" sz="2800">
              <a:latin typeface="黑体" panose="02010609060101010101" pitchFamily="49" charset="-122"/>
            </a:endParaRPr>
          </a:p>
        </p:txBody>
      </p:sp>
      <p:pic>
        <p:nvPicPr>
          <p:cNvPr id="21507" name="图片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233"/>
              </a:clrFrom>
              <a:clrTo>
                <a:srgbClr val="FDF2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963" y="2259013"/>
            <a:ext cx="1368425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图片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6463" y="2449513"/>
            <a:ext cx="1439862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9" name="圆角矩形标注 3"/>
          <p:cNvGrpSpPr/>
          <p:nvPr/>
        </p:nvGrpSpPr>
        <p:grpSpPr bwMode="auto">
          <a:xfrm>
            <a:off x="1566863" y="2054225"/>
            <a:ext cx="4065587" cy="969963"/>
            <a:chOff x="0" y="0"/>
            <a:chExt cx="2561" cy="611"/>
          </a:xfrm>
        </p:grpSpPr>
        <p:pic>
          <p:nvPicPr>
            <p:cNvPr id="26629" name="圆角矩形标注 3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2561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文本框 21510"/>
            <p:cNvSpPr txBox="1">
              <a:spLocks noChangeArrowheads="1"/>
            </p:cNvSpPr>
            <p:nvPr/>
          </p:nvSpPr>
          <p:spPr bwMode="auto">
            <a:xfrm>
              <a:off x="424" y="29"/>
              <a:ext cx="2108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sz="2400" dirty="0">
                  <a:ea typeface="宋体" panose="02010600030101010101" pitchFamily="2" charset="-122"/>
                </a:rPr>
                <a:t>I love Spring Festival.</a:t>
              </a:r>
              <a:endParaRPr lang="zh-CN" altLang="en-US" sz="24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21512" name="圆角矩形标注 12"/>
          <p:cNvGrpSpPr/>
          <p:nvPr/>
        </p:nvGrpSpPr>
        <p:grpSpPr bwMode="auto">
          <a:xfrm>
            <a:off x="2614613" y="2663825"/>
            <a:ext cx="4419600" cy="969963"/>
            <a:chOff x="0" y="0"/>
            <a:chExt cx="2784" cy="611"/>
          </a:xfrm>
        </p:grpSpPr>
        <p:pic>
          <p:nvPicPr>
            <p:cNvPr id="26632" name="圆角矩形标注 12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2784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3" name="文本框 21513"/>
            <p:cNvSpPr txBox="1">
              <a:spLocks noChangeArrowheads="1"/>
            </p:cNvSpPr>
            <p:nvPr/>
          </p:nvSpPr>
          <p:spPr bwMode="auto">
            <a:xfrm>
              <a:off x="283" y="30"/>
              <a:ext cx="230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sz="2400" dirty="0">
                  <a:ea typeface="宋体" panose="02010600030101010101" pitchFamily="2" charset="-122"/>
                </a:rPr>
                <a:t>When is Spring Festival?</a:t>
              </a:r>
              <a:endParaRPr lang="zh-CN" altLang="en-US" sz="2400" dirty="0">
                <a:ea typeface="宋体" panose="02010600030101010101" pitchFamily="2" charset="-122"/>
              </a:endParaRPr>
            </a:p>
          </p:txBody>
        </p:sp>
      </p:grpSp>
      <p:sp>
        <p:nvSpPr>
          <p:cNvPr id="21515" name="Rectangle 8"/>
          <p:cNvSpPr>
            <a:spLocks noGrp="1" noChangeArrowheads="1"/>
          </p:cNvSpPr>
          <p:nvPr/>
        </p:nvSpPr>
        <p:spPr bwMode="auto">
          <a:xfrm>
            <a:off x="468313" y="701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5400" dirty="0">
                <a:solidFill>
                  <a:srgbClr val="CC0E00"/>
                </a:solidFill>
                <a:ea typeface="微软雅黑" panose="020B0503020204020204" pitchFamily="34" charset="-122"/>
              </a:rPr>
              <a:t>Let’s talk</a:t>
            </a:r>
            <a:endParaRPr lang="zh-CN" altLang="en-US" sz="5400" dirty="0">
              <a:solidFill>
                <a:srgbClr val="CC0E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1516" name="圆角矩形标注 3"/>
          <p:cNvGrpSpPr/>
          <p:nvPr/>
        </p:nvGrpSpPr>
        <p:grpSpPr bwMode="auto">
          <a:xfrm>
            <a:off x="1785938" y="3328988"/>
            <a:ext cx="5022850" cy="1352550"/>
            <a:chOff x="0" y="0"/>
            <a:chExt cx="3164" cy="852"/>
          </a:xfrm>
        </p:grpSpPr>
        <p:pic>
          <p:nvPicPr>
            <p:cNvPr id="26636" name="圆角矩形标注 3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3164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7" name="文本框 21517"/>
            <p:cNvSpPr txBox="1">
              <a:spLocks noChangeArrowheads="1"/>
            </p:cNvSpPr>
            <p:nvPr/>
          </p:nvSpPr>
          <p:spPr bwMode="auto">
            <a:xfrm>
              <a:off x="487" y="39"/>
              <a:ext cx="2609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sz="2400" dirty="0">
                  <a:ea typeface="宋体" panose="02010600030101010101" pitchFamily="2" charset="-122"/>
                </a:rPr>
                <a:t>It’s in January. January is the first month of the year.</a:t>
              </a:r>
              <a:endParaRPr lang="zh-CN" altLang="en-US" sz="24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21519" name="圆角矩形标注 12"/>
          <p:cNvGrpSpPr/>
          <p:nvPr/>
        </p:nvGrpSpPr>
        <p:grpSpPr bwMode="auto">
          <a:xfrm>
            <a:off x="1785938" y="4310063"/>
            <a:ext cx="5810250" cy="1004887"/>
            <a:chOff x="0" y="0"/>
            <a:chExt cx="3660" cy="633"/>
          </a:xfrm>
        </p:grpSpPr>
        <p:pic>
          <p:nvPicPr>
            <p:cNvPr id="26639" name="圆角矩形标注 12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0"/>
              <a:ext cx="3660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0" name="文本框 21520"/>
            <p:cNvSpPr txBox="1">
              <a:spLocks noChangeArrowheads="1"/>
            </p:cNvSpPr>
            <p:nvPr/>
          </p:nvSpPr>
          <p:spPr bwMode="auto">
            <a:xfrm>
              <a:off x="283" y="50"/>
              <a:ext cx="322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sz="2400" dirty="0">
                  <a:ea typeface="宋体" panose="02010600030101010101" pitchFamily="2" charset="-122"/>
                </a:rPr>
                <a:t>What do you do on Spring Festival?</a:t>
              </a:r>
              <a:endParaRPr lang="zh-CN" altLang="en-US" sz="24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21522" name="圆角矩形标注 3"/>
          <p:cNvGrpSpPr/>
          <p:nvPr/>
        </p:nvGrpSpPr>
        <p:grpSpPr bwMode="auto">
          <a:xfrm>
            <a:off x="1816100" y="4943475"/>
            <a:ext cx="5353050" cy="1347788"/>
            <a:chOff x="0" y="0"/>
            <a:chExt cx="3372" cy="849"/>
          </a:xfrm>
        </p:grpSpPr>
        <p:pic>
          <p:nvPicPr>
            <p:cNvPr id="26642" name="圆角矩形标注 3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0"/>
              <a:ext cx="3372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3" name="文本框 21523"/>
            <p:cNvSpPr txBox="1">
              <a:spLocks noChangeArrowheads="1"/>
            </p:cNvSpPr>
            <p:nvPr/>
          </p:nvSpPr>
          <p:spPr bwMode="auto">
            <a:xfrm>
              <a:off x="529" y="37"/>
              <a:ext cx="2805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sz="2400" dirty="0">
                  <a:ea typeface="宋体" panose="02010600030101010101" pitchFamily="2" charset="-122"/>
                </a:rPr>
                <a:t>Look at these pictures. I can…</a:t>
              </a:r>
            </a:p>
            <a:p>
              <a:pPr eaLnBrk="0" hangingPunct="0"/>
              <a:r>
                <a:rPr lang="en-US" sz="2400" dirty="0">
                  <a:ea typeface="宋体" panose="02010600030101010101" pitchFamily="2" charset="-122"/>
                </a:rPr>
                <a:t>           What about you?</a:t>
              </a:r>
              <a:endParaRPr lang="zh-CN" altLang="en-US" sz="2400" dirty="0">
                <a:ea typeface="宋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5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41052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圆角矩形 1"/>
          <p:cNvSpPr>
            <a:spLocks noChangeArrowheads="1"/>
          </p:cNvSpPr>
          <p:nvPr/>
        </p:nvSpPr>
        <p:spPr bwMode="auto">
          <a:xfrm>
            <a:off x="1116013" y="1989138"/>
            <a:ext cx="7523162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3200" b="1" dirty="0"/>
              <a:t>January is the first month of he year.</a:t>
            </a:r>
          </a:p>
        </p:txBody>
      </p:sp>
      <p:sp>
        <p:nvSpPr>
          <p:cNvPr id="13315" name="圆角矩形 2"/>
          <p:cNvSpPr>
            <a:spLocks noChangeArrowheads="1"/>
          </p:cNvSpPr>
          <p:nvPr/>
        </p:nvSpPr>
        <p:spPr bwMode="auto">
          <a:xfrm>
            <a:off x="323850" y="4292600"/>
            <a:ext cx="8320088" cy="7985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3200" b="1" dirty="0"/>
              <a:t>February is the second month of the year.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581525"/>
            <a:ext cx="71278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1268413"/>
            <a:ext cx="474503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4606925"/>
            <a:ext cx="2697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581525"/>
            <a:ext cx="71278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908050"/>
            <a:ext cx="338455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矩形 4"/>
          <p:cNvSpPr>
            <a:spLocks noChangeArrowheads="1"/>
          </p:cNvSpPr>
          <p:nvPr/>
        </p:nvSpPr>
        <p:spPr bwMode="auto">
          <a:xfrm>
            <a:off x="3276600" y="1844675"/>
            <a:ext cx="1493838" cy="201613"/>
          </a:xfrm>
          <a:prstGeom prst="rect">
            <a:avLst/>
          </a:prstGeom>
          <a:noFill/>
          <a:ln w="38100">
            <a:solidFill>
              <a:srgbClr val="0054C5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>
              <a:solidFill>
                <a:srgbClr val="0054C5"/>
              </a:solidFill>
              <a:ea typeface="宋体" panose="02010600030101010101" pitchFamily="2" charset="-122"/>
            </a:endParaRPr>
          </a:p>
        </p:txBody>
      </p:sp>
      <p:pic>
        <p:nvPicPr>
          <p:cNvPr id="9222" name="图片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4611688"/>
            <a:ext cx="49688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581525"/>
            <a:ext cx="71278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图片 1" descr="C:\Users\Administrator\Desktop\人教精通素材\00cc4bd8e13a0aba1612e6a2a65a27d8.jpg00cc4bd8e13a0aba1612e6a2a65a27d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1701800"/>
            <a:ext cx="3670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5563" y="4610100"/>
            <a:ext cx="367347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581525"/>
            <a:ext cx="71278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2300" y="958850"/>
            <a:ext cx="545465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32175" y="4602163"/>
            <a:ext cx="27241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581525"/>
            <a:ext cx="71278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908050"/>
            <a:ext cx="338455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矩形 4"/>
          <p:cNvSpPr>
            <a:spLocks noChangeArrowheads="1"/>
          </p:cNvSpPr>
          <p:nvPr/>
        </p:nvSpPr>
        <p:spPr bwMode="auto">
          <a:xfrm>
            <a:off x="3203575" y="2024063"/>
            <a:ext cx="1493838" cy="201612"/>
          </a:xfrm>
          <a:prstGeom prst="rect">
            <a:avLst/>
          </a:prstGeom>
          <a:noFill/>
          <a:ln w="38100">
            <a:solidFill>
              <a:srgbClr val="0054C5"/>
            </a:solidFill>
            <a:miter lim="800000"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zh-CN" altLang="en-US">
              <a:solidFill>
                <a:srgbClr val="0054C5"/>
              </a:solidFill>
              <a:ea typeface="宋体" panose="02010600030101010101" pitchFamily="2" charset="-122"/>
            </a:endParaRPr>
          </a:p>
        </p:txBody>
      </p:sp>
      <p:pic>
        <p:nvPicPr>
          <p:cNvPr id="12294" name="图片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17700" y="4610100"/>
            <a:ext cx="47418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581525"/>
            <a:ext cx="71278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图片 1" descr="C:\Users\Administrator\Desktop\人教精通素材\8008d3f4c370ee8c0b8516d6c9b1b39f.jpg8008d3f4c370ee8c0b8516d6c9b1b39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44688" y="1039813"/>
            <a:ext cx="5051425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4638" y="4610100"/>
            <a:ext cx="35020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横卷形 2"/>
          <p:cNvSpPr>
            <a:spLocks noChangeArrowheads="1"/>
          </p:cNvSpPr>
          <p:nvPr/>
        </p:nvSpPr>
        <p:spPr bwMode="auto">
          <a:xfrm>
            <a:off x="250825" y="188913"/>
            <a:ext cx="2997200" cy="93662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4000" b="1" dirty="0"/>
              <a:t>Just write</a:t>
            </a:r>
          </a:p>
        </p:txBody>
      </p:sp>
      <p:sp>
        <p:nvSpPr>
          <p:cNvPr id="4" name="云形标注 3"/>
          <p:cNvSpPr/>
          <p:nvPr/>
        </p:nvSpPr>
        <p:spPr>
          <a:xfrm>
            <a:off x="827088" y="1925638"/>
            <a:ext cx="4730750" cy="2151062"/>
          </a:xfrm>
          <a:prstGeom prst="cloudCallout">
            <a:avLst/>
          </a:prstGeom>
          <a:ln w="57150"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6000" b="1" noProof="1">
                <a:solidFill>
                  <a:schemeClr val="accent1"/>
                </a:solidFill>
                <a:latin typeface="Times New Roman" panose="02020603050405020304" pitchFamily="18" charset="0"/>
              </a:rPr>
              <a:t>January</a:t>
            </a:r>
          </a:p>
        </p:txBody>
      </p:sp>
      <p:pic>
        <p:nvPicPr>
          <p:cNvPr id="20483" name="图片 4" descr="813fd0748d373a2f9ae375470e4b0ca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350" y="4725988"/>
            <a:ext cx="2098675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图片 5" descr="edc44391cc51e72fdb62a80208e1fcc4"/>
          <p:cNvPicPr>
            <a:picLocks noChangeAspect="1" noChangeArrowheads="1"/>
          </p:cNvPicPr>
          <p:nvPr/>
        </p:nvPicPr>
        <p:blipFill>
          <a:blip r:embed="rId4" cstate="screen"/>
          <a:srcRect r="-21"/>
          <a:stretch>
            <a:fillRect/>
          </a:stretch>
        </p:blipFill>
        <p:spPr bwMode="auto">
          <a:xfrm>
            <a:off x="5867400" y="1052513"/>
            <a:ext cx="288131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9"/>
  <p:tag name="KSO_WM_SPECIAL_SOURCE" val="bdnu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9"/>
  <p:tag name="KSO_WM_SPECIAL_SOURCE" val="bdnul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9"/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7、9、12、17、24、25、27、32、35、36"/>
  <p:tag name="KSO_WM_SLIDE_ID" val="custom59_1"/>
  <p:tag name="KSO_WM_SLIDE_INDEX" val="1"/>
  <p:tag name="KSO_WM_SLIDE_LAYOUT" val="a_b"/>
  <p:tag name="KSO_WM_SLIDE_LAYOUT_CNT" val="1_1"/>
  <p:tag name="KSO_WM_SLIDE_TYPE" val="title"/>
  <p:tag name="KSO_WM_BEAUTIFY_FLAG" val="#wm#"/>
  <p:tag name="KSO_WM_SLIDE_ITEM_CNT" val="2"/>
  <p:tag name="KSO_WM_TEMPLATE_CATEGORY" val="custom"/>
  <p:tag name="KSO_WM_TEMPLATE_INDEX" val="59"/>
  <p:tag name="KSO_WM_TAG_VERSION" val="1.0"/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9"/>
  <p:tag name="KSO_WM_SPECIAL_SOURCE" val="bdnul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9"/>
  <p:tag name="KSO_WM_SPECIAL_SOURCE" val="bdnul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9"/>
  <p:tag name="KSO_WM_SPECIAL_SOURCE" val="bdnul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9"/>
  <p:tag name="KSO_WM_SPECIAL_SOURCE" val="bdn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9"/>
  <p:tag name="KSO_WM_SPECIAL_SOURCE" val="bdnu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9"/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9"/>
  <p:tag name="KSO_WM_SPECIAL_SOURCE" val="bdnull"/>
</p:tagLst>
</file>

<file path=ppt/theme/theme1.xml><?xml version="1.0" encoding="utf-8"?>
<a:theme xmlns:a="http://schemas.openxmlformats.org/drawingml/2006/main" name="WWW.2PPT.COM">
  <a:themeElements>
    <a:clrScheme name="自定义 5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3885D"/>
      </a:accent1>
      <a:accent2>
        <a:srgbClr val="9FD97C"/>
      </a:accent2>
      <a:accent3>
        <a:srgbClr val="FFCC00"/>
      </a:accent3>
      <a:accent4>
        <a:srgbClr val="7C96D9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全屏显示(4:3)</PresentationFormat>
  <Paragraphs>31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黑体</vt:lpstr>
      <vt:lpstr>宋体</vt:lpstr>
      <vt:lpstr>微软雅黑</vt:lpstr>
      <vt:lpstr>Arial</vt:lpstr>
      <vt:lpstr>Times New Roman</vt:lpstr>
      <vt:lpstr>WWW.2PPT.COM</vt:lpstr>
      <vt:lpstr>Unit 4  January is the first month.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2015-09-25T03:09:00Z</dcterms:created>
  <dcterms:modified xsi:type="dcterms:W3CDTF">2023-01-17T00:12:42Z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5E19E094FAB2491D9D23FBE9E4E51B62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