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00" r:id="rId2"/>
    <p:sldId id="276" r:id="rId3"/>
    <p:sldId id="274" r:id="rId4"/>
    <p:sldId id="279" r:id="rId5"/>
    <p:sldId id="367" r:id="rId6"/>
    <p:sldId id="356" r:id="rId7"/>
    <p:sldId id="332" r:id="rId8"/>
    <p:sldId id="334" r:id="rId9"/>
    <p:sldId id="337" r:id="rId10"/>
    <p:sldId id="342" r:id="rId11"/>
    <p:sldId id="376" r:id="rId12"/>
    <p:sldId id="344" r:id="rId13"/>
    <p:sldId id="345" r:id="rId14"/>
    <p:sldId id="346" r:id="rId15"/>
    <p:sldId id="347" r:id="rId16"/>
    <p:sldId id="383" r:id="rId17"/>
    <p:sldId id="370" r:id="rId18"/>
    <p:sldId id="362" r:id="rId19"/>
    <p:sldId id="382" r:id="rId20"/>
    <p:sldId id="315" r:id="rId21"/>
    <p:sldId id="317" r:id="rId22"/>
    <p:sldId id="329" r:id="rId23"/>
    <p:sldId id="322" r:id="rId24"/>
    <p:sldId id="318" r:id="rId25"/>
    <p:sldId id="319" r:id="rId26"/>
    <p:sldId id="396" r:id="rId27"/>
    <p:sldId id="377" r:id="rId28"/>
    <p:sldId id="378" r:id="rId29"/>
    <p:sldId id="379" r:id="rId30"/>
    <p:sldId id="380" r:id="rId31"/>
    <p:sldId id="381" r:id="rId32"/>
    <p:sldId id="313" r:id="rId33"/>
    <p:sldId id="311" r:id="rId34"/>
    <p:sldId id="399" r:id="rId35"/>
    <p:sldId id="314" r:id="rId36"/>
    <p:sldId id="310" r:id="rId37"/>
    <p:sldId id="365" r:id="rId38"/>
    <p:sldId id="336" r:id="rId39"/>
    <p:sldId id="385" r:id="rId40"/>
    <p:sldId id="397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401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DC"/>
    <a:srgbClr val="0D182E"/>
    <a:srgbClr val="ECEDEF"/>
    <a:srgbClr val="2F65C3"/>
    <a:srgbClr val="0B162A"/>
    <a:srgbClr val="0B1627"/>
    <a:srgbClr val="F3F3F3"/>
    <a:srgbClr val="0F1940"/>
    <a:srgbClr val="070D19"/>
    <a:srgbClr val="20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9" autoAdjust="0"/>
    <p:restoredTop sz="93208" autoAdjust="0"/>
  </p:normalViewPr>
  <p:slideViewPr>
    <p:cSldViewPr snapToGrid="0" showGuides="1">
      <p:cViewPr>
        <p:scale>
          <a:sx n="66" d="100"/>
          <a:sy n="66" d="100"/>
        </p:scale>
        <p:origin x="-2394" y="-1266"/>
      </p:cViewPr>
      <p:guideLst>
        <p:guide orient="horz" pos="2137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package" Target="../embeddings/Microsoft_Excel____3.xlsx"/><Relationship Id="rId4" Type="http://schemas.openxmlformats.org/officeDocument/2006/relationships/image" Target="../media/image34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15000">
                    <a:srgbClr val="242D52"/>
                  </a:gs>
                  <a:gs pos="100000">
                    <a:srgbClr val="0070C0"/>
                  </a:gs>
                </a:gsLst>
                <a:lin ang="168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E-41C7-B94C-C1E0CCF1FFBF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E-41C7-B94C-C1E0CCF1FFB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E-41C7-B94C-C1E0CCF1F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68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D4-4062-9BE3-D759DB972E6A}"/>
              </c:ext>
            </c:extLst>
          </c:dPt>
          <c:dPt>
            <c:idx val="1"/>
            <c:invertIfNegative val="0"/>
            <c:bubble3D val="0"/>
            <c:spPr>
              <a:solidFill>
                <a:srgbClr val="2868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4-4062-9BE3-D759DB972E6A}"/>
              </c:ext>
            </c:extLst>
          </c:dPt>
          <c:dPt>
            <c:idx val="2"/>
            <c:invertIfNegative val="0"/>
            <c:bubble3D val="0"/>
            <c:spPr>
              <a:solidFill>
                <a:srgbClr val="2868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D4-4062-9BE3-D759DB972E6A}"/>
              </c:ext>
            </c:extLst>
          </c:dPt>
          <c:dPt>
            <c:idx val="3"/>
            <c:invertIfNegative val="0"/>
            <c:bubble3D val="0"/>
            <c:spPr>
              <a:solidFill>
                <a:srgbClr val="2868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D4-4062-9BE3-D759DB972E6A}"/>
              </c:ext>
            </c:extLst>
          </c:dPt>
          <c:dPt>
            <c:idx val="4"/>
            <c:invertIfNegative val="0"/>
            <c:bubble3D val="0"/>
            <c:spPr>
              <a:solidFill>
                <a:srgbClr val="2C5D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D4-4062-9BE3-D759DB972E6A}"/>
              </c:ext>
            </c:extLst>
          </c:dPt>
          <c:dPt>
            <c:idx val="5"/>
            <c:invertIfNegative val="0"/>
            <c:bubble3D val="0"/>
            <c:spPr>
              <a:solidFill>
                <a:srgbClr val="2C5D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D4-4062-9BE3-D759DB972E6A}"/>
              </c:ext>
            </c:extLst>
          </c:dPt>
          <c:dPt>
            <c:idx val="6"/>
            <c:invertIfNegative val="0"/>
            <c:bubble3D val="0"/>
            <c:spPr>
              <a:solidFill>
                <a:srgbClr val="2C5D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D4-4062-9BE3-D759DB972E6A}"/>
              </c:ext>
            </c:extLst>
          </c:dPt>
          <c:dPt>
            <c:idx val="7"/>
            <c:invertIfNegative val="0"/>
            <c:bubble3D val="0"/>
            <c:spPr>
              <a:solidFill>
                <a:srgbClr val="2C5E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D4-4062-9BE3-D759DB972E6A}"/>
              </c:ext>
            </c:extLst>
          </c:dPt>
          <c:dPt>
            <c:idx val="8"/>
            <c:invertIfNegative val="0"/>
            <c:bubble3D val="0"/>
            <c:spPr>
              <a:solidFill>
                <a:srgbClr val="2C5E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D4-4062-9BE3-D759DB972E6A}"/>
              </c:ext>
            </c:extLst>
          </c:dPt>
          <c:dPt>
            <c:idx val="9"/>
            <c:invertIfNegative val="0"/>
            <c:bubble3D val="0"/>
            <c:spPr>
              <a:solidFill>
                <a:srgbClr val="2034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ED4-4062-9BE3-D759DB972E6A}"/>
              </c:ext>
            </c:extLst>
          </c:dPt>
          <c:dPt>
            <c:idx val="10"/>
            <c:invertIfNegative val="0"/>
            <c:bubble3D val="0"/>
            <c:spPr>
              <a:solidFill>
                <a:srgbClr val="2034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ED4-4062-9BE3-D759DB972E6A}"/>
              </c:ext>
            </c:extLst>
          </c:dPt>
          <c:dPt>
            <c:idx val="11"/>
            <c:invertIfNegative val="0"/>
            <c:bubble3D val="0"/>
            <c:spPr>
              <a:solidFill>
                <a:srgbClr val="232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ED4-4062-9BE3-D759DB972E6A}"/>
              </c:ext>
            </c:extLst>
          </c:dPt>
          <c:cat>
            <c:strRef>
              <c:f>Sheet1!$A$2:$A$13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1.3</c:v>
                </c:pt>
                <c:pt idx="3">
                  <c:v>1.5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15</c:v>
                </c:pt>
                <c:pt idx="10">
                  <c:v>17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ED4-4062-9BE3-D759DB972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0"/>
        <c:axId val="75448320"/>
        <c:axId val="75449856"/>
      </c:barChart>
      <c:catAx>
        <c:axId val="7544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449856"/>
        <c:crosses val="autoZero"/>
        <c:auto val="1"/>
        <c:lblAlgn val="ctr"/>
        <c:lblOffset val="100"/>
        <c:noMultiLvlLbl val="0"/>
      </c:catAx>
      <c:valAx>
        <c:axId val="7544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44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0345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5-43A4-B9C4-9FC48CC31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5-43A4-B9C4-9FC48CC317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308CC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E5-43A4-B9C4-9FC48CC317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94E5-43A4-B9C4-9FC48CC317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94E5-43A4-B9C4-9FC48CC317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94E5-43A4-B9C4-9FC48CC31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1"/>
        <c:axId val="75592064"/>
        <c:axId val="75593600"/>
      </c:barChart>
      <c:catAx>
        <c:axId val="7559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93600"/>
        <c:crosses val="autoZero"/>
        <c:auto val="1"/>
        <c:lblAlgn val="ctr"/>
        <c:lblOffset val="100"/>
        <c:noMultiLvlLbl val="0"/>
      </c:catAx>
      <c:valAx>
        <c:axId val="7559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59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1"/>
          <c:dPt>
            <c:idx val="0"/>
            <c:bubble3D val="0"/>
            <c:spPr>
              <a:solidFill>
                <a:srgbClr val="37ADE0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5E-43FC-AE8E-42B8331976E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5E-43FC-AE8E-42B8331976E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5E-43FC-AE8E-42B8331976E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5E-43FC-AE8E-42B8331976E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45E-43FC-AE8E-42B8331976E6}"/>
              </c:ext>
            </c:extLst>
          </c:dPt>
          <c:cat>
            <c:strRef>
              <c:f>Sheet1!$A$2:$A$6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5E-43FC-AE8E-42B833197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76200">
              <a:solidFill>
                <a:srgbClr val="F4F4F4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rgbClr val="F4F4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8-4388-8D1E-7E0C54C8DFEB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0">
                <a:solidFill>
                  <a:srgbClr val="F4F4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8-4388-8D1E-7E0C54C8DF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rgbClr val="F4F4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88-4388-8D1E-7E0C54C8DFEB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rgbClr val="F4F4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8-4388-8D1E-7E0C54C8DFE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88-4388-8D1E-7E0C54C8D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7000">
                    <a:srgbClr val="326B9A"/>
                  </a:gs>
                  <a:gs pos="100000">
                    <a:srgbClr val="37ADE0"/>
                  </a:gs>
                </a:gsLst>
                <a:lin ang="168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CF-4C5E-A80B-1BD8D3628E66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CF-4C5E-A80B-1BD8D3628E6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F-4C5E-A80B-1BD8D3628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37AD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9-450D-B753-DFB9F74FECE6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9-450D-B753-DFB9F74FECE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49-450D-B753-DFB9F74FE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A-43E9-A488-EB3E6D7545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AA-43E9-A488-EB3E6D754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00"/>
        <c:axId val="61818752"/>
        <c:axId val="61820288"/>
      </c:barChart>
      <c:catAx>
        <c:axId val="6181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820288"/>
        <c:crosses val="autoZero"/>
        <c:auto val="1"/>
        <c:lblAlgn val="ctr"/>
        <c:lblOffset val="100"/>
        <c:noMultiLvlLbl val="0"/>
      </c:catAx>
      <c:valAx>
        <c:axId val="6182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81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4AA8-4CE5-A136-F91E352C1C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8-4CE5-A136-F91E352C1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00"/>
        <c:axId val="61864576"/>
        <c:axId val="61866368"/>
      </c:barChart>
      <c:catAx>
        <c:axId val="6186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866368"/>
        <c:crosses val="autoZero"/>
        <c:auto val="1"/>
        <c:lblAlgn val="ctr"/>
        <c:lblOffset val="100"/>
        <c:noMultiLvlLbl val="0"/>
      </c:catAx>
      <c:valAx>
        <c:axId val="6186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8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A667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B-4745-B41B-095E750936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B-4745-B41B-095E75093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19296"/>
        <c:axId val="62141568"/>
      </c:barChart>
      <c:catAx>
        <c:axId val="62119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141568"/>
        <c:crosses val="autoZero"/>
        <c:auto val="1"/>
        <c:lblAlgn val="ctr"/>
        <c:lblOffset val="100"/>
        <c:noMultiLvlLbl val="0"/>
      </c:catAx>
      <c:valAx>
        <c:axId val="62141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1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A667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A-4B94-9150-6EBD0CE289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A-4B94-9150-6EBD0CE28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95584"/>
        <c:axId val="62197120"/>
      </c:barChart>
      <c:catAx>
        <c:axId val="62195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197120"/>
        <c:crosses val="autoZero"/>
        <c:auto val="1"/>
        <c:lblAlgn val="ctr"/>
        <c:lblOffset val="100"/>
        <c:noMultiLvlLbl val="0"/>
      </c:catAx>
      <c:valAx>
        <c:axId val="6219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19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A667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F-4B23-81A4-9090282FF1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F-4B23-81A4-9090282FF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235008"/>
        <c:axId val="62236544"/>
      </c:barChart>
      <c:catAx>
        <c:axId val="62235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236544"/>
        <c:crosses val="autoZero"/>
        <c:auto val="1"/>
        <c:lblAlgn val="ctr"/>
        <c:lblOffset val="100"/>
        <c:noMultiLvlLbl val="0"/>
      </c:catAx>
      <c:valAx>
        <c:axId val="62236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A667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3-44E4-A9A4-F5FBBFA47A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B3-44E4-A9A4-F5FBBFA47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56544"/>
        <c:axId val="72962432"/>
      </c:barChart>
      <c:catAx>
        <c:axId val="72956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962432"/>
        <c:crosses val="autoZero"/>
        <c:auto val="1"/>
        <c:lblAlgn val="ctr"/>
        <c:lblOffset val="100"/>
        <c:noMultiLvlLbl val="0"/>
      </c:catAx>
      <c:valAx>
        <c:axId val="7296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95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DF084-6545-4202-8FBC-D5A3672F35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EA7A0-1A07-498D-AB28-2B7E28175B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A7A0-1A07-498D-AB28-2B7E28175B6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DE5B7-9408-4AD9-9F4A-B07753F414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7FA8F-20A3-4265-9579-6A8F009ED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16622" y="238760"/>
            <a:ext cx="351055" cy="264160"/>
            <a:chOff x="6190000" y="665863"/>
            <a:chExt cx="384810" cy="289560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6301760" y="682373"/>
              <a:ext cx="289560" cy="256540"/>
            </a:xfrm>
            <a:prstGeom prst="triangle">
              <a:avLst/>
            </a:prstGeom>
            <a:solidFill>
              <a:srgbClr val="242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173490" y="682373"/>
              <a:ext cx="289560" cy="256540"/>
            </a:xfrm>
            <a:prstGeom prst="triangle">
              <a:avLst/>
            </a:prstGeom>
            <a:solidFill>
              <a:srgbClr val="37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0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-244" y="0"/>
            <a:ext cx="12240769" cy="6858000"/>
            <a:chOff x="391" y="0"/>
            <a:chExt cx="12240769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" y="0"/>
              <a:ext cx="12240769" cy="6858000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50" t="43228"/>
            <a:stretch>
              <a:fillRect/>
            </a:stretch>
          </p:blipFill>
          <p:spPr>
            <a:xfrm>
              <a:off x="4437670" y="2964561"/>
              <a:ext cx="7803490" cy="389343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3604383" y="831010"/>
            <a:ext cx="1031051" cy="4407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500" dirty="0">
                <a:solidFill>
                  <a:schemeClr val="bg1">
                    <a:alpha val="90000"/>
                  </a:schemeClr>
                </a:solidFill>
                <a:latin typeface="汉仪大宋繁" panose="02010609000101010101" pitchFamily="49" charset="-122"/>
                <a:ea typeface="汉仪大宋繁" panose="02010609000101010101" pitchFamily="49" charset="-122"/>
              </a:rPr>
              <a:t>欧美</a:t>
            </a:r>
            <a:r>
              <a:rPr lang="zh-CN" altLang="en-US" sz="5500" dirty="0" smtClean="0">
                <a:solidFill>
                  <a:schemeClr val="bg1">
                    <a:alpha val="90000"/>
                  </a:schemeClr>
                </a:solidFill>
                <a:latin typeface="汉仪大宋繁" panose="02010609000101010101" pitchFamily="49" charset="-122"/>
                <a:ea typeface="汉仪大宋繁" panose="02010609000101010101" pitchFamily="49" charset="-122"/>
              </a:rPr>
              <a:t>创意设计</a:t>
            </a:r>
            <a:endParaRPr lang="zh-CN" altLang="en-US" sz="5500" dirty="0">
              <a:solidFill>
                <a:schemeClr val="bg1">
                  <a:alpha val="90000"/>
                </a:schemeClr>
              </a:solidFill>
              <a:latin typeface="汉仪大宋繁" panose="02010609000101010101" pitchFamily="49" charset="-122"/>
              <a:ea typeface="汉仪大宋繁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rot="5400000" flipH="1">
            <a:off x="1951387" y="1206709"/>
            <a:ext cx="99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9600"/>
            <a:r>
              <a:rPr kumimoji="1" lang="en-US" altLang="zh-CN" sz="1000" dirty="0">
                <a:solidFill>
                  <a:prstClr val="white">
                    <a:alpha val="32000"/>
                  </a:prstClr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Baskerville Old Face" panose="02020602080505020303"/>
              </a:rPr>
              <a:t>YOUER NAME</a:t>
            </a:r>
          </a:p>
        </p:txBody>
      </p:sp>
      <p:sp>
        <p:nvSpPr>
          <p:cNvPr id="22" name="矩形 21"/>
          <p:cNvSpPr/>
          <p:nvPr/>
        </p:nvSpPr>
        <p:spPr>
          <a:xfrm>
            <a:off x="271230" y="6462810"/>
            <a:ext cx="46508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kumimoji="1" lang="en-US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dobe Hebrew"/>
              </a:rPr>
              <a:t>20XX-20XX</a:t>
            </a:r>
            <a:endParaRPr kumimoji="1"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dobe Hebrew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24417" y="2779678"/>
            <a:ext cx="12343568" cy="12528451"/>
            <a:chOff x="4324417" y="2779678"/>
            <a:chExt cx="12343568" cy="12528451"/>
          </a:xfrm>
        </p:grpSpPr>
        <p:sp>
          <p:nvSpPr>
            <p:cNvPr id="49" name="弧形 48"/>
            <p:cNvSpPr/>
            <p:nvPr/>
          </p:nvSpPr>
          <p:spPr>
            <a:xfrm>
              <a:off x="4324417" y="2964561"/>
              <a:ext cx="12343568" cy="12343568"/>
            </a:xfrm>
            <a:prstGeom prst="arc">
              <a:avLst>
                <a:gd name="adj1" fmla="val 12025101"/>
                <a:gd name="adj2" fmla="val 17295845"/>
              </a:avLst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6961014" y="3992159"/>
              <a:ext cx="79029" cy="79029"/>
            </a:xfrm>
            <a:prstGeom prst="ellipse">
              <a:avLst/>
            </a:prstGeom>
            <a:solidFill>
              <a:srgbClr val="2F65C3"/>
            </a:solidFill>
            <a:ln w="6350">
              <a:solidFill>
                <a:srgbClr val="2CA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6750645" y="3776715"/>
              <a:ext cx="79751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/>
              <a:r>
                <a:rPr kumimoji="1" lang="en-US" altLang="zh-CN" sz="8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Adobe Hebrew"/>
                </a:rPr>
                <a:t>182,000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291743" y="2779678"/>
              <a:ext cx="797514" cy="294473"/>
              <a:chOff x="9256248" y="3001707"/>
              <a:chExt cx="797514" cy="294473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9486217" y="3217151"/>
                <a:ext cx="79029" cy="79029"/>
              </a:xfrm>
              <a:prstGeom prst="ellipse">
                <a:avLst/>
              </a:prstGeom>
              <a:solidFill>
                <a:srgbClr val="12265D"/>
              </a:solidFill>
              <a:ln w="6350">
                <a:solidFill>
                  <a:srgbClr val="2CA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9256248" y="3001707"/>
                <a:ext cx="79751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00"/>
                <a:r>
                  <a:rPr kumimoji="1" lang="en-US" altLang="zh-CN" sz="80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Adobe Hebrew"/>
                  </a:rPr>
                  <a:t>264,000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 rot="433811">
            <a:off x="-12220423" y="4902683"/>
            <a:ext cx="24459429" cy="24748934"/>
            <a:chOff x="-4895913" y="5668400"/>
            <a:chExt cx="14985170" cy="15162536"/>
          </a:xfrm>
        </p:grpSpPr>
        <p:sp>
          <p:nvSpPr>
            <p:cNvPr id="64" name="弧形 63"/>
            <p:cNvSpPr/>
            <p:nvPr/>
          </p:nvSpPr>
          <p:spPr>
            <a:xfrm>
              <a:off x="-4895913" y="5845766"/>
              <a:ext cx="14985170" cy="14985170"/>
            </a:xfrm>
            <a:prstGeom prst="arc">
              <a:avLst>
                <a:gd name="adj1" fmla="val 14749636"/>
                <a:gd name="adj2" fmla="val 17201352"/>
              </a:avLst>
            </a:prstGeom>
            <a:ln>
              <a:solidFill>
                <a:schemeClr val="accent1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933355" y="5831272"/>
              <a:ext cx="79029" cy="79029"/>
            </a:xfrm>
            <a:prstGeom prst="ellipse">
              <a:avLst/>
            </a:prstGeom>
            <a:solidFill>
              <a:srgbClr val="0B183D"/>
            </a:solidFill>
            <a:ln w="6350">
              <a:solidFill>
                <a:srgbClr val="2CA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844255" y="5668400"/>
              <a:ext cx="797514" cy="13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/>
              <a:r>
                <a:rPr kumimoji="1" lang="en-US" altLang="zh-CN" sz="8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Adobe Hebrew"/>
                </a:rPr>
                <a:t>543,000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475042" y="869110"/>
            <a:ext cx="553998" cy="755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alpha val="82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姓名</a:t>
            </a:r>
          </a:p>
        </p:txBody>
      </p:sp>
      <p:sp>
        <p:nvSpPr>
          <p:cNvPr id="37" name="文本框 36"/>
          <p:cNvSpPr txBox="1"/>
          <p:nvPr/>
        </p:nvSpPr>
        <p:spPr>
          <a:xfrm rot="5400000" flipH="1">
            <a:off x="1416386" y="2812114"/>
            <a:ext cx="425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9600"/>
            <a:r>
              <a:rPr kumimoji="1" lang="en-US" altLang="zh-CN" dirty="0">
                <a:solidFill>
                  <a:prstClr val="white">
                    <a:alpha val="32000"/>
                  </a:prstClr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Baskerville Old Face" panose="02020602080505020303"/>
              </a:rPr>
              <a:t>ANNUAL BUSINESS REPORT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36070" y="1866731"/>
            <a:ext cx="14985170" cy="14990224"/>
            <a:chOff x="4336070" y="1866731"/>
            <a:chExt cx="14985170" cy="14990224"/>
          </a:xfrm>
        </p:grpSpPr>
        <p:sp>
          <p:nvSpPr>
            <p:cNvPr id="59" name="弧形 58"/>
            <p:cNvSpPr/>
            <p:nvPr/>
          </p:nvSpPr>
          <p:spPr>
            <a:xfrm>
              <a:off x="4336070" y="1871785"/>
              <a:ext cx="14985170" cy="14985170"/>
            </a:xfrm>
            <a:prstGeom prst="arc">
              <a:avLst>
                <a:gd name="adj1" fmla="val 11923743"/>
                <a:gd name="adj2" fmla="val 16389598"/>
              </a:avLst>
            </a:prstGeom>
            <a:ln w="19050">
              <a:solidFill>
                <a:schemeClr val="accent1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9655005" y="1866731"/>
              <a:ext cx="797514" cy="294473"/>
              <a:chOff x="9256248" y="3001707"/>
              <a:chExt cx="797514" cy="294473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9486217" y="3217151"/>
                <a:ext cx="79029" cy="79029"/>
              </a:xfrm>
              <a:prstGeom prst="ellipse">
                <a:avLst/>
              </a:prstGeom>
              <a:solidFill>
                <a:srgbClr val="0E183B"/>
              </a:solidFill>
              <a:ln w="19050">
                <a:solidFill>
                  <a:srgbClr val="2CA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9256248" y="3001707"/>
                <a:ext cx="797514" cy="21544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defTabSz="609600"/>
                <a:r>
                  <a:rPr kumimoji="1" lang="en-US" altLang="zh-CN" sz="80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Adobe Hebrew"/>
                  </a:rPr>
                  <a:t>284.000</a:t>
                </a:r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4941768" y="6168094"/>
              <a:ext cx="180097" cy="180092"/>
            </a:xfrm>
            <a:prstGeom prst="ellipse">
              <a:avLst/>
            </a:prstGeom>
            <a:solidFill>
              <a:srgbClr val="153C7D"/>
            </a:solidFill>
            <a:ln w="19050">
              <a:solidFill>
                <a:srgbClr val="2CA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4650916" y="5853463"/>
            <a:ext cx="14985170" cy="15083573"/>
            <a:chOff x="-4803316" y="5701063"/>
            <a:chExt cx="14985170" cy="15083573"/>
          </a:xfrm>
        </p:grpSpPr>
        <p:sp>
          <p:nvSpPr>
            <p:cNvPr id="41" name="弧形 40"/>
            <p:cNvSpPr/>
            <p:nvPr/>
          </p:nvSpPr>
          <p:spPr>
            <a:xfrm>
              <a:off x="-4803316" y="5799466"/>
              <a:ext cx="14985170" cy="14985170"/>
            </a:xfrm>
            <a:prstGeom prst="arc">
              <a:avLst>
                <a:gd name="adj1" fmla="val 14749636"/>
                <a:gd name="adj2" fmla="val 17173028"/>
              </a:avLst>
            </a:prstGeom>
            <a:ln w="19050">
              <a:solidFill>
                <a:schemeClr val="accent1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4392366" y="5701063"/>
              <a:ext cx="79751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/>
              <a:r>
                <a:rPr kumimoji="1" lang="en-US" altLang="zh-CN" sz="8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Adobe Hebrew"/>
                </a:rPr>
                <a:t>123,000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928237" y="5948226"/>
              <a:ext cx="79029" cy="79029"/>
            </a:xfrm>
            <a:prstGeom prst="ellipse">
              <a:avLst/>
            </a:prstGeom>
            <a:solidFill>
              <a:srgbClr val="0B183D"/>
            </a:solidFill>
            <a:ln w="6350">
              <a:solidFill>
                <a:srgbClr val="2CA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45919" y="5747293"/>
              <a:ext cx="79751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/>
              <a:r>
                <a:rPr kumimoji="1" lang="en-US" altLang="zh-CN" sz="8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Adobe Hebrew"/>
                </a:rPr>
                <a:t>133,000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00390" y="869315"/>
            <a:ext cx="675005" cy="7391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20XX</a:t>
            </a:r>
            <a:endParaRPr lang="zh-CN" altLang="en-US" sz="3200" dirty="0">
              <a:solidFill>
                <a:schemeClr val="tx1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grpId="0" nodeType="withEffect">
                                  <p:stCondLst>
                                    <p:cond delay="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31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9535" y="3051492"/>
            <a:ext cx="12371070" cy="1688147"/>
          </a:xfrm>
          <a:prstGeom prst="rect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73047" y="1649413"/>
            <a:ext cx="1652904" cy="16002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67609" y="1649413"/>
            <a:ext cx="1736407" cy="16002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962292" y="1649413"/>
            <a:ext cx="1652904" cy="160020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86673" y="1649413"/>
            <a:ext cx="1736407" cy="1600200"/>
          </a:xfrm>
          <a:prstGeom prst="rect">
            <a:avLst/>
          </a:prstGeom>
          <a:blipFill dpi="0" rotWithShape="1">
            <a:blip r:embed="rId5" cstate="email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386673" y="3142932"/>
            <a:ext cx="1860616" cy="1947227"/>
            <a:chOff x="2386673" y="3142932"/>
            <a:chExt cx="1860616" cy="1947227"/>
          </a:xfrm>
        </p:grpSpPr>
        <p:sp>
          <p:nvSpPr>
            <p:cNvPr id="2" name="矩形 1"/>
            <p:cNvSpPr/>
            <p:nvPr/>
          </p:nvSpPr>
          <p:spPr>
            <a:xfrm>
              <a:off x="2386673" y="3142932"/>
              <a:ext cx="1736407" cy="1947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17153" y="3899612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432392" y="4147769"/>
              <a:ext cx="1343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</a:t>
              </a:r>
              <a:r>
                <a:rPr lang="zh-CN" altLang="en-US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，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000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04254" y="3490582"/>
              <a:ext cx="7762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</a:t>
              </a:r>
              <a:endParaRPr lang="zh-CN" altLang="en-US" sz="30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47289" y="3142932"/>
            <a:ext cx="1843035" cy="1947227"/>
            <a:chOff x="4247289" y="3142932"/>
            <a:chExt cx="1843035" cy="1947227"/>
          </a:xfrm>
        </p:grpSpPr>
        <p:sp>
          <p:nvSpPr>
            <p:cNvPr id="3" name="矩形 2"/>
            <p:cNvSpPr/>
            <p:nvPr/>
          </p:nvSpPr>
          <p:spPr>
            <a:xfrm>
              <a:off x="4273047" y="3142932"/>
              <a:ext cx="1652904" cy="1947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247289" y="3490582"/>
              <a:ext cx="1843035" cy="934186"/>
              <a:chOff x="4342355" y="3490582"/>
              <a:chExt cx="1843035" cy="93418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4355254" y="3899612"/>
                <a:ext cx="1830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PROFILE</a:t>
                </a:r>
                <a:endParaRPr lang="zh-CN" altLang="en-US" sz="12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370493" y="4147769"/>
                <a:ext cx="13435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  <a:r>
                  <a:rPr lang="zh-CN" altLang="en-US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，</a:t>
                </a:r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000</a:t>
                </a:r>
                <a:endParaRPr lang="zh-CN" altLang="en-US" sz="12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342355" y="3490582"/>
                <a:ext cx="7762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02</a:t>
                </a:r>
                <a:endParaRPr lang="zh-CN" altLang="en-US" sz="30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067609" y="3142932"/>
            <a:ext cx="1843035" cy="1947227"/>
            <a:chOff x="6067609" y="3142932"/>
            <a:chExt cx="1843035" cy="1947227"/>
          </a:xfrm>
        </p:grpSpPr>
        <p:sp>
          <p:nvSpPr>
            <p:cNvPr id="5" name="矩形 4"/>
            <p:cNvSpPr/>
            <p:nvPr/>
          </p:nvSpPr>
          <p:spPr>
            <a:xfrm>
              <a:off x="6075918" y="3142932"/>
              <a:ext cx="1736407" cy="1947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67609" y="3490582"/>
              <a:ext cx="1843035" cy="934186"/>
              <a:chOff x="4342355" y="3490582"/>
              <a:chExt cx="1843035" cy="934186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4355254" y="3899612"/>
                <a:ext cx="1830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PROFILE</a:t>
                </a:r>
                <a:endParaRPr lang="zh-CN" altLang="en-US" sz="12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370493" y="4147769"/>
                <a:ext cx="13435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  <a:r>
                  <a:rPr lang="zh-CN" altLang="en-US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，</a:t>
                </a:r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000</a:t>
                </a:r>
                <a:endParaRPr lang="zh-CN" altLang="en-US" sz="12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42355" y="3490582"/>
                <a:ext cx="7762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03</a:t>
                </a:r>
                <a:endParaRPr lang="zh-CN" altLang="en-US" sz="30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962292" y="3142932"/>
            <a:ext cx="1843035" cy="1947227"/>
            <a:chOff x="7962292" y="3142932"/>
            <a:chExt cx="1843035" cy="194722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矩形 5"/>
            <p:cNvSpPr/>
            <p:nvPr/>
          </p:nvSpPr>
          <p:spPr>
            <a:xfrm>
              <a:off x="7962292" y="3142932"/>
              <a:ext cx="1652904" cy="1947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962292" y="3490582"/>
              <a:ext cx="1843035" cy="934186"/>
              <a:chOff x="4342355" y="3490582"/>
              <a:chExt cx="1843035" cy="934186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355254" y="3899612"/>
                <a:ext cx="1830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PROFILE</a:t>
                </a:r>
                <a:endParaRPr lang="zh-CN" altLang="en-US" sz="12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370493" y="4147769"/>
                <a:ext cx="13435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  <a:r>
                  <a:rPr lang="zh-CN" altLang="en-US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，</a:t>
                </a:r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000</a:t>
                </a:r>
                <a:endParaRPr lang="zh-CN" altLang="en-US" sz="12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342355" y="3490582"/>
                <a:ext cx="7762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04</a:t>
                </a:r>
                <a:endParaRPr lang="zh-CN" altLang="en-US" sz="3000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386673" y="5740158"/>
            <a:ext cx="3720258" cy="734390"/>
            <a:chOff x="2386673" y="5740158"/>
            <a:chExt cx="3720258" cy="734390"/>
          </a:xfrm>
        </p:grpSpPr>
        <p:sp>
          <p:nvSpPr>
            <p:cNvPr id="35" name="文本框 34"/>
            <p:cNvSpPr txBox="1"/>
            <p:nvPr/>
          </p:nvSpPr>
          <p:spPr>
            <a:xfrm>
              <a:off x="2386673" y="5740158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86673" y="6012883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422696" y="5864393"/>
              <a:ext cx="0" cy="513547"/>
            </a:xfrm>
            <a:prstGeom prst="line">
              <a:avLst/>
            </a:prstGeom>
            <a:ln>
              <a:solidFill>
                <a:srgbClr val="084B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228182" y="5740158"/>
            <a:ext cx="3729615" cy="734390"/>
            <a:chOff x="6228182" y="5740158"/>
            <a:chExt cx="3729615" cy="734390"/>
          </a:xfrm>
        </p:grpSpPr>
        <p:sp>
          <p:nvSpPr>
            <p:cNvPr id="41" name="文本框 40"/>
            <p:cNvSpPr txBox="1"/>
            <p:nvPr/>
          </p:nvSpPr>
          <p:spPr>
            <a:xfrm>
              <a:off x="6237539" y="5740158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237539" y="6012883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6228182" y="5864393"/>
              <a:ext cx="0" cy="513547"/>
            </a:xfrm>
            <a:prstGeom prst="line">
              <a:avLst/>
            </a:prstGeom>
            <a:ln>
              <a:solidFill>
                <a:srgbClr val="084B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b="-122"/>
          <a:stretch>
            <a:fillRect/>
          </a:stretch>
        </p:blipFill>
        <p:spPr>
          <a:xfrm>
            <a:off x="-5073445" y="-2141507"/>
            <a:ext cx="17963535" cy="1171152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81900" y="-228600"/>
            <a:ext cx="3638549" cy="3989388"/>
          </a:xfrm>
          <a:prstGeom prst="rect">
            <a:avLst/>
          </a:prstGeom>
          <a:gradFill>
            <a:gsLst>
              <a:gs pos="34000">
                <a:srgbClr val="0D1D3F">
                  <a:alpha val="74000"/>
                </a:srgbClr>
              </a:gs>
              <a:gs pos="99000">
                <a:srgbClr val="5BB8E1">
                  <a:alpha val="69000"/>
                </a:srgbClr>
              </a:gs>
            </a:gsLst>
            <a:lin ang="18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3425" y="854029"/>
            <a:ext cx="321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OUR COMPANY</a:t>
            </a:r>
            <a:endParaRPr lang="zh-CN" altLang="en-US" sz="3200" b="1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93425" y="1320609"/>
            <a:ext cx="2557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ANNUAL BUSINESS REPORT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93425" y="2079815"/>
            <a:ext cx="3427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81481E-6 L 0.17149 4.81481E-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5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70000" y="7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32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6931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4" grpId="0"/>
          <p:bldP spid="7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81481E-6 L 0.17149 4.81481E-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5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70000" y="7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32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6931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4" grpId="0"/>
          <p:bldP spid="7" grpId="0"/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2913" y="1182408"/>
            <a:ext cx="6376987" cy="5133866"/>
            <a:chOff x="442913" y="1182408"/>
            <a:chExt cx="6376987" cy="5133866"/>
          </a:xfrm>
        </p:grpSpPr>
        <p:sp>
          <p:nvSpPr>
            <p:cNvPr id="6" name="矩形 5"/>
            <p:cNvSpPr/>
            <p:nvPr/>
          </p:nvSpPr>
          <p:spPr>
            <a:xfrm>
              <a:off x="442913" y="1182408"/>
              <a:ext cx="5653087" cy="5133866"/>
            </a:xfrm>
            <a:prstGeom prst="rect">
              <a:avLst/>
            </a:prstGeom>
            <a:gradFill>
              <a:gsLst>
                <a:gs pos="15000">
                  <a:srgbClr val="242D52"/>
                </a:gs>
                <a:gs pos="100000">
                  <a:srgbClr val="0070C0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 flipH="1" flipV="1">
              <a:off x="6273800" y="1004608"/>
              <a:ext cx="368300" cy="723900"/>
            </a:xfrm>
            <a:prstGeom prst="rtTriangle">
              <a:avLst/>
            </a:prstGeom>
            <a:solidFill>
              <a:srgbClr val="01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11504" y="1423579"/>
            <a:ext cx="3846773" cy="3781957"/>
            <a:chOff x="1411504" y="1423579"/>
            <a:chExt cx="3846773" cy="3781957"/>
          </a:xfrm>
        </p:grpSpPr>
        <p:sp>
          <p:nvSpPr>
            <p:cNvPr id="9" name="文本框 8"/>
            <p:cNvSpPr txBox="1"/>
            <p:nvPr/>
          </p:nvSpPr>
          <p:spPr>
            <a:xfrm>
              <a:off x="1443464" y="1423579"/>
              <a:ext cx="2060179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800" b="1" dirty="0">
                  <a:solidFill>
                    <a:schemeClr val="bg1"/>
                  </a:solidFill>
                </a:rPr>
                <a:t>A</a:t>
              </a:r>
              <a:endParaRPr lang="zh-CN" altLang="en-US" sz="80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50457" y="4836204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20XX-20XX</a:t>
              </a:r>
              <a:endParaRPr lang="zh-CN" altLang="en-US" b="1" dirty="0">
                <a:solidFill>
                  <a:schemeClr val="bg1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13481" y="2905797"/>
              <a:ext cx="58381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</a:rPr>
                <a:t>/</a:t>
              </a:r>
              <a:endParaRPr lang="zh-CN" altLang="en-US" sz="14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11504" y="4178757"/>
              <a:ext cx="195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11504" y="4454303"/>
              <a:ext cx="3846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411504" y="4141993"/>
              <a:ext cx="3728055" cy="0"/>
            </a:xfrm>
            <a:prstGeom prst="line">
              <a:avLst/>
            </a:prstGeom>
            <a:ln w="285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3848821" y="2946668"/>
              <a:ext cx="12907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</a:rPr>
                <a:t>01</a:t>
              </a:r>
              <a:endParaRPr lang="zh-CN" altLang="en-US" sz="8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959864" y="1135209"/>
            <a:ext cx="465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is simply dummy text of the printing and typesetting industry. </a:t>
            </a:r>
          </a:p>
          <a:p>
            <a:endParaRPr lang="en-US" altLang="zh-CN" sz="1200" dirty="0">
              <a:solidFill>
                <a:srgbClr val="242D5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4" name="图表 103"/>
          <p:cNvGraphicFramePr/>
          <p:nvPr/>
        </p:nvGraphicFramePr>
        <p:xfrm>
          <a:off x="6871574" y="2139398"/>
          <a:ext cx="3968412" cy="407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" name="梯形 104"/>
          <p:cNvSpPr/>
          <p:nvPr/>
        </p:nvSpPr>
        <p:spPr>
          <a:xfrm rot="5400000">
            <a:off x="11434762" y="4162624"/>
            <a:ext cx="2252009" cy="214966"/>
          </a:xfrm>
          <a:prstGeom prst="trapezoid">
            <a:avLst/>
          </a:prstGeom>
          <a:solidFill>
            <a:srgbClr val="095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梯形 105"/>
          <p:cNvSpPr/>
          <p:nvPr/>
        </p:nvSpPr>
        <p:spPr>
          <a:xfrm rot="5400000">
            <a:off x="11821178" y="4162624"/>
            <a:ext cx="2252009" cy="214966"/>
          </a:xfrm>
          <a:prstGeom prst="trapezoid">
            <a:avLst/>
          </a:prstGeom>
          <a:solidFill>
            <a:srgbClr val="2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7373488" y="6114309"/>
            <a:ext cx="465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12                13                    14                 15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104" grpId="0">
        <p:bldSub>
          <a:bldChart bld="series"/>
        </p:bldSub>
      </p:bldGraphic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372101" y="1156879"/>
            <a:ext cx="6376987" cy="5133866"/>
            <a:chOff x="442913" y="1182408"/>
            <a:chExt cx="6376987" cy="51338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直角三角形 7"/>
            <p:cNvSpPr/>
            <p:nvPr/>
          </p:nvSpPr>
          <p:spPr>
            <a:xfrm rot="16200000" flipH="1" flipV="1">
              <a:off x="6273800" y="1004608"/>
              <a:ext cx="368300" cy="723900"/>
            </a:xfrm>
            <a:prstGeom prst="rtTriangle">
              <a:avLst/>
            </a:prstGeom>
            <a:solidFill>
              <a:srgbClr val="066F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42913" y="1182408"/>
              <a:ext cx="5653087" cy="5133866"/>
            </a:xfrm>
            <a:prstGeom prst="rect">
              <a:avLst/>
            </a:prstGeom>
            <a:gradFill>
              <a:gsLst>
                <a:gs pos="3000">
                  <a:srgbClr val="242D52"/>
                </a:gs>
                <a:gs pos="62000">
                  <a:srgbClr val="096877"/>
                </a:gs>
                <a:gs pos="99000">
                  <a:srgbClr val="03747E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43464" y="1423579"/>
            <a:ext cx="189507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800" b="1" dirty="0">
                <a:solidFill>
                  <a:srgbClr val="0A6675"/>
                </a:solidFill>
              </a:rPr>
              <a:t>B</a:t>
            </a:r>
            <a:endParaRPr lang="zh-CN" altLang="en-US" sz="8000" dirty="0">
              <a:solidFill>
                <a:srgbClr val="0A6675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0457" y="483620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A6675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rPr>
              <a:t>20XX-20XX</a:t>
            </a:r>
            <a:endParaRPr lang="zh-CN" altLang="en-US" b="1" dirty="0">
              <a:solidFill>
                <a:srgbClr val="0A6675"/>
              </a:solidFill>
              <a:latin typeface="Noto Sans CJK Light" panose="020B0300000000000000" pitchFamily="34" charset="-122"/>
              <a:ea typeface="Noto Sans CJK Light" panose="020B03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1504" y="4178757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A66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srgbClr val="0A66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srgbClr val="0A66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srgbClr val="0A667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1504" y="4454303"/>
            <a:ext cx="396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A66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411504" y="4141993"/>
            <a:ext cx="3728055" cy="0"/>
          </a:xfrm>
          <a:prstGeom prst="line">
            <a:avLst/>
          </a:prstGeom>
          <a:ln w="28575">
            <a:solidFill>
              <a:srgbClr val="0A667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413481" y="2905797"/>
            <a:ext cx="1726078" cy="1364310"/>
            <a:chOff x="3413481" y="2905797"/>
            <a:chExt cx="1726078" cy="1364310"/>
          </a:xfrm>
        </p:grpSpPr>
        <p:sp>
          <p:nvSpPr>
            <p:cNvPr id="12" name="文本框 11"/>
            <p:cNvSpPr txBox="1"/>
            <p:nvPr/>
          </p:nvSpPr>
          <p:spPr>
            <a:xfrm>
              <a:off x="3413481" y="2905797"/>
              <a:ext cx="58381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0A6675"/>
                  </a:solidFill>
                </a:rPr>
                <a:t>/</a:t>
              </a:r>
              <a:endParaRPr lang="zh-CN" altLang="en-US" sz="1400" dirty="0">
                <a:solidFill>
                  <a:srgbClr val="0A6675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48821" y="2946668"/>
              <a:ext cx="12907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0A6675"/>
                  </a:solidFill>
                </a:rPr>
                <a:t>02</a:t>
              </a:r>
              <a:endParaRPr lang="zh-CN" altLang="en-US" sz="8000" dirty="0">
                <a:solidFill>
                  <a:srgbClr val="0A6675"/>
                </a:solidFill>
              </a:endParaRPr>
            </a:p>
          </p:txBody>
        </p:sp>
      </p:grpSp>
      <p:graphicFrame>
        <p:nvGraphicFramePr>
          <p:cNvPr id="104" name="图表 103"/>
          <p:cNvGraphicFramePr/>
          <p:nvPr/>
        </p:nvGraphicFramePr>
        <p:xfrm>
          <a:off x="6957267" y="1538565"/>
          <a:ext cx="3968412" cy="407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8" name="文本框 107"/>
          <p:cNvSpPr txBox="1"/>
          <p:nvPr/>
        </p:nvSpPr>
        <p:spPr>
          <a:xfrm>
            <a:off x="7373488" y="5847609"/>
            <a:ext cx="465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12                13                    14                 15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9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39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79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Graphic spid="104" grpId="0">
        <p:bldSub>
          <a:bldChart bld="series"/>
        </p:bldSub>
      </p:bldGraphic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3464" y="1423579"/>
            <a:ext cx="189507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800" b="1" dirty="0">
                <a:solidFill>
                  <a:srgbClr val="232F55"/>
                </a:solidFill>
              </a:rPr>
              <a:t>C</a:t>
            </a:r>
            <a:endParaRPr lang="zh-CN" altLang="en-US" sz="8000" dirty="0">
              <a:solidFill>
                <a:srgbClr val="232F5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0457" y="483620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232F55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rPr>
              <a:t>20XX-20XX</a:t>
            </a:r>
            <a:endParaRPr lang="zh-CN" altLang="en-US" b="1" dirty="0">
              <a:solidFill>
                <a:srgbClr val="232F55"/>
              </a:solidFill>
              <a:latin typeface="Noto Sans CJK Light" panose="020B0300000000000000" pitchFamily="34" charset="-122"/>
              <a:ea typeface="Noto Sans CJK Light" panose="020B03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3481" y="2905797"/>
            <a:ext cx="58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232F55"/>
                </a:solidFill>
              </a:rPr>
              <a:t>/</a:t>
            </a:r>
            <a:endParaRPr lang="zh-CN" altLang="en-US" sz="1400" dirty="0">
              <a:solidFill>
                <a:srgbClr val="232F5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1504" y="4178757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srgbClr val="232F5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1504" y="4454303"/>
            <a:ext cx="396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411504" y="4141993"/>
            <a:ext cx="3728055" cy="0"/>
          </a:xfrm>
          <a:prstGeom prst="line">
            <a:avLst/>
          </a:prstGeom>
          <a:ln w="28575">
            <a:solidFill>
              <a:srgbClr val="232F5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848821" y="2946668"/>
            <a:ext cx="1290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232F55"/>
                </a:solidFill>
              </a:rPr>
              <a:t>03</a:t>
            </a:r>
            <a:endParaRPr lang="zh-CN" altLang="en-US" sz="8000" dirty="0">
              <a:solidFill>
                <a:srgbClr val="232F55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167439" y="368300"/>
            <a:ext cx="5581650" cy="297180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130153" y="3835115"/>
            <a:ext cx="3170775" cy="1256875"/>
            <a:chOff x="6130153" y="3835115"/>
            <a:chExt cx="3170775" cy="1256875"/>
          </a:xfrm>
        </p:grpSpPr>
        <p:sp>
          <p:nvSpPr>
            <p:cNvPr id="10" name="椭圆 9"/>
            <p:cNvSpPr/>
            <p:nvPr/>
          </p:nvSpPr>
          <p:spPr>
            <a:xfrm>
              <a:off x="8220075" y="3835115"/>
              <a:ext cx="1080853" cy="1080853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 w="28575">
              <a:solidFill>
                <a:srgbClr val="232F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30153" y="3957327"/>
              <a:ext cx="195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32F5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30153" y="4260993"/>
              <a:ext cx="1811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20075" y="5210422"/>
            <a:ext cx="3199492" cy="1144794"/>
            <a:chOff x="8220075" y="5210422"/>
            <a:chExt cx="3199492" cy="1144794"/>
          </a:xfrm>
        </p:grpSpPr>
        <p:sp>
          <p:nvSpPr>
            <p:cNvPr id="14" name="椭圆 13"/>
            <p:cNvSpPr/>
            <p:nvPr/>
          </p:nvSpPr>
          <p:spPr>
            <a:xfrm>
              <a:off x="8220075" y="5274363"/>
              <a:ext cx="1080853" cy="1080853"/>
            </a:xfrm>
            <a:prstGeom prst="ellipse">
              <a:avLst/>
            </a:prstGeom>
            <a:blipFill>
              <a:blip r:embed="rId4" cstate="email"/>
              <a:stretch>
                <a:fillRect/>
              </a:stretch>
            </a:blipFill>
            <a:ln w="28575">
              <a:solidFill>
                <a:srgbClr val="232F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3903" y="5210422"/>
              <a:ext cx="195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32F5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463903" y="5514088"/>
              <a:ext cx="1811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4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79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79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2913" y="1025660"/>
            <a:ext cx="3529012" cy="54640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26"/>
          <p:cNvSpPr/>
          <p:nvPr/>
        </p:nvSpPr>
        <p:spPr bwMode="auto">
          <a:xfrm>
            <a:off x="1524794" y="2114514"/>
            <a:ext cx="1365249" cy="1314486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rgbClr val="134F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4184" y="4125220"/>
            <a:ext cx="2786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134F88"/>
                </a:solidFill>
              </a:rPr>
              <a:t>OUR </a:t>
            </a:r>
            <a:r>
              <a:rPr lang="en-US" altLang="zh-CN" sz="2800" dirty="0">
                <a:solidFill>
                  <a:srgbClr val="134F88"/>
                </a:solidFill>
              </a:rPr>
              <a:t>CASEA</a:t>
            </a:r>
            <a:endParaRPr lang="zh-CN" altLang="en-US" sz="2800" dirty="0">
              <a:solidFill>
                <a:srgbClr val="134F88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745" y="4934892"/>
            <a:ext cx="285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971550" y="4876800"/>
            <a:ext cx="2552902" cy="0"/>
          </a:xfrm>
          <a:prstGeom prst="line">
            <a:avLst/>
          </a:prstGeom>
          <a:ln>
            <a:solidFill>
              <a:srgbClr val="134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09744" y="5335001"/>
            <a:ext cx="306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lang="en-US" altLang="zh-CN" b="1" dirty="0" smtClean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2010-20XX</a:t>
            </a:r>
            <a:endParaRPr lang="en-US" altLang="zh-CN" b="1" dirty="0">
              <a:solidFill>
                <a:srgbClr val="232F5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24400" y="1333500"/>
            <a:ext cx="438150" cy="438150"/>
            <a:chOff x="4724400" y="1333500"/>
            <a:chExt cx="438150" cy="438150"/>
          </a:xfrm>
        </p:grpSpPr>
        <p:sp>
          <p:nvSpPr>
            <p:cNvPr id="13" name="椭圆 12"/>
            <p:cNvSpPr/>
            <p:nvPr/>
          </p:nvSpPr>
          <p:spPr>
            <a:xfrm>
              <a:off x="4724400" y="1333500"/>
              <a:ext cx="438150" cy="438150"/>
            </a:xfrm>
            <a:prstGeom prst="ellipse">
              <a:avLst/>
            </a:prstGeom>
            <a:solidFill>
              <a:srgbClr val="134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43927" y="1409664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10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14950" y="1333500"/>
            <a:ext cx="438150" cy="438150"/>
            <a:chOff x="5314950" y="1333500"/>
            <a:chExt cx="438150" cy="438150"/>
          </a:xfrm>
        </p:grpSpPr>
        <p:sp>
          <p:nvSpPr>
            <p:cNvPr id="14" name="椭圆 13"/>
            <p:cNvSpPr/>
            <p:nvPr/>
          </p:nvSpPr>
          <p:spPr>
            <a:xfrm>
              <a:off x="5314950" y="1333500"/>
              <a:ext cx="438150" cy="438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34001" y="1409664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12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15025" y="1333500"/>
            <a:ext cx="438150" cy="438150"/>
            <a:chOff x="5915025" y="1333500"/>
            <a:chExt cx="438150" cy="438150"/>
          </a:xfrm>
        </p:grpSpPr>
        <p:sp>
          <p:nvSpPr>
            <p:cNvPr id="15" name="椭圆 14"/>
            <p:cNvSpPr/>
            <p:nvPr/>
          </p:nvSpPr>
          <p:spPr>
            <a:xfrm>
              <a:off x="5915025" y="1333500"/>
              <a:ext cx="438150" cy="438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967890" y="1409664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13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10338" y="1333500"/>
            <a:ext cx="438150" cy="438150"/>
            <a:chOff x="6510338" y="1333500"/>
            <a:chExt cx="438150" cy="438150"/>
          </a:xfrm>
        </p:grpSpPr>
        <p:sp>
          <p:nvSpPr>
            <p:cNvPr id="16" name="椭圆 15"/>
            <p:cNvSpPr/>
            <p:nvPr/>
          </p:nvSpPr>
          <p:spPr>
            <a:xfrm>
              <a:off x="6510338" y="1333500"/>
              <a:ext cx="438150" cy="438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72251" y="1409664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14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67564" y="1333500"/>
            <a:ext cx="438150" cy="438150"/>
            <a:chOff x="7167564" y="1333500"/>
            <a:chExt cx="438150" cy="438150"/>
          </a:xfrm>
        </p:grpSpPr>
        <p:sp>
          <p:nvSpPr>
            <p:cNvPr id="17" name="椭圆 16"/>
            <p:cNvSpPr/>
            <p:nvPr/>
          </p:nvSpPr>
          <p:spPr>
            <a:xfrm>
              <a:off x="7167564" y="1333500"/>
              <a:ext cx="438150" cy="438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206141" y="1409664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15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707226" y="2108981"/>
            <a:ext cx="23054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134F88"/>
                </a:solidFill>
              </a:rPr>
              <a:t>TECHNOLOGY</a:t>
            </a:r>
            <a:endParaRPr lang="zh-CN" altLang="en-US" sz="2500" dirty="0">
              <a:solidFill>
                <a:srgbClr val="134F88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67534" y="247567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err="1">
                <a:solidFill>
                  <a:srgbClr val="134F88"/>
                </a:solidFill>
              </a:rPr>
              <a:t>tianjing</a:t>
            </a:r>
            <a:endParaRPr lang="zh-CN" altLang="en-US" sz="1200" b="1" dirty="0">
              <a:solidFill>
                <a:srgbClr val="134F88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07226" y="3327226"/>
            <a:ext cx="186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34F88"/>
                </a:solidFill>
              </a:rPr>
              <a:t>Time</a:t>
            </a:r>
            <a:r>
              <a:rPr lang="en-US" altLang="zh-CN" sz="2000" dirty="0">
                <a:solidFill>
                  <a:srgbClr val="134F88"/>
                </a:solidFill>
              </a:rPr>
              <a:t>: </a:t>
            </a:r>
            <a:r>
              <a:rPr lang="en-US" altLang="zh-CN" sz="2000" b="1" dirty="0">
                <a:solidFill>
                  <a:srgbClr val="134F88"/>
                </a:solidFill>
              </a:rPr>
              <a:t>2 weeks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724400" y="3728278"/>
            <a:ext cx="702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is simply dummy text of the printing and typesetting industry. </a:t>
            </a:r>
          </a:p>
          <a:p>
            <a:r>
              <a:rPr lang="en-US" altLang="zh-CN" sz="1200" dirty="0">
                <a:solidFill>
                  <a:srgbClr val="232F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  <a:p>
            <a:endParaRPr lang="en-US" altLang="zh-CN" sz="1200" dirty="0">
              <a:solidFill>
                <a:srgbClr val="232F5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17272" y="4591050"/>
            <a:ext cx="2556095" cy="13525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859713" y="4574379"/>
            <a:ext cx="3265487" cy="138827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9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2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8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8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80"/>
                            </p:stCondLst>
                            <p:childTnLst>
                              <p:par>
                                <p:cTn id="7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4311985" y="1007004"/>
            <a:ext cx="7416800" cy="51774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99195" y="1312280"/>
            <a:ext cx="2764092" cy="2764092"/>
            <a:chOff x="699195" y="1312280"/>
            <a:chExt cx="2764092" cy="2764092"/>
          </a:xfrm>
        </p:grpSpPr>
        <p:sp>
          <p:nvSpPr>
            <p:cNvPr id="8" name="椭圆 7"/>
            <p:cNvSpPr/>
            <p:nvPr/>
          </p:nvSpPr>
          <p:spPr>
            <a:xfrm>
              <a:off x="699195" y="1312280"/>
              <a:ext cx="2764092" cy="27640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Freeform 56"/>
            <p:cNvSpPr>
              <a:spLocks noEditPoints="1"/>
            </p:cNvSpPr>
            <p:nvPr/>
          </p:nvSpPr>
          <p:spPr bwMode="auto">
            <a:xfrm>
              <a:off x="1358703" y="2218976"/>
              <a:ext cx="1445076" cy="1204701"/>
            </a:xfrm>
            <a:custGeom>
              <a:avLst/>
              <a:gdLst>
                <a:gd name="T0" fmla="*/ 473 w 511"/>
                <a:gd name="T1" fmla="*/ 0 h 426"/>
                <a:gd name="T2" fmla="*/ 38 w 511"/>
                <a:gd name="T3" fmla="*/ 0 h 426"/>
                <a:gd name="T4" fmla="*/ 0 w 511"/>
                <a:gd name="T5" fmla="*/ 0 h 426"/>
                <a:gd name="T6" fmla="*/ 0 w 511"/>
                <a:gd name="T7" fmla="*/ 19 h 426"/>
                <a:gd name="T8" fmla="*/ 38 w 511"/>
                <a:gd name="T9" fmla="*/ 19 h 426"/>
                <a:gd name="T10" fmla="*/ 38 w 511"/>
                <a:gd name="T11" fmla="*/ 360 h 426"/>
                <a:gd name="T12" fmla="*/ 246 w 511"/>
                <a:gd name="T13" fmla="*/ 360 h 426"/>
                <a:gd name="T14" fmla="*/ 246 w 511"/>
                <a:gd name="T15" fmla="*/ 407 h 426"/>
                <a:gd name="T16" fmla="*/ 95 w 511"/>
                <a:gd name="T17" fmla="*/ 407 h 426"/>
                <a:gd name="T18" fmla="*/ 95 w 511"/>
                <a:gd name="T19" fmla="*/ 426 h 426"/>
                <a:gd name="T20" fmla="*/ 416 w 511"/>
                <a:gd name="T21" fmla="*/ 426 h 426"/>
                <a:gd name="T22" fmla="*/ 416 w 511"/>
                <a:gd name="T23" fmla="*/ 407 h 426"/>
                <a:gd name="T24" fmla="*/ 265 w 511"/>
                <a:gd name="T25" fmla="*/ 407 h 426"/>
                <a:gd name="T26" fmla="*/ 265 w 511"/>
                <a:gd name="T27" fmla="*/ 360 h 426"/>
                <a:gd name="T28" fmla="*/ 473 w 511"/>
                <a:gd name="T29" fmla="*/ 360 h 426"/>
                <a:gd name="T30" fmla="*/ 473 w 511"/>
                <a:gd name="T31" fmla="*/ 19 h 426"/>
                <a:gd name="T32" fmla="*/ 511 w 511"/>
                <a:gd name="T33" fmla="*/ 19 h 426"/>
                <a:gd name="T34" fmla="*/ 511 w 511"/>
                <a:gd name="T35" fmla="*/ 0 h 426"/>
                <a:gd name="T36" fmla="*/ 473 w 511"/>
                <a:gd name="T37" fmla="*/ 0 h 426"/>
                <a:gd name="T38" fmla="*/ 114 w 511"/>
                <a:gd name="T39" fmla="*/ 76 h 426"/>
                <a:gd name="T40" fmla="*/ 227 w 511"/>
                <a:gd name="T41" fmla="*/ 76 h 426"/>
                <a:gd name="T42" fmla="*/ 227 w 511"/>
                <a:gd name="T43" fmla="*/ 189 h 426"/>
                <a:gd name="T44" fmla="*/ 114 w 511"/>
                <a:gd name="T45" fmla="*/ 189 h 426"/>
                <a:gd name="T46" fmla="*/ 114 w 511"/>
                <a:gd name="T47" fmla="*/ 76 h 426"/>
                <a:gd name="T48" fmla="*/ 398 w 511"/>
                <a:gd name="T49" fmla="*/ 303 h 426"/>
                <a:gd name="T50" fmla="*/ 114 w 511"/>
                <a:gd name="T51" fmla="*/ 303 h 426"/>
                <a:gd name="T52" fmla="*/ 114 w 511"/>
                <a:gd name="T53" fmla="*/ 284 h 426"/>
                <a:gd name="T54" fmla="*/ 398 w 511"/>
                <a:gd name="T55" fmla="*/ 284 h 426"/>
                <a:gd name="T56" fmla="*/ 398 w 511"/>
                <a:gd name="T57" fmla="*/ 303 h 426"/>
                <a:gd name="T58" fmla="*/ 398 w 511"/>
                <a:gd name="T59" fmla="*/ 246 h 426"/>
                <a:gd name="T60" fmla="*/ 114 w 511"/>
                <a:gd name="T61" fmla="*/ 246 h 426"/>
                <a:gd name="T62" fmla="*/ 114 w 511"/>
                <a:gd name="T63" fmla="*/ 227 h 426"/>
                <a:gd name="T64" fmla="*/ 398 w 511"/>
                <a:gd name="T65" fmla="*/ 227 h 426"/>
                <a:gd name="T66" fmla="*/ 398 w 511"/>
                <a:gd name="T67" fmla="*/ 246 h 426"/>
                <a:gd name="T68" fmla="*/ 398 w 511"/>
                <a:gd name="T69" fmla="*/ 189 h 426"/>
                <a:gd name="T70" fmla="*/ 265 w 511"/>
                <a:gd name="T71" fmla="*/ 189 h 426"/>
                <a:gd name="T72" fmla="*/ 265 w 511"/>
                <a:gd name="T73" fmla="*/ 170 h 426"/>
                <a:gd name="T74" fmla="*/ 398 w 511"/>
                <a:gd name="T75" fmla="*/ 170 h 426"/>
                <a:gd name="T76" fmla="*/ 398 w 511"/>
                <a:gd name="T77" fmla="*/ 189 h 426"/>
                <a:gd name="T78" fmla="*/ 398 w 511"/>
                <a:gd name="T79" fmla="*/ 142 h 426"/>
                <a:gd name="T80" fmla="*/ 265 w 511"/>
                <a:gd name="T81" fmla="*/ 142 h 426"/>
                <a:gd name="T82" fmla="*/ 265 w 511"/>
                <a:gd name="T83" fmla="*/ 123 h 426"/>
                <a:gd name="T84" fmla="*/ 398 w 511"/>
                <a:gd name="T85" fmla="*/ 123 h 426"/>
                <a:gd name="T86" fmla="*/ 398 w 511"/>
                <a:gd name="T87" fmla="*/ 142 h 426"/>
                <a:gd name="T88" fmla="*/ 398 w 511"/>
                <a:gd name="T89" fmla="*/ 95 h 426"/>
                <a:gd name="T90" fmla="*/ 265 w 511"/>
                <a:gd name="T91" fmla="*/ 95 h 426"/>
                <a:gd name="T92" fmla="*/ 265 w 511"/>
                <a:gd name="T93" fmla="*/ 76 h 426"/>
                <a:gd name="T94" fmla="*/ 398 w 511"/>
                <a:gd name="T95" fmla="*/ 76 h 426"/>
                <a:gd name="T96" fmla="*/ 398 w 511"/>
                <a:gd name="T97" fmla="*/ 9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1" h="426">
                  <a:moveTo>
                    <a:pt x="473" y="0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8" y="19"/>
                  </a:lnTo>
                  <a:lnTo>
                    <a:pt x="38" y="360"/>
                  </a:lnTo>
                  <a:lnTo>
                    <a:pt x="246" y="360"/>
                  </a:lnTo>
                  <a:lnTo>
                    <a:pt x="246" y="407"/>
                  </a:lnTo>
                  <a:lnTo>
                    <a:pt x="95" y="407"/>
                  </a:lnTo>
                  <a:lnTo>
                    <a:pt x="95" y="426"/>
                  </a:lnTo>
                  <a:lnTo>
                    <a:pt x="416" y="426"/>
                  </a:lnTo>
                  <a:lnTo>
                    <a:pt x="416" y="407"/>
                  </a:lnTo>
                  <a:lnTo>
                    <a:pt x="265" y="407"/>
                  </a:lnTo>
                  <a:lnTo>
                    <a:pt x="265" y="360"/>
                  </a:lnTo>
                  <a:lnTo>
                    <a:pt x="473" y="360"/>
                  </a:lnTo>
                  <a:lnTo>
                    <a:pt x="473" y="19"/>
                  </a:lnTo>
                  <a:lnTo>
                    <a:pt x="511" y="19"/>
                  </a:lnTo>
                  <a:lnTo>
                    <a:pt x="511" y="0"/>
                  </a:lnTo>
                  <a:lnTo>
                    <a:pt x="473" y="0"/>
                  </a:lnTo>
                  <a:close/>
                  <a:moveTo>
                    <a:pt x="114" y="76"/>
                  </a:moveTo>
                  <a:lnTo>
                    <a:pt x="227" y="76"/>
                  </a:lnTo>
                  <a:lnTo>
                    <a:pt x="227" y="189"/>
                  </a:lnTo>
                  <a:lnTo>
                    <a:pt x="114" y="189"/>
                  </a:lnTo>
                  <a:lnTo>
                    <a:pt x="114" y="76"/>
                  </a:lnTo>
                  <a:close/>
                  <a:moveTo>
                    <a:pt x="398" y="303"/>
                  </a:moveTo>
                  <a:lnTo>
                    <a:pt x="114" y="303"/>
                  </a:lnTo>
                  <a:lnTo>
                    <a:pt x="114" y="284"/>
                  </a:lnTo>
                  <a:lnTo>
                    <a:pt x="398" y="284"/>
                  </a:lnTo>
                  <a:lnTo>
                    <a:pt x="398" y="303"/>
                  </a:lnTo>
                  <a:close/>
                  <a:moveTo>
                    <a:pt x="398" y="246"/>
                  </a:moveTo>
                  <a:lnTo>
                    <a:pt x="114" y="246"/>
                  </a:lnTo>
                  <a:lnTo>
                    <a:pt x="114" y="227"/>
                  </a:lnTo>
                  <a:lnTo>
                    <a:pt x="398" y="227"/>
                  </a:lnTo>
                  <a:lnTo>
                    <a:pt x="398" y="246"/>
                  </a:lnTo>
                  <a:close/>
                  <a:moveTo>
                    <a:pt x="398" y="189"/>
                  </a:moveTo>
                  <a:lnTo>
                    <a:pt x="265" y="189"/>
                  </a:lnTo>
                  <a:lnTo>
                    <a:pt x="265" y="170"/>
                  </a:lnTo>
                  <a:lnTo>
                    <a:pt x="398" y="170"/>
                  </a:lnTo>
                  <a:lnTo>
                    <a:pt x="398" y="189"/>
                  </a:lnTo>
                  <a:close/>
                  <a:moveTo>
                    <a:pt x="398" y="142"/>
                  </a:moveTo>
                  <a:lnTo>
                    <a:pt x="265" y="142"/>
                  </a:lnTo>
                  <a:lnTo>
                    <a:pt x="265" y="123"/>
                  </a:lnTo>
                  <a:lnTo>
                    <a:pt x="398" y="123"/>
                  </a:lnTo>
                  <a:lnTo>
                    <a:pt x="398" y="142"/>
                  </a:lnTo>
                  <a:close/>
                  <a:moveTo>
                    <a:pt x="398" y="95"/>
                  </a:moveTo>
                  <a:lnTo>
                    <a:pt x="265" y="95"/>
                  </a:lnTo>
                  <a:lnTo>
                    <a:pt x="265" y="76"/>
                  </a:lnTo>
                  <a:lnTo>
                    <a:pt x="398" y="76"/>
                  </a:lnTo>
                  <a:lnTo>
                    <a:pt x="398" y="95"/>
                  </a:lnTo>
                  <a:close/>
                </a:path>
              </a:pathLst>
            </a:custGeom>
            <a:solidFill>
              <a:srgbClr val="0A66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814186" y="4903980"/>
            <a:ext cx="2824364" cy="0"/>
          </a:xfrm>
          <a:prstGeom prst="line">
            <a:avLst/>
          </a:prstGeom>
          <a:ln>
            <a:solidFill>
              <a:srgbClr val="0A6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14186" y="4151551"/>
            <a:ext cx="15504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0A6675"/>
                </a:solidFill>
              </a:rPr>
              <a:t>02-1</a:t>
            </a:r>
            <a:endParaRPr lang="zh-CN" altLang="en-US" sz="2800" dirty="0">
              <a:solidFill>
                <a:srgbClr val="0A667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4186" y="4961223"/>
            <a:ext cx="306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A667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4186" y="5361332"/>
            <a:ext cx="306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A667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lang="en-US" altLang="zh-CN" b="1" dirty="0" smtClean="0">
                <a:solidFill>
                  <a:srgbClr val="0A667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2010-20XX</a:t>
            </a:r>
            <a:endParaRPr lang="en-US" altLang="zh-CN" b="1" dirty="0">
              <a:solidFill>
                <a:srgbClr val="0A6675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53004" y="1935756"/>
            <a:ext cx="4596784" cy="1659958"/>
            <a:chOff x="3353004" y="1935756"/>
            <a:chExt cx="4596784" cy="1659958"/>
          </a:xfrm>
        </p:grpSpPr>
        <p:graphicFrame>
          <p:nvGraphicFramePr>
            <p:cNvPr id="22" name="图表 21"/>
            <p:cNvGraphicFramePr/>
            <p:nvPr/>
          </p:nvGraphicFramePr>
          <p:xfrm>
            <a:off x="3353004" y="2002358"/>
            <a:ext cx="4596784" cy="124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组合 12"/>
            <p:cNvGrpSpPr/>
            <p:nvPr/>
          </p:nvGrpSpPr>
          <p:grpSpPr>
            <a:xfrm>
              <a:off x="4420439" y="1935756"/>
              <a:ext cx="3317176" cy="1659958"/>
              <a:chOff x="4420439" y="1935756"/>
              <a:chExt cx="3317176" cy="1659958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420439" y="1935756"/>
                <a:ext cx="3317176" cy="1307981"/>
                <a:chOff x="4664279" y="1935756"/>
                <a:chExt cx="3317176" cy="1307981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4815751" y="2255961"/>
                  <a:ext cx="12020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6017758" y="2648063"/>
                  <a:ext cx="13144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4774746" y="3162301"/>
                  <a:ext cx="3054460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文本框 14"/>
                <p:cNvSpPr txBox="1"/>
                <p:nvPr/>
              </p:nvSpPr>
              <p:spPr>
                <a:xfrm>
                  <a:off x="7203678" y="2843627"/>
                  <a:ext cx="777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120</a:t>
                  </a:r>
                  <a:r>
                    <a:rPr lang="en-US" altLang="zh-CN" sz="1200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%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4664279" y="1935756"/>
                  <a:ext cx="10791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12,000</a:t>
                  </a:r>
                  <a:r>
                    <a:rPr lang="zh-CN" altLang="en-US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，</a:t>
                  </a:r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000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5961179" y="2371063"/>
                  <a:ext cx="8338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3F3F3F">
                          <a:lumMod val="75000"/>
                        </a:srgbClr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100,0000</a:t>
                  </a:r>
                  <a:endParaRPr lang="zh-CN" altLang="en-US" sz="1200" dirty="0">
                    <a:solidFill>
                      <a:srgbClr val="3F3F3F">
                        <a:lumMod val="75000"/>
                      </a:srgbClr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4485052" y="3257160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D8D8D8">
                        <a:lumMod val="50000"/>
                      </a:srgbClr>
                    </a:solidFill>
                  </a:rPr>
                  <a:t>02-1</a:t>
                </a:r>
                <a:endParaRPr lang="zh-CN" altLang="en-US" sz="1600" b="1" dirty="0">
                  <a:solidFill>
                    <a:srgbClr val="D8D8D8">
                      <a:lumMod val="50000"/>
                    </a:srgb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82124" y="2024435"/>
            <a:ext cx="4596784" cy="1571279"/>
            <a:chOff x="7282124" y="2024435"/>
            <a:chExt cx="4596784" cy="1571279"/>
          </a:xfrm>
        </p:grpSpPr>
        <p:graphicFrame>
          <p:nvGraphicFramePr>
            <p:cNvPr id="34" name="图表 33"/>
            <p:cNvGraphicFramePr/>
            <p:nvPr/>
          </p:nvGraphicFramePr>
          <p:xfrm>
            <a:off x="7282124" y="2024435"/>
            <a:ext cx="4596784" cy="124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组合 11"/>
            <p:cNvGrpSpPr/>
            <p:nvPr/>
          </p:nvGrpSpPr>
          <p:grpSpPr>
            <a:xfrm>
              <a:off x="8400126" y="2236081"/>
              <a:ext cx="3202000" cy="1359633"/>
              <a:chOff x="8400126" y="2236081"/>
              <a:chExt cx="3202000" cy="1359633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8400126" y="2236081"/>
                <a:ext cx="3202000" cy="1018068"/>
                <a:chOff x="4724084" y="2236081"/>
                <a:chExt cx="3202000" cy="1018068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4779000" y="2845699"/>
                  <a:ext cx="12020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6017758" y="2533763"/>
                  <a:ext cx="13144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4774746" y="3162301"/>
                  <a:ext cx="3054460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文本框 38"/>
                <p:cNvSpPr txBox="1"/>
                <p:nvPr/>
              </p:nvSpPr>
              <p:spPr>
                <a:xfrm>
                  <a:off x="7148307" y="2854039"/>
                  <a:ext cx="777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150</a:t>
                  </a:r>
                  <a:r>
                    <a:rPr lang="en-US" altLang="zh-CN" sz="1200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%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4724084" y="2599591"/>
                  <a:ext cx="10791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12,000</a:t>
                  </a:r>
                  <a:r>
                    <a:rPr lang="zh-CN" altLang="en-US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，</a:t>
                  </a:r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000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5931195" y="2236081"/>
                  <a:ext cx="8338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3F3F3F">
                          <a:lumMod val="75000"/>
                        </a:srgbClr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100,0000</a:t>
                  </a:r>
                  <a:endParaRPr lang="zh-CN" altLang="en-US" sz="1200" dirty="0">
                    <a:solidFill>
                      <a:srgbClr val="3F3F3F">
                        <a:lumMod val="75000"/>
                      </a:srgbClr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74" name="文本框 73"/>
              <p:cNvSpPr txBox="1"/>
              <p:nvPr/>
            </p:nvSpPr>
            <p:spPr>
              <a:xfrm>
                <a:off x="8520351" y="3257160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D8D8D8">
                        <a:lumMod val="50000"/>
                      </a:srgbClr>
                    </a:solidFill>
                  </a:rPr>
                  <a:t>02-2</a:t>
                </a:r>
                <a:endParaRPr lang="zh-CN" altLang="en-US" sz="1600" b="1" dirty="0">
                  <a:solidFill>
                    <a:srgbClr val="D8D8D8">
                      <a:lumMod val="50000"/>
                    </a:srgb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353004" y="4405027"/>
            <a:ext cx="4596784" cy="1443466"/>
            <a:chOff x="3353004" y="4405027"/>
            <a:chExt cx="4596784" cy="1443466"/>
          </a:xfrm>
        </p:grpSpPr>
        <p:graphicFrame>
          <p:nvGraphicFramePr>
            <p:cNvPr id="58" name="图表 57"/>
            <p:cNvGraphicFramePr/>
            <p:nvPr/>
          </p:nvGraphicFramePr>
          <p:xfrm>
            <a:off x="3353004" y="4405027"/>
            <a:ext cx="4596784" cy="124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6" name="组合 15"/>
            <p:cNvGrpSpPr/>
            <p:nvPr/>
          </p:nvGrpSpPr>
          <p:grpSpPr>
            <a:xfrm>
              <a:off x="4420439" y="4704724"/>
              <a:ext cx="3279099" cy="1143769"/>
              <a:chOff x="4420439" y="4704724"/>
              <a:chExt cx="3279099" cy="1143769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4420439" y="4704724"/>
                <a:ext cx="3279099" cy="934665"/>
                <a:chOff x="4664279" y="2302055"/>
                <a:chExt cx="3279099" cy="934665"/>
              </a:xfrm>
            </p:grpSpPr>
            <p:sp>
              <p:nvSpPr>
                <p:cNvPr id="60" name="文本框 59"/>
                <p:cNvSpPr txBox="1"/>
                <p:nvPr/>
              </p:nvSpPr>
              <p:spPr>
                <a:xfrm>
                  <a:off x="4780478" y="2616738"/>
                  <a:ext cx="12020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sp>
              <p:nvSpPr>
                <p:cNvPr id="61" name="文本框 60"/>
                <p:cNvSpPr txBox="1"/>
                <p:nvPr/>
              </p:nvSpPr>
              <p:spPr>
                <a:xfrm>
                  <a:off x="5998849" y="2820163"/>
                  <a:ext cx="13144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cxnSp>
              <p:nvCxnSpPr>
                <p:cNvPr id="62" name="直接连接符 61"/>
                <p:cNvCxnSpPr/>
                <p:nvPr/>
              </p:nvCxnSpPr>
              <p:spPr>
                <a:xfrm>
                  <a:off x="4774746" y="3162301"/>
                  <a:ext cx="3054460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文本框 62"/>
                <p:cNvSpPr txBox="1"/>
                <p:nvPr/>
              </p:nvSpPr>
              <p:spPr>
                <a:xfrm>
                  <a:off x="7165601" y="2836610"/>
                  <a:ext cx="777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180</a:t>
                  </a:r>
                  <a:r>
                    <a:rPr lang="en-US" altLang="zh-CN" sz="1200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%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4664279" y="2302055"/>
                  <a:ext cx="10791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12,000</a:t>
                  </a:r>
                  <a:r>
                    <a:rPr lang="zh-CN" altLang="en-US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，</a:t>
                  </a:r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000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5982485" y="2561706"/>
                  <a:ext cx="8338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3F3F3F">
                          <a:lumMod val="75000"/>
                        </a:srgbClr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100,0000</a:t>
                  </a:r>
                  <a:endParaRPr lang="zh-CN" altLang="en-US" sz="1200" dirty="0">
                    <a:solidFill>
                      <a:srgbClr val="3F3F3F">
                        <a:lumMod val="75000"/>
                      </a:srgbClr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75" name="文本框 74"/>
              <p:cNvSpPr txBox="1"/>
              <p:nvPr/>
            </p:nvSpPr>
            <p:spPr>
              <a:xfrm>
                <a:off x="4500292" y="5509939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D8D8D8">
                        <a:lumMod val="50000"/>
                      </a:srgbClr>
                    </a:solidFill>
                  </a:rPr>
                  <a:t>02-3</a:t>
                </a:r>
                <a:endParaRPr lang="zh-CN" altLang="en-US" sz="1600" b="1" dirty="0">
                  <a:solidFill>
                    <a:srgbClr val="D8D8D8">
                      <a:lumMod val="50000"/>
                    </a:srgb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282124" y="4427104"/>
            <a:ext cx="4596784" cy="1421389"/>
            <a:chOff x="7282124" y="4427104"/>
            <a:chExt cx="4596784" cy="1421389"/>
          </a:xfrm>
        </p:grpSpPr>
        <p:graphicFrame>
          <p:nvGraphicFramePr>
            <p:cNvPr id="57" name="图表 56"/>
            <p:cNvGraphicFramePr/>
            <p:nvPr/>
          </p:nvGraphicFramePr>
          <p:xfrm>
            <a:off x="7282124" y="4427104"/>
            <a:ext cx="4596784" cy="124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4" name="组合 13"/>
            <p:cNvGrpSpPr/>
            <p:nvPr/>
          </p:nvGrpSpPr>
          <p:grpSpPr>
            <a:xfrm>
              <a:off x="8400126" y="4508259"/>
              <a:ext cx="3190780" cy="1340234"/>
              <a:chOff x="8400126" y="4508259"/>
              <a:chExt cx="3190780" cy="1340234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8400126" y="4508259"/>
                <a:ext cx="3190780" cy="1083906"/>
                <a:chOff x="4724084" y="2105590"/>
                <a:chExt cx="3190780" cy="1083906"/>
              </a:xfrm>
            </p:grpSpPr>
            <p:sp>
              <p:nvSpPr>
                <p:cNvPr id="67" name="文本框 66"/>
                <p:cNvSpPr txBox="1"/>
                <p:nvPr/>
              </p:nvSpPr>
              <p:spPr>
                <a:xfrm>
                  <a:off x="4815751" y="2463744"/>
                  <a:ext cx="12020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sp>
              <p:nvSpPr>
                <p:cNvPr id="68" name="文本框 67"/>
                <p:cNvSpPr txBox="1"/>
                <p:nvPr/>
              </p:nvSpPr>
              <p:spPr>
                <a:xfrm>
                  <a:off x="6033759" y="2762989"/>
                  <a:ext cx="13144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prstClr val="white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Key words</a:t>
                  </a: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>
                  <a:off x="4774746" y="3162301"/>
                  <a:ext cx="3054460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/>
                <p:cNvSpPr txBox="1"/>
                <p:nvPr/>
              </p:nvSpPr>
              <p:spPr>
                <a:xfrm>
                  <a:off x="7159528" y="2789386"/>
                  <a:ext cx="7553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160</a:t>
                  </a:r>
                  <a:r>
                    <a:rPr lang="en-US" altLang="zh-CN" sz="1200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%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4724084" y="2105590"/>
                  <a:ext cx="10791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12,000</a:t>
                  </a:r>
                  <a:r>
                    <a:rPr lang="zh-CN" altLang="en-US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，</a:t>
                  </a:r>
                  <a:r>
                    <a:rPr lang="en-US" altLang="zh-CN" sz="1200" b="1" dirty="0">
                      <a:solidFill>
                        <a:srgbClr val="0A6675"/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000</a:t>
                  </a:r>
                  <a:endParaRPr lang="zh-CN" altLang="en-US" sz="1200" dirty="0">
                    <a:solidFill>
                      <a:srgbClr val="0A6675"/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5931195" y="2236081"/>
                  <a:ext cx="8338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rgbClr val="3F3F3F">
                          <a:lumMod val="75000"/>
                        </a:srgbClr>
                      </a:solidFill>
                      <a:latin typeface="Noto Sans CJK Light" panose="020B0300000000000000" pitchFamily="34" charset="-122"/>
                      <a:ea typeface="Noto Sans CJK Light" panose="020B0300000000000000" pitchFamily="34" charset="-122"/>
                      <a:cs typeface="Segoe UI" panose="020B0502040204020203" pitchFamily="34" charset="0"/>
                    </a:rPr>
                    <a:t>100,0000</a:t>
                  </a:r>
                  <a:endParaRPr lang="zh-CN" altLang="en-US" sz="1200" dirty="0">
                    <a:solidFill>
                      <a:srgbClr val="3F3F3F">
                        <a:lumMod val="75000"/>
                      </a:srgbClr>
                    </a:solidFill>
                    <a:latin typeface="Noto Sans CJK Light" panose="020B0300000000000000" pitchFamily="34" charset="-122"/>
                    <a:ea typeface="Noto Sans CJK Light" panose="020B03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76" name="文本框 75"/>
              <p:cNvSpPr txBox="1"/>
              <p:nvPr/>
            </p:nvSpPr>
            <p:spPr>
              <a:xfrm>
                <a:off x="8535591" y="5509939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D8D8D8">
                        <a:lumMod val="50000"/>
                      </a:srgbClr>
                    </a:solidFill>
                  </a:rPr>
                  <a:t>02-4</a:t>
                </a:r>
                <a:endParaRPr lang="zh-CN" altLang="en-US" sz="1600" b="1" dirty="0">
                  <a:solidFill>
                    <a:srgbClr val="D8D8D8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60" name="椭圆 59"/>
          <p:cNvSpPr/>
          <p:nvPr/>
        </p:nvSpPr>
        <p:spPr>
          <a:xfrm>
            <a:off x="1146727" y="1425188"/>
            <a:ext cx="4366400" cy="43664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-39058" y="3827967"/>
            <a:ext cx="6737970" cy="145806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5400000" flipV="1">
            <a:off x="1207327" y="3551340"/>
            <a:ext cx="4245201" cy="175748"/>
            <a:chOff x="4100641" y="531802"/>
            <a:chExt cx="6913747" cy="286224"/>
          </a:xfrm>
          <a:solidFill>
            <a:schemeClr val="bg1"/>
          </a:solidFill>
        </p:grpSpPr>
        <p:sp>
          <p:nvSpPr>
            <p:cNvPr id="15" name="等腰三角形 14"/>
            <p:cNvSpPr/>
            <p:nvPr/>
          </p:nvSpPr>
          <p:spPr>
            <a:xfrm rot="5400000">
              <a:off x="10747907" y="551542"/>
              <a:ext cx="286222" cy="246741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 flipH="1">
              <a:off x="4080902" y="551543"/>
              <a:ext cx="286222" cy="246743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7700" y="1818312"/>
            <a:ext cx="8947015" cy="4324109"/>
            <a:chOff x="0" y="1747567"/>
            <a:chExt cx="8947015" cy="432410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email"/>
            <a:srcRect l="-3382" b="-1632"/>
            <a:stretch>
              <a:fillRect/>
            </a:stretch>
          </p:blipFill>
          <p:spPr>
            <a:xfrm flipH="1">
              <a:off x="0" y="1747567"/>
              <a:ext cx="8947015" cy="432410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454372" y="2207055"/>
              <a:ext cx="2971097" cy="2201227"/>
            </a:xfrm>
            <a:custGeom>
              <a:avLst/>
              <a:gdLst>
                <a:gd name="connsiteX0" fmla="*/ 0 w 2971097"/>
                <a:gd name="connsiteY0" fmla="*/ 0 h 2201227"/>
                <a:gd name="connsiteX1" fmla="*/ 2770010 w 2971097"/>
                <a:gd name="connsiteY1" fmla="*/ 143018 h 2201227"/>
                <a:gd name="connsiteX2" fmla="*/ 2971097 w 2971097"/>
                <a:gd name="connsiteY2" fmla="*/ 2144079 h 2201227"/>
                <a:gd name="connsiteX3" fmla="*/ 182881 w 2971097"/>
                <a:gd name="connsiteY3" fmla="*/ 2201227 h 2201227"/>
                <a:gd name="connsiteX4" fmla="*/ 0 w 2971097"/>
                <a:gd name="connsiteY4" fmla="*/ 0 h 220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97" h="2201227">
                  <a:moveTo>
                    <a:pt x="0" y="0"/>
                  </a:moveTo>
                  <a:lnTo>
                    <a:pt x="2770010" y="143018"/>
                  </a:lnTo>
                  <a:lnTo>
                    <a:pt x="2971097" y="2144079"/>
                  </a:lnTo>
                  <a:lnTo>
                    <a:pt x="182881" y="220122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0" name="等腰三角形 19"/>
          <p:cNvSpPr/>
          <p:nvPr/>
        </p:nvSpPr>
        <p:spPr>
          <a:xfrm rot="16200000" flipH="1" flipV="1">
            <a:off x="5288900" y="3563462"/>
            <a:ext cx="175747" cy="1515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6096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25750" y="3366302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7A6FA"/>
                </a:solidFill>
              </a:rPr>
              <a:t>COMPANY PROFILE</a:t>
            </a:r>
            <a:endParaRPr lang="zh-CN" altLang="en-US" dirty="0">
              <a:solidFill>
                <a:srgbClr val="37A6FA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25750" y="4058013"/>
            <a:ext cx="506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412895" y="3015875"/>
            <a:ext cx="12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7A6FA"/>
                </a:solidFill>
              </a:rPr>
              <a:t>PART 2</a:t>
            </a:r>
            <a:endParaRPr lang="zh-CN" altLang="en-US" sz="2400" b="1" dirty="0">
              <a:solidFill>
                <a:srgbClr val="37A6FA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43289" y="3786999"/>
            <a:ext cx="747146" cy="0"/>
          </a:xfrm>
          <a:prstGeom prst="line">
            <a:avLst/>
          </a:prstGeom>
          <a:ln w="38100">
            <a:solidFill>
              <a:srgbClr val="37A6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7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 animBg="1"/>
      <p:bldP spid="58" grpId="0"/>
      <p:bldP spid="59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0" y="-373380"/>
            <a:ext cx="12192000" cy="746760"/>
          </a:xfrm>
          <a:prstGeom prst="ellipse">
            <a:avLst/>
          </a:prstGeom>
          <a:gradFill>
            <a:gsLst>
              <a:gs pos="3000">
                <a:srgbClr val="242D52"/>
              </a:gs>
              <a:gs pos="99000">
                <a:srgbClr val="3ECAF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38350" y="2548454"/>
            <a:ext cx="2519813" cy="1612603"/>
            <a:chOff x="538350" y="2548454"/>
            <a:chExt cx="2519813" cy="161260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5816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38350" y="2804081"/>
              <a:ext cx="2297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b="1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835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63242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b="1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63363" y="2548454"/>
            <a:ext cx="2652649" cy="1612603"/>
            <a:chOff x="6563363" y="2548454"/>
            <a:chExt cx="2652649" cy="161260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56336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6947870" y="2804081"/>
              <a:ext cx="218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PROJECT  BUDGET</a:t>
              </a:r>
              <a:endParaRPr lang="zh-CN" altLang="en-US" b="1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19988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694787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755623" y="25484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3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80946" y="2548454"/>
            <a:ext cx="2268142" cy="1612603"/>
            <a:chOff x="9480946" y="2548454"/>
            <a:chExt cx="2268142" cy="1612603"/>
          </a:xfrm>
        </p:grpSpPr>
        <p:sp>
          <p:nvSpPr>
            <p:cNvPr id="20" name="文本框 19"/>
            <p:cNvSpPr txBox="1"/>
            <p:nvPr/>
          </p:nvSpPr>
          <p:spPr>
            <a:xfrm>
              <a:off x="9675961" y="2804081"/>
              <a:ext cx="1600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CONTACT US</a:t>
              </a:r>
              <a:endParaRPr lang="zh-CN" altLang="en-US" b="1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480946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145937" y="25484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4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06227" y="2548454"/>
            <a:ext cx="3140731" cy="1521599"/>
            <a:chOff x="3460227" y="2548454"/>
            <a:chExt cx="3140731" cy="1521599"/>
          </a:xfrm>
        </p:grpSpPr>
        <p:sp>
          <p:nvSpPr>
            <p:cNvPr id="8" name="文本框 7"/>
            <p:cNvSpPr txBox="1"/>
            <p:nvPr/>
          </p:nvSpPr>
          <p:spPr>
            <a:xfrm>
              <a:off x="3542205" y="2804081"/>
              <a:ext cx="297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PROJECT INTRODUCTION</a:t>
              </a:r>
              <a:endParaRPr lang="zh-CN" altLang="en-US" b="1" dirty="0">
                <a:solidFill>
                  <a:srgbClr val="37A6F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60227" y="3608388"/>
              <a:ext cx="314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7A6F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528788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</a:rPr>
                <a:t>2</a:t>
              </a:r>
              <a:endParaRPr lang="zh-CN" altLang="en-US" b="1" dirty="0">
                <a:solidFill>
                  <a:srgbClr val="37A6FA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flipV="1">
              <a:off x="4748722" y="3273108"/>
              <a:ext cx="195563" cy="1371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189706"/>
            <a:ext cx="12192000" cy="27241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581525" y="2715752"/>
            <a:ext cx="3102949" cy="1804950"/>
            <a:chOff x="4581525" y="2715752"/>
            <a:chExt cx="3102949" cy="1804950"/>
          </a:xfrm>
        </p:grpSpPr>
        <p:grpSp>
          <p:nvGrpSpPr>
            <p:cNvPr id="17" name="组合 16"/>
            <p:cNvGrpSpPr/>
            <p:nvPr/>
          </p:nvGrpSpPr>
          <p:grpSpPr>
            <a:xfrm>
              <a:off x="4581525" y="2715752"/>
              <a:ext cx="3028950" cy="1804950"/>
              <a:chOff x="1421755" y="2487610"/>
              <a:chExt cx="3028950" cy="1804950"/>
            </a:xfrm>
            <a:effectLst>
              <a:reflection blurRad="6350" stA="17000" endPos="40000" dist="101600" dir="5400000" sy="-100000" algn="bl" rotWithShape="0"/>
            </a:effectLst>
          </p:grpSpPr>
          <p:sp>
            <p:nvSpPr>
              <p:cNvPr id="18" name="同侧圆角矩形 17"/>
              <p:cNvSpPr/>
              <p:nvPr/>
            </p:nvSpPr>
            <p:spPr>
              <a:xfrm>
                <a:off x="1421755" y="2487610"/>
                <a:ext cx="3028950" cy="1136650"/>
              </a:xfrm>
              <a:prstGeom prst="round2SameRect">
                <a:avLst/>
              </a:prstGeom>
              <a:gradFill>
                <a:gsLst>
                  <a:gs pos="50000">
                    <a:srgbClr val="0A5DA2"/>
                  </a:gs>
                  <a:gs pos="50000">
                    <a:srgbClr val="084B8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同侧圆角矩形 18"/>
              <p:cNvSpPr/>
              <p:nvPr/>
            </p:nvSpPr>
            <p:spPr>
              <a:xfrm flipV="1">
                <a:off x="1421755" y="3608386"/>
                <a:ext cx="3028950" cy="684174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791566" y="3983593"/>
              <a:ext cx="1064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Part /02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854338" y="3970824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728289" y="3174676"/>
              <a:ext cx="133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</a:rPr>
                <a:t>Page11-50</a:t>
              </a: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167438" y="3158745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156</a:t>
              </a:r>
              <a:r>
                <a:rPr lang="zh-CN" altLang="en-US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，</a:t>
              </a:r>
              <a:r>
                <a:rPr lang="en-US" altLang="zh-CN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342</a:t>
              </a:r>
              <a:endParaRPr lang="zh-CN" alt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1104" y="3778958"/>
            <a:ext cx="2952301" cy="1748010"/>
            <a:chOff x="741104" y="3778958"/>
            <a:chExt cx="2952301" cy="1748010"/>
          </a:xfrm>
        </p:grpSpPr>
        <p:grpSp>
          <p:nvGrpSpPr>
            <p:cNvPr id="16" name="组合 15"/>
            <p:cNvGrpSpPr/>
            <p:nvPr/>
          </p:nvGrpSpPr>
          <p:grpSpPr>
            <a:xfrm>
              <a:off x="741104" y="3778958"/>
              <a:ext cx="2933396" cy="1748010"/>
              <a:chOff x="1421755" y="2487610"/>
              <a:chExt cx="3028950" cy="1804950"/>
            </a:xfrm>
            <a:effectLst>
              <a:reflection blurRad="6350" stA="17000" endPos="40000" dist="101600" dir="5400000" sy="-100000" algn="bl" rotWithShape="0"/>
            </a:effectLst>
          </p:grpSpPr>
          <p:sp>
            <p:nvSpPr>
              <p:cNvPr id="14" name="同侧圆角矩形 13"/>
              <p:cNvSpPr/>
              <p:nvPr/>
            </p:nvSpPr>
            <p:spPr>
              <a:xfrm>
                <a:off x="1421755" y="2487610"/>
                <a:ext cx="3028950" cy="1136650"/>
              </a:xfrm>
              <a:prstGeom prst="round2SameRect">
                <a:avLst/>
              </a:prstGeom>
              <a:gradFill>
                <a:gsLst>
                  <a:gs pos="50000">
                    <a:srgbClr val="232E54"/>
                  </a:gs>
                  <a:gs pos="51000">
                    <a:srgbClr val="171D3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同侧圆角矩形 14"/>
              <p:cNvSpPr/>
              <p:nvPr/>
            </p:nvSpPr>
            <p:spPr>
              <a:xfrm flipV="1">
                <a:off x="1421755" y="3608386"/>
                <a:ext cx="3028950" cy="684174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892830" y="5019076"/>
              <a:ext cx="1064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Part /01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63269" y="5001902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65768" y="4189706"/>
              <a:ext cx="1203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</a:rPr>
                <a:t>Page1-10</a:t>
              </a: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304917" y="4249975"/>
              <a:ext cx="1267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PUT YOUR TEXT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93958" y="3608388"/>
            <a:ext cx="2995804" cy="1717800"/>
            <a:chOff x="8693958" y="3608388"/>
            <a:chExt cx="2995804" cy="1717800"/>
          </a:xfrm>
        </p:grpSpPr>
        <p:grpSp>
          <p:nvGrpSpPr>
            <p:cNvPr id="20" name="组合 19"/>
            <p:cNvGrpSpPr/>
            <p:nvPr/>
          </p:nvGrpSpPr>
          <p:grpSpPr>
            <a:xfrm>
              <a:off x="8693958" y="3608388"/>
              <a:ext cx="2882704" cy="1717800"/>
              <a:chOff x="1421755" y="2487610"/>
              <a:chExt cx="3028950" cy="1804950"/>
            </a:xfrm>
            <a:effectLst>
              <a:reflection blurRad="6350" stA="17000" endPos="40000" dist="101600" dir="5400000" sy="-100000" algn="bl" rotWithShape="0"/>
            </a:effectLst>
          </p:grpSpPr>
          <p:sp>
            <p:nvSpPr>
              <p:cNvPr id="21" name="同侧圆角矩形 20"/>
              <p:cNvSpPr/>
              <p:nvPr/>
            </p:nvSpPr>
            <p:spPr>
              <a:xfrm>
                <a:off x="1421755" y="2487610"/>
                <a:ext cx="3028950" cy="1136650"/>
              </a:xfrm>
              <a:prstGeom prst="round2SameRect">
                <a:avLst/>
              </a:prstGeom>
              <a:gradFill>
                <a:gsLst>
                  <a:gs pos="50000">
                    <a:srgbClr val="0A6675"/>
                  </a:gs>
                  <a:gs pos="51000">
                    <a:srgbClr val="084D58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同侧圆角矩形 21"/>
              <p:cNvSpPr/>
              <p:nvPr/>
            </p:nvSpPr>
            <p:spPr>
              <a:xfrm flipV="1">
                <a:off x="1421755" y="3608386"/>
                <a:ext cx="3028950" cy="684174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888685" y="4817236"/>
              <a:ext cx="1064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Part /03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859626" y="4810933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748907" y="3994884"/>
              <a:ext cx="1469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</a:rPr>
                <a:t>Page60-100</a:t>
              </a: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211882" y="4057065"/>
              <a:ext cx="1267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PUT YOUR TEXT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6713" y="1350930"/>
            <a:ext cx="3720258" cy="712230"/>
            <a:chOff x="366713" y="969930"/>
            <a:chExt cx="3720258" cy="712230"/>
          </a:xfrm>
        </p:grpSpPr>
        <p:sp>
          <p:nvSpPr>
            <p:cNvPr id="51" name="文本框 50"/>
            <p:cNvSpPr txBox="1"/>
            <p:nvPr/>
          </p:nvSpPr>
          <p:spPr>
            <a:xfrm>
              <a:off x="1311774" y="969930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66713" y="1220495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07309" y="1350930"/>
            <a:ext cx="3720258" cy="712230"/>
            <a:chOff x="4307309" y="969930"/>
            <a:chExt cx="3720258" cy="712230"/>
          </a:xfrm>
        </p:grpSpPr>
        <p:sp>
          <p:nvSpPr>
            <p:cNvPr id="53" name="文本框 52"/>
            <p:cNvSpPr txBox="1"/>
            <p:nvPr/>
          </p:nvSpPr>
          <p:spPr>
            <a:xfrm>
              <a:off x="5252370" y="969930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307309" y="1220495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28830" y="1350930"/>
            <a:ext cx="3720258" cy="712230"/>
            <a:chOff x="8028830" y="969930"/>
            <a:chExt cx="3720258" cy="712230"/>
          </a:xfrm>
        </p:grpSpPr>
        <p:sp>
          <p:nvSpPr>
            <p:cNvPr id="55" name="文本框 54"/>
            <p:cNvSpPr txBox="1"/>
            <p:nvPr/>
          </p:nvSpPr>
          <p:spPr>
            <a:xfrm>
              <a:off x="8973891" y="969930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028830" y="1220495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62" name="任意多边形 61"/>
          <p:cNvSpPr/>
          <p:nvPr/>
        </p:nvSpPr>
        <p:spPr>
          <a:xfrm rot="16200000">
            <a:off x="2126783" y="2313916"/>
            <a:ext cx="200118" cy="226276"/>
          </a:xfrm>
          <a:custGeom>
            <a:avLst/>
            <a:gdLst>
              <a:gd name="connsiteX0" fmla="*/ 164919 w 297560"/>
              <a:gd name="connsiteY0" fmla="*/ 168228 h 336455"/>
              <a:gd name="connsiteX1" fmla="*/ 82460 w 297560"/>
              <a:gd name="connsiteY1" fmla="*/ 336455 h 336455"/>
              <a:gd name="connsiteX2" fmla="*/ 0 w 297560"/>
              <a:gd name="connsiteY2" fmla="*/ 336455 h 336455"/>
              <a:gd name="connsiteX3" fmla="*/ 82460 w 297560"/>
              <a:gd name="connsiteY3" fmla="*/ 168228 h 336455"/>
              <a:gd name="connsiteX4" fmla="*/ 0 w 297560"/>
              <a:gd name="connsiteY4" fmla="*/ 0 h 336455"/>
              <a:gd name="connsiteX5" fmla="*/ 82460 w 297560"/>
              <a:gd name="connsiteY5" fmla="*/ 0 h 336455"/>
              <a:gd name="connsiteX6" fmla="*/ 297560 w 297560"/>
              <a:gd name="connsiteY6" fmla="*/ 168228 h 336455"/>
              <a:gd name="connsiteX7" fmla="*/ 215101 w 297560"/>
              <a:gd name="connsiteY7" fmla="*/ 336455 h 336455"/>
              <a:gd name="connsiteX8" fmla="*/ 132641 w 297560"/>
              <a:gd name="connsiteY8" fmla="*/ 336455 h 336455"/>
              <a:gd name="connsiteX9" fmla="*/ 215101 w 297560"/>
              <a:gd name="connsiteY9" fmla="*/ 168228 h 336455"/>
              <a:gd name="connsiteX10" fmla="*/ 132641 w 297560"/>
              <a:gd name="connsiteY10" fmla="*/ 0 h 336455"/>
              <a:gd name="connsiteX11" fmla="*/ 215101 w 297560"/>
              <a:gd name="connsiteY11" fmla="*/ 0 h 3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560" h="336455">
                <a:moveTo>
                  <a:pt x="164919" y="168228"/>
                </a:moveTo>
                <a:lnTo>
                  <a:pt x="82460" y="336455"/>
                </a:lnTo>
                <a:lnTo>
                  <a:pt x="0" y="336455"/>
                </a:lnTo>
                <a:lnTo>
                  <a:pt x="82460" y="168228"/>
                </a:lnTo>
                <a:lnTo>
                  <a:pt x="0" y="0"/>
                </a:lnTo>
                <a:lnTo>
                  <a:pt x="82460" y="0"/>
                </a:lnTo>
                <a:close/>
                <a:moveTo>
                  <a:pt x="297560" y="168228"/>
                </a:moveTo>
                <a:lnTo>
                  <a:pt x="215101" y="336455"/>
                </a:lnTo>
                <a:lnTo>
                  <a:pt x="132641" y="336455"/>
                </a:lnTo>
                <a:lnTo>
                  <a:pt x="215101" y="168228"/>
                </a:lnTo>
                <a:lnTo>
                  <a:pt x="132641" y="0"/>
                </a:lnTo>
                <a:lnTo>
                  <a:pt x="215101" y="0"/>
                </a:lnTo>
                <a:close/>
              </a:path>
            </a:pathLst>
          </a:custGeom>
          <a:gradFill>
            <a:gsLst>
              <a:gs pos="0">
                <a:srgbClr val="F4F4F4">
                  <a:alpha val="32000"/>
                </a:srgbClr>
              </a:gs>
              <a:gs pos="85000">
                <a:srgbClr val="171D3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 rot="16200000">
            <a:off x="6067379" y="2313916"/>
            <a:ext cx="200118" cy="226276"/>
          </a:xfrm>
          <a:custGeom>
            <a:avLst/>
            <a:gdLst>
              <a:gd name="connsiteX0" fmla="*/ 164919 w 297560"/>
              <a:gd name="connsiteY0" fmla="*/ 168228 h 336455"/>
              <a:gd name="connsiteX1" fmla="*/ 82460 w 297560"/>
              <a:gd name="connsiteY1" fmla="*/ 336455 h 336455"/>
              <a:gd name="connsiteX2" fmla="*/ 0 w 297560"/>
              <a:gd name="connsiteY2" fmla="*/ 336455 h 336455"/>
              <a:gd name="connsiteX3" fmla="*/ 82460 w 297560"/>
              <a:gd name="connsiteY3" fmla="*/ 168228 h 336455"/>
              <a:gd name="connsiteX4" fmla="*/ 0 w 297560"/>
              <a:gd name="connsiteY4" fmla="*/ 0 h 336455"/>
              <a:gd name="connsiteX5" fmla="*/ 82460 w 297560"/>
              <a:gd name="connsiteY5" fmla="*/ 0 h 336455"/>
              <a:gd name="connsiteX6" fmla="*/ 297560 w 297560"/>
              <a:gd name="connsiteY6" fmla="*/ 168228 h 336455"/>
              <a:gd name="connsiteX7" fmla="*/ 215101 w 297560"/>
              <a:gd name="connsiteY7" fmla="*/ 336455 h 336455"/>
              <a:gd name="connsiteX8" fmla="*/ 132641 w 297560"/>
              <a:gd name="connsiteY8" fmla="*/ 336455 h 336455"/>
              <a:gd name="connsiteX9" fmla="*/ 215101 w 297560"/>
              <a:gd name="connsiteY9" fmla="*/ 168228 h 336455"/>
              <a:gd name="connsiteX10" fmla="*/ 132641 w 297560"/>
              <a:gd name="connsiteY10" fmla="*/ 0 h 336455"/>
              <a:gd name="connsiteX11" fmla="*/ 215101 w 297560"/>
              <a:gd name="connsiteY11" fmla="*/ 0 h 3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560" h="336455">
                <a:moveTo>
                  <a:pt x="164919" y="168228"/>
                </a:moveTo>
                <a:lnTo>
                  <a:pt x="82460" y="336455"/>
                </a:lnTo>
                <a:lnTo>
                  <a:pt x="0" y="336455"/>
                </a:lnTo>
                <a:lnTo>
                  <a:pt x="82460" y="168228"/>
                </a:lnTo>
                <a:lnTo>
                  <a:pt x="0" y="0"/>
                </a:lnTo>
                <a:lnTo>
                  <a:pt x="82460" y="0"/>
                </a:lnTo>
                <a:close/>
                <a:moveTo>
                  <a:pt x="297560" y="168228"/>
                </a:moveTo>
                <a:lnTo>
                  <a:pt x="215101" y="336455"/>
                </a:lnTo>
                <a:lnTo>
                  <a:pt x="132641" y="336455"/>
                </a:lnTo>
                <a:lnTo>
                  <a:pt x="215101" y="168228"/>
                </a:lnTo>
                <a:lnTo>
                  <a:pt x="132641" y="0"/>
                </a:lnTo>
                <a:lnTo>
                  <a:pt x="215101" y="0"/>
                </a:lnTo>
                <a:close/>
              </a:path>
            </a:pathLst>
          </a:custGeom>
          <a:gradFill>
            <a:gsLst>
              <a:gs pos="0">
                <a:srgbClr val="F4F4F4">
                  <a:alpha val="32000"/>
                </a:srgbClr>
              </a:gs>
              <a:gs pos="85000">
                <a:srgbClr val="0A5DA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 rot="16200000">
            <a:off x="9788900" y="2313916"/>
            <a:ext cx="200118" cy="226276"/>
          </a:xfrm>
          <a:custGeom>
            <a:avLst/>
            <a:gdLst>
              <a:gd name="connsiteX0" fmla="*/ 164919 w 297560"/>
              <a:gd name="connsiteY0" fmla="*/ 168228 h 336455"/>
              <a:gd name="connsiteX1" fmla="*/ 82460 w 297560"/>
              <a:gd name="connsiteY1" fmla="*/ 336455 h 336455"/>
              <a:gd name="connsiteX2" fmla="*/ 0 w 297560"/>
              <a:gd name="connsiteY2" fmla="*/ 336455 h 336455"/>
              <a:gd name="connsiteX3" fmla="*/ 82460 w 297560"/>
              <a:gd name="connsiteY3" fmla="*/ 168228 h 336455"/>
              <a:gd name="connsiteX4" fmla="*/ 0 w 297560"/>
              <a:gd name="connsiteY4" fmla="*/ 0 h 336455"/>
              <a:gd name="connsiteX5" fmla="*/ 82460 w 297560"/>
              <a:gd name="connsiteY5" fmla="*/ 0 h 336455"/>
              <a:gd name="connsiteX6" fmla="*/ 297560 w 297560"/>
              <a:gd name="connsiteY6" fmla="*/ 168228 h 336455"/>
              <a:gd name="connsiteX7" fmla="*/ 215101 w 297560"/>
              <a:gd name="connsiteY7" fmla="*/ 336455 h 336455"/>
              <a:gd name="connsiteX8" fmla="*/ 132641 w 297560"/>
              <a:gd name="connsiteY8" fmla="*/ 336455 h 336455"/>
              <a:gd name="connsiteX9" fmla="*/ 215101 w 297560"/>
              <a:gd name="connsiteY9" fmla="*/ 168228 h 336455"/>
              <a:gd name="connsiteX10" fmla="*/ 132641 w 297560"/>
              <a:gd name="connsiteY10" fmla="*/ 0 h 336455"/>
              <a:gd name="connsiteX11" fmla="*/ 215101 w 297560"/>
              <a:gd name="connsiteY11" fmla="*/ 0 h 3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560" h="336455">
                <a:moveTo>
                  <a:pt x="164919" y="168228"/>
                </a:moveTo>
                <a:lnTo>
                  <a:pt x="82460" y="336455"/>
                </a:lnTo>
                <a:lnTo>
                  <a:pt x="0" y="336455"/>
                </a:lnTo>
                <a:lnTo>
                  <a:pt x="82460" y="168228"/>
                </a:lnTo>
                <a:lnTo>
                  <a:pt x="0" y="0"/>
                </a:lnTo>
                <a:lnTo>
                  <a:pt x="82460" y="0"/>
                </a:lnTo>
                <a:close/>
                <a:moveTo>
                  <a:pt x="297560" y="168228"/>
                </a:moveTo>
                <a:lnTo>
                  <a:pt x="215101" y="336455"/>
                </a:lnTo>
                <a:lnTo>
                  <a:pt x="132641" y="336455"/>
                </a:lnTo>
                <a:lnTo>
                  <a:pt x="215101" y="168228"/>
                </a:lnTo>
                <a:lnTo>
                  <a:pt x="132641" y="0"/>
                </a:lnTo>
                <a:lnTo>
                  <a:pt x="215101" y="0"/>
                </a:lnTo>
                <a:close/>
              </a:path>
            </a:pathLst>
          </a:custGeom>
          <a:gradFill>
            <a:gsLst>
              <a:gs pos="0">
                <a:srgbClr val="F4F4F4">
                  <a:alpha val="32000"/>
                </a:srgbClr>
              </a:gs>
              <a:gs pos="85000">
                <a:srgbClr val="0A667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48769" y="0"/>
            <a:ext cx="12240769" cy="2921876"/>
          </a:xfrm>
          <a:custGeom>
            <a:avLst/>
            <a:gdLst>
              <a:gd name="connsiteX0" fmla="*/ 0 w 12240769"/>
              <a:gd name="connsiteY0" fmla="*/ 0 h 2921876"/>
              <a:gd name="connsiteX1" fmla="*/ 12240769 w 12240769"/>
              <a:gd name="connsiteY1" fmla="*/ 0 h 2921876"/>
              <a:gd name="connsiteX2" fmla="*/ 12240769 w 12240769"/>
              <a:gd name="connsiteY2" fmla="*/ 930283 h 2921876"/>
              <a:gd name="connsiteX3" fmla="*/ 12218352 w 12240769"/>
              <a:gd name="connsiteY3" fmla="*/ 957908 h 2921876"/>
              <a:gd name="connsiteX4" fmla="*/ 6120384 w 12240769"/>
              <a:gd name="connsiteY4" fmla="*/ 2921876 h 2921876"/>
              <a:gd name="connsiteX5" fmla="*/ 22416 w 12240769"/>
              <a:gd name="connsiteY5" fmla="*/ 957908 h 2921876"/>
              <a:gd name="connsiteX6" fmla="*/ 0 w 12240769"/>
              <a:gd name="connsiteY6" fmla="*/ 930284 h 2921876"/>
              <a:gd name="connsiteX7" fmla="*/ 0 w 12240769"/>
              <a:gd name="connsiteY7" fmla="*/ 0 h 29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0769" h="2921876">
                <a:moveTo>
                  <a:pt x="0" y="0"/>
                </a:moveTo>
                <a:lnTo>
                  <a:pt x="12240769" y="0"/>
                </a:lnTo>
                <a:lnTo>
                  <a:pt x="12240769" y="930283"/>
                </a:lnTo>
                <a:lnTo>
                  <a:pt x="12218352" y="957908"/>
                </a:lnTo>
                <a:cubicBezTo>
                  <a:pt x="11213678" y="2112050"/>
                  <a:pt x="8861668" y="2921876"/>
                  <a:pt x="6120384" y="2921876"/>
                </a:cubicBezTo>
                <a:cubicBezTo>
                  <a:pt x="3379100" y="2921876"/>
                  <a:pt x="1027090" y="2112050"/>
                  <a:pt x="22416" y="957908"/>
                </a:cubicBezTo>
                <a:lnTo>
                  <a:pt x="0" y="93028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9" name="组合 18"/>
          <p:cNvGrpSpPr/>
          <p:nvPr/>
        </p:nvGrpSpPr>
        <p:grpSpPr>
          <a:xfrm>
            <a:off x="6070855" y="6285484"/>
            <a:ext cx="55626" cy="234695"/>
            <a:chOff x="5984747" y="5129785"/>
            <a:chExt cx="222506" cy="938788"/>
          </a:xfrm>
        </p:grpSpPr>
        <p:sp>
          <p:nvSpPr>
            <p:cNvPr id="16" name="椭圆 15"/>
            <p:cNvSpPr/>
            <p:nvPr/>
          </p:nvSpPr>
          <p:spPr>
            <a:xfrm>
              <a:off x="5984747" y="5487926"/>
              <a:ext cx="222506" cy="222506"/>
            </a:xfrm>
            <a:prstGeom prst="ellipse">
              <a:avLst/>
            </a:prstGeom>
            <a:solidFill>
              <a:srgbClr val="28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984747" y="5129785"/>
              <a:ext cx="222506" cy="222506"/>
            </a:xfrm>
            <a:prstGeom prst="ellipse">
              <a:avLst/>
            </a:prstGeom>
            <a:solidFill>
              <a:srgbClr val="232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984747" y="5846067"/>
              <a:ext cx="222506" cy="222506"/>
            </a:xfrm>
            <a:prstGeom prst="ellipse">
              <a:avLst/>
            </a:prstGeom>
            <a:solidFill>
              <a:srgbClr val="5B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44978" y="1787739"/>
            <a:ext cx="851130" cy="851130"/>
            <a:chOff x="1644978" y="1787739"/>
            <a:chExt cx="851130" cy="851130"/>
          </a:xfrm>
        </p:grpSpPr>
        <p:grpSp>
          <p:nvGrpSpPr>
            <p:cNvPr id="30" name="组合 29"/>
            <p:cNvGrpSpPr/>
            <p:nvPr/>
          </p:nvGrpSpPr>
          <p:grpSpPr>
            <a:xfrm>
              <a:off x="1644978" y="1787739"/>
              <a:ext cx="851130" cy="851130"/>
              <a:chOff x="1644978" y="1787739"/>
              <a:chExt cx="851130" cy="85113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693747" y="1836508"/>
                <a:ext cx="753592" cy="753592"/>
              </a:xfrm>
              <a:prstGeom prst="ellipse">
                <a:avLst/>
              </a:prstGeom>
              <a:solidFill>
                <a:srgbClr val="242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644978" y="1787739"/>
                <a:ext cx="851130" cy="851130"/>
              </a:xfrm>
              <a:prstGeom prst="ellipse">
                <a:avLst/>
              </a:prstGeom>
              <a:noFill/>
              <a:ln>
                <a:solidFill>
                  <a:srgbClr val="5BB8E1">
                    <a:alpha val="5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905661" y="2047723"/>
              <a:ext cx="329764" cy="331162"/>
              <a:chOff x="942976" y="987426"/>
              <a:chExt cx="749300" cy="752475"/>
            </a:xfrm>
            <a:solidFill>
              <a:schemeClr val="bg1">
                <a:alpha val="73000"/>
              </a:schemeClr>
            </a:solidFill>
          </p:grpSpPr>
          <p:sp>
            <p:nvSpPr>
              <p:cNvPr id="44" name="Freeform 5"/>
              <p:cNvSpPr/>
              <p:nvPr/>
            </p:nvSpPr>
            <p:spPr bwMode="auto">
              <a:xfrm>
                <a:off x="942976" y="987426"/>
                <a:ext cx="749300" cy="395288"/>
              </a:xfrm>
              <a:custGeom>
                <a:avLst/>
                <a:gdLst>
                  <a:gd name="T0" fmla="*/ 236 w 472"/>
                  <a:gd name="T1" fmla="*/ 0 h 249"/>
                  <a:gd name="T2" fmla="*/ 141 w 472"/>
                  <a:gd name="T3" fmla="*/ 95 h 249"/>
                  <a:gd name="T4" fmla="*/ 141 w 472"/>
                  <a:gd name="T5" fmla="*/ 57 h 249"/>
                  <a:gd name="T6" fmla="*/ 66 w 472"/>
                  <a:gd name="T7" fmla="*/ 57 h 249"/>
                  <a:gd name="T8" fmla="*/ 66 w 472"/>
                  <a:gd name="T9" fmla="*/ 171 h 249"/>
                  <a:gd name="T10" fmla="*/ 0 w 472"/>
                  <a:gd name="T11" fmla="*/ 237 h 249"/>
                  <a:gd name="T12" fmla="*/ 11 w 472"/>
                  <a:gd name="T13" fmla="*/ 249 h 249"/>
                  <a:gd name="T14" fmla="*/ 236 w 472"/>
                  <a:gd name="T15" fmla="*/ 27 h 249"/>
                  <a:gd name="T16" fmla="*/ 458 w 472"/>
                  <a:gd name="T17" fmla="*/ 249 h 249"/>
                  <a:gd name="T18" fmla="*/ 472 w 472"/>
                  <a:gd name="T19" fmla="*/ 237 h 249"/>
                  <a:gd name="T20" fmla="*/ 236 w 472"/>
                  <a:gd name="T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49">
                    <a:moveTo>
                      <a:pt x="236" y="0"/>
                    </a:moveTo>
                    <a:lnTo>
                      <a:pt x="141" y="95"/>
                    </a:lnTo>
                    <a:lnTo>
                      <a:pt x="141" y="57"/>
                    </a:lnTo>
                    <a:lnTo>
                      <a:pt x="66" y="57"/>
                    </a:lnTo>
                    <a:lnTo>
                      <a:pt x="66" y="171"/>
                    </a:lnTo>
                    <a:lnTo>
                      <a:pt x="0" y="237"/>
                    </a:lnTo>
                    <a:lnTo>
                      <a:pt x="11" y="249"/>
                    </a:lnTo>
                    <a:lnTo>
                      <a:pt x="236" y="27"/>
                    </a:lnTo>
                    <a:lnTo>
                      <a:pt x="458" y="249"/>
                    </a:lnTo>
                    <a:lnTo>
                      <a:pt x="472" y="237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6"/>
              <p:cNvSpPr/>
              <p:nvPr/>
            </p:nvSpPr>
            <p:spPr bwMode="auto">
              <a:xfrm>
                <a:off x="1047751" y="1108076"/>
                <a:ext cx="539750" cy="631825"/>
              </a:xfrm>
              <a:custGeom>
                <a:avLst/>
                <a:gdLst>
                  <a:gd name="T0" fmla="*/ 0 w 340"/>
                  <a:gd name="T1" fmla="*/ 171 h 398"/>
                  <a:gd name="T2" fmla="*/ 0 w 340"/>
                  <a:gd name="T3" fmla="*/ 398 h 398"/>
                  <a:gd name="T4" fmla="*/ 132 w 340"/>
                  <a:gd name="T5" fmla="*/ 398 h 398"/>
                  <a:gd name="T6" fmla="*/ 132 w 340"/>
                  <a:gd name="T7" fmla="*/ 265 h 398"/>
                  <a:gd name="T8" fmla="*/ 208 w 340"/>
                  <a:gd name="T9" fmla="*/ 265 h 398"/>
                  <a:gd name="T10" fmla="*/ 208 w 340"/>
                  <a:gd name="T11" fmla="*/ 398 h 398"/>
                  <a:gd name="T12" fmla="*/ 340 w 340"/>
                  <a:gd name="T13" fmla="*/ 398 h 398"/>
                  <a:gd name="T14" fmla="*/ 340 w 340"/>
                  <a:gd name="T15" fmla="*/ 171 h 398"/>
                  <a:gd name="T16" fmla="*/ 170 w 340"/>
                  <a:gd name="T17" fmla="*/ 0 h 398"/>
                  <a:gd name="T18" fmla="*/ 0 w 340"/>
                  <a:gd name="T19" fmla="*/ 17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98">
                    <a:moveTo>
                      <a:pt x="0" y="171"/>
                    </a:moveTo>
                    <a:lnTo>
                      <a:pt x="0" y="398"/>
                    </a:lnTo>
                    <a:lnTo>
                      <a:pt x="132" y="398"/>
                    </a:lnTo>
                    <a:lnTo>
                      <a:pt x="132" y="265"/>
                    </a:lnTo>
                    <a:lnTo>
                      <a:pt x="208" y="265"/>
                    </a:lnTo>
                    <a:lnTo>
                      <a:pt x="208" y="398"/>
                    </a:lnTo>
                    <a:lnTo>
                      <a:pt x="340" y="398"/>
                    </a:lnTo>
                    <a:lnTo>
                      <a:pt x="340" y="171"/>
                    </a:lnTo>
                    <a:lnTo>
                      <a:pt x="170" y="0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163601" y="2238249"/>
            <a:ext cx="1140942" cy="1140942"/>
            <a:chOff x="4163601" y="2238249"/>
            <a:chExt cx="1140942" cy="1140942"/>
          </a:xfrm>
        </p:grpSpPr>
        <p:grpSp>
          <p:nvGrpSpPr>
            <p:cNvPr id="25" name="组合 24"/>
            <p:cNvGrpSpPr/>
            <p:nvPr/>
          </p:nvGrpSpPr>
          <p:grpSpPr>
            <a:xfrm>
              <a:off x="4163601" y="2238249"/>
              <a:ext cx="1140942" cy="1140942"/>
              <a:chOff x="3901325" y="2179271"/>
              <a:chExt cx="1140942" cy="114094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971925" y="2249871"/>
                <a:ext cx="999742" cy="999742"/>
              </a:xfrm>
              <a:prstGeom prst="ellipse">
                <a:avLst/>
              </a:prstGeom>
              <a:solidFill>
                <a:srgbClr val="242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01325" y="2179271"/>
                <a:ext cx="1140942" cy="1140942"/>
              </a:xfrm>
              <a:prstGeom prst="ellipse">
                <a:avLst/>
              </a:prstGeom>
              <a:noFill/>
              <a:ln>
                <a:solidFill>
                  <a:srgbClr val="5BB8E1">
                    <a:alpha val="5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555915" y="2694250"/>
              <a:ext cx="356313" cy="238241"/>
              <a:chOff x="2301876" y="3878263"/>
              <a:chExt cx="809625" cy="541338"/>
            </a:xfrm>
            <a:solidFill>
              <a:schemeClr val="bg1">
                <a:alpha val="73000"/>
              </a:schemeClr>
            </a:solidFill>
          </p:grpSpPr>
          <p:sp>
            <p:nvSpPr>
              <p:cNvPr id="47" name="Freeform 79"/>
              <p:cNvSpPr/>
              <p:nvPr/>
            </p:nvSpPr>
            <p:spPr bwMode="auto">
              <a:xfrm>
                <a:off x="2301876" y="3878263"/>
                <a:ext cx="809625" cy="104775"/>
              </a:xfrm>
              <a:custGeom>
                <a:avLst/>
                <a:gdLst>
                  <a:gd name="T0" fmla="*/ 204 w 216"/>
                  <a:gd name="T1" fmla="*/ 0 h 28"/>
                  <a:gd name="T2" fmla="*/ 12 w 216"/>
                  <a:gd name="T3" fmla="*/ 0 h 28"/>
                  <a:gd name="T4" fmla="*/ 0 w 216"/>
                  <a:gd name="T5" fmla="*/ 12 h 28"/>
                  <a:gd name="T6" fmla="*/ 0 w 216"/>
                  <a:gd name="T7" fmla="*/ 24 h 28"/>
                  <a:gd name="T8" fmla="*/ 0 w 216"/>
                  <a:gd name="T9" fmla="*/ 28 h 28"/>
                  <a:gd name="T10" fmla="*/ 8 w 216"/>
                  <a:gd name="T11" fmla="*/ 28 h 28"/>
                  <a:gd name="T12" fmla="*/ 208 w 216"/>
                  <a:gd name="T13" fmla="*/ 28 h 28"/>
                  <a:gd name="T14" fmla="*/ 216 w 216"/>
                  <a:gd name="T15" fmla="*/ 28 h 28"/>
                  <a:gd name="T16" fmla="*/ 216 w 216"/>
                  <a:gd name="T17" fmla="*/ 24 h 28"/>
                  <a:gd name="T18" fmla="*/ 216 w 216"/>
                  <a:gd name="T19" fmla="*/ 12 h 28"/>
                  <a:gd name="T20" fmla="*/ 204 w 216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8">
                    <a:moveTo>
                      <a:pt x="20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6" y="28"/>
                      <a:pt x="216" y="28"/>
                      <a:pt x="216" y="28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12"/>
                      <a:pt x="216" y="12"/>
                      <a:pt x="216" y="12"/>
                    </a:cubicBezTo>
                    <a:cubicBezTo>
                      <a:pt x="216" y="5"/>
                      <a:pt x="210" y="0"/>
                      <a:pt x="2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80"/>
              <p:cNvSpPr>
                <a:spLocks noEditPoints="1"/>
              </p:cNvSpPr>
              <p:nvPr/>
            </p:nvSpPr>
            <p:spPr bwMode="auto">
              <a:xfrm>
                <a:off x="2301876" y="4073526"/>
                <a:ext cx="809625" cy="346075"/>
              </a:xfrm>
              <a:custGeom>
                <a:avLst/>
                <a:gdLst>
                  <a:gd name="T0" fmla="*/ 8 w 216"/>
                  <a:gd name="T1" fmla="*/ 0 h 92"/>
                  <a:gd name="T2" fmla="*/ 0 w 216"/>
                  <a:gd name="T3" fmla="*/ 0 h 92"/>
                  <a:gd name="T4" fmla="*/ 0 w 216"/>
                  <a:gd name="T5" fmla="*/ 4 h 92"/>
                  <a:gd name="T6" fmla="*/ 0 w 216"/>
                  <a:gd name="T7" fmla="*/ 80 h 92"/>
                  <a:gd name="T8" fmla="*/ 12 w 216"/>
                  <a:gd name="T9" fmla="*/ 92 h 92"/>
                  <a:gd name="T10" fmla="*/ 204 w 216"/>
                  <a:gd name="T11" fmla="*/ 92 h 92"/>
                  <a:gd name="T12" fmla="*/ 216 w 216"/>
                  <a:gd name="T13" fmla="*/ 80 h 92"/>
                  <a:gd name="T14" fmla="*/ 216 w 216"/>
                  <a:gd name="T15" fmla="*/ 4 h 92"/>
                  <a:gd name="T16" fmla="*/ 216 w 216"/>
                  <a:gd name="T17" fmla="*/ 0 h 92"/>
                  <a:gd name="T18" fmla="*/ 208 w 216"/>
                  <a:gd name="T19" fmla="*/ 0 h 92"/>
                  <a:gd name="T20" fmla="*/ 8 w 216"/>
                  <a:gd name="T21" fmla="*/ 0 h 92"/>
                  <a:gd name="T22" fmla="*/ 24 w 216"/>
                  <a:gd name="T23" fmla="*/ 36 h 92"/>
                  <a:gd name="T24" fmla="*/ 72 w 216"/>
                  <a:gd name="T25" fmla="*/ 36 h 92"/>
                  <a:gd name="T26" fmla="*/ 72 w 216"/>
                  <a:gd name="T27" fmla="*/ 44 h 92"/>
                  <a:gd name="T28" fmla="*/ 24 w 216"/>
                  <a:gd name="T29" fmla="*/ 44 h 92"/>
                  <a:gd name="T30" fmla="*/ 24 w 216"/>
                  <a:gd name="T31" fmla="*/ 36 h 92"/>
                  <a:gd name="T32" fmla="*/ 104 w 216"/>
                  <a:gd name="T33" fmla="*/ 68 h 92"/>
                  <a:gd name="T34" fmla="*/ 24 w 216"/>
                  <a:gd name="T35" fmla="*/ 68 h 92"/>
                  <a:gd name="T36" fmla="*/ 24 w 216"/>
                  <a:gd name="T37" fmla="*/ 60 h 92"/>
                  <a:gd name="T38" fmla="*/ 104 w 216"/>
                  <a:gd name="T39" fmla="*/ 60 h 92"/>
                  <a:gd name="T40" fmla="*/ 104 w 216"/>
                  <a:gd name="T41" fmla="*/ 68 h 92"/>
                  <a:gd name="T42" fmla="*/ 192 w 216"/>
                  <a:gd name="T43" fmla="*/ 60 h 92"/>
                  <a:gd name="T44" fmla="*/ 184 w 216"/>
                  <a:gd name="T45" fmla="*/ 68 h 92"/>
                  <a:gd name="T46" fmla="*/ 167 w 216"/>
                  <a:gd name="T47" fmla="*/ 68 h 92"/>
                  <a:gd name="T48" fmla="*/ 160 w 216"/>
                  <a:gd name="T49" fmla="*/ 60 h 92"/>
                  <a:gd name="T50" fmla="*/ 160 w 216"/>
                  <a:gd name="T51" fmla="*/ 59 h 92"/>
                  <a:gd name="T52" fmla="*/ 167 w 216"/>
                  <a:gd name="T53" fmla="*/ 52 h 92"/>
                  <a:gd name="T54" fmla="*/ 184 w 216"/>
                  <a:gd name="T55" fmla="*/ 52 h 92"/>
                  <a:gd name="T56" fmla="*/ 192 w 216"/>
                  <a:gd name="T57" fmla="*/ 59 h 92"/>
                  <a:gd name="T58" fmla="*/ 192 w 216"/>
                  <a:gd name="T59" fmla="*/ 6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6" h="9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10" y="92"/>
                      <a:pt x="216" y="86"/>
                      <a:pt x="216" y="80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08" y="0"/>
                      <a:pt x="208" y="0"/>
                      <a:pt x="208" y="0"/>
                    </a:cubicBezTo>
                    <a:lnTo>
                      <a:pt x="8" y="0"/>
                    </a:lnTo>
                    <a:close/>
                    <a:moveTo>
                      <a:pt x="24" y="36"/>
                    </a:move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24" y="44"/>
                      <a:pt x="24" y="44"/>
                      <a:pt x="24" y="44"/>
                    </a:cubicBezTo>
                    <a:lnTo>
                      <a:pt x="24" y="36"/>
                    </a:lnTo>
                    <a:close/>
                    <a:moveTo>
                      <a:pt x="104" y="68"/>
                    </a:move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04" y="60"/>
                      <a:pt x="104" y="60"/>
                      <a:pt x="104" y="60"/>
                    </a:cubicBezTo>
                    <a:lnTo>
                      <a:pt x="104" y="68"/>
                    </a:lnTo>
                    <a:close/>
                    <a:moveTo>
                      <a:pt x="192" y="60"/>
                    </a:moveTo>
                    <a:cubicBezTo>
                      <a:pt x="192" y="64"/>
                      <a:pt x="188" y="68"/>
                      <a:pt x="184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3" y="68"/>
                      <a:pt x="160" y="64"/>
                      <a:pt x="160" y="60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5"/>
                      <a:pt x="163" y="52"/>
                      <a:pt x="167" y="52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8" y="52"/>
                      <a:pt x="192" y="55"/>
                      <a:pt x="192" y="59"/>
                    </a:cubicBezTo>
                    <a:lnTo>
                      <a:pt x="19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972036" y="2238249"/>
            <a:ext cx="1140942" cy="1140942"/>
            <a:chOff x="6972036" y="2238249"/>
            <a:chExt cx="1140942" cy="1140942"/>
          </a:xfrm>
        </p:grpSpPr>
        <p:grpSp>
          <p:nvGrpSpPr>
            <p:cNvPr id="26" name="组合 25"/>
            <p:cNvGrpSpPr/>
            <p:nvPr/>
          </p:nvGrpSpPr>
          <p:grpSpPr>
            <a:xfrm>
              <a:off x="6972036" y="2238249"/>
              <a:ext cx="1140942" cy="1140942"/>
              <a:chOff x="3901325" y="2179271"/>
              <a:chExt cx="1140942" cy="114094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971925" y="2249871"/>
                <a:ext cx="999742" cy="999742"/>
              </a:xfrm>
              <a:prstGeom prst="ellipse">
                <a:avLst/>
              </a:prstGeom>
              <a:solidFill>
                <a:srgbClr val="242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01325" y="2179271"/>
                <a:ext cx="1140942" cy="1140942"/>
              </a:xfrm>
              <a:prstGeom prst="ellipse">
                <a:avLst/>
              </a:prstGeom>
              <a:noFill/>
              <a:ln>
                <a:solidFill>
                  <a:srgbClr val="5BB8E1">
                    <a:alpha val="5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370638" y="2690757"/>
              <a:ext cx="343737" cy="331162"/>
              <a:chOff x="9061451" y="987426"/>
              <a:chExt cx="781050" cy="752475"/>
            </a:xfrm>
            <a:solidFill>
              <a:schemeClr val="bg1">
                <a:alpha val="73000"/>
              </a:schemeClr>
            </a:solidFill>
          </p:grpSpPr>
          <p:sp>
            <p:nvSpPr>
              <p:cNvPr id="50" name="Rectangle 56"/>
              <p:cNvSpPr>
                <a:spLocks noChangeArrowheads="1"/>
              </p:cNvSpPr>
              <p:nvPr/>
            </p:nvSpPr>
            <p:spPr bwMode="auto">
              <a:xfrm>
                <a:off x="9240838" y="987426"/>
                <a:ext cx="420688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Rectangle 57"/>
              <p:cNvSpPr>
                <a:spLocks noChangeArrowheads="1"/>
              </p:cNvSpPr>
              <p:nvPr/>
            </p:nvSpPr>
            <p:spPr bwMode="auto">
              <a:xfrm>
                <a:off x="9271001" y="1439863"/>
                <a:ext cx="360363" cy="300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8"/>
              <p:cNvSpPr>
                <a:spLocks noEditPoints="1"/>
              </p:cNvSpPr>
              <p:nvPr/>
            </p:nvSpPr>
            <p:spPr bwMode="auto">
              <a:xfrm>
                <a:off x="9061451" y="1138238"/>
                <a:ext cx="781050" cy="481013"/>
              </a:xfrm>
              <a:custGeom>
                <a:avLst/>
                <a:gdLst>
                  <a:gd name="T0" fmla="*/ 204 w 208"/>
                  <a:gd name="T1" fmla="*/ 0 h 128"/>
                  <a:gd name="T2" fmla="*/ 191 w 208"/>
                  <a:gd name="T3" fmla="*/ 0 h 128"/>
                  <a:gd name="T4" fmla="*/ 160 w 208"/>
                  <a:gd name="T5" fmla="*/ 0 h 128"/>
                  <a:gd name="T6" fmla="*/ 48 w 208"/>
                  <a:gd name="T7" fmla="*/ 0 h 128"/>
                  <a:gd name="T8" fmla="*/ 40 w 208"/>
                  <a:gd name="T9" fmla="*/ 0 h 128"/>
                  <a:gd name="T10" fmla="*/ 4 w 208"/>
                  <a:gd name="T11" fmla="*/ 0 h 128"/>
                  <a:gd name="T12" fmla="*/ 0 w 208"/>
                  <a:gd name="T13" fmla="*/ 4 h 128"/>
                  <a:gd name="T14" fmla="*/ 0 w 208"/>
                  <a:gd name="T15" fmla="*/ 124 h 128"/>
                  <a:gd name="T16" fmla="*/ 4 w 208"/>
                  <a:gd name="T17" fmla="*/ 128 h 128"/>
                  <a:gd name="T18" fmla="*/ 48 w 208"/>
                  <a:gd name="T19" fmla="*/ 128 h 128"/>
                  <a:gd name="T20" fmla="*/ 48 w 208"/>
                  <a:gd name="T21" fmla="*/ 80 h 128"/>
                  <a:gd name="T22" fmla="*/ 48 w 208"/>
                  <a:gd name="T23" fmla="*/ 72 h 128"/>
                  <a:gd name="T24" fmla="*/ 56 w 208"/>
                  <a:gd name="T25" fmla="*/ 72 h 128"/>
                  <a:gd name="T26" fmla="*/ 152 w 208"/>
                  <a:gd name="T27" fmla="*/ 72 h 128"/>
                  <a:gd name="T28" fmla="*/ 160 w 208"/>
                  <a:gd name="T29" fmla="*/ 72 h 128"/>
                  <a:gd name="T30" fmla="*/ 160 w 208"/>
                  <a:gd name="T31" fmla="*/ 80 h 128"/>
                  <a:gd name="T32" fmla="*/ 160 w 208"/>
                  <a:gd name="T33" fmla="*/ 128 h 128"/>
                  <a:gd name="T34" fmla="*/ 204 w 208"/>
                  <a:gd name="T35" fmla="*/ 128 h 128"/>
                  <a:gd name="T36" fmla="*/ 208 w 208"/>
                  <a:gd name="T37" fmla="*/ 124 h 128"/>
                  <a:gd name="T38" fmla="*/ 208 w 208"/>
                  <a:gd name="T39" fmla="*/ 4 h 128"/>
                  <a:gd name="T40" fmla="*/ 204 w 208"/>
                  <a:gd name="T41" fmla="*/ 0 h 128"/>
                  <a:gd name="T42" fmla="*/ 40 w 208"/>
                  <a:gd name="T43" fmla="*/ 48 h 128"/>
                  <a:gd name="T44" fmla="*/ 32 w 208"/>
                  <a:gd name="T45" fmla="*/ 40 h 128"/>
                  <a:gd name="T46" fmla="*/ 40 w 208"/>
                  <a:gd name="T47" fmla="*/ 32 h 128"/>
                  <a:gd name="T48" fmla="*/ 48 w 208"/>
                  <a:gd name="T49" fmla="*/ 40 h 128"/>
                  <a:gd name="T50" fmla="*/ 40 w 208"/>
                  <a:gd name="T51" fmla="*/ 48 h 128"/>
                  <a:gd name="T52" fmla="*/ 64 w 208"/>
                  <a:gd name="T53" fmla="*/ 48 h 128"/>
                  <a:gd name="T54" fmla="*/ 56 w 208"/>
                  <a:gd name="T55" fmla="*/ 40 h 128"/>
                  <a:gd name="T56" fmla="*/ 64 w 208"/>
                  <a:gd name="T57" fmla="*/ 32 h 128"/>
                  <a:gd name="T58" fmla="*/ 72 w 208"/>
                  <a:gd name="T59" fmla="*/ 40 h 128"/>
                  <a:gd name="T60" fmla="*/ 64 w 208"/>
                  <a:gd name="T61" fmla="*/ 4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" h="128">
                    <a:moveTo>
                      <a:pt x="204" y="0"/>
                    </a:moveTo>
                    <a:cubicBezTo>
                      <a:pt x="191" y="0"/>
                      <a:pt x="191" y="0"/>
                      <a:pt x="19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6"/>
                      <a:pt x="2" y="128"/>
                      <a:pt x="4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204" y="128"/>
                      <a:pt x="204" y="128"/>
                      <a:pt x="204" y="128"/>
                    </a:cubicBezTo>
                    <a:cubicBezTo>
                      <a:pt x="206" y="128"/>
                      <a:pt x="208" y="126"/>
                      <a:pt x="208" y="124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8" y="1"/>
                      <a:pt x="206" y="0"/>
                      <a:pt x="204" y="0"/>
                    </a:cubicBezTo>
                    <a:close/>
                    <a:moveTo>
                      <a:pt x="40" y="48"/>
                    </a:moveTo>
                    <a:cubicBezTo>
                      <a:pt x="36" y="48"/>
                      <a:pt x="32" y="44"/>
                      <a:pt x="32" y="40"/>
                    </a:cubicBezTo>
                    <a:cubicBezTo>
                      <a:pt x="32" y="35"/>
                      <a:pt x="36" y="32"/>
                      <a:pt x="40" y="32"/>
                    </a:cubicBezTo>
                    <a:cubicBezTo>
                      <a:pt x="45" y="32"/>
                      <a:pt x="48" y="35"/>
                      <a:pt x="48" y="40"/>
                    </a:cubicBezTo>
                    <a:cubicBezTo>
                      <a:pt x="48" y="44"/>
                      <a:pt x="45" y="48"/>
                      <a:pt x="40" y="48"/>
                    </a:cubicBezTo>
                    <a:close/>
                    <a:moveTo>
                      <a:pt x="64" y="48"/>
                    </a:moveTo>
                    <a:cubicBezTo>
                      <a:pt x="60" y="48"/>
                      <a:pt x="56" y="44"/>
                      <a:pt x="56" y="40"/>
                    </a:cubicBezTo>
                    <a:cubicBezTo>
                      <a:pt x="56" y="35"/>
                      <a:pt x="60" y="32"/>
                      <a:pt x="64" y="32"/>
                    </a:cubicBezTo>
                    <a:cubicBezTo>
                      <a:pt x="69" y="32"/>
                      <a:pt x="72" y="35"/>
                      <a:pt x="72" y="40"/>
                    </a:cubicBezTo>
                    <a:cubicBezTo>
                      <a:pt x="72" y="44"/>
                      <a:pt x="69" y="48"/>
                      <a:pt x="6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780472" y="1787739"/>
            <a:ext cx="851130" cy="851130"/>
            <a:chOff x="9780472" y="1787739"/>
            <a:chExt cx="851130" cy="851130"/>
          </a:xfrm>
        </p:grpSpPr>
        <p:grpSp>
          <p:nvGrpSpPr>
            <p:cNvPr id="31" name="组合 30"/>
            <p:cNvGrpSpPr/>
            <p:nvPr/>
          </p:nvGrpSpPr>
          <p:grpSpPr>
            <a:xfrm>
              <a:off x="9780472" y="1787739"/>
              <a:ext cx="851130" cy="851130"/>
              <a:chOff x="1644978" y="1787739"/>
              <a:chExt cx="851130" cy="85113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693747" y="1836508"/>
                <a:ext cx="753592" cy="753592"/>
              </a:xfrm>
              <a:prstGeom prst="ellipse">
                <a:avLst/>
              </a:prstGeom>
              <a:solidFill>
                <a:srgbClr val="242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644978" y="1787739"/>
                <a:ext cx="851130" cy="851130"/>
              </a:xfrm>
              <a:prstGeom prst="ellipse">
                <a:avLst/>
              </a:prstGeom>
              <a:noFill/>
              <a:ln>
                <a:solidFill>
                  <a:srgbClr val="5BB8E1">
                    <a:alpha val="5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0040805" y="2065262"/>
              <a:ext cx="330463" cy="317888"/>
              <a:chOff x="6332538" y="1025526"/>
              <a:chExt cx="750888" cy="722313"/>
            </a:xfrm>
            <a:solidFill>
              <a:schemeClr val="bg1">
                <a:alpha val="73000"/>
              </a:schemeClr>
            </a:solidFill>
          </p:grpSpPr>
          <p:sp>
            <p:nvSpPr>
              <p:cNvPr id="54" name="Freeform 52"/>
              <p:cNvSpPr/>
              <p:nvPr/>
            </p:nvSpPr>
            <p:spPr bwMode="auto">
              <a:xfrm>
                <a:off x="6542088" y="1025526"/>
                <a:ext cx="150813" cy="706438"/>
              </a:xfrm>
              <a:custGeom>
                <a:avLst/>
                <a:gdLst>
                  <a:gd name="T0" fmla="*/ 95 w 95"/>
                  <a:gd name="T1" fmla="*/ 48 h 445"/>
                  <a:gd name="T2" fmla="*/ 3 w 95"/>
                  <a:gd name="T3" fmla="*/ 3 h 445"/>
                  <a:gd name="T4" fmla="*/ 0 w 95"/>
                  <a:gd name="T5" fmla="*/ 0 h 445"/>
                  <a:gd name="T6" fmla="*/ 0 w 95"/>
                  <a:gd name="T7" fmla="*/ 398 h 445"/>
                  <a:gd name="T8" fmla="*/ 93 w 95"/>
                  <a:gd name="T9" fmla="*/ 445 h 445"/>
                  <a:gd name="T10" fmla="*/ 95 w 95"/>
                  <a:gd name="T11" fmla="*/ 445 h 445"/>
                  <a:gd name="T12" fmla="*/ 95 w 95"/>
                  <a:gd name="T13" fmla="*/ 48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445">
                    <a:moveTo>
                      <a:pt x="95" y="48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93" y="445"/>
                    </a:lnTo>
                    <a:lnTo>
                      <a:pt x="95" y="445"/>
                    </a:lnTo>
                    <a:lnTo>
                      <a:pt x="9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3"/>
              <p:cNvSpPr/>
              <p:nvPr/>
            </p:nvSpPr>
            <p:spPr bwMode="auto">
              <a:xfrm>
                <a:off x="6332538" y="1025526"/>
                <a:ext cx="179388" cy="722313"/>
              </a:xfrm>
              <a:custGeom>
                <a:avLst/>
                <a:gdLst>
                  <a:gd name="T0" fmla="*/ 113 w 113"/>
                  <a:gd name="T1" fmla="*/ 0 h 455"/>
                  <a:gd name="T2" fmla="*/ 0 w 113"/>
                  <a:gd name="T3" fmla="*/ 57 h 455"/>
                  <a:gd name="T4" fmla="*/ 0 w 113"/>
                  <a:gd name="T5" fmla="*/ 455 h 455"/>
                  <a:gd name="T6" fmla="*/ 113 w 113"/>
                  <a:gd name="T7" fmla="*/ 398 h 455"/>
                  <a:gd name="T8" fmla="*/ 113 w 113"/>
                  <a:gd name="T9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455">
                    <a:moveTo>
                      <a:pt x="113" y="0"/>
                    </a:moveTo>
                    <a:lnTo>
                      <a:pt x="0" y="57"/>
                    </a:lnTo>
                    <a:lnTo>
                      <a:pt x="0" y="455"/>
                    </a:lnTo>
                    <a:lnTo>
                      <a:pt x="113" y="398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4"/>
              <p:cNvSpPr/>
              <p:nvPr/>
            </p:nvSpPr>
            <p:spPr bwMode="auto">
              <a:xfrm>
                <a:off x="6902451" y="1025526"/>
                <a:ext cx="180975" cy="722313"/>
              </a:xfrm>
              <a:custGeom>
                <a:avLst/>
                <a:gdLst>
                  <a:gd name="T0" fmla="*/ 3 w 114"/>
                  <a:gd name="T1" fmla="*/ 3 h 455"/>
                  <a:gd name="T2" fmla="*/ 0 w 114"/>
                  <a:gd name="T3" fmla="*/ 0 h 455"/>
                  <a:gd name="T4" fmla="*/ 0 w 114"/>
                  <a:gd name="T5" fmla="*/ 398 h 455"/>
                  <a:gd name="T6" fmla="*/ 114 w 114"/>
                  <a:gd name="T7" fmla="*/ 455 h 455"/>
                  <a:gd name="T8" fmla="*/ 114 w 114"/>
                  <a:gd name="T9" fmla="*/ 57 h 455"/>
                  <a:gd name="T10" fmla="*/ 3 w 114"/>
                  <a:gd name="T11" fmla="*/ 3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455">
                    <a:moveTo>
                      <a:pt x="3" y="3"/>
                    </a:moveTo>
                    <a:lnTo>
                      <a:pt x="0" y="0"/>
                    </a:lnTo>
                    <a:lnTo>
                      <a:pt x="0" y="398"/>
                    </a:lnTo>
                    <a:lnTo>
                      <a:pt x="114" y="455"/>
                    </a:lnTo>
                    <a:lnTo>
                      <a:pt x="114" y="5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5"/>
              <p:cNvSpPr/>
              <p:nvPr/>
            </p:nvSpPr>
            <p:spPr bwMode="auto">
              <a:xfrm>
                <a:off x="6723063" y="1025526"/>
                <a:ext cx="149225" cy="706438"/>
              </a:xfrm>
              <a:custGeom>
                <a:avLst/>
                <a:gdLst>
                  <a:gd name="T0" fmla="*/ 94 w 94"/>
                  <a:gd name="T1" fmla="*/ 0 h 445"/>
                  <a:gd name="T2" fmla="*/ 0 w 94"/>
                  <a:gd name="T3" fmla="*/ 48 h 445"/>
                  <a:gd name="T4" fmla="*/ 0 w 94"/>
                  <a:gd name="T5" fmla="*/ 445 h 445"/>
                  <a:gd name="T6" fmla="*/ 5 w 94"/>
                  <a:gd name="T7" fmla="*/ 443 h 445"/>
                  <a:gd name="T8" fmla="*/ 94 w 94"/>
                  <a:gd name="T9" fmla="*/ 398 h 445"/>
                  <a:gd name="T10" fmla="*/ 94 w 94"/>
                  <a:gd name="T11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445">
                    <a:moveTo>
                      <a:pt x="94" y="0"/>
                    </a:moveTo>
                    <a:lnTo>
                      <a:pt x="0" y="48"/>
                    </a:lnTo>
                    <a:lnTo>
                      <a:pt x="0" y="445"/>
                    </a:lnTo>
                    <a:lnTo>
                      <a:pt x="5" y="443"/>
                    </a:lnTo>
                    <a:lnTo>
                      <a:pt x="94" y="398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0" name="椭圆 59"/>
          <p:cNvSpPr/>
          <p:nvPr/>
        </p:nvSpPr>
        <p:spPr>
          <a:xfrm>
            <a:off x="30481" y="6615944"/>
            <a:ext cx="12192000" cy="746760"/>
          </a:xfrm>
          <a:prstGeom prst="ellipse">
            <a:avLst/>
          </a:prstGeom>
          <a:gradFill>
            <a:gsLst>
              <a:gs pos="3000">
                <a:srgbClr val="242D52"/>
              </a:gs>
              <a:gs pos="99000">
                <a:srgbClr val="3ECAF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3529350" y="3524491"/>
            <a:ext cx="2409442" cy="582629"/>
            <a:chOff x="3529350" y="3524491"/>
            <a:chExt cx="2409442" cy="582629"/>
          </a:xfrm>
        </p:grpSpPr>
        <p:sp>
          <p:nvSpPr>
            <p:cNvPr id="63" name="文本框 62"/>
            <p:cNvSpPr txBox="1"/>
            <p:nvPr/>
          </p:nvSpPr>
          <p:spPr>
            <a:xfrm>
              <a:off x="4516704" y="3524491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529350" y="3799343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30008" y="3524491"/>
            <a:ext cx="2409442" cy="582629"/>
            <a:chOff x="6430008" y="3524491"/>
            <a:chExt cx="2409442" cy="582629"/>
          </a:xfrm>
        </p:grpSpPr>
        <p:sp>
          <p:nvSpPr>
            <p:cNvPr id="64" name="文本框 63"/>
            <p:cNvSpPr txBox="1"/>
            <p:nvPr/>
          </p:nvSpPr>
          <p:spPr>
            <a:xfrm>
              <a:off x="7376478" y="3524491"/>
              <a:ext cx="516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430008" y="3799343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60846" y="2747320"/>
            <a:ext cx="2409442" cy="582629"/>
            <a:chOff x="3529350" y="3524491"/>
            <a:chExt cx="2409442" cy="582629"/>
          </a:xfrm>
        </p:grpSpPr>
        <p:sp>
          <p:nvSpPr>
            <p:cNvPr id="75" name="文本框 74"/>
            <p:cNvSpPr txBox="1"/>
            <p:nvPr/>
          </p:nvSpPr>
          <p:spPr>
            <a:xfrm>
              <a:off x="4516704" y="3524491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529350" y="3799343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058386" y="2745844"/>
            <a:ext cx="2409442" cy="582629"/>
            <a:chOff x="3529350" y="3524491"/>
            <a:chExt cx="2409442" cy="582629"/>
          </a:xfrm>
        </p:grpSpPr>
        <p:sp>
          <p:nvSpPr>
            <p:cNvPr id="78" name="文本框 77"/>
            <p:cNvSpPr txBox="1"/>
            <p:nvPr/>
          </p:nvSpPr>
          <p:spPr>
            <a:xfrm>
              <a:off x="4516704" y="3524491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529350" y="3799343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7050" y="739198"/>
            <a:ext cx="1868382" cy="461665"/>
            <a:chOff x="5177050" y="739198"/>
            <a:chExt cx="1868382" cy="461665"/>
          </a:xfrm>
        </p:grpSpPr>
        <p:sp>
          <p:nvSpPr>
            <p:cNvPr id="66" name="文本框 65"/>
            <p:cNvSpPr txBox="1"/>
            <p:nvPr/>
          </p:nvSpPr>
          <p:spPr>
            <a:xfrm>
              <a:off x="5241856" y="739198"/>
              <a:ext cx="1708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177050" y="1148949"/>
              <a:ext cx="1868382" cy="0"/>
            </a:xfrm>
            <a:prstGeom prst="line">
              <a:avLst/>
            </a:prstGeom>
            <a:ln>
              <a:solidFill>
                <a:schemeClr val="bg1"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201225" y="2844801"/>
            <a:ext cx="3291840" cy="3291840"/>
          </a:xfrm>
          <a:prstGeom prst="ellipse">
            <a:avLst/>
          </a:prstGeom>
          <a:solidFill>
            <a:schemeClr val="bg1"/>
          </a:solidFill>
          <a:ln w="6350">
            <a:solidFill>
              <a:srgbClr val="20345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1642171" y="1363928"/>
          <a:ext cx="2490788" cy="44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4815486" y="4645300"/>
            <a:ext cx="1280514" cy="213567"/>
            <a:chOff x="4560888" y="4637151"/>
            <a:chExt cx="1845386" cy="307777"/>
          </a:xfrm>
        </p:grpSpPr>
        <p:sp>
          <p:nvSpPr>
            <p:cNvPr id="6" name="流程图: 联系 5"/>
            <p:cNvSpPr/>
            <p:nvPr/>
          </p:nvSpPr>
          <p:spPr>
            <a:xfrm>
              <a:off x="4560888" y="4680167"/>
              <a:ext cx="246743" cy="246743"/>
            </a:xfrm>
            <a:prstGeom prst="flowChartConnector">
              <a:avLst/>
            </a:prstGeom>
            <a:solidFill>
              <a:srgbClr val="348AB6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07631" y="4637151"/>
              <a:ext cx="1598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Put your text here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15486" y="5028303"/>
            <a:ext cx="1280514" cy="213567"/>
            <a:chOff x="4560888" y="5020154"/>
            <a:chExt cx="1845386" cy="307777"/>
          </a:xfrm>
        </p:grpSpPr>
        <p:sp>
          <p:nvSpPr>
            <p:cNvPr id="7" name="流程图: 联系 6"/>
            <p:cNvSpPr/>
            <p:nvPr/>
          </p:nvSpPr>
          <p:spPr>
            <a:xfrm>
              <a:off x="4560888" y="5043024"/>
              <a:ext cx="246743" cy="246743"/>
            </a:xfrm>
            <a:prstGeom prst="flowChartConnector">
              <a:avLst/>
            </a:prstGeom>
            <a:solidFill>
              <a:srgbClr val="2868A3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07631" y="5020154"/>
              <a:ext cx="1598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Put your text here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15486" y="5375865"/>
            <a:ext cx="1280514" cy="213567"/>
            <a:chOff x="4560888" y="5367716"/>
            <a:chExt cx="1845386" cy="307777"/>
          </a:xfrm>
        </p:grpSpPr>
        <p:sp>
          <p:nvSpPr>
            <p:cNvPr id="8" name="流程图: 联系 7"/>
            <p:cNvSpPr/>
            <p:nvPr/>
          </p:nvSpPr>
          <p:spPr>
            <a:xfrm>
              <a:off x="4560888" y="5398621"/>
              <a:ext cx="246743" cy="246743"/>
            </a:xfrm>
            <a:prstGeom prst="flowChartConnector">
              <a:avLst/>
            </a:prstGeom>
            <a:solidFill>
              <a:srgbClr val="20345D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07631" y="5367716"/>
              <a:ext cx="1598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Put your text here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621427" y="4846571"/>
            <a:ext cx="541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7085" y="1796587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2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4" grpId="0">
        <p:bldSub>
          <a:bldChart bld="category"/>
        </p:bldSub>
      </p:bldGraphic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125226" y="1570554"/>
            <a:ext cx="3601958" cy="3601958"/>
          </a:xfrm>
          <a:prstGeom prst="ellipse">
            <a:avLst/>
          </a:prstGeom>
          <a:solidFill>
            <a:schemeClr val="bg1"/>
          </a:solidFill>
          <a:ln w="6350">
            <a:solidFill>
              <a:srgbClr val="20345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2961640" y="1595589"/>
          <a:ext cx="8128000" cy="33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9056688" y="3972704"/>
            <a:ext cx="1768414" cy="307777"/>
            <a:chOff x="9056688" y="3972704"/>
            <a:chExt cx="1768414" cy="307777"/>
          </a:xfrm>
        </p:grpSpPr>
        <p:sp>
          <p:nvSpPr>
            <p:cNvPr id="7" name="流程图: 联系 6"/>
            <p:cNvSpPr/>
            <p:nvPr/>
          </p:nvSpPr>
          <p:spPr>
            <a:xfrm>
              <a:off x="9056688" y="4042547"/>
              <a:ext cx="168093" cy="168092"/>
            </a:xfrm>
            <a:prstGeom prst="flowChartConnector">
              <a:avLst/>
            </a:prstGeom>
            <a:solidFill>
              <a:srgbClr val="2868A3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26459" y="3972704"/>
              <a:ext cx="1598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Put your text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056688" y="4378586"/>
            <a:ext cx="1766736" cy="307777"/>
            <a:chOff x="9056688" y="4378586"/>
            <a:chExt cx="1766736" cy="307777"/>
          </a:xfrm>
        </p:grpSpPr>
        <p:sp>
          <p:nvSpPr>
            <p:cNvPr id="8" name="流程图: 联系 7"/>
            <p:cNvSpPr/>
            <p:nvPr/>
          </p:nvSpPr>
          <p:spPr>
            <a:xfrm>
              <a:off x="9056688" y="4448429"/>
              <a:ext cx="168093" cy="168092"/>
            </a:xfrm>
            <a:prstGeom prst="flowChartConnector">
              <a:avLst/>
            </a:prstGeom>
            <a:solidFill>
              <a:srgbClr val="20345D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24781" y="4378586"/>
              <a:ext cx="1598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Put your text here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675582" y="5826599"/>
            <a:ext cx="941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46029" y="183327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12,130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79252" y="430019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12,000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62331" y="245091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12,100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84614" y="2143133"/>
            <a:ext cx="377026" cy="2560787"/>
            <a:chOff x="2584614" y="2143133"/>
            <a:chExt cx="377026" cy="2560787"/>
          </a:xfrm>
        </p:grpSpPr>
        <p:sp>
          <p:nvSpPr>
            <p:cNvPr id="11" name="文本框 10"/>
            <p:cNvSpPr txBox="1"/>
            <p:nvPr/>
          </p:nvSpPr>
          <p:spPr>
            <a:xfrm>
              <a:off x="2584614" y="2143133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84614" y="2911354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584614" y="3620136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84614" y="4396143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6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6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6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6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6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"/>
                                        <p:tgtEl>
                                          <p:spTgt spid="6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"/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"/>
                                        <p:tgtEl>
                                          <p:spTgt spid="6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6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"/>
                                        <p:tgtEl>
                                          <p:spTgt spid="6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4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400"/>
                                        <p:tgtEl>
                                          <p:spTgt spid="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400"/>
                                        <p:tgtEl>
                                          <p:spTgt spid="6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00"/>
                                        <p:tgtEl>
                                          <p:spTgt spid="6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"/>
                                        <p:tgtEl>
                                          <p:spTgt spid="6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6" grpId="0" uiExpand="1">
        <p:bldSub>
          <a:bldChart bld="categoryEl"/>
        </p:bldSub>
      </p:bldGraphic>
      <p:bldP spid="18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65126" y="1151995"/>
            <a:ext cx="7636074" cy="5090716"/>
            <a:chOff x="2032000" y="719666"/>
            <a:chExt cx="8128000" cy="5418668"/>
          </a:xfrm>
        </p:grpSpPr>
        <p:graphicFrame>
          <p:nvGraphicFramePr>
            <p:cNvPr id="5" name="图表 4"/>
            <p:cNvGraphicFramePr/>
            <p:nvPr/>
          </p:nvGraphicFramePr>
          <p:xfrm>
            <a:off x="2032000" y="719666"/>
            <a:ext cx="8128000" cy="54186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椭圆 5"/>
            <p:cNvSpPr/>
            <p:nvPr/>
          </p:nvSpPr>
          <p:spPr>
            <a:xfrm>
              <a:off x="4134643" y="1467643"/>
              <a:ext cx="3922713" cy="3922713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10144" y="2787948"/>
            <a:ext cx="2086790" cy="1259318"/>
            <a:chOff x="4910144" y="2787948"/>
            <a:chExt cx="2086790" cy="1259318"/>
          </a:xfrm>
        </p:grpSpPr>
        <p:sp>
          <p:nvSpPr>
            <p:cNvPr id="13" name="文本框 12"/>
            <p:cNvSpPr txBox="1"/>
            <p:nvPr/>
          </p:nvSpPr>
          <p:spPr>
            <a:xfrm>
              <a:off x="4914152" y="3496117"/>
              <a:ext cx="20787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OUR COMPANY</a:t>
              </a:r>
              <a:endParaRPr lang="zh-CN" altLang="en-US" sz="2000" b="1" dirty="0">
                <a:solidFill>
                  <a:srgbClr val="2752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10144" y="3770267"/>
              <a:ext cx="2086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53668" y="2787948"/>
              <a:ext cx="13997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rgbClr val="37ADE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23</a:t>
              </a:r>
              <a:r>
                <a:rPr lang="en-US" altLang="zh-CN" sz="4000" dirty="0">
                  <a:solidFill>
                    <a:srgbClr val="37ADE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sz="4000" dirty="0">
                <a:solidFill>
                  <a:srgbClr val="37ADE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67570" y="5816351"/>
            <a:ext cx="1979388" cy="523220"/>
            <a:chOff x="9667570" y="5816351"/>
            <a:chExt cx="1979388" cy="523220"/>
          </a:xfrm>
        </p:grpSpPr>
        <p:sp>
          <p:nvSpPr>
            <p:cNvPr id="16" name="文本框 15"/>
            <p:cNvSpPr txBox="1"/>
            <p:nvPr/>
          </p:nvSpPr>
          <p:spPr>
            <a:xfrm>
              <a:off x="9667570" y="5948739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$</a:t>
              </a:r>
              <a:endParaRPr lang="zh-CN" altLang="en-US" sz="1600" dirty="0">
                <a:solidFill>
                  <a:srgbClr val="2752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819214" y="5816351"/>
              <a:ext cx="18277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3,622,887</a:t>
              </a:r>
              <a:endParaRPr lang="zh-CN" altLang="en-US" sz="2800" dirty="0">
                <a:solidFill>
                  <a:srgbClr val="2752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353647" y="5579407"/>
            <a:ext cx="1288554" cy="369332"/>
            <a:chOff x="10353647" y="5579407"/>
            <a:chExt cx="1288554" cy="369332"/>
          </a:xfrm>
        </p:grpSpPr>
        <p:sp>
          <p:nvSpPr>
            <p:cNvPr id="18" name="矩形 17"/>
            <p:cNvSpPr/>
            <p:nvPr/>
          </p:nvSpPr>
          <p:spPr>
            <a:xfrm>
              <a:off x="10353647" y="5665036"/>
              <a:ext cx="198075" cy="198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514072" y="5579407"/>
              <a:ext cx="1128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dirty="0">
                  <a:solidFill>
                    <a:srgbClr val="275275"/>
                  </a:solidFill>
                </a:rPr>
                <a:t>Our work</a:t>
              </a:r>
              <a:endParaRPr lang="zh-CN" altLang="en-US" dirty="0">
                <a:solidFill>
                  <a:srgbClr val="275275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677044" y="5401502"/>
            <a:ext cx="899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200" dirty="0">
                <a:solidFill>
                  <a:srgbClr val="275275"/>
                </a:solidFill>
              </a:rPr>
              <a:t>Date from:</a:t>
            </a:r>
            <a:endParaRPr lang="zh-CN" altLang="en-US" sz="1200" dirty="0">
              <a:solidFill>
                <a:srgbClr val="275275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00076" y="1684738"/>
            <a:ext cx="2557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E6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ANNUAL BUSINESS REPORT</a:t>
            </a:r>
          </a:p>
        </p:txBody>
      </p:sp>
      <p:sp>
        <p:nvSpPr>
          <p:cNvPr id="24" name="椭圆 23"/>
          <p:cNvSpPr/>
          <p:nvPr/>
        </p:nvSpPr>
        <p:spPr>
          <a:xfrm>
            <a:off x="4028181" y="1913769"/>
            <a:ext cx="3479481" cy="3479481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 rot="2631301">
            <a:off x="6610350" y="1866900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part01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61053" y="4091852"/>
            <a:ext cx="2953019" cy="850361"/>
            <a:chOff x="7561053" y="4091852"/>
            <a:chExt cx="2953019" cy="850361"/>
          </a:xfrm>
        </p:grpSpPr>
        <p:sp>
          <p:nvSpPr>
            <p:cNvPr id="26" name="文本框 25"/>
            <p:cNvSpPr txBox="1"/>
            <p:nvPr/>
          </p:nvSpPr>
          <p:spPr>
            <a:xfrm>
              <a:off x="8104630" y="4499074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rot="7183276">
              <a:off x="7320538" y="4332367"/>
              <a:ext cx="850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75275"/>
                  </a:solidFill>
                </a:rPr>
                <a:t>part02</a:t>
              </a:r>
              <a:endParaRPr lang="zh-CN" altLang="en-US" dirty="0">
                <a:solidFill>
                  <a:srgbClr val="275275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38878" y="5721057"/>
            <a:ext cx="2409442" cy="750898"/>
            <a:chOff x="4738878" y="5721057"/>
            <a:chExt cx="2409442" cy="750898"/>
          </a:xfrm>
        </p:grpSpPr>
        <p:sp>
          <p:nvSpPr>
            <p:cNvPr id="27" name="文本框 26"/>
            <p:cNvSpPr txBox="1"/>
            <p:nvPr/>
          </p:nvSpPr>
          <p:spPr>
            <a:xfrm>
              <a:off x="4738878" y="6164178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90875" y="5721057"/>
              <a:ext cx="725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75275"/>
                  </a:solidFill>
                </a:rPr>
                <a:t>part3</a:t>
              </a:r>
              <a:endParaRPr lang="zh-CN" altLang="en-US" dirty="0">
                <a:solidFill>
                  <a:srgbClr val="275275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85086" y="4208298"/>
            <a:ext cx="2994873" cy="725327"/>
            <a:chOff x="1085086" y="4208298"/>
            <a:chExt cx="2994873" cy="725327"/>
          </a:xfrm>
        </p:grpSpPr>
        <p:sp>
          <p:nvSpPr>
            <p:cNvPr id="28" name="文本框 27"/>
            <p:cNvSpPr txBox="1"/>
            <p:nvPr/>
          </p:nvSpPr>
          <p:spPr>
            <a:xfrm>
              <a:off x="1085086" y="4499073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 rot="14504004">
              <a:off x="3532629" y="4386296"/>
              <a:ext cx="725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75275"/>
                  </a:solidFill>
                </a:rPr>
                <a:t>part4</a:t>
              </a:r>
              <a:endParaRPr lang="zh-CN" altLang="en-US" dirty="0">
                <a:solidFill>
                  <a:srgbClr val="275275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94346" y="1651566"/>
            <a:ext cx="2975038" cy="558325"/>
            <a:chOff x="1794346" y="1651566"/>
            <a:chExt cx="2975038" cy="558325"/>
          </a:xfrm>
        </p:grpSpPr>
        <p:sp>
          <p:nvSpPr>
            <p:cNvPr id="29" name="文本框 28"/>
            <p:cNvSpPr txBox="1"/>
            <p:nvPr/>
          </p:nvSpPr>
          <p:spPr>
            <a:xfrm>
              <a:off x="1794346" y="1651566"/>
              <a:ext cx="24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2752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ANNUAL BUSINESS REPORT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 rot="19219734">
              <a:off x="4044057" y="1840559"/>
              <a:ext cx="725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75275"/>
                  </a:solidFill>
                </a:rPr>
                <a:t>part5</a:t>
              </a:r>
              <a:endParaRPr lang="zh-CN" altLang="en-US" dirty="0">
                <a:solidFill>
                  <a:srgbClr val="275275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" presetClass="entr" presetSubtype="2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4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4" grpId="0" animBg="1"/>
          <p:bldP spid="3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饼形 31"/>
          <p:cNvSpPr/>
          <p:nvPr/>
        </p:nvSpPr>
        <p:spPr>
          <a:xfrm flipH="1">
            <a:off x="4542716" y="1552680"/>
            <a:ext cx="3166533" cy="3166533"/>
          </a:xfrm>
          <a:prstGeom prst="pie">
            <a:avLst>
              <a:gd name="adj1" fmla="val 5400000"/>
              <a:gd name="adj2" fmla="val 16200000"/>
            </a:avLst>
          </a:prstGeom>
          <a:noFill/>
          <a:ln>
            <a:solidFill>
              <a:srgbClr val="242D52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饼形 32"/>
          <p:cNvSpPr/>
          <p:nvPr/>
        </p:nvSpPr>
        <p:spPr>
          <a:xfrm flipH="1">
            <a:off x="5230103" y="2925964"/>
            <a:ext cx="1791758" cy="1791758"/>
          </a:xfrm>
          <a:prstGeom prst="pie">
            <a:avLst>
              <a:gd name="adj1" fmla="val 5400000"/>
              <a:gd name="adj2" fmla="val 16200000"/>
            </a:avLst>
          </a:prstGeom>
          <a:noFill/>
          <a:ln>
            <a:solidFill>
              <a:srgbClr val="326B9A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饼形 17"/>
          <p:cNvSpPr/>
          <p:nvPr/>
        </p:nvSpPr>
        <p:spPr>
          <a:xfrm>
            <a:off x="4549246" y="1552681"/>
            <a:ext cx="3166533" cy="3166533"/>
          </a:xfrm>
          <a:prstGeom prst="pie">
            <a:avLst>
              <a:gd name="adj1" fmla="val 5400000"/>
              <a:gd name="adj2" fmla="val 16200000"/>
            </a:avLst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饼形 18"/>
          <p:cNvSpPr/>
          <p:nvPr/>
        </p:nvSpPr>
        <p:spPr>
          <a:xfrm>
            <a:off x="5236633" y="2927456"/>
            <a:ext cx="1791758" cy="1791758"/>
          </a:xfrm>
          <a:prstGeom prst="pie">
            <a:avLst>
              <a:gd name="adj1" fmla="val 5400000"/>
              <a:gd name="adj2" fmla="val 16200000"/>
            </a:avLst>
          </a:prstGeom>
          <a:gradFill>
            <a:gsLst>
              <a:gs pos="29000">
                <a:srgbClr val="242D52"/>
              </a:gs>
              <a:gs pos="100000">
                <a:srgbClr val="3ECAFB"/>
              </a:gs>
            </a:gsLst>
            <a:lin ang="18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饼形 34"/>
          <p:cNvSpPr/>
          <p:nvPr/>
        </p:nvSpPr>
        <p:spPr>
          <a:xfrm flipH="1">
            <a:off x="5723030" y="3901306"/>
            <a:ext cx="805904" cy="805904"/>
          </a:xfrm>
          <a:prstGeom prst="pie">
            <a:avLst>
              <a:gd name="adj1" fmla="val 5400000"/>
              <a:gd name="adj2" fmla="val 16200000"/>
            </a:avLst>
          </a:prstGeom>
          <a:noFill/>
          <a:ln>
            <a:solidFill>
              <a:srgbClr val="37AADE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组合 3"/>
          <p:cNvGrpSpPr/>
          <p:nvPr/>
        </p:nvGrpSpPr>
        <p:grpSpPr>
          <a:xfrm>
            <a:off x="5757398" y="1823951"/>
            <a:ext cx="1272718" cy="646331"/>
            <a:chOff x="5757398" y="1823951"/>
            <a:chExt cx="1272718" cy="646331"/>
          </a:xfrm>
        </p:grpSpPr>
        <p:sp>
          <p:nvSpPr>
            <p:cNvPr id="25" name="矩形 24"/>
            <p:cNvSpPr/>
            <p:nvPr/>
          </p:nvSpPr>
          <p:spPr>
            <a:xfrm>
              <a:off x="5757398" y="2193283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</a:t>
              </a:r>
              <a:endParaRPr lang="zh-CN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24099" y="1823951"/>
              <a:ext cx="9060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aseline="-250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98</a:t>
              </a:r>
              <a:r>
                <a:rPr lang="en-US" altLang="zh-CN" sz="3200" baseline="-250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sz="5400" baseline="-250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57398" y="3135946"/>
            <a:ext cx="1059519" cy="502702"/>
            <a:chOff x="5757398" y="3135946"/>
            <a:chExt cx="1059519" cy="502702"/>
          </a:xfrm>
        </p:grpSpPr>
        <p:sp>
          <p:nvSpPr>
            <p:cNvPr id="24" name="矩形 23"/>
            <p:cNvSpPr/>
            <p:nvPr/>
          </p:nvSpPr>
          <p:spPr>
            <a:xfrm>
              <a:off x="5757398" y="3361649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</a:t>
              </a:r>
              <a:endParaRPr lang="zh-CN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124099" y="3135946"/>
              <a:ext cx="692818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aseline="-250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42</a:t>
              </a:r>
              <a:r>
                <a:rPr lang="en-US" altLang="zh-CN" sz="2000" baseline="-250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sz="4000" baseline="-250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 flipH="1">
            <a:off x="4132264" y="3901306"/>
            <a:ext cx="600076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132264" y="4309514"/>
            <a:ext cx="1262696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132264" y="4717722"/>
            <a:ext cx="2069651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488445" y="3667954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488445" y="4150369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488445" y="4563833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7526431" y="3916412"/>
            <a:ext cx="675733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832788" y="4309514"/>
            <a:ext cx="1387287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132513" y="4717722"/>
            <a:ext cx="2069651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8429466" y="3608724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429466" y="4091139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429466" y="4504603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sp>
        <p:nvSpPr>
          <p:cNvPr id="62" name="矩形 61"/>
          <p:cNvSpPr/>
          <p:nvPr/>
        </p:nvSpPr>
        <p:spPr>
          <a:xfrm>
            <a:off x="471011" y="5572099"/>
            <a:ext cx="11306175" cy="917601"/>
          </a:xfrm>
          <a:prstGeom prst="rect">
            <a:avLst/>
          </a:prstGeom>
          <a:gradFill>
            <a:gsLst>
              <a:gs pos="3000">
                <a:srgbClr val="242D52"/>
              </a:gs>
              <a:gs pos="62000">
                <a:srgbClr val="096877"/>
              </a:gs>
              <a:gs pos="99000">
                <a:srgbClr val="03747E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饼形 21"/>
          <p:cNvSpPr/>
          <p:nvPr/>
        </p:nvSpPr>
        <p:spPr>
          <a:xfrm>
            <a:off x="5723031" y="3901306"/>
            <a:ext cx="805904" cy="805904"/>
          </a:xfrm>
          <a:prstGeom prst="pie">
            <a:avLst>
              <a:gd name="adj1" fmla="val 5400000"/>
              <a:gd name="adj2" fmla="val 16200000"/>
            </a:avLst>
          </a:prstGeom>
          <a:gradFill>
            <a:gsLst>
              <a:gs pos="28000">
                <a:srgbClr val="242D52"/>
              </a:gs>
              <a:gs pos="100000">
                <a:srgbClr val="00B0F0"/>
              </a:gs>
            </a:gsLst>
            <a:lin ang="19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组合 2"/>
          <p:cNvGrpSpPr/>
          <p:nvPr/>
        </p:nvGrpSpPr>
        <p:grpSpPr>
          <a:xfrm>
            <a:off x="5772720" y="4091271"/>
            <a:ext cx="839591" cy="385107"/>
            <a:chOff x="5772720" y="4091271"/>
            <a:chExt cx="839591" cy="385107"/>
          </a:xfrm>
        </p:grpSpPr>
        <p:sp>
          <p:nvSpPr>
            <p:cNvPr id="38" name="矩形 37"/>
            <p:cNvSpPr/>
            <p:nvPr/>
          </p:nvSpPr>
          <p:spPr>
            <a:xfrm>
              <a:off x="6108647" y="4091271"/>
              <a:ext cx="5036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aseline="-250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</a:t>
              </a:r>
              <a:r>
                <a:rPr lang="en-US" altLang="zh-CN" sz="1200" baseline="-250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sz="2400" baseline="-250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72720" y="4199379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</a:t>
              </a:r>
              <a:endParaRPr lang="zh-CN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2606099" y="5706679"/>
            <a:ext cx="753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 algn="ctr"/>
            <a:endParaRPr lang="en-US" altLang="zh-CN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9" grpId="0"/>
      <p:bldP spid="60" grpId="0"/>
      <p:bldP spid="61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42913" y="368300"/>
            <a:ext cx="11306175" cy="6121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sp>
        <p:nvSpPr>
          <p:cNvPr id="31" name="椭圆 30"/>
          <p:cNvSpPr/>
          <p:nvPr/>
        </p:nvSpPr>
        <p:spPr>
          <a:xfrm>
            <a:off x="2120628" y="1338090"/>
            <a:ext cx="4920901" cy="4920901"/>
          </a:xfrm>
          <a:prstGeom prst="ellipse">
            <a:avLst/>
          </a:prstGeom>
          <a:solidFill>
            <a:srgbClr val="65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20628" y="1664307"/>
            <a:ext cx="4268469" cy="4268469"/>
          </a:xfrm>
          <a:prstGeom prst="ellipse">
            <a:avLst/>
          </a:prstGeom>
          <a:solidFill>
            <a:srgbClr val="65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20628" y="2009576"/>
            <a:ext cx="3577940" cy="3577932"/>
          </a:xfrm>
          <a:prstGeom prst="ellipse">
            <a:avLst/>
          </a:prstGeom>
          <a:solidFill>
            <a:srgbClr val="308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20628" y="2577935"/>
            <a:ext cx="2441221" cy="2441215"/>
          </a:xfrm>
          <a:prstGeom prst="ellipse">
            <a:avLst/>
          </a:prstGeom>
          <a:solidFill>
            <a:srgbClr val="3B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120628" y="2914147"/>
            <a:ext cx="1768793" cy="1768789"/>
          </a:xfrm>
          <a:prstGeom prst="ellipse">
            <a:avLst/>
          </a:prstGeom>
          <a:solidFill>
            <a:srgbClr val="326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120628" y="3185636"/>
            <a:ext cx="1225813" cy="1225811"/>
          </a:xfrm>
          <a:prstGeom prst="ellipse">
            <a:avLst/>
          </a:prstGeom>
          <a:solidFill>
            <a:srgbClr val="275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52883" y="3471228"/>
            <a:ext cx="541557" cy="597409"/>
            <a:chOff x="2552883" y="3471228"/>
            <a:chExt cx="541557" cy="597409"/>
          </a:xfrm>
        </p:grpSpPr>
        <p:sp>
          <p:nvSpPr>
            <p:cNvPr id="25" name="文本框 24"/>
            <p:cNvSpPr txBox="1"/>
            <p:nvPr/>
          </p:nvSpPr>
          <p:spPr>
            <a:xfrm>
              <a:off x="2552883" y="3791638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2011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563525" y="3471228"/>
              <a:ext cx="530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造字工房尚黑（非商用）粗体" pitchFamily="50" charset="-122"/>
                  <a:ea typeface="造字工房尚黑（非商用）粗体" pitchFamily="50" charset="-122"/>
                </a:rPr>
                <a:t>20</a:t>
              </a:r>
              <a:endParaRPr lang="zh-CN" altLang="en-US" sz="2400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27293" y="3471228"/>
            <a:ext cx="518091" cy="597409"/>
            <a:chOff x="3327293" y="3471228"/>
            <a:chExt cx="518091" cy="597409"/>
          </a:xfrm>
        </p:grpSpPr>
        <p:sp>
          <p:nvSpPr>
            <p:cNvPr id="26" name="文本框 25"/>
            <p:cNvSpPr txBox="1"/>
            <p:nvPr/>
          </p:nvSpPr>
          <p:spPr>
            <a:xfrm>
              <a:off x="3327293" y="3791638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2012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27293" y="3471228"/>
              <a:ext cx="49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造字工房尚黑（非商用）粗体" pitchFamily="50" charset="-122"/>
                  <a:ea typeface="造字工房尚黑（非商用）粗体" pitchFamily="50" charset="-122"/>
                </a:rPr>
                <a:t>35</a:t>
              </a:r>
              <a:endParaRPr lang="zh-CN" altLang="en-US" sz="2400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34689" y="3471228"/>
            <a:ext cx="519694" cy="597409"/>
            <a:chOff x="3934689" y="3471228"/>
            <a:chExt cx="519694" cy="597409"/>
          </a:xfrm>
        </p:grpSpPr>
        <p:sp>
          <p:nvSpPr>
            <p:cNvPr id="27" name="文本框 26"/>
            <p:cNvSpPr txBox="1"/>
            <p:nvPr/>
          </p:nvSpPr>
          <p:spPr>
            <a:xfrm>
              <a:off x="3934689" y="3791638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34689" y="3471228"/>
              <a:ext cx="519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造字工房尚黑（非商用）粗体" pitchFamily="50" charset="-122"/>
                  <a:ea typeface="造字工房尚黑（非商用）粗体" pitchFamily="50" charset="-122"/>
                </a:rPr>
                <a:t>67</a:t>
              </a:r>
              <a:endParaRPr lang="zh-CN" altLang="en-US" sz="2400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82534" y="3471228"/>
            <a:ext cx="599844" cy="597409"/>
            <a:chOff x="4782534" y="3471228"/>
            <a:chExt cx="599844" cy="597409"/>
          </a:xfrm>
        </p:grpSpPr>
        <p:sp>
          <p:nvSpPr>
            <p:cNvPr id="28" name="文本框 27"/>
            <p:cNvSpPr txBox="1"/>
            <p:nvPr/>
          </p:nvSpPr>
          <p:spPr>
            <a:xfrm>
              <a:off x="4782534" y="3791638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782534" y="3471228"/>
              <a:ext cx="599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造字工房尚黑（非商用）粗体" pitchFamily="50" charset="-122"/>
                  <a:ea typeface="造字工房尚黑（非商用）粗体" pitchFamily="50" charset="-122"/>
                </a:rPr>
                <a:t>158</a:t>
              </a:r>
              <a:endParaRPr lang="zh-CN" altLang="en-US" sz="2400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82650" y="3471228"/>
            <a:ext cx="679994" cy="597409"/>
            <a:chOff x="6082650" y="3471228"/>
            <a:chExt cx="679994" cy="597409"/>
          </a:xfrm>
        </p:grpSpPr>
        <p:sp>
          <p:nvSpPr>
            <p:cNvPr id="29" name="文本框 28"/>
            <p:cNvSpPr txBox="1"/>
            <p:nvPr/>
          </p:nvSpPr>
          <p:spPr>
            <a:xfrm>
              <a:off x="6082650" y="3791638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20XX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082650" y="3471228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造字工房尚黑（非商用）粗体" pitchFamily="50" charset="-122"/>
                  <a:ea typeface="造字工房尚黑（非商用）粗体" pitchFamily="50" charset="-122"/>
                </a:rPr>
                <a:t>378</a:t>
              </a:r>
              <a:endParaRPr lang="zh-CN" altLang="en-US" sz="2400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59304" y="3360602"/>
            <a:ext cx="1123193" cy="714937"/>
            <a:chOff x="959304" y="3360602"/>
            <a:chExt cx="1123193" cy="714937"/>
          </a:xfrm>
        </p:grpSpPr>
        <p:sp>
          <p:nvSpPr>
            <p:cNvPr id="44" name="文本框 43"/>
            <p:cNvSpPr txBox="1"/>
            <p:nvPr/>
          </p:nvSpPr>
          <p:spPr>
            <a:xfrm>
              <a:off x="973776" y="3360602"/>
              <a:ext cx="11015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275275"/>
                  </a:solidFill>
                </a:rPr>
                <a:t>&gt;50</a:t>
              </a:r>
              <a:r>
                <a:rPr lang="en-US" altLang="zh-CN" sz="1400" b="1" dirty="0">
                  <a:solidFill>
                    <a:srgbClr val="275275"/>
                  </a:solidFill>
                </a:rPr>
                <a:t>%</a:t>
              </a:r>
              <a:endParaRPr lang="zh-CN" altLang="en-US" sz="1400" b="1" dirty="0">
                <a:solidFill>
                  <a:srgbClr val="275275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59304" y="3798540"/>
              <a:ext cx="112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172247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622" y="238760"/>
            <a:ext cx="351055" cy="264160"/>
            <a:chOff x="6190000" y="665863"/>
            <a:chExt cx="384810" cy="289560"/>
          </a:xfrm>
        </p:grpSpPr>
        <p:sp>
          <p:nvSpPr>
            <p:cNvPr id="61" name="等腰三角形 60"/>
            <p:cNvSpPr/>
            <p:nvPr/>
          </p:nvSpPr>
          <p:spPr>
            <a:xfrm rot="5400000">
              <a:off x="6301760" y="682373"/>
              <a:ext cx="289560" cy="256540"/>
            </a:xfrm>
            <a:prstGeom prst="triangle">
              <a:avLst/>
            </a:prstGeom>
            <a:solidFill>
              <a:srgbClr val="242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61"/>
            <p:cNvSpPr/>
            <p:nvPr/>
          </p:nvSpPr>
          <p:spPr>
            <a:xfrm rot="5400000">
              <a:off x="6173490" y="682373"/>
              <a:ext cx="289560" cy="256540"/>
            </a:xfrm>
            <a:prstGeom prst="triangle">
              <a:avLst/>
            </a:prstGeom>
            <a:solidFill>
              <a:srgbClr val="37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08727" y="2208603"/>
            <a:ext cx="3750738" cy="862221"/>
            <a:chOff x="7908727" y="2208603"/>
            <a:chExt cx="3750738" cy="862221"/>
          </a:xfrm>
        </p:grpSpPr>
        <p:sp>
          <p:nvSpPr>
            <p:cNvPr id="48" name="文本框 47"/>
            <p:cNvSpPr txBox="1"/>
            <p:nvPr/>
          </p:nvSpPr>
          <p:spPr>
            <a:xfrm>
              <a:off x="7939207" y="2208603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939207" y="2609159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7908727" y="2303615"/>
              <a:ext cx="0" cy="697355"/>
            </a:xfrm>
            <a:prstGeom prst="line">
              <a:avLst/>
            </a:prstGeom>
            <a:ln w="57150">
              <a:solidFill>
                <a:srgbClr val="232E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908727" y="3558315"/>
            <a:ext cx="3750738" cy="862221"/>
            <a:chOff x="7908727" y="3558315"/>
            <a:chExt cx="3750738" cy="862221"/>
          </a:xfrm>
        </p:grpSpPr>
        <p:sp>
          <p:nvSpPr>
            <p:cNvPr id="50" name="文本框 49"/>
            <p:cNvSpPr txBox="1"/>
            <p:nvPr/>
          </p:nvSpPr>
          <p:spPr>
            <a:xfrm>
              <a:off x="7939207" y="3558315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939207" y="3958871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7908727" y="3613874"/>
              <a:ext cx="0" cy="697355"/>
            </a:xfrm>
            <a:prstGeom prst="line">
              <a:avLst/>
            </a:prstGeom>
            <a:ln w="57150">
              <a:solidFill>
                <a:srgbClr val="232E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7908727" y="4977951"/>
            <a:ext cx="3750738" cy="862221"/>
            <a:chOff x="7908727" y="4977951"/>
            <a:chExt cx="3750738" cy="862221"/>
          </a:xfrm>
        </p:grpSpPr>
        <p:sp>
          <p:nvSpPr>
            <p:cNvPr id="52" name="文本框 51"/>
            <p:cNvSpPr txBox="1"/>
            <p:nvPr/>
          </p:nvSpPr>
          <p:spPr>
            <a:xfrm>
              <a:off x="7939207" y="4977951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939207" y="5378507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7908727" y="5050755"/>
              <a:ext cx="0" cy="697355"/>
            </a:xfrm>
            <a:prstGeom prst="line">
              <a:avLst/>
            </a:prstGeom>
            <a:ln w="57150">
              <a:solidFill>
                <a:srgbClr val="232E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42913" y="368300"/>
            <a:ext cx="11306175" cy="6121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717831" y="1849438"/>
            <a:ext cx="2800350" cy="2800350"/>
            <a:chOff x="8458200" y="628650"/>
            <a:chExt cx="2800350" cy="280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弧形 2"/>
            <p:cNvSpPr/>
            <p:nvPr/>
          </p:nvSpPr>
          <p:spPr>
            <a:xfrm rot="16200000">
              <a:off x="8458200" y="628650"/>
              <a:ext cx="2800350" cy="2800350"/>
            </a:xfrm>
            <a:prstGeom prst="arc">
              <a:avLst>
                <a:gd name="adj1" fmla="val 16200000"/>
                <a:gd name="adj2" fmla="val 2063351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弧形 3"/>
            <p:cNvSpPr/>
            <p:nvPr/>
          </p:nvSpPr>
          <p:spPr>
            <a:xfrm rot="16200000">
              <a:off x="8458200" y="628650"/>
              <a:ext cx="2800350" cy="2800350"/>
            </a:xfrm>
            <a:prstGeom prst="arc">
              <a:avLst>
                <a:gd name="adj1" fmla="val 2695987"/>
                <a:gd name="adj2" fmla="val 8404188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 rot="16200000">
              <a:off x="8458200" y="628650"/>
              <a:ext cx="2800350" cy="2800350"/>
            </a:xfrm>
            <a:prstGeom prst="arc">
              <a:avLst>
                <a:gd name="adj1" fmla="val 9273960"/>
                <a:gd name="adj2" fmla="val 15286115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4717831" y="1835675"/>
            <a:ext cx="2800350" cy="2800348"/>
          </a:xfrm>
          <a:prstGeom prst="ellipse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7710805" y="3310425"/>
            <a:ext cx="1091565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640773" y="2700825"/>
            <a:ext cx="1091565" cy="0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077474" y="4761083"/>
            <a:ext cx="0" cy="671345"/>
          </a:xfrm>
          <a:prstGeom prst="line">
            <a:avLst/>
          </a:prstGeom>
          <a:ln>
            <a:solidFill>
              <a:srgbClr val="27527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032933" y="2906956"/>
            <a:ext cx="2170146" cy="757652"/>
            <a:chOff x="5032933" y="2906956"/>
            <a:chExt cx="2170146" cy="757652"/>
          </a:xfrm>
        </p:grpSpPr>
        <p:grpSp>
          <p:nvGrpSpPr>
            <p:cNvPr id="18" name="组合 17"/>
            <p:cNvGrpSpPr/>
            <p:nvPr/>
          </p:nvGrpSpPr>
          <p:grpSpPr>
            <a:xfrm>
              <a:off x="5889253" y="2906956"/>
              <a:ext cx="457506" cy="380511"/>
              <a:chOff x="4183272" y="3011834"/>
              <a:chExt cx="457506" cy="380511"/>
            </a:xfrm>
          </p:grpSpPr>
          <p:sp>
            <p:nvSpPr>
              <p:cNvPr id="12" name="Freeform 171"/>
              <p:cNvSpPr/>
              <p:nvPr/>
            </p:nvSpPr>
            <p:spPr bwMode="auto">
              <a:xfrm>
                <a:off x="4183272" y="3059816"/>
                <a:ext cx="399481" cy="239912"/>
              </a:xfrm>
              <a:custGeom>
                <a:avLst/>
                <a:gdLst>
                  <a:gd name="T0" fmla="*/ 71 w 151"/>
                  <a:gd name="T1" fmla="*/ 91 h 91"/>
                  <a:gd name="T2" fmla="*/ 4 w 151"/>
                  <a:gd name="T3" fmla="*/ 65 h 91"/>
                  <a:gd name="T4" fmla="*/ 1 w 151"/>
                  <a:gd name="T5" fmla="*/ 59 h 91"/>
                  <a:gd name="T6" fmla="*/ 7 w 151"/>
                  <a:gd name="T7" fmla="*/ 55 h 91"/>
                  <a:gd name="T8" fmla="*/ 68 w 151"/>
                  <a:gd name="T9" fmla="*/ 78 h 91"/>
                  <a:gd name="T10" fmla="*/ 142 w 151"/>
                  <a:gd name="T11" fmla="*/ 2 h 91"/>
                  <a:gd name="T12" fmla="*/ 149 w 151"/>
                  <a:gd name="T13" fmla="*/ 2 h 91"/>
                  <a:gd name="T14" fmla="*/ 149 w 151"/>
                  <a:gd name="T15" fmla="*/ 9 h 91"/>
                  <a:gd name="T16" fmla="*/ 71 w 151"/>
                  <a:gd name="T1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91">
                    <a:moveTo>
                      <a:pt x="71" y="91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1" y="64"/>
                      <a:pt x="0" y="61"/>
                      <a:pt x="1" y="59"/>
                    </a:cubicBezTo>
                    <a:cubicBezTo>
                      <a:pt x="2" y="56"/>
                      <a:pt x="5" y="54"/>
                      <a:pt x="7" y="55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4" y="0"/>
                      <a:pt x="147" y="0"/>
                      <a:pt x="149" y="2"/>
                    </a:cubicBezTo>
                    <a:cubicBezTo>
                      <a:pt x="151" y="4"/>
                      <a:pt x="151" y="7"/>
                      <a:pt x="149" y="9"/>
                    </a:cubicBezTo>
                    <a:lnTo>
                      <a:pt x="71" y="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72"/>
              <p:cNvSpPr/>
              <p:nvPr/>
            </p:nvSpPr>
            <p:spPr bwMode="auto">
              <a:xfrm>
                <a:off x="4511337" y="3011834"/>
                <a:ext cx="118282" cy="119398"/>
              </a:xfrm>
              <a:custGeom>
                <a:avLst/>
                <a:gdLst>
                  <a:gd name="T0" fmla="*/ 78 w 106"/>
                  <a:gd name="T1" fmla="*/ 107 h 107"/>
                  <a:gd name="T2" fmla="*/ 106 w 106"/>
                  <a:gd name="T3" fmla="*/ 0 h 107"/>
                  <a:gd name="T4" fmla="*/ 0 w 106"/>
                  <a:gd name="T5" fmla="*/ 31 h 107"/>
                  <a:gd name="T6" fmla="*/ 78 w 106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07">
                    <a:moveTo>
                      <a:pt x="78" y="107"/>
                    </a:moveTo>
                    <a:lnTo>
                      <a:pt x="106" y="0"/>
                    </a:lnTo>
                    <a:lnTo>
                      <a:pt x="0" y="31"/>
                    </a:lnTo>
                    <a:lnTo>
                      <a:pt x="78" y="1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3"/>
              <p:cNvSpPr/>
              <p:nvPr/>
            </p:nvSpPr>
            <p:spPr bwMode="auto">
              <a:xfrm>
                <a:off x="4183272" y="3262903"/>
                <a:ext cx="98196" cy="129441"/>
              </a:xfrm>
              <a:custGeom>
                <a:avLst/>
                <a:gdLst>
                  <a:gd name="T0" fmla="*/ 0 w 88"/>
                  <a:gd name="T1" fmla="*/ 0 h 116"/>
                  <a:gd name="T2" fmla="*/ 0 w 88"/>
                  <a:gd name="T3" fmla="*/ 116 h 116"/>
                  <a:gd name="T4" fmla="*/ 88 w 88"/>
                  <a:gd name="T5" fmla="*/ 116 h 116"/>
                  <a:gd name="T6" fmla="*/ 88 w 88"/>
                  <a:gd name="T7" fmla="*/ 33 h 116"/>
                  <a:gd name="T8" fmla="*/ 0 w 88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6">
                    <a:moveTo>
                      <a:pt x="0" y="0"/>
                    </a:moveTo>
                    <a:lnTo>
                      <a:pt x="0" y="116"/>
                    </a:lnTo>
                    <a:lnTo>
                      <a:pt x="88" y="116"/>
                    </a:lnTo>
                    <a:lnTo>
                      <a:pt x="88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4"/>
              <p:cNvSpPr/>
              <p:nvPr/>
            </p:nvSpPr>
            <p:spPr bwMode="auto">
              <a:xfrm>
                <a:off x="4302670" y="3307538"/>
                <a:ext cx="100428" cy="84806"/>
              </a:xfrm>
              <a:custGeom>
                <a:avLst/>
                <a:gdLst>
                  <a:gd name="T0" fmla="*/ 68 w 90"/>
                  <a:gd name="T1" fmla="*/ 26 h 76"/>
                  <a:gd name="T2" fmla="*/ 0 w 90"/>
                  <a:gd name="T3" fmla="*/ 0 h 76"/>
                  <a:gd name="T4" fmla="*/ 0 w 90"/>
                  <a:gd name="T5" fmla="*/ 76 h 76"/>
                  <a:gd name="T6" fmla="*/ 90 w 90"/>
                  <a:gd name="T7" fmla="*/ 76 h 76"/>
                  <a:gd name="T8" fmla="*/ 90 w 90"/>
                  <a:gd name="T9" fmla="*/ 7 h 76"/>
                  <a:gd name="T10" fmla="*/ 68 w 90"/>
                  <a:gd name="T11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6">
                    <a:moveTo>
                      <a:pt x="68" y="26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90" y="76"/>
                    </a:lnTo>
                    <a:lnTo>
                      <a:pt x="90" y="7"/>
                    </a:lnTo>
                    <a:lnTo>
                      <a:pt x="68" y="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75"/>
              <p:cNvSpPr/>
              <p:nvPr/>
            </p:nvSpPr>
            <p:spPr bwMode="auto">
              <a:xfrm>
                <a:off x="4420952" y="3191488"/>
                <a:ext cx="100428" cy="200856"/>
              </a:xfrm>
              <a:custGeom>
                <a:avLst/>
                <a:gdLst>
                  <a:gd name="T0" fmla="*/ 0 w 90"/>
                  <a:gd name="T1" fmla="*/ 92 h 180"/>
                  <a:gd name="T2" fmla="*/ 0 w 90"/>
                  <a:gd name="T3" fmla="*/ 180 h 180"/>
                  <a:gd name="T4" fmla="*/ 90 w 90"/>
                  <a:gd name="T5" fmla="*/ 180 h 180"/>
                  <a:gd name="T6" fmla="*/ 90 w 90"/>
                  <a:gd name="T7" fmla="*/ 0 h 180"/>
                  <a:gd name="T8" fmla="*/ 0 w 90"/>
                  <a:gd name="T9" fmla="*/ 9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80">
                    <a:moveTo>
                      <a:pt x="0" y="92"/>
                    </a:moveTo>
                    <a:lnTo>
                      <a:pt x="0" y="180"/>
                    </a:lnTo>
                    <a:lnTo>
                      <a:pt x="90" y="180"/>
                    </a:lnTo>
                    <a:lnTo>
                      <a:pt x="90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6"/>
              <p:cNvSpPr/>
              <p:nvPr/>
            </p:nvSpPr>
            <p:spPr bwMode="auto">
              <a:xfrm>
                <a:off x="4540350" y="3143506"/>
                <a:ext cx="100428" cy="248839"/>
              </a:xfrm>
              <a:custGeom>
                <a:avLst/>
                <a:gdLst>
                  <a:gd name="T0" fmla="*/ 23 w 90"/>
                  <a:gd name="T1" fmla="*/ 0 h 223"/>
                  <a:gd name="T2" fmla="*/ 0 w 90"/>
                  <a:gd name="T3" fmla="*/ 26 h 223"/>
                  <a:gd name="T4" fmla="*/ 0 w 90"/>
                  <a:gd name="T5" fmla="*/ 223 h 223"/>
                  <a:gd name="T6" fmla="*/ 90 w 90"/>
                  <a:gd name="T7" fmla="*/ 223 h 223"/>
                  <a:gd name="T8" fmla="*/ 90 w 90"/>
                  <a:gd name="T9" fmla="*/ 71 h 223"/>
                  <a:gd name="T10" fmla="*/ 23 w 90"/>
                  <a:gd name="T1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23">
                    <a:moveTo>
                      <a:pt x="23" y="0"/>
                    </a:moveTo>
                    <a:lnTo>
                      <a:pt x="0" y="26"/>
                    </a:lnTo>
                    <a:lnTo>
                      <a:pt x="0" y="223"/>
                    </a:lnTo>
                    <a:lnTo>
                      <a:pt x="90" y="223"/>
                    </a:lnTo>
                    <a:lnTo>
                      <a:pt x="90" y="7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032933" y="3295276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3698876" y="2182665"/>
            <a:ext cx="487680" cy="487680"/>
          </a:xfrm>
          <a:prstGeom prst="ellipse">
            <a:avLst/>
          </a:prstGeom>
          <a:solidFill>
            <a:schemeClr val="bg1"/>
          </a:solidFill>
          <a:ln>
            <a:solidFill>
              <a:srgbClr val="27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275275"/>
                </a:solidFill>
              </a:rPr>
              <a:t>1</a:t>
            </a:r>
            <a:endParaRPr lang="zh-CN" altLang="en-US" sz="1400" dirty="0">
              <a:solidFill>
                <a:srgbClr val="275275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123586" y="4781459"/>
            <a:ext cx="487680" cy="487680"/>
          </a:xfrm>
          <a:prstGeom prst="ellipse">
            <a:avLst/>
          </a:prstGeom>
          <a:solidFill>
            <a:schemeClr val="bg1"/>
          </a:solidFill>
          <a:ln>
            <a:solidFill>
              <a:srgbClr val="27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275275"/>
                </a:solidFill>
              </a:rPr>
              <a:t>2</a:t>
            </a:r>
            <a:endParaRPr lang="zh-CN" altLang="en-US" sz="1400" dirty="0">
              <a:solidFill>
                <a:srgbClr val="275275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136573" y="2799786"/>
            <a:ext cx="487680" cy="487680"/>
          </a:xfrm>
          <a:prstGeom prst="ellipse">
            <a:avLst/>
          </a:prstGeom>
          <a:solidFill>
            <a:schemeClr val="bg1"/>
          </a:solidFill>
          <a:ln>
            <a:solidFill>
              <a:srgbClr val="27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275275"/>
                </a:solidFill>
              </a:rPr>
              <a:t>3</a:t>
            </a:r>
            <a:endParaRPr lang="zh-CN" altLang="en-US" sz="1400" dirty="0">
              <a:solidFill>
                <a:srgbClr val="275275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50970" y="3333385"/>
            <a:ext cx="3720258" cy="740533"/>
            <a:chOff x="7650970" y="3333385"/>
            <a:chExt cx="3720258" cy="740533"/>
          </a:xfrm>
        </p:grpSpPr>
        <p:sp>
          <p:nvSpPr>
            <p:cNvPr id="29" name="文本框 28"/>
            <p:cNvSpPr txBox="1"/>
            <p:nvPr/>
          </p:nvSpPr>
          <p:spPr>
            <a:xfrm>
              <a:off x="7650970" y="3333385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50970" y="3612253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3594" y="2799786"/>
            <a:ext cx="3720258" cy="716711"/>
            <a:chOff x="763594" y="2799786"/>
            <a:chExt cx="3720258" cy="716711"/>
          </a:xfrm>
        </p:grpSpPr>
        <p:sp>
          <p:nvSpPr>
            <p:cNvPr id="31" name="文本框 30"/>
            <p:cNvSpPr txBox="1"/>
            <p:nvPr/>
          </p:nvSpPr>
          <p:spPr>
            <a:xfrm>
              <a:off x="2313706" y="2799786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3594" y="3054832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63029" y="5568453"/>
            <a:ext cx="3720258" cy="716711"/>
            <a:chOff x="4163029" y="5568453"/>
            <a:chExt cx="3720258" cy="716711"/>
          </a:xfrm>
        </p:grpSpPr>
        <p:sp>
          <p:nvSpPr>
            <p:cNvPr id="33" name="文本框 32"/>
            <p:cNvSpPr txBox="1"/>
            <p:nvPr/>
          </p:nvSpPr>
          <p:spPr>
            <a:xfrm>
              <a:off x="4938085" y="5568453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163029" y="5823499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16622" y="238760"/>
            <a:ext cx="351055" cy="264160"/>
            <a:chOff x="6190000" y="665863"/>
            <a:chExt cx="384810" cy="289560"/>
          </a:xfrm>
        </p:grpSpPr>
        <p:sp>
          <p:nvSpPr>
            <p:cNvPr id="40" name="等腰三角形 39"/>
            <p:cNvSpPr/>
            <p:nvPr/>
          </p:nvSpPr>
          <p:spPr>
            <a:xfrm rot="5400000">
              <a:off x="6301760" y="682373"/>
              <a:ext cx="289560" cy="256540"/>
            </a:xfrm>
            <a:prstGeom prst="triangle">
              <a:avLst/>
            </a:prstGeom>
            <a:solidFill>
              <a:srgbClr val="242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5400000">
              <a:off x="6173490" y="682373"/>
              <a:ext cx="289560" cy="256540"/>
            </a:xfrm>
            <a:prstGeom prst="triangle">
              <a:avLst/>
            </a:prstGeom>
            <a:solidFill>
              <a:srgbClr val="37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60" name="椭圆 59"/>
          <p:cNvSpPr/>
          <p:nvPr/>
        </p:nvSpPr>
        <p:spPr>
          <a:xfrm>
            <a:off x="1146727" y="1425188"/>
            <a:ext cx="4366400" cy="43664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-39058" y="3827967"/>
            <a:ext cx="6737970" cy="145806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 flipV="1">
            <a:off x="1207327" y="3551340"/>
            <a:ext cx="4245201" cy="175748"/>
            <a:chOff x="4100641" y="531802"/>
            <a:chExt cx="6913747" cy="286224"/>
          </a:xfrm>
          <a:solidFill>
            <a:schemeClr val="bg1"/>
          </a:solidFill>
        </p:grpSpPr>
        <p:sp>
          <p:nvSpPr>
            <p:cNvPr id="15" name="等腰三角形 14"/>
            <p:cNvSpPr/>
            <p:nvPr/>
          </p:nvSpPr>
          <p:spPr>
            <a:xfrm rot="5400000">
              <a:off x="10747907" y="551542"/>
              <a:ext cx="286222" cy="246741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 flipH="1">
              <a:off x="4080902" y="551543"/>
              <a:ext cx="286222" cy="246743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7700" y="1818312"/>
            <a:ext cx="8947015" cy="4324109"/>
            <a:chOff x="0" y="1747567"/>
            <a:chExt cx="8947015" cy="432410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email"/>
            <a:srcRect l="-3382" b="-1632"/>
            <a:stretch>
              <a:fillRect/>
            </a:stretch>
          </p:blipFill>
          <p:spPr>
            <a:xfrm flipH="1">
              <a:off x="0" y="1747567"/>
              <a:ext cx="8947015" cy="432410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454372" y="2207055"/>
              <a:ext cx="2971097" cy="2201227"/>
            </a:xfrm>
            <a:custGeom>
              <a:avLst/>
              <a:gdLst>
                <a:gd name="connsiteX0" fmla="*/ 0 w 2971097"/>
                <a:gd name="connsiteY0" fmla="*/ 0 h 2201227"/>
                <a:gd name="connsiteX1" fmla="*/ 2770010 w 2971097"/>
                <a:gd name="connsiteY1" fmla="*/ 143018 h 2201227"/>
                <a:gd name="connsiteX2" fmla="*/ 2971097 w 2971097"/>
                <a:gd name="connsiteY2" fmla="*/ 2144079 h 2201227"/>
                <a:gd name="connsiteX3" fmla="*/ 182881 w 2971097"/>
                <a:gd name="connsiteY3" fmla="*/ 2201227 h 2201227"/>
                <a:gd name="connsiteX4" fmla="*/ 0 w 2971097"/>
                <a:gd name="connsiteY4" fmla="*/ 0 h 220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97" h="2201227">
                  <a:moveTo>
                    <a:pt x="0" y="0"/>
                  </a:moveTo>
                  <a:lnTo>
                    <a:pt x="2770010" y="143018"/>
                  </a:lnTo>
                  <a:lnTo>
                    <a:pt x="2971097" y="2144079"/>
                  </a:lnTo>
                  <a:lnTo>
                    <a:pt x="182881" y="220122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0" name="等腰三角形 19"/>
          <p:cNvSpPr/>
          <p:nvPr/>
        </p:nvSpPr>
        <p:spPr>
          <a:xfrm rot="16200000" flipH="1" flipV="1">
            <a:off x="5288900" y="3563462"/>
            <a:ext cx="175747" cy="1515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6096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25750" y="3366302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7A6FA"/>
                </a:solidFill>
              </a:rPr>
              <a:t>COMPANY PROFILE</a:t>
            </a:r>
            <a:endParaRPr lang="zh-CN" altLang="en-US" dirty="0">
              <a:solidFill>
                <a:srgbClr val="37A6FA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25750" y="4058013"/>
            <a:ext cx="506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412895" y="3015875"/>
            <a:ext cx="12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7A6FA"/>
                </a:solidFill>
              </a:rPr>
              <a:t>PART 3</a:t>
            </a:r>
            <a:endParaRPr lang="zh-CN" altLang="en-US" sz="2400" b="1" dirty="0">
              <a:solidFill>
                <a:srgbClr val="37A6FA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43289" y="3786999"/>
            <a:ext cx="747146" cy="0"/>
          </a:xfrm>
          <a:prstGeom prst="line">
            <a:avLst/>
          </a:prstGeom>
          <a:ln w="38100">
            <a:solidFill>
              <a:srgbClr val="37A6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49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7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 animBg="1"/>
      <p:bldP spid="58" grpId="0"/>
      <p:bldP spid="59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348546" y="3849217"/>
            <a:ext cx="166946" cy="16694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139936" y="2165164"/>
            <a:ext cx="3015744" cy="737240"/>
            <a:chOff x="8139936" y="2165164"/>
            <a:chExt cx="3015744" cy="737240"/>
          </a:xfrm>
        </p:grpSpPr>
        <p:sp>
          <p:nvSpPr>
            <p:cNvPr id="13" name="文本框 12"/>
            <p:cNvSpPr txBox="1"/>
            <p:nvPr/>
          </p:nvSpPr>
          <p:spPr>
            <a:xfrm>
              <a:off x="8139936" y="2165164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139936" y="2440739"/>
              <a:ext cx="3015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6622" y="238760"/>
            <a:ext cx="351055" cy="264160"/>
            <a:chOff x="6190000" y="665863"/>
            <a:chExt cx="384810" cy="289560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6301760" y="682373"/>
              <a:ext cx="289560" cy="256540"/>
            </a:xfrm>
            <a:prstGeom prst="triangle">
              <a:avLst/>
            </a:prstGeom>
            <a:solidFill>
              <a:srgbClr val="242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6173490" y="682373"/>
              <a:ext cx="289560" cy="256540"/>
            </a:xfrm>
            <a:prstGeom prst="triangle">
              <a:avLst/>
            </a:prstGeom>
            <a:solidFill>
              <a:srgbClr val="37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73040" y="1306354"/>
            <a:ext cx="2724150" cy="2724150"/>
            <a:chOff x="5273040" y="1306354"/>
            <a:chExt cx="2724150" cy="2724150"/>
          </a:xfrm>
        </p:grpSpPr>
        <p:sp>
          <p:nvSpPr>
            <p:cNvPr id="3" name="椭圆 2"/>
            <p:cNvSpPr/>
            <p:nvPr/>
          </p:nvSpPr>
          <p:spPr>
            <a:xfrm>
              <a:off x="5273040" y="1306354"/>
              <a:ext cx="2724150" cy="2724150"/>
            </a:xfrm>
            <a:prstGeom prst="ellipse">
              <a:avLst/>
            </a:prstGeom>
            <a:gradFill>
              <a:gsLst>
                <a:gs pos="29000">
                  <a:srgbClr val="242D52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09398" y="2306269"/>
              <a:ext cx="11849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98</a:t>
              </a:r>
              <a:r>
                <a:rPr lang="en-US" altLang="zh-CN" sz="3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sz="3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>
              <a:off x="5389039" y="1411421"/>
              <a:ext cx="2531634" cy="2531634"/>
            </a:xfrm>
            <a:prstGeom prst="arc">
              <a:avLst>
                <a:gd name="adj1" fmla="val 15977252"/>
                <a:gd name="adj2" fmla="val 14809548"/>
              </a:avLst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F3F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174094" y="5074071"/>
            <a:ext cx="207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148965" y="4256723"/>
            <a:ext cx="1809750" cy="1809750"/>
            <a:chOff x="3148965" y="4256723"/>
            <a:chExt cx="1809750" cy="1809750"/>
          </a:xfrm>
        </p:grpSpPr>
        <p:sp>
          <p:nvSpPr>
            <p:cNvPr id="4" name="椭圆 3"/>
            <p:cNvSpPr/>
            <p:nvPr/>
          </p:nvSpPr>
          <p:spPr>
            <a:xfrm>
              <a:off x="3148965" y="4256723"/>
              <a:ext cx="1809750" cy="1809750"/>
            </a:xfrm>
            <a:prstGeom prst="ellipse">
              <a:avLst/>
            </a:prstGeom>
            <a:gradFill>
              <a:gsLst>
                <a:gs pos="29000">
                  <a:srgbClr val="2867A2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45715" y="4888499"/>
              <a:ext cx="8162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82</a:t>
              </a:r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>
              <a:off x="3246118" y="4373166"/>
              <a:ext cx="1615442" cy="1615440"/>
            </a:xfrm>
            <a:prstGeom prst="arc">
              <a:avLst>
                <a:gd name="adj1" fmla="val 16785431"/>
                <a:gd name="adj2" fmla="val 11123000"/>
              </a:avLst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F3F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338581" y="4348019"/>
            <a:ext cx="257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160891" y="3981292"/>
            <a:ext cx="1095375" cy="1095375"/>
            <a:chOff x="8160891" y="3981292"/>
            <a:chExt cx="1095375" cy="1095375"/>
          </a:xfrm>
        </p:grpSpPr>
        <p:sp>
          <p:nvSpPr>
            <p:cNvPr id="5" name="椭圆 4"/>
            <p:cNvSpPr/>
            <p:nvPr/>
          </p:nvSpPr>
          <p:spPr>
            <a:xfrm>
              <a:off x="8160891" y="3981292"/>
              <a:ext cx="1095375" cy="1095375"/>
            </a:xfrm>
            <a:prstGeom prst="ellipse">
              <a:avLst/>
            </a:prstGeom>
            <a:gradFill>
              <a:gsLst>
                <a:gs pos="15000">
                  <a:srgbClr val="242D52"/>
                </a:gs>
                <a:gs pos="100000">
                  <a:srgbClr val="0070C0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58967" y="4340744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55</a:t>
              </a:r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sz="1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243206" y="4063608"/>
              <a:ext cx="930743" cy="930742"/>
            </a:xfrm>
            <a:prstGeom prst="arc">
              <a:avLst>
                <a:gd name="adj1" fmla="val 19593509"/>
                <a:gd name="adj2" fmla="val 7891899"/>
              </a:avLst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F3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02248" y="1365357"/>
            <a:ext cx="1599613" cy="1599613"/>
            <a:chOff x="2802248" y="1365357"/>
            <a:chExt cx="1599613" cy="1599613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" name="椭圆 1"/>
            <p:cNvSpPr/>
            <p:nvPr/>
          </p:nvSpPr>
          <p:spPr>
            <a:xfrm>
              <a:off x="2802248" y="1365357"/>
              <a:ext cx="1599613" cy="1599613"/>
            </a:xfrm>
            <a:prstGeom prst="ellipse">
              <a:avLst/>
            </a:prstGeom>
            <a:gradFill>
              <a:gsLst>
                <a:gs pos="15000">
                  <a:srgbClr val="242D52"/>
                </a:gs>
                <a:gs pos="100000">
                  <a:srgbClr val="0070C0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223987" y="1917519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78</a:t>
              </a:r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zh-CN" altLang="en-US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>
              <a:off x="2871767" y="1467761"/>
              <a:ext cx="1422738" cy="1422736"/>
            </a:xfrm>
            <a:prstGeom prst="arc">
              <a:avLst>
                <a:gd name="adj1" fmla="val 17608911"/>
                <a:gd name="adj2" fmla="val 11134459"/>
              </a:avLst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F3F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862" y="2058236"/>
            <a:ext cx="2170146" cy="952519"/>
            <a:chOff x="915515" y="2197117"/>
            <a:chExt cx="2170146" cy="952519"/>
          </a:xfrm>
        </p:grpSpPr>
        <p:sp>
          <p:nvSpPr>
            <p:cNvPr id="16" name="文本框 15"/>
            <p:cNvSpPr txBox="1"/>
            <p:nvPr/>
          </p:nvSpPr>
          <p:spPr>
            <a:xfrm>
              <a:off x="990157" y="2197117"/>
              <a:ext cx="2072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15515" y="2780304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8160891" y="1763405"/>
            <a:ext cx="232275" cy="232275"/>
          </a:xfrm>
          <a:prstGeom prst="ellipse">
            <a:avLst/>
          </a:prstGeom>
          <a:solidFill>
            <a:srgbClr val="242D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5" grpId="0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2913" y="368300"/>
            <a:ext cx="11306175" cy="6121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2913" y="2713038"/>
            <a:ext cx="11306175" cy="1790700"/>
          </a:xfrm>
          <a:prstGeom prst="rect">
            <a:avLst/>
          </a:prstGeom>
          <a:gradFill>
            <a:gsLst>
              <a:gs pos="29000">
                <a:srgbClr val="2867A2"/>
              </a:gs>
              <a:gs pos="100000">
                <a:srgbClr val="3ECAFB"/>
              </a:gs>
            </a:gsLst>
            <a:lin ang="15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2538" y="3111471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54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38" y="4913680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zh-CN" altLang="en-US" sz="5400" b="1" dirty="0">
              <a:solidFill>
                <a:prstClr val="white">
                  <a:lumMod val="50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25854" y="1571687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25854" y="1948470"/>
            <a:ext cx="782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5854" y="3182154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5854" y="3558937"/>
            <a:ext cx="782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5854" y="4906425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25854" y="5283208"/>
            <a:ext cx="782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25854" y="6516892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16622" y="238760"/>
            <a:ext cx="351055" cy="264160"/>
            <a:chOff x="6190000" y="665863"/>
            <a:chExt cx="384810" cy="289560"/>
          </a:xfrm>
        </p:grpSpPr>
        <p:sp>
          <p:nvSpPr>
            <p:cNvPr id="19" name="等腰三角形 18"/>
            <p:cNvSpPr/>
            <p:nvPr/>
          </p:nvSpPr>
          <p:spPr>
            <a:xfrm rot="5400000">
              <a:off x="6301760" y="682373"/>
              <a:ext cx="289560" cy="256540"/>
            </a:xfrm>
            <a:prstGeom prst="triangle">
              <a:avLst/>
            </a:prstGeom>
            <a:solidFill>
              <a:srgbClr val="242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6173490" y="682373"/>
              <a:ext cx="289560" cy="256540"/>
            </a:xfrm>
            <a:prstGeom prst="triangle">
              <a:avLst/>
            </a:prstGeom>
            <a:solidFill>
              <a:srgbClr val="37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52538" y="1671471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5400" b="1" dirty="0">
              <a:solidFill>
                <a:prstClr val="white">
                  <a:lumMod val="50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 flipV="1">
            <a:off x="1577890" y="2684814"/>
            <a:ext cx="447675" cy="171450"/>
          </a:xfrm>
          <a:prstGeom prst="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flipV="1">
            <a:off x="1577890" y="4473066"/>
            <a:ext cx="447675" cy="171450"/>
          </a:xfrm>
          <a:prstGeom prst="triangle">
            <a:avLst/>
          </a:prstGeom>
          <a:solidFill>
            <a:srgbClr val="329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7096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6106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grpId="0" nodeType="withEffect">
                                  <p:stCondLst>
                                    <p:cond delay="6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7700"/>
                                  </p:stCondLst>
                                  <p:iterate type="lt">
                                    <p:tmPct val="495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4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0" y="-373380"/>
            <a:ext cx="12192000" cy="746760"/>
          </a:xfrm>
          <a:prstGeom prst="ellipse">
            <a:avLst/>
          </a:prstGeom>
          <a:gradFill>
            <a:gsLst>
              <a:gs pos="3000">
                <a:srgbClr val="242D52"/>
              </a:gs>
              <a:gs pos="99000">
                <a:srgbClr val="3ECAF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8350" y="2548454"/>
            <a:ext cx="2297937" cy="1612603"/>
            <a:chOff x="538350" y="2548454"/>
            <a:chExt cx="2297937" cy="1612603"/>
          </a:xfrm>
        </p:grpSpPr>
        <p:sp>
          <p:nvSpPr>
            <p:cNvPr id="7" name="文本框 6"/>
            <p:cNvSpPr txBox="1"/>
            <p:nvPr/>
          </p:nvSpPr>
          <p:spPr>
            <a:xfrm>
              <a:off x="538350" y="2804081"/>
              <a:ext cx="2297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835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63242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58163" y="2548454"/>
            <a:ext cx="3505200" cy="1612603"/>
            <a:chOff x="3058163" y="2548454"/>
            <a:chExt cx="3505200" cy="161260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5816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336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542205" y="2804081"/>
              <a:ext cx="297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PROJECT INTRODUCTION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42205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528788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80946" y="2548454"/>
            <a:ext cx="2268142" cy="1612603"/>
            <a:chOff x="9480946" y="2548454"/>
            <a:chExt cx="2268142" cy="1612603"/>
          </a:xfrm>
        </p:grpSpPr>
        <p:sp>
          <p:nvSpPr>
            <p:cNvPr id="20" name="文本框 19"/>
            <p:cNvSpPr txBox="1"/>
            <p:nvPr/>
          </p:nvSpPr>
          <p:spPr>
            <a:xfrm>
              <a:off x="9675961" y="2804081"/>
              <a:ext cx="1600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CONTACT US</a:t>
              </a:r>
              <a:endParaRPr lang="zh-CN" altLang="en-US" b="1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480946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145937" y="25484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4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47870" y="2548454"/>
            <a:ext cx="2268142" cy="1612603"/>
            <a:chOff x="6947870" y="2548454"/>
            <a:chExt cx="2268142" cy="1612603"/>
          </a:xfrm>
        </p:grpSpPr>
        <p:sp>
          <p:nvSpPr>
            <p:cNvPr id="9" name="文本框 8"/>
            <p:cNvSpPr txBox="1"/>
            <p:nvPr/>
          </p:nvSpPr>
          <p:spPr>
            <a:xfrm>
              <a:off x="6947870" y="2804081"/>
              <a:ext cx="218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PROJECT  BUDGET</a:t>
              </a:r>
              <a:endParaRPr lang="zh-CN" altLang="en-US" b="1" dirty="0">
                <a:solidFill>
                  <a:srgbClr val="37A6FA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19988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694787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7A6FA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755623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b="1" dirty="0">
                <a:solidFill>
                  <a:srgbClr val="37A6FA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7816699" y="3273108"/>
              <a:ext cx="195563" cy="1371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0" y="-373380"/>
            <a:ext cx="12192000" cy="746760"/>
          </a:xfrm>
          <a:prstGeom prst="ellipse">
            <a:avLst/>
          </a:prstGeom>
          <a:gradFill>
            <a:gsLst>
              <a:gs pos="3000">
                <a:srgbClr val="242D52"/>
              </a:gs>
              <a:gs pos="99000">
                <a:srgbClr val="3ECAF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38350" y="2548454"/>
            <a:ext cx="2297937" cy="1612603"/>
            <a:chOff x="538350" y="2548454"/>
            <a:chExt cx="2297937" cy="1612603"/>
          </a:xfrm>
        </p:grpSpPr>
        <p:sp>
          <p:nvSpPr>
            <p:cNvPr id="7" name="文本框 6"/>
            <p:cNvSpPr txBox="1"/>
            <p:nvPr/>
          </p:nvSpPr>
          <p:spPr>
            <a:xfrm>
              <a:off x="538350" y="2804081"/>
              <a:ext cx="2297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b="1" dirty="0">
                <a:solidFill>
                  <a:srgbClr val="37A6F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1449659" y="3273108"/>
              <a:ext cx="195563" cy="1371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835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7A6F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63242" y="25484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</a:rPr>
                <a:t>1</a:t>
              </a:r>
              <a:endParaRPr lang="zh-CN" altLang="en-US" b="1" dirty="0">
                <a:solidFill>
                  <a:srgbClr val="37A6FA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58163" y="2548454"/>
            <a:ext cx="3460819" cy="1612603"/>
            <a:chOff x="3058163" y="2548454"/>
            <a:chExt cx="3460819" cy="161260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5816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542205" y="2804081"/>
              <a:ext cx="297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PROJECT INTRODUCTION</a:t>
              </a:r>
              <a:endParaRPr lang="zh-CN" altLang="en-US" b="1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42205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528788" y="25484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2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37043" y="2548454"/>
            <a:ext cx="2412045" cy="1612603"/>
            <a:chOff x="9337043" y="2548454"/>
            <a:chExt cx="2412045" cy="161260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933704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9480946" y="2548454"/>
              <a:ext cx="2268142" cy="1612603"/>
              <a:chOff x="9480946" y="2548454"/>
              <a:chExt cx="2268142" cy="1612603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9675961" y="2804081"/>
                <a:ext cx="1600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CONTACT US</a:t>
                </a:r>
                <a:endParaRPr lang="zh-CN" altLang="en-US" b="1" dirty="0">
                  <a:solidFill>
                    <a:srgbClr val="242D5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9480946" y="3514726"/>
                <a:ext cx="22681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42D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Lorem Ipsum is simply dummy text of the printing and typesetting industry. 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0145937" y="254845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242D52"/>
                    </a:solidFill>
                  </a:rPr>
                  <a:t>4</a:t>
                </a:r>
                <a:endParaRPr lang="zh-CN" altLang="en-US" b="1" dirty="0">
                  <a:solidFill>
                    <a:srgbClr val="242D52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670043" y="2548454"/>
            <a:ext cx="2545969" cy="1612603"/>
            <a:chOff x="6670043" y="2548454"/>
            <a:chExt cx="2545969" cy="1612603"/>
          </a:xfrm>
        </p:grpSpPr>
        <p:sp>
          <p:nvSpPr>
            <p:cNvPr id="9" name="文本框 8"/>
            <p:cNvSpPr txBox="1"/>
            <p:nvPr/>
          </p:nvSpPr>
          <p:spPr>
            <a:xfrm>
              <a:off x="6947870" y="2804081"/>
              <a:ext cx="218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PROJECT  BUDGET</a:t>
              </a:r>
              <a:endParaRPr lang="zh-CN" altLang="en-US" b="1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94787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755623" y="25484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</a:rPr>
                <a:t>3</a:t>
              </a:r>
              <a:endParaRPr lang="zh-CN" altLang="en-US" b="1" dirty="0">
                <a:solidFill>
                  <a:srgbClr val="242D52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67004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899984" y="1118936"/>
            <a:ext cx="6392032" cy="4261354"/>
            <a:chOff x="3475868" y="929736"/>
            <a:chExt cx="6392032" cy="4261354"/>
          </a:xfrm>
        </p:grpSpPr>
        <p:graphicFrame>
          <p:nvGraphicFramePr>
            <p:cNvPr id="5" name="图表 4"/>
            <p:cNvGraphicFramePr/>
            <p:nvPr/>
          </p:nvGraphicFramePr>
          <p:xfrm>
            <a:off x="3475868" y="929736"/>
            <a:ext cx="6392032" cy="42613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椭圆 5"/>
            <p:cNvSpPr/>
            <p:nvPr/>
          </p:nvSpPr>
          <p:spPr>
            <a:xfrm>
              <a:off x="4885568" y="1255047"/>
              <a:ext cx="3572632" cy="357263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60924" y="2736290"/>
            <a:ext cx="1432626" cy="972282"/>
            <a:chOff x="5360924" y="2736290"/>
            <a:chExt cx="1432626" cy="972282"/>
          </a:xfrm>
        </p:grpSpPr>
        <p:sp>
          <p:nvSpPr>
            <p:cNvPr id="10" name="文本框 9"/>
            <p:cNvSpPr txBox="1"/>
            <p:nvPr/>
          </p:nvSpPr>
          <p:spPr>
            <a:xfrm>
              <a:off x="5690279" y="2736290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242D52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20XX-20XX</a:t>
              </a:r>
              <a:endParaRPr lang="zh-CN" altLang="en-US" sz="1400" dirty="0">
                <a:solidFill>
                  <a:srgbClr val="242D52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645258" y="3123797"/>
              <a:ext cx="11079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242D52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6188</a:t>
              </a:r>
              <a:endParaRPr lang="zh-CN" altLang="en-US" sz="3200" b="1" dirty="0">
                <a:solidFill>
                  <a:srgbClr val="242D52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451894" y="2964350"/>
              <a:ext cx="1341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OUR  SERVICES</a:t>
              </a:r>
              <a:endParaRPr lang="zh-CN" altLang="en-US" sz="1200" dirty="0">
                <a:solidFill>
                  <a:srgbClr val="242D52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360924" y="3230761"/>
              <a:ext cx="447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42D52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￥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42913" y="6489700"/>
            <a:ext cx="11310307" cy="0"/>
            <a:chOff x="442913" y="6489700"/>
            <a:chExt cx="11310307" cy="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3955652" y="6489700"/>
              <a:ext cx="4264423" cy="0"/>
            </a:xfrm>
            <a:prstGeom prst="line">
              <a:avLst/>
            </a:prstGeom>
            <a:ln w="12700">
              <a:solidFill>
                <a:srgbClr val="242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42913" y="6489700"/>
              <a:ext cx="3533145" cy="0"/>
            </a:xfrm>
            <a:prstGeom prst="line">
              <a:avLst/>
            </a:prstGeom>
            <a:ln w="57150">
              <a:solidFill>
                <a:srgbClr val="242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220075" y="6489700"/>
              <a:ext cx="3533145" cy="0"/>
            </a:xfrm>
            <a:prstGeom prst="line">
              <a:avLst/>
            </a:prstGeom>
            <a:ln w="57150">
              <a:solidFill>
                <a:srgbClr val="242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442913" y="5821938"/>
            <a:ext cx="214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Important words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67843" y="6187293"/>
            <a:ext cx="1641957" cy="284080"/>
            <a:chOff x="567843" y="6187293"/>
            <a:chExt cx="1641957" cy="284080"/>
          </a:xfrm>
        </p:grpSpPr>
        <p:sp>
          <p:nvSpPr>
            <p:cNvPr id="48" name="Freeform 46"/>
            <p:cNvSpPr/>
            <p:nvPr/>
          </p:nvSpPr>
          <p:spPr bwMode="auto">
            <a:xfrm>
              <a:off x="567843" y="6226862"/>
              <a:ext cx="218713" cy="212022"/>
            </a:xfrm>
            <a:custGeom>
              <a:avLst/>
              <a:gdLst>
                <a:gd name="T0" fmla="*/ 213 w 221"/>
                <a:gd name="T1" fmla="*/ 180 h 214"/>
                <a:gd name="T2" fmla="*/ 170 w 221"/>
                <a:gd name="T3" fmla="*/ 138 h 214"/>
                <a:gd name="T4" fmla="*/ 176 w 221"/>
                <a:gd name="T5" fmla="*/ 132 h 214"/>
                <a:gd name="T6" fmla="*/ 170 w 221"/>
                <a:gd name="T7" fmla="*/ 127 h 214"/>
                <a:gd name="T8" fmla="*/ 153 w 221"/>
                <a:gd name="T9" fmla="*/ 143 h 214"/>
                <a:gd name="T10" fmla="*/ 125 w 221"/>
                <a:gd name="T11" fmla="*/ 115 h 214"/>
                <a:gd name="T12" fmla="*/ 159 w 221"/>
                <a:gd name="T13" fmla="*/ 81 h 214"/>
                <a:gd name="T14" fmla="*/ 173 w 221"/>
                <a:gd name="T15" fmla="*/ 84 h 214"/>
                <a:gd name="T16" fmla="*/ 203 w 221"/>
                <a:gd name="T17" fmla="*/ 71 h 214"/>
                <a:gd name="T18" fmla="*/ 212 w 221"/>
                <a:gd name="T19" fmla="*/ 25 h 214"/>
                <a:gd name="T20" fmla="*/ 209 w 221"/>
                <a:gd name="T21" fmla="*/ 20 h 214"/>
                <a:gd name="T22" fmla="*/ 191 w 221"/>
                <a:gd name="T23" fmla="*/ 38 h 214"/>
                <a:gd name="T24" fmla="*/ 176 w 221"/>
                <a:gd name="T25" fmla="*/ 38 h 214"/>
                <a:gd name="T26" fmla="*/ 177 w 221"/>
                <a:gd name="T27" fmla="*/ 24 h 214"/>
                <a:gd name="T28" fmla="*/ 195 w 221"/>
                <a:gd name="T29" fmla="*/ 5 h 214"/>
                <a:gd name="T30" fmla="*/ 190 w 221"/>
                <a:gd name="T31" fmla="*/ 3 h 214"/>
                <a:gd name="T32" fmla="*/ 173 w 221"/>
                <a:gd name="T33" fmla="*/ 0 h 214"/>
                <a:gd name="T34" fmla="*/ 143 w 221"/>
                <a:gd name="T35" fmla="*/ 12 h 214"/>
                <a:gd name="T36" fmla="*/ 134 w 221"/>
                <a:gd name="T37" fmla="*/ 56 h 214"/>
                <a:gd name="T38" fmla="*/ 100 w 221"/>
                <a:gd name="T39" fmla="*/ 90 h 214"/>
                <a:gd name="T40" fmla="*/ 52 w 221"/>
                <a:gd name="T41" fmla="*/ 42 h 214"/>
                <a:gd name="T42" fmla="*/ 57 w 221"/>
                <a:gd name="T43" fmla="*/ 36 h 214"/>
                <a:gd name="T44" fmla="*/ 26 w 221"/>
                <a:gd name="T45" fmla="*/ 5 h 214"/>
                <a:gd name="T46" fmla="*/ 9 w 221"/>
                <a:gd name="T47" fmla="*/ 22 h 214"/>
                <a:gd name="T48" fmla="*/ 40 w 221"/>
                <a:gd name="T49" fmla="*/ 53 h 214"/>
                <a:gd name="T50" fmla="*/ 46 w 221"/>
                <a:gd name="T51" fmla="*/ 47 h 214"/>
                <a:gd name="T52" fmla="*/ 94 w 221"/>
                <a:gd name="T53" fmla="*/ 95 h 214"/>
                <a:gd name="T54" fmla="*/ 60 w 221"/>
                <a:gd name="T55" fmla="*/ 129 h 214"/>
                <a:gd name="T56" fmla="*/ 46 w 221"/>
                <a:gd name="T57" fmla="*/ 127 h 214"/>
                <a:gd name="T58" fmla="*/ 16 w 221"/>
                <a:gd name="T59" fmla="*/ 139 h 214"/>
                <a:gd name="T60" fmla="*/ 7 w 221"/>
                <a:gd name="T61" fmla="*/ 186 h 214"/>
                <a:gd name="T62" fmla="*/ 10 w 221"/>
                <a:gd name="T63" fmla="*/ 191 h 214"/>
                <a:gd name="T64" fmla="*/ 28 w 221"/>
                <a:gd name="T65" fmla="*/ 172 h 214"/>
                <a:gd name="T66" fmla="*/ 42 w 221"/>
                <a:gd name="T67" fmla="*/ 172 h 214"/>
                <a:gd name="T68" fmla="*/ 42 w 221"/>
                <a:gd name="T69" fmla="*/ 187 h 214"/>
                <a:gd name="T70" fmla="*/ 24 w 221"/>
                <a:gd name="T71" fmla="*/ 205 h 214"/>
                <a:gd name="T72" fmla="*/ 29 w 221"/>
                <a:gd name="T73" fmla="*/ 207 h 214"/>
                <a:gd name="T74" fmla="*/ 46 w 221"/>
                <a:gd name="T75" fmla="*/ 211 h 214"/>
                <a:gd name="T76" fmla="*/ 76 w 221"/>
                <a:gd name="T77" fmla="*/ 199 h 214"/>
                <a:gd name="T78" fmla="*/ 85 w 221"/>
                <a:gd name="T79" fmla="*/ 155 h 214"/>
                <a:gd name="T80" fmla="*/ 119 w 221"/>
                <a:gd name="T81" fmla="*/ 121 h 214"/>
                <a:gd name="T82" fmla="*/ 148 w 221"/>
                <a:gd name="T83" fmla="*/ 149 h 214"/>
                <a:gd name="T84" fmla="*/ 131 w 221"/>
                <a:gd name="T85" fmla="*/ 166 h 214"/>
                <a:gd name="T86" fmla="*/ 136 w 221"/>
                <a:gd name="T87" fmla="*/ 172 h 214"/>
                <a:gd name="T88" fmla="*/ 142 w 221"/>
                <a:gd name="T89" fmla="*/ 166 h 214"/>
                <a:gd name="T90" fmla="*/ 184 w 221"/>
                <a:gd name="T91" fmla="*/ 209 h 214"/>
                <a:gd name="T92" fmla="*/ 199 w 221"/>
                <a:gd name="T93" fmla="*/ 214 h 214"/>
                <a:gd name="T94" fmla="*/ 213 w 221"/>
                <a:gd name="T95" fmla="*/ 209 h 214"/>
                <a:gd name="T96" fmla="*/ 213 w 221"/>
                <a:gd name="T97" fmla="*/ 18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14">
                  <a:moveTo>
                    <a:pt x="213" y="180"/>
                  </a:moveTo>
                  <a:cubicBezTo>
                    <a:pt x="170" y="138"/>
                    <a:pt x="170" y="138"/>
                    <a:pt x="170" y="138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0" y="127"/>
                    <a:pt x="170" y="127"/>
                    <a:pt x="170" y="127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4" y="83"/>
                    <a:pt x="168" y="84"/>
                    <a:pt x="173" y="84"/>
                  </a:cubicBezTo>
                  <a:cubicBezTo>
                    <a:pt x="184" y="84"/>
                    <a:pt x="195" y="79"/>
                    <a:pt x="203" y="71"/>
                  </a:cubicBezTo>
                  <a:cubicBezTo>
                    <a:pt x="215" y="59"/>
                    <a:pt x="219" y="41"/>
                    <a:pt x="212" y="25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5" y="1"/>
                    <a:pt x="179" y="0"/>
                    <a:pt x="173" y="0"/>
                  </a:cubicBezTo>
                  <a:cubicBezTo>
                    <a:pt x="162" y="0"/>
                    <a:pt x="151" y="4"/>
                    <a:pt x="143" y="12"/>
                  </a:cubicBezTo>
                  <a:cubicBezTo>
                    <a:pt x="132" y="24"/>
                    <a:pt x="128" y="40"/>
                    <a:pt x="134" y="56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55" y="128"/>
                    <a:pt x="51" y="127"/>
                    <a:pt x="46" y="127"/>
                  </a:cubicBezTo>
                  <a:cubicBezTo>
                    <a:pt x="35" y="127"/>
                    <a:pt x="24" y="131"/>
                    <a:pt x="16" y="139"/>
                  </a:cubicBezTo>
                  <a:cubicBezTo>
                    <a:pt x="4" y="151"/>
                    <a:pt x="0" y="170"/>
                    <a:pt x="7" y="186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35" y="210"/>
                    <a:pt x="40" y="211"/>
                    <a:pt x="46" y="211"/>
                  </a:cubicBezTo>
                  <a:cubicBezTo>
                    <a:pt x="57" y="211"/>
                    <a:pt x="68" y="207"/>
                    <a:pt x="76" y="199"/>
                  </a:cubicBezTo>
                  <a:cubicBezTo>
                    <a:pt x="87" y="187"/>
                    <a:pt x="91" y="170"/>
                    <a:pt x="85" y="155"/>
                  </a:cubicBezTo>
                  <a:cubicBezTo>
                    <a:pt x="119" y="121"/>
                    <a:pt x="119" y="121"/>
                    <a:pt x="119" y="121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84" y="209"/>
                    <a:pt x="184" y="209"/>
                    <a:pt x="184" y="209"/>
                  </a:cubicBezTo>
                  <a:cubicBezTo>
                    <a:pt x="188" y="212"/>
                    <a:pt x="193" y="214"/>
                    <a:pt x="199" y="214"/>
                  </a:cubicBezTo>
                  <a:cubicBezTo>
                    <a:pt x="204" y="214"/>
                    <a:pt x="209" y="212"/>
                    <a:pt x="213" y="209"/>
                  </a:cubicBezTo>
                  <a:cubicBezTo>
                    <a:pt x="221" y="201"/>
                    <a:pt x="221" y="188"/>
                    <a:pt x="213" y="1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86556" y="6187293"/>
              <a:ext cx="1423244" cy="2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D8D8D8">
                      <a:lumMod val="50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123,456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539008" y="6212693"/>
            <a:ext cx="1561236" cy="284080"/>
            <a:chOff x="5539008" y="6212693"/>
            <a:chExt cx="1561236" cy="284080"/>
          </a:xfrm>
        </p:grpSpPr>
        <p:sp>
          <p:nvSpPr>
            <p:cNvPr id="52" name="文本框 51"/>
            <p:cNvSpPr txBox="1"/>
            <p:nvPr/>
          </p:nvSpPr>
          <p:spPr>
            <a:xfrm>
              <a:off x="5677000" y="6212693"/>
              <a:ext cx="1423244" cy="2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D8D8D8">
                      <a:lumMod val="50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138.023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5539008" y="6236151"/>
              <a:ext cx="194338" cy="194766"/>
              <a:chOff x="957263" y="3787776"/>
              <a:chExt cx="720725" cy="722312"/>
            </a:xfrm>
          </p:grpSpPr>
          <p:sp>
            <p:nvSpPr>
              <p:cNvPr id="54" name="Freeform 66"/>
              <p:cNvSpPr/>
              <p:nvPr/>
            </p:nvSpPr>
            <p:spPr bwMode="auto">
              <a:xfrm>
                <a:off x="957263" y="3787776"/>
                <a:ext cx="600075" cy="120650"/>
              </a:xfrm>
              <a:custGeom>
                <a:avLst/>
                <a:gdLst>
                  <a:gd name="T0" fmla="*/ 160 w 160"/>
                  <a:gd name="T1" fmla="*/ 18 h 32"/>
                  <a:gd name="T2" fmla="*/ 142 w 160"/>
                  <a:gd name="T3" fmla="*/ 0 h 32"/>
                  <a:gd name="T4" fmla="*/ 18 w 160"/>
                  <a:gd name="T5" fmla="*/ 0 h 32"/>
                  <a:gd name="T6" fmla="*/ 0 w 160"/>
                  <a:gd name="T7" fmla="*/ 18 h 32"/>
                  <a:gd name="T8" fmla="*/ 0 w 160"/>
                  <a:gd name="T9" fmla="*/ 32 h 32"/>
                  <a:gd name="T10" fmla="*/ 160 w 160"/>
                  <a:gd name="T11" fmla="*/ 32 h 32"/>
                  <a:gd name="T12" fmla="*/ 160 w 160"/>
                  <a:gd name="T1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32">
                    <a:moveTo>
                      <a:pt x="160" y="18"/>
                    </a:moveTo>
                    <a:cubicBezTo>
                      <a:pt x="160" y="8"/>
                      <a:pt x="152" y="0"/>
                      <a:pt x="14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60" y="32"/>
                      <a:pt x="160" y="32"/>
                      <a:pt x="160" y="32"/>
                    </a:cubicBezTo>
                    <a:lnTo>
                      <a:pt x="160" y="1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55" name="Freeform 67"/>
              <p:cNvSpPr>
                <a:spLocks noEditPoints="1"/>
              </p:cNvSpPr>
              <p:nvPr/>
            </p:nvSpPr>
            <p:spPr bwMode="auto">
              <a:xfrm>
                <a:off x="957263" y="3938588"/>
                <a:ext cx="720725" cy="571500"/>
              </a:xfrm>
              <a:custGeom>
                <a:avLst/>
                <a:gdLst>
                  <a:gd name="T0" fmla="*/ 186 w 192"/>
                  <a:gd name="T1" fmla="*/ 0 h 152"/>
                  <a:gd name="T2" fmla="*/ 169 w 192"/>
                  <a:gd name="T3" fmla="*/ 0 h 152"/>
                  <a:gd name="T4" fmla="*/ 160 w 192"/>
                  <a:gd name="T5" fmla="*/ 0 h 152"/>
                  <a:gd name="T6" fmla="*/ 0 w 192"/>
                  <a:gd name="T7" fmla="*/ 0 h 152"/>
                  <a:gd name="T8" fmla="*/ 0 w 192"/>
                  <a:gd name="T9" fmla="*/ 6 h 152"/>
                  <a:gd name="T10" fmla="*/ 0 w 192"/>
                  <a:gd name="T11" fmla="*/ 6 h 152"/>
                  <a:gd name="T12" fmla="*/ 0 w 192"/>
                  <a:gd name="T13" fmla="*/ 146 h 152"/>
                  <a:gd name="T14" fmla="*/ 6 w 192"/>
                  <a:gd name="T15" fmla="*/ 152 h 152"/>
                  <a:gd name="T16" fmla="*/ 186 w 192"/>
                  <a:gd name="T17" fmla="*/ 152 h 152"/>
                  <a:gd name="T18" fmla="*/ 192 w 192"/>
                  <a:gd name="T19" fmla="*/ 146 h 152"/>
                  <a:gd name="T20" fmla="*/ 192 w 192"/>
                  <a:gd name="T21" fmla="*/ 6 h 152"/>
                  <a:gd name="T22" fmla="*/ 186 w 192"/>
                  <a:gd name="T23" fmla="*/ 0 h 152"/>
                  <a:gd name="T24" fmla="*/ 148 w 192"/>
                  <a:gd name="T25" fmla="*/ 92 h 152"/>
                  <a:gd name="T26" fmla="*/ 132 w 192"/>
                  <a:gd name="T27" fmla="*/ 76 h 152"/>
                  <a:gd name="T28" fmla="*/ 148 w 192"/>
                  <a:gd name="T29" fmla="*/ 60 h 152"/>
                  <a:gd name="T30" fmla="*/ 164 w 192"/>
                  <a:gd name="T31" fmla="*/ 76 h 152"/>
                  <a:gd name="T32" fmla="*/ 148 w 192"/>
                  <a:gd name="T33" fmla="*/ 9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52">
                    <a:moveTo>
                      <a:pt x="186" y="0"/>
                    </a:moveTo>
                    <a:cubicBezTo>
                      <a:pt x="169" y="0"/>
                      <a:pt x="169" y="0"/>
                      <a:pt x="169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3" y="152"/>
                      <a:pt x="6" y="152"/>
                    </a:cubicBezTo>
                    <a:cubicBezTo>
                      <a:pt x="186" y="152"/>
                      <a:pt x="186" y="152"/>
                      <a:pt x="186" y="152"/>
                    </a:cubicBezTo>
                    <a:cubicBezTo>
                      <a:pt x="189" y="152"/>
                      <a:pt x="192" y="149"/>
                      <a:pt x="192" y="146"/>
                    </a:cubicBezTo>
                    <a:cubicBezTo>
                      <a:pt x="192" y="6"/>
                      <a:pt x="192" y="6"/>
                      <a:pt x="192" y="6"/>
                    </a:cubicBezTo>
                    <a:cubicBezTo>
                      <a:pt x="192" y="2"/>
                      <a:pt x="189" y="0"/>
                      <a:pt x="186" y="0"/>
                    </a:cubicBezTo>
                    <a:close/>
                    <a:moveTo>
                      <a:pt x="148" y="92"/>
                    </a:moveTo>
                    <a:cubicBezTo>
                      <a:pt x="139" y="92"/>
                      <a:pt x="132" y="84"/>
                      <a:pt x="132" y="76"/>
                    </a:cubicBezTo>
                    <a:cubicBezTo>
                      <a:pt x="132" y="67"/>
                      <a:pt x="139" y="60"/>
                      <a:pt x="148" y="60"/>
                    </a:cubicBezTo>
                    <a:cubicBezTo>
                      <a:pt x="157" y="60"/>
                      <a:pt x="164" y="67"/>
                      <a:pt x="164" y="76"/>
                    </a:cubicBezTo>
                    <a:cubicBezTo>
                      <a:pt x="164" y="84"/>
                      <a:pt x="157" y="92"/>
                      <a:pt x="148" y="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8220075" y="6187293"/>
            <a:ext cx="1659962" cy="284080"/>
            <a:chOff x="8220075" y="6187293"/>
            <a:chExt cx="1659962" cy="284080"/>
          </a:xfrm>
        </p:grpSpPr>
        <p:sp>
          <p:nvSpPr>
            <p:cNvPr id="56" name="Freeform 22"/>
            <p:cNvSpPr/>
            <p:nvPr/>
          </p:nvSpPr>
          <p:spPr bwMode="auto">
            <a:xfrm>
              <a:off x="8220075" y="6196093"/>
              <a:ext cx="262991" cy="232996"/>
            </a:xfrm>
            <a:custGeom>
              <a:avLst/>
              <a:gdLst>
                <a:gd name="T0" fmla="*/ 491 w 491"/>
                <a:gd name="T1" fmla="*/ 341 h 435"/>
                <a:gd name="T2" fmla="*/ 491 w 491"/>
                <a:gd name="T3" fmla="*/ 0 h 435"/>
                <a:gd name="T4" fmla="*/ 0 w 491"/>
                <a:gd name="T5" fmla="*/ 0 h 435"/>
                <a:gd name="T6" fmla="*/ 0 w 491"/>
                <a:gd name="T7" fmla="*/ 341 h 435"/>
                <a:gd name="T8" fmla="*/ 236 w 491"/>
                <a:gd name="T9" fmla="*/ 341 h 435"/>
                <a:gd name="T10" fmla="*/ 236 w 491"/>
                <a:gd name="T11" fmla="*/ 416 h 435"/>
                <a:gd name="T12" fmla="*/ 170 w 491"/>
                <a:gd name="T13" fmla="*/ 416 h 435"/>
                <a:gd name="T14" fmla="*/ 170 w 491"/>
                <a:gd name="T15" fmla="*/ 435 h 435"/>
                <a:gd name="T16" fmla="*/ 321 w 491"/>
                <a:gd name="T17" fmla="*/ 435 h 435"/>
                <a:gd name="T18" fmla="*/ 321 w 491"/>
                <a:gd name="T19" fmla="*/ 416 h 435"/>
                <a:gd name="T20" fmla="*/ 255 w 491"/>
                <a:gd name="T21" fmla="*/ 416 h 435"/>
                <a:gd name="T22" fmla="*/ 255 w 491"/>
                <a:gd name="T23" fmla="*/ 341 h 435"/>
                <a:gd name="T24" fmla="*/ 491 w 491"/>
                <a:gd name="T25" fmla="*/ 34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35">
                  <a:moveTo>
                    <a:pt x="491" y="341"/>
                  </a:moveTo>
                  <a:lnTo>
                    <a:pt x="491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36" y="341"/>
                  </a:lnTo>
                  <a:lnTo>
                    <a:pt x="236" y="416"/>
                  </a:lnTo>
                  <a:lnTo>
                    <a:pt x="170" y="416"/>
                  </a:lnTo>
                  <a:lnTo>
                    <a:pt x="170" y="435"/>
                  </a:lnTo>
                  <a:lnTo>
                    <a:pt x="321" y="435"/>
                  </a:lnTo>
                  <a:lnTo>
                    <a:pt x="321" y="416"/>
                  </a:lnTo>
                  <a:lnTo>
                    <a:pt x="255" y="416"/>
                  </a:lnTo>
                  <a:lnTo>
                    <a:pt x="255" y="341"/>
                  </a:lnTo>
                  <a:lnTo>
                    <a:pt x="491" y="3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456793" y="6187293"/>
              <a:ext cx="1423244" cy="2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D8D8D8">
                      <a:lumMod val="50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145.86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64832" y="849267"/>
            <a:ext cx="3720258" cy="1146688"/>
            <a:chOff x="7964832" y="849267"/>
            <a:chExt cx="3720258" cy="1146688"/>
          </a:xfrm>
        </p:grpSpPr>
        <p:grpSp>
          <p:nvGrpSpPr>
            <p:cNvPr id="3" name="组合 2"/>
            <p:cNvGrpSpPr/>
            <p:nvPr/>
          </p:nvGrpSpPr>
          <p:grpSpPr>
            <a:xfrm>
              <a:off x="7964832" y="849267"/>
              <a:ext cx="3720258" cy="1146688"/>
              <a:chOff x="7964832" y="849267"/>
              <a:chExt cx="3720258" cy="114668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8060348" y="849267"/>
                <a:ext cx="668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399D8"/>
                    </a:solidFill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35</a:t>
                </a:r>
                <a:r>
                  <a:rPr lang="en-US" altLang="zh-CN" sz="1100" dirty="0">
                    <a:solidFill>
                      <a:srgbClr val="0399D8"/>
                    </a:solidFill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%</a:t>
                </a:r>
                <a:endParaRPr lang="zh-CN" altLang="en-US" sz="1100" dirty="0">
                  <a:solidFill>
                    <a:srgbClr val="0399D8"/>
                  </a:solidFill>
                  <a:latin typeface="Source Han Sans Light" panose="020B0300000000000000" pitchFamily="34" charset="-122"/>
                  <a:ea typeface="Source Han Sans Light" panose="020B0300000000000000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964832" y="1297415"/>
                <a:ext cx="16418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399D8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sz="1400" dirty="0">
                    <a:solidFill>
                      <a:srgbClr val="0399D8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1050" dirty="0">
                    <a:solidFill>
                      <a:srgbClr val="0399D8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PROFILE</a:t>
                </a:r>
                <a:endParaRPr lang="zh-CN" altLang="en-US" sz="1050" dirty="0">
                  <a:solidFill>
                    <a:srgbClr val="0399D8"/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964832" y="1565068"/>
                <a:ext cx="37202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0399D8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Lorem Ipsum is simply dummy text of the printing and typesetting industry. 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8060348" y="906619"/>
              <a:ext cx="0" cy="358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8150550" y="4019838"/>
            <a:ext cx="3720258" cy="1195038"/>
            <a:chOff x="8150550" y="4019838"/>
            <a:chExt cx="3720258" cy="1195038"/>
          </a:xfrm>
        </p:grpSpPr>
        <p:grpSp>
          <p:nvGrpSpPr>
            <p:cNvPr id="4" name="组合 3"/>
            <p:cNvGrpSpPr/>
            <p:nvPr/>
          </p:nvGrpSpPr>
          <p:grpSpPr>
            <a:xfrm>
              <a:off x="8150550" y="4027892"/>
              <a:ext cx="3720258" cy="1186984"/>
              <a:chOff x="8150550" y="4027892"/>
              <a:chExt cx="3720258" cy="118698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8278323" y="4027892"/>
                <a:ext cx="668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D8D8D8">
                        <a:lumMod val="50000"/>
                      </a:srgbClr>
                    </a:solidFill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45</a:t>
                </a:r>
                <a:r>
                  <a:rPr lang="en-US" altLang="zh-CN" sz="1100" dirty="0">
                    <a:solidFill>
                      <a:srgbClr val="D8D8D8">
                        <a:lumMod val="50000"/>
                      </a:srgbClr>
                    </a:solidFill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%</a:t>
                </a:r>
                <a:endParaRPr lang="zh-CN" altLang="en-US" sz="1100" dirty="0">
                  <a:solidFill>
                    <a:srgbClr val="D8D8D8">
                      <a:lumMod val="50000"/>
                    </a:srgbClr>
                  </a:solidFill>
                  <a:latin typeface="Source Han Sans Light" panose="020B0300000000000000" pitchFamily="34" charset="-122"/>
                  <a:ea typeface="Source Han Sans Light" panose="020B0300000000000000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150550" y="4516336"/>
                <a:ext cx="16418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sz="140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105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PROFILE</a:t>
                </a:r>
                <a:endParaRPr lang="zh-CN" altLang="en-US" sz="1050" dirty="0">
                  <a:solidFill>
                    <a:srgbClr val="D8D8D8">
                      <a:lumMod val="50000"/>
                    </a:srgb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150550" y="4783989"/>
                <a:ext cx="37202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Lorem Ipsum is simply dummy text of the printing and typesetting industry. </a:t>
                </a:r>
              </a:p>
            </p:txBody>
          </p:sp>
        </p:grpSp>
        <p:cxnSp>
          <p:nvCxnSpPr>
            <p:cNvPr id="58" name="直接连接符 57"/>
            <p:cNvCxnSpPr/>
            <p:nvPr/>
          </p:nvCxnSpPr>
          <p:spPr>
            <a:xfrm>
              <a:off x="8218551" y="4019838"/>
              <a:ext cx="0" cy="4043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255800" y="3708572"/>
            <a:ext cx="3720258" cy="1146688"/>
            <a:chOff x="255800" y="3708572"/>
            <a:chExt cx="3720258" cy="1146688"/>
          </a:xfrm>
        </p:grpSpPr>
        <p:grpSp>
          <p:nvGrpSpPr>
            <p:cNvPr id="7" name="组合 6"/>
            <p:cNvGrpSpPr/>
            <p:nvPr/>
          </p:nvGrpSpPr>
          <p:grpSpPr>
            <a:xfrm>
              <a:off x="255800" y="3708572"/>
              <a:ext cx="3720258" cy="1146688"/>
              <a:chOff x="255800" y="3708572"/>
              <a:chExt cx="3720258" cy="1146688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212030" y="3708572"/>
                <a:ext cx="668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rgbClr val="D8D8D8">
                        <a:lumMod val="50000"/>
                      </a:srgbClr>
                    </a:solidFill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12</a:t>
                </a:r>
                <a:r>
                  <a:rPr lang="en-US" altLang="zh-CN" sz="1100" dirty="0">
                    <a:solidFill>
                      <a:srgbClr val="D8D8D8">
                        <a:lumMod val="50000"/>
                      </a:srgbClr>
                    </a:solidFill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%</a:t>
                </a:r>
                <a:endParaRPr lang="zh-CN" altLang="en-US" sz="1100" dirty="0">
                  <a:solidFill>
                    <a:srgbClr val="D8D8D8">
                      <a:lumMod val="50000"/>
                    </a:srgbClr>
                  </a:solidFill>
                  <a:latin typeface="Source Han Sans Light" panose="020B0300000000000000" pitchFamily="34" charset="-122"/>
                  <a:ea typeface="Source Han Sans Light" panose="020B0300000000000000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334198" y="4156720"/>
                <a:ext cx="16418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sz="140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105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PROFILE</a:t>
                </a:r>
                <a:endParaRPr lang="zh-CN" altLang="en-US" sz="1050" dirty="0">
                  <a:solidFill>
                    <a:srgbClr val="D8D8D8">
                      <a:lumMod val="50000"/>
                    </a:srgb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55800" y="4424373"/>
                <a:ext cx="37202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05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Lorem Ipsum is simply dummy text of the printing and typesetting industry. </a:t>
                </a: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3854925" y="3765554"/>
              <a:ext cx="0" cy="404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16476" y="1033933"/>
            <a:ext cx="3720258" cy="1146688"/>
            <a:chOff x="616476" y="1033933"/>
            <a:chExt cx="3720258" cy="1146688"/>
          </a:xfrm>
        </p:grpSpPr>
        <p:sp>
          <p:nvSpPr>
            <p:cNvPr id="35" name="文本框 34"/>
            <p:cNvSpPr txBox="1"/>
            <p:nvPr/>
          </p:nvSpPr>
          <p:spPr>
            <a:xfrm>
              <a:off x="3714085" y="1033933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D8D8D8">
                      <a:lumMod val="50000"/>
                    </a:srgbClr>
                  </a:solidFill>
                  <a:latin typeface="Source Han Sans Light" panose="020B0300000000000000" pitchFamily="34" charset="-122"/>
                  <a:ea typeface="Source Han Sans Light" panose="020B0300000000000000" pitchFamily="34" charset="-122"/>
                </a:rPr>
                <a:t>8</a:t>
              </a:r>
              <a:r>
                <a:rPr lang="en-US" altLang="zh-CN" sz="1100" dirty="0">
                  <a:solidFill>
                    <a:srgbClr val="D8D8D8">
                      <a:lumMod val="50000"/>
                    </a:srgbClr>
                  </a:solidFill>
                  <a:latin typeface="Source Han Sans Light" panose="020B0300000000000000" pitchFamily="34" charset="-122"/>
                  <a:ea typeface="Source Han Sans Light" panose="020B0300000000000000" pitchFamily="34" charset="-122"/>
                </a:rPr>
                <a:t>%</a:t>
              </a:r>
              <a:endParaRPr lang="zh-CN" altLang="en-US" sz="1100" dirty="0">
                <a:solidFill>
                  <a:srgbClr val="D8D8D8">
                    <a:lumMod val="50000"/>
                  </a:srgbClr>
                </a:solidFill>
                <a:latin typeface="Source Han Sans Light" panose="020B0300000000000000" pitchFamily="34" charset="-122"/>
                <a:ea typeface="Source Han Sans Light" panose="020B0300000000000000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16476" y="1482081"/>
              <a:ext cx="3720258" cy="698540"/>
              <a:chOff x="616476" y="1482081"/>
              <a:chExt cx="3720258" cy="698540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694874" y="1482081"/>
                <a:ext cx="16418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sz="140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105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PROFILE</a:t>
                </a:r>
                <a:endParaRPr lang="zh-CN" altLang="en-US" sz="1050" dirty="0">
                  <a:solidFill>
                    <a:srgbClr val="D8D8D8">
                      <a:lumMod val="50000"/>
                    </a:srgb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16476" y="1749734"/>
                <a:ext cx="37202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050" dirty="0">
                    <a:solidFill>
                      <a:srgbClr val="D8D8D8">
                        <a:lumMod val="50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Lorem Ipsum is simply dummy text of the printing and typesetting industry. </a:t>
                </a: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>
              <a:off x="4209734" y="1075619"/>
              <a:ext cx="0" cy="3686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弧形 37"/>
          <p:cNvSpPr/>
          <p:nvPr/>
        </p:nvSpPr>
        <p:spPr>
          <a:xfrm rot="3655508">
            <a:off x="5404815" y="-315400"/>
            <a:ext cx="7961874" cy="7961874"/>
          </a:xfrm>
          <a:prstGeom prst="arc">
            <a:avLst>
              <a:gd name="adj1" fmla="val 1614016"/>
              <a:gd name="adj2" fmla="val 118376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219011" y="684213"/>
            <a:ext cx="5962650" cy="5962650"/>
          </a:xfrm>
          <a:prstGeom prst="ellipse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55963" y="1313363"/>
            <a:ext cx="285750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48909" y="2548406"/>
            <a:ext cx="285750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218202" y="3945517"/>
            <a:ext cx="285750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6179" y="5644946"/>
            <a:ext cx="285750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75490" y="2244130"/>
            <a:ext cx="3720258" cy="739704"/>
            <a:chOff x="1575490" y="2244130"/>
            <a:chExt cx="3720258" cy="739704"/>
          </a:xfrm>
        </p:grpSpPr>
        <p:sp>
          <p:nvSpPr>
            <p:cNvPr id="11" name="文本框 10"/>
            <p:cNvSpPr txBox="1"/>
            <p:nvPr/>
          </p:nvSpPr>
          <p:spPr>
            <a:xfrm>
              <a:off x="3465612" y="2244130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75490" y="2522169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35705" y="5292694"/>
            <a:ext cx="3720258" cy="739704"/>
            <a:chOff x="2344157" y="5668848"/>
            <a:chExt cx="3720258" cy="739704"/>
          </a:xfrm>
        </p:grpSpPr>
        <p:sp>
          <p:nvSpPr>
            <p:cNvPr id="13" name="文本框 12"/>
            <p:cNvSpPr txBox="1"/>
            <p:nvPr/>
          </p:nvSpPr>
          <p:spPr>
            <a:xfrm>
              <a:off x="4234279" y="5668848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44157" y="5946887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40199" y="3644350"/>
            <a:ext cx="3720258" cy="739704"/>
            <a:chOff x="1540199" y="3644350"/>
            <a:chExt cx="3720258" cy="739704"/>
          </a:xfrm>
        </p:grpSpPr>
        <p:sp>
          <p:nvSpPr>
            <p:cNvPr id="15" name="文本框 14"/>
            <p:cNvSpPr txBox="1"/>
            <p:nvPr/>
          </p:nvSpPr>
          <p:spPr>
            <a:xfrm>
              <a:off x="3430321" y="3644350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0199" y="3922389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18950" y="998038"/>
            <a:ext cx="3720258" cy="739704"/>
            <a:chOff x="2018950" y="998038"/>
            <a:chExt cx="3720258" cy="739704"/>
          </a:xfrm>
        </p:grpSpPr>
        <p:sp>
          <p:nvSpPr>
            <p:cNvPr id="29" name="文本框 28"/>
            <p:cNvSpPr txBox="1"/>
            <p:nvPr/>
          </p:nvSpPr>
          <p:spPr>
            <a:xfrm>
              <a:off x="3909072" y="998038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18950" y="1276077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6819900" y="406400"/>
            <a:ext cx="201443" cy="2014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533937" y="4840488"/>
            <a:ext cx="201443" cy="2014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934879" y="3076819"/>
            <a:ext cx="2542621" cy="1380290"/>
            <a:chOff x="7934879" y="3076819"/>
            <a:chExt cx="2542621" cy="1380290"/>
          </a:xfrm>
        </p:grpSpPr>
        <p:grpSp>
          <p:nvGrpSpPr>
            <p:cNvPr id="21" name="组合 20"/>
            <p:cNvGrpSpPr/>
            <p:nvPr/>
          </p:nvGrpSpPr>
          <p:grpSpPr>
            <a:xfrm>
              <a:off x="8855054" y="3076819"/>
              <a:ext cx="690563" cy="784225"/>
              <a:chOff x="3686176" y="969963"/>
              <a:chExt cx="690563" cy="784225"/>
            </a:xfrm>
            <a:solidFill>
              <a:schemeClr val="bg1"/>
            </a:solidFill>
          </p:grpSpPr>
          <p:sp>
            <p:nvSpPr>
              <p:cNvPr id="22" name="Freeform 11"/>
              <p:cNvSpPr/>
              <p:nvPr/>
            </p:nvSpPr>
            <p:spPr bwMode="auto">
              <a:xfrm>
                <a:off x="4256088" y="1184276"/>
                <a:ext cx="117475" cy="231775"/>
              </a:xfrm>
              <a:custGeom>
                <a:avLst/>
                <a:gdLst>
                  <a:gd name="T0" fmla="*/ 0 w 74"/>
                  <a:gd name="T1" fmla="*/ 0 h 146"/>
                  <a:gd name="T2" fmla="*/ 0 w 74"/>
                  <a:gd name="T3" fmla="*/ 146 h 146"/>
                  <a:gd name="T4" fmla="*/ 74 w 74"/>
                  <a:gd name="T5" fmla="*/ 73 h 146"/>
                  <a:gd name="T6" fmla="*/ 0 w 74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6">
                    <a:moveTo>
                      <a:pt x="0" y="0"/>
                    </a:moveTo>
                    <a:lnTo>
                      <a:pt x="0" y="146"/>
                    </a:lnTo>
                    <a:lnTo>
                      <a:pt x="74" y="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3956051" y="969963"/>
                <a:ext cx="150813" cy="63500"/>
              </a:xfrm>
              <a:custGeom>
                <a:avLst/>
                <a:gdLst>
                  <a:gd name="T0" fmla="*/ 27 w 40"/>
                  <a:gd name="T1" fmla="*/ 3 h 17"/>
                  <a:gd name="T2" fmla="*/ 14 w 40"/>
                  <a:gd name="T3" fmla="*/ 3 h 17"/>
                  <a:gd name="T4" fmla="*/ 0 w 40"/>
                  <a:gd name="T5" fmla="*/ 17 h 17"/>
                  <a:gd name="T6" fmla="*/ 40 w 40"/>
                  <a:gd name="T7" fmla="*/ 17 h 17"/>
                  <a:gd name="T8" fmla="*/ 27 w 4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7">
                    <a:moveTo>
                      <a:pt x="27" y="3"/>
                    </a:moveTo>
                    <a:cubicBezTo>
                      <a:pt x="23" y="0"/>
                      <a:pt x="17" y="0"/>
                      <a:pt x="14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0" y="17"/>
                      <a:pt x="40" y="17"/>
                      <a:pt x="40" y="17"/>
                    </a:cubicBezTo>
                    <a:lnTo>
                      <a:pt x="2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4" name="Freeform 13"/>
              <p:cNvSpPr/>
              <p:nvPr/>
            </p:nvSpPr>
            <p:spPr bwMode="auto">
              <a:xfrm>
                <a:off x="3689351" y="1184276"/>
                <a:ext cx="117475" cy="231775"/>
              </a:xfrm>
              <a:custGeom>
                <a:avLst/>
                <a:gdLst>
                  <a:gd name="T0" fmla="*/ 74 w 74"/>
                  <a:gd name="T1" fmla="*/ 0 h 146"/>
                  <a:gd name="T2" fmla="*/ 10 w 74"/>
                  <a:gd name="T3" fmla="*/ 63 h 146"/>
                  <a:gd name="T4" fmla="*/ 0 w 74"/>
                  <a:gd name="T5" fmla="*/ 73 h 146"/>
                  <a:gd name="T6" fmla="*/ 74 w 74"/>
                  <a:gd name="T7" fmla="*/ 146 h 146"/>
                  <a:gd name="T8" fmla="*/ 74 w 74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46">
                    <a:moveTo>
                      <a:pt x="74" y="0"/>
                    </a:moveTo>
                    <a:lnTo>
                      <a:pt x="10" y="63"/>
                    </a:lnTo>
                    <a:lnTo>
                      <a:pt x="0" y="73"/>
                    </a:lnTo>
                    <a:lnTo>
                      <a:pt x="74" y="146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>
                <a:off x="3686176" y="1341438"/>
                <a:ext cx="198438" cy="395288"/>
              </a:xfrm>
              <a:custGeom>
                <a:avLst/>
                <a:gdLst>
                  <a:gd name="T0" fmla="*/ 123 w 125"/>
                  <a:gd name="T1" fmla="*/ 125 h 249"/>
                  <a:gd name="T2" fmla="*/ 125 w 125"/>
                  <a:gd name="T3" fmla="*/ 123 h 249"/>
                  <a:gd name="T4" fmla="*/ 0 w 125"/>
                  <a:gd name="T5" fmla="*/ 0 h 249"/>
                  <a:gd name="T6" fmla="*/ 0 w 125"/>
                  <a:gd name="T7" fmla="*/ 2 h 249"/>
                  <a:gd name="T8" fmla="*/ 0 w 125"/>
                  <a:gd name="T9" fmla="*/ 5 h 249"/>
                  <a:gd name="T10" fmla="*/ 0 w 125"/>
                  <a:gd name="T11" fmla="*/ 14 h 249"/>
                  <a:gd name="T12" fmla="*/ 0 w 125"/>
                  <a:gd name="T13" fmla="*/ 249 h 249"/>
                  <a:gd name="T14" fmla="*/ 123 w 125"/>
                  <a:gd name="T15" fmla="*/ 125 h 249"/>
                  <a:gd name="T16" fmla="*/ 123 w 125"/>
                  <a:gd name="T17" fmla="*/ 12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249">
                    <a:moveTo>
                      <a:pt x="123" y="125"/>
                    </a:moveTo>
                    <a:lnTo>
                      <a:pt x="125" y="12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9"/>
                    </a:lnTo>
                    <a:lnTo>
                      <a:pt x="123" y="125"/>
                    </a:lnTo>
                    <a:lnTo>
                      <a:pt x="123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3713163" y="1443038"/>
                <a:ext cx="641350" cy="311150"/>
              </a:xfrm>
              <a:custGeom>
                <a:avLst/>
                <a:gdLst>
                  <a:gd name="T0" fmla="*/ 165 w 171"/>
                  <a:gd name="T1" fmla="*/ 76 h 83"/>
                  <a:gd name="T2" fmla="*/ 165 w 171"/>
                  <a:gd name="T3" fmla="*/ 76 h 83"/>
                  <a:gd name="T4" fmla="*/ 92 w 171"/>
                  <a:gd name="T5" fmla="*/ 4 h 83"/>
                  <a:gd name="T6" fmla="*/ 79 w 171"/>
                  <a:gd name="T7" fmla="*/ 4 h 83"/>
                  <a:gd name="T8" fmla="*/ 4 w 171"/>
                  <a:gd name="T9" fmla="*/ 78 h 83"/>
                  <a:gd name="T10" fmla="*/ 4 w 171"/>
                  <a:gd name="T11" fmla="*/ 78 h 83"/>
                  <a:gd name="T12" fmla="*/ 0 w 171"/>
                  <a:gd name="T13" fmla="*/ 83 h 83"/>
                  <a:gd name="T14" fmla="*/ 171 w 171"/>
                  <a:gd name="T15" fmla="*/ 83 h 83"/>
                  <a:gd name="T16" fmla="*/ 169 w 171"/>
                  <a:gd name="T17" fmla="*/ 81 h 83"/>
                  <a:gd name="T18" fmla="*/ 165 w 171"/>
                  <a:gd name="T19" fmla="*/ 7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83">
                    <a:moveTo>
                      <a:pt x="165" y="76"/>
                    </a:moveTo>
                    <a:cubicBezTo>
                      <a:pt x="165" y="76"/>
                      <a:pt x="165" y="76"/>
                      <a:pt x="165" y="76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88" y="0"/>
                      <a:pt x="82" y="0"/>
                      <a:pt x="79" y="4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69" y="81"/>
                      <a:pt x="169" y="81"/>
                      <a:pt x="169" y="81"/>
                    </a:cubicBezTo>
                    <a:lnTo>
                      <a:pt x="165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4178301" y="1338263"/>
                <a:ext cx="198438" cy="398463"/>
              </a:xfrm>
              <a:custGeom>
                <a:avLst/>
                <a:gdLst>
                  <a:gd name="T0" fmla="*/ 0 w 125"/>
                  <a:gd name="T1" fmla="*/ 125 h 251"/>
                  <a:gd name="T2" fmla="*/ 2 w 125"/>
                  <a:gd name="T3" fmla="*/ 127 h 251"/>
                  <a:gd name="T4" fmla="*/ 2 w 125"/>
                  <a:gd name="T5" fmla="*/ 127 h 251"/>
                  <a:gd name="T6" fmla="*/ 125 w 125"/>
                  <a:gd name="T7" fmla="*/ 251 h 251"/>
                  <a:gd name="T8" fmla="*/ 125 w 125"/>
                  <a:gd name="T9" fmla="*/ 7 h 251"/>
                  <a:gd name="T10" fmla="*/ 125 w 125"/>
                  <a:gd name="T11" fmla="*/ 4 h 251"/>
                  <a:gd name="T12" fmla="*/ 125 w 125"/>
                  <a:gd name="T13" fmla="*/ 0 h 251"/>
                  <a:gd name="T14" fmla="*/ 0 w 125"/>
                  <a:gd name="T1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251">
                    <a:moveTo>
                      <a:pt x="0" y="125"/>
                    </a:moveTo>
                    <a:lnTo>
                      <a:pt x="2" y="127"/>
                    </a:lnTo>
                    <a:lnTo>
                      <a:pt x="2" y="127"/>
                    </a:lnTo>
                    <a:lnTo>
                      <a:pt x="125" y="251"/>
                    </a:lnTo>
                    <a:lnTo>
                      <a:pt x="125" y="7"/>
                    </a:lnTo>
                    <a:lnTo>
                      <a:pt x="125" y="4"/>
                    </a:lnTo>
                    <a:lnTo>
                      <a:pt x="125" y="0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3836988" y="1063626"/>
                <a:ext cx="388938" cy="450850"/>
              </a:xfrm>
              <a:custGeom>
                <a:avLst/>
                <a:gdLst>
                  <a:gd name="T0" fmla="*/ 40 w 104"/>
                  <a:gd name="T1" fmla="*/ 99 h 120"/>
                  <a:gd name="T2" fmla="*/ 52 w 104"/>
                  <a:gd name="T3" fmla="*/ 94 h 120"/>
                  <a:gd name="T4" fmla="*/ 64 w 104"/>
                  <a:gd name="T5" fmla="*/ 99 h 120"/>
                  <a:gd name="T6" fmla="*/ 67 w 104"/>
                  <a:gd name="T7" fmla="*/ 102 h 120"/>
                  <a:gd name="T8" fmla="*/ 86 w 104"/>
                  <a:gd name="T9" fmla="*/ 120 h 120"/>
                  <a:gd name="T10" fmla="*/ 104 w 104"/>
                  <a:gd name="T11" fmla="*/ 102 h 120"/>
                  <a:gd name="T12" fmla="*/ 104 w 104"/>
                  <a:gd name="T13" fmla="*/ 24 h 120"/>
                  <a:gd name="T14" fmla="*/ 80 w 104"/>
                  <a:gd name="T15" fmla="*/ 0 h 120"/>
                  <a:gd name="T16" fmla="*/ 0 w 104"/>
                  <a:gd name="T17" fmla="*/ 0 h 120"/>
                  <a:gd name="T18" fmla="*/ 0 w 104"/>
                  <a:gd name="T19" fmla="*/ 102 h 120"/>
                  <a:gd name="T20" fmla="*/ 18 w 104"/>
                  <a:gd name="T21" fmla="*/ 120 h 120"/>
                  <a:gd name="T22" fmla="*/ 40 w 104"/>
                  <a:gd name="T23" fmla="*/ 99 h 120"/>
                  <a:gd name="T24" fmla="*/ 24 w 104"/>
                  <a:gd name="T25" fmla="*/ 24 h 120"/>
                  <a:gd name="T26" fmla="*/ 80 w 104"/>
                  <a:gd name="T27" fmla="*/ 24 h 120"/>
                  <a:gd name="T28" fmla="*/ 80 w 104"/>
                  <a:gd name="T29" fmla="*/ 32 h 120"/>
                  <a:gd name="T30" fmla="*/ 24 w 104"/>
                  <a:gd name="T31" fmla="*/ 32 h 120"/>
                  <a:gd name="T32" fmla="*/ 24 w 104"/>
                  <a:gd name="T33" fmla="*/ 24 h 120"/>
                  <a:gd name="T34" fmla="*/ 24 w 104"/>
                  <a:gd name="T35" fmla="*/ 48 h 120"/>
                  <a:gd name="T36" fmla="*/ 64 w 104"/>
                  <a:gd name="T37" fmla="*/ 48 h 120"/>
                  <a:gd name="T38" fmla="*/ 64 w 104"/>
                  <a:gd name="T39" fmla="*/ 56 h 120"/>
                  <a:gd name="T40" fmla="*/ 24 w 104"/>
                  <a:gd name="T41" fmla="*/ 56 h 120"/>
                  <a:gd name="T42" fmla="*/ 24 w 104"/>
                  <a:gd name="T43" fmla="*/ 48 h 120"/>
                  <a:gd name="T44" fmla="*/ 24 w 104"/>
                  <a:gd name="T45" fmla="*/ 72 h 120"/>
                  <a:gd name="T46" fmla="*/ 80 w 104"/>
                  <a:gd name="T47" fmla="*/ 72 h 120"/>
                  <a:gd name="T48" fmla="*/ 80 w 104"/>
                  <a:gd name="T49" fmla="*/ 80 h 120"/>
                  <a:gd name="T50" fmla="*/ 24 w 104"/>
                  <a:gd name="T51" fmla="*/ 80 h 120"/>
                  <a:gd name="T52" fmla="*/ 24 w 104"/>
                  <a:gd name="T5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4" h="120">
                    <a:moveTo>
                      <a:pt x="40" y="99"/>
                    </a:moveTo>
                    <a:cubicBezTo>
                      <a:pt x="43" y="96"/>
                      <a:pt x="48" y="94"/>
                      <a:pt x="52" y="94"/>
                    </a:cubicBezTo>
                    <a:cubicBezTo>
                      <a:pt x="57" y="94"/>
                      <a:pt x="61" y="96"/>
                      <a:pt x="64" y="99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8" y="120"/>
                      <a:pt x="18" y="120"/>
                      <a:pt x="18" y="120"/>
                    </a:cubicBezTo>
                    <a:lnTo>
                      <a:pt x="40" y="99"/>
                    </a:lnTo>
                    <a:close/>
                    <a:moveTo>
                      <a:pt x="24" y="24"/>
                    </a:move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24"/>
                    </a:lnTo>
                    <a:close/>
                    <a:moveTo>
                      <a:pt x="24" y="48"/>
                    </a:move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24" y="56"/>
                      <a:pt x="24" y="56"/>
                      <a:pt x="24" y="56"/>
                    </a:cubicBezTo>
                    <a:lnTo>
                      <a:pt x="24" y="48"/>
                    </a:lnTo>
                    <a:close/>
                    <a:moveTo>
                      <a:pt x="24" y="72"/>
                    </a:move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24" y="80"/>
                      <a:pt x="24" y="80"/>
                      <a:pt x="24" y="80"/>
                    </a:cubicBezTo>
                    <a:lnTo>
                      <a:pt x="2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7934879" y="3995444"/>
              <a:ext cx="2542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sz="24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6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6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4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7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3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 p14:presetBounceEnd="3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5" grpId="0" animBg="1"/>
          <p:bldP spid="3" grpId="0" animBg="1"/>
          <p:bldP spid="4" grpId="0" animBg="1"/>
          <p:bldP spid="5" grpId="0" animBg="1"/>
          <p:bldP spid="6" grpId="0" animBg="1"/>
          <p:bldP spid="32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6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4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7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5" grpId="0" animBg="1"/>
          <p:bldP spid="3" grpId="0" animBg="1"/>
          <p:bldP spid="4" grpId="0" animBg="1"/>
          <p:bldP spid="5" grpId="0" animBg="1"/>
          <p:bldP spid="6" grpId="0" animBg="1"/>
          <p:bldP spid="32" grpId="0" animBg="1"/>
          <p:bldP spid="34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42913" y="368300"/>
            <a:ext cx="11306175" cy="6121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971926" y="368301"/>
            <a:ext cx="7777162" cy="43942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0383" y="5334317"/>
            <a:ext cx="3720258" cy="862221"/>
            <a:chOff x="410383" y="5334317"/>
            <a:chExt cx="3720258" cy="862221"/>
          </a:xfrm>
        </p:grpSpPr>
        <p:sp>
          <p:nvSpPr>
            <p:cNvPr id="10" name="文本框 9"/>
            <p:cNvSpPr txBox="1"/>
            <p:nvPr/>
          </p:nvSpPr>
          <p:spPr>
            <a:xfrm>
              <a:off x="410383" y="5334317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0383" y="5734873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42911" y="368300"/>
            <a:ext cx="3529014" cy="4392613"/>
          </a:xfrm>
          <a:prstGeom prst="rect">
            <a:avLst/>
          </a:prstGeom>
          <a:solidFill>
            <a:srgbClr val="0E6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4762" y="1425529"/>
            <a:ext cx="321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COMPANY</a:t>
            </a:r>
            <a:endParaRPr lang="zh-CN" altLang="en-US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4762" y="1892109"/>
            <a:ext cx="2557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ANNUAL BUSINESS REPORT</a:t>
            </a:r>
          </a:p>
        </p:txBody>
      </p:sp>
      <p:sp>
        <p:nvSpPr>
          <p:cNvPr id="13" name="椭圆 12"/>
          <p:cNvSpPr/>
          <p:nvPr/>
        </p:nvSpPr>
        <p:spPr>
          <a:xfrm>
            <a:off x="869062" y="2476884"/>
            <a:ext cx="324768" cy="3247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E629B"/>
                </a:solidFill>
              </a:rPr>
              <a:t>1</a:t>
            </a:r>
            <a:endParaRPr lang="zh-CN" altLang="en-US" dirty="0">
              <a:solidFill>
                <a:srgbClr val="0E629B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399342" y="2476884"/>
            <a:ext cx="324768" cy="3247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E629B"/>
                </a:solidFill>
              </a:rPr>
              <a:t>2</a:t>
            </a:r>
            <a:endParaRPr lang="zh-CN" altLang="en-US" dirty="0">
              <a:solidFill>
                <a:srgbClr val="0E629B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29622" y="2476884"/>
            <a:ext cx="324768" cy="3247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E629B"/>
                </a:solidFill>
              </a:rPr>
              <a:t>3</a:t>
            </a:r>
            <a:endParaRPr lang="zh-CN" altLang="en-US" dirty="0">
              <a:solidFill>
                <a:srgbClr val="0E629B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32288" y="5334317"/>
            <a:ext cx="3720258" cy="862221"/>
            <a:chOff x="4332288" y="5334317"/>
            <a:chExt cx="3720258" cy="862221"/>
          </a:xfrm>
        </p:grpSpPr>
        <p:sp>
          <p:nvSpPr>
            <p:cNvPr id="21" name="文本框 20"/>
            <p:cNvSpPr txBox="1"/>
            <p:nvPr/>
          </p:nvSpPr>
          <p:spPr>
            <a:xfrm>
              <a:off x="4332288" y="5334317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32288" y="5734873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54193" y="5334317"/>
            <a:ext cx="3720258" cy="862221"/>
            <a:chOff x="8254193" y="5334317"/>
            <a:chExt cx="3720258" cy="862221"/>
          </a:xfrm>
        </p:grpSpPr>
        <p:sp>
          <p:nvSpPr>
            <p:cNvPr id="23" name="文本框 22"/>
            <p:cNvSpPr txBox="1"/>
            <p:nvPr/>
          </p:nvSpPr>
          <p:spPr>
            <a:xfrm>
              <a:off x="8254193" y="5334317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54193" y="5734873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18" name="矩形 17"/>
          <p:cNvSpPr/>
          <p:nvPr/>
        </p:nvSpPr>
        <p:spPr>
          <a:xfrm flipH="1">
            <a:off x="3971925" y="368300"/>
            <a:ext cx="7777164" cy="4392613"/>
          </a:xfrm>
          <a:prstGeom prst="rect">
            <a:avLst/>
          </a:prstGeom>
          <a:gradFill>
            <a:gsLst>
              <a:gs pos="62000">
                <a:schemeClr val="accent1">
                  <a:lumMod val="50000"/>
                  <a:alpha val="36000"/>
                </a:schemeClr>
              </a:gs>
              <a:gs pos="40000">
                <a:srgbClr val="03747E">
                  <a:alpha val="26000"/>
                </a:srgbClr>
              </a:gs>
              <a:gs pos="19000">
                <a:srgbClr val="2FA7D3">
                  <a:alpha val="26000"/>
                </a:srgbClr>
              </a:gs>
              <a:gs pos="0">
                <a:srgbClr val="0E629B">
                  <a:alpha val="59000"/>
                </a:srgbClr>
              </a:gs>
              <a:gs pos="98000">
                <a:srgbClr val="0E629B">
                  <a:alpha val="8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13" grpId="0" animBg="1"/>
      <p:bldP spid="14" grpId="0" animBg="1"/>
      <p:bldP spid="15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42912" y="1456840"/>
            <a:ext cx="11306175" cy="4695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240280" y="3608388"/>
            <a:ext cx="0" cy="1396206"/>
          </a:xfrm>
          <a:prstGeom prst="line">
            <a:avLst/>
          </a:prstGeom>
          <a:ln>
            <a:solidFill>
              <a:srgbClr val="172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7600" y="3608388"/>
            <a:ext cx="0" cy="1396206"/>
          </a:xfrm>
          <a:prstGeom prst="line">
            <a:avLst/>
          </a:prstGeom>
          <a:ln>
            <a:solidFill>
              <a:srgbClr val="172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26280" y="3608388"/>
            <a:ext cx="0" cy="1396206"/>
          </a:xfrm>
          <a:prstGeom prst="line">
            <a:avLst/>
          </a:prstGeom>
          <a:ln>
            <a:solidFill>
              <a:srgbClr val="172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934958" y="3608388"/>
            <a:ext cx="0" cy="1396206"/>
          </a:xfrm>
          <a:prstGeom prst="line">
            <a:avLst/>
          </a:prstGeom>
          <a:ln>
            <a:solidFill>
              <a:srgbClr val="172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06659" y="3608388"/>
            <a:ext cx="0" cy="1396206"/>
          </a:xfrm>
          <a:prstGeom prst="line">
            <a:avLst/>
          </a:prstGeom>
          <a:ln>
            <a:solidFill>
              <a:srgbClr val="172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rot="16200000">
            <a:off x="1884881" y="5187473"/>
            <a:ext cx="71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PART01</a:t>
            </a:r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3302201" y="5187473"/>
            <a:ext cx="71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PART02</a:t>
            </a:r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4170881" y="5187473"/>
            <a:ext cx="71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PART03</a:t>
            </a:r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4607137" y="5187473"/>
            <a:ext cx="71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PART04</a:t>
            </a: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4865074" y="5187473"/>
            <a:ext cx="71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PART05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386840" y="1798320"/>
            <a:ext cx="1810068" cy="1810068"/>
            <a:chOff x="1386840" y="1798320"/>
            <a:chExt cx="1810068" cy="1810068"/>
          </a:xfrm>
        </p:grpSpPr>
        <p:sp>
          <p:nvSpPr>
            <p:cNvPr id="2" name="椭圆 1"/>
            <p:cNvSpPr/>
            <p:nvPr/>
          </p:nvSpPr>
          <p:spPr>
            <a:xfrm>
              <a:off x="1386840" y="1798320"/>
              <a:ext cx="1810068" cy="1810068"/>
            </a:xfrm>
            <a:prstGeom prst="ellipse">
              <a:avLst/>
            </a:prstGeom>
            <a:gradFill>
              <a:gsLst>
                <a:gs pos="15000">
                  <a:srgbClr val="242D52"/>
                </a:gs>
                <a:gs pos="100000">
                  <a:srgbClr val="0070C0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88984" y="2349411"/>
              <a:ext cx="12057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</a:rPr>
                <a:t>100</a:t>
              </a:r>
              <a:r>
                <a:rPr lang="en-US" altLang="zh-CN" dirty="0">
                  <a:solidFill>
                    <a:schemeClr val="bg1"/>
                  </a:solidFill>
                </a:rPr>
                <a:t>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10984" y="2644776"/>
            <a:ext cx="963612" cy="963612"/>
            <a:chOff x="3210984" y="2644776"/>
            <a:chExt cx="963612" cy="963612"/>
          </a:xfrm>
        </p:grpSpPr>
        <p:sp>
          <p:nvSpPr>
            <p:cNvPr id="3" name="椭圆 2"/>
            <p:cNvSpPr/>
            <p:nvPr/>
          </p:nvSpPr>
          <p:spPr>
            <a:xfrm>
              <a:off x="3210984" y="2644776"/>
              <a:ext cx="963612" cy="963612"/>
            </a:xfrm>
            <a:prstGeom prst="ellipse">
              <a:avLst/>
            </a:prstGeom>
            <a:gradFill>
              <a:gsLst>
                <a:gs pos="29000">
                  <a:srgbClr val="242D52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04890" y="2918589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42</a:t>
              </a:r>
              <a:r>
                <a:rPr lang="en-US" altLang="zh-CN" sz="1050" dirty="0">
                  <a:solidFill>
                    <a:schemeClr val="bg1"/>
                  </a:solidFill>
                </a:rPr>
                <a:t>%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325304" y="3149442"/>
            <a:ext cx="458946" cy="458946"/>
            <a:chOff x="4325304" y="3149442"/>
            <a:chExt cx="458946" cy="458946"/>
          </a:xfrm>
        </p:grpSpPr>
        <p:sp>
          <p:nvSpPr>
            <p:cNvPr id="6" name="椭圆 5"/>
            <p:cNvSpPr/>
            <p:nvPr/>
          </p:nvSpPr>
          <p:spPr>
            <a:xfrm>
              <a:off x="4325304" y="3149442"/>
              <a:ext cx="458946" cy="458946"/>
            </a:xfrm>
            <a:prstGeom prst="ellipse">
              <a:avLst/>
            </a:prstGeom>
            <a:gradFill>
              <a:gsLst>
                <a:gs pos="29000">
                  <a:srgbClr val="242D52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68502" y="3248110"/>
              <a:ext cx="3978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25</a:t>
              </a:r>
              <a:r>
                <a:rPr lang="en-US" altLang="zh-CN" sz="600" dirty="0">
                  <a:solidFill>
                    <a:schemeClr val="bg1"/>
                  </a:solidFill>
                </a:rPr>
                <a:t>%</a:t>
              </a:r>
              <a:endParaRPr lang="zh-CN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57992" y="3318699"/>
            <a:ext cx="397866" cy="289689"/>
            <a:chOff x="4757992" y="3318699"/>
            <a:chExt cx="397866" cy="289689"/>
          </a:xfrm>
        </p:grpSpPr>
        <p:sp>
          <p:nvSpPr>
            <p:cNvPr id="4" name="椭圆 3"/>
            <p:cNvSpPr/>
            <p:nvPr/>
          </p:nvSpPr>
          <p:spPr>
            <a:xfrm>
              <a:off x="4797798" y="3318699"/>
              <a:ext cx="289689" cy="289689"/>
            </a:xfrm>
            <a:prstGeom prst="ellipse">
              <a:avLst/>
            </a:prstGeom>
            <a:gradFill>
              <a:gsLst>
                <a:gs pos="29000">
                  <a:srgbClr val="2867A2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57992" y="3332738"/>
              <a:ext cx="3978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15</a:t>
              </a:r>
              <a:r>
                <a:rPr lang="en-US" altLang="zh-CN" sz="600" dirty="0">
                  <a:solidFill>
                    <a:schemeClr val="bg1"/>
                  </a:solidFill>
                </a:rPr>
                <a:t>%</a:t>
              </a:r>
              <a:endParaRPr lang="zh-CN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050064" y="3411385"/>
            <a:ext cx="295274" cy="246221"/>
            <a:chOff x="5050064" y="3411385"/>
            <a:chExt cx="295274" cy="246221"/>
          </a:xfrm>
        </p:grpSpPr>
        <p:sp>
          <p:nvSpPr>
            <p:cNvPr id="5" name="椭圆 4"/>
            <p:cNvSpPr/>
            <p:nvPr/>
          </p:nvSpPr>
          <p:spPr>
            <a:xfrm>
              <a:off x="5101035" y="3423762"/>
              <a:ext cx="184626" cy="184626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50064" y="3411385"/>
              <a:ext cx="2952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5</a:t>
              </a:r>
              <a:r>
                <a:rPr lang="en-US" altLang="zh-CN" sz="400" dirty="0">
                  <a:solidFill>
                    <a:schemeClr val="bg1"/>
                  </a:solidFill>
                </a:rPr>
                <a:t>%</a:t>
              </a:r>
              <a:endParaRPr lang="zh-CN" altLang="en-US" sz="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46709" y="2630895"/>
            <a:ext cx="5301403" cy="1342554"/>
            <a:chOff x="6246709" y="2630895"/>
            <a:chExt cx="5301403" cy="1342554"/>
          </a:xfrm>
        </p:grpSpPr>
        <p:sp>
          <p:nvSpPr>
            <p:cNvPr id="26" name="文本框 25"/>
            <p:cNvSpPr txBox="1"/>
            <p:nvPr/>
          </p:nvSpPr>
          <p:spPr>
            <a:xfrm>
              <a:off x="6371485" y="2630895"/>
              <a:ext cx="2235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46709" y="2957786"/>
              <a:ext cx="53014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  </a:r>
            </a:p>
            <a:p>
              <a:endPara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371485" y="2703354"/>
              <a:ext cx="0" cy="215235"/>
            </a:xfrm>
            <a:prstGeom prst="line">
              <a:avLst/>
            </a:prstGeom>
            <a:ln w="28575">
              <a:solidFill>
                <a:srgbClr val="0B18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246709" y="4388078"/>
            <a:ext cx="5301403" cy="1342554"/>
            <a:chOff x="6246709" y="4388078"/>
            <a:chExt cx="5301403" cy="1342554"/>
          </a:xfrm>
        </p:grpSpPr>
        <p:sp>
          <p:nvSpPr>
            <p:cNvPr id="42" name="文本框 41"/>
            <p:cNvSpPr txBox="1"/>
            <p:nvPr/>
          </p:nvSpPr>
          <p:spPr>
            <a:xfrm>
              <a:off x="6371485" y="4388078"/>
              <a:ext cx="2235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246709" y="4714969"/>
              <a:ext cx="53014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  </a:r>
            </a:p>
            <a:p>
              <a:endPara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371485" y="4460537"/>
              <a:ext cx="0" cy="215235"/>
            </a:xfrm>
            <a:prstGeom prst="line">
              <a:avLst/>
            </a:prstGeom>
            <a:ln w="28575">
              <a:solidFill>
                <a:srgbClr val="0B18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 56"/>
          <p:cNvSpPr/>
          <p:nvPr/>
        </p:nvSpPr>
        <p:spPr>
          <a:xfrm>
            <a:off x="7005182" y="1585317"/>
            <a:ext cx="2942860" cy="294285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2357186" y="1567949"/>
            <a:ext cx="2855325" cy="286554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4851656" y="1872091"/>
            <a:ext cx="2400378" cy="240037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82636" y="2272360"/>
            <a:ext cx="1647641" cy="1647641"/>
          </a:xfrm>
          <a:prstGeom prst="roundRect">
            <a:avLst>
              <a:gd name="adj" fmla="val 36550"/>
            </a:avLst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reflection blurRad="6350" stA="29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635498" y="2176381"/>
            <a:ext cx="1760730" cy="1760730"/>
          </a:xfrm>
          <a:prstGeom prst="roundRect">
            <a:avLst>
              <a:gd name="adj" fmla="val 36550"/>
            </a:avLst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reflection blurRad="6350" stA="31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001747" y="2704065"/>
            <a:ext cx="1830136" cy="868850"/>
            <a:chOff x="10981352" y="919893"/>
            <a:chExt cx="1830136" cy="868850"/>
          </a:xfrm>
        </p:grpSpPr>
        <p:grpSp>
          <p:nvGrpSpPr>
            <p:cNvPr id="8" name="组合 7"/>
            <p:cNvGrpSpPr/>
            <p:nvPr/>
          </p:nvGrpSpPr>
          <p:grpSpPr>
            <a:xfrm>
              <a:off x="11518564" y="919893"/>
              <a:ext cx="488450" cy="397643"/>
              <a:chOff x="5057775" y="5124451"/>
              <a:chExt cx="811213" cy="660400"/>
            </a:xfrm>
            <a:solidFill>
              <a:schemeClr val="bg1"/>
            </a:solidFill>
          </p:grpSpPr>
          <p:sp>
            <p:nvSpPr>
              <p:cNvPr id="10" name="Freeform 48"/>
              <p:cNvSpPr/>
              <p:nvPr/>
            </p:nvSpPr>
            <p:spPr bwMode="auto">
              <a:xfrm>
                <a:off x="5162550" y="5245101"/>
                <a:ext cx="706438" cy="539750"/>
              </a:xfrm>
              <a:custGeom>
                <a:avLst/>
                <a:gdLst>
                  <a:gd name="T0" fmla="*/ 402 w 445"/>
                  <a:gd name="T1" fmla="*/ 0 h 340"/>
                  <a:gd name="T2" fmla="*/ 379 w 445"/>
                  <a:gd name="T3" fmla="*/ 0 h 340"/>
                  <a:gd name="T4" fmla="*/ 360 w 445"/>
                  <a:gd name="T5" fmla="*/ 0 h 340"/>
                  <a:gd name="T6" fmla="*/ 324 w 445"/>
                  <a:gd name="T7" fmla="*/ 0 h 340"/>
                  <a:gd name="T8" fmla="*/ 0 w 445"/>
                  <a:gd name="T9" fmla="*/ 0 h 340"/>
                  <a:gd name="T10" fmla="*/ 0 w 445"/>
                  <a:gd name="T11" fmla="*/ 11 h 340"/>
                  <a:gd name="T12" fmla="*/ 0 w 445"/>
                  <a:gd name="T13" fmla="*/ 246 h 340"/>
                  <a:gd name="T14" fmla="*/ 0 w 445"/>
                  <a:gd name="T15" fmla="*/ 265 h 340"/>
                  <a:gd name="T16" fmla="*/ 0 w 445"/>
                  <a:gd name="T17" fmla="*/ 272 h 340"/>
                  <a:gd name="T18" fmla="*/ 0 w 445"/>
                  <a:gd name="T19" fmla="*/ 340 h 340"/>
                  <a:gd name="T20" fmla="*/ 445 w 445"/>
                  <a:gd name="T21" fmla="*/ 340 h 340"/>
                  <a:gd name="T22" fmla="*/ 445 w 445"/>
                  <a:gd name="T23" fmla="*/ 0 h 340"/>
                  <a:gd name="T24" fmla="*/ 402 w 445"/>
                  <a:gd name="T2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5" h="340">
                    <a:moveTo>
                      <a:pt x="402" y="0"/>
                    </a:moveTo>
                    <a:lnTo>
                      <a:pt x="379" y="0"/>
                    </a:lnTo>
                    <a:lnTo>
                      <a:pt x="360" y="0"/>
                    </a:lnTo>
                    <a:lnTo>
                      <a:pt x="32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6"/>
                    </a:lnTo>
                    <a:lnTo>
                      <a:pt x="0" y="265"/>
                    </a:lnTo>
                    <a:lnTo>
                      <a:pt x="0" y="272"/>
                    </a:lnTo>
                    <a:lnTo>
                      <a:pt x="0" y="340"/>
                    </a:lnTo>
                    <a:lnTo>
                      <a:pt x="445" y="340"/>
                    </a:lnTo>
                    <a:lnTo>
                      <a:pt x="445" y="0"/>
                    </a:lnTo>
                    <a:lnTo>
                      <a:pt x="40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49"/>
              <p:cNvSpPr/>
              <p:nvPr/>
            </p:nvSpPr>
            <p:spPr bwMode="auto">
              <a:xfrm>
                <a:off x="5057775" y="5124451"/>
                <a:ext cx="706438" cy="541338"/>
              </a:xfrm>
              <a:custGeom>
                <a:avLst/>
                <a:gdLst>
                  <a:gd name="T0" fmla="*/ 426 w 445"/>
                  <a:gd name="T1" fmla="*/ 57 h 341"/>
                  <a:gd name="T2" fmla="*/ 445 w 445"/>
                  <a:gd name="T3" fmla="*/ 57 h 341"/>
                  <a:gd name="T4" fmla="*/ 445 w 445"/>
                  <a:gd name="T5" fmla="*/ 0 h 341"/>
                  <a:gd name="T6" fmla="*/ 0 w 445"/>
                  <a:gd name="T7" fmla="*/ 0 h 341"/>
                  <a:gd name="T8" fmla="*/ 0 w 445"/>
                  <a:gd name="T9" fmla="*/ 341 h 341"/>
                  <a:gd name="T10" fmla="*/ 47 w 445"/>
                  <a:gd name="T11" fmla="*/ 341 h 341"/>
                  <a:gd name="T12" fmla="*/ 47 w 445"/>
                  <a:gd name="T13" fmla="*/ 322 h 341"/>
                  <a:gd name="T14" fmla="*/ 47 w 445"/>
                  <a:gd name="T15" fmla="*/ 57 h 341"/>
                  <a:gd name="T16" fmla="*/ 390 w 445"/>
                  <a:gd name="T17" fmla="*/ 57 h 341"/>
                  <a:gd name="T18" fmla="*/ 426 w 445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341">
                    <a:moveTo>
                      <a:pt x="426" y="57"/>
                    </a:moveTo>
                    <a:lnTo>
                      <a:pt x="445" y="57"/>
                    </a:lnTo>
                    <a:lnTo>
                      <a:pt x="445" y="0"/>
                    </a:lnTo>
                    <a:lnTo>
                      <a:pt x="0" y="0"/>
                    </a:lnTo>
                    <a:lnTo>
                      <a:pt x="0" y="341"/>
                    </a:lnTo>
                    <a:lnTo>
                      <a:pt x="47" y="341"/>
                    </a:lnTo>
                    <a:lnTo>
                      <a:pt x="47" y="322"/>
                    </a:lnTo>
                    <a:lnTo>
                      <a:pt x="47" y="57"/>
                    </a:lnTo>
                    <a:lnTo>
                      <a:pt x="390" y="57"/>
                    </a:lnTo>
                    <a:lnTo>
                      <a:pt x="426" y="5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0981352" y="1419411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53411" y="2517890"/>
            <a:ext cx="1830136" cy="987194"/>
            <a:chOff x="8015941" y="2426653"/>
            <a:chExt cx="1830136" cy="987194"/>
          </a:xfrm>
        </p:grpSpPr>
        <p:grpSp>
          <p:nvGrpSpPr>
            <p:cNvPr id="13" name="组合 12"/>
            <p:cNvGrpSpPr/>
            <p:nvPr/>
          </p:nvGrpSpPr>
          <p:grpSpPr>
            <a:xfrm>
              <a:off x="8545889" y="2426653"/>
              <a:ext cx="556881" cy="554390"/>
              <a:chOff x="7797800" y="2395538"/>
              <a:chExt cx="709613" cy="706438"/>
            </a:xfrm>
            <a:solidFill>
              <a:schemeClr val="bg1"/>
            </a:solidFill>
          </p:grpSpPr>
          <p:sp>
            <p:nvSpPr>
              <p:cNvPr id="15" name="Freeform 39"/>
              <p:cNvSpPr>
                <a:spLocks noEditPoints="1"/>
              </p:cNvSpPr>
              <p:nvPr/>
            </p:nvSpPr>
            <p:spPr bwMode="auto">
              <a:xfrm>
                <a:off x="7797800" y="2395538"/>
                <a:ext cx="709613" cy="706438"/>
              </a:xfrm>
              <a:custGeom>
                <a:avLst/>
                <a:gdLst>
                  <a:gd name="T0" fmla="*/ 134 w 189"/>
                  <a:gd name="T1" fmla="*/ 124 h 188"/>
                  <a:gd name="T2" fmla="*/ 152 w 189"/>
                  <a:gd name="T3" fmla="*/ 76 h 188"/>
                  <a:gd name="T4" fmla="*/ 76 w 189"/>
                  <a:gd name="T5" fmla="*/ 0 h 188"/>
                  <a:gd name="T6" fmla="*/ 0 w 189"/>
                  <a:gd name="T7" fmla="*/ 76 h 188"/>
                  <a:gd name="T8" fmla="*/ 76 w 189"/>
                  <a:gd name="T9" fmla="*/ 152 h 188"/>
                  <a:gd name="T10" fmla="*/ 125 w 189"/>
                  <a:gd name="T11" fmla="*/ 134 h 188"/>
                  <a:gd name="T12" fmla="*/ 179 w 189"/>
                  <a:gd name="T13" fmla="*/ 188 h 188"/>
                  <a:gd name="T14" fmla="*/ 189 w 189"/>
                  <a:gd name="T15" fmla="*/ 179 h 188"/>
                  <a:gd name="T16" fmla="*/ 134 w 189"/>
                  <a:gd name="T17" fmla="*/ 124 h 188"/>
                  <a:gd name="T18" fmla="*/ 76 w 189"/>
                  <a:gd name="T19" fmla="*/ 144 h 188"/>
                  <a:gd name="T20" fmla="*/ 8 w 189"/>
                  <a:gd name="T21" fmla="*/ 76 h 188"/>
                  <a:gd name="T22" fmla="*/ 76 w 189"/>
                  <a:gd name="T23" fmla="*/ 8 h 188"/>
                  <a:gd name="T24" fmla="*/ 144 w 189"/>
                  <a:gd name="T25" fmla="*/ 76 h 188"/>
                  <a:gd name="T26" fmla="*/ 76 w 189"/>
                  <a:gd name="T27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88">
                    <a:moveTo>
                      <a:pt x="134" y="124"/>
                    </a:moveTo>
                    <a:cubicBezTo>
                      <a:pt x="145" y="111"/>
                      <a:pt x="152" y="94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94" y="152"/>
                      <a:pt x="111" y="145"/>
                      <a:pt x="125" y="134"/>
                    </a:cubicBezTo>
                    <a:cubicBezTo>
                      <a:pt x="179" y="188"/>
                      <a:pt x="179" y="188"/>
                      <a:pt x="179" y="188"/>
                    </a:cubicBezTo>
                    <a:cubicBezTo>
                      <a:pt x="189" y="179"/>
                      <a:pt x="189" y="179"/>
                      <a:pt x="189" y="179"/>
                    </a:cubicBezTo>
                    <a:lnTo>
                      <a:pt x="134" y="124"/>
                    </a:lnTo>
                    <a:close/>
                    <a:moveTo>
                      <a:pt x="76" y="144"/>
                    </a:moveTo>
                    <a:cubicBezTo>
                      <a:pt x="38" y="144"/>
                      <a:pt x="8" y="113"/>
                      <a:pt x="8" y="76"/>
                    </a:cubicBezTo>
                    <a:cubicBezTo>
                      <a:pt x="8" y="38"/>
                      <a:pt x="38" y="8"/>
                      <a:pt x="76" y="8"/>
                    </a:cubicBezTo>
                    <a:cubicBezTo>
                      <a:pt x="113" y="8"/>
                      <a:pt x="144" y="38"/>
                      <a:pt x="144" y="76"/>
                    </a:cubicBezTo>
                    <a:cubicBezTo>
                      <a:pt x="144" y="113"/>
                      <a:pt x="113" y="144"/>
                      <a:pt x="7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40"/>
              <p:cNvSpPr>
                <a:spLocks noChangeArrowheads="1"/>
              </p:cNvSpPr>
              <p:nvPr/>
            </p:nvSpPr>
            <p:spPr bwMode="auto">
              <a:xfrm>
                <a:off x="7858125" y="2455863"/>
                <a:ext cx="450850" cy="4508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8015941" y="3044515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963526" y="5015186"/>
            <a:ext cx="913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42913" y="6489700"/>
            <a:ext cx="3533145" cy="0"/>
          </a:xfrm>
          <a:prstGeom prst="line">
            <a:avLst/>
          </a:prstGeom>
          <a:ln w="57150">
            <a:solidFill>
              <a:srgbClr val="242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955652" y="6489700"/>
            <a:ext cx="4264423" cy="0"/>
          </a:xfrm>
          <a:prstGeom prst="line">
            <a:avLst/>
          </a:prstGeom>
          <a:ln w="12700">
            <a:solidFill>
              <a:srgbClr val="242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220075" y="6489700"/>
            <a:ext cx="3533145" cy="0"/>
          </a:xfrm>
          <a:prstGeom prst="line">
            <a:avLst/>
          </a:prstGeom>
          <a:ln w="57150">
            <a:solidFill>
              <a:srgbClr val="242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35975" y="5796496"/>
            <a:ext cx="214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Important words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7843" y="6187293"/>
            <a:ext cx="1641957" cy="284080"/>
            <a:chOff x="567843" y="6187293"/>
            <a:chExt cx="1641957" cy="284080"/>
          </a:xfrm>
        </p:grpSpPr>
        <p:sp>
          <p:nvSpPr>
            <p:cNvPr id="44" name="Freeform 46"/>
            <p:cNvSpPr/>
            <p:nvPr/>
          </p:nvSpPr>
          <p:spPr bwMode="auto">
            <a:xfrm>
              <a:off x="567843" y="6226862"/>
              <a:ext cx="218713" cy="212022"/>
            </a:xfrm>
            <a:custGeom>
              <a:avLst/>
              <a:gdLst>
                <a:gd name="T0" fmla="*/ 213 w 221"/>
                <a:gd name="T1" fmla="*/ 180 h 214"/>
                <a:gd name="T2" fmla="*/ 170 w 221"/>
                <a:gd name="T3" fmla="*/ 138 h 214"/>
                <a:gd name="T4" fmla="*/ 176 w 221"/>
                <a:gd name="T5" fmla="*/ 132 h 214"/>
                <a:gd name="T6" fmla="*/ 170 w 221"/>
                <a:gd name="T7" fmla="*/ 127 h 214"/>
                <a:gd name="T8" fmla="*/ 153 w 221"/>
                <a:gd name="T9" fmla="*/ 143 h 214"/>
                <a:gd name="T10" fmla="*/ 125 w 221"/>
                <a:gd name="T11" fmla="*/ 115 h 214"/>
                <a:gd name="T12" fmla="*/ 159 w 221"/>
                <a:gd name="T13" fmla="*/ 81 h 214"/>
                <a:gd name="T14" fmla="*/ 173 w 221"/>
                <a:gd name="T15" fmla="*/ 84 h 214"/>
                <a:gd name="T16" fmla="*/ 203 w 221"/>
                <a:gd name="T17" fmla="*/ 71 h 214"/>
                <a:gd name="T18" fmla="*/ 212 w 221"/>
                <a:gd name="T19" fmla="*/ 25 h 214"/>
                <a:gd name="T20" fmla="*/ 209 w 221"/>
                <a:gd name="T21" fmla="*/ 20 h 214"/>
                <a:gd name="T22" fmla="*/ 191 w 221"/>
                <a:gd name="T23" fmla="*/ 38 h 214"/>
                <a:gd name="T24" fmla="*/ 176 w 221"/>
                <a:gd name="T25" fmla="*/ 38 h 214"/>
                <a:gd name="T26" fmla="*/ 177 w 221"/>
                <a:gd name="T27" fmla="*/ 24 h 214"/>
                <a:gd name="T28" fmla="*/ 195 w 221"/>
                <a:gd name="T29" fmla="*/ 5 h 214"/>
                <a:gd name="T30" fmla="*/ 190 w 221"/>
                <a:gd name="T31" fmla="*/ 3 h 214"/>
                <a:gd name="T32" fmla="*/ 173 w 221"/>
                <a:gd name="T33" fmla="*/ 0 h 214"/>
                <a:gd name="T34" fmla="*/ 143 w 221"/>
                <a:gd name="T35" fmla="*/ 12 h 214"/>
                <a:gd name="T36" fmla="*/ 134 w 221"/>
                <a:gd name="T37" fmla="*/ 56 h 214"/>
                <a:gd name="T38" fmla="*/ 100 w 221"/>
                <a:gd name="T39" fmla="*/ 90 h 214"/>
                <a:gd name="T40" fmla="*/ 52 w 221"/>
                <a:gd name="T41" fmla="*/ 42 h 214"/>
                <a:gd name="T42" fmla="*/ 57 w 221"/>
                <a:gd name="T43" fmla="*/ 36 h 214"/>
                <a:gd name="T44" fmla="*/ 26 w 221"/>
                <a:gd name="T45" fmla="*/ 5 h 214"/>
                <a:gd name="T46" fmla="*/ 9 w 221"/>
                <a:gd name="T47" fmla="*/ 22 h 214"/>
                <a:gd name="T48" fmla="*/ 40 w 221"/>
                <a:gd name="T49" fmla="*/ 53 h 214"/>
                <a:gd name="T50" fmla="*/ 46 w 221"/>
                <a:gd name="T51" fmla="*/ 47 h 214"/>
                <a:gd name="T52" fmla="*/ 94 w 221"/>
                <a:gd name="T53" fmla="*/ 95 h 214"/>
                <a:gd name="T54" fmla="*/ 60 w 221"/>
                <a:gd name="T55" fmla="*/ 129 h 214"/>
                <a:gd name="T56" fmla="*/ 46 w 221"/>
                <a:gd name="T57" fmla="*/ 127 h 214"/>
                <a:gd name="T58" fmla="*/ 16 w 221"/>
                <a:gd name="T59" fmla="*/ 139 h 214"/>
                <a:gd name="T60" fmla="*/ 7 w 221"/>
                <a:gd name="T61" fmla="*/ 186 h 214"/>
                <a:gd name="T62" fmla="*/ 10 w 221"/>
                <a:gd name="T63" fmla="*/ 191 h 214"/>
                <a:gd name="T64" fmla="*/ 28 w 221"/>
                <a:gd name="T65" fmla="*/ 172 h 214"/>
                <a:gd name="T66" fmla="*/ 42 w 221"/>
                <a:gd name="T67" fmla="*/ 172 h 214"/>
                <a:gd name="T68" fmla="*/ 42 w 221"/>
                <a:gd name="T69" fmla="*/ 187 h 214"/>
                <a:gd name="T70" fmla="*/ 24 w 221"/>
                <a:gd name="T71" fmla="*/ 205 h 214"/>
                <a:gd name="T72" fmla="*/ 29 w 221"/>
                <a:gd name="T73" fmla="*/ 207 h 214"/>
                <a:gd name="T74" fmla="*/ 46 w 221"/>
                <a:gd name="T75" fmla="*/ 211 h 214"/>
                <a:gd name="T76" fmla="*/ 76 w 221"/>
                <a:gd name="T77" fmla="*/ 199 h 214"/>
                <a:gd name="T78" fmla="*/ 85 w 221"/>
                <a:gd name="T79" fmla="*/ 155 h 214"/>
                <a:gd name="T80" fmla="*/ 119 w 221"/>
                <a:gd name="T81" fmla="*/ 121 h 214"/>
                <a:gd name="T82" fmla="*/ 148 w 221"/>
                <a:gd name="T83" fmla="*/ 149 h 214"/>
                <a:gd name="T84" fmla="*/ 131 w 221"/>
                <a:gd name="T85" fmla="*/ 166 h 214"/>
                <a:gd name="T86" fmla="*/ 136 w 221"/>
                <a:gd name="T87" fmla="*/ 172 h 214"/>
                <a:gd name="T88" fmla="*/ 142 w 221"/>
                <a:gd name="T89" fmla="*/ 166 h 214"/>
                <a:gd name="T90" fmla="*/ 184 w 221"/>
                <a:gd name="T91" fmla="*/ 209 h 214"/>
                <a:gd name="T92" fmla="*/ 199 w 221"/>
                <a:gd name="T93" fmla="*/ 214 h 214"/>
                <a:gd name="T94" fmla="*/ 213 w 221"/>
                <a:gd name="T95" fmla="*/ 209 h 214"/>
                <a:gd name="T96" fmla="*/ 213 w 221"/>
                <a:gd name="T97" fmla="*/ 18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14">
                  <a:moveTo>
                    <a:pt x="213" y="180"/>
                  </a:moveTo>
                  <a:cubicBezTo>
                    <a:pt x="170" y="138"/>
                    <a:pt x="170" y="138"/>
                    <a:pt x="170" y="138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0" y="127"/>
                    <a:pt x="170" y="127"/>
                    <a:pt x="170" y="127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4" y="83"/>
                    <a:pt x="168" y="84"/>
                    <a:pt x="173" y="84"/>
                  </a:cubicBezTo>
                  <a:cubicBezTo>
                    <a:pt x="184" y="84"/>
                    <a:pt x="195" y="79"/>
                    <a:pt x="203" y="71"/>
                  </a:cubicBezTo>
                  <a:cubicBezTo>
                    <a:pt x="215" y="59"/>
                    <a:pt x="219" y="41"/>
                    <a:pt x="212" y="25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5" y="1"/>
                    <a:pt x="179" y="0"/>
                    <a:pt x="173" y="0"/>
                  </a:cubicBezTo>
                  <a:cubicBezTo>
                    <a:pt x="162" y="0"/>
                    <a:pt x="151" y="4"/>
                    <a:pt x="143" y="12"/>
                  </a:cubicBezTo>
                  <a:cubicBezTo>
                    <a:pt x="132" y="24"/>
                    <a:pt x="128" y="40"/>
                    <a:pt x="134" y="56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55" y="128"/>
                    <a:pt x="51" y="127"/>
                    <a:pt x="46" y="127"/>
                  </a:cubicBezTo>
                  <a:cubicBezTo>
                    <a:pt x="35" y="127"/>
                    <a:pt x="24" y="131"/>
                    <a:pt x="16" y="139"/>
                  </a:cubicBezTo>
                  <a:cubicBezTo>
                    <a:pt x="4" y="151"/>
                    <a:pt x="0" y="170"/>
                    <a:pt x="7" y="186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35" y="210"/>
                    <a:pt x="40" y="211"/>
                    <a:pt x="46" y="211"/>
                  </a:cubicBezTo>
                  <a:cubicBezTo>
                    <a:pt x="57" y="211"/>
                    <a:pt x="68" y="207"/>
                    <a:pt x="76" y="199"/>
                  </a:cubicBezTo>
                  <a:cubicBezTo>
                    <a:pt x="87" y="187"/>
                    <a:pt x="91" y="170"/>
                    <a:pt x="85" y="155"/>
                  </a:cubicBezTo>
                  <a:cubicBezTo>
                    <a:pt x="119" y="121"/>
                    <a:pt x="119" y="121"/>
                    <a:pt x="119" y="121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84" y="209"/>
                    <a:pt x="184" y="209"/>
                    <a:pt x="184" y="209"/>
                  </a:cubicBezTo>
                  <a:cubicBezTo>
                    <a:pt x="188" y="212"/>
                    <a:pt x="193" y="214"/>
                    <a:pt x="199" y="214"/>
                  </a:cubicBezTo>
                  <a:cubicBezTo>
                    <a:pt x="204" y="214"/>
                    <a:pt x="209" y="212"/>
                    <a:pt x="213" y="209"/>
                  </a:cubicBezTo>
                  <a:cubicBezTo>
                    <a:pt x="221" y="201"/>
                    <a:pt x="221" y="188"/>
                    <a:pt x="213" y="1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6556" y="6187293"/>
              <a:ext cx="1423244" cy="2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D8D8D8">
                      <a:lumMod val="50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123,456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39008" y="6212693"/>
            <a:ext cx="1561236" cy="284080"/>
            <a:chOff x="5539008" y="6212693"/>
            <a:chExt cx="1561236" cy="284080"/>
          </a:xfrm>
        </p:grpSpPr>
        <p:sp>
          <p:nvSpPr>
            <p:cNvPr id="46" name="文本框 45"/>
            <p:cNvSpPr txBox="1"/>
            <p:nvPr/>
          </p:nvSpPr>
          <p:spPr>
            <a:xfrm>
              <a:off x="5677000" y="6212693"/>
              <a:ext cx="1423244" cy="2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D8D8D8">
                      <a:lumMod val="50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138.023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39008" y="6236151"/>
              <a:ext cx="194338" cy="194766"/>
              <a:chOff x="957263" y="3787776"/>
              <a:chExt cx="720725" cy="722312"/>
            </a:xfrm>
          </p:grpSpPr>
          <p:sp>
            <p:nvSpPr>
              <p:cNvPr id="48" name="Freeform 66"/>
              <p:cNvSpPr/>
              <p:nvPr/>
            </p:nvSpPr>
            <p:spPr bwMode="auto">
              <a:xfrm>
                <a:off x="957263" y="3787776"/>
                <a:ext cx="600075" cy="120650"/>
              </a:xfrm>
              <a:custGeom>
                <a:avLst/>
                <a:gdLst>
                  <a:gd name="T0" fmla="*/ 160 w 160"/>
                  <a:gd name="T1" fmla="*/ 18 h 32"/>
                  <a:gd name="T2" fmla="*/ 142 w 160"/>
                  <a:gd name="T3" fmla="*/ 0 h 32"/>
                  <a:gd name="T4" fmla="*/ 18 w 160"/>
                  <a:gd name="T5" fmla="*/ 0 h 32"/>
                  <a:gd name="T6" fmla="*/ 0 w 160"/>
                  <a:gd name="T7" fmla="*/ 18 h 32"/>
                  <a:gd name="T8" fmla="*/ 0 w 160"/>
                  <a:gd name="T9" fmla="*/ 32 h 32"/>
                  <a:gd name="T10" fmla="*/ 160 w 160"/>
                  <a:gd name="T11" fmla="*/ 32 h 32"/>
                  <a:gd name="T12" fmla="*/ 160 w 160"/>
                  <a:gd name="T1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32">
                    <a:moveTo>
                      <a:pt x="160" y="18"/>
                    </a:moveTo>
                    <a:cubicBezTo>
                      <a:pt x="160" y="8"/>
                      <a:pt x="152" y="0"/>
                      <a:pt x="14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60" y="32"/>
                      <a:pt x="160" y="32"/>
                      <a:pt x="160" y="32"/>
                    </a:cubicBezTo>
                    <a:lnTo>
                      <a:pt x="160" y="1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49" name="Freeform 67"/>
              <p:cNvSpPr>
                <a:spLocks noEditPoints="1"/>
              </p:cNvSpPr>
              <p:nvPr/>
            </p:nvSpPr>
            <p:spPr bwMode="auto">
              <a:xfrm>
                <a:off x="957263" y="3938588"/>
                <a:ext cx="720725" cy="571500"/>
              </a:xfrm>
              <a:custGeom>
                <a:avLst/>
                <a:gdLst>
                  <a:gd name="T0" fmla="*/ 186 w 192"/>
                  <a:gd name="T1" fmla="*/ 0 h 152"/>
                  <a:gd name="T2" fmla="*/ 169 w 192"/>
                  <a:gd name="T3" fmla="*/ 0 h 152"/>
                  <a:gd name="T4" fmla="*/ 160 w 192"/>
                  <a:gd name="T5" fmla="*/ 0 h 152"/>
                  <a:gd name="T6" fmla="*/ 0 w 192"/>
                  <a:gd name="T7" fmla="*/ 0 h 152"/>
                  <a:gd name="T8" fmla="*/ 0 w 192"/>
                  <a:gd name="T9" fmla="*/ 6 h 152"/>
                  <a:gd name="T10" fmla="*/ 0 w 192"/>
                  <a:gd name="T11" fmla="*/ 6 h 152"/>
                  <a:gd name="T12" fmla="*/ 0 w 192"/>
                  <a:gd name="T13" fmla="*/ 146 h 152"/>
                  <a:gd name="T14" fmla="*/ 6 w 192"/>
                  <a:gd name="T15" fmla="*/ 152 h 152"/>
                  <a:gd name="T16" fmla="*/ 186 w 192"/>
                  <a:gd name="T17" fmla="*/ 152 h 152"/>
                  <a:gd name="T18" fmla="*/ 192 w 192"/>
                  <a:gd name="T19" fmla="*/ 146 h 152"/>
                  <a:gd name="T20" fmla="*/ 192 w 192"/>
                  <a:gd name="T21" fmla="*/ 6 h 152"/>
                  <a:gd name="T22" fmla="*/ 186 w 192"/>
                  <a:gd name="T23" fmla="*/ 0 h 152"/>
                  <a:gd name="T24" fmla="*/ 148 w 192"/>
                  <a:gd name="T25" fmla="*/ 92 h 152"/>
                  <a:gd name="T26" fmla="*/ 132 w 192"/>
                  <a:gd name="T27" fmla="*/ 76 h 152"/>
                  <a:gd name="T28" fmla="*/ 148 w 192"/>
                  <a:gd name="T29" fmla="*/ 60 h 152"/>
                  <a:gd name="T30" fmla="*/ 164 w 192"/>
                  <a:gd name="T31" fmla="*/ 76 h 152"/>
                  <a:gd name="T32" fmla="*/ 148 w 192"/>
                  <a:gd name="T33" fmla="*/ 9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52">
                    <a:moveTo>
                      <a:pt x="186" y="0"/>
                    </a:moveTo>
                    <a:cubicBezTo>
                      <a:pt x="169" y="0"/>
                      <a:pt x="169" y="0"/>
                      <a:pt x="169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3" y="152"/>
                      <a:pt x="6" y="152"/>
                    </a:cubicBezTo>
                    <a:cubicBezTo>
                      <a:pt x="186" y="152"/>
                      <a:pt x="186" y="152"/>
                      <a:pt x="186" y="152"/>
                    </a:cubicBezTo>
                    <a:cubicBezTo>
                      <a:pt x="189" y="152"/>
                      <a:pt x="192" y="149"/>
                      <a:pt x="192" y="146"/>
                    </a:cubicBezTo>
                    <a:cubicBezTo>
                      <a:pt x="192" y="6"/>
                      <a:pt x="192" y="6"/>
                      <a:pt x="192" y="6"/>
                    </a:cubicBezTo>
                    <a:cubicBezTo>
                      <a:pt x="192" y="2"/>
                      <a:pt x="189" y="0"/>
                      <a:pt x="186" y="0"/>
                    </a:cubicBezTo>
                    <a:close/>
                    <a:moveTo>
                      <a:pt x="148" y="92"/>
                    </a:moveTo>
                    <a:cubicBezTo>
                      <a:pt x="139" y="92"/>
                      <a:pt x="132" y="84"/>
                      <a:pt x="132" y="76"/>
                    </a:cubicBezTo>
                    <a:cubicBezTo>
                      <a:pt x="132" y="67"/>
                      <a:pt x="139" y="60"/>
                      <a:pt x="148" y="60"/>
                    </a:cubicBezTo>
                    <a:cubicBezTo>
                      <a:pt x="157" y="60"/>
                      <a:pt x="164" y="67"/>
                      <a:pt x="164" y="76"/>
                    </a:cubicBezTo>
                    <a:cubicBezTo>
                      <a:pt x="164" y="84"/>
                      <a:pt x="157" y="92"/>
                      <a:pt x="148" y="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220075" y="6187293"/>
            <a:ext cx="1659962" cy="284080"/>
            <a:chOff x="8220075" y="6187293"/>
            <a:chExt cx="1659962" cy="284080"/>
          </a:xfrm>
        </p:grpSpPr>
        <p:sp>
          <p:nvSpPr>
            <p:cNvPr id="50" name="Freeform 22"/>
            <p:cNvSpPr/>
            <p:nvPr/>
          </p:nvSpPr>
          <p:spPr bwMode="auto">
            <a:xfrm>
              <a:off x="8220075" y="6196093"/>
              <a:ext cx="262991" cy="232996"/>
            </a:xfrm>
            <a:custGeom>
              <a:avLst/>
              <a:gdLst>
                <a:gd name="T0" fmla="*/ 491 w 491"/>
                <a:gd name="T1" fmla="*/ 341 h 435"/>
                <a:gd name="T2" fmla="*/ 491 w 491"/>
                <a:gd name="T3" fmla="*/ 0 h 435"/>
                <a:gd name="T4" fmla="*/ 0 w 491"/>
                <a:gd name="T5" fmla="*/ 0 h 435"/>
                <a:gd name="T6" fmla="*/ 0 w 491"/>
                <a:gd name="T7" fmla="*/ 341 h 435"/>
                <a:gd name="T8" fmla="*/ 236 w 491"/>
                <a:gd name="T9" fmla="*/ 341 h 435"/>
                <a:gd name="T10" fmla="*/ 236 w 491"/>
                <a:gd name="T11" fmla="*/ 416 h 435"/>
                <a:gd name="T12" fmla="*/ 170 w 491"/>
                <a:gd name="T13" fmla="*/ 416 h 435"/>
                <a:gd name="T14" fmla="*/ 170 w 491"/>
                <a:gd name="T15" fmla="*/ 435 h 435"/>
                <a:gd name="T16" fmla="*/ 321 w 491"/>
                <a:gd name="T17" fmla="*/ 435 h 435"/>
                <a:gd name="T18" fmla="*/ 321 w 491"/>
                <a:gd name="T19" fmla="*/ 416 h 435"/>
                <a:gd name="T20" fmla="*/ 255 w 491"/>
                <a:gd name="T21" fmla="*/ 416 h 435"/>
                <a:gd name="T22" fmla="*/ 255 w 491"/>
                <a:gd name="T23" fmla="*/ 341 h 435"/>
                <a:gd name="T24" fmla="*/ 491 w 491"/>
                <a:gd name="T25" fmla="*/ 34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35">
                  <a:moveTo>
                    <a:pt x="491" y="341"/>
                  </a:moveTo>
                  <a:lnTo>
                    <a:pt x="491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36" y="341"/>
                  </a:lnTo>
                  <a:lnTo>
                    <a:pt x="236" y="416"/>
                  </a:lnTo>
                  <a:lnTo>
                    <a:pt x="170" y="416"/>
                  </a:lnTo>
                  <a:lnTo>
                    <a:pt x="170" y="435"/>
                  </a:lnTo>
                  <a:lnTo>
                    <a:pt x="321" y="435"/>
                  </a:lnTo>
                  <a:lnTo>
                    <a:pt x="321" y="416"/>
                  </a:lnTo>
                  <a:lnTo>
                    <a:pt x="255" y="416"/>
                  </a:lnTo>
                  <a:lnTo>
                    <a:pt x="255" y="341"/>
                  </a:lnTo>
                  <a:lnTo>
                    <a:pt x="491" y="3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456793" y="6187293"/>
              <a:ext cx="1423244" cy="2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D8D8D8">
                      <a:lumMod val="50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145.86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71" y="3850176"/>
            <a:ext cx="2167201" cy="13271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62" y="3850176"/>
            <a:ext cx="2167201" cy="13271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07" y="3939744"/>
            <a:ext cx="2167201" cy="13271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184000" y="2182140"/>
            <a:ext cx="1820658" cy="1820656"/>
          </a:xfrm>
          <a:prstGeom prst="roundRect">
            <a:avLst>
              <a:gd name="adj" fmla="val 36550"/>
            </a:avLst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reflection blurRad="6350" stA="28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351153" y="2654384"/>
            <a:ext cx="1830136" cy="919153"/>
            <a:chOff x="10981352" y="3954933"/>
            <a:chExt cx="1830136" cy="919153"/>
          </a:xfrm>
        </p:grpSpPr>
        <p:grpSp>
          <p:nvGrpSpPr>
            <p:cNvPr id="18" name="组合 17"/>
            <p:cNvGrpSpPr/>
            <p:nvPr/>
          </p:nvGrpSpPr>
          <p:grpSpPr>
            <a:xfrm>
              <a:off x="11539442" y="3954933"/>
              <a:ext cx="446695" cy="447640"/>
              <a:chOff x="1033463" y="3729038"/>
              <a:chExt cx="750888" cy="752475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1033463" y="3729038"/>
                <a:ext cx="750888" cy="752475"/>
              </a:xfrm>
              <a:custGeom>
                <a:avLst/>
                <a:gdLst>
                  <a:gd name="T0" fmla="*/ 100 w 200"/>
                  <a:gd name="T1" fmla="*/ 0 h 200"/>
                  <a:gd name="T2" fmla="*/ 100 w 200"/>
                  <a:gd name="T3" fmla="*/ 0 h 200"/>
                  <a:gd name="T4" fmla="*/ 100 w 200"/>
                  <a:gd name="T5" fmla="*/ 0 h 200"/>
                  <a:gd name="T6" fmla="*/ 100 w 200"/>
                  <a:gd name="T7" fmla="*/ 0 h 200"/>
                  <a:gd name="T8" fmla="*/ 0 w 200"/>
                  <a:gd name="T9" fmla="*/ 100 h 200"/>
                  <a:gd name="T10" fmla="*/ 100 w 200"/>
                  <a:gd name="T11" fmla="*/ 200 h 200"/>
                  <a:gd name="T12" fmla="*/ 100 w 200"/>
                  <a:gd name="T13" fmla="*/ 200 h 200"/>
                  <a:gd name="T14" fmla="*/ 100 w 200"/>
                  <a:gd name="T15" fmla="*/ 200 h 200"/>
                  <a:gd name="T16" fmla="*/ 100 w 200"/>
                  <a:gd name="T17" fmla="*/ 200 h 200"/>
                  <a:gd name="T18" fmla="*/ 200 w 200"/>
                  <a:gd name="T19" fmla="*/ 100 h 200"/>
                  <a:gd name="T20" fmla="*/ 100 w 200"/>
                  <a:gd name="T21" fmla="*/ 0 h 200"/>
                  <a:gd name="T22" fmla="*/ 100 w 200"/>
                  <a:gd name="T23" fmla="*/ 192 h 200"/>
                  <a:gd name="T24" fmla="*/ 100 w 200"/>
                  <a:gd name="T25" fmla="*/ 192 h 200"/>
                  <a:gd name="T26" fmla="*/ 100 w 200"/>
                  <a:gd name="T27" fmla="*/ 192 h 200"/>
                  <a:gd name="T28" fmla="*/ 100 w 200"/>
                  <a:gd name="T29" fmla="*/ 192 h 200"/>
                  <a:gd name="T30" fmla="*/ 8 w 200"/>
                  <a:gd name="T31" fmla="*/ 100 h 200"/>
                  <a:gd name="T32" fmla="*/ 100 w 200"/>
                  <a:gd name="T33" fmla="*/ 8 h 200"/>
                  <a:gd name="T34" fmla="*/ 100 w 200"/>
                  <a:gd name="T35" fmla="*/ 8 h 200"/>
                  <a:gd name="T36" fmla="*/ 100 w 200"/>
                  <a:gd name="T37" fmla="*/ 8 h 200"/>
                  <a:gd name="T38" fmla="*/ 100 w 200"/>
                  <a:gd name="T39" fmla="*/ 8 h 200"/>
                  <a:gd name="T40" fmla="*/ 192 w 200"/>
                  <a:gd name="T41" fmla="*/ 100 h 200"/>
                  <a:gd name="T42" fmla="*/ 100 w 200"/>
                  <a:gd name="T43" fmla="*/ 19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56" y="200"/>
                      <a:pt x="200" y="155"/>
                      <a:pt x="200" y="100"/>
                    </a:cubicBezTo>
                    <a:cubicBezTo>
                      <a:pt x="200" y="45"/>
                      <a:pt x="156" y="0"/>
                      <a:pt x="100" y="0"/>
                    </a:cubicBezTo>
                    <a:close/>
                    <a:moveTo>
                      <a:pt x="100" y="192"/>
                    </a:move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50" y="192"/>
                      <a:pt x="8" y="151"/>
                      <a:pt x="8" y="100"/>
                    </a:cubicBezTo>
                    <a:cubicBezTo>
                      <a:pt x="8" y="49"/>
                      <a:pt x="5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51" y="8"/>
                      <a:pt x="192" y="49"/>
                      <a:pt x="192" y="100"/>
                    </a:cubicBezTo>
                    <a:cubicBezTo>
                      <a:pt x="192" y="151"/>
                      <a:pt x="151" y="192"/>
                      <a:pt x="100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17"/>
              <p:cNvSpPr/>
              <p:nvPr/>
            </p:nvSpPr>
            <p:spPr bwMode="auto">
              <a:xfrm>
                <a:off x="1423988" y="3951288"/>
                <a:ext cx="123825" cy="139700"/>
              </a:xfrm>
              <a:custGeom>
                <a:avLst/>
                <a:gdLst>
                  <a:gd name="T0" fmla="*/ 28 w 33"/>
                  <a:gd name="T1" fmla="*/ 0 h 37"/>
                  <a:gd name="T2" fmla="*/ 0 w 33"/>
                  <a:gd name="T3" fmla="*/ 4 h 37"/>
                  <a:gd name="T4" fmla="*/ 0 w 33"/>
                  <a:gd name="T5" fmla="*/ 37 h 37"/>
                  <a:gd name="T6" fmla="*/ 33 w 33"/>
                  <a:gd name="T7" fmla="*/ 37 h 37"/>
                  <a:gd name="T8" fmla="*/ 28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28" y="0"/>
                    </a:moveTo>
                    <a:cubicBezTo>
                      <a:pt x="19" y="3"/>
                      <a:pt x="10" y="4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23"/>
                      <a:pt x="31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1423988" y="3794126"/>
                <a:ext cx="96838" cy="146050"/>
              </a:xfrm>
              <a:custGeom>
                <a:avLst/>
                <a:gdLst>
                  <a:gd name="T0" fmla="*/ 0 w 26"/>
                  <a:gd name="T1" fmla="*/ 0 h 39"/>
                  <a:gd name="T2" fmla="*/ 0 w 26"/>
                  <a:gd name="T3" fmla="*/ 39 h 39"/>
                  <a:gd name="T4" fmla="*/ 26 w 26"/>
                  <a:gd name="T5" fmla="*/ 35 h 39"/>
                  <a:gd name="T6" fmla="*/ 0 w 26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9" y="39"/>
                      <a:pt x="18" y="37"/>
                      <a:pt x="26" y="35"/>
                    </a:cubicBezTo>
                    <a:cubicBezTo>
                      <a:pt x="20" y="15"/>
                      <a:pt x="1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1295400" y="3789363"/>
                <a:ext cx="98425" cy="150813"/>
              </a:xfrm>
              <a:custGeom>
                <a:avLst/>
                <a:gdLst>
                  <a:gd name="T0" fmla="*/ 0 w 26"/>
                  <a:gd name="T1" fmla="*/ 36 h 40"/>
                  <a:gd name="T2" fmla="*/ 26 w 26"/>
                  <a:gd name="T3" fmla="*/ 40 h 40"/>
                  <a:gd name="T4" fmla="*/ 26 w 26"/>
                  <a:gd name="T5" fmla="*/ 0 h 40"/>
                  <a:gd name="T6" fmla="*/ 0 w 26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40">
                    <a:moveTo>
                      <a:pt x="0" y="36"/>
                    </a:moveTo>
                    <a:cubicBezTo>
                      <a:pt x="9" y="38"/>
                      <a:pt x="17" y="40"/>
                      <a:pt x="26" y="4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3"/>
                      <a:pt x="7" y="1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1484313" y="3797301"/>
                <a:ext cx="149225" cy="120650"/>
              </a:xfrm>
              <a:custGeom>
                <a:avLst/>
                <a:gdLst>
                  <a:gd name="T0" fmla="*/ 40 w 40"/>
                  <a:gd name="T1" fmla="*/ 23 h 32"/>
                  <a:gd name="T2" fmla="*/ 0 w 40"/>
                  <a:gd name="T3" fmla="*/ 0 h 32"/>
                  <a:gd name="T4" fmla="*/ 17 w 40"/>
                  <a:gd name="T5" fmla="*/ 32 h 32"/>
                  <a:gd name="T6" fmla="*/ 40 w 40"/>
                  <a:gd name="T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40" y="23"/>
                    </a:moveTo>
                    <a:cubicBezTo>
                      <a:pt x="29" y="12"/>
                      <a:pt x="16" y="4"/>
                      <a:pt x="0" y="0"/>
                    </a:cubicBezTo>
                    <a:cubicBezTo>
                      <a:pt x="7" y="8"/>
                      <a:pt x="13" y="19"/>
                      <a:pt x="17" y="32"/>
                    </a:cubicBezTo>
                    <a:cubicBezTo>
                      <a:pt x="25" y="30"/>
                      <a:pt x="33" y="27"/>
                      <a:pt x="4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1554163" y="3906838"/>
                <a:ext cx="169863" cy="184150"/>
              </a:xfrm>
              <a:custGeom>
                <a:avLst/>
                <a:gdLst>
                  <a:gd name="T0" fmla="*/ 5 w 45"/>
                  <a:gd name="T1" fmla="*/ 49 h 49"/>
                  <a:gd name="T2" fmla="*/ 45 w 45"/>
                  <a:gd name="T3" fmla="*/ 49 h 49"/>
                  <a:gd name="T4" fmla="*/ 26 w 45"/>
                  <a:gd name="T5" fmla="*/ 0 h 49"/>
                  <a:gd name="T6" fmla="*/ 0 w 45"/>
                  <a:gd name="T7" fmla="*/ 11 h 49"/>
                  <a:gd name="T8" fmla="*/ 5 w 45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5" y="49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30"/>
                      <a:pt x="38" y="13"/>
                      <a:pt x="26" y="0"/>
                    </a:cubicBezTo>
                    <a:cubicBezTo>
                      <a:pt x="18" y="4"/>
                      <a:pt x="9" y="8"/>
                      <a:pt x="0" y="11"/>
                    </a:cubicBezTo>
                    <a:cubicBezTo>
                      <a:pt x="3" y="22"/>
                      <a:pt x="5" y="35"/>
                      <a:pt x="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1273175" y="3951288"/>
                <a:ext cx="120650" cy="139700"/>
              </a:xfrm>
              <a:custGeom>
                <a:avLst/>
                <a:gdLst>
                  <a:gd name="T0" fmla="*/ 0 w 32"/>
                  <a:gd name="T1" fmla="*/ 37 h 37"/>
                  <a:gd name="T2" fmla="*/ 32 w 32"/>
                  <a:gd name="T3" fmla="*/ 37 h 37"/>
                  <a:gd name="T4" fmla="*/ 32 w 32"/>
                  <a:gd name="T5" fmla="*/ 4 h 37"/>
                  <a:gd name="T6" fmla="*/ 4 w 32"/>
                  <a:gd name="T7" fmla="*/ 0 h 37"/>
                  <a:gd name="T8" fmla="*/ 0 w 32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0" y="37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3" y="4"/>
                      <a:pt x="13" y="3"/>
                      <a:pt x="4" y="0"/>
                    </a:cubicBezTo>
                    <a:cubicBezTo>
                      <a:pt x="2" y="11"/>
                      <a:pt x="0" y="23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1423988" y="4121151"/>
                <a:ext cx="123825" cy="134938"/>
              </a:xfrm>
              <a:custGeom>
                <a:avLst/>
                <a:gdLst>
                  <a:gd name="T0" fmla="*/ 33 w 33"/>
                  <a:gd name="T1" fmla="*/ 0 h 36"/>
                  <a:gd name="T2" fmla="*/ 0 w 33"/>
                  <a:gd name="T3" fmla="*/ 0 h 36"/>
                  <a:gd name="T4" fmla="*/ 0 w 33"/>
                  <a:gd name="T5" fmla="*/ 33 h 36"/>
                  <a:gd name="T6" fmla="*/ 28 w 33"/>
                  <a:gd name="T7" fmla="*/ 36 h 36"/>
                  <a:gd name="T8" fmla="*/ 33 w 3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0" y="33"/>
                      <a:pt x="19" y="34"/>
                      <a:pt x="28" y="36"/>
                    </a:cubicBezTo>
                    <a:cubicBezTo>
                      <a:pt x="31" y="26"/>
                      <a:pt x="33" y="1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>
                <a:off x="1273175" y="4121151"/>
                <a:ext cx="120650" cy="134938"/>
              </a:xfrm>
              <a:custGeom>
                <a:avLst/>
                <a:gdLst>
                  <a:gd name="T0" fmla="*/ 4 w 32"/>
                  <a:gd name="T1" fmla="*/ 36 h 36"/>
                  <a:gd name="T2" fmla="*/ 32 w 32"/>
                  <a:gd name="T3" fmla="*/ 33 h 36"/>
                  <a:gd name="T4" fmla="*/ 32 w 32"/>
                  <a:gd name="T5" fmla="*/ 0 h 36"/>
                  <a:gd name="T6" fmla="*/ 0 w 32"/>
                  <a:gd name="T7" fmla="*/ 0 h 36"/>
                  <a:gd name="T8" fmla="*/ 4 w 3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4" y="36"/>
                    </a:moveTo>
                    <a:cubicBezTo>
                      <a:pt x="13" y="34"/>
                      <a:pt x="23" y="33"/>
                      <a:pt x="32" y="3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2" y="26"/>
                      <a:pt x="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1295400" y="4270376"/>
                <a:ext cx="98425" cy="147638"/>
              </a:xfrm>
              <a:custGeom>
                <a:avLst/>
                <a:gdLst>
                  <a:gd name="T0" fmla="*/ 26 w 26"/>
                  <a:gd name="T1" fmla="*/ 39 h 39"/>
                  <a:gd name="T2" fmla="*/ 26 w 26"/>
                  <a:gd name="T3" fmla="*/ 0 h 39"/>
                  <a:gd name="T4" fmla="*/ 0 w 26"/>
                  <a:gd name="T5" fmla="*/ 3 h 39"/>
                  <a:gd name="T6" fmla="*/ 26 w 2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9">
                    <a:moveTo>
                      <a:pt x="26" y="39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7" y="0"/>
                      <a:pt x="9" y="1"/>
                      <a:pt x="0" y="3"/>
                    </a:cubicBezTo>
                    <a:cubicBezTo>
                      <a:pt x="7" y="23"/>
                      <a:pt x="17" y="37"/>
                      <a:pt x="2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1484313" y="4289426"/>
                <a:ext cx="149225" cy="123825"/>
              </a:xfrm>
              <a:custGeom>
                <a:avLst/>
                <a:gdLst>
                  <a:gd name="T0" fmla="*/ 0 w 40"/>
                  <a:gd name="T1" fmla="*/ 33 h 33"/>
                  <a:gd name="T2" fmla="*/ 40 w 40"/>
                  <a:gd name="T3" fmla="*/ 10 h 33"/>
                  <a:gd name="T4" fmla="*/ 17 w 40"/>
                  <a:gd name="T5" fmla="*/ 0 h 33"/>
                  <a:gd name="T6" fmla="*/ 0 w 40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3">
                    <a:moveTo>
                      <a:pt x="0" y="33"/>
                    </a:moveTo>
                    <a:cubicBezTo>
                      <a:pt x="16" y="29"/>
                      <a:pt x="30" y="21"/>
                      <a:pt x="40" y="10"/>
                    </a:cubicBezTo>
                    <a:cubicBezTo>
                      <a:pt x="33" y="6"/>
                      <a:pt x="25" y="3"/>
                      <a:pt x="17" y="0"/>
                    </a:cubicBezTo>
                    <a:cubicBezTo>
                      <a:pt x="13" y="14"/>
                      <a:pt x="7" y="25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27"/>
              <p:cNvSpPr/>
              <p:nvPr/>
            </p:nvSpPr>
            <p:spPr bwMode="auto">
              <a:xfrm>
                <a:off x="1187450" y="3797301"/>
                <a:ext cx="149225" cy="120650"/>
              </a:xfrm>
              <a:custGeom>
                <a:avLst/>
                <a:gdLst>
                  <a:gd name="T0" fmla="*/ 40 w 40"/>
                  <a:gd name="T1" fmla="*/ 0 h 32"/>
                  <a:gd name="T2" fmla="*/ 0 w 40"/>
                  <a:gd name="T3" fmla="*/ 23 h 32"/>
                  <a:gd name="T4" fmla="*/ 22 w 40"/>
                  <a:gd name="T5" fmla="*/ 32 h 32"/>
                  <a:gd name="T6" fmla="*/ 40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cubicBezTo>
                      <a:pt x="24" y="4"/>
                      <a:pt x="10" y="12"/>
                      <a:pt x="0" y="23"/>
                    </a:cubicBezTo>
                    <a:cubicBezTo>
                      <a:pt x="7" y="27"/>
                      <a:pt x="14" y="30"/>
                      <a:pt x="22" y="32"/>
                    </a:cubicBezTo>
                    <a:cubicBezTo>
                      <a:pt x="27" y="19"/>
                      <a:pt x="33" y="8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28"/>
              <p:cNvSpPr/>
              <p:nvPr/>
            </p:nvSpPr>
            <p:spPr bwMode="auto">
              <a:xfrm>
                <a:off x="1554163" y="4121151"/>
                <a:ext cx="169863" cy="184150"/>
              </a:xfrm>
              <a:custGeom>
                <a:avLst/>
                <a:gdLst>
                  <a:gd name="T0" fmla="*/ 0 w 45"/>
                  <a:gd name="T1" fmla="*/ 38 h 49"/>
                  <a:gd name="T2" fmla="*/ 26 w 45"/>
                  <a:gd name="T3" fmla="*/ 49 h 49"/>
                  <a:gd name="T4" fmla="*/ 45 w 45"/>
                  <a:gd name="T5" fmla="*/ 0 h 49"/>
                  <a:gd name="T6" fmla="*/ 5 w 45"/>
                  <a:gd name="T7" fmla="*/ 0 h 49"/>
                  <a:gd name="T8" fmla="*/ 0 w 45"/>
                  <a:gd name="T9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38"/>
                    </a:moveTo>
                    <a:cubicBezTo>
                      <a:pt x="10" y="41"/>
                      <a:pt x="18" y="45"/>
                      <a:pt x="26" y="49"/>
                    </a:cubicBezTo>
                    <a:cubicBezTo>
                      <a:pt x="38" y="36"/>
                      <a:pt x="45" y="19"/>
                      <a:pt x="4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4"/>
                      <a:pt x="3" y="27"/>
                      <a:pt x="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29"/>
              <p:cNvSpPr/>
              <p:nvPr/>
            </p:nvSpPr>
            <p:spPr bwMode="auto">
              <a:xfrm>
                <a:off x="1423988" y="4270376"/>
                <a:ext cx="96838" cy="147638"/>
              </a:xfrm>
              <a:custGeom>
                <a:avLst/>
                <a:gdLst>
                  <a:gd name="T0" fmla="*/ 0 w 26"/>
                  <a:gd name="T1" fmla="*/ 0 h 39"/>
                  <a:gd name="T2" fmla="*/ 0 w 26"/>
                  <a:gd name="T3" fmla="*/ 39 h 39"/>
                  <a:gd name="T4" fmla="*/ 26 w 26"/>
                  <a:gd name="T5" fmla="*/ 3 h 39"/>
                  <a:gd name="T6" fmla="*/ 0 w 26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0" y="36"/>
                      <a:pt x="20" y="23"/>
                      <a:pt x="26" y="3"/>
                    </a:cubicBezTo>
                    <a:cubicBezTo>
                      <a:pt x="18" y="1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30"/>
              <p:cNvSpPr/>
              <p:nvPr/>
            </p:nvSpPr>
            <p:spPr bwMode="auto">
              <a:xfrm>
                <a:off x="1093788" y="3906838"/>
                <a:ext cx="168275" cy="184150"/>
              </a:xfrm>
              <a:custGeom>
                <a:avLst/>
                <a:gdLst>
                  <a:gd name="T0" fmla="*/ 45 w 45"/>
                  <a:gd name="T1" fmla="*/ 10 h 49"/>
                  <a:gd name="T2" fmla="*/ 19 w 45"/>
                  <a:gd name="T3" fmla="*/ 0 h 49"/>
                  <a:gd name="T4" fmla="*/ 0 w 45"/>
                  <a:gd name="T5" fmla="*/ 49 h 49"/>
                  <a:gd name="T6" fmla="*/ 40 w 45"/>
                  <a:gd name="T7" fmla="*/ 49 h 49"/>
                  <a:gd name="T8" fmla="*/ 45 w 45"/>
                  <a:gd name="T9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5" y="10"/>
                    </a:moveTo>
                    <a:cubicBezTo>
                      <a:pt x="36" y="8"/>
                      <a:pt x="28" y="4"/>
                      <a:pt x="19" y="0"/>
                    </a:cubicBezTo>
                    <a:cubicBezTo>
                      <a:pt x="8" y="13"/>
                      <a:pt x="1" y="30"/>
                      <a:pt x="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35"/>
                      <a:pt x="42" y="22"/>
                      <a:pt x="4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31"/>
              <p:cNvSpPr/>
              <p:nvPr/>
            </p:nvSpPr>
            <p:spPr bwMode="auto">
              <a:xfrm>
                <a:off x="1093788" y="4121151"/>
                <a:ext cx="168275" cy="184150"/>
              </a:xfrm>
              <a:custGeom>
                <a:avLst/>
                <a:gdLst>
                  <a:gd name="T0" fmla="*/ 40 w 45"/>
                  <a:gd name="T1" fmla="*/ 0 h 49"/>
                  <a:gd name="T2" fmla="*/ 0 w 45"/>
                  <a:gd name="T3" fmla="*/ 0 h 49"/>
                  <a:gd name="T4" fmla="*/ 19 w 45"/>
                  <a:gd name="T5" fmla="*/ 49 h 49"/>
                  <a:gd name="T6" fmla="*/ 45 w 45"/>
                  <a:gd name="T7" fmla="*/ 38 h 49"/>
                  <a:gd name="T8" fmla="*/ 4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9"/>
                      <a:pt x="8" y="36"/>
                      <a:pt x="19" y="49"/>
                    </a:cubicBezTo>
                    <a:cubicBezTo>
                      <a:pt x="28" y="45"/>
                      <a:pt x="36" y="41"/>
                      <a:pt x="45" y="38"/>
                    </a:cubicBezTo>
                    <a:cubicBezTo>
                      <a:pt x="42" y="27"/>
                      <a:pt x="41" y="14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1182688" y="4289426"/>
                <a:ext cx="153988" cy="123825"/>
              </a:xfrm>
              <a:custGeom>
                <a:avLst/>
                <a:gdLst>
                  <a:gd name="T0" fmla="*/ 0 w 41"/>
                  <a:gd name="T1" fmla="*/ 10 h 33"/>
                  <a:gd name="T2" fmla="*/ 41 w 41"/>
                  <a:gd name="T3" fmla="*/ 33 h 33"/>
                  <a:gd name="T4" fmla="*/ 23 w 41"/>
                  <a:gd name="T5" fmla="*/ 0 h 33"/>
                  <a:gd name="T6" fmla="*/ 0 w 41"/>
                  <a:gd name="T7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3">
                    <a:moveTo>
                      <a:pt x="0" y="10"/>
                    </a:moveTo>
                    <a:cubicBezTo>
                      <a:pt x="11" y="21"/>
                      <a:pt x="25" y="29"/>
                      <a:pt x="41" y="33"/>
                    </a:cubicBezTo>
                    <a:cubicBezTo>
                      <a:pt x="33" y="25"/>
                      <a:pt x="28" y="14"/>
                      <a:pt x="23" y="0"/>
                    </a:cubicBezTo>
                    <a:cubicBezTo>
                      <a:pt x="15" y="3"/>
                      <a:pt x="8" y="6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981352" y="4504754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  <p:bldP spid="56" grpId="0" animBg="1"/>
      <p:bldP spid="5" grpId="0" animBg="1"/>
      <p:bldP spid="6" grpId="0" animBg="1"/>
      <p:bldP spid="39" grpId="0"/>
      <p:bldP spid="4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2913" y="1295400"/>
            <a:ext cx="11306175" cy="3543300"/>
          </a:xfrm>
          <a:prstGeom prst="rect">
            <a:avLst/>
          </a:prstGeom>
          <a:gradFill>
            <a:gsLst>
              <a:gs pos="3000">
                <a:srgbClr val="242D52"/>
              </a:gs>
              <a:gs pos="62000">
                <a:srgbClr val="096877"/>
              </a:gs>
              <a:gs pos="99000">
                <a:srgbClr val="03747E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05608" y="2260867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05608" y="3496588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51058" y="1714523"/>
            <a:ext cx="4629150" cy="2414565"/>
            <a:chOff x="2419351" y="2786084"/>
            <a:chExt cx="4629150" cy="2414565"/>
          </a:xfrm>
        </p:grpSpPr>
        <p:grpSp>
          <p:nvGrpSpPr>
            <p:cNvPr id="5" name="组合 4"/>
            <p:cNvGrpSpPr/>
            <p:nvPr/>
          </p:nvGrpSpPr>
          <p:grpSpPr>
            <a:xfrm>
              <a:off x="2419351" y="2786084"/>
              <a:ext cx="4629150" cy="2414565"/>
              <a:chOff x="2457450" y="2743200"/>
              <a:chExt cx="5953125" cy="3105150"/>
            </a:xfrm>
          </p:grpSpPr>
          <p:sp>
            <p:nvSpPr>
              <p:cNvPr id="3" name="空心弧 2"/>
              <p:cNvSpPr/>
              <p:nvPr/>
            </p:nvSpPr>
            <p:spPr>
              <a:xfrm>
                <a:off x="2457450" y="2743200"/>
                <a:ext cx="3105150" cy="3105150"/>
              </a:xfrm>
              <a:prstGeom prst="blockArc">
                <a:avLst>
                  <a:gd name="adj1" fmla="val 10800000"/>
                  <a:gd name="adj2" fmla="val 0"/>
                  <a:gd name="adj3" fmla="val 13344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空心弧 3"/>
              <p:cNvSpPr/>
              <p:nvPr/>
            </p:nvSpPr>
            <p:spPr>
              <a:xfrm flipV="1">
                <a:off x="5305425" y="2743200"/>
                <a:ext cx="3105150" cy="3105150"/>
              </a:xfrm>
              <a:prstGeom prst="blockArc">
                <a:avLst>
                  <a:gd name="adj1" fmla="val 10800000"/>
                  <a:gd name="adj2" fmla="val 90745"/>
                  <a:gd name="adj3" fmla="val 3512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411270" y="3531430"/>
              <a:ext cx="430725" cy="480939"/>
              <a:chOff x="1122448" y="2961619"/>
              <a:chExt cx="430725" cy="480939"/>
            </a:xfrm>
          </p:grpSpPr>
          <p:sp>
            <p:nvSpPr>
              <p:cNvPr id="10" name="Freeform 249"/>
              <p:cNvSpPr/>
              <p:nvPr/>
            </p:nvSpPr>
            <p:spPr bwMode="auto">
              <a:xfrm>
                <a:off x="1212833" y="3197068"/>
                <a:ext cx="65837" cy="73647"/>
              </a:xfrm>
              <a:custGeom>
                <a:avLst/>
                <a:gdLst>
                  <a:gd name="T0" fmla="*/ 21 w 25"/>
                  <a:gd name="T1" fmla="*/ 28 h 28"/>
                  <a:gd name="T2" fmla="*/ 4 w 25"/>
                  <a:gd name="T3" fmla="*/ 28 h 28"/>
                  <a:gd name="T4" fmla="*/ 0 w 25"/>
                  <a:gd name="T5" fmla="*/ 24 h 28"/>
                  <a:gd name="T6" fmla="*/ 0 w 25"/>
                  <a:gd name="T7" fmla="*/ 4 h 28"/>
                  <a:gd name="T8" fmla="*/ 4 w 25"/>
                  <a:gd name="T9" fmla="*/ 0 h 28"/>
                  <a:gd name="T10" fmla="*/ 21 w 25"/>
                  <a:gd name="T11" fmla="*/ 0 h 28"/>
                  <a:gd name="T12" fmla="*/ 25 w 25"/>
                  <a:gd name="T13" fmla="*/ 4 h 28"/>
                  <a:gd name="T14" fmla="*/ 25 w 25"/>
                  <a:gd name="T15" fmla="*/ 24 h 28"/>
                  <a:gd name="T16" fmla="*/ 21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1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5" y="2"/>
                      <a:pt x="25" y="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6"/>
                      <a:pt x="23" y="28"/>
                      <a:pt x="21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50"/>
              <p:cNvSpPr/>
              <p:nvPr/>
            </p:nvSpPr>
            <p:spPr bwMode="auto">
              <a:xfrm>
                <a:off x="1292060" y="3160244"/>
                <a:ext cx="62489" cy="110471"/>
              </a:xfrm>
              <a:custGeom>
                <a:avLst/>
                <a:gdLst>
                  <a:gd name="T0" fmla="*/ 20 w 24"/>
                  <a:gd name="T1" fmla="*/ 42 h 42"/>
                  <a:gd name="T2" fmla="*/ 4 w 24"/>
                  <a:gd name="T3" fmla="*/ 42 h 42"/>
                  <a:gd name="T4" fmla="*/ 0 w 24"/>
                  <a:gd name="T5" fmla="*/ 38 h 42"/>
                  <a:gd name="T6" fmla="*/ 0 w 24"/>
                  <a:gd name="T7" fmla="*/ 4 h 42"/>
                  <a:gd name="T8" fmla="*/ 4 w 24"/>
                  <a:gd name="T9" fmla="*/ 0 h 42"/>
                  <a:gd name="T10" fmla="*/ 20 w 24"/>
                  <a:gd name="T11" fmla="*/ 0 h 42"/>
                  <a:gd name="T12" fmla="*/ 24 w 24"/>
                  <a:gd name="T13" fmla="*/ 4 h 42"/>
                  <a:gd name="T14" fmla="*/ 24 w 24"/>
                  <a:gd name="T15" fmla="*/ 38 h 42"/>
                  <a:gd name="T16" fmla="*/ 20 w 24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40"/>
                      <a:pt x="22" y="42"/>
                      <a:pt x="20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51"/>
              <p:cNvSpPr/>
              <p:nvPr/>
            </p:nvSpPr>
            <p:spPr bwMode="auto">
              <a:xfrm>
                <a:off x="1346737" y="3040846"/>
                <a:ext cx="106008" cy="229869"/>
              </a:xfrm>
              <a:custGeom>
                <a:avLst/>
                <a:gdLst>
                  <a:gd name="T0" fmla="*/ 22 w 40"/>
                  <a:gd name="T1" fmla="*/ 2 h 87"/>
                  <a:gd name="T2" fmla="*/ 21 w 40"/>
                  <a:gd name="T3" fmla="*/ 1 h 87"/>
                  <a:gd name="T4" fmla="*/ 18 w 40"/>
                  <a:gd name="T5" fmla="*/ 1 h 87"/>
                  <a:gd name="T6" fmla="*/ 17 w 40"/>
                  <a:gd name="T7" fmla="*/ 2 h 87"/>
                  <a:gd name="T8" fmla="*/ 1 w 40"/>
                  <a:gd name="T9" fmla="*/ 20 h 87"/>
                  <a:gd name="T10" fmla="*/ 3 w 40"/>
                  <a:gd name="T11" fmla="*/ 24 h 87"/>
                  <a:gd name="T12" fmla="*/ 5 w 40"/>
                  <a:gd name="T13" fmla="*/ 24 h 87"/>
                  <a:gd name="T14" fmla="*/ 8 w 40"/>
                  <a:gd name="T15" fmla="*/ 26 h 87"/>
                  <a:gd name="T16" fmla="*/ 8 w 40"/>
                  <a:gd name="T17" fmla="*/ 85 h 87"/>
                  <a:gd name="T18" fmla="*/ 10 w 40"/>
                  <a:gd name="T19" fmla="*/ 87 h 87"/>
                  <a:gd name="T20" fmla="*/ 30 w 40"/>
                  <a:gd name="T21" fmla="*/ 87 h 87"/>
                  <a:gd name="T22" fmla="*/ 32 w 40"/>
                  <a:gd name="T23" fmla="*/ 85 h 87"/>
                  <a:gd name="T24" fmla="*/ 32 w 40"/>
                  <a:gd name="T25" fmla="*/ 26 h 87"/>
                  <a:gd name="T26" fmla="*/ 34 w 40"/>
                  <a:gd name="T27" fmla="*/ 24 h 87"/>
                  <a:gd name="T28" fmla="*/ 37 w 40"/>
                  <a:gd name="T29" fmla="*/ 24 h 87"/>
                  <a:gd name="T30" fmla="*/ 38 w 40"/>
                  <a:gd name="T31" fmla="*/ 20 h 87"/>
                  <a:gd name="T32" fmla="*/ 22 w 40"/>
                  <a:gd name="T33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87">
                    <a:moveTo>
                      <a:pt x="22" y="2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7" y="24"/>
                      <a:pt x="8" y="25"/>
                      <a:pt x="8" y="26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86"/>
                      <a:pt x="9" y="87"/>
                      <a:pt x="1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7"/>
                      <a:pt x="32" y="86"/>
                      <a:pt x="32" y="8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3" y="24"/>
                      <a:pt x="34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9" y="24"/>
                      <a:pt x="40" y="22"/>
                      <a:pt x="38" y="20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52"/>
              <p:cNvSpPr>
                <a:spLocks noEditPoints="1"/>
              </p:cNvSpPr>
              <p:nvPr/>
            </p:nvSpPr>
            <p:spPr bwMode="auto">
              <a:xfrm>
                <a:off x="1122448" y="2961619"/>
                <a:ext cx="430725" cy="480939"/>
              </a:xfrm>
              <a:custGeom>
                <a:avLst/>
                <a:gdLst>
                  <a:gd name="T0" fmla="*/ 159 w 163"/>
                  <a:gd name="T1" fmla="*/ 163 h 182"/>
                  <a:gd name="T2" fmla="*/ 136 w 163"/>
                  <a:gd name="T3" fmla="*/ 140 h 182"/>
                  <a:gd name="T4" fmla="*/ 130 w 163"/>
                  <a:gd name="T5" fmla="*/ 137 h 182"/>
                  <a:gd name="T6" fmla="*/ 129 w 163"/>
                  <a:gd name="T7" fmla="*/ 134 h 182"/>
                  <a:gd name="T8" fmla="*/ 129 w 163"/>
                  <a:gd name="T9" fmla="*/ 134 h 182"/>
                  <a:gd name="T10" fmla="*/ 154 w 163"/>
                  <a:gd name="T11" fmla="*/ 77 h 182"/>
                  <a:gd name="T12" fmla="*/ 77 w 163"/>
                  <a:gd name="T13" fmla="*/ 0 h 182"/>
                  <a:gd name="T14" fmla="*/ 0 w 163"/>
                  <a:gd name="T15" fmla="*/ 77 h 182"/>
                  <a:gd name="T16" fmla="*/ 77 w 163"/>
                  <a:gd name="T17" fmla="*/ 154 h 182"/>
                  <a:gd name="T18" fmla="*/ 114 w 163"/>
                  <a:gd name="T19" fmla="*/ 145 h 182"/>
                  <a:gd name="T20" fmla="*/ 116 w 163"/>
                  <a:gd name="T21" fmla="*/ 148 h 182"/>
                  <a:gd name="T22" fmla="*/ 118 w 163"/>
                  <a:gd name="T23" fmla="*/ 149 h 182"/>
                  <a:gd name="T24" fmla="*/ 121 w 163"/>
                  <a:gd name="T25" fmla="*/ 155 h 182"/>
                  <a:gd name="T26" fmla="*/ 144 w 163"/>
                  <a:gd name="T27" fmla="*/ 178 h 182"/>
                  <a:gd name="T28" fmla="*/ 159 w 163"/>
                  <a:gd name="T29" fmla="*/ 178 h 182"/>
                  <a:gd name="T30" fmla="*/ 159 w 163"/>
                  <a:gd name="T31" fmla="*/ 163 h 182"/>
                  <a:gd name="T32" fmla="*/ 10 w 163"/>
                  <a:gd name="T33" fmla="*/ 77 h 182"/>
                  <a:gd name="T34" fmla="*/ 77 w 163"/>
                  <a:gd name="T35" fmla="*/ 11 h 182"/>
                  <a:gd name="T36" fmla="*/ 144 w 163"/>
                  <a:gd name="T37" fmla="*/ 77 h 182"/>
                  <a:gd name="T38" fmla="*/ 77 w 163"/>
                  <a:gd name="T39" fmla="*/ 144 h 182"/>
                  <a:gd name="T40" fmla="*/ 10 w 163"/>
                  <a:gd name="T41" fmla="*/ 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82">
                    <a:moveTo>
                      <a:pt x="159" y="163"/>
                    </a:move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34" y="138"/>
                      <a:pt x="132" y="137"/>
                      <a:pt x="130" y="137"/>
                    </a:cubicBezTo>
                    <a:cubicBezTo>
                      <a:pt x="130" y="136"/>
                      <a:pt x="130" y="135"/>
                      <a:pt x="129" y="134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44" y="120"/>
                      <a:pt x="154" y="100"/>
                      <a:pt x="154" y="77"/>
                    </a:cubicBezTo>
                    <a:cubicBezTo>
                      <a:pt x="154" y="35"/>
                      <a:pt x="119" y="0"/>
                      <a:pt x="77" y="0"/>
                    </a:cubicBezTo>
                    <a:cubicBezTo>
                      <a:pt x="34" y="0"/>
                      <a:pt x="0" y="35"/>
                      <a:pt x="0" y="77"/>
                    </a:cubicBezTo>
                    <a:cubicBezTo>
                      <a:pt x="0" y="120"/>
                      <a:pt x="34" y="154"/>
                      <a:pt x="77" y="154"/>
                    </a:cubicBezTo>
                    <a:cubicBezTo>
                      <a:pt x="90" y="154"/>
                      <a:pt x="103" y="151"/>
                      <a:pt x="114" y="145"/>
                    </a:cubicBezTo>
                    <a:cubicBezTo>
                      <a:pt x="114" y="146"/>
                      <a:pt x="115" y="147"/>
                      <a:pt x="116" y="148"/>
                    </a:cubicBezTo>
                    <a:cubicBezTo>
                      <a:pt x="116" y="148"/>
                      <a:pt x="117" y="149"/>
                      <a:pt x="118" y="149"/>
                    </a:cubicBezTo>
                    <a:cubicBezTo>
                      <a:pt x="119" y="151"/>
                      <a:pt x="119" y="153"/>
                      <a:pt x="121" y="155"/>
                    </a:cubicBezTo>
                    <a:cubicBezTo>
                      <a:pt x="144" y="178"/>
                      <a:pt x="144" y="178"/>
                      <a:pt x="144" y="178"/>
                    </a:cubicBezTo>
                    <a:cubicBezTo>
                      <a:pt x="148" y="182"/>
                      <a:pt x="155" y="182"/>
                      <a:pt x="159" y="178"/>
                    </a:cubicBezTo>
                    <a:cubicBezTo>
                      <a:pt x="163" y="174"/>
                      <a:pt x="163" y="167"/>
                      <a:pt x="159" y="163"/>
                    </a:cubicBezTo>
                    <a:close/>
                    <a:moveTo>
                      <a:pt x="10" y="77"/>
                    </a:moveTo>
                    <a:cubicBezTo>
                      <a:pt x="10" y="41"/>
                      <a:pt x="40" y="11"/>
                      <a:pt x="77" y="11"/>
                    </a:cubicBezTo>
                    <a:cubicBezTo>
                      <a:pt x="114" y="11"/>
                      <a:pt x="144" y="41"/>
                      <a:pt x="144" y="77"/>
                    </a:cubicBezTo>
                    <a:cubicBezTo>
                      <a:pt x="144" y="114"/>
                      <a:pt x="114" y="144"/>
                      <a:pt x="77" y="144"/>
                    </a:cubicBezTo>
                    <a:cubicBezTo>
                      <a:pt x="40" y="144"/>
                      <a:pt x="10" y="114"/>
                      <a:pt x="10" y="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653752" y="4472511"/>
              <a:ext cx="374931" cy="421799"/>
              <a:chOff x="4223444" y="1387130"/>
              <a:chExt cx="374931" cy="421799"/>
            </a:xfrm>
          </p:grpSpPr>
          <p:sp>
            <p:nvSpPr>
              <p:cNvPr id="14" name="Freeform 144"/>
              <p:cNvSpPr/>
              <p:nvPr/>
            </p:nvSpPr>
            <p:spPr bwMode="auto">
              <a:xfrm>
                <a:off x="4521380" y="1418375"/>
                <a:ext cx="76995" cy="82574"/>
              </a:xfrm>
              <a:custGeom>
                <a:avLst/>
                <a:gdLst>
                  <a:gd name="T0" fmla="*/ 55 w 69"/>
                  <a:gd name="T1" fmla="*/ 0 h 74"/>
                  <a:gd name="T2" fmla="*/ 69 w 69"/>
                  <a:gd name="T3" fmla="*/ 74 h 74"/>
                  <a:gd name="T4" fmla="*/ 0 w 69"/>
                  <a:gd name="T5" fmla="*/ 50 h 74"/>
                  <a:gd name="T6" fmla="*/ 55 w 69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74">
                    <a:moveTo>
                      <a:pt x="55" y="0"/>
                    </a:moveTo>
                    <a:lnTo>
                      <a:pt x="69" y="74"/>
                    </a:lnTo>
                    <a:lnTo>
                      <a:pt x="0" y="5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Rectangle 145"/>
              <p:cNvSpPr>
                <a:spLocks noChangeArrowheads="1"/>
              </p:cNvSpPr>
              <p:nvPr/>
            </p:nvSpPr>
            <p:spPr bwMode="auto">
              <a:xfrm>
                <a:off x="4395287" y="1579060"/>
                <a:ext cx="60257" cy="1216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Rectangle 146"/>
              <p:cNvSpPr>
                <a:spLocks noChangeArrowheads="1"/>
              </p:cNvSpPr>
              <p:nvPr/>
            </p:nvSpPr>
            <p:spPr bwMode="auto">
              <a:xfrm>
                <a:off x="4310481" y="1619231"/>
                <a:ext cx="63605" cy="814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Rectangle 147"/>
              <p:cNvSpPr>
                <a:spLocks noChangeArrowheads="1"/>
              </p:cNvSpPr>
              <p:nvPr/>
            </p:nvSpPr>
            <p:spPr bwMode="auto">
              <a:xfrm>
                <a:off x="4476745" y="1505412"/>
                <a:ext cx="60257" cy="1952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8"/>
              <p:cNvSpPr/>
              <p:nvPr/>
            </p:nvSpPr>
            <p:spPr bwMode="auto">
              <a:xfrm>
                <a:off x="4320524" y="1387130"/>
                <a:ext cx="258881" cy="84806"/>
              </a:xfrm>
              <a:custGeom>
                <a:avLst/>
                <a:gdLst>
                  <a:gd name="T0" fmla="*/ 95 w 98"/>
                  <a:gd name="T1" fmla="*/ 20 h 32"/>
                  <a:gd name="T2" fmla="*/ 43 w 98"/>
                  <a:gd name="T3" fmla="*/ 0 h 32"/>
                  <a:gd name="T4" fmla="*/ 0 w 98"/>
                  <a:gd name="T5" fmla="*/ 13 h 32"/>
                  <a:gd name="T6" fmla="*/ 9 w 98"/>
                  <a:gd name="T7" fmla="*/ 23 h 32"/>
                  <a:gd name="T8" fmla="*/ 43 w 98"/>
                  <a:gd name="T9" fmla="*/ 14 h 32"/>
                  <a:gd name="T10" fmla="*/ 87 w 98"/>
                  <a:gd name="T11" fmla="*/ 30 h 32"/>
                  <a:gd name="T12" fmla="*/ 91 w 98"/>
                  <a:gd name="T13" fmla="*/ 32 h 32"/>
                  <a:gd name="T14" fmla="*/ 96 w 98"/>
                  <a:gd name="T15" fmla="*/ 30 h 32"/>
                  <a:gd name="T16" fmla="*/ 95 w 98"/>
                  <a:gd name="T1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32">
                    <a:moveTo>
                      <a:pt x="95" y="20"/>
                    </a:moveTo>
                    <a:cubicBezTo>
                      <a:pt x="81" y="8"/>
                      <a:pt x="62" y="0"/>
                      <a:pt x="43" y="0"/>
                    </a:cubicBezTo>
                    <a:cubicBezTo>
                      <a:pt x="27" y="0"/>
                      <a:pt x="12" y="5"/>
                      <a:pt x="0" y="1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9" y="17"/>
                      <a:pt x="31" y="14"/>
                      <a:pt x="43" y="14"/>
                    </a:cubicBezTo>
                    <a:cubicBezTo>
                      <a:pt x="59" y="14"/>
                      <a:pt x="75" y="20"/>
                      <a:pt x="87" y="30"/>
                    </a:cubicBezTo>
                    <a:cubicBezTo>
                      <a:pt x="88" y="31"/>
                      <a:pt x="89" y="32"/>
                      <a:pt x="91" y="32"/>
                    </a:cubicBezTo>
                    <a:cubicBezTo>
                      <a:pt x="93" y="32"/>
                      <a:pt x="95" y="31"/>
                      <a:pt x="96" y="30"/>
                    </a:cubicBezTo>
                    <a:cubicBezTo>
                      <a:pt x="98" y="27"/>
                      <a:pt x="98" y="23"/>
                      <a:pt x="95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49"/>
              <p:cNvSpPr/>
              <p:nvPr/>
            </p:nvSpPr>
            <p:spPr bwMode="auto">
              <a:xfrm>
                <a:off x="4223444" y="1439577"/>
                <a:ext cx="295705" cy="369352"/>
              </a:xfrm>
              <a:custGeom>
                <a:avLst/>
                <a:gdLst>
                  <a:gd name="T0" fmla="*/ 102 w 112"/>
                  <a:gd name="T1" fmla="*/ 123 h 140"/>
                  <a:gd name="T2" fmla="*/ 80 w 112"/>
                  <a:gd name="T3" fmla="*/ 127 h 140"/>
                  <a:gd name="T4" fmla="*/ 13 w 112"/>
                  <a:gd name="T5" fmla="*/ 60 h 140"/>
                  <a:gd name="T6" fmla="*/ 36 w 112"/>
                  <a:gd name="T7" fmla="*/ 10 h 140"/>
                  <a:gd name="T8" fmla="*/ 27 w 112"/>
                  <a:gd name="T9" fmla="*/ 0 h 140"/>
                  <a:gd name="T10" fmla="*/ 0 w 112"/>
                  <a:gd name="T11" fmla="*/ 60 h 140"/>
                  <a:gd name="T12" fmla="*/ 80 w 112"/>
                  <a:gd name="T13" fmla="*/ 140 h 140"/>
                  <a:gd name="T14" fmla="*/ 112 w 112"/>
                  <a:gd name="T15" fmla="*/ 133 h 140"/>
                  <a:gd name="T16" fmla="*/ 102 w 112"/>
                  <a:gd name="T17" fmla="*/ 12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40">
                    <a:moveTo>
                      <a:pt x="102" y="123"/>
                    </a:moveTo>
                    <a:cubicBezTo>
                      <a:pt x="95" y="126"/>
                      <a:pt x="87" y="127"/>
                      <a:pt x="80" y="127"/>
                    </a:cubicBezTo>
                    <a:cubicBezTo>
                      <a:pt x="43" y="127"/>
                      <a:pt x="13" y="97"/>
                      <a:pt x="13" y="60"/>
                    </a:cubicBezTo>
                    <a:cubicBezTo>
                      <a:pt x="13" y="41"/>
                      <a:pt x="21" y="22"/>
                      <a:pt x="36" y="1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0" y="16"/>
                      <a:pt x="0" y="37"/>
                      <a:pt x="0" y="60"/>
                    </a:cubicBezTo>
                    <a:cubicBezTo>
                      <a:pt x="0" y="104"/>
                      <a:pt x="35" y="140"/>
                      <a:pt x="80" y="140"/>
                    </a:cubicBezTo>
                    <a:cubicBezTo>
                      <a:pt x="91" y="140"/>
                      <a:pt x="102" y="138"/>
                      <a:pt x="112" y="133"/>
                    </a:cubicBezTo>
                    <a:lnTo>
                      <a:pt x="102" y="1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50"/>
              <p:cNvSpPr/>
              <p:nvPr/>
            </p:nvSpPr>
            <p:spPr bwMode="auto">
              <a:xfrm>
                <a:off x="4563783" y="1700689"/>
                <a:ext cx="34592" cy="42403"/>
              </a:xfrm>
              <a:custGeom>
                <a:avLst/>
                <a:gdLst>
                  <a:gd name="T0" fmla="*/ 9 w 13"/>
                  <a:gd name="T1" fmla="*/ 16 h 16"/>
                  <a:gd name="T2" fmla="*/ 12 w 13"/>
                  <a:gd name="T3" fmla="*/ 12 h 16"/>
                  <a:gd name="T4" fmla="*/ 13 w 13"/>
                  <a:gd name="T5" fmla="*/ 11 h 16"/>
                  <a:gd name="T6" fmla="*/ 5 w 13"/>
                  <a:gd name="T7" fmla="*/ 0 h 16"/>
                  <a:gd name="T8" fmla="*/ 3 w 13"/>
                  <a:gd name="T9" fmla="*/ 2 h 16"/>
                  <a:gd name="T10" fmla="*/ 0 w 13"/>
                  <a:gd name="T11" fmla="*/ 6 h 16"/>
                  <a:gd name="T12" fmla="*/ 9 w 1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9" y="16"/>
                    </a:moveTo>
                    <a:cubicBezTo>
                      <a:pt x="10" y="15"/>
                      <a:pt x="11" y="13"/>
                      <a:pt x="12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1" y="5"/>
                      <a:pt x="0" y="6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51"/>
              <p:cNvSpPr/>
              <p:nvPr/>
            </p:nvSpPr>
            <p:spPr bwMode="auto">
              <a:xfrm>
                <a:off x="4521380" y="1733049"/>
                <a:ext cx="50214" cy="41287"/>
              </a:xfrm>
              <a:custGeom>
                <a:avLst/>
                <a:gdLst>
                  <a:gd name="T0" fmla="*/ 10 w 19"/>
                  <a:gd name="T1" fmla="*/ 0 h 16"/>
                  <a:gd name="T2" fmla="*/ 10 w 19"/>
                  <a:gd name="T3" fmla="*/ 0 h 16"/>
                  <a:gd name="T4" fmla="*/ 2 w 19"/>
                  <a:gd name="T5" fmla="*/ 6 h 16"/>
                  <a:gd name="T6" fmla="*/ 0 w 19"/>
                  <a:gd name="T7" fmla="*/ 7 h 16"/>
                  <a:gd name="T8" fmla="*/ 10 w 19"/>
                  <a:gd name="T9" fmla="*/ 16 h 16"/>
                  <a:gd name="T10" fmla="*/ 18 w 19"/>
                  <a:gd name="T11" fmla="*/ 10 h 16"/>
                  <a:gd name="T12" fmla="*/ 19 w 19"/>
                  <a:gd name="T13" fmla="*/ 9 h 16"/>
                  <a:gd name="T14" fmla="*/ 18 w 19"/>
                  <a:gd name="T15" fmla="*/ 7 h 16"/>
                  <a:gd name="T16" fmla="*/ 10 w 1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2"/>
                      <a:pt x="4" y="4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3" y="15"/>
                      <a:pt x="15" y="13"/>
                      <a:pt x="18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8" y="7"/>
                      <a:pt x="18" y="7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6507001" y="2354430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8735" y="2672993"/>
            <a:ext cx="523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07001" y="3607517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08735" y="3926080"/>
            <a:ext cx="523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24006" y="5584046"/>
            <a:ext cx="1132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2913" y="368300"/>
            <a:ext cx="11306175" cy="6121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42913" y="1254079"/>
            <a:ext cx="321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E6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COMPANY</a:t>
            </a:r>
            <a:endParaRPr lang="zh-CN" altLang="en-US" sz="3200" b="1" dirty="0">
              <a:solidFill>
                <a:srgbClr val="0E629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2913" y="1720659"/>
            <a:ext cx="2557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E6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ANNUAL BUSINESS REPORT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856" y="2136625"/>
            <a:ext cx="103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E6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0E629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64264" y="451057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5</a:t>
            </a:r>
            <a:r>
              <a:rPr lang="en-US" altLang="zh-CN" sz="600" dirty="0">
                <a:solidFill>
                  <a:schemeClr val="bg1"/>
                </a:solidFill>
              </a:rPr>
              <a:t>%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5174" y="3617555"/>
            <a:ext cx="999098" cy="999098"/>
            <a:chOff x="465174" y="3724235"/>
            <a:chExt cx="999098" cy="999098"/>
          </a:xfrm>
        </p:grpSpPr>
        <p:sp>
          <p:nvSpPr>
            <p:cNvPr id="8" name="椭圆 7"/>
            <p:cNvSpPr/>
            <p:nvPr/>
          </p:nvSpPr>
          <p:spPr>
            <a:xfrm>
              <a:off x="465174" y="3724235"/>
              <a:ext cx="999098" cy="999098"/>
            </a:xfrm>
            <a:prstGeom prst="ellipse">
              <a:avLst/>
            </a:prstGeom>
            <a:gradFill>
              <a:gsLst>
                <a:gs pos="15000">
                  <a:srgbClr val="242D52"/>
                </a:gs>
                <a:gs pos="100000">
                  <a:srgbClr val="0070C0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1783" y="3946785"/>
              <a:ext cx="4058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</a:rPr>
                <a:t>1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30948" y="3617555"/>
            <a:ext cx="999098" cy="999098"/>
            <a:chOff x="1730948" y="3724235"/>
            <a:chExt cx="999098" cy="999098"/>
          </a:xfrm>
        </p:grpSpPr>
        <p:sp>
          <p:nvSpPr>
            <p:cNvPr id="13" name="椭圆 12"/>
            <p:cNvSpPr/>
            <p:nvPr/>
          </p:nvSpPr>
          <p:spPr>
            <a:xfrm>
              <a:off x="1730948" y="3724235"/>
              <a:ext cx="999098" cy="999098"/>
            </a:xfrm>
            <a:prstGeom prst="ellipse">
              <a:avLst/>
            </a:prstGeom>
            <a:gradFill>
              <a:gsLst>
                <a:gs pos="7000">
                  <a:srgbClr val="242D52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27557" y="3946785"/>
              <a:ext cx="4058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</a:rPr>
                <a:t>2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07570" y="3617555"/>
            <a:ext cx="999098" cy="999098"/>
            <a:chOff x="3007570" y="3724235"/>
            <a:chExt cx="999098" cy="999098"/>
          </a:xfrm>
        </p:grpSpPr>
        <p:sp>
          <p:nvSpPr>
            <p:cNvPr id="14" name="椭圆 13"/>
            <p:cNvSpPr/>
            <p:nvPr/>
          </p:nvSpPr>
          <p:spPr>
            <a:xfrm>
              <a:off x="3007570" y="3724235"/>
              <a:ext cx="999098" cy="999098"/>
            </a:xfrm>
            <a:prstGeom prst="ellipse">
              <a:avLst/>
            </a:prstGeom>
            <a:gradFill>
              <a:gsLst>
                <a:gs pos="29000">
                  <a:srgbClr val="2867A2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04179" y="3946785"/>
              <a:ext cx="4058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</a:rPr>
                <a:t>3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19829" y="3657600"/>
            <a:ext cx="999098" cy="999098"/>
            <a:chOff x="4319829" y="3764280"/>
            <a:chExt cx="999098" cy="999098"/>
          </a:xfrm>
        </p:grpSpPr>
        <p:sp>
          <p:nvSpPr>
            <p:cNvPr id="15" name="椭圆 14"/>
            <p:cNvSpPr/>
            <p:nvPr/>
          </p:nvSpPr>
          <p:spPr>
            <a:xfrm>
              <a:off x="4319829" y="3764280"/>
              <a:ext cx="999098" cy="999098"/>
            </a:xfrm>
            <a:prstGeom prst="ellipse">
              <a:avLst/>
            </a:prstGeom>
            <a:gradFill>
              <a:gsLst>
                <a:gs pos="27000">
                  <a:srgbClr val="0E629B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16438" y="3986830"/>
              <a:ext cx="4058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</a:rPr>
                <a:t>4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96451" y="3657600"/>
            <a:ext cx="999098" cy="999098"/>
            <a:chOff x="5596451" y="3764280"/>
            <a:chExt cx="999098" cy="999098"/>
          </a:xfrm>
        </p:grpSpPr>
        <p:sp>
          <p:nvSpPr>
            <p:cNvPr id="16" name="椭圆 15"/>
            <p:cNvSpPr/>
            <p:nvPr/>
          </p:nvSpPr>
          <p:spPr>
            <a:xfrm>
              <a:off x="5596451" y="3764280"/>
              <a:ext cx="999098" cy="999098"/>
            </a:xfrm>
            <a:prstGeom prst="ellipse">
              <a:avLst/>
            </a:prstGeom>
            <a:gradFill>
              <a:gsLst>
                <a:gs pos="27000">
                  <a:srgbClr val="0E629B"/>
                </a:gs>
                <a:gs pos="100000">
                  <a:srgbClr val="3ECAFB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893060" y="3986830"/>
              <a:ext cx="4058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</a:rPr>
                <a:t>5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30458" y="4936143"/>
            <a:ext cx="2557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E6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ANNUAL BUSINESS REPORT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0458" y="5298284"/>
            <a:ext cx="24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important text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0458" y="5529065"/>
            <a:ext cx="2232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company information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0458" y="5740501"/>
            <a:ext cx="6117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722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3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183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63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3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23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6491" y="963018"/>
            <a:ext cx="10165871" cy="4998799"/>
            <a:chOff x="1066491" y="963018"/>
            <a:chExt cx="10165871" cy="4998799"/>
          </a:xfrm>
        </p:grpSpPr>
        <p:sp>
          <p:nvSpPr>
            <p:cNvPr id="33" name="矩形 32"/>
            <p:cNvSpPr/>
            <p:nvPr/>
          </p:nvSpPr>
          <p:spPr>
            <a:xfrm>
              <a:off x="1932860" y="1504950"/>
              <a:ext cx="870520" cy="4149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3427286" y="1504950"/>
              <a:ext cx="870520" cy="4149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849657" y="1504950"/>
              <a:ext cx="870520" cy="4149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6314838" y="1504950"/>
              <a:ext cx="870520" cy="4149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7766627" y="1504950"/>
              <a:ext cx="870520" cy="4149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9261103" y="1504950"/>
              <a:ext cx="870520" cy="4149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6030039" y="5581650"/>
              <a:ext cx="4380071" cy="7239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715929" y="5581650"/>
              <a:ext cx="4380071" cy="7239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242D52"/>
                </a:gs>
                <a:gs pos="62000">
                  <a:srgbClr val="096877"/>
                </a:gs>
                <a:gs pos="0">
                  <a:srgbClr val="03747E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927860" y="5532120"/>
              <a:ext cx="144000" cy="144000"/>
            </a:xfrm>
            <a:prstGeom prst="ellipse">
              <a:avLst/>
            </a:prstGeom>
            <a:solidFill>
              <a:srgbClr val="0A6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659380" y="5532120"/>
              <a:ext cx="144000" cy="144000"/>
            </a:xfrm>
            <a:prstGeom prst="ellipse">
              <a:avLst/>
            </a:prstGeom>
            <a:solidFill>
              <a:srgbClr val="0A6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390900" y="5532120"/>
              <a:ext cx="144000" cy="144000"/>
            </a:xfrm>
            <a:prstGeom prst="ellipse">
              <a:avLst/>
            </a:prstGeom>
            <a:solidFill>
              <a:srgbClr val="0A6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122420" y="5532120"/>
              <a:ext cx="144000" cy="144000"/>
            </a:xfrm>
            <a:prstGeom prst="ellipse">
              <a:avLst/>
            </a:prstGeom>
            <a:solidFill>
              <a:srgbClr val="0A6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853940" y="5532120"/>
              <a:ext cx="144000" cy="144000"/>
            </a:xfrm>
            <a:prstGeom prst="ellipse">
              <a:avLst/>
            </a:prstGeom>
            <a:solidFill>
              <a:srgbClr val="0A6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585460" y="5532120"/>
              <a:ext cx="144000" cy="144000"/>
            </a:xfrm>
            <a:prstGeom prst="ellipse">
              <a:avLst/>
            </a:prstGeom>
            <a:solidFill>
              <a:srgbClr val="0A6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316980" y="5532120"/>
              <a:ext cx="144000" cy="14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7048500" y="5532120"/>
              <a:ext cx="144000" cy="14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80020" y="5532120"/>
              <a:ext cx="144000" cy="14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511540" y="5532120"/>
              <a:ext cx="144000" cy="14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243060" y="5532120"/>
              <a:ext cx="144000" cy="14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974580" y="5532120"/>
              <a:ext cx="144000" cy="14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19362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01</a:t>
              </a:r>
              <a:endParaRPr lang="zh-CN" altLang="en-US" sz="1200" b="1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55646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02</a:t>
              </a:r>
              <a:endParaRPr lang="zh-CN" altLang="en-US" sz="1200" b="1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72213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03</a:t>
              </a:r>
              <a:endParaRPr lang="zh-CN" altLang="en-US" sz="1200" b="1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18686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04</a:t>
              </a:r>
              <a:endParaRPr lang="zh-CN" altLang="en-US" sz="1200" b="1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741835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05</a:t>
              </a:r>
              <a:endParaRPr lang="zh-CN" altLang="en-US" sz="1200" b="1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464984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06</a:t>
              </a:r>
              <a:endParaRPr lang="zh-CN" altLang="en-US" sz="1200" b="1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88133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07</a:t>
              </a:r>
              <a:endParaRPr lang="zh-CN" altLang="en-US" sz="1200" b="1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51980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08</a:t>
              </a:r>
              <a:endParaRPr lang="zh-CN" altLang="en-US" sz="12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657249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09</a:t>
              </a:r>
              <a:endParaRPr lang="zh-CN" altLang="en-US" sz="1200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62518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10</a:t>
              </a:r>
              <a:endParaRPr lang="zh-CN" altLang="en-US" sz="1200" b="1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76414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11</a:t>
              </a:r>
              <a:endParaRPr lang="zh-CN" altLang="en-US" sz="1200" b="1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876458" y="567612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12</a:t>
              </a:r>
              <a:endParaRPr lang="zh-CN" altLang="en-US" sz="1200" b="1" dirty="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927860" y="1953311"/>
              <a:ext cx="1793385" cy="216002"/>
              <a:chOff x="1927860" y="1953311"/>
              <a:chExt cx="1793385" cy="216002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927860" y="1953313"/>
                <a:ext cx="1793385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1927860" y="1953311"/>
                <a:ext cx="1242927" cy="216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762688" y="2303476"/>
              <a:ext cx="1346661" cy="216000"/>
              <a:chOff x="2762688" y="2401672"/>
              <a:chExt cx="1346661" cy="21600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762688" y="2401674"/>
                <a:ext cx="1346661" cy="2159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762689" y="2401672"/>
                <a:ext cx="870520" cy="216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062099" y="2653639"/>
              <a:ext cx="1346661" cy="216000"/>
              <a:chOff x="3062099" y="2667202"/>
              <a:chExt cx="1346661" cy="216000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062099" y="2667204"/>
                <a:ext cx="1346661" cy="2159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3062100" y="2667202"/>
                <a:ext cx="1163601" cy="216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71924" y="3003802"/>
              <a:ext cx="3685325" cy="216002"/>
              <a:chOff x="3971924" y="3003802"/>
              <a:chExt cx="3685325" cy="216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3971924" y="3003804"/>
                <a:ext cx="3685325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3971924" y="3003802"/>
                <a:ext cx="2489055" cy="216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898215" y="3403384"/>
              <a:ext cx="1650915" cy="216002"/>
              <a:chOff x="3971924" y="3003802"/>
              <a:chExt cx="1650915" cy="216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3971925" y="3003804"/>
                <a:ext cx="1650914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3971924" y="3003802"/>
                <a:ext cx="437059" cy="216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272028" y="4070014"/>
              <a:ext cx="2544143" cy="216000"/>
              <a:chOff x="3971924" y="3003802"/>
              <a:chExt cx="2544143" cy="2160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3971925" y="3003804"/>
                <a:ext cx="2544142" cy="2159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3971924" y="3003802"/>
                <a:ext cx="1680342" cy="216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220074" y="4531918"/>
              <a:ext cx="1166986" cy="227042"/>
              <a:chOff x="3900031" y="3003802"/>
              <a:chExt cx="1166986" cy="227042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3900031" y="3014844"/>
                <a:ext cx="1166986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3900031" y="3003802"/>
                <a:ext cx="835145" cy="2270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8949054" y="5200174"/>
              <a:ext cx="1166986" cy="227042"/>
              <a:chOff x="3900031" y="3003802"/>
              <a:chExt cx="1166986" cy="227042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3900031" y="3014844"/>
                <a:ext cx="1166986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3900031" y="3003802"/>
                <a:ext cx="835145" cy="2270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242D52"/>
                  </a:gs>
                  <a:gs pos="62000">
                    <a:srgbClr val="096877"/>
                  </a:gs>
                  <a:gs pos="0">
                    <a:srgbClr val="03747E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1066491" y="5654040"/>
              <a:ext cx="72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A66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START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0462599" y="5654040"/>
              <a:ext cx="769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A66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FINISH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975157" y="1922811"/>
              <a:ext cx="620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1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757401" y="2272976"/>
              <a:ext cx="620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2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187718" y="2629710"/>
              <a:ext cx="620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3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806691" y="2955316"/>
              <a:ext cx="620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4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353317" y="3370815"/>
              <a:ext cx="1027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5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768701" y="4039514"/>
              <a:ext cx="635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8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241220" y="4506939"/>
              <a:ext cx="635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9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951798" y="5175195"/>
              <a:ext cx="723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Step 10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791241" y="963018"/>
              <a:ext cx="30743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A667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BUINESS PLAN</a:t>
              </a:r>
              <a:endParaRPr lang="zh-CN" altLang="en-US" sz="3200" b="1" dirty="0">
                <a:solidFill>
                  <a:srgbClr val="0A667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197432" y="-33338"/>
            <a:ext cx="11029950" cy="6924675"/>
          </a:xfrm>
          <a:custGeom>
            <a:avLst/>
            <a:gdLst>
              <a:gd name="connsiteX0" fmla="*/ 8686800 w 11029950"/>
              <a:gd name="connsiteY0" fmla="*/ 0 h 6924675"/>
              <a:gd name="connsiteX1" fmla="*/ 8686800 w 11029950"/>
              <a:gd name="connsiteY1" fmla="*/ 1 h 6924675"/>
              <a:gd name="connsiteX2" fmla="*/ 11029950 w 11029950"/>
              <a:gd name="connsiteY2" fmla="*/ 1 h 6924675"/>
              <a:gd name="connsiteX3" fmla="*/ 11029950 w 11029950"/>
              <a:gd name="connsiteY3" fmla="*/ 6924675 h 6924675"/>
              <a:gd name="connsiteX4" fmla="*/ 8686800 w 11029950"/>
              <a:gd name="connsiteY4" fmla="*/ 6924675 h 6924675"/>
              <a:gd name="connsiteX5" fmla="*/ 8667750 w 11029950"/>
              <a:gd name="connsiteY5" fmla="*/ 6924675 h 6924675"/>
              <a:gd name="connsiteX6" fmla="*/ 0 w 11029950"/>
              <a:gd name="connsiteY6" fmla="*/ 6924675 h 6924675"/>
              <a:gd name="connsiteX7" fmla="*/ 8667750 w 11029950"/>
              <a:gd name="connsiteY7" fmla="*/ 15186 h 6924675"/>
              <a:gd name="connsiteX8" fmla="*/ 8667750 w 11029950"/>
              <a:gd name="connsiteY8" fmla="*/ 1 h 6924675"/>
              <a:gd name="connsiteX9" fmla="*/ 8686799 w 11029950"/>
              <a:gd name="connsiteY9" fmla="*/ 1 h 692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9950" h="6924675">
                <a:moveTo>
                  <a:pt x="8686800" y="0"/>
                </a:moveTo>
                <a:lnTo>
                  <a:pt x="8686800" y="1"/>
                </a:lnTo>
                <a:lnTo>
                  <a:pt x="11029950" y="1"/>
                </a:lnTo>
                <a:lnTo>
                  <a:pt x="11029950" y="6924675"/>
                </a:lnTo>
                <a:lnTo>
                  <a:pt x="8686800" y="6924675"/>
                </a:lnTo>
                <a:lnTo>
                  <a:pt x="8667750" y="6924675"/>
                </a:lnTo>
                <a:lnTo>
                  <a:pt x="0" y="6924675"/>
                </a:lnTo>
                <a:lnTo>
                  <a:pt x="8667750" y="15186"/>
                </a:lnTo>
                <a:lnTo>
                  <a:pt x="8667750" y="1"/>
                </a:lnTo>
                <a:lnTo>
                  <a:pt x="8686799" y="1"/>
                </a:lnTo>
                <a:close/>
              </a:path>
            </a:pathLst>
          </a:cu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flipV="1">
            <a:off x="3478149" y="6167111"/>
            <a:ext cx="2057400" cy="45719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886439" y="368300"/>
            <a:ext cx="3982061" cy="6858000"/>
            <a:chOff x="2886439" y="368300"/>
            <a:chExt cx="3982061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2886439" y="368300"/>
              <a:ext cx="3982061" cy="685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3478149" y="2043956"/>
              <a:ext cx="2016189" cy="352561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601372" y="1833773"/>
            <a:ext cx="1657494" cy="1424597"/>
            <a:chOff x="1601372" y="1833773"/>
            <a:chExt cx="1657494" cy="1424597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22735" y="1894153"/>
              <a:ext cx="0" cy="135546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601372" y="183377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/ 1</a:t>
              </a:r>
              <a:endParaRPr lang="zh-CN" altLang="en-US" b="1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01372" y="2116507"/>
              <a:ext cx="1039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123,000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01372" y="2427373"/>
              <a:ext cx="1657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6383" y="4120914"/>
            <a:ext cx="1657494" cy="1424597"/>
            <a:chOff x="6016383" y="4120914"/>
            <a:chExt cx="1657494" cy="1424597"/>
          </a:xfrm>
        </p:grpSpPr>
        <p:sp>
          <p:nvSpPr>
            <p:cNvPr id="33" name="文本框 32"/>
            <p:cNvSpPr txBox="1"/>
            <p:nvPr/>
          </p:nvSpPr>
          <p:spPr>
            <a:xfrm>
              <a:off x="6016383" y="4120914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 / 2</a:t>
              </a:r>
              <a:endParaRPr lang="zh-CN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016383" y="4403648"/>
              <a:ext cx="1039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203,000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016383" y="4714514"/>
              <a:ext cx="1657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6016383" y="4190051"/>
              <a:ext cx="0" cy="13554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198515" y="4120914"/>
            <a:ext cx="1766847" cy="1424597"/>
            <a:chOff x="8198515" y="4120914"/>
            <a:chExt cx="1766847" cy="1424597"/>
          </a:xfrm>
        </p:grpSpPr>
        <p:cxnSp>
          <p:nvCxnSpPr>
            <p:cNvPr id="40" name="直接连接符 39"/>
            <p:cNvCxnSpPr/>
            <p:nvPr/>
          </p:nvCxnSpPr>
          <p:spPr>
            <a:xfrm flipV="1">
              <a:off x="8198515" y="4190051"/>
              <a:ext cx="0" cy="13554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8307868" y="4120914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C/ 3</a:t>
              </a:r>
              <a:endParaRPr lang="zh-CN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307868" y="4403648"/>
              <a:ext cx="1039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423,000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307868" y="4714514"/>
              <a:ext cx="1657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0" y="-373380"/>
            <a:ext cx="12192000" cy="746760"/>
          </a:xfrm>
          <a:prstGeom prst="ellipse">
            <a:avLst/>
          </a:prstGeom>
          <a:gradFill>
            <a:gsLst>
              <a:gs pos="3000">
                <a:srgbClr val="242D52"/>
              </a:gs>
              <a:gs pos="99000">
                <a:srgbClr val="3ECAF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8350" y="2548454"/>
            <a:ext cx="2519813" cy="1612603"/>
            <a:chOff x="538350" y="2548454"/>
            <a:chExt cx="2519813" cy="161260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5816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38350" y="2804081"/>
              <a:ext cx="2297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835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63242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2670" y="2548454"/>
            <a:ext cx="2976777" cy="1612603"/>
            <a:chOff x="3442670" y="2548454"/>
            <a:chExt cx="2976777" cy="1612603"/>
          </a:xfrm>
        </p:grpSpPr>
        <p:sp>
          <p:nvSpPr>
            <p:cNvPr id="8" name="文本框 7"/>
            <p:cNvSpPr txBox="1"/>
            <p:nvPr/>
          </p:nvSpPr>
          <p:spPr>
            <a:xfrm>
              <a:off x="3442670" y="2804081"/>
              <a:ext cx="297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PROJECT INTRODUCTION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42670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29253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242D5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b="1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3363" y="2548454"/>
            <a:ext cx="2652649" cy="1612603"/>
            <a:chOff x="6563363" y="2548454"/>
            <a:chExt cx="2652649" cy="161260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56336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6947870" y="2548454"/>
              <a:ext cx="2268142" cy="1612603"/>
              <a:chOff x="6947870" y="2548454"/>
              <a:chExt cx="2268142" cy="1612603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947870" y="2804081"/>
                <a:ext cx="218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242D52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PROJECT  BUDGET</a:t>
                </a:r>
                <a:endParaRPr lang="zh-CN" altLang="en-US" b="1" dirty="0">
                  <a:solidFill>
                    <a:srgbClr val="242D52"/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947870" y="3514726"/>
                <a:ext cx="22681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42D52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Lorem Ipsum is simply dummy text of the printing and typesetting industry. 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7755623" y="254845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242D52"/>
                    </a:solidFill>
                  </a:rPr>
                  <a:t>3</a:t>
                </a:r>
                <a:endParaRPr lang="zh-CN" altLang="en-US" b="1" dirty="0">
                  <a:solidFill>
                    <a:srgbClr val="242D5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199883" y="2548454"/>
            <a:ext cx="2549205" cy="1612603"/>
            <a:chOff x="9199883" y="2548454"/>
            <a:chExt cx="2549205" cy="1612603"/>
          </a:xfrm>
        </p:grpSpPr>
        <p:sp>
          <p:nvSpPr>
            <p:cNvPr id="20" name="文本框 19"/>
            <p:cNvSpPr txBox="1"/>
            <p:nvPr/>
          </p:nvSpPr>
          <p:spPr>
            <a:xfrm>
              <a:off x="9675961" y="2804081"/>
              <a:ext cx="1600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CONTACT US</a:t>
              </a:r>
              <a:endParaRPr lang="zh-CN" altLang="en-US" b="1" dirty="0">
                <a:solidFill>
                  <a:srgbClr val="37A6FA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199883" y="2883853"/>
              <a:ext cx="0" cy="228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9480946" y="3514726"/>
              <a:ext cx="2268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7A6FA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145937" y="2548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7A6FA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b="1" dirty="0">
                <a:solidFill>
                  <a:srgbClr val="37A6FA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10419454" y="3273108"/>
              <a:ext cx="195563" cy="1371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60" name="椭圆 59"/>
          <p:cNvSpPr/>
          <p:nvPr/>
        </p:nvSpPr>
        <p:spPr>
          <a:xfrm>
            <a:off x="1146727" y="1425188"/>
            <a:ext cx="4366400" cy="43664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-39058" y="3827967"/>
            <a:ext cx="6737970" cy="145806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5400000" flipV="1">
            <a:off x="1207327" y="3551340"/>
            <a:ext cx="4245201" cy="175748"/>
            <a:chOff x="4100641" y="531802"/>
            <a:chExt cx="6913747" cy="286224"/>
          </a:xfrm>
          <a:solidFill>
            <a:schemeClr val="bg1"/>
          </a:solidFill>
        </p:grpSpPr>
        <p:sp>
          <p:nvSpPr>
            <p:cNvPr id="15" name="等腰三角形 14"/>
            <p:cNvSpPr/>
            <p:nvPr/>
          </p:nvSpPr>
          <p:spPr>
            <a:xfrm rot="5400000">
              <a:off x="10747907" y="551542"/>
              <a:ext cx="286222" cy="246741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 flipH="1">
              <a:off x="4080902" y="551543"/>
              <a:ext cx="286222" cy="246743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7700" y="1818312"/>
            <a:ext cx="8947015" cy="4324109"/>
            <a:chOff x="0" y="1747567"/>
            <a:chExt cx="8947015" cy="432410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email"/>
            <a:srcRect l="-3382" b="-1632"/>
            <a:stretch>
              <a:fillRect/>
            </a:stretch>
          </p:blipFill>
          <p:spPr>
            <a:xfrm flipH="1">
              <a:off x="0" y="1747567"/>
              <a:ext cx="8947015" cy="432410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454372" y="2207055"/>
              <a:ext cx="2971097" cy="2201227"/>
            </a:xfrm>
            <a:custGeom>
              <a:avLst/>
              <a:gdLst>
                <a:gd name="connsiteX0" fmla="*/ 0 w 2971097"/>
                <a:gd name="connsiteY0" fmla="*/ 0 h 2201227"/>
                <a:gd name="connsiteX1" fmla="*/ 2770010 w 2971097"/>
                <a:gd name="connsiteY1" fmla="*/ 143018 h 2201227"/>
                <a:gd name="connsiteX2" fmla="*/ 2971097 w 2971097"/>
                <a:gd name="connsiteY2" fmla="*/ 2144079 h 2201227"/>
                <a:gd name="connsiteX3" fmla="*/ 182881 w 2971097"/>
                <a:gd name="connsiteY3" fmla="*/ 2201227 h 2201227"/>
                <a:gd name="connsiteX4" fmla="*/ 0 w 2971097"/>
                <a:gd name="connsiteY4" fmla="*/ 0 h 220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97" h="2201227">
                  <a:moveTo>
                    <a:pt x="0" y="0"/>
                  </a:moveTo>
                  <a:lnTo>
                    <a:pt x="2770010" y="143018"/>
                  </a:lnTo>
                  <a:lnTo>
                    <a:pt x="2971097" y="2144079"/>
                  </a:lnTo>
                  <a:lnTo>
                    <a:pt x="182881" y="220122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0" name="等腰三角形 19"/>
          <p:cNvSpPr/>
          <p:nvPr/>
        </p:nvSpPr>
        <p:spPr>
          <a:xfrm rot="16200000" flipH="1" flipV="1">
            <a:off x="5288900" y="3563462"/>
            <a:ext cx="175747" cy="1515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6096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25750" y="3366302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7A6FA"/>
                </a:solidFill>
              </a:rPr>
              <a:t>COMPANY PROFILE</a:t>
            </a:r>
            <a:endParaRPr lang="zh-CN" altLang="en-US" dirty="0">
              <a:solidFill>
                <a:srgbClr val="37A6FA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25750" y="4058013"/>
            <a:ext cx="506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412895" y="3015875"/>
            <a:ext cx="106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7A6FA"/>
                </a:solidFill>
              </a:rPr>
              <a:t>PART 1</a:t>
            </a:r>
            <a:endParaRPr lang="zh-CN" altLang="en-US" sz="2400" b="1" dirty="0">
              <a:solidFill>
                <a:srgbClr val="37A6FA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43289" y="3786999"/>
            <a:ext cx="747146" cy="0"/>
          </a:xfrm>
          <a:prstGeom prst="line">
            <a:avLst/>
          </a:prstGeom>
          <a:ln w="38100">
            <a:solidFill>
              <a:srgbClr val="37A6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7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84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 animBg="1"/>
      <p:bldP spid="58" grpId="0"/>
      <p:bldP spid="59" grpId="0"/>
      <p:bldP spid="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sp>
        <p:nvSpPr>
          <p:cNvPr id="60" name="椭圆 59"/>
          <p:cNvSpPr/>
          <p:nvPr/>
        </p:nvSpPr>
        <p:spPr>
          <a:xfrm>
            <a:off x="1146727" y="1425188"/>
            <a:ext cx="4366400" cy="43664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-39058" y="3827967"/>
            <a:ext cx="6737970" cy="145806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 flipV="1">
            <a:off x="1207327" y="3551340"/>
            <a:ext cx="4245201" cy="175748"/>
            <a:chOff x="4100641" y="531802"/>
            <a:chExt cx="6913747" cy="286224"/>
          </a:xfrm>
          <a:solidFill>
            <a:schemeClr val="bg1"/>
          </a:solidFill>
        </p:grpSpPr>
        <p:sp>
          <p:nvSpPr>
            <p:cNvPr id="15" name="等腰三角形 14"/>
            <p:cNvSpPr/>
            <p:nvPr/>
          </p:nvSpPr>
          <p:spPr>
            <a:xfrm rot="5400000">
              <a:off x="10747907" y="551542"/>
              <a:ext cx="286222" cy="246741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 flipH="1">
              <a:off x="4080902" y="551543"/>
              <a:ext cx="286222" cy="246743"/>
            </a:xfrm>
            <a:prstGeom prst="triangl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7700" y="1818312"/>
            <a:ext cx="8947015" cy="4324109"/>
            <a:chOff x="0" y="1747567"/>
            <a:chExt cx="8947015" cy="432410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email"/>
            <a:srcRect l="-3382" b="-1632"/>
            <a:stretch>
              <a:fillRect/>
            </a:stretch>
          </p:blipFill>
          <p:spPr>
            <a:xfrm flipH="1">
              <a:off x="0" y="1747567"/>
              <a:ext cx="8947015" cy="432410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454372" y="2207055"/>
              <a:ext cx="2971097" cy="2201227"/>
            </a:xfrm>
            <a:custGeom>
              <a:avLst/>
              <a:gdLst>
                <a:gd name="connsiteX0" fmla="*/ 0 w 2971097"/>
                <a:gd name="connsiteY0" fmla="*/ 0 h 2201227"/>
                <a:gd name="connsiteX1" fmla="*/ 2770010 w 2971097"/>
                <a:gd name="connsiteY1" fmla="*/ 143018 h 2201227"/>
                <a:gd name="connsiteX2" fmla="*/ 2971097 w 2971097"/>
                <a:gd name="connsiteY2" fmla="*/ 2144079 h 2201227"/>
                <a:gd name="connsiteX3" fmla="*/ 182881 w 2971097"/>
                <a:gd name="connsiteY3" fmla="*/ 2201227 h 2201227"/>
                <a:gd name="connsiteX4" fmla="*/ 0 w 2971097"/>
                <a:gd name="connsiteY4" fmla="*/ 0 h 220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97" h="2201227">
                  <a:moveTo>
                    <a:pt x="0" y="0"/>
                  </a:moveTo>
                  <a:lnTo>
                    <a:pt x="2770010" y="143018"/>
                  </a:lnTo>
                  <a:lnTo>
                    <a:pt x="2971097" y="2144079"/>
                  </a:lnTo>
                  <a:lnTo>
                    <a:pt x="182881" y="220122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0" name="等腰三角形 19"/>
          <p:cNvSpPr/>
          <p:nvPr/>
        </p:nvSpPr>
        <p:spPr>
          <a:xfrm rot="16200000" flipH="1" flipV="1">
            <a:off x="5288900" y="3563462"/>
            <a:ext cx="175747" cy="1515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6096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25750" y="3366302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7A6FA"/>
                </a:solidFill>
              </a:rPr>
              <a:t>COMPANY PROFILE</a:t>
            </a:r>
            <a:endParaRPr lang="zh-CN" altLang="en-US" dirty="0">
              <a:solidFill>
                <a:srgbClr val="37A6FA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25750" y="4058013"/>
            <a:ext cx="506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412895" y="3015875"/>
            <a:ext cx="112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7A6FA"/>
                </a:solidFill>
              </a:rPr>
              <a:t>PART4</a:t>
            </a:r>
            <a:endParaRPr lang="zh-CN" altLang="en-US" sz="2400" b="1" dirty="0">
              <a:solidFill>
                <a:srgbClr val="37A6FA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43289" y="3786999"/>
            <a:ext cx="747146" cy="0"/>
          </a:xfrm>
          <a:prstGeom prst="line">
            <a:avLst/>
          </a:prstGeom>
          <a:ln w="38100">
            <a:solidFill>
              <a:srgbClr val="37A6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2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4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34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 animBg="1"/>
      <p:bldP spid="58" grpId="0"/>
      <p:bldP spid="59" grpId="0"/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矩形 111"/>
          <p:cNvSpPr/>
          <p:nvPr/>
        </p:nvSpPr>
        <p:spPr>
          <a:xfrm>
            <a:off x="800545" y="1117600"/>
            <a:ext cx="10776630" cy="47451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268723" y="2245061"/>
            <a:ext cx="7797429" cy="2367878"/>
            <a:chOff x="2004689" y="2065675"/>
            <a:chExt cx="7797429" cy="2367878"/>
          </a:xfrm>
          <a:effectLst/>
        </p:grpSpPr>
        <p:sp>
          <p:nvSpPr>
            <p:cNvPr id="30" name="梯形 29"/>
            <p:cNvSpPr/>
            <p:nvPr/>
          </p:nvSpPr>
          <p:spPr>
            <a:xfrm rot="5400000">
              <a:off x="1518282" y="2632708"/>
              <a:ext cx="2206625" cy="1233812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梯形 24"/>
            <p:cNvSpPr/>
            <p:nvPr/>
          </p:nvSpPr>
          <p:spPr>
            <a:xfrm rot="5400000">
              <a:off x="4036054" y="2587626"/>
              <a:ext cx="2367878" cy="1323975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梯形 26"/>
            <p:cNvSpPr/>
            <p:nvPr/>
          </p:nvSpPr>
          <p:spPr>
            <a:xfrm rot="5400000">
              <a:off x="2794940" y="2632707"/>
              <a:ext cx="2206625" cy="1233812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梯形 30"/>
            <p:cNvSpPr/>
            <p:nvPr/>
          </p:nvSpPr>
          <p:spPr>
            <a:xfrm rot="16200000" flipH="1">
              <a:off x="8081899" y="2632708"/>
              <a:ext cx="2206625" cy="1233812"/>
            </a:xfrm>
            <a:prstGeom prst="trapezoid">
              <a:avLst/>
            </a:prstGeom>
            <a:solidFill>
              <a:srgbClr val="134F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梯形 31"/>
            <p:cNvSpPr/>
            <p:nvPr/>
          </p:nvSpPr>
          <p:spPr>
            <a:xfrm rot="16200000" flipH="1">
              <a:off x="5402875" y="2587626"/>
              <a:ext cx="2367878" cy="1323975"/>
            </a:xfrm>
            <a:prstGeom prst="trapezoid">
              <a:avLst/>
            </a:prstGeom>
            <a:solidFill>
              <a:srgbClr val="134F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梯形 32"/>
            <p:cNvSpPr/>
            <p:nvPr/>
          </p:nvSpPr>
          <p:spPr>
            <a:xfrm rot="16200000" flipH="1">
              <a:off x="6805240" y="2632707"/>
              <a:ext cx="2206625" cy="1233812"/>
            </a:xfrm>
            <a:prstGeom prst="trapezoid">
              <a:avLst/>
            </a:prstGeom>
            <a:solidFill>
              <a:srgbClr val="134F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Freeform 8"/>
          <p:cNvSpPr/>
          <p:nvPr/>
        </p:nvSpPr>
        <p:spPr bwMode="auto">
          <a:xfrm>
            <a:off x="2647950" y="3224711"/>
            <a:ext cx="401637" cy="408575"/>
          </a:xfrm>
          <a:custGeom>
            <a:avLst/>
            <a:gdLst>
              <a:gd name="T0" fmla="*/ 200 w 220"/>
              <a:gd name="T1" fmla="*/ 0 h 224"/>
              <a:gd name="T2" fmla="*/ 180 w 220"/>
              <a:gd name="T3" fmla="*/ 20 h 224"/>
              <a:gd name="T4" fmla="*/ 189 w 220"/>
              <a:gd name="T5" fmla="*/ 36 h 224"/>
              <a:gd name="T6" fmla="*/ 152 w 220"/>
              <a:gd name="T7" fmla="*/ 136 h 224"/>
              <a:gd name="T8" fmla="*/ 148 w 220"/>
              <a:gd name="T9" fmla="*/ 136 h 224"/>
              <a:gd name="T10" fmla="*/ 136 w 220"/>
              <a:gd name="T11" fmla="*/ 140 h 224"/>
              <a:gd name="T12" fmla="*/ 98 w 220"/>
              <a:gd name="T13" fmla="*/ 109 h 224"/>
              <a:gd name="T14" fmla="*/ 100 w 220"/>
              <a:gd name="T15" fmla="*/ 100 h 224"/>
              <a:gd name="T16" fmla="*/ 80 w 220"/>
              <a:gd name="T17" fmla="*/ 80 h 224"/>
              <a:gd name="T18" fmla="*/ 60 w 220"/>
              <a:gd name="T19" fmla="*/ 100 h 224"/>
              <a:gd name="T20" fmla="*/ 67 w 220"/>
              <a:gd name="T21" fmla="*/ 115 h 224"/>
              <a:gd name="T22" fmla="*/ 27 w 220"/>
              <a:gd name="T23" fmla="*/ 185 h 224"/>
              <a:gd name="T24" fmla="*/ 20 w 220"/>
              <a:gd name="T25" fmla="*/ 184 h 224"/>
              <a:gd name="T26" fmla="*/ 0 w 220"/>
              <a:gd name="T27" fmla="*/ 204 h 224"/>
              <a:gd name="T28" fmla="*/ 20 w 220"/>
              <a:gd name="T29" fmla="*/ 224 h 224"/>
              <a:gd name="T30" fmla="*/ 40 w 220"/>
              <a:gd name="T31" fmla="*/ 204 h 224"/>
              <a:gd name="T32" fmla="*/ 34 w 220"/>
              <a:gd name="T33" fmla="*/ 189 h 224"/>
              <a:gd name="T34" fmla="*/ 74 w 220"/>
              <a:gd name="T35" fmla="*/ 119 h 224"/>
              <a:gd name="T36" fmla="*/ 80 w 220"/>
              <a:gd name="T37" fmla="*/ 120 h 224"/>
              <a:gd name="T38" fmla="*/ 93 w 220"/>
              <a:gd name="T39" fmla="*/ 115 h 224"/>
              <a:gd name="T40" fmla="*/ 131 w 220"/>
              <a:gd name="T41" fmla="*/ 147 h 224"/>
              <a:gd name="T42" fmla="*/ 128 w 220"/>
              <a:gd name="T43" fmla="*/ 156 h 224"/>
              <a:gd name="T44" fmla="*/ 148 w 220"/>
              <a:gd name="T45" fmla="*/ 176 h 224"/>
              <a:gd name="T46" fmla="*/ 168 w 220"/>
              <a:gd name="T47" fmla="*/ 156 h 224"/>
              <a:gd name="T48" fmla="*/ 159 w 220"/>
              <a:gd name="T49" fmla="*/ 139 h 224"/>
              <a:gd name="T50" fmla="*/ 197 w 220"/>
              <a:gd name="T51" fmla="*/ 39 h 224"/>
              <a:gd name="T52" fmla="*/ 200 w 220"/>
              <a:gd name="T53" fmla="*/ 40 h 224"/>
              <a:gd name="T54" fmla="*/ 220 w 220"/>
              <a:gd name="T55" fmla="*/ 20 h 224"/>
              <a:gd name="T56" fmla="*/ 200 w 220"/>
              <a:gd name="T5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0" h="224"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27"/>
                  <a:pt x="184" y="33"/>
                  <a:pt x="189" y="36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51" y="136"/>
                  <a:pt x="149" y="136"/>
                  <a:pt x="148" y="136"/>
                </a:cubicBezTo>
                <a:cubicBezTo>
                  <a:pt x="144" y="136"/>
                  <a:pt x="139" y="138"/>
                  <a:pt x="136" y="140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9" y="106"/>
                  <a:pt x="100" y="103"/>
                  <a:pt x="100" y="100"/>
                </a:cubicBezTo>
                <a:cubicBezTo>
                  <a:pt x="100" y="89"/>
                  <a:pt x="91" y="80"/>
                  <a:pt x="80" y="80"/>
                </a:cubicBezTo>
                <a:cubicBezTo>
                  <a:pt x="69" y="80"/>
                  <a:pt x="60" y="89"/>
                  <a:pt x="60" y="100"/>
                </a:cubicBezTo>
                <a:cubicBezTo>
                  <a:pt x="60" y="106"/>
                  <a:pt x="63" y="111"/>
                  <a:pt x="67" y="115"/>
                </a:cubicBezTo>
                <a:cubicBezTo>
                  <a:pt x="27" y="185"/>
                  <a:pt x="27" y="185"/>
                  <a:pt x="27" y="185"/>
                </a:cubicBezTo>
                <a:cubicBezTo>
                  <a:pt x="25" y="184"/>
                  <a:pt x="23" y="184"/>
                  <a:pt x="20" y="184"/>
                </a:cubicBezTo>
                <a:cubicBezTo>
                  <a:pt x="9" y="184"/>
                  <a:pt x="0" y="193"/>
                  <a:pt x="0" y="204"/>
                </a:cubicBezTo>
                <a:cubicBezTo>
                  <a:pt x="0" y="215"/>
                  <a:pt x="9" y="224"/>
                  <a:pt x="20" y="224"/>
                </a:cubicBezTo>
                <a:cubicBezTo>
                  <a:pt x="31" y="224"/>
                  <a:pt x="40" y="215"/>
                  <a:pt x="40" y="204"/>
                </a:cubicBezTo>
                <a:cubicBezTo>
                  <a:pt x="40" y="198"/>
                  <a:pt x="38" y="193"/>
                  <a:pt x="34" y="18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6" y="119"/>
                  <a:pt x="78" y="120"/>
                  <a:pt x="80" y="120"/>
                </a:cubicBezTo>
                <a:cubicBezTo>
                  <a:pt x="85" y="120"/>
                  <a:pt x="89" y="118"/>
                  <a:pt x="93" y="115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9"/>
                  <a:pt x="128" y="152"/>
                  <a:pt x="128" y="156"/>
                </a:cubicBezTo>
                <a:cubicBezTo>
                  <a:pt x="128" y="167"/>
                  <a:pt x="137" y="176"/>
                  <a:pt x="148" y="176"/>
                </a:cubicBezTo>
                <a:cubicBezTo>
                  <a:pt x="159" y="176"/>
                  <a:pt x="168" y="167"/>
                  <a:pt x="168" y="156"/>
                </a:cubicBezTo>
                <a:cubicBezTo>
                  <a:pt x="168" y="149"/>
                  <a:pt x="165" y="142"/>
                  <a:pt x="159" y="139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198" y="40"/>
                  <a:pt x="199" y="40"/>
                  <a:pt x="200" y="40"/>
                </a:cubicBezTo>
                <a:cubicBezTo>
                  <a:pt x="211" y="40"/>
                  <a:pt x="220" y="31"/>
                  <a:pt x="220" y="20"/>
                </a:cubicBezTo>
                <a:cubicBezTo>
                  <a:pt x="220" y="9"/>
                  <a:pt x="211" y="0"/>
                  <a:pt x="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9" name="Freeform 22"/>
          <p:cNvSpPr/>
          <p:nvPr/>
        </p:nvSpPr>
        <p:spPr bwMode="auto">
          <a:xfrm>
            <a:off x="4034717" y="3282729"/>
            <a:ext cx="330199" cy="292539"/>
          </a:xfrm>
          <a:custGeom>
            <a:avLst/>
            <a:gdLst>
              <a:gd name="T0" fmla="*/ 491 w 491"/>
              <a:gd name="T1" fmla="*/ 341 h 435"/>
              <a:gd name="T2" fmla="*/ 491 w 491"/>
              <a:gd name="T3" fmla="*/ 0 h 435"/>
              <a:gd name="T4" fmla="*/ 0 w 491"/>
              <a:gd name="T5" fmla="*/ 0 h 435"/>
              <a:gd name="T6" fmla="*/ 0 w 491"/>
              <a:gd name="T7" fmla="*/ 341 h 435"/>
              <a:gd name="T8" fmla="*/ 236 w 491"/>
              <a:gd name="T9" fmla="*/ 341 h 435"/>
              <a:gd name="T10" fmla="*/ 236 w 491"/>
              <a:gd name="T11" fmla="*/ 416 h 435"/>
              <a:gd name="T12" fmla="*/ 170 w 491"/>
              <a:gd name="T13" fmla="*/ 416 h 435"/>
              <a:gd name="T14" fmla="*/ 170 w 491"/>
              <a:gd name="T15" fmla="*/ 435 h 435"/>
              <a:gd name="T16" fmla="*/ 321 w 491"/>
              <a:gd name="T17" fmla="*/ 435 h 435"/>
              <a:gd name="T18" fmla="*/ 321 w 491"/>
              <a:gd name="T19" fmla="*/ 416 h 435"/>
              <a:gd name="T20" fmla="*/ 255 w 491"/>
              <a:gd name="T21" fmla="*/ 416 h 435"/>
              <a:gd name="T22" fmla="*/ 255 w 491"/>
              <a:gd name="T23" fmla="*/ 341 h 435"/>
              <a:gd name="T24" fmla="*/ 491 w 491"/>
              <a:gd name="T25" fmla="*/ 341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1" h="435">
                <a:moveTo>
                  <a:pt x="491" y="341"/>
                </a:moveTo>
                <a:lnTo>
                  <a:pt x="491" y="0"/>
                </a:lnTo>
                <a:lnTo>
                  <a:pt x="0" y="0"/>
                </a:lnTo>
                <a:lnTo>
                  <a:pt x="0" y="341"/>
                </a:lnTo>
                <a:lnTo>
                  <a:pt x="236" y="341"/>
                </a:lnTo>
                <a:lnTo>
                  <a:pt x="236" y="416"/>
                </a:lnTo>
                <a:lnTo>
                  <a:pt x="170" y="416"/>
                </a:lnTo>
                <a:lnTo>
                  <a:pt x="170" y="435"/>
                </a:lnTo>
                <a:lnTo>
                  <a:pt x="321" y="435"/>
                </a:lnTo>
                <a:lnTo>
                  <a:pt x="321" y="416"/>
                </a:lnTo>
                <a:lnTo>
                  <a:pt x="255" y="416"/>
                </a:lnTo>
                <a:lnTo>
                  <a:pt x="255" y="341"/>
                </a:lnTo>
                <a:lnTo>
                  <a:pt x="491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350046" y="3248252"/>
            <a:ext cx="359967" cy="361492"/>
            <a:chOff x="942976" y="987426"/>
            <a:chExt cx="749300" cy="752475"/>
          </a:xfrm>
          <a:solidFill>
            <a:schemeClr val="bg1"/>
          </a:solidFill>
        </p:grpSpPr>
        <p:sp>
          <p:nvSpPr>
            <p:cNvPr id="61" name="Freeform 5"/>
            <p:cNvSpPr/>
            <p:nvPr/>
          </p:nvSpPr>
          <p:spPr bwMode="auto">
            <a:xfrm>
              <a:off x="942976" y="987426"/>
              <a:ext cx="749300" cy="395288"/>
            </a:xfrm>
            <a:custGeom>
              <a:avLst/>
              <a:gdLst>
                <a:gd name="T0" fmla="*/ 236 w 472"/>
                <a:gd name="T1" fmla="*/ 0 h 249"/>
                <a:gd name="T2" fmla="*/ 141 w 472"/>
                <a:gd name="T3" fmla="*/ 95 h 249"/>
                <a:gd name="T4" fmla="*/ 141 w 472"/>
                <a:gd name="T5" fmla="*/ 57 h 249"/>
                <a:gd name="T6" fmla="*/ 66 w 472"/>
                <a:gd name="T7" fmla="*/ 57 h 249"/>
                <a:gd name="T8" fmla="*/ 66 w 472"/>
                <a:gd name="T9" fmla="*/ 171 h 249"/>
                <a:gd name="T10" fmla="*/ 0 w 472"/>
                <a:gd name="T11" fmla="*/ 237 h 249"/>
                <a:gd name="T12" fmla="*/ 11 w 472"/>
                <a:gd name="T13" fmla="*/ 249 h 249"/>
                <a:gd name="T14" fmla="*/ 236 w 472"/>
                <a:gd name="T15" fmla="*/ 27 h 249"/>
                <a:gd name="T16" fmla="*/ 458 w 472"/>
                <a:gd name="T17" fmla="*/ 249 h 249"/>
                <a:gd name="T18" fmla="*/ 472 w 472"/>
                <a:gd name="T19" fmla="*/ 237 h 249"/>
                <a:gd name="T20" fmla="*/ 236 w 472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49">
                  <a:moveTo>
                    <a:pt x="236" y="0"/>
                  </a:moveTo>
                  <a:lnTo>
                    <a:pt x="141" y="95"/>
                  </a:lnTo>
                  <a:lnTo>
                    <a:pt x="141" y="57"/>
                  </a:lnTo>
                  <a:lnTo>
                    <a:pt x="66" y="57"/>
                  </a:lnTo>
                  <a:lnTo>
                    <a:pt x="66" y="171"/>
                  </a:lnTo>
                  <a:lnTo>
                    <a:pt x="0" y="237"/>
                  </a:lnTo>
                  <a:lnTo>
                    <a:pt x="11" y="249"/>
                  </a:lnTo>
                  <a:lnTo>
                    <a:pt x="236" y="27"/>
                  </a:lnTo>
                  <a:lnTo>
                    <a:pt x="458" y="249"/>
                  </a:lnTo>
                  <a:lnTo>
                    <a:pt x="472" y="23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1047751" y="1108076"/>
              <a:ext cx="539750" cy="631825"/>
            </a:xfrm>
            <a:custGeom>
              <a:avLst/>
              <a:gdLst>
                <a:gd name="T0" fmla="*/ 0 w 340"/>
                <a:gd name="T1" fmla="*/ 171 h 398"/>
                <a:gd name="T2" fmla="*/ 0 w 340"/>
                <a:gd name="T3" fmla="*/ 398 h 398"/>
                <a:gd name="T4" fmla="*/ 132 w 340"/>
                <a:gd name="T5" fmla="*/ 398 h 398"/>
                <a:gd name="T6" fmla="*/ 132 w 340"/>
                <a:gd name="T7" fmla="*/ 265 h 398"/>
                <a:gd name="T8" fmla="*/ 208 w 340"/>
                <a:gd name="T9" fmla="*/ 265 h 398"/>
                <a:gd name="T10" fmla="*/ 208 w 340"/>
                <a:gd name="T11" fmla="*/ 398 h 398"/>
                <a:gd name="T12" fmla="*/ 340 w 340"/>
                <a:gd name="T13" fmla="*/ 398 h 398"/>
                <a:gd name="T14" fmla="*/ 340 w 340"/>
                <a:gd name="T15" fmla="*/ 171 h 398"/>
                <a:gd name="T16" fmla="*/ 170 w 340"/>
                <a:gd name="T17" fmla="*/ 0 h 398"/>
                <a:gd name="T18" fmla="*/ 0 w 340"/>
                <a:gd name="T19" fmla="*/ 17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98">
                  <a:moveTo>
                    <a:pt x="0" y="171"/>
                  </a:moveTo>
                  <a:lnTo>
                    <a:pt x="0" y="398"/>
                  </a:lnTo>
                  <a:lnTo>
                    <a:pt x="132" y="398"/>
                  </a:lnTo>
                  <a:lnTo>
                    <a:pt x="132" y="265"/>
                  </a:lnTo>
                  <a:lnTo>
                    <a:pt x="208" y="265"/>
                  </a:lnTo>
                  <a:lnTo>
                    <a:pt x="208" y="398"/>
                  </a:lnTo>
                  <a:lnTo>
                    <a:pt x="340" y="398"/>
                  </a:lnTo>
                  <a:lnTo>
                    <a:pt x="340" y="171"/>
                  </a:lnTo>
                  <a:lnTo>
                    <a:pt x="170" y="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695143" y="3269850"/>
            <a:ext cx="305159" cy="318297"/>
            <a:chOff x="10420351" y="3719513"/>
            <a:chExt cx="811212" cy="846138"/>
          </a:xfrm>
          <a:solidFill>
            <a:schemeClr val="bg1"/>
          </a:solidFill>
        </p:grpSpPr>
        <p:sp>
          <p:nvSpPr>
            <p:cNvPr id="64" name="Freeform 42"/>
            <p:cNvSpPr/>
            <p:nvPr/>
          </p:nvSpPr>
          <p:spPr bwMode="auto">
            <a:xfrm>
              <a:off x="10420351" y="3892551"/>
              <a:ext cx="390525" cy="673100"/>
            </a:xfrm>
            <a:custGeom>
              <a:avLst/>
              <a:gdLst>
                <a:gd name="T0" fmla="*/ 180 w 246"/>
                <a:gd name="T1" fmla="*/ 67 h 424"/>
                <a:gd name="T2" fmla="*/ 0 w 246"/>
                <a:gd name="T3" fmla="*/ 0 h 424"/>
                <a:gd name="T4" fmla="*/ 0 w 246"/>
                <a:gd name="T5" fmla="*/ 3 h 424"/>
                <a:gd name="T6" fmla="*/ 0 w 246"/>
                <a:gd name="T7" fmla="*/ 334 h 424"/>
                <a:gd name="T8" fmla="*/ 246 w 246"/>
                <a:gd name="T9" fmla="*/ 424 h 424"/>
                <a:gd name="T10" fmla="*/ 246 w 246"/>
                <a:gd name="T11" fmla="*/ 90 h 424"/>
                <a:gd name="T12" fmla="*/ 180 w 246"/>
                <a:gd name="T13" fmla="*/ 6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424">
                  <a:moveTo>
                    <a:pt x="180" y="67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34"/>
                  </a:lnTo>
                  <a:lnTo>
                    <a:pt x="246" y="424"/>
                  </a:lnTo>
                  <a:lnTo>
                    <a:pt x="246" y="90"/>
                  </a:lnTo>
                  <a:lnTo>
                    <a:pt x="18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65" name="Freeform 43"/>
            <p:cNvSpPr/>
            <p:nvPr/>
          </p:nvSpPr>
          <p:spPr bwMode="auto">
            <a:xfrm>
              <a:off x="10431463" y="3719513"/>
              <a:ext cx="781050" cy="285750"/>
            </a:xfrm>
            <a:custGeom>
              <a:avLst/>
              <a:gdLst>
                <a:gd name="T0" fmla="*/ 248 w 492"/>
                <a:gd name="T1" fmla="*/ 180 h 180"/>
                <a:gd name="T2" fmla="*/ 492 w 492"/>
                <a:gd name="T3" fmla="*/ 93 h 180"/>
                <a:gd name="T4" fmla="*/ 248 w 492"/>
                <a:gd name="T5" fmla="*/ 0 h 180"/>
                <a:gd name="T6" fmla="*/ 2 w 492"/>
                <a:gd name="T7" fmla="*/ 93 h 180"/>
                <a:gd name="T8" fmla="*/ 0 w 492"/>
                <a:gd name="T9" fmla="*/ 93 h 180"/>
                <a:gd name="T10" fmla="*/ 132 w 492"/>
                <a:gd name="T11" fmla="*/ 140 h 180"/>
                <a:gd name="T12" fmla="*/ 248 w 492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180">
                  <a:moveTo>
                    <a:pt x="248" y="180"/>
                  </a:moveTo>
                  <a:lnTo>
                    <a:pt x="492" y="93"/>
                  </a:lnTo>
                  <a:lnTo>
                    <a:pt x="248" y="0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132" y="140"/>
                  </a:lnTo>
                  <a:lnTo>
                    <a:pt x="24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66" name="Freeform 44"/>
            <p:cNvSpPr/>
            <p:nvPr/>
          </p:nvSpPr>
          <p:spPr bwMode="auto">
            <a:xfrm>
              <a:off x="10841038" y="3892551"/>
              <a:ext cx="390525" cy="673100"/>
            </a:xfrm>
            <a:custGeom>
              <a:avLst/>
              <a:gdLst>
                <a:gd name="T0" fmla="*/ 246 w 246"/>
                <a:gd name="T1" fmla="*/ 5 h 424"/>
                <a:gd name="T2" fmla="*/ 246 w 246"/>
                <a:gd name="T3" fmla="*/ 0 h 424"/>
                <a:gd name="T4" fmla="*/ 246 w 246"/>
                <a:gd name="T5" fmla="*/ 0 h 424"/>
                <a:gd name="T6" fmla="*/ 0 w 246"/>
                <a:gd name="T7" fmla="*/ 90 h 424"/>
                <a:gd name="T8" fmla="*/ 0 w 246"/>
                <a:gd name="T9" fmla="*/ 424 h 424"/>
                <a:gd name="T10" fmla="*/ 246 w 246"/>
                <a:gd name="T11" fmla="*/ 334 h 424"/>
                <a:gd name="T12" fmla="*/ 246 w 246"/>
                <a:gd name="T13" fmla="*/ 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424">
                  <a:moveTo>
                    <a:pt x="246" y="5"/>
                  </a:moveTo>
                  <a:lnTo>
                    <a:pt x="246" y="0"/>
                  </a:lnTo>
                  <a:lnTo>
                    <a:pt x="246" y="0"/>
                  </a:lnTo>
                  <a:lnTo>
                    <a:pt x="0" y="90"/>
                  </a:lnTo>
                  <a:lnTo>
                    <a:pt x="0" y="424"/>
                  </a:lnTo>
                  <a:lnTo>
                    <a:pt x="246" y="334"/>
                  </a:lnTo>
                  <a:lnTo>
                    <a:pt x="24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sp>
        <p:nvSpPr>
          <p:cNvPr id="67" name="Freeform 46"/>
          <p:cNvSpPr/>
          <p:nvPr/>
        </p:nvSpPr>
        <p:spPr bwMode="auto">
          <a:xfrm>
            <a:off x="7985432" y="3273542"/>
            <a:ext cx="320725" cy="310913"/>
          </a:xfrm>
          <a:custGeom>
            <a:avLst/>
            <a:gdLst>
              <a:gd name="T0" fmla="*/ 213 w 221"/>
              <a:gd name="T1" fmla="*/ 180 h 214"/>
              <a:gd name="T2" fmla="*/ 170 w 221"/>
              <a:gd name="T3" fmla="*/ 138 h 214"/>
              <a:gd name="T4" fmla="*/ 176 w 221"/>
              <a:gd name="T5" fmla="*/ 132 h 214"/>
              <a:gd name="T6" fmla="*/ 170 w 221"/>
              <a:gd name="T7" fmla="*/ 127 h 214"/>
              <a:gd name="T8" fmla="*/ 153 w 221"/>
              <a:gd name="T9" fmla="*/ 143 h 214"/>
              <a:gd name="T10" fmla="*/ 125 w 221"/>
              <a:gd name="T11" fmla="*/ 115 h 214"/>
              <a:gd name="T12" fmla="*/ 159 w 221"/>
              <a:gd name="T13" fmla="*/ 81 h 214"/>
              <a:gd name="T14" fmla="*/ 173 w 221"/>
              <a:gd name="T15" fmla="*/ 84 h 214"/>
              <a:gd name="T16" fmla="*/ 203 w 221"/>
              <a:gd name="T17" fmla="*/ 71 h 214"/>
              <a:gd name="T18" fmla="*/ 212 w 221"/>
              <a:gd name="T19" fmla="*/ 25 h 214"/>
              <a:gd name="T20" fmla="*/ 209 w 221"/>
              <a:gd name="T21" fmla="*/ 20 h 214"/>
              <a:gd name="T22" fmla="*/ 191 w 221"/>
              <a:gd name="T23" fmla="*/ 38 h 214"/>
              <a:gd name="T24" fmla="*/ 176 w 221"/>
              <a:gd name="T25" fmla="*/ 38 h 214"/>
              <a:gd name="T26" fmla="*/ 177 w 221"/>
              <a:gd name="T27" fmla="*/ 24 h 214"/>
              <a:gd name="T28" fmla="*/ 195 w 221"/>
              <a:gd name="T29" fmla="*/ 5 h 214"/>
              <a:gd name="T30" fmla="*/ 190 w 221"/>
              <a:gd name="T31" fmla="*/ 3 h 214"/>
              <a:gd name="T32" fmla="*/ 173 w 221"/>
              <a:gd name="T33" fmla="*/ 0 h 214"/>
              <a:gd name="T34" fmla="*/ 143 w 221"/>
              <a:gd name="T35" fmla="*/ 12 h 214"/>
              <a:gd name="T36" fmla="*/ 134 w 221"/>
              <a:gd name="T37" fmla="*/ 56 h 214"/>
              <a:gd name="T38" fmla="*/ 100 w 221"/>
              <a:gd name="T39" fmla="*/ 90 h 214"/>
              <a:gd name="T40" fmla="*/ 52 w 221"/>
              <a:gd name="T41" fmla="*/ 42 h 214"/>
              <a:gd name="T42" fmla="*/ 57 w 221"/>
              <a:gd name="T43" fmla="*/ 36 h 214"/>
              <a:gd name="T44" fmla="*/ 26 w 221"/>
              <a:gd name="T45" fmla="*/ 5 h 214"/>
              <a:gd name="T46" fmla="*/ 9 w 221"/>
              <a:gd name="T47" fmla="*/ 22 h 214"/>
              <a:gd name="T48" fmla="*/ 40 w 221"/>
              <a:gd name="T49" fmla="*/ 53 h 214"/>
              <a:gd name="T50" fmla="*/ 46 w 221"/>
              <a:gd name="T51" fmla="*/ 47 h 214"/>
              <a:gd name="T52" fmla="*/ 94 w 221"/>
              <a:gd name="T53" fmla="*/ 95 h 214"/>
              <a:gd name="T54" fmla="*/ 60 w 221"/>
              <a:gd name="T55" fmla="*/ 129 h 214"/>
              <a:gd name="T56" fmla="*/ 46 w 221"/>
              <a:gd name="T57" fmla="*/ 127 h 214"/>
              <a:gd name="T58" fmla="*/ 16 w 221"/>
              <a:gd name="T59" fmla="*/ 139 h 214"/>
              <a:gd name="T60" fmla="*/ 7 w 221"/>
              <a:gd name="T61" fmla="*/ 186 h 214"/>
              <a:gd name="T62" fmla="*/ 10 w 221"/>
              <a:gd name="T63" fmla="*/ 191 h 214"/>
              <a:gd name="T64" fmla="*/ 28 w 221"/>
              <a:gd name="T65" fmla="*/ 172 h 214"/>
              <a:gd name="T66" fmla="*/ 42 w 221"/>
              <a:gd name="T67" fmla="*/ 172 h 214"/>
              <a:gd name="T68" fmla="*/ 42 w 221"/>
              <a:gd name="T69" fmla="*/ 187 h 214"/>
              <a:gd name="T70" fmla="*/ 24 w 221"/>
              <a:gd name="T71" fmla="*/ 205 h 214"/>
              <a:gd name="T72" fmla="*/ 29 w 221"/>
              <a:gd name="T73" fmla="*/ 207 h 214"/>
              <a:gd name="T74" fmla="*/ 46 w 221"/>
              <a:gd name="T75" fmla="*/ 211 h 214"/>
              <a:gd name="T76" fmla="*/ 76 w 221"/>
              <a:gd name="T77" fmla="*/ 199 h 214"/>
              <a:gd name="T78" fmla="*/ 85 w 221"/>
              <a:gd name="T79" fmla="*/ 155 h 214"/>
              <a:gd name="T80" fmla="*/ 119 w 221"/>
              <a:gd name="T81" fmla="*/ 121 h 214"/>
              <a:gd name="T82" fmla="*/ 148 w 221"/>
              <a:gd name="T83" fmla="*/ 149 h 214"/>
              <a:gd name="T84" fmla="*/ 131 w 221"/>
              <a:gd name="T85" fmla="*/ 166 h 214"/>
              <a:gd name="T86" fmla="*/ 136 w 221"/>
              <a:gd name="T87" fmla="*/ 172 h 214"/>
              <a:gd name="T88" fmla="*/ 142 w 221"/>
              <a:gd name="T89" fmla="*/ 166 h 214"/>
              <a:gd name="T90" fmla="*/ 184 w 221"/>
              <a:gd name="T91" fmla="*/ 209 h 214"/>
              <a:gd name="T92" fmla="*/ 199 w 221"/>
              <a:gd name="T93" fmla="*/ 214 h 214"/>
              <a:gd name="T94" fmla="*/ 213 w 221"/>
              <a:gd name="T95" fmla="*/ 209 h 214"/>
              <a:gd name="T96" fmla="*/ 213 w 221"/>
              <a:gd name="T97" fmla="*/ 18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1" h="214">
                <a:moveTo>
                  <a:pt x="213" y="180"/>
                </a:moveTo>
                <a:cubicBezTo>
                  <a:pt x="170" y="138"/>
                  <a:pt x="170" y="138"/>
                  <a:pt x="170" y="138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0" y="127"/>
                  <a:pt x="170" y="127"/>
                  <a:pt x="170" y="127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64" y="83"/>
                  <a:pt x="168" y="84"/>
                  <a:pt x="173" y="84"/>
                </a:cubicBezTo>
                <a:cubicBezTo>
                  <a:pt x="184" y="84"/>
                  <a:pt x="195" y="79"/>
                  <a:pt x="203" y="71"/>
                </a:cubicBezTo>
                <a:cubicBezTo>
                  <a:pt x="215" y="59"/>
                  <a:pt x="219" y="41"/>
                  <a:pt x="212" y="25"/>
                </a:cubicBezTo>
                <a:cubicBezTo>
                  <a:pt x="209" y="20"/>
                  <a:pt x="209" y="20"/>
                  <a:pt x="209" y="20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95" y="5"/>
                  <a:pt x="195" y="5"/>
                  <a:pt x="195" y="5"/>
                </a:cubicBezTo>
                <a:cubicBezTo>
                  <a:pt x="190" y="3"/>
                  <a:pt x="190" y="3"/>
                  <a:pt x="190" y="3"/>
                </a:cubicBezTo>
                <a:cubicBezTo>
                  <a:pt x="185" y="1"/>
                  <a:pt x="179" y="0"/>
                  <a:pt x="173" y="0"/>
                </a:cubicBezTo>
                <a:cubicBezTo>
                  <a:pt x="162" y="0"/>
                  <a:pt x="151" y="4"/>
                  <a:pt x="143" y="12"/>
                </a:cubicBezTo>
                <a:cubicBezTo>
                  <a:pt x="132" y="24"/>
                  <a:pt x="128" y="40"/>
                  <a:pt x="134" y="56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52" y="42"/>
                  <a:pt x="52" y="42"/>
                  <a:pt x="52" y="42"/>
                </a:cubicBezTo>
                <a:cubicBezTo>
                  <a:pt x="57" y="36"/>
                  <a:pt x="57" y="36"/>
                  <a:pt x="57" y="36"/>
                </a:cubicBezTo>
                <a:cubicBezTo>
                  <a:pt x="26" y="5"/>
                  <a:pt x="26" y="5"/>
                  <a:pt x="26" y="5"/>
                </a:cubicBezTo>
                <a:cubicBezTo>
                  <a:pt x="9" y="22"/>
                  <a:pt x="9" y="22"/>
                  <a:pt x="9" y="22"/>
                </a:cubicBezTo>
                <a:cubicBezTo>
                  <a:pt x="40" y="53"/>
                  <a:pt x="40" y="53"/>
                  <a:pt x="40" y="53"/>
                </a:cubicBezTo>
                <a:cubicBezTo>
                  <a:pt x="46" y="47"/>
                  <a:pt x="46" y="47"/>
                  <a:pt x="46" y="47"/>
                </a:cubicBezTo>
                <a:cubicBezTo>
                  <a:pt x="94" y="95"/>
                  <a:pt x="94" y="95"/>
                  <a:pt x="94" y="95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55" y="128"/>
                  <a:pt x="51" y="127"/>
                  <a:pt x="46" y="127"/>
                </a:cubicBezTo>
                <a:cubicBezTo>
                  <a:pt x="35" y="127"/>
                  <a:pt x="24" y="131"/>
                  <a:pt x="16" y="139"/>
                </a:cubicBezTo>
                <a:cubicBezTo>
                  <a:pt x="4" y="151"/>
                  <a:pt x="0" y="170"/>
                  <a:pt x="7" y="186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42" y="172"/>
                  <a:pt x="42" y="172"/>
                  <a:pt x="42" y="172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35" y="210"/>
                  <a:pt x="40" y="211"/>
                  <a:pt x="46" y="211"/>
                </a:cubicBezTo>
                <a:cubicBezTo>
                  <a:pt x="57" y="211"/>
                  <a:pt x="68" y="207"/>
                  <a:pt x="76" y="199"/>
                </a:cubicBezTo>
                <a:cubicBezTo>
                  <a:pt x="87" y="187"/>
                  <a:pt x="91" y="170"/>
                  <a:pt x="85" y="15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31" y="166"/>
                  <a:pt x="131" y="166"/>
                  <a:pt x="131" y="166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2" y="166"/>
                  <a:pt x="142" y="166"/>
                  <a:pt x="142" y="166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8" y="212"/>
                  <a:pt x="193" y="214"/>
                  <a:pt x="199" y="214"/>
                </a:cubicBezTo>
                <a:cubicBezTo>
                  <a:pt x="204" y="214"/>
                  <a:pt x="209" y="212"/>
                  <a:pt x="213" y="209"/>
                </a:cubicBezTo>
                <a:cubicBezTo>
                  <a:pt x="221" y="201"/>
                  <a:pt x="221" y="188"/>
                  <a:pt x="213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9291289" y="3270708"/>
            <a:ext cx="315912" cy="316580"/>
            <a:chOff x="9075738" y="5121276"/>
            <a:chExt cx="750888" cy="752475"/>
          </a:xfrm>
          <a:solidFill>
            <a:schemeClr val="bg1"/>
          </a:solidFill>
        </p:grpSpPr>
        <p:sp>
          <p:nvSpPr>
            <p:cNvPr id="69" name="Freeform 73"/>
            <p:cNvSpPr/>
            <p:nvPr/>
          </p:nvSpPr>
          <p:spPr bwMode="auto">
            <a:xfrm>
              <a:off x="9075738" y="5513388"/>
              <a:ext cx="301625" cy="311150"/>
            </a:xfrm>
            <a:custGeom>
              <a:avLst/>
              <a:gdLst>
                <a:gd name="T0" fmla="*/ 55 w 80"/>
                <a:gd name="T1" fmla="*/ 76 h 83"/>
                <a:gd name="T2" fmla="*/ 80 w 80"/>
                <a:gd name="T3" fmla="*/ 0 h 83"/>
                <a:gd name="T4" fmla="*/ 0 w 80"/>
                <a:gd name="T5" fmla="*/ 0 h 83"/>
                <a:gd name="T6" fmla="*/ 50 w 80"/>
                <a:gd name="T7" fmla="*/ 83 h 83"/>
                <a:gd name="T8" fmla="*/ 55 w 80"/>
                <a:gd name="T9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3">
                  <a:moveTo>
                    <a:pt x="55" y="76"/>
                  </a:moveTo>
                  <a:cubicBezTo>
                    <a:pt x="71" y="54"/>
                    <a:pt x="79" y="28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5"/>
                    <a:pt x="21" y="66"/>
                    <a:pt x="50" y="83"/>
                  </a:cubicBezTo>
                  <a:cubicBezTo>
                    <a:pt x="50" y="83"/>
                    <a:pt x="53" y="79"/>
                    <a:pt x="5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70" name="Freeform 74"/>
            <p:cNvSpPr/>
            <p:nvPr/>
          </p:nvSpPr>
          <p:spPr bwMode="auto">
            <a:xfrm>
              <a:off x="9264651" y="5121276"/>
              <a:ext cx="374650" cy="361950"/>
            </a:xfrm>
            <a:custGeom>
              <a:avLst/>
              <a:gdLst>
                <a:gd name="T0" fmla="*/ 7 w 100"/>
                <a:gd name="T1" fmla="*/ 10 h 96"/>
                <a:gd name="T2" fmla="*/ 12 w 100"/>
                <a:gd name="T3" fmla="*/ 16 h 96"/>
                <a:gd name="T4" fmla="*/ 38 w 100"/>
                <a:gd name="T5" fmla="*/ 96 h 96"/>
                <a:gd name="T6" fmla="*/ 62 w 100"/>
                <a:gd name="T7" fmla="*/ 96 h 96"/>
                <a:gd name="T8" fmla="*/ 88 w 100"/>
                <a:gd name="T9" fmla="*/ 16 h 96"/>
                <a:gd name="T10" fmla="*/ 93 w 100"/>
                <a:gd name="T11" fmla="*/ 10 h 96"/>
                <a:gd name="T12" fmla="*/ 100 w 100"/>
                <a:gd name="T13" fmla="*/ 14 h 96"/>
                <a:gd name="T14" fmla="*/ 50 w 100"/>
                <a:gd name="T15" fmla="*/ 0 h 96"/>
                <a:gd name="T16" fmla="*/ 0 w 100"/>
                <a:gd name="T17" fmla="*/ 13 h 96"/>
                <a:gd name="T18" fmla="*/ 7 w 100"/>
                <a:gd name="T19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6">
                  <a:moveTo>
                    <a:pt x="7" y="10"/>
                  </a:moveTo>
                  <a:cubicBezTo>
                    <a:pt x="9" y="12"/>
                    <a:pt x="12" y="16"/>
                    <a:pt x="12" y="16"/>
                  </a:cubicBezTo>
                  <a:cubicBezTo>
                    <a:pt x="29" y="40"/>
                    <a:pt x="37" y="67"/>
                    <a:pt x="38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3" y="67"/>
                    <a:pt x="72" y="40"/>
                    <a:pt x="88" y="16"/>
                  </a:cubicBezTo>
                  <a:cubicBezTo>
                    <a:pt x="88" y="16"/>
                    <a:pt x="91" y="12"/>
                    <a:pt x="93" y="10"/>
                  </a:cubicBezTo>
                  <a:cubicBezTo>
                    <a:pt x="96" y="11"/>
                    <a:pt x="98" y="12"/>
                    <a:pt x="100" y="14"/>
                  </a:cubicBezTo>
                  <a:cubicBezTo>
                    <a:pt x="86" y="5"/>
                    <a:pt x="68" y="0"/>
                    <a:pt x="50" y="0"/>
                  </a:cubicBezTo>
                  <a:cubicBezTo>
                    <a:pt x="32" y="0"/>
                    <a:pt x="15" y="5"/>
                    <a:pt x="0" y="13"/>
                  </a:cubicBezTo>
                  <a:cubicBezTo>
                    <a:pt x="3" y="12"/>
                    <a:pt x="5" y="11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9526588" y="5175251"/>
              <a:ext cx="300038" cy="307975"/>
            </a:xfrm>
            <a:custGeom>
              <a:avLst/>
              <a:gdLst>
                <a:gd name="T0" fmla="*/ 25 w 80"/>
                <a:gd name="T1" fmla="*/ 6 h 82"/>
                <a:gd name="T2" fmla="*/ 0 w 80"/>
                <a:gd name="T3" fmla="*/ 82 h 82"/>
                <a:gd name="T4" fmla="*/ 80 w 80"/>
                <a:gd name="T5" fmla="*/ 82 h 82"/>
                <a:gd name="T6" fmla="*/ 30 w 80"/>
                <a:gd name="T7" fmla="*/ 0 h 82"/>
                <a:gd name="T8" fmla="*/ 25 w 80"/>
                <a:gd name="T9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25" y="6"/>
                  </a:moveTo>
                  <a:cubicBezTo>
                    <a:pt x="10" y="28"/>
                    <a:pt x="1" y="55"/>
                    <a:pt x="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79" y="47"/>
                    <a:pt x="59" y="16"/>
                    <a:pt x="30" y="0"/>
                  </a:cubicBezTo>
                  <a:cubicBezTo>
                    <a:pt x="30" y="0"/>
                    <a:pt x="27" y="4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9075738" y="5170488"/>
              <a:ext cx="301625" cy="312738"/>
            </a:xfrm>
            <a:custGeom>
              <a:avLst/>
              <a:gdLst>
                <a:gd name="T0" fmla="*/ 80 w 80"/>
                <a:gd name="T1" fmla="*/ 83 h 83"/>
                <a:gd name="T2" fmla="*/ 55 w 80"/>
                <a:gd name="T3" fmla="*/ 7 h 83"/>
                <a:gd name="T4" fmla="*/ 50 w 80"/>
                <a:gd name="T5" fmla="*/ 0 h 83"/>
                <a:gd name="T6" fmla="*/ 0 w 80"/>
                <a:gd name="T7" fmla="*/ 83 h 83"/>
                <a:gd name="T8" fmla="*/ 80 w 8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3">
                  <a:moveTo>
                    <a:pt x="80" y="83"/>
                  </a:moveTo>
                  <a:cubicBezTo>
                    <a:pt x="79" y="56"/>
                    <a:pt x="71" y="29"/>
                    <a:pt x="55" y="7"/>
                  </a:cubicBezTo>
                  <a:cubicBezTo>
                    <a:pt x="54" y="5"/>
                    <a:pt x="52" y="2"/>
                    <a:pt x="50" y="0"/>
                  </a:cubicBezTo>
                  <a:cubicBezTo>
                    <a:pt x="21" y="17"/>
                    <a:pt x="2" y="48"/>
                    <a:pt x="0" y="83"/>
                  </a:cubicBezTo>
                  <a:lnTo>
                    <a:pt x="8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9526588" y="5513388"/>
              <a:ext cx="300038" cy="322263"/>
            </a:xfrm>
            <a:custGeom>
              <a:avLst/>
              <a:gdLst>
                <a:gd name="T0" fmla="*/ 0 w 80"/>
                <a:gd name="T1" fmla="*/ 0 h 86"/>
                <a:gd name="T2" fmla="*/ 25 w 80"/>
                <a:gd name="T3" fmla="*/ 76 h 86"/>
                <a:gd name="T4" fmla="*/ 30 w 80"/>
                <a:gd name="T5" fmla="*/ 83 h 86"/>
                <a:gd name="T6" fmla="*/ 23 w 80"/>
                <a:gd name="T7" fmla="*/ 86 h 86"/>
                <a:gd name="T8" fmla="*/ 80 w 80"/>
                <a:gd name="T9" fmla="*/ 0 h 86"/>
                <a:gd name="T10" fmla="*/ 0 w 80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6">
                  <a:moveTo>
                    <a:pt x="0" y="0"/>
                  </a:moveTo>
                  <a:cubicBezTo>
                    <a:pt x="1" y="28"/>
                    <a:pt x="10" y="54"/>
                    <a:pt x="25" y="76"/>
                  </a:cubicBezTo>
                  <a:cubicBezTo>
                    <a:pt x="27" y="78"/>
                    <a:pt x="30" y="82"/>
                    <a:pt x="30" y="83"/>
                  </a:cubicBezTo>
                  <a:cubicBezTo>
                    <a:pt x="28" y="84"/>
                    <a:pt x="26" y="85"/>
                    <a:pt x="23" y="86"/>
                  </a:cubicBezTo>
                  <a:cubicBezTo>
                    <a:pt x="56" y="71"/>
                    <a:pt x="79" y="38"/>
                    <a:pt x="8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9264651" y="5513388"/>
              <a:ext cx="349250" cy="360363"/>
            </a:xfrm>
            <a:custGeom>
              <a:avLst/>
              <a:gdLst>
                <a:gd name="T0" fmla="*/ 88 w 93"/>
                <a:gd name="T1" fmla="*/ 80 h 96"/>
                <a:gd name="T2" fmla="*/ 62 w 93"/>
                <a:gd name="T3" fmla="*/ 0 h 96"/>
                <a:gd name="T4" fmla="*/ 38 w 93"/>
                <a:gd name="T5" fmla="*/ 0 h 96"/>
                <a:gd name="T6" fmla="*/ 12 w 93"/>
                <a:gd name="T7" fmla="*/ 80 h 96"/>
                <a:gd name="T8" fmla="*/ 7 w 93"/>
                <a:gd name="T9" fmla="*/ 86 h 96"/>
                <a:gd name="T10" fmla="*/ 0 w 93"/>
                <a:gd name="T11" fmla="*/ 83 h 96"/>
                <a:gd name="T12" fmla="*/ 50 w 93"/>
                <a:gd name="T13" fmla="*/ 96 h 96"/>
                <a:gd name="T14" fmla="*/ 93 w 93"/>
                <a:gd name="T15" fmla="*/ 86 h 96"/>
                <a:gd name="T16" fmla="*/ 88 w 93"/>
                <a:gd name="T1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6">
                  <a:moveTo>
                    <a:pt x="88" y="80"/>
                  </a:moveTo>
                  <a:cubicBezTo>
                    <a:pt x="72" y="56"/>
                    <a:pt x="63" y="29"/>
                    <a:pt x="6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9"/>
                    <a:pt x="29" y="56"/>
                    <a:pt x="12" y="80"/>
                  </a:cubicBezTo>
                  <a:cubicBezTo>
                    <a:pt x="12" y="80"/>
                    <a:pt x="9" y="84"/>
                    <a:pt x="7" y="86"/>
                  </a:cubicBezTo>
                  <a:cubicBezTo>
                    <a:pt x="5" y="85"/>
                    <a:pt x="3" y="84"/>
                    <a:pt x="0" y="83"/>
                  </a:cubicBezTo>
                  <a:cubicBezTo>
                    <a:pt x="15" y="91"/>
                    <a:pt x="32" y="96"/>
                    <a:pt x="50" y="96"/>
                  </a:cubicBezTo>
                  <a:cubicBezTo>
                    <a:pt x="66" y="96"/>
                    <a:pt x="80" y="93"/>
                    <a:pt x="93" y="86"/>
                  </a:cubicBezTo>
                  <a:cubicBezTo>
                    <a:pt x="91" y="84"/>
                    <a:pt x="88" y="80"/>
                    <a:pt x="8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73407" y="4390827"/>
            <a:ext cx="8307550" cy="219659"/>
            <a:chOff x="1873407" y="4390827"/>
            <a:chExt cx="8307550" cy="219659"/>
          </a:xfrm>
        </p:grpSpPr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20677394">
              <a:off x="4556982" y="4446858"/>
              <a:ext cx="2066723" cy="117216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20677394">
              <a:off x="3166454" y="4390827"/>
              <a:ext cx="2066723" cy="11721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20677394">
              <a:off x="1873407" y="4395953"/>
              <a:ext cx="2066723" cy="117216"/>
            </a:xfrm>
            <a:prstGeom prst="rect">
              <a:avLst/>
            </a:prstGeom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56627">
              <a:off x="5961033" y="4483164"/>
              <a:ext cx="1583596" cy="12732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56627">
              <a:off x="7326679" y="4400364"/>
              <a:ext cx="1583596" cy="127322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56627">
              <a:off x="8597361" y="4403252"/>
              <a:ext cx="1583596" cy="127322"/>
            </a:xfrm>
            <a:prstGeom prst="rect">
              <a:avLst/>
            </a:prstGeom>
          </p:spPr>
        </p:pic>
      </p:grpSp>
      <p:sp>
        <p:nvSpPr>
          <p:cNvPr id="96" name="文本框 95"/>
          <p:cNvSpPr txBox="1"/>
          <p:nvPr/>
        </p:nvSpPr>
        <p:spPr>
          <a:xfrm>
            <a:off x="2268722" y="1729784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3528363" y="4803787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Segoe UI" panose="020B0502040204020203" pitchFamily="34" charset="0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2270494" y="1682166"/>
            <a:ext cx="0" cy="10811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545380" y="4118913"/>
            <a:ext cx="0" cy="10811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4826532" y="1682166"/>
            <a:ext cx="0" cy="10811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4809424" y="1729784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7498322" y="4118913"/>
            <a:ext cx="0" cy="1081108"/>
          </a:xfrm>
          <a:prstGeom prst="line">
            <a:avLst/>
          </a:prstGeom>
          <a:ln>
            <a:solidFill>
              <a:srgbClr val="09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5567076" y="4818520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srgbClr val="095FA5"/>
              </a:solidFill>
              <a:cs typeface="Segoe UI" panose="020B0502040204020203" pitchFamily="34" charset="0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10066152" y="4136037"/>
            <a:ext cx="0" cy="1081108"/>
          </a:xfrm>
          <a:prstGeom prst="line">
            <a:avLst/>
          </a:prstGeom>
          <a:ln>
            <a:solidFill>
              <a:srgbClr val="09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/>
        </p:nvSpPr>
        <p:spPr>
          <a:xfrm>
            <a:off x="8134906" y="4835644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srgbClr val="095FA5"/>
              </a:solidFill>
              <a:cs typeface="Segoe UI" panose="020B0502040204020203" pitchFamily="34" charset="0"/>
            </a:endParaRPr>
          </a:p>
        </p:txBody>
      </p:sp>
      <p:cxnSp>
        <p:nvCxnSpPr>
          <p:cNvPr id="109" name="直接连接符 108"/>
          <p:cNvCxnSpPr/>
          <p:nvPr/>
        </p:nvCxnSpPr>
        <p:spPr>
          <a:xfrm>
            <a:off x="8774979" y="1682166"/>
            <a:ext cx="0" cy="1081108"/>
          </a:xfrm>
          <a:prstGeom prst="line">
            <a:avLst/>
          </a:prstGeom>
          <a:ln>
            <a:solidFill>
              <a:srgbClr val="09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6842049" y="1729784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</a:t>
            </a:r>
            <a:r>
              <a:rPr lang="en-US" altLang="zh-CN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srgbClr val="095F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  <a:endParaRPr lang="zh-CN" altLang="en-US" sz="1200" dirty="0">
              <a:solidFill>
                <a:srgbClr val="095FA5"/>
              </a:solidFill>
              <a:cs typeface="Segoe UI" panose="020B0502040204020203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676400" y="5862777"/>
            <a:ext cx="88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134F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is simply dummy text of the printing and typesetting industry. </a:t>
            </a:r>
          </a:p>
        </p:txBody>
      </p:sp>
      <p:sp>
        <p:nvSpPr>
          <p:cNvPr id="115" name="任意多边形 114"/>
          <p:cNvSpPr/>
          <p:nvPr/>
        </p:nvSpPr>
        <p:spPr>
          <a:xfrm rot="5400000" flipV="1">
            <a:off x="5995940" y="5372133"/>
            <a:ext cx="200118" cy="226276"/>
          </a:xfrm>
          <a:custGeom>
            <a:avLst/>
            <a:gdLst>
              <a:gd name="connsiteX0" fmla="*/ 164919 w 297560"/>
              <a:gd name="connsiteY0" fmla="*/ 168228 h 336455"/>
              <a:gd name="connsiteX1" fmla="*/ 82460 w 297560"/>
              <a:gd name="connsiteY1" fmla="*/ 336455 h 336455"/>
              <a:gd name="connsiteX2" fmla="*/ 0 w 297560"/>
              <a:gd name="connsiteY2" fmla="*/ 336455 h 336455"/>
              <a:gd name="connsiteX3" fmla="*/ 82460 w 297560"/>
              <a:gd name="connsiteY3" fmla="*/ 168228 h 336455"/>
              <a:gd name="connsiteX4" fmla="*/ 0 w 297560"/>
              <a:gd name="connsiteY4" fmla="*/ 0 h 336455"/>
              <a:gd name="connsiteX5" fmla="*/ 82460 w 297560"/>
              <a:gd name="connsiteY5" fmla="*/ 0 h 336455"/>
              <a:gd name="connsiteX6" fmla="*/ 297560 w 297560"/>
              <a:gd name="connsiteY6" fmla="*/ 168228 h 336455"/>
              <a:gd name="connsiteX7" fmla="*/ 215101 w 297560"/>
              <a:gd name="connsiteY7" fmla="*/ 336455 h 336455"/>
              <a:gd name="connsiteX8" fmla="*/ 132641 w 297560"/>
              <a:gd name="connsiteY8" fmla="*/ 336455 h 336455"/>
              <a:gd name="connsiteX9" fmla="*/ 215101 w 297560"/>
              <a:gd name="connsiteY9" fmla="*/ 168228 h 336455"/>
              <a:gd name="connsiteX10" fmla="*/ 132641 w 297560"/>
              <a:gd name="connsiteY10" fmla="*/ 0 h 336455"/>
              <a:gd name="connsiteX11" fmla="*/ 215101 w 297560"/>
              <a:gd name="connsiteY11" fmla="*/ 0 h 3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560" h="336455">
                <a:moveTo>
                  <a:pt x="164919" y="168228"/>
                </a:moveTo>
                <a:lnTo>
                  <a:pt x="82460" y="336455"/>
                </a:lnTo>
                <a:lnTo>
                  <a:pt x="0" y="336455"/>
                </a:lnTo>
                <a:lnTo>
                  <a:pt x="82460" y="168228"/>
                </a:lnTo>
                <a:lnTo>
                  <a:pt x="0" y="0"/>
                </a:lnTo>
                <a:lnTo>
                  <a:pt x="82460" y="0"/>
                </a:lnTo>
                <a:close/>
                <a:moveTo>
                  <a:pt x="297560" y="168228"/>
                </a:moveTo>
                <a:lnTo>
                  <a:pt x="215101" y="336455"/>
                </a:lnTo>
                <a:lnTo>
                  <a:pt x="132641" y="336455"/>
                </a:lnTo>
                <a:lnTo>
                  <a:pt x="215101" y="168228"/>
                </a:lnTo>
                <a:lnTo>
                  <a:pt x="132641" y="0"/>
                </a:lnTo>
                <a:lnTo>
                  <a:pt x="215101" y="0"/>
                </a:lnTo>
                <a:close/>
              </a:path>
            </a:pathLst>
          </a:custGeom>
          <a:solidFill>
            <a:srgbClr val="2F6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4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58" grpId="0" animBg="1"/>
      <p:bldP spid="59" grpId="0" animBg="1"/>
      <p:bldP spid="67" grpId="0" animBg="1"/>
      <p:bldP spid="96" grpId="0"/>
      <p:bldP spid="98" grpId="0"/>
      <p:bldP spid="103" grpId="0"/>
      <p:bldP spid="105" grpId="0"/>
      <p:bldP spid="108" grpId="0"/>
      <p:bldP spid="111" grpId="0"/>
      <p:bldP spid="114" grpId="0"/>
      <p:bldP spid="1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38100"/>
            <a:ext cx="12178979" cy="68961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0" y="-87312"/>
            <a:ext cx="12192000" cy="6926262"/>
          </a:xfrm>
          <a:prstGeom prst="rect">
            <a:avLst/>
          </a:prstGeom>
          <a:gradFill>
            <a:gsLst>
              <a:gs pos="62000">
                <a:schemeClr val="accent1">
                  <a:lumMod val="50000"/>
                  <a:alpha val="92000"/>
                </a:schemeClr>
              </a:gs>
              <a:gs pos="40000">
                <a:srgbClr val="03747E">
                  <a:alpha val="73000"/>
                </a:srgbClr>
              </a:gs>
              <a:gs pos="19000">
                <a:srgbClr val="2FA7D3">
                  <a:alpha val="65000"/>
                </a:srgbClr>
              </a:gs>
              <a:gs pos="0">
                <a:srgbClr val="0E629B">
                  <a:alpha val="59000"/>
                </a:srgbClr>
              </a:gs>
              <a:gs pos="98000">
                <a:srgbClr val="0E629B">
                  <a:alpha val="8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760913"/>
            <a:ext cx="12192000" cy="209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08191" y="1619250"/>
            <a:ext cx="1871116" cy="1871116"/>
            <a:chOff x="1185461" y="1213398"/>
            <a:chExt cx="2276968" cy="22769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1185461" y="1213398"/>
              <a:ext cx="2276968" cy="2276968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58186" y="1386123"/>
              <a:ext cx="1931518" cy="1931518"/>
              <a:chOff x="1482166" y="1653616"/>
              <a:chExt cx="1931518" cy="1931518"/>
            </a:xfrm>
          </p:grpSpPr>
          <p:sp>
            <p:nvSpPr>
              <p:cNvPr id="5" name="流程图: 联系 4"/>
              <p:cNvSpPr/>
              <p:nvPr/>
            </p:nvSpPr>
            <p:spPr>
              <a:xfrm rot="18961612">
                <a:off x="1524000" y="1695450"/>
                <a:ext cx="1847850" cy="184785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空心弧 5"/>
              <p:cNvSpPr/>
              <p:nvPr/>
            </p:nvSpPr>
            <p:spPr>
              <a:xfrm rot="13561612">
                <a:off x="1482166" y="1653616"/>
                <a:ext cx="1931518" cy="1931518"/>
              </a:xfrm>
              <a:prstGeom prst="blockArc">
                <a:avLst>
                  <a:gd name="adj1" fmla="val 10800000"/>
                  <a:gd name="adj2" fmla="val 5488403"/>
                  <a:gd name="adj3" fmla="val 4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20" name="Freeform 563"/>
            <p:cNvSpPr/>
            <p:nvPr/>
          </p:nvSpPr>
          <p:spPr bwMode="auto">
            <a:xfrm>
              <a:off x="2081851" y="2102644"/>
              <a:ext cx="484187" cy="498475"/>
            </a:xfrm>
            <a:custGeom>
              <a:avLst/>
              <a:gdLst/>
              <a:ahLst/>
              <a:cxnLst/>
              <a:rect l="l" t="t" r="r" b="b"/>
              <a:pathLst>
                <a:path w="484187" h="498475">
                  <a:moveTo>
                    <a:pt x="68262" y="322262"/>
                  </a:moveTo>
                  <a:lnTo>
                    <a:pt x="239712" y="420688"/>
                  </a:lnTo>
                  <a:lnTo>
                    <a:pt x="412750" y="322262"/>
                  </a:lnTo>
                  <a:lnTo>
                    <a:pt x="484187" y="360362"/>
                  </a:lnTo>
                  <a:lnTo>
                    <a:pt x="239712" y="498475"/>
                  </a:lnTo>
                  <a:lnTo>
                    <a:pt x="0" y="360362"/>
                  </a:lnTo>
                  <a:close/>
                  <a:moveTo>
                    <a:pt x="68262" y="211137"/>
                  </a:moveTo>
                  <a:lnTo>
                    <a:pt x="239712" y="307975"/>
                  </a:lnTo>
                  <a:lnTo>
                    <a:pt x="412750" y="211137"/>
                  </a:lnTo>
                  <a:lnTo>
                    <a:pt x="484187" y="247650"/>
                  </a:lnTo>
                  <a:lnTo>
                    <a:pt x="239712" y="387350"/>
                  </a:lnTo>
                  <a:lnTo>
                    <a:pt x="0" y="247650"/>
                  </a:lnTo>
                  <a:close/>
                  <a:moveTo>
                    <a:pt x="239712" y="0"/>
                  </a:moveTo>
                  <a:lnTo>
                    <a:pt x="484187" y="139700"/>
                  </a:lnTo>
                  <a:lnTo>
                    <a:pt x="239712" y="274638"/>
                  </a:lnTo>
                  <a:lnTo>
                    <a:pt x="0" y="13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07031" y="1619250"/>
            <a:ext cx="1871116" cy="1871116"/>
            <a:chOff x="4957516" y="1213398"/>
            <a:chExt cx="2276968" cy="22769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4957516" y="1213398"/>
              <a:ext cx="2276968" cy="2276968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 rot="16200000">
              <a:off x="5130241" y="1386123"/>
              <a:ext cx="1931518" cy="1931518"/>
              <a:chOff x="1482166" y="1653616"/>
              <a:chExt cx="1931518" cy="1931518"/>
            </a:xfrm>
          </p:grpSpPr>
          <p:sp>
            <p:nvSpPr>
              <p:cNvPr id="11" name="流程图: 联系 10"/>
              <p:cNvSpPr/>
              <p:nvPr/>
            </p:nvSpPr>
            <p:spPr>
              <a:xfrm rot="18961612">
                <a:off x="1524000" y="1695450"/>
                <a:ext cx="1847850" cy="184785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空心弧 11"/>
              <p:cNvSpPr/>
              <p:nvPr/>
            </p:nvSpPr>
            <p:spPr>
              <a:xfrm rot="13561612">
                <a:off x="1482166" y="1653616"/>
                <a:ext cx="1931518" cy="1931518"/>
              </a:xfrm>
              <a:prstGeom prst="blockArc">
                <a:avLst>
                  <a:gd name="adj1" fmla="val 16655353"/>
                  <a:gd name="adj2" fmla="val 5488403"/>
                  <a:gd name="adj3" fmla="val 4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22" name="Freeform 462"/>
            <p:cNvSpPr/>
            <p:nvPr/>
          </p:nvSpPr>
          <p:spPr bwMode="auto">
            <a:xfrm>
              <a:off x="5920250" y="2144728"/>
              <a:ext cx="351499" cy="208668"/>
            </a:xfrm>
            <a:custGeom>
              <a:avLst/>
              <a:gdLst>
                <a:gd name="T0" fmla="*/ 12 w 133"/>
                <a:gd name="T1" fmla="*/ 79 h 79"/>
                <a:gd name="T2" fmla="*/ 122 w 133"/>
                <a:gd name="T3" fmla="*/ 79 h 79"/>
                <a:gd name="T4" fmla="*/ 128 w 133"/>
                <a:gd name="T5" fmla="*/ 65 h 79"/>
                <a:gd name="T6" fmla="*/ 73 w 133"/>
                <a:gd name="T7" fmla="*/ 4 h 79"/>
                <a:gd name="T8" fmla="*/ 60 w 133"/>
                <a:gd name="T9" fmla="*/ 4 h 79"/>
                <a:gd name="T10" fmla="*/ 5 w 133"/>
                <a:gd name="T11" fmla="*/ 65 h 79"/>
                <a:gd name="T12" fmla="*/ 12 w 133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79">
                  <a:moveTo>
                    <a:pt x="12" y="79"/>
                  </a:moveTo>
                  <a:cubicBezTo>
                    <a:pt x="122" y="79"/>
                    <a:pt x="122" y="79"/>
                    <a:pt x="122" y="79"/>
                  </a:cubicBezTo>
                  <a:cubicBezTo>
                    <a:pt x="129" y="79"/>
                    <a:pt x="133" y="70"/>
                    <a:pt x="128" y="6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9" y="0"/>
                    <a:pt x="63" y="0"/>
                    <a:pt x="60" y="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0" y="70"/>
                    <a:pt x="4" y="79"/>
                    <a:pt x="12" y="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23" name="Freeform 463"/>
            <p:cNvSpPr/>
            <p:nvPr/>
          </p:nvSpPr>
          <p:spPr bwMode="auto">
            <a:xfrm>
              <a:off x="5925830" y="2386872"/>
              <a:ext cx="340340" cy="214247"/>
            </a:xfrm>
            <a:custGeom>
              <a:avLst/>
              <a:gdLst>
                <a:gd name="T0" fmla="*/ 0 w 129"/>
                <a:gd name="T1" fmla="*/ 9 h 81"/>
                <a:gd name="T2" fmla="*/ 0 w 129"/>
                <a:gd name="T3" fmla="*/ 72 h 81"/>
                <a:gd name="T4" fmla="*/ 9 w 129"/>
                <a:gd name="T5" fmla="*/ 81 h 81"/>
                <a:gd name="T6" fmla="*/ 42 w 129"/>
                <a:gd name="T7" fmla="*/ 81 h 81"/>
                <a:gd name="T8" fmla="*/ 50 w 129"/>
                <a:gd name="T9" fmla="*/ 72 h 81"/>
                <a:gd name="T10" fmla="*/ 50 w 129"/>
                <a:gd name="T11" fmla="*/ 45 h 81"/>
                <a:gd name="T12" fmla="*/ 59 w 129"/>
                <a:gd name="T13" fmla="*/ 37 h 81"/>
                <a:gd name="T14" fmla="*/ 71 w 129"/>
                <a:gd name="T15" fmla="*/ 37 h 81"/>
                <a:gd name="T16" fmla="*/ 79 w 129"/>
                <a:gd name="T17" fmla="*/ 45 h 81"/>
                <a:gd name="T18" fmla="*/ 79 w 129"/>
                <a:gd name="T19" fmla="*/ 72 h 81"/>
                <a:gd name="T20" fmla="*/ 88 w 129"/>
                <a:gd name="T21" fmla="*/ 81 h 81"/>
                <a:gd name="T22" fmla="*/ 121 w 129"/>
                <a:gd name="T23" fmla="*/ 81 h 81"/>
                <a:gd name="T24" fmla="*/ 129 w 129"/>
                <a:gd name="T25" fmla="*/ 72 h 81"/>
                <a:gd name="T26" fmla="*/ 129 w 129"/>
                <a:gd name="T27" fmla="*/ 9 h 81"/>
                <a:gd name="T28" fmla="*/ 121 w 129"/>
                <a:gd name="T29" fmla="*/ 0 h 81"/>
                <a:gd name="T30" fmla="*/ 9 w 129"/>
                <a:gd name="T31" fmla="*/ 0 h 81"/>
                <a:gd name="T32" fmla="*/ 0 w 129"/>
                <a:gd name="T33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81">
                  <a:moveTo>
                    <a:pt x="0" y="9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7"/>
                    <a:pt x="4" y="81"/>
                    <a:pt x="9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6" y="81"/>
                    <a:pt x="50" y="77"/>
                    <a:pt x="50" y="72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1"/>
                    <a:pt x="54" y="37"/>
                    <a:pt x="59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6" y="37"/>
                    <a:pt x="79" y="41"/>
                    <a:pt x="79" y="45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7"/>
                    <a:pt x="83" y="81"/>
                    <a:pt x="88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5" y="81"/>
                    <a:pt x="129" y="77"/>
                    <a:pt x="129" y="72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4"/>
                    <a:pt x="125" y="0"/>
                    <a:pt x="12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78397" y="1619250"/>
            <a:ext cx="1871116" cy="1871116"/>
            <a:chOff x="8593808" y="1213398"/>
            <a:chExt cx="2276968" cy="22769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8593808" y="1213398"/>
              <a:ext cx="2276968" cy="2276968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 rot="16200000">
              <a:off x="8766533" y="1386123"/>
              <a:ext cx="1931518" cy="1931518"/>
              <a:chOff x="1482166" y="1653616"/>
              <a:chExt cx="1931518" cy="1931518"/>
            </a:xfrm>
          </p:grpSpPr>
          <p:sp>
            <p:nvSpPr>
              <p:cNvPr id="18" name="流程图: 联系 17"/>
              <p:cNvSpPr/>
              <p:nvPr/>
            </p:nvSpPr>
            <p:spPr>
              <a:xfrm rot="18961612">
                <a:off x="1524000" y="1695450"/>
                <a:ext cx="1847850" cy="184785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 rot="13561612">
                <a:off x="1482166" y="1653616"/>
                <a:ext cx="1931518" cy="1931518"/>
              </a:xfrm>
              <a:prstGeom prst="blockArc">
                <a:avLst>
                  <a:gd name="adj1" fmla="val 18895510"/>
                  <a:gd name="adj2" fmla="val 5488403"/>
                  <a:gd name="adj3" fmla="val 4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F3F3F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9516929" y="2120180"/>
              <a:ext cx="430725" cy="480939"/>
              <a:chOff x="1122448" y="2961619"/>
              <a:chExt cx="430725" cy="480939"/>
            </a:xfrm>
          </p:grpSpPr>
          <p:sp>
            <p:nvSpPr>
              <p:cNvPr id="25" name="Freeform 249"/>
              <p:cNvSpPr/>
              <p:nvPr/>
            </p:nvSpPr>
            <p:spPr bwMode="auto">
              <a:xfrm>
                <a:off x="1212833" y="3197068"/>
                <a:ext cx="65837" cy="73647"/>
              </a:xfrm>
              <a:custGeom>
                <a:avLst/>
                <a:gdLst>
                  <a:gd name="T0" fmla="*/ 21 w 25"/>
                  <a:gd name="T1" fmla="*/ 28 h 28"/>
                  <a:gd name="T2" fmla="*/ 4 w 25"/>
                  <a:gd name="T3" fmla="*/ 28 h 28"/>
                  <a:gd name="T4" fmla="*/ 0 w 25"/>
                  <a:gd name="T5" fmla="*/ 24 h 28"/>
                  <a:gd name="T6" fmla="*/ 0 w 25"/>
                  <a:gd name="T7" fmla="*/ 4 h 28"/>
                  <a:gd name="T8" fmla="*/ 4 w 25"/>
                  <a:gd name="T9" fmla="*/ 0 h 28"/>
                  <a:gd name="T10" fmla="*/ 21 w 25"/>
                  <a:gd name="T11" fmla="*/ 0 h 28"/>
                  <a:gd name="T12" fmla="*/ 25 w 25"/>
                  <a:gd name="T13" fmla="*/ 4 h 28"/>
                  <a:gd name="T14" fmla="*/ 25 w 25"/>
                  <a:gd name="T15" fmla="*/ 24 h 28"/>
                  <a:gd name="T16" fmla="*/ 21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1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5" y="2"/>
                      <a:pt x="25" y="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6"/>
                      <a:pt x="23" y="28"/>
                      <a:pt x="21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6" name="Freeform 250"/>
              <p:cNvSpPr/>
              <p:nvPr/>
            </p:nvSpPr>
            <p:spPr bwMode="auto">
              <a:xfrm>
                <a:off x="1292060" y="3160244"/>
                <a:ext cx="62489" cy="110471"/>
              </a:xfrm>
              <a:custGeom>
                <a:avLst/>
                <a:gdLst>
                  <a:gd name="T0" fmla="*/ 20 w 24"/>
                  <a:gd name="T1" fmla="*/ 42 h 42"/>
                  <a:gd name="T2" fmla="*/ 4 w 24"/>
                  <a:gd name="T3" fmla="*/ 42 h 42"/>
                  <a:gd name="T4" fmla="*/ 0 w 24"/>
                  <a:gd name="T5" fmla="*/ 38 h 42"/>
                  <a:gd name="T6" fmla="*/ 0 w 24"/>
                  <a:gd name="T7" fmla="*/ 4 h 42"/>
                  <a:gd name="T8" fmla="*/ 4 w 24"/>
                  <a:gd name="T9" fmla="*/ 0 h 42"/>
                  <a:gd name="T10" fmla="*/ 20 w 24"/>
                  <a:gd name="T11" fmla="*/ 0 h 42"/>
                  <a:gd name="T12" fmla="*/ 24 w 24"/>
                  <a:gd name="T13" fmla="*/ 4 h 42"/>
                  <a:gd name="T14" fmla="*/ 24 w 24"/>
                  <a:gd name="T15" fmla="*/ 38 h 42"/>
                  <a:gd name="T16" fmla="*/ 20 w 24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40"/>
                      <a:pt x="22" y="42"/>
                      <a:pt x="20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7" name="Freeform 251"/>
              <p:cNvSpPr/>
              <p:nvPr/>
            </p:nvSpPr>
            <p:spPr bwMode="auto">
              <a:xfrm>
                <a:off x="1346737" y="3040846"/>
                <a:ext cx="106008" cy="229869"/>
              </a:xfrm>
              <a:custGeom>
                <a:avLst/>
                <a:gdLst>
                  <a:gd name="T0" fmla="*/ 22 w 40"/>
                  <a:gd name="T1" fmla="*/ 2 h 87"/>
                  <a:gd name="T2" fmla="*/ 21 w 40"/>
                  <a:gd name="T3" fmla="*/ 1 h 87"/>
                  <a:gd name="T4" fmla="*/ 18 w 40"/>
                  <a:gd name="T5" fmla="*/ 1 h 87"/>
                  <a:gd name="T6" fmla="*/ 17 w 40"/>
                  <a:gd name="T7" fmla="*/ 2 h 87"/>
                  <a:gd name="T8" fmla="*/ 1 w 40"/>
                  <a:gd name="T9" fmla="*/ 20 h 87"/>
                  <a:gd name="T10" fmla="*/ 3 w 40"/>
                  <a:gd name="T11" fmla="*/ 24 h 87"/>
                  <a:gd name="T12" fmla="*/ 5 w 40"/>
                  <a:gd name="T13" fmla="*/ 24 h 87"/>
                  <a:gd name="T14" fmla="*/ 8 w 40"/>
                  <a:gd name="T15" fmla="*/ 26 h 87"/>
                  <a:gd name="T16" fmla="*/ 8 w 40"/>
                  <a:gd name="T17" fmla="*/ 85 h 87"/>
                  <a:gd name="T18" fmla="*/ 10 w 40"/>
                  <a:gd name="T19" fmla="*/ 87 h 87"/>
                  <a:gd name="T20" fmla="*/ 30 w 40"/>
                  <a:gd name="T21" fmla="*/ 87 h 87"/>
                  <a:gd name="T22" fmla="*/ 32 w 40"/>
                  <a:gd name="T23" fmla="*/ 85 h 87"/>
                  <a:gd name="T24" fmla="*/ 32 w 40"/>
                  <a:gd name="T25" fmla="*/ 26 h 87"/>
                  <a:gd name="T26" fmla="*/ 34 w 40"/>
                  <a:gd name="T27" fmla="*/ 24 h 87"/>
                  <a:gd name="T28" fmla="*/ 37 w 40"/>
                  <a:gd name="T29" fmla="*/ 24 h 87"/>
                  <a:gd name="T30" fmla="*/ 38 w 40"/>
                  <a:gd name="T31" fmla="*/ 20 h 87"/>
                  <a:gd name="T32" fmla="*/ 22 w 40"/>
                  <a:gd name="T33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87">
                    <a:moveTo>
                      <a:pt x="22" y="2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7" y="24"/>
                      <a:pt x="8" y="25"/>
                      <a:pt x="8" y="26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86"/>
                      <a:pt x="9" y="87"/>
                      <a:pt x="1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7"/>
                      <a:pt x="32" y="86"/>
                      <a:pt x="32" y="8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3" y="24"/>
                      <a:pt x="34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9" y="24"/>
                      <a:pt x="40" y="22"/>
                      <a:pt x="38" y="20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8" name="Freeform 252"/>
              <p:cNvSpPr>
                <a:spLocks noEditPoints="1"/>
              </p:cNvSpPr>
              <p:nvPr/>
            </p:nvSpPr>
            <p:spPr bwMode="auto">
              <a:xfrm>
                <a:off x="1122448" y="2961619"/>
                <a:ext cx="430725" cy="480939"/>
              </a:xfrm>
              <a:custGeom>
                <a:avLst/>
                <a:gdLst>
                  <a:gd name="T0" fmla="*/ 159 w 163"/>
                  <a:gd name="T1" fmla="*/ 163 h 182"/>
                  <a:gd name="T2" fmla="*/ 136 w 163"/>
                  <a:gd name="T3" fmla="*/ 140 h 182"/>
                  <a:gd name="T4" fmla="*/ 130 w 163"/>
                  <a:gd name="T5" fmla="*/ 137 h 182"/>
                  <a:gd name="T6" fmla="*/ 129 w 163"/>
                  <a:gd name="T7" fmla="*/ 134 h 182"/>
                  <a:gd name="T8" fmla="*/ 129 w 163"/>
                  <a:gd name="T9" fmla="*/ 134 h 182"/>
                  <a:gd name="T10" fmla="*/ 154 w 163"/>
                  <a:gd name="T11" fmla="*/ 77 h 182"/>
                  <a:gd name="T12" fmla="*/ 77 w 163"/>
                  <a:gd name="T13" fmla="*/ 0 h 182"/>
                  <a:gd name="T14" fmla="*/ 0 w 163"/>
                  <a:gd name="T15" fmla="*/ 77 h 182"/>
                  <a:gd name="T16" fmla="*/ 77 w 163"/>
                  <a:gd name="T17" fmla="*/ 154 h 182"/>
                  <a:gd name="T18" fmla="*/ 114 w 163"/>
                  <a:gd name="T19" fmla="*/ 145 h 182"/>
                  <a:gd name="T20" fmla="*/ 116 w 163"/>
                  <a:gd name="T21" fmla="*/ 148 h 182"/>
                  <a:gd name="T22" fmla="*/ 118 w 163"/>
                  <a:gd name="T23" fmla="*/ 149 h 182"/>
                  <a:gd name="T24" fmla="*/ 121 w 163"/>
                  <a:gd name="T25" fmla="*/ 155 h 182"/>
                  <a:gd name="T26" fmla="*/ 144 w 163"/>
                  <a:gd name="T27" fmla="*/ 178 h 182"/>
                  <a:gd name="T28" fmla="*/ 159 w 163"/>
                  <a:gd name="T29" fmla="*/ 178 h 182"/>
                  <a:gd name="T30" fmla="*/ 159 w 163"/>
                  <a:gd name="T31" fmla="*/ 163 h 182"/>
                  <a:gd name="T32" fmla="*/ 10 w 163"/>
                  <a:gd name="T33" fmla="*/ 77 h 182"/>
                  <a:gd name="T34" fmla="*/ 77 w 163"/>
                  <a:gd name="T35" fmla="*/ 11 h 182"/>
                  <a:gd name="T36" fmla="*/ 144 w 163"/>
                  <a:gd name="T37" fmla="*/ 77 h 182"/>
                  <a:gd name="T38" fmla="*/ 77 w 163"/>
                  <a:gd name="T39" fmla="*/ 144 h 182"/>
                  <a:gd name="T40" fmla="*/ 10 w 163"/>
                  <a:gd name="T41" fmla="*/ 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82">
                    <a:moveTo>
                      <a:pt x="159" y="163"/>
                    </a:move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34" y="138"/>
                      <a:pt x="132" y="137"/>
                      <a:pt x="130" y="137"/>
                    </a:cubicBezTo>
                    <a:cubicBezTo>
                      <a:pt x="130" y="136"/>
                      <a:pt x="130" y="135"/>
                      <a:pt x="129" y="134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44" y="120"/>
                      <a:pt x="154" y="100"/>
                      <a:pt x="154" y="77"/>
                    </a:cubicBezTo>
                    <a:cubicBezTo>
                      <a:pt x="154" y="35"/>
                      <a:pt x="119" y="0"/>
                      <a:pt x="77" y="0"/>
                    </a:cubicBezTo>
                    <a:cubicBezTo>
                      <a:pt x="34" y="0"/>
                      <a:pt x="0" y="35"/>
                      <a:pt x="0" y="77"/>
                    </a:cubicBezTo>
                    <a:cubicBezTo>
                      <a:pt x="0" y="120"/>
                      <a:pt x="34" y="154"/>
                      <a:pt x="77" y="154"/>
                    </a:cubicBezTo>
                    <a:cubicBezTo>
                      <a:pt x="90" y="154"/>
                      <a:pt x="103" y="151"/>
                      <a:pt x="114" y="145"/>
                    </a:cubicBezTo>
                    <a:cubicBezTo>
                      <a:pt x="114" y="146"/>
                      <a:pt x="115" y="147"/>
                      <a:pt x="116" y="148"/>
                    </a:cubicBezTo>
                    <a:cubicBezTo>
                      <a:pt x="116" y="148"/>
                      <a:pt x="117" y="149"/>
                      <a:pt x="118" y="149"/>
                    </a:cubicBezTo>
                    <a:cubicBezTo>
                      <a:pt x="119" y="151"/>
                      <a:pt x="119" y="153"/>
                      <a:pt x="121" y="155"/>
                    </a:cubicBezTo>
                    <a:cubicBezTo>
                      <a:pt x="144" y="178"/>
                      <a:pt x="144" y="178"/>
                      <a:pt x="144" y="178"/>
                    </a:cubicBezTo>
                    <a:cubicBezTo>
                      <a:pt x="148" y="182"/>
                      <a:pt x="155" y="182"/>
                      <a:pt x="159" y="178"/>
                    </a:cubicBezTo>
                    <a:cubicBezTo>
                      <a:pt x="163" y="174"/>
                      <a:pt x="163" y="167"/>
                      <a:pt x="159" y="163"/>
                    </a:cubicBezTo>
                    <a:close/>
                    <a:moveTo>
                      <a:pt x="10" y="77"/>
                    </a:moveTo>
                    <a:cubicBezTo>
                      <a:pt x="10" y="41"/>
                      <a:pt x="40" y="11"/>
                      <a:pt x="77" y="11"/>
                    </a:cubicBezTo>
                    <a:cubicBezTo>
                      <a:pt x="114" y="11"/>
                      <a:pt x="144" y="41"/>
                      <a:pt x="144" y="77"/>
                    </a:cubicBezTo>
                    <a:cubicBezTo>
                      <a:pt x="144" y="114"/>
                      <a:pt x="114" y="144"/>
                      <a:pt x="77" y="144"/>
                    </a:cubicBezTo>
                    <a:cubicBezTo>
                      <a:pt x="40" y="144"/>
                      <a:pt x="10" y="114"/>
                      <a:pt x="10" y="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3F3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158676" y="3608388"/>
            <a:ext cx="2170146" cy="757504"/>
            <a:chOff x="1158676" y="3608388"/>
            <a:chExt cx="2170146" cy="757504"/>
          </a:xfrm>
        </p:grpSpPr>
        <p:sp>
          <p:nvSpPr>
            <p:cNvPr id="29" name="文本框 28"/>
            <p:cNvSpPr txBox="1"/>
            <p:nvPr/>
          </p:nvSpPr>
          <p:spPr>
            <a:xfrm>
              <a:off x="1598989" y="3608388"/>
              <a:ext cx="1289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PART 01</a:t>
              </a:r>
              <a:endParaRPr lang="zh-CN" altLang="en-US" sz="24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58676" y="3996560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57516" y="3608388"/>
            <a:ext cx="2170146" cy="757504"/>
            <a:chOff x="4957516" y="3608388"/>
            <a:chExt cx="2170146" cy="757504"/>
          </a:xfrm>
        </p:grpSpPr>
        <p:sp>
          <p:nvSpPr>
            <p:cNvPr id="30" name="文本框 29"/>
            <p:cNvSpPr txBox="1"/>
            <p:nvPr/>
          </p:nvSpPr>
          <p:spPr>
            <a:xfrm>
              <a:off x="5397829" y="3608388"/>
              <a:ext cx="1289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PART 02</a:t>
              </a:r>
              <a:endParaRPr lang="zh-CN" altLang="en-US" sz="24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957516" y="3996560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28882" y="3608388"/>
            <a:ext cx="2170146" cy="757504"/>
            <a:chOff x="8628882" y="3608388"/>
            <a:chExt cx="2170146" cy="757504"/>
          </a:xfrm>
        </p:grpSpPr>
        <p:sp>
          <p:nvSpPr>
            <p:cNvPr id="31" name="文本框 30"/>
            <p:cNvSpPr txBox="1"/>
            <p:nvPr/>
          </p:nvSpPr>
          <p:spPr>
            <a:xfrm>
              <a:off x="9069195" y="3608388"/>
              <a:ext cx="1289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PART 03</a:t>
              </a:r>
              <a:endParaRPr lang="zh-CN" altLang="en-US" sz="24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28882" y="3996560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207755" y="5664259"/>
            <a:ext cx="991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altLang="zh-CN" sz="1200" dirty="0">
              <a:solidFill>
                <a:srgbClr val="242D5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16622" y="238760"/>
            <a:ext cx="351055" cy="264160"/>
            <a:chOff x="6190000" y="665863"/>
            <a:chExt cx="384810" cy="289560"/>
          </a:xfrm>
          <a:solidFill>
            <a:schemeClr val="bg1"/>
          </a:solidFill>
        </p:grpSpPr>
        <p:sp>
          <p:nvSpPr>
            <p:cNvPr id="40" name="等腰三角形 39"/>
            <p:cNvSpPr/>
            <p:nvPr/>
          </p:nvSpPr>
          <p:spPr>
            <a:xfrm rot="5400000">
              <a:off x="6301760" y="682373"/>
              <a:ext cx="289560" cy="2565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5400000">
              <a:off x="6173490" y="682373"/>
              <a:ext cx="289560" cy="2565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2913" y="868363"/>
            <a:ext cx="11306175" cy="5480050"/>
          </a:xfrm>
          <a:prstGeom prst="rect">
            <a:avLst/>
          </a:prstGeom>
          <a:solidFill>
            <a:srgbClr val="134F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02786" y="2210690"/>
            <a:ext cx="3062179" cy="761159"/>
            <a:chOff x="7302786" y="2210690"/>
            <a:chExt cx="3062179" cy="761159"/>
          </a:xfrm>
        </p:grpSpPr>
        <p:sp>
          <p:nvSpPr>
            <p:cNvPr id="7" name="文本框 6"/>
            <p:cNvSpPr txBox="1"/>
            <p:nvPr/>
          </p:nvSpPr>
          <p:spPr>
            <a:xfrm>
              <a:off x="7302786" y="2510184"/>
              <a:ext cx="3062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302786" y="2210690"/>
              <a:ext cx="306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From </a:t>
              </a:r>
              <a:r>
                <a:rPr lang="en-US" altLang="zh-CN" b="1" dirty="0" smtClean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2010-20XX</a:t>
              </a:r>
              <a:endParaRPr lang="en-US" altLang="zh-CN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330588" y="3910849"/>
            <a:ext cx="26716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134F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30588" y="4300967"/>
            <a:ext cx="37054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134F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dummy text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30588" y="4691086"/>
            <a:ext cx="41245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134F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dummy </a:t>
            </a:r>
            <a:r>
              <a:rPr lang="en-US" altLang="zh-CN" sz="1200" dirty="0" err="1">
                <a:solidFill>
                  <a:srgbClr val="134F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texdummy</a:t>
            </a:r>
            <a:r>
              <a:rPr lang="en-US" altLang="zh-CN" sz="1200" dirty="0">
                <a:solidFill>
                  <a:srgbClr val="134F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rgbClr val="134F8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tet</a:t>
            </a:r>
            <a:endParaRPr lang="en-US" altLang="zh-CN" sz="1200" dirty="0">
              <a:solidFill>
                <a:srgbClr val="134F88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 b="21654"/>
          <a:stretch>
            <a:fillRect/>
          </a:stretch>
        </p:blipFill>
        <p:spPr>
          <a:xfrm>
            <a:off x="907193" y="2086773"/>
            <a:ext cx="6129463" cy="288131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800545" y="848022"/>
            <a:ext cx="10776630" cy="56416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65828" y="1406304"/>
            <a:ext cx="2689676" cy="3524058"/>
            <a:chOff x="8365828" y="1406304"/>
            <a:chExt cx="2689676" cy="3524058"/>
          </a:xfrm>
        </p:grpSpPr>
        <p:grpSp>
          <p:nvGrpSpPr>
            <p:cNvPr id="8" name="组合 7"/>
            <p:cNvGrpSpPr/>
            <p:nvPr/>
          </p:nvGrpSpPr>
          <p:grpSpPr>
            <a:xfrm>
              <a:off x="8365828" y="1406304"/>
              <a:ext cx="2689676" cy="3524058"/>
              <a:chOff x="6592768" y="1194744"/>
              <a:chExt cx="3160039" cy="4140339"/>
            </a:xfrm>
          </p:grpSpPr>
          <p:sp>
            <p:nvSpPr>
              <p:cNvPr id="6" name="平行四边形 5"/>
              <p:cNvSpPr/>
              <p:nvPr/>
            </p:nvSpPr>
            <p:spPr>
              <a:xfrm>
                <a:off x="6592768" y="1194744"/>
                <a:ext cx="3160039" cy="2073895"/>
              </a:xfrm>
              <a:prstGeom prst="parallelogram">
                <a:avLst>
                  <a:gd name="adj" fmla="val 75633"/>
                </a:avLst>
              </a:prstGeom>
              <a:solidFill>
                <a:srgbClr val="0A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flipV="1">
                <a:off x="6592768" y="3261188"/>
                <a:ext cx="3160039" cy="2073895"/>
              </a:xfrm>
              <a:prstGeom prst="parallelogram">
                <a:avLst>
                  <a:gd name="adj" fmla="val 75633"/>
                </a:avLst>
              </a:prstGeom>
              <a:solidFill>
                <a:srgbClr val="084B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972134" y="2919307"/>
              <a:ext cx="962028" cy="488219"/>
              <a:chOff x="2338386" y="3005503"/>
              <a:chExt cx="962028" cy="48821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394314" y="3005503"/>
                <a:ext cx="488219" cy="4882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A5D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338386" y="3121223"/>
                <a:ext cx="9620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134F88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20XX</a:t>
                </a:r>
                <a:endParaRPr lang="en-US" altLang="zh-CN" sz="1400" b="1" dirty="0">
                  <a:solidFill>
                    <a:srgbClr val="134F88"/>
                  </a:solidFill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9120614" y="232201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180%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076745" y="3713961"/>
              <a:ext cx="833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prstClr val="white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100,0000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135633" y="3888995"/>
              <a:ext cx="1310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put your text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9160382" y="2179597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12352" y="1804817"/>
            <a:ext cx="2185575" cy="2727032"/>
            <a:chOff x="4912352" y="1804817"/>
            <a:chExt cx="2185575" cy="2727032"/>
          </a:xfrm>
        </p:grpSpPr>
        <p:grpSp>
          <p:nvGrpSpPr>
            <p:cNvPr id="3" name="组合 2"/>
            <p:cNvGrpSpPr/>
            <p:nvPr/>
          </p:nvGrpSpPr>
          <p:grpSpPr>
            <a:xfrm>
              <a:off x="4912352" y="1804817"/>
              <a:ext cx="2185575" cy="2727032"/>
              <a:chOff x="4509229" y="1460998"/>
              <a:chExt cx="2882231" cy="3596279"/>
            </a:xfrm>
          </p:grpSpPr>
          <p:sp>
            <p:nvSpPr>
              <p:cNvPr id="5" name="平行四边形 4"/>
              <p:cNvSpPr/>
              <p:nvPr/>
            </p:nvSpPr>
            <p:spPr>
              <a:xfrm>
                <a:off x="4509229" y="1460998"/>
                <a:ext cx="2882231" cy="1796089"/>
              </a:xfrm>
              <a:prstGeom prst="parallelogram">
                <a:avLst>
                  <a:gd name="adj" fmla="val 75633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flipV="1">
                <a:off x="4509229" y="3261188"/>
                <a:ext cx="2882231" cy="1796089"/>
              </a:xfrm>
              <a:prstGeom prst="parallelogram">
                <a:avLst>
                  <a:gd name="adj" fmla="val 7563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322544" y="2924223"/>
              <a:ext cx="962028" cy="488219"/>
              <a:chOff x="2338386" y="3005503"/>
              <a:chExt cx="962028" cy="48821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394314" y="3005503"/>
                <a:ext cx="488219" cy="4882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338386" y="3121223"/>
                <a:ext cx="9620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D8D8D8">
                        <a:lumMod val="25000"/>
                      </a:srgbClr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2014</a:t>
                </a: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5549764" y="2326930"/>
              <a:ext cx="79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words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511084" y="3738541"/>
              <a:ext cx="1079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prstClr val="white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12,000</a:t>
              </a:r>
              <a:r>
                <a:rPr lang="zh-CN" altLang="en-US" sz="1200" b="1" dirty="0">
                  <a:solidFill>
                    <a:prstClr val="white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，</a:t>
              </a:r>
              <a:r>
                <a:rPr lang="en-US" altLang="zh-CN" sz="1200" b="1" dirty="0">
                  <a:solidFill>
                    <a:prstClr val="white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000</a:t>
              </a:r>
              <a:endParaRPr lang="zh-CN" altLang="en-US" sz="1200" dirty="0">
                <a:solidFill>
                  <a:prstClr val="white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552815" y="2209095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567563" y="3914991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18243" y="2121744"/>
            <a:ext cx="1893093" cy="2093177"/>
            <a:chOff x="1718243" y="2121744"/>
            <a:chExt cx="1893093" cy="2093177"/>
          </a:xfrm>
        </p:grpSpPr>
        <p:grpSp>
          <p:nvGrpSpPr>
            <p:cNvPr id="7" name="组合 6"/>
            <p:cNvGrpSpPr/>
            <p:nvPr/>
          </p:nvGrpSpPr>
          <p:grpSpPr>
            <a:xfrm>
              <a:off x="1718243" y="2121744"/>
              <a:ext cx="1893093" cy="2093177"/>
              <a:chOff x="2439194" y="2085563"/>
              <a:chExt cx="2509895" cy="2358226"/>
            </a:xfrm>
          </p:grpSpPr>
          <p:sp>
            <p:nvSpPr>
              <p:cNvPr id="4" name="平行四边形 3"/>
              <p:cNvSpPr/>
              <p:nvPr/>
            </p:nvSpPr>
            <p:spPr>
              <a:xfrm>
                <a:off x="2439194" y="2085563"/>
                <a:ext cx="2509895" cy="1182600"/>
              </a:xfrm>
              <a:prstGeom prst="parallelogram">
                <a:avLst>
                  <a:gd name="adj" fmla="val 75633"/>
                </a:avLst>
              </a:prstGeom>
              <a:solidFill>
                <a:srgbClr val="232E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平行四边形 8"/>
              <p:cNvSpPr/>
              <p:nvPr/>
            </p:nvSpPr>
            <p:spPr>
              <a:xfrm flipV="1">
                <a:off x="2439194" y="3261188"/>
                <a:ext cx="2509895" cy="1182601"/>
              </a:xfrm>
              <a:prstGeom prst="parallelogram">
                <a:avLst>
                  <a:gd name="adj" fmla="val 75633"/>
                </a:avLst>
              </a:prstGeom>
              <a:solidFill>
                <a:srgbClr val="171D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125461" y="2919307"/>
              <a:ext cx="962028" cy="488219"/>
              <a:chOff x="2338386" y="3005503"/>
              <a:chExt cx="962028" cy="48821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394314" y="3005503"/>
                <a:ext cx="488219" cy="4882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32E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338386" y="3121223"/>
                <a:ext cx="9620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232E54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2013</a:t>
                </a: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279987" y="3733625"/>
              <a:ext cx="1079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prstClr val="white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12,000</a:t>
              </a:r>
              <a:r>
                <a:rPr lang="zh-CN" altLang="en-US" sz="1200" b="1" dirty="0">
                  <a:solidFill>
                    <a:prstClr val="white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，</a:t>
              </a:r>
              <a:r>
                <a:rPr lang="en-US" altLang="zh-CN" sz="1200" b="1" dirty="0">
                  <a:solidFill>
                    <a:prstClr val="white"/>
                  </a:solidFill>
                  <a:latin typeface="Noto Sans CJK Light" panose="020B0300000000000000" pitchFamily="34" charset="-122"/>
                  <a:ea typeface="Noto Sans CJK Light" panose="020B0300000000000000" pitchFamily="34" charset="-122"/>
                  <a:cs typeface="Segoe UI" panose="020B0502040204020203" pitchFamily="34" charset="0"/>
                </a:rPr>
                <a:t>000</a:t>
              </a:r>
              <a:endParaRPr lang="zh-CN" altLang="en-US" sz="1200" dirty="0">
                <a:solidFill>
                  <a:prstClr val="white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232350" y="2440153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64247" y="5194442"/>
            <a:ext cx="2734374" cy="771706"/>
            <a:chOff x="1464247" y="5194442"/>
            <a:chExt cx="2734374" cy="771706"/>
          </a:xfrm>
        </p:grpSpPr>
        <p:sp>
          <p:nvSpPr>
            <p:cNvPr id="75" name="文本框 74"/>
            <p:cNvSpPr txBox="1"/>
            <p:nvPr/>
          </p:nvSpPr>
          <p:spPr>
            <a:xfrm>
              <a:off x="1464247" y="5504483"/>
              <a:ext cx="273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949223" y="5197451"/>
              <a:ext cx="2124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From </a:t>
              </a:r>
              <a:r>
                <a:rPr lang="en-US" altLang="zh-CN" b="1" dirty="0" smtClean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2010-20XX</a:t>
              </a:r>
              <a:endParaRPr lang="en-US" altLang="zh-CN" b="1" dirty="0">
                <a:solidFill>
                  <a:srgbClr val="232E54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1966779" y="5257309"/>
              <a:ext cx="0" cy="229091"/>
            </a:xfrm>
            <a:prstGeom prst="line">
              <a:avLst/>
            </a:prstGeom>
            <a:ln w="19050">
              <a:solidFill>
                <a:srgbClr val="232E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6"/>
            <p:cNvSpPr/>
            <p:nvPr/>
          </p:nvSpPr>
          <p:spPr bwMode="auto">
            <a:xfrm>
              <a:off x="1539621" y="5194442"/>
              <a:ext cx="367838" cy="297726"/>
            </a:xfrm>
            <a:custGeom>
              <a:avLst/>
              <a:gdLst/>
              <a:ahLst/>
              <a:cxnLst/>
              <a:rect l="l" t="t" r="r" b="b"/>
              <a:pathLst>
                <a:path w="574675" h="465138">
                  <a:moveTo>
                    <a:pt x="450850" y="55562"/>
                  </a:moveTo>
                  <a:lnTo>
                    <a:pt x="506413" y="55562"/>
                  </a:lnTo>
                  <a:lnTo>
                    <a:pt x="506413" y="173037"/>
                  </a:lnTo>
                  <a:lnTo>
                    <a:pt x="450850" y="123825"/>
                  </a:lnTo>
                  <a:close/>
                  <a:moveTo>
                    <a:pt x="292972" y="0"/>
                  </a:moveTo>
                  <a:lnTo>
                    <a:pt x="574675" y="255076"/>
                  </a:lnTo>
                  <a:cubicBezTo>
                    <a:pt x="574665" y="255097"/>
                    <a:pt x="559635" y="288825"/>
                    <a:pt x="510822" y="255076"/>
                  </a:cubicBezTo>
                  <a:cubicBezTo>
                    <a:pt x="510819" y="255073"/>
                    <a:pt x="510736" y="254989"/>
                    <a:pt x="508475" y="252731"/>
                  </a:cubicBezTo>
                  <a:lnTo>
                    <a:pt x="492042" y="236320"/>
                  </a:lnTo>
                  <a:cubicBezTo>
                    <a:pt x="492042" y="236330"/>
                    <a:pt x="492042" y="237803"/>
                    <a:pt x="492042" y="450134"/>
                  </a:cubicBezTo>
                  <a:cubicBezTo>
                    <a:pt x="492042" y="450158"/>
                    <a:pt x="492030" y="465138"/>
                    <a:pt x="477018" y="465138"/>
                  </a:cubicBezTo>
                  <a:cubicBezTo>
                    <a:pt x="454485" y="465138"/>
                    <a:pt x="334321" y="465138"/>
                    <a:pt x="334288" y="465138"/>
                  </a:cubicBezTo>
                  <a:cubicBezTo>
                    <a:pt x="334288" y="465132"/>
                    <a:pt x="334288" y="464300"/>
                    <a:pt x="334288" y="345102"/>
                  </a:cubicBezTo>
                  <a:cubicBezTo>
                    <a:pt x="334288" y="345082"/>
                    <a:pt x="334276" y="326347"/>
                    <a:pt x="311752" y="326347"/>
                  </a:cubicBezTo>
                  <a:cubicBezTo>
                    <a:pt x="311747" y="326347"/>
                    <a:pt x="311198" y="326347"/>
                    <a:pt x="251655" y="326347"/>
                  </a:cubicBezTo>
                  <a:cubicBezTo>
                    <a:pt x="232881" y="326347"/>
                    <a:pt x="236628" y="345089"/>
                    <a:pt x="236631" y="345102"/>
                  </a:cubicBezTo>
                  <a:cubicBezTo>
                    <a:pt x="236631" y="345108"/>
                    <a:pt x="236631" y="345945"/>
                    <a:pt x="236631" y="465138"/>
                  </a:cubicBezTo>
                  <a:cubicBezTo>
                    <a:pt x="236584" y="465138"/>
                    <a:pt x="105167" y="465138"/>
                    <a:pt x="90145" y="465138"/>
                  </a:cubicBezTo>
                  <a:cubicBezTo>
                    <a:pt x="78885" y="465138"/>
                    <a:pt x="78877" y="453900"/>
                    <a:pt x="78877" y="453885"/>
                  </a:cubicBezTo>
                  <a:cubicBezTo>
                    <a:pt x="78877" y="453874"/>
                    <a:pt x="78877" y="452394"/>
                    <a:pt x="78877" y="240071"/>
                  </a:cubicBezTo>
                  <a:cubicBezTo>
                    <a:pt x="78873" y="240074"/>
                    <a:pt x="78561" y="240281"/>
                    <a:pt x="56341" y="255076"/>
                  </a:cubicBezTo>
                  <a:cubicBezTo>
                    <a:pt x="18790" y="288827"/>
                    <a:pt x="9" y="255092"/>
                    <a:pt x="0" y="255076"/>
                  </a:cubicBezTo>
                  <a:cubicBezTo>
                    <a:pt x="8" y="255069"/>
                    <a:pt x="1550" y="253727"/>
                    <a:pt x="292972" y="0"/>
                  </a:cubicBezTo>
                  <a:close/>
                </a:path>
              </a:pathLst>
            </a:custGeom>
            <a:solidFill>
              <a:srgbClr val="232E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cxnSp>
        <p:nvCxnSpPr>
          <p:cNvPr id="89" name="直接连接符 88"/>
          <p:cNvCxnSpPr/>
          <p:nvPr/>
        </p:nvCxnSpPr>
        <p:spPr>
          <a:xfrm>
            <a:off x="4332288" y="2153920"/>
            <a:ext cx="0" cy="2184400"/>
          </a:xfrm>
          <a:prstGeom prst="line">
            <a:avLst/>
          </a:prstGeom>
          <a:ln>
            <a:solidFill>
              <a:srgbClr val="232E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7859713" y="2153920"/>
            <a:ext cx="0" cy="2184400"/>
          </a:xfrm>
          <a:prstGeom prst="line">
            <a:avLst/>
          </a:prstGeom>
          <a:ln>
            <a:solidFill>
              <a:srgbClr val="0A5D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125339" y="5197451"/>
            <a:ext cx="2734374" cy="768697"/>
            <a:chOff x="5125339" y="5197451"/>
            <a:chExt cx="2734374" cy="768697"/>
          </a:xfrm>
        </p:grpSpPr>
        <p:sp>
          <p:nvSpPr>
            <p:cNvPr id="94" name="文本框 93"/>
            <p:cNvSpPr txBox="1"/>
            <p:nvPr/>
          </p:nvSpPr>
          <p:spPr>
            <a:xfrm>
              <a:off x="5125339" y="5504483"/>
              <a:ext cx="273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D8D8D8">
                      <a:lumMod val="25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5610315" y="5197451"/>
              <a:ext cx="2124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D8D8D8">
                      <a:lumMod val="25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From </a:t>
              </a:r>
              <a:r>
                <a:rPr lang="en-US" altLang="zh-CN" b="1" dirty="0" smtClean="0">
                  <a:solidFill>
                    <a:srgbClr val="D8D8D8">
                      <a:lumMod val="25000"/>
                    </a:srgb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2010-20XX</a:t>
              </a:r>
              <a:endParaRPr lang="en-US" altLang="zh-CN" b="1" dirty="0">
                <a:solidFill>
                  <a:srgbClr val="D8D8D8">
                    <a:lumMod val="25000"/>
                  </a:srgbClr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5627871" y="5257309"/>
              <a:ext cx="0" cy="229091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52"/>
            <p:cNvSpPr/>
            <p:nvPr/>
          </p:nvSpPr>
          <p:spPr bwMode="auto">
            <a:xfrm>
              <a:off x="5259389" y="5201919"/>
              <a:ext cx="290176" cy="275273"/>
            </a:xfrm>
            <a:custGeom>
              <a:avLst/>
              <a:gdLst/>
              <a:ahLst/>
              <a:cxnLst/>
              <a:rect l="l" t="t" r="r" b="b"/>
              <a:pathLst>
                <a:path w="525463" h="498476">
                  <a:moveTo>
                    <a:pt x="0" y="195263"/>
                  </a:moveTo>
                  <a:lnTo>
                    <a:pt x="66675" y="242888"/>
                  </a:lnTo>
                  <a:lnTo>
                    <a:pt x="261938" y="382588"/>
                  </a:lnTo>
                  <a:lnTo>
                    <a:pt x="460376" y="242888"/>
                  </a:lnTo>
                  <a:lnTo>
                    <a:pt x="525463" y="195263"/>
                  </a:lnTo>
                  <a:lnTo>
                    <a:pt x="525463" y="498476"/>
                  </a:lnTo>
                  <a:lnTo>
                    <a:pt x="0" y="498476"/>
                  </a:lnTo>
                  <a:close/>
                  <a:moveTo>
                    <a:pt x="66675" y="82550"/>
                  </a:moveTo>
                  <a:lnTo>
                    <a:pt x="146050" y="82550"/>
                  </a:lnTo>
                  <a:lnTo>
                    <a:pt x="382588" y="82550"/>
                  </a:lnTo>
                  <a:lnTo>
                    <a:pt x="460375" y="82550"/>
                  </a:lnTo>
                  <a:lnTo>
                    <a:pt x="460375" y="209550"/>
                  </a:lnTo>
                  <a:lnTo>
                    <a:pt x="261938" y="352425"/>
                  </a:lnTo>
                  <a:lnTo>
                    <a:pt x="66675" y="209550"/>
                  </a:lnTo>
                  <a:close/>
                  <a:moveTo>
                    <a:pt x="261938" y="0"/>
                  </a:moveTo>
                  <a:lnTo>
                    <a:pt x="382588" y="63500"/>
                  </a:lnTo>
                  <a:lnTo>
                    <a:pt x="146050" y="635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62619" y="5197451"/>
            <a:ext cx="2734374" cy="768697"/>
            <a:chOff x="8762619" y="5197451"/>
            <a:chExt cx="2734374" cy="768697"/>
          </a:xfrm>
        </p:grpSpPr>
        <p:sp>
          <p:nvSpPr>
            <p:cNvPr id="102" name="文本框 101"/>
            <p:cNvSpPr txBox="1"/>
            <p:nvPr/>
          </p:nvSpPr>
          <p:spPr>
            <a:xfrm>
              <a:off x="8762619" y="5504483"/>
              <a:ext cx="273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A5DA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9247595" y="5197451"/>
              <a:ext cx="2124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A5DA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From </a:t>
              </a:r>
              <a:r>
                <a:rPr lang="en-US" altLang="zh-CN" b="1" dirty="0" smtClean="0">
                  <a:solidFill>
                    <a:srgbClr val="0A5DA2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2010-20XX</a:t>
              </a:r>
              <a:endParaRPr lang="en-US" altLang="zh-CN" b="1" dirty="0">
                <a:solidFill>
                  <a:srgbClr val="0A5DA2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9265151" y="5257309"/>
              <a:ext cx="0" cy="229091"/>
            </a:xfrm>
            <a:prstGeom prst="line">
              <a:avLst/>
            </a:prstGeom>
            <a:ln w="19050">
              <a:solidFill>
                <a:srgbClr val="0A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288"/>
            <p:cNvSpPr>
              <a:spLocks noChangeArrowheads="1"/>
            </p:cNvSpPr>
            <p:nvPr/>
          </p:nvSpPr>
          <p:spPr bwMode="auto">
            <a:xfrm>
              <a:off x="8882381" y="5219784"/>
              <a:ext cx="292099" cy="294873"/>
            </a:xfrm>
            <a:custGeom>
              <a:avLst/>
              <a:gdLst/>
              <a:ahLst/>
              <a:cxnLst/>
              <a:rect l="l" t="t" r="r" b="b"/>
              <a:pathLst>
                <a:path w="501650" h="506414">
                  <a:moveTo>
                    <a:pt x="146625" y="151374"/>
                  </a:moveTo>
                  <a:cubicBezTo>
                    <a:pt x="150375" y="147639"/>
                    <a:pt x="157876" y="147639"/>
                    <a:pt x="161626" y="151374"/>
                  </a:cubicBezTo>
                  <a:cubicBezTo>
                    <a:pt x="161626" y="151374"/>
                    <a:pt x="161626" y="151374"/>
                    <a:pt x="244130" y="233551"/>
                  </a:cubicBezTo>
                  <a:cubicBezTo>
                    <a:pt x="247880" y="233551"/>
                    <a:pt x="247880" y="233551"/>
                    <a:pt x="251631" y="233551"/>
                  </a:cubicBezTo>
                  <a:cubicBezTo>
                    <a:pt x="259131" y="233551"/>
                    <a:pt x="266631" y="237286"/>
                    <a:pt x="270381" y="244757"/>
                  </a:cubicBezTo>
                  <a:cubicBezTo>
                    <a:pt x="270381" y="244757"/>
                    <a:pt x="270381" y="244757"/>
                    <a:pt x="390388" y="244757"/>
                  </a:cubicBezTo>
                  <a:cubicBezTo>
                    <a:pt x="394138" y="244757"/>
                    <a:pt x="401638" y="248492"/>
                    <a:pt x="401638" y="252227"/>
                  </a:cubicBezTo>
                  <a:cubicBezTo>
                    <a:pt x="401638" y="259698"/>
                    <a:pt x="394138" y="263433"/>
                    <a:pt x="390388" y="263433"/>
                  </a:cubicBezTo>
                  <a:cubicBezTo>
                    <a:pt x="390388" y="263433"/>
                    <a:pt x="390388" y="263433"/>
                    <a:pt x="270381" y="263433"/>
                  </a:cubicBezTo>
                  <a:cubicBezTo>
                    <a:pt x="266631" y="270904"/>
                    <a:pt x="259131" y="274639"/>
                    <a:pt x="251631" y="274639"/>
                  </a:cubicBezTo>
                  <a:cubicBezTo>
                    <a:pt x="240380" y="274639"/>
                    <a:pt x="229129" y="263433"/>
                    <a:pt x="229129" y="252227"/>
                  </a:cubicBezTo>
                  <a:cubicBezTo>
                    <a:pt x="232880" y="252227"/>
                    <a:pt x="232880" y="252227"/>
                    <a:pt x="146625" y="166316"/>
                  </a:cubicBezTo>
                  <a:cubicBezTo>
                    <a:pt x="142875" y="162580"/>
                    <a:pt x="142875" y="155110"/>
                    <a:pt x="146625" y="151374"/>
                  </a:cubicBezTo>
                  <a:close/>
                  <a:moveTo>
                    <a:pt x="239599" y="41275"/>
                  </a:moveTo>
                  <a:cubicBezTo>
                    <a:pt x="131082" y="48777"/>
                    <a:pt x="45017" y="135050"/>
                    <a:pt x="41275" y="243829"/>
                  </a:cubicBezTo>
                  <a:cubicBezTo>
                    <a:pt x="41283" y="243829"/>
                    <a:pt x="41808" y="243829"/>
                    <a:pt x="74953" y="243829"/>
                  </a:cubicBezTo>
                  <a:cubicBezTo>
                    <a:pt x="82437" y="243829"/>
                    <a:pt x="86179" y="247580"/>
                    <a:pt x="86179" y="251331"/>
                  </a:cubicBezTo>
                  <a:cubicBezTo>
                    <a:pt x="86179" y="258833"/>
                    <a:pt x="82437" y="262584"/>
                    <a:pt x="74953" y="262584"/>
                  </a:cubicBezTo>
                  <a:cubicBezTo>
                    <a:pt x="74945" y="262584"/>
                    <a:pt x="74418" y="262584"/>
                    <a:pt x="41275" y="262584"/>
                  </a:cubicBezTo>
                  <a:cubicBezTo>
                    <a:pt x="45017" y="371363"/>
                    <a:pt x="131082" y="457636"/>
                    <a:pt x="239599" y="465138"/>
                  </a:cubicBezTo>
                  <a:cubicBezTo>
                    <a:pt x="239599" y="465129"/>
                    <a:pt x="239599" y="464546"/>
                    <a:pt x="239599" y="427628"/>
                  </a:cubicBezTo>
                  <a:cubicBezTo>
                    <a:pt x="239599" y="420126"/>
                    <a:pt x="243341" y="416375"/>
                    <a:pt x="250825" y="416375"/>
                  </a:cubicBezTo>
                  <a:cubicBezTo>
                    <a:pt x="258309" y="416375"/>
                    <a:pt x="262051" y="420126"/>
                    <a:pt x="262051" y="427628"/>
                  </a:cubicBezTo>
                  <a:cubicBezTo>
                    <a:pt x="262051" y="427638"/>
                    <a:pt x="262051" y="428220"/>
                    <a:pt x="262051" y="465138"/>
                  </a:cubicBezTo>
                  <a:cubicBezTo>
                    <a:pt x="370568" y="457636"/>
                    <a:pt x="456633" y="371363"/>
                    <a:pt x="460375" y="262584"/>
                  </a:cubicBezTo>
                  <a:cubicBezTo>
                    <a:pt x="460367" y="262584"/>
                    <a:pt x="459842" y="262584"/>
                    <a:pt x="426697" y="262584"/>
                  </a:cubicBezTo>
                  <a:cubicBezTo>
                    <a:pt x="419213" y="262584"/>
                    <a:pt x="415472" y="258833"/>
                    <a:pt x="415472" y="251331"/>
                  </a:cubicBezTo>
                  <a:cubicBezTo>
                    <a:pt x="415472" y="247580"/>
                    <a:pt x="419213" y="243829"/>
                    <a:pt x="426697" y="243829"/>
                  </a:cubicBezTo>
                  <a:cubicBezTo>
                    <a:pt x="426706" y="243829"/>
                    <a:pt x="427232" y="243829"/>
                    <a:pt x="460375" y="243829"/>
                  </a:cubicBezTo>
                  <a:cubicBezTo>
                    <a:pt x="456633" y="135050"/>
                    <a:pt x="370568" y="48777"/>
                    <a:pt x="262051" y="41275"/>
                  </a:cubicBezTo>
                  <a:cubicBezTo>
                    <a:pt x="262051" y="41283"/>
                    <a:pt x="262051" y="41858"/>
                    <a:pt x="262051" y="82536"/>
                  </a:cubicBezTo>
                  <a:cubicBezTo>
                    <a:pt x="262051" y="86287"/>
                    <a:pt x="258309" y="93789"/>
                    <a:pt x="250825" y="93789"/>
                  </a:cubicBezTo>
                  <a:cubicBezTo>
                    <a:pt x="243341" y="93789"/>
                    <a:pt x="239599" y="86287"/>
                    <a:pt x="239599" y="82536"/>
                  </a:cubicBezTo>
                  <a:cubicBezTo>
                    <a:pt x="239599" y="82528"/>
                    <a:pt x="239599" y="81953"/>
                    <a:pt x="239599" y="41275"/>
                  </a:cubicBezTo>
                  <a:close/>
                  <a:moveTo>
                    <a:pt x="250825" y="0"/>
                  </a:moveTo>
                  <a:cubicBezTo>
                    <a:pt x="389352" y="0"/>
                    <a:pt x="501650" y="113365"/>
                    <a:pt x="501650" y="253207"/>
                  </a:cubicBezTo>
                  <a:cubicBezTo>
                    <a:pt x="501650" y="393049"/>
                    <a:pt x="389352" y="506414"/>
                    <a:pt x="250825" y="506414"/>
                  </a:cubicBezTo>
                  <a:cubicBezTo>
                    <a:pt x="112298" y="506414"/>
                    <a:pt x="0" y="393049"/>
                    <a:pt x="0" y="253207"/>
                  </a:cubicBezTo>
                  <a:cubicBezTo>
                    <a:pt x="0" y="113365"/>
                    <a:pt x="112298" y="0"/>
                    <a:pt x="250825" y="0"/>
                  </a:cubicBezTo>
                  <a:close/>
                </a:path>
              </a:pathLst>
            </a:custGeom>
            <a:solidFill>
              <a:srgbClr val="0A5D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8337" y="0"/>
            <a:ext cx="12320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-349607" y="2324100"/>
            <a:ext cx="12891214" cy="1104900"/>
          </a:xfrm>
          <a:prstGeom prst="ellipse">
            <a:avLst/>
          </a:prstGeom>
          <a:solidFill>
            <a:srgbClr val="042744">
              <a:alpha val="29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699214" y="2455060"/>
            <a:ext cx="12891214" cy="901233"/>
          </a:xfrm>
          <a:prstGeom prst="ellipse">
            <a:avLst/>
          </a:prstGeom>
          <a:solidFill>
            <a:srgbClr val="042744">
              <a:alpha val="29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92843" y="1660330"/>
            <a:ext cx="1563718" cy="1608016"/>
            <a:chOff x="1392843" y="1660330"/>
            <a:chExt cx="1563718" cy="160801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92843" y="1660330"/>
              <a:ext cx="1563718" cy="160801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901687" y="2317099"/>
              <a:ext cx="551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2013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2169160" y="2885625"/>
            <a:ext cx="0" cy="1572075"/>
          </a:xfrm>
          <a:prstGeom prst="line">
            <a:avLst/>
          </a:prstGeom>
          <a:ln>
            <a:solidFill>
              <a:srgbClr val="0A6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79054" y="2724331"/>
            <a:ext cx="0" cy="2791275"/>
          </a:xfrm>
          <a:prstGeom prst="line">
            <a:avLst/>
          </a:prstGeom>
          <a:ln>
            <a:solidFill>
              <a:srgbClr val="0A6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006147" y="3220905"/>
            <a:ext cx="0" cy="1572075"/>
          </a:xfrm>
          <a:prstGeom prst="line">
            <a:avLst/>
          </a:prstGeom>
          <a:ln>
            <a:solidFill>
              <a:srgbClr val="0A6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060055" y="2800218"/>
            <a:ext cx="0" cy="2353125"/>
          </a:xfrm>
          <a:prstGeom prst="line">
            <a:avLst/>
          </a:prstGeom>
          <a:ln>
            <a:solidFill>
              <a:srgbClr val="0A6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70745" y="3249613"/>
            <a:ext cx="0" cy="1572075"/>
          </a:xfrm>
          <a:prstGeom prst="line">
            <a:avLst/>
          </a:prstGeom>
          <a:ln>
            <a:solidFill>
              <a:srgbClr val="0A6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18044" y="3515169"/>
            <a:ext cx="1829880" cy="1035007"/>
            <a:chOff x="2118044" y="3515169"/>
            <a:chExt cx="1829880" cy="1035007"/>
          </a:xfrm>
        </p:grpSpPr>
        <p:sp>
          <p:nvSpPr>
            <p:cNvPr id="32" name="文本框 31"/>
            <p:cNvSpPr txBox="1"/>
            <p:nvPr/>
          </p:nvSpPr>
          <p:spPr>
            <a:xfrm>
              <a:off x="2118044" y="3719179"/>
              <a:ext cx="1829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18044" y="3515169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4274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79054" y="4706644"/>
            <a:ext cx="1829880" cy="1035007"/>
            <a:chOff x="3979054" y="4706644"/>
            <a:chExt cx="1829880" cy="1035007"/>
          </a:xfrm>
        </p:grpSpPr>
        <p:sp>
          <p:nvSpPr>
            <p:cNvPr id="34" name="文本框 33"/>
            <p:cNvSpPr txBox="1"/>
            <p:nvPr/>
          </p:nvSpPr>
          <p:spPr>
            <a:xfrm>
              <a:off x="3979054" y="4910654"/>
              <a:ext cx="1829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979054" y="4706644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4274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29833" y="3915959"/>
            <a:ext cx="1829880" cy="1035007"/>
            <a:chOff x="6029833" y="3915959"/>
            <a:chExt cx="1829880" cy="1035007"/>
          </a:xfrm>
        </p:grpSpPr>
        <p:sp>
          <p:nvSpPr>
            <p:cNvPr id="36" name="文本框 35"/>
            <p:cNvSpPr txBox="1"/>
            <p:nvPr/>
          </p:nvSpPr>
          <p:spPr>
            <a:xfrm>
              <a:off x="6029833" y="4119969"/>
              <a:ext cx="1829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029833" y="3915959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4274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44815" y="4303915"/>
            <a:ext cx="1829880" cy="1035007"/>
            <a:chOff x="8044815" y="4303915"/>
            <a:chExt cx="1829880" cy="1035007"/>
          </a:xfrm>
        </p:grpSpPr>
        <p:sp>
          <p:nvSpPr>
            <p:cNvPr id="38" name="文本框 37"/>
            <p:cNvSpPr txBox="1"/>
            <p:nvPr/>
          </p:nvSpPr>
          <p:spPr>
            <a:xfrm>
              <a:off x="8044815" y="4507925"/>
              <a:ext cx="1829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044815" y="4303915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4274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801224" y="3494088"/>
            <a:ext cx="1829880" cy="1035007"/>
            <a:chOff x="9801224" y="3494088"/>
            <a:chExt cx="1829880" cy="1035007"/>
          </a:xfrm>
        </p:grpSpPr>
        <p:sp>
          <p:nvSpPr>
            <p:cNvPr id="40" name="文本框 39"/>
            <p:cNvSpPr txBox="1"/>
            <p:nvPr/>
          </p:nvSpPr>
          <p:spPr>
            <a:xfrm>
              <a:off x="9801224" y="3698098"/>
              <a:ext cx="1829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232E5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801224" y="3494088"/>
              <a:ext cx="120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42744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0"/>
            <a:ext cx="12192000" cy="375453"/>
          </a:xfrm>
          <a:prstGeom prst="rect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6482318"/>
            <a:ext cx="12192000" cy="375682"/>
          </a:xfrm>
          <a:prstGeom prst="rect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3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3048635" y="2323782"/>
            <a:ext cx="2150745" cy="2210435"/>
            <a:chOff x="4190365" y="3465513"/>
            <a:chExt cx="2150745" cy="2210435"/>
          </a:xfrm>
        </p:grpSpPr>
        <p:grpSp>
          <p:nvGrpSpPr>
            <p:cNvPr id="46" name="组合 45"/>
            <p:cNvGrpSpPr/>
            <p:nvPr/>
          </p:nvGrpSpPr>
          <p:grpSpPr>
            <a:xfrm>
              <a:off x="4190365" y="3465513"/>
              <a:ext cx="2150745" cy="2210435"/>
              <a:chOff x="4190365" y="3465513"/>
              <a:chExt cx="2150745" cy="221043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190365" y="3608388"/>
                <a:ext cx="2150745" cy="2067560"/>
                <a:chOff x="1409383" y="2958148"/>
                <a:chExt cx="2150745" cy="2067560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930400" y="4312921"/>
                  <a:ext cx="1554480" cy="355600"/>
                </a:xfrm>
                <a:prstGeom prst="ellipse">
                  <a:avLst/>
                </a:prstGeom>
                <a:solidFill>
                  <a:srgbClr val="042744">
                    <a:alpha val="80000"/>
                  </a:srgbClr>
                </a:solidFill>
                <a:ln>
                  <a:noFill/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976120" y="3383280"/>
                  <a:ext cx="1132840" cy="1132840"/>
                </a:xfrm>
                <a:prstGeom prst="ellipse">
                  <a:avLst/>
                </a:prstGeom>
                <a:gradFill>
                  <a:gsLst>
                    <a:gs pos="0">
                      <a:srgbClr val="242D52"/>
                    </a:gs>
                    <a:gs pos="80000">
                      <a:srgbClr val="00B0F0"/>
                    </a:gs>
                  </a:gsLst>
                  <a:lin ang="14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409383" y="2958148"/>
                  <a:ext cx="1437640" cy="1437640"/>
                </a:xfrm>
                <a:prstGeom prst="ellipse">
                  <a:avLst/>
                </a:prstGeom>
                <a:solidFill>
                  <a:schemeClr val="bg1">
                    <a:alpha val="32000"/>
                  </a:schemeClr>
                </a:solidFill>
                <a:ln>
                  <a:noFill/>
                </a:ln>
                <a:effectLst>
                  <a:softEdge rad="393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2203768" y="3669348"/>
                  <a:ext cx="1356360" cy="1356360"/>
                </a:xfrm>
                <a:prstGeom prst="ellipse">
                  <a:avLst/>
                </a:prstGeom>
                <a:solidFill>
                  <a:schemeClr val="bg2">
                    <a:lumMod val="10000"/>
                    <a:alpha val="34000"/>
                  </a:schemeClr>
                </a:solidFill>
                <a:ln>
                  <a:noFill/>
                </a:ln>
                <a:effectLst>
                  <a:softEdge rad="444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椭圆 48"/>
              <p:cNvSpPr/>
              <p:nvPr/>
            </p:nvSpPr>
            <p:spPr>
              <a:xfrm>
                <a:off x="4560888" y="3465513"/>
                <a:ext cx="1300480" cy="1300480"/>
              </a:xfrm>
              <a:prstGeom prst="ellipse">
                <a:avLst/>
              </a:prstGeom>
              <a:solidFill>
                <a:schemeClr val="bg1">
                  <a:alpha val="32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椭圆 46"/>
            <p:cNvSpPr/>
            <p:nvPr/>
          </p:nvSpPr>
          <p:spPr>
            <a:xfrm>
              <a:off x="4332288" y="3608388"/>
              <a:ext cx="1437640" cy="1437640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  <a:effectLst>
              <a:softEdge rad="393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-1264920" y="34655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</a:rPr>
              <a:t>原图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190066" y="1416490"/>
            <a:ext cx="1563718" cy="1608016"/>
            <a:chOff x="1392843" y="1660330"/>
            <a:chExt cx="1563718" cy="1608016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92843" y="1660330"/>
              <a:ext cx="1563718" cy="1608016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1901687" y="2317099"/>
              <a:ext cx="551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2014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156026" y="1857497"/>
            <a:ext cx="1563718" cy="1608016"/>
            <a:chOff x="1392843" y="1660330"/>
            <a:chExt cx="1563718" cy="1608016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92843" y="1660330"/>
              <a:ext cx="1563718" cy="1608016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1901687" y="2317099"/>
              <a:ext cx="551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20XX</a:t>
              </a:r>
              <a:endParaRPr lang="en-US" altLang="zh-CN" sz="12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255336" y="1523170"/>
            <a:ext cx="1563718" cy="1608016"/>
            <a:chOff x="1392843" y="1660330"/>
            <a:chExt cx="1563718" cy="1608016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92843" y="1660330"/>
              <a:ext cx="1563718" cy="1608016"/>
            </a:xfrm>
            <a:prstGeom prst="rect">
              <a:avLst/>
            </a:prstGeom>
          </p:spPr>
        </p:pic>
        <p:sp>
          <p:nvSpPr>
            <p:cNvPr id="71" name="文本框 70"/>
            <p:cNvSpPr txBox="1"/>
            <p:nvPr/>
          </p:nvSpPr>
          <p:spPr>
            <a:xfrm>
              <a:off x="1901687" y="2317099"/>
              <a:ext cx="551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20XX</a:t>
              </a:r>
              <a:endParaRPr lang="en-US" altLang="zh-CN" sz="12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916496" y="2000372"/>
            <a:ext cx="1563718" cy="1608016"/>
            <a:chOff x="1392843" y="1660330"/>
            <a:chExt cx="1563718" cy="1608016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92843" y="1660330"/>
              <a:ext cx="1563718" cy="1608016"/>
            </a:xfrm>
            <a:prstGeom prst="rect">
              <a:avLst/>
            </a:prstGeom>
          </p:spPr>
        </p:pic>
        <p:sp>
          <p:nvSpPr>
            <p:cNvPr id="74" name="文本框 73"/>
            <p:cNvSpPr txBox="1"/>
            <p:nvPr/>
          </p:nvSpPr>
          <p:spPr>
            <a:xfrm>
              <a:off x="1901687" y="2317099"/>
              <a:ext cx="551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20XX</a:t>
              </a:r>
              <a:endParaRPr lang="en-US" altLang="zh-CN" sz="12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"/>
                            </p:stCondLst>
                            <p:childTnLst>
                              <p:par>
                                <p:cTn id="6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2913" y="1676400"/>
            <a:ext cx="11291887" cy="48196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442913" y="1676400"/>
            <a:ext cx="11291094" cy="4813300"/>
          </a:xfrm>
          <a:prstGeom prst="rect">
            <a:avLst/>
          </a:prstGeom>
          <a:gradFill>
            <a:gsLst>
              <a:gs pos="3000">
                <a:srgbClr val="242D52">
                  <a:alpha val="48000"/>
                </a:srgbClr>
              </a:gs>
              <a:gs pos="62000">
                <a:srgbClr val="096877">
                  <a:alpha val="73000"/>
                </a:srgbClr>
              </a:gs>
              <a:gs pos="99000">
                <a:srgbClr val="03747E">
                  <a:alpha val="80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42913" y="3029519"/>
            <a:ext cx="11220450" cy="2114550"/>
          </a:xfrm>
          <a:custGeom>
            <a:avLst/>
            <a:gdLst>
              <a:gd name="connsiteX0" fmla="*/ 0 w 11220450"/>
              <a:gd name="connsiteY0" fmla="*/ 2114550 h 2114550"/>
              <a:gd name="connsiteX1" fmla="*/ 1809750 w 11220450"/>
              <a:gd name="connsiteY1" fmla="*/ 1200150 h 2114550"/>
              <a:gd name="connsiteX2" fmla="*/ 4895850 w 11220450"/>
              <a:gd name="connsiteY2" fmla="*/ 1771650 h 2114550"/>
              <a:gd name="connsiteX3" fmla="*/ 7524750 w 11220450"/>
              <a:gd name="connsiteY3" fmla="*/ 628650 h 2114550"/>
              <a:gd name="connsiteX4" fmla="*/ 10248900 w 11220450"/>
              <a:gd name="connsiteY4" fmla="*/ 876300 h 2114550"/>
              <a:gd name="connsiteX5" fmla="*/ 11220450 w 11220450"/>
              <a:gd name="connsiteY5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0450" h="2114550">
                <a:moveTo>
                  <a:pt x="0" y="2114550"/>
                </a:moveTo>
                <a:cubicBezTo>
                  <a:pt x="496887" y="1685925"/>
                  <a:pt x="993775" y="1257300"/>
                  <a:pt x="1809750" y="1200150"/>
                </a:cubicBezTo>
                <a:cubicBezTo>
                  <a:pt x="2625725" y="1143000"/>
                  <a:pt x="3943350" y="1866900"/>
                  <a:pt x="4895850" y="1771650"/>
                </a:cubicBezTo>
                <a:cubicBezTo>
                  <a:pt x="5848350" y="1676400"/>
                  <a:pt x="6632575" y="777875"/>
                  <a:pt x="7524750" y="628650"/>
                </a:cubicBezTo>
                <a:cubicBezTo>
                  <a:pt x="8416925" y="479425"/>
                  <a:pt x="9632950" y="981075"/>
                  <a:pt x="10248900" y="876300"/>
                </a:cubicBezTo>
                <a:cubicBezTo>
                  <a:pt x="10864850" y="771525"/>
                  <a:pt x="11042650" y="385762"/>
                  <a:pt x="11220450" y="0"/>
                </a:cubicBezTo>
              </a:path>
            </a:pathLst>
          </a:custGeom>
          <a:noFill/>
          <a:ln>
            <a:solidFill>
              <a:schemeClr val="bg1">
                <a:alpha val="6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10655" y="2864457"/>
            <a:ext cx="698116" cy="1169949"/>
            <a:chOff x="7510655" y="2864457"/>
            <a:chExt cx="698116" cy="1169949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7859713" y="2864457"/>
              <a:ext cx="0" cy="411805"/>
            </a:xfrm>
            <a:prstGeom prst="line">
              <a:avLst/>
            </a:prstGeom>
            <a:ln>
              <a:solidFill>
                <a:srgbClr val="37AADE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7510655" y="3336288"/>
              <a:ext cx="698116" cy="698118"/>
              <a:chOff x="7510655" y="3336288"/>
              <a:chExt cx="698116" cy="698118"/>
            </a:xfrm>
          </p:grpSpPr>
          <p:sp>
            <p:nvSpPr>
              <p:cNvPr id="19" name="椭圆 18"/>
              <p:cNvSpPr/>
              <p:nvPr/>
            </p:nvSpPr>
            <p:spPr>
              <a:xfrm flipV="1">
                <a:off x="7510655" y="3336288"/>
                <a:ext cx="698116" cy="698118"/>
              </a:xfrm>
              <a:prstGeom prst="ellipse">
                <a:avLst/>
              </a:prstGeom>
              <a:solidFill>
                <a:srgbClr val="37AAD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634331" y="3480409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prstClr val="white"/>
                    </a:solidFill>
                  </a:rPr>
                  <a:t>07</a:t>
                </a:r>
                <a:endParaRPr lang="zh-CN" altLang="en-US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9911258" y="3673788"/>
            <a:ext cx="376663" cy="1022225"/>
            <a:chOff x="9911258" y="3673788"/>
            <a:chExt cx="376663" cy="1022225"/>
          </a:xfrm>
        </p:grpSpPr>
        <p:sp>
          <p:nvSpPr>
            <p:cNvPr id="20" name="椭圆 19"/>
            <p:cNvSpPr/>
            <p:nvPr/>
          </p:nvSpPr>
          <p:spPr>
            <a:xfrm flipV="1">
              <a:off x="9927304" y="3673788"/>
              <a:ext cx="360617" cy="36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0107612" y="4102668"/>
              <a:ext cx="0" cy="593345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9911258" y="3712443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242D52"/>
                  </a:solidFill>
                </a:rPr>
                <a:t>08</a:t>
              </a:r>
              <a:endParaRPr lang="zh-CN" altLang="en-US" sz="1200" b="1" dirty="0">
                <a:solidFill>
                  <a:srgbClr val="242D52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15691" y="4368092"/>
            <a:ext cx="367622" cy="1025853"/>
            <a:chOff x="5915691" y="4368092"/>
            <a:chExt cx="367622" cy="1025853"/>
          </a:xfrm>
        </p:grpSpPr>
        <p:sp>
          <p:nvSpPr>
            <p:cNvPr id="18" name="椭圆 17"/>
            <p:cNvSpPr/>
            <p:nvPr/>
          </p:nvSpPr>
          <p:spPr>
            <a:xfrm flipV="1">
              <a:off x="5915691" y="4368092"/>
              <a:ext cx="360617" cy="360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103485" y="4800600"/>
              <a:ext cx="0" cy="593345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922317" y="443815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242D52"/>
                  </a:solidFill>
                </a:rPr>
                <a:t>06</a:t>
              </a:r>
              <a:endParaRPr lang="zh-CN" altLang="en-US" sz="1200" b="1" dirty="0">
                <a:solidFill>
                  <a:srgbClr val="242D52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49110" y="3722162"/>
            <a:ext cx="523875" cy="1227212"/>
            <a:chOff x="4349110" y="3722162"/>
            <a:chExt cx="523875" cy="1227212"/>
          </a:xfrm>
        </p:grpSpPr>
        <p:cxnSp>
          <p:nvCxnSpPr>
            <p:cNvPr id="26" name="直接连接符 25"/>
            <p:cNvCxnSpPr/>
            <p:nvPr/>
          </p:nvCxnSpPr>
          <p:spPr>
            <a:xfrm flipV="1">
              <a:off x="4635580" y="3722162"/>
              <a:ext cx="0" cy="66117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4349110" y="4425497"/>
              <a:ext cx="523875" cy="523877"/>
              <a:chOff x="4349110" y="4425497"/>
              <a:chExt cx="523875" cy="523877"/>
            </a:xfrm>
          </p:grpSpPr>
          <p:sp>
            <p:nvSpPr>
              <p:cNvPr id="17" name="椭圆 16"/>
              <p:cNvSpPr/>
              <p:nvPr/>
            </p:nvSpPr>
            <p:spPr>
              <a:xfrm flipV="1">
                <a:off x="4349110" y="4425497"/>
                <a:ext cx="523875" cy="5238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430549" y="4576649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242D52"/>
                    </a:solidFill>
                  </a:rPr>
                  <a:t>05</a:t>
                </a:r>
                <a:endParaRPr lang="zh-CN" altLang="en-US" sz="1200" b="1" dirty="0">
                  <a:solidFill>
                    <a:srgbClr val="242D52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910514" y="4102668"/>
            <a:ext cx="360996" cy="1041403"/>
            <a:chOff x="1910514" y="4102668"/>
            <a:chExt cx="360996" cy="1041403"/>
          </a:xfrm>
        </p:grpSpPr>
        <p:sp>
          <p:nvSpPr>
            <p:cNvPr id="9" name="椭圆 8"/>
            <p:cNvSpPr/>
            <p:nvPr/>
          </p:nvSpPr>
          <p:spPr>
            <a:xfrm flipV="1">
              <a:off x="1951628" y="4102668"/>
              <a:ext cx="278769" cy="2787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910514" y="4125346"/>
              <a:ext cx="360996" cy="1018725"/>
              <a:chOff x="1910514" y="4125346"/>
              <a:chExt cx="360996" cy="1018725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2091012" y="4425496"/>
                <a:ext cx="0" cy="718575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/>
              <p:cNvSpPr txBox="1"/>
              <p:nvPr/>
            </p:nvSpPr>
            <p:spPr>
              <a:xfrm>
                <a:off x="1910514" y="4125346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242D52"/>
                    </a:solidFill>
                  </a:rPr>
                  <a:t>04</a:t>
                </a:r>
                <a:endParaRPr lang="zh-CN" altLang="en-US" sz="1200" b="1" dirty="0">
                  <a:solidFill>
                    <a:srgbClr val="242D5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005939" y="5209279"/>
            <a:ext cx="3720258" cy="585804"/>
            <a:chOff x="1005939" y="5209279"/>
            <a:chExt cx="3720258" cy="585804"/>
          </a:xfrm>
        </p:grpSpPr>
        <p:sp>
          <p:nvSpPr>
            <p:cNvPr id="38" name="文本框 37"/>
            <p:cNvSpPr txBox="1"/>
            <p:nvPr/>
          </p:nvSpPr>
          <p:spPr>
            <a:xfrm>
              <a:off x="1005939" y="5209279"/>
              <a:ext cx="150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05939" y="5394973"/>
              <a:ext cx="3720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92662" y="3027265"/>
            <a:ext cx="3720258" cy="614485"/>
            <a:chOff x="3892662" y="3027265"/>
            <a:chExt cx="3720258" cy="614485"/>
          </a:xfrm>
        </p:grpSpPr>
        <p:sp>
          <p:nvSpPr>
            <p:cNvPr id="40" name="文本框 39"/>
            <p:cNvSpPr txBox="1"/>
            <p:nvPr/>
          </p:nvSpPr>
          <p:spPr>
            <a:xfrm>
              <a:off x="3892662" y="3027265"/>
              <a:ext cx="150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892662" y="3241640"/>
              <a:ext cx="3720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91235" y="5506470"/>
            <a:ext cx="3720258" cy="588889"/>
            <a:chOff x="5191235" y="5506470"/>
            <a:chExt cx="3720258" cy="588889"/>
          </a:xfrm>
        </p:grpSpPr>
        <p:sp>
          <p:nvSpPr>
            <p:cNvPr id="42" name="文本框 41"/>
            <p:cNvSpPr txBox="1"/>
            <p:nvPr/>
          </p:nvSpPr>
          <p:spPr>
            <a:xfrm>
              <a:off x="5191235" y="5506470"/>
              <a:ext cx="150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91235" y="5695249"/>
              <a:ext cx="3720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67597" y="1991454"/>
            <a:ext cx="3720258" cy="748610"/>
            <a:chOff x="6867597" y="1991454"/>
            <a:chExt cx="3720258" cy="748610"/>
          </a:xfrm>
        </p:grpSpPr>
        <p:sp>
          <p:nvSpPr>
            <p:cNvPr id="44" name="文本框 43"/>
            <p:cNvSpPr txBox="1"/>
            <p:nvPr/>
          </p:nvSpPr>
          <p:spPr>
            <a:xfrm>
              <a:off x="6867597" y="1991454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867597" y="2278399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591148" y="4796654"/>
            <a:ext cx="1917680" cy="742777"/>
            <a:chOff x="9591148" y="4796654"/>
            <a:chExt cx="1917680" cy="742777"/>
          </a:xfrm>
        </p:grpSpPr>
        <p:sp>
          <p:nvSpPr>
            <p:cNvPr id="46" name="文本框 45"/>
            <p:cNvSpPr txBox="1"/>
            <p:nvPr/>
          </p:nvSpPr>
          <p:spPr>
            <a:xfrm>
              <a:off x="9591148" y="4796654"/>
              <a:ext cx="150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9591148" y="4985433"/>
              <a:ext cx="1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2913" y="368300"/>
            <a:ext cx="11306175" cy="6121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16622" y="238760"/>
            <a:ext cx="351055" cy="264160"/>
            <a:chOff x="6190000" y="665863"/>
            <a:chExt cx="384810" cy="28956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6301760" y="682373"/>
              <a:ext cx="289560" cy="256540"/>
            </a:xfrm>
            <a:prstGeom prst="triangle">
              <a:avLst/>
            </a:prstGeom>
            <a:solidFill>
              <a:srgbClr val="242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6173490" y="682373"/>
              <a:ext cx="289560" cy="256540"/>
            </a:xfrm>
            <a:prstGeom prst="triangle">
              <a:avLst/>
            </a:prstGeom>
            <a:solidFill>
              <a:srgbClr val="37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45650" y="2506980"/>
            <a:ext cx="1645922" cy="1738189"/>
            <a:chOff x="1645650" y="2506980"/>
            <a:chExt cx="1645922" cy="1738189"/>
          </a:xfrm>
        </p:grpSpPr>
        <p:sp>
          <p:nvSpPr>
            <p:cNvPr id="2" name="椭圆 1"/>
            <p:cNvSpPr/>
            <p:nvPr/>
          </p:nvSpPr>
          <p:spPr>
            <a:xfrm>
              <a:off x="1645650" y="2506980"/>
              <a:ext cx="1645922" cy="1645920"/>
            </a:xfrm>
            <a:prstGeom prst="ellipse">
              <a:avLst/>
            </a:prstGeom>
            <a:noFill/>
            <a:ln>
              <a:solidFill>
                <a:srgbClr val="326B9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48890" y="2914441"/>
              <a:ext cx="12394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gradFill>
                    <a:gsLst>
                      <a:gs pos="0">
                        <a:srgbClr val="326B9A"/>
                      </a:gs>
                      <a:gs pos="43000">
                        <a:srgbClr val="242D52"/>
                      </a:gs>
                      <a:gs pos="90000">
                        <a:srgbClr val="37ADE0"/>
                      </a:gs>
                    </a:gsLst>
                    <a:lin ang="10200000" scaled="0"/>
                  </a:gra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25+</a:t>
              </a:r>
              <a:endParaRPr lang="zh-CN" altLang="en-US" sz="4400" dirty="0">
                <a:gradFill>
                  <a:gsLst>
                    <a:gs pos="0">
                      <a:srgbClr val="326B9A"/>
                    </a:gs>
                    <a:gs pos="43000">
                      <a:srgbClr val="242D52"/>
                    </a:gs>
                    <a:gs pos="90000">
                      <a:srgbClr val="37ADE0"/>
                    </a:gs>
                  </a:gsLst>
                  <a:lin ang="10200000" scaled="0"/>
                </a:gra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47188" y="4119237"/>
              <a:ext cx="1463167" cy="125932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5309552" y="3438517"/>
            <a:ext cx="1645922" cy="1717869"/>
            <a:chOff x="5309552" y="3438517"/>
            <a:chExt cx="1645922" cy="1717869"/>
          </a:xfrm>
        </p:grpSpPr>
        <p:sp>
          <p:nvSpPr>
            <p:cNvPr id="3" name="椭圆 2"/>
            <p:cNvSpPr/>
            <p:nvPr/>
          </p:nvSpPr>
          <p:spPr>
            <a:xfrm>
              <a:off x="5309552" y="3438517"/>
              <a:ext cx="1645922" cy="164592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326B9A"/>
                  </a:gs>
                  <a:gs pos="74000">
                    <a:srgbClr val="242D52"/>
                  </a:gs>
                  <a:gs pos="83000">
                    <a:srgbClr val="275275"/>
                  </a:gs>
                </a:gsLst>
                <a:lin ang="5400000" scaled="1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323638" y="3845978"/>
              <a:ext cx="1617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gradFill>
                    <a:gsLst>
                      <a:gs pos="0">
                        <a:srgbClr val="326B9A"/>
                      </a:gs>
                      <a:gs pos="43000">
                        <a:srgbClr val="242D52"/>
                      </a:gs>
                      <a:gs pos="90000">
                        <a:srgbClr val="37ADE0"/>
                      </a:gs>
                    </a:gsLst>
                    <a:lin ang="10200000" scaled="0"/>
                  </a:gra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120</a:t>
              </a:r>
              <a:r>
                <a:rPr lang="en-US" altLang="zh-CN" sz="4800" dirty="0">
                  <a:gradFill>
                    <a:gsLst>
                      <a:gs pos="0">
                        <a:srgbClr val="326B9A"/>
                      </a:gs>
                      <a:gs pos="43000">
                        <a:srgbClr val="242D52"/>
                      </a:gs>
                      <a:gs pos="90000">
                        <a:srgbClr val="37ADE0"/>
                      </a:gs>
                    </a:gsLst>
                    <a:lin ang="10200000" scaled="0"/>
                  </a:gra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+</a:t>
              </a:r>
              <a:endParaRPr lang="zh-CN" altLang="en-US" sz="4800" dirty="0">
                <a:gradFill>
                  <a:gsLst>
                    <a:gs pos="0">
                      <a:srgbClr val="326B9A"/>
                    </a:gs>
                    <a:gs pos="43000">
                      <a:srgbClr val="242D52"/>
                    </a:gs>
                    <a:gs pos="90000">
                      <a:srgbClr val="37ADE0"/>
                    </a:gs>
                  </a:gsLst>
                  <a:lin ang="10200000" scaled="0"/>
                </a:gra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64416" y="5030454"/>
              <a:ext cx="1463167" cy="12593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443260" y="1569720"/>
            <a:ext cx="1645922" cy="1748349"/>
            <a:chOff x="7443260" y="1569720"/>
            <a:chExt cx="1645922" cy="1748349"/>
          </a:xfrm>
        </p:grpSpPr>
        <p:sp>
          <p:nvSpPr>
            <p:cNvPr id="4" name="椭圆 3"/>
            <p:cNvSpPr/>
            <p:nvPr/>
          </p:nvSpPr>
          <p:spPr>
            <a:xfrm>
              <a:off x="7443260" y="1569720"/>
              <a:ext cx="1645922" cy="1645920"/>
            </a:xfrm>
            <a:prstGeom prst="ellipse">
              <a:avLst/>
            </a:prstGeom>
            <a:noFill/>
            <a:ln>
              <a:solidFill>
                <a:srgbClr val="326B9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26462" y="1977181"/>
              <a:ext cx="12458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gradFill>
                    <a:gsLst>
                      <a:gs pos="0">
                        <a:srgbClr val="326B9A"/>
                      </a:gs>
                      <a:gs pos="43000">
                        <a:srgbClr val="242D52"/>
                      </a:gs>
                      <a:gs pos="90000">
                        <a:srgbClr val="37ADE0"/>
                      </a:gs>
                    </a:gsLst>
                    <a:lin ang="10200000" scaled="0"/>
                  </a:gra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90+</a:t>
              </a:r>
              <a:endParaRPr lang="zh-CN" altLang="en-US" sz="4400" dirty="0">
                <a:gradFill>
                  <a:gsLst>
                    <a:gs pos="0">
                      <a:srgbClr val="326B9A"/>
                    </a:gs>
                    <a:gs pos="43000">
                      <a:srgbClr val="242D52"/>
                    </a:gs>
                    <a:gs pos="90000">
                      <a:srgbClr val="37ADE0"/>
                    </a:gs>
                  </a:gsLst>
                  <a:lin ang="10200000" scaled="0"/>
                </a:gra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544735" y="3192137"/>
              <a:ext cx="1463167" cy="125932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657069" y="4495986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57069" y="4746739"/>
            <a:ext cx="311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09828" y="5318946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09828" y="5569699"/>
            <a:ext cx="344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87243" y="3374060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87243" y="3624813"/>
            <a:ext cx="310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email"/>
          <a:srcRect r="12655"/>
          <a:stretch>
            <a:fillRect/>
          </a:stretch>
        </p:blipFill>
        <p:spPr>
          <a:xfrm>
            <a:off x="0" y="7883"/>
            <a:ext cx="12172950" cy="68585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 t="-469"/>
          <a:stretch>
            <a:fillRect/>
          </a:stretch>
        </p:blipFill>
        <p:spPr>
          <a:xfrm>
            <a:off x="473124" y="342900"/>
            <a:ext cx="11261242" cy="61722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87846" y="368300"/>
            <a:ext cx="11261242" cy="6146800"/>
          </a:xfrm>
          <a:prstGeom prst="rect">
            <a:avLst/>
          </a:prstGeom>
          <a:gradFill>
            <a:gsLst>
              <a:gs pos="62000">
                <a:schemeClr val="accent1">
                  <a:lumMod val="50000"/>
                  <a:alpha val="83000"/>
                </a:schemeClr>
              </a:gs>
              <a:gs pos="40000">
                <a:srgbClr val="03747E">
                  <a:alpha val="73000"/>
                </a:srgbClr>
              </a:gs>
              <a:gs pos="10000">
                <a:srgbClr val="2FA7D3">
                  <a:alpha val="44000"/>
                </a:srgbClr>
              </a:gs>
              <a:gs pos="0">
                <a:srgbClr val="0E629B">
                  <a:alpha val="50000"/>
                </a:srgbClr>
              </a:gs>
              <a:gs pos="98000">
                <a:srgbClr val="0E629B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14607" y="1611811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23936" y="2352327"/>
            <a:ext cx="5172578" cy="809973"/>
            <a:chOff x="5523936" y="2352327"/>
            <a:chExt cx="5172578" cy="809973"/>
          </a:xfrm>
        </p:grpSpPr>
        <p:sp>
          <p:nvSpPr>
            <p:cNvPr id="10" name="文本框 9"/>
            <p:cNvSpPr txBox="1"/>
            <p:nvPr/>
          </p:nvSpPr>
          <p:spPr>
            <a:xfrm>
              <a:off x="9482471" y="2352327"/>
              <a:ext cx="91242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prstClr val="white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89+</a:t>
              </a:r>
              <a:endParaRPr lang="zh-CN" altLang="en-US" sz="3000" dirty="0">
                <a:solidFill>
                  <a:prstClr val="white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86809" y="2352327"/>
              <a:ext cx="9108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prstClr val="white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78+</a:t>
              </a:r>
              <a:endParaRPr lang="zh-CN" altLang="en-US" sz="3000" dirty="0">
                <a:solidFill>
                  <a:prstClr val="white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04805" y="2352327"/>
              <a:ext cx="11368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prstClr val="white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125+</a:t>
              </a:r>
              <a:endParaRPr lang="zh-CN" altLang="en-US" sz="3000" dirty="0">
                <a:solidFill>
                  <a:prstClr val="white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3757168">
              <a:off x="5523936" y="2534290"/>
              <a:ext cx="532973" cy="532973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7842832" flipH="1">
              <a:off x="10163541" y="2534290"/>
              <a:ext cx="532973" cy="532973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F3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16524" y="2885301"/>
              <a:ext cx="693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PART01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818821" y="2885301"/>
              <a:ext cx="693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PART02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68374" y="2885301"/>
              <a:ext cx="693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PART03</a:t>
              </a:r>
              <a:endParaRPr lang="zh-CN" altLang="en-US" sz="1200" dirty="0">
                <a:solidFill>
                  <a:prstClr val="white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524460" y="3759488"/>
            <a:ext cx="5448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1. Lorem Ipsum is simply dummy text of the printing and typesetting industry.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24460" y="4266404"/>
            <a:ext cx="5448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2. Lorem Ipsum is simply dummy text of the printing and typesetting industry.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24460" y="4773320"/>
            <a:ext cx="5448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3. Lorem Ipsum is simply dummy text of the printing and typesetting industry.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/>
      <p:bldP spid="24" grpId="0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391" y="0"/>
            <a:ext cx="12240769" cy="6858000"/>
            <a:chOff x="391" y="0"/>
            <a:chExt cx="12240769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" y="0"/>
              <a:ext cx="12240769" cy="6858000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50" t="43228"/>
            <a:stretch>
              <a:fillRect/>
            </a:stretch>
          </p:blipFill>
          <p:spPr>
            <a:xfrm>
              <a:off x="4437670" y="2964561"/>
              <a:ext cx="7803490" cy="3893439"/>
            </a:xfrm>
            <a:prstGeom prst="rect">
              <a:avLst/>
            </a:prstGeom>
          </p:spPr>
        </p:pic>
      </p:grpSp>
      <p:sp>
        <p:nvSpPr>
          <p:cNvPr id="64" name="弧形 63"/>
          <p:cNvSpPr/>
          <p:nvPr/>
        </p:nvSpPr>
        <p:spPr>
          <a:xfrm>
            <a:off x="-4895913" y="5845766"/>
            <a:ext cx="14985170" cy="14985170"/>
          </a:xfrm>
          <a:prstGeom prst="arc">
            <a:avLst>
              <a:gd name="adj1" fmla="val 14749636"/>
              <a:gd name="adj2" fmla="val 17539852"/>
            </a:avLst>
          </a:prstGeom>
          <a:ln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 rot="16200000">
            <a:off x="2969682" y="1462199"/>
            <a:ext cx="800219" cy="3071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000" dirty="0">
                <a:solidFill>
                  <a:prstClr val="white">
                    <a:alpha val="90000"/>
                  </a:prstClr>
                </a:solidFill>
                <a:latin typeface="汉仪大宋繁" panose="02010609000101010101" pitchFamily="49" charset="-122"/>
                <a:ea typeface="汉仪大宋繁" panose="02010609000101010101" pitchFamily="49" charset="-122"/>
              </a:rPr>
              <a:t>THANKS</a:t>
            </a:r>
            <a:endParaRPr lang="zh-CN" altLang="en-US" sz="4000" dirty="0">
              <a:solidFill>
                <a:prstClr val="white">
                  <a:alpha val="90000"/>
                </a:prstClr>
              </a:solidFill>
              <a:latin typeface="汉仪大宋繁" panose="02010609000101010101" pitchFamily="49" charset="-122"/>
              <a:ea typeface="汉仪大宋繁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1840140" y="3988553"/>
            <a:ext cx="100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9600"/>
            <a:r>
              <a:rPr kumimoji="1" lang="en-US" altLang="zh-CN" sz="1000" dirty="0">
                <a:solidFill>
                  <a:prstClr val="white">
                    <a:alpha val="32000"/>
                  </a:prstClr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Baskerville Old Face" panose="02020602080505020303"/>
              </a:rPr>
              <a:t>YOUER NAME</a:t>
            </a:r>
          </a:p>
        </p:txBody>
      </p:sp>
      <p:sp>
        <p:nvSpPr>
          <p:cNvPr id="11" name="矩形 10"/>
          <p:cNvSpPr/>
          <p:nvPr/>
        </p:nvSpPr>
        <p:spPr>
          <a:xfrm>
            <a:off x="271230" y="6570532"/>
            <a:ext cx="46508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kumimoji="1" lang="en-US" altLang="zh-CN" sz="800" dirty="0">
                <a:solidFill>
                  <a:srgbClr val="3F3F3F">
                    <a:lumMod val="60000"/>
                    <a:lumOff val="4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dobe Hebrew"/>
              </a:rPr>
              <a:t>Lorem Ipsum is simply dummy text of the printing and typesetting industry. </a:t>
            </a:r>
          </a:p>
        </p:txBody>
      </p:sp>
      <p:sp>
        <p:nvSpPr>
          <p:cNvPr id="49" name="弧形 48"/>
          <p:cNvSpPr/>
          <p:nvPr/>
        </p:nvSpPr>
        <p:spPr>
          <a:xfrm>
            <a:off x="4324417" y="2964561"/>
            <a:ext cx="12343568" cy="12343568"/>
          </a:xfrm>
          <a:prstGeom prst="arc">
            <a:avLst>
              <a:gd name="adj1" fmla="val 12246352"/>
              <a:gd name="adj2" fmla="val 1729584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978076" y="6232439"/>
            <a:ext cx="79029" cy="79029"/>
          </a:xfrm>
          <a:prstGeom prst="ellipse">
            <a:avLst/>
          </a:prstGeom>
          <a:solidFill>
            <a:schemeClr val="bg2"/>
          </a:solidFill>
          <a:ln w="6350">
            <a:solidFill>
              <a:srgbClr val="2CA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961014" y="3992159"/>
            <a:ext cx="79029" cy="79029"/>
          </a:xfrm>
          <a:prstGeom prst="ellipse">
            <a:avLst/>
          </a:prstGeom>
          <a:solidFill>
            <a:schemeClr val="bg2"/>
          </a:solidFill>
          <a:ln w="6350">
            <a:solidFill>
              <a:srgbClr val="2CA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437670" y="6193505"/>
            <a:ext cx="7975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kumimoji="1" lang="en-US" altLang="zh-CN" sz="800" dirty="0">
                <a:solidFill>
                  <a:srgbClr val="3F3F3F">
                    <a:lumMod val="40000"/>
                    <a:lumOff val="6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dobe Hebrew"/>
              </a:rPr>
              <a:t>123,000</a:t>
            </a:r>
          </a:p>
        </p:txBody>
      </p:sp>
      <p:sp>
        <p:nvSpPr>
          <p:cNvPr id="55" name="矩形 54"/>
          <p:cNvSpPr/>
          <p:nvPr/>
        </p:nvSpPr>
        <p:spPr>
          <a:xfrm>
            <a:off x="6750645" y="3776715"/>
            <a:ext cx="7975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kumimoji="1" lang="en-US" altLang="zh-CN" sz="800" dirty="0">
                <a:solidFill>
                  <a:srgbClr val="3F3F3F">
                    <a:lumMod val="40000"/>
                    <a:lumOff val="6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dobe Hebrew"/>
              </a:rPr>
              <a:t>182,000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9291743" y="2779678"/>
            <a:ext cx="797514" cy="294473"/>
            <a:chOff x="9256248" y="3001707"/>
            <a:chExt cx="797514" cy="294473"/>
          </a:xfrm>
        </p:grpSpPr>
        <p:sp>
          <p:nvSpPr>
            <p:cNvPr id="53" name="椭圆 52"/>
            <p:cNvSpPr/>
            <p:nvPr/>
          </p:nvSpPr>
          <p:spPr>
            <a:xfrm>
              <a:off x="9486217" y="3217151"/>
              <a:ext cx="79029" cy="7902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rgbClr val="2CA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256248" y="3001707"/>
              <a:ext cx="79751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/>
              <a:r>
                <a:rPr kumimoji="1" lang="en-US" altLang="zh-CN" sz="800" dirty="0">
                  <a:solidFill>
                    <a:srgbClr val="3F3F3F">
                      <a:lumMod val="40000"/>
                      <a:lumOff val="60000"/>
                    </a:srgb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Adobe Hebrew"/>
                </a:rPr>
                <a:t>264,000</a:t>
              </a:r>
            </a:p>
          </p:txBody>
        </p:sp>
      </p:grpSp>
      <p:sp>
        <p:nvSpPr>
          <p:cNvPr id="59" name="弧形 58"/>
          <p:cNvSpPr/>
          <p:nvPr/>
        </p:nvSpPr>
        <p:spPr>
          <a:xfrm>
            <a:off x="4336070" y="1871785"/>
            <a:ext cx="14985170" cy="14985170"/>
          </a:xfrm>
          <a:prstGeom prst="arc">
            <a:avLst>
              <a:gd name="adj1" fmla="val 11923743"/>
              <a:gd name="adj2" fmla="val 16389598"/>
            </a:avLst>
          </a:prstGeom>
          <a:ln>
            <a:solidFill>
              <a:schemeClr val="accent1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9655005" y="1866731"/>
            <a:ext cx="797514" cy="294473"/>
            <a:chOff x="9256248" y="3001707"/>
            <a:chExt cx="797514" cy="294473"/>
          </a:xfrm>
        </p:grpSpPr>
        <p:sp>
          <p:nvSpPr>
            <p:cNvPr id="62" name="椭圆 61"/>
            <p:cNvSpPr/>
            <p:nvPr/>
          </p:nvSpPr>
          <p:spPr>
            <a:xfrm>
              <a:off x="9486217" y="3217151"/>
              <a:ext cx="79029" cy="79029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rgbClr val="2CA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9256248" y="3001707"/>
              <a:ext cx="79751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/>
              <a:r>
                <a:rPr kumimoji="1" lang="en-US" altLang="zh-CN" sz="800" dirty="0">
                  <a:solidFill>
                    <a:srgbClr val="3F3F3F">
                      <a:lumMod val="40000"/>
                      <a:lumOff val="60000"/>
                    </a:srgb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Adobe Hebrew"/>
                </a:rPr>
                <a:t>284.000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745919" y="5758868"/>
            <a:ext cx="7975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kumimoji="1" lang="en-US" altLang="zh-CN" sz="800" dirty="0">
                <a:solidFill>
                  <a:srgbClr val="3F3F3F">
                    <a:lumMod val="40000"/>
                    <a:lumOff val="6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dobe Hebrew"/>
              </a:rPr>
              <a:t>133,000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4"/>
          <a:srcRect l="-11233" t="42984" r="-12237" b="-88117"/>
          <a:stretch>
            <a:fillRect/>
          </a:stretch>
        </p:blipFill>
        <p:spPr>
          <a:xfrm>
            <a:off x="9565245" y="975389"/>
            <a:ext cx="4320708" cy="902506"/>
          </a:xfrm>
          <a:custGeom>
            <a:avLst/>
            <a:gdLst>
              <a:gd name="connsiteX0" fmla="*/ 0 w 4320708"/>
              <a:gd name="connsiteY0" fmla="*/ 0 h 902506"/>
              <a:gd name="connsiteX1" fmla="*/ 393096 w 4320708"/>
              <a:gd name="connsiteY1" fmla="*/ 0 h 902506"/>
              <a:gd name="connsiteX2" fmla="*/ 393096 w 4320708"/>
              <a:gd name="connsiteY2" fmla="*/ 354553 h 902506"/>
              <a:gd name="connsiteX3" fmla="*/ 3892503 w 4320708"/>
              <a:gd name="connsiteY3" fmla="*/ 354553 h 902506"/>
              <a:gd name="connsiteX4" fmla="*/ 3892503 w 4320708"/>
              <a:gd name="connsiteY4" fmla="*/ 0 h 902506"/>
              <a:gd name="connsiteX5" fmla="*/ 4320708 w 4320708"/>
              <a:gd name="connsiteY5" fmla="*/ 0 h 902506"/>
              <a:gd name="connsiteX6" fmla="*/ 4320708 w 4320708"/>
              <a:gd name="connsiteY6" fmla="*/ 902506 h 902506"/>
              <a:gd name="connsiteX7" fmla="*/ 0 w 4320708"/>
              <a:gd name="connsiteY7" fmla="*/ 902506 h 902506"/>
              <a:gd name="connsiteX8" fmla="*/ 0 w 4320708"/>
              <a:gd name="connsiteY8" fmla="*/ 0 h 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708" h="902506">
                <a:moveTo>
                  <a:pt x="0" y="0"/>
                </a:moveTo>
                <a:lnTo>
                  <a:pt x="393096" y="0"/>
                </a:lnTo>
                <a:lnTo>
                  <a:pt x="393096" y="354553"/>
                </a:lnTo>
                <a:lnTo>
                  <a:pt x="3892503" y="354553"/>
                </a:lnTo>
                <a:lnTo>
                  <a:pt x="3892503" y="0"/>
                </a:lnTo>
                <a:lnTo>
                  <a:pt x="4320708" y="0"/>
                </a:lnTo>
                <a:lnTo>
                  <a:pt x="4320708" y="902506"/>
                </a:lnTo>
                <a:lnTo>
                  <a:pt x="0" y="9025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7" name="文本框 36"/>
          <p:cNvSpPr txBox="1"/>
          <p:nvPr/>
        </p:nvSpPr>
        <p:spPr>
          <a:xfrm flipH="1">
            <a:off x="1834159" y="3269080"/>
            <a:ext cx="357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9600"/>
            <a:r>
              <a:rPr kumimoji="1" lang="en-US" altLang="zh-CN" sz="1600" b="1" dirty="0">
                <a:solidFill>
                  <a:prstClr val="white">
                    <a:alpha val="32000"/>
                  </a:prstClr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Baskerville Old Face" panose="02020602080505020303"/>
              </a:rPr>
              <a:t>ANNUAL BUSINESS REPORT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35637" y="357828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2400" dirty="0">
                <a:solidFill>
                  <a:prstClr val="white">
                    <a:alpha val="82000"/>
                  </a:prst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姓 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4890" y="1684954"/>
            <a:ext cx="18002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20XX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969557" y="1987372"/>
            <a:ext cx="5301845" cy="5301845"/>
          </a:xfrm>
          <a:prstGeom prst="ellipse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2958573">
            <a:off x="7442494" y="1138662"/>
            <a:ext cx="2030237" cy="205816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61429" y="4659625"/>
            <a:ext cx="1709013" cy="1709013"/>
          </a:xfrm>
          <a:prstGeom prst="ellipse">
            <a:avLst/>
          </a:prstGeom>
          <a:gradFill>
            <a:gsLst>
              <a:gs pos="27000">
                <a:srgbClr val="0E629B">
                  <a:alpha val="90000"/>
                </a:srgbClr>
              </a:gs>
              <a:gs pos="100000">
                <a:srgbClr val="3ECAFB"/>
              </a:gs>
            </a:gsLst>
            <a:lin ang="18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5497052">
            <a:off x="-649455" y="5716570"/>
            <a:ext cx="1546259" cy="15462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180273" y="2285793"/>
            <a:ext cx="2645187" cy="2645189"/>
            <a:chOff x="7687417" y="1733196"/>
            <a:chExt cx="2645187" cy="2645189"/>
          </a:xfrm>
        </p:grpSpPr>
        <p:sp>
          <p:nvSpPr>
            <p:cNvPr id="3" name="椭圆 2"/>
            <p:cNvSpPr/>
            <p:nvPr/>
          </p:nvSpPr>
          <p:spPr>
            <a:xfrm rot="18643970">
              <a:off x="8078874" y="2124713"/>
              <a:ext cx="2249801" cy="2249801"/>
            </a:xfrm>
            <a:prstGeom prst="ellipse">
              <a:avLst/>
            </a:prstGeom>
            <a:gradFill>
              <a:gsLst>
                <a:gs pos="29000">
                  <a:srgbClr val="00B0F0">
                    <a:alpha val="79000"/>
                  </a:srgbClr>
                </a:gs>
                <a:gs pos="100000">
                  <a:schemeClr val="accent1">
                    <a:lumMod val="40000"/>
                    <a:lumOff val="60000"/>
                    <a:alpha val="75000"/>
                  </a:schemeClr>
                </a:gs>
              </a:gsLst>
              <a:lin ang="18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2958573">
              <a:off x="7687416" y="1733197"/>
              <a:ext cx="2645189" cy="2645187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  <a:effectLst>
              <a:softEdge rad="685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 rot="2958573">
            <a:off x="2920656" y="4104088"/>
            <a:ext cx="2102538" cy="210253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787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74808" y="4229764"/>
            <a:ext cx="2013115" cy="847129"/>
            <a:chOff x="674808" y="4229764"/>
            <a:chExt cx="2013115" cy="847129"/>
          </a:xfrm>
        </p:grpSpPr>
        <p:sp>
          <p:nvSpPr>
            <p:cNvPr id="15" name="文本框 14"/>
            <p:cNvSpPr txBox="1"/>
            <p:nvPr/>
          </p:nvSpPr>
          <p:spPr>
            <a:xfrm>
              <a:off x="1242784" y="4229764"/>
              <a:ext cx="843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Source Han Sans Light" panose="020B0300000000000000" pitchFamily="34" charset="-122"/>
                  <a:ea typeface="Source Han Sans Light" panose="020B0300000000000000" pitchFamily="34" charset="-122"/>
                </a:rPr>
                <a:t>182</a:t>
              </a:r>
              <a:endParaRPr lang="zh-CN" altLang="en-US" sz="3200" b="1" dirty="0">
                <a:solidFill>
                  <a:schemeClr val="bg1"/>
                </a:solidFill>
                <a:latin typeface="Source Han Sans Light" panose="020B0300000000000000" pitchFamily="34" charset="-122"/>
                <a:ea typeface="Source Han Sans Light" panose="020B03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4808" y="4738339"/>
              <a:ext cx="2013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PROFILE</a:t>
              </a:r>
              <a:endParaRPr lang="zh-CN" alt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26814" y="3608388"/>
            <a:ext cx="984519" cy="646692"/>
            <a:chOff x="3326814" y="3608388"/>
            <a:chExt cx="984519" cy="646692"/>
          </a:xfrm>
        </p:grpSpPr>
        <p:sp>
          <p:nvSpPr>
            <p:cNvPr id="13" name="Freeform 22"/>
            <p:cNvSpPr/>
            <p:nvPr/>
          </p:nvSpPr>
          <p:spPr bwMode="auto">
            <a:xfrm>
              <a:off x="3502901" y="3608388"/>
              <a:ext cx="456766" cy="404670"/>
            </a:xfrm>
            <a:custGeom>
              <a:avLst/>
              <a:gdLst>
                <a:gd name="T0" fmla="*/ 491 w 491"/>
                <a:gd name="T1" fmla="*/ 341 h 435"/>
                <a:gd name="T2" fmla="*/ 491 w 491"/>
                <a:gd name="T3" fmla="*/ 0 h 435"/>
                <a:gd name="T4" fmla="*/ 0 w 491"/>
                <a:gd name="T5" fmla="*/ 0 h 435"/>
                <a:gd name="T6" fmla="*/ 0 w 491"/>
                <a:gd name="T7" fmla="*/ 341 h 435"/>
                <a:gd name="T8" fmla="*/ 236 w 491"/>
                <a:gd name="T9" fmla="*/ 341 h 435"/>
                <a:gd name="T10" fmla="*/ 236 w 491"/>
                <a:gd name="T11" fmla="*/ 416 h 435"/>
                <a:gd name="T12" fmla="*/ 170 w 491"/>
                <a:gd name="T13" fmla="*/ 416 h 435"/>
                <a:gd name="T14" fmla="*/ 170 w 491"/>
                <a:gd name="T15" fmla="*/ 435 h 435"/>
                <a:gd name="T16" fmla="*/ 321 w 491"/>
                <a:gd name="T17" fmla="*/ 435 h 435"/>
                <a:gd name="T18" fmla="*/ 321 w 491"/>
                <a:gd name="T19" fmla="*/ 416 h 435"/>
                <a:gd name="T20" fmla="*/ 255 w 491"/>
                <a:gd name="T21" fmla="*/ 416 h 435"/>
                <a:gd name="T22" fmla="*/ 255 w 491"/>
                <a:gd name="T23" fmla="*/ 341 h 435"/>
                <a:gd name="T24" fmla="*/ 491 w 491"/>
                <a:gd name="T25" fmla="*/ 34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35">
                  <a:moveTo>
                    <a:pt x="491" y="341"/>
                  </a:moveTo>
                  <a:lnTo>
                    <a:pt x="491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36" y="341"/>
                  </a:lnTo>
                  <a:lnTo>
                    <a:pt x="236" y="416"/>
                  </a:lnTo>
                  <a:lnTo>
                    <a:pt x="170" y="416"/>
                  </a:lnTo>
                  <a:lnTo>
                    <a:pt x="170" y="435"/>
                  </a:lnTo>
                  <a:lnTo>
                    <a:pt x="321" y="435"/>
                  </a:lnTo>
                  <a:lnTo>
                    <a:pt x="321" y="416"/>
                  </a:lnTo>
                  <a:lnTo>
                    <a:pt x="255" y="416"/>
                  </a:lnTo>
                  <a:lnTo>
                    <a:pt x="255" y="341"/>
                  </a:lnTo>
                  <a:lnTo>
                    <a:pt x="491" y="3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326814" y="3978081"/>
              <a:ext cx="984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01134" y="5364480"/>
            <a:ext cx="984519" cy="521280"/>
            <a:chOff x="3601134" y="5364480"/>
            <a:chExt cx="984519" cy="521280"/>
          </a:xfrm>
        </p:grpSpPr>
        <p:sp>
          <p:nvSpPr>
            <p:cNvPr id="14" name="Freeform 70"/>
            <p:cNvSpPr/>
            <p:nvPr/>
          </p:nvSpPr>
          <p:spPr bwMode="auto">
            <a:xfrm>
              <a:off x="3935730" y="5364480"/>
              <a:ext cx="292173" cy="269318"/>
            </a:xfrm>
            <a:custGeom>
              <a:avLst/>
              <a:gdLst>
                <a:gd name="T0" fmla="*/ 184 w 200"/>
                <a:gd name="T1" fmla="*/ 0 h 184"/>
                <a:gd name="T2" fmla="*/ 112 w 200"/>
                <a:gd name="T3" fmla="*/ 0 h 184"/>
                <a:gd name="T4" fmla="*/ 104 w 200"/>
                <a:gd name="T5" fmla="*/ 2 h 184"/>
                <a:gd name="T6" fmla="*/ 104 w 200"/>
                <a:gd name="T7" fmla="*/ 160 h 184"/>
                <a:gd name="T8" fmla="*/ 96 w 200"/>
                <a:gd name="T9" fmla="*/ 160 h 184"/>
                <a:gd name="T10" fmla="*/ 96 w 200"/>
                <a:gd name="T11" fmla="*/ 2 h 184"/>
                <a:gd name="T12" fmla="*/ 88 w 200"/>
                <a:gd name="T13" fmla="*/ 0 h 184"/>
                <a:gd name="T14" fmla="*/ 16 w 200"/>
                <a:gd name="T15" fmla="*/ 0 h 184"/>
                <a:gd name="T16" fmla="*/ 0 w 200"/>
                <a:gd name="T17" fmla="*/ 16 h 184"/>
                <a:gd name="T18" fmla="*/ 0 w 200"/>
                <a:gd name="T19" fmla="*/ 152 h 184"/>
                <a:gd name="T20" fmla="*/ 16 w 200"/>
                <a:gd name="T21" fmla="*/ 168 h 184"/>
                <a:gd name="T22" fmla="*/ 88 w 200"/>
                <a:gd name="T23" fmla="*/ 168 h 184"/>
                <a:gd name="T24" fmla="*/ 89 w 200"/>
                <a:gd name="T25" fmla="*/ 168 h 184"/>
                <a:gd name="T26" fmla="*/ 96 w 200"/>
                <a:gd name="T27" fmla="*/ 176 h 184"/>
                <a:gd name="T28" fmla="*/ 96 w 200"/>
                <a:gd name="T29" fmla="*/ 184 h 184"/>
                <a:gd name="T30" fmla="*/ 104 w 200"/>
                <a:gd name="T31" fmla="*/ 184 h 184"/>
                <a:gd name="T32" fmla="*/ 104 w 200"/>
                <a:gd name="T33" fmla="*/ 179 h 184"/>
                <a:gd name="T34" fmla="*/ 105 w 200"/>
                <a:gd name="T35" fmla="*/ 179 h 184"/>
                <a:gd name="T36" fmla="*/ 105 w 200"/>
                <a:gd name="T37" fmla="*/ 176 h 184"/>
                <a:gd name="T38" fmla="*/ 112 w 200"/>
                <a:gd name="T39" fmla="*/ 168 h 184"/>
                <a:gd name="T40" fmla="*/ 112 w 200"/>
                <a:gd name="T41" fmla="*/ 168 h 184"/>
                <a:gd name="T42" fmla="*/ 184 w 200"/>
                <a:gd name="T43" fmla="*/ 168 h 184"/>
                <a:gd name="T44" fmla="*/ 200 w 200"/>
                <a:gd name="T45" fmla="*/ 152 h 184"/>
                <a:gd name="T46" fmla="*/ 200 w 200"/>
                <a:gd name="T47" fmla="*/ 16 h 184"/>
                <a:gd name="T48" fmla="*/ 184 w 200"/>
                <a:gd name="T4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" h="184">
                  <a:moveTo>
                    <a:pt x="184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9" y="0"/>
                    <a:pt x="107" y="1"/>
                    <a:pt x="104" y="2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4" y="1"/>
                    <a:pt x="91" y="0"/>
                    <a:pt x="8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8" y="168"/>
                    <a:pt x="16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6" y="171"/>
                    <a:pt x="96" y="176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5" y="172"/>
                    <a:pt x="108" y="168"/>
                    <a:pt x="112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93" y="168"/>
                    <a:pt x="200" y="161"/>
                    <a:pt x="200" y="152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7"/>
                    <a:pt x="193" y="0"/>
                    <a:pt x="1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01134" y="5608761"/>
              <a:ext cx="984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Key words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826953" y="4206240"/>
            <a:ext cx="245776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26953" y="5882640"/>
            <a:ext cx="166528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868385" y="3249613"/>
            <a:ext cx="1465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B0F0"/>
                </a:solidFill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48</a:t>
            </a:r>
            <a:r>
              <a:rPr lang="en-US" altLang="zh-CN" sz="3000" dirty="0">
                <a:solidFill>
                  <a:srgbClr val="00B0F0"/>
                </a:solidFill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%</a:t>
            </a:r>
            <a:endParaRPr lang="zh-CN" altLang="en-US" sz="3000" dirty="0">
              <a:solidFill>
                <a:srgbClr val="00B0F0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75065" y="4888548"/>
            <a:ext cx="1465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105D93"/>
                </a:solidFill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20</a:t>
            </a:r>
            <a:r>
              <a:rPr lang="en-US" altLang="zh-CN" sz="3000" dirty="0">
                <a:solidFill>
                  <a:srgbClr val="105D93"/>
                </a:solidFill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%</a:t>
            </a:r>
            <a:endParaRPr lang="zh-CN" altLang="en-US" sz="3000" dirty="0">
              <a:solidFill>
                <a:srgbClr val="105D93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69878" y="4215766"/>
            <a:ext cx="568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14932" y="5907406"/>
            <a:ext cx="568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105D9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29" name="椭圆 28"/>
          <p:cNvSpPr/>
          <p:nvPr/>
        </p:nvSpPr>
        <p:spPr>
          <a:xfrm rot="15497052">
            <a:off x="10591240" y="-283520"/>
            <a:ext cx="2041375" cy="20413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7.40741E-7 L 0.01684 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6" grpId="1" animBg="1"/>
      <p:bldP spid="9" grpId="0" animBg="1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53" y="3249613"/>
            <a:ext cx="2152075" cy="2213040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4506" y="3925887"/>
            <a:ext cx="2399454" cy="24674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252122" y="2327657"/>
            <a:ext cx="3544918" cy="3645340"/>
            <a:chOff x="3252122" y="2327657"/>
            <a:chExt cx="3544918" cy="3645340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2122" y="2327657"/>
              <a:ext cx="3544918" cy="364534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 rot="2958573">
              <a:off x="3573461" y="3018220"/>
              <a:ext cx="1751446" cy="1751446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  <a:effectLst>
              <a:softEdge rad="393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1" name="椭圆 110"/>
          <p:cNvSpPr/>
          <p:nvPr/>
        </p:nvSpPr>
        <p:spPr>
          <a:xfrm>
            <a:off x="2152016" y="4792346"/>
            <a:ext cx="3178174" cy="436879"/>
          </a:xfrm>
          <a:prstGeom prst="ellipse">
            <a:avLst/>
          </a:prstGeom>
          <a:solidFill>
            <a:srgbClr val="042744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7993" y="3961569"/>
            <a:ext cx="1115108" cy="1146696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03112" y="3682048"/>
            <a:ext cx="1448647" cy="14896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491616" y="4792467"/>
            <a:ext cx="1209040" cy="14529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793751" y="4669595"/>
            <a:ext cx="3178174" cy="436879"/>
          </a:xfrm>
          <a:prstGeom prst="ellipse">
            <a:avLst/>
          </a:prstGeom>
          <a:solidFill>
            <a:srgbClr val="042744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9182736" y="4483100"/>
            <a:ext cx="1858328" cy="2006600"/>
            <a:chOff x="2355216" y="3757613"/>
            <a:chExt cx="1858328" cy="20066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710816" y="5255578"/>
              <a:ext cx="1209040" cy="197168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2355216" y="3757613"/>
              <a:ext cx="1858328" cy="2006600"/>
              <a:chOff x="1564640" y="2958148"/>
              <a:chExt cx="1858328" cy="200660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645920" y="2958148"/>
                <a:ext cx="1777048" cy="2006600"/>
                <a:chOff x="1645920" y="2958148"/>
                <a:chExt cx="1777048" cy="200660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1747520" y="4358641"/>
                  <a:ext cx="1554480" cy="355600"/>
                </a:xfrm>
                <a:prstGeom prst="ellipse">
                  <a:avLst/>
                </a:prstGeom>
                <a:solidFill>
                  <a:srgbClr val="042744">
                    <a:alpha val="80000"/>
                  </a:srgbClr>
                </a:solidFill>
                <a:ln>
                  <a:noFill/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960880" y="3429000"/>
                  <a:ext cx="1132840" cy="1132840"/>
                </a:xfrm>
                <a:prstGeom prst="ellipse">
                  <a:avLst/>
                </a:prstGeom>
                <a:gradFill>
                  <a:gsLst>
                    <a:gs pos="15000">
                      <a:srgbClr val="242D52"/>
                    </a:gs>
                    <a:gs pos="100000">
                      <a:srgbClr val="0070C0"/>
                    </a:gs>
                  </a:gsLst>
                  <a:lin ang="156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645920" y="2958148"/>
                  <a:ext cx="1300480" cy="1300480"/>
                </a:xfrm>
                <a:prstGeom prst="ellipse">
                  <a:avLst/>
                </a:prstGeom>
                <a:solidFill>
                  <a:schemeClr val="bg1">
                    <a:alpha val="32000"/>
                  </a:schemeClr>
                </a:solidFill>
                <a:ln>
                  <a:noFill/>
                </a:ln>
                <a:effectLst>
                  <a:softEdge rad="393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066608" y="3608388"/>
                  <a:ext cx="1356360" cy="1356360"/>
                </a:xfrm>
                <a:prstGeom prst="ellipse">
                  <a:avLst/>
                </a:prstGeom>
                <a:solidFill>
                  <a:schemeClr val="bg2">
                    <a:lumMod val="10000"/>
                    <a:alpha val="34000"/>
                  </a:schemeClr>
                </a:solidFill>
                <a:ln>
                  <a:noFill/>
                </a:ln>
                <a:effectLst>
                  <a:softEdge rad="444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" name="椭圆 17"/>
              <p:cNvSpPr/>
              <p:nvPr/>
            </p:nvSpPr>
            <p:spPr>
              <a:xfrm>
                <a:off x="1564640" y="3180081"/>
                <a:ext cx="1300480" cy="1300480"/>
              </a:xfrm>
              <a:prstGeom prst="ellipse">
                <a:avLst/>
              </a:prstGeom>
              <a:solidFill>
                <a:schemeClr val="bg1">
                  <a:alpha val="32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42913" y="3608388"/>
            <a:ext cx="654367" cy="705858"/>
          </a:xfrm>
          <a:prstGeom prst="rect">
            <a:avLst/>
          </a:prstGeom>
        </p:spPr>
      </p:pic>
      <p:cxnSp>
        <p:nvCxnSpPr>
          <p:cNvPr id="147" name="直接连接符 146"/>
          <p:cNvCxnSpPr/>
          <p:nvPr/>
        </p:nvCxnSpPr>
        <p:spPr>
          <a:xfrm>
            <a:off x="1943100" y="2781974"/>
            <a:ext cx="0" cy="1247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2700656" y="1416192"/>
            <a:ext cx="0" cy="2787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3568313" y="1967244"/>
            <a:ext cx="0" cy="1780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5041900" y="1402080"/>
            <a:ext cx="0" cy="1786694"/>
          </a:xfrm>
          <a:prstGeom prst="line">
            <a:avLst/>
          </a:prstGeom>
          <a:ln>
            <a:solidFill>
              <a:srgbClr val="0A6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6778009" y="3182610"/>
            <a:ext cx="0" cy="2045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7542213" y="1935480"/>
            <a:ext cx="0" cy="2599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9106218" y="1950720"/>
            <a:ext cx="0" cy="242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10071737" y="2784967"/>
            <a:ext cx="0" cy="2045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204125" y="2138710"/>
            <a:ext cx="1866275" cy="647715"/>
            <a:chOff x="929805" y="2596741"/>
            <a:chExt cx="1866275" cy="647715"/>
          </a:xfrm>
        </p:grpSpPr>
        <p:sp>
          <p:nvSpPr>
            <p:cNvPr id="56" name="文本框 55"/>
            <p:cNvSpPr txBox="1"/>
            <p:nvPr/>
          </p:nvSpPr>
          <p:spPr>
            <a:xfrm>
              <a:off x="978091" y="2936679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929805" y="2596741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705238" y="4838400"/>
            <a:ext cx="422769" cy="456036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1897742" y="818770"/>
            <a:ext cx="1863347" cy="646723"/>
            <a:chOff x="1623422" y="1170121"/>
            <a:chExt cx="1863347" cy="646723"/>
          </a:xfrm>
        </p:grpSpPr>
        <p:sp>
          <p:nvSpPr>
            <p:cNvPr id="67" name="文本框 66"/>
            <p:cNvSpPr txBox="1"/>
            <p:nvPr/>
          </p:nvSpPr>
          <p:spPr>
            <a:xfrm>
              <a:off x="1668780" y="1509067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623422" y="1170121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950553" y="1135430"/>
            <a:ext cx="1817989" cy="662428"/>
            <a:chOff x="2676233" y="1532501"/>
            <a:chExt cx="1817989" cy="662428"/>
          </a:xfrm>
        </p:grpSpPr>
        <p:sp>
          <p:nvSpPr>
            <p:cNvPr id="68" name="文本框 67"/>
            <p:cNvSpPr txBox="1"/>
            <p:nvPr/>
          </p:nvSpPr>
          <p:spPr>
            <a:xfrm>
              <a:off x="2676233" y="1887152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241557" y="1532501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-3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385961" y="731520"/>
            <a:ext cx="1817989" cy="661418"/>
            <a:chOff x="3884296" y="351351"/>
            <a:chExt cx="1817989" cy="661418"/>
          </a:xfrm>
        </p:grpSpPr>
        <p:sp>
          <p:nvSpPr>
            <p:cNvPr id="69" name="文本框 68"/>
            <p:cNvSpPr txBox="1"/>
            <p:nvPr/>
          </p:nvSpPr>
          <p:spPr>
            <a:xfrm>
              <a:off x="3884296" y="704992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884296" y="351351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-4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82038" y="2530526"/>
            <a:ext cx="1817989" cy="681655"/>
            <a:chOff x="5635615" y="1987919"/>
            <a:chExt cx="1817989" cy="681655"/>
          </a:xfrm>
        </p:grpSpPr>
        <p:sp>
          <p:nvSpPr>
            <p:cNvPr id="70" name="文本框 69"/>
            <p:cNvSpPr txBox="1"/>
            <p:nvPr/>
          </p:nvSpPr>
          <p:spPr>
            <a:xfrm>
              <a:off x="5635615" y="2361797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150815" y="1987919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-5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757119" y="1257016"/>
            <a:ext cx="1874288" cy="677109"/>
            <a:chOff x="7564839" y="1324009"/>
            <a:chExt cx="1874288" cy="677109"/>
          </a:xfrm>
        </p:grpSpPr>
        <p:sp>
          <p:nvSpPr>
            <p:cNvPr id="72" name="文本框 71"/>
            <p:cNvSpPr txBox="1"/>
            <p:nvPr/>
          </p:nvSpPr>
          <p:spPr>
            <a:xfrm>
              <a:off x="7621138" y="1693341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564839" y="1324009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-7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545651" y="1199338"/>
            <a:ext cx="1831356" cy="696971"/>
            <a:chOff x="9383851" y="1037731"/>
            <a:chExt cx="1831356" cy="696971"/>
          </a:xfrm>
        </p:grpSpPr>
        <p:sp>
          <p:nvSpPr>
            <p:cNvPr id="73" name="文本框 72"/>
            <p:cNvSpPr txBox="1"/>
            <p:nvPr/>
          </p:nvSpPr>
          <p:spPr>
            <a:xfrm>
              <a:off x="9397218" y="1426925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383851" y="1037731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-8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446595" y="2068410"/>
            <a:ext cx="1817989" cy="656698"/>
            <a:chOff x="10315275" y="1571523"/>
            <a:chExt cx="1817989" cy="656698"/>
          </a:xfrm>
        </p:grpSpPr>
        <p:sp>
          <p:nvSpPr>
            <p:cNvPr id="74" name="文本框 73"/>
            <p:cNvSpPr txBox="1"/>
            <p:nvPr/>
          </p:nvSpPr>
          <p:spPr>
            <a:xfrm>
              <a:off x="10315275" y="1920444"/>
              <a:ext cx="181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0860656" y="1571523"/>
              <a:ext cx="1052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altLang="zh-CN" sz="1400" b="1" dirty="0">
                  <a:solidFill>
                    <a:srgbClr val="026F9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-9</a:t>
              </a:r>
            </a:p>
          </p:txBody>
        </p:sp>
      </p:grpSp>
      <p:pic>
        <p:nvPicPr>
          <p:cNvPr id="93" name="图片 92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14759" y="6255083"/>
            <a:ext cx="456307" cy="469233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195453" y="4591300"/>
            <a:ext cx="578227" cy="594607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990601" y="4262572"/>
            <a:ext cx="853440" cy="877616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222826" y="3925887"/>
            <a:ext cx="1702905" cy="1751144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916215" y="5730519"/>
            <a:ext cx="591265" cy="637791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107681" y="4799012"/>
            <a:ext cx="978806" cy="1006533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9433561" y="3746500"/>
            <a:ext cx="597805" cy="61473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829061" y="5553092"/>
            <a:ext cx="806179" cy="869616"/>
          </a:xfrm>
          <a:prstGeom prst="rect">
            <a:avLst/>
          </a:prstGeom>
        </p:spPr>
      </p:pic>
      <p:sp>
        <p:nvSpPr>
          <p:cNvPr id="129" name="椭圆 128"/>
          <p:cNvSpPr/>
          <p:nvPr/>
        </p:nvSpPr>
        <p:spPr>
          <a:xfrm>
            <a:off x="-2756218" y="4046538"/>
            <a:ext cx="1554480" cy="355600"/>
          </a:xfrm>
          <a:prstGeom prst="ellipse">
            <a:avLst/>
          </a:prstGeom>
          <a:solidFill>
            <a:srgbClr val="042744">
              <a:alpha val="8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-2527618" y="3071177"/>
            <a:ext cx="1132840" cy="1132840"/>
          </a:xfrm>
          <a:prstGeom prst="ellipse">
            <a:avLst/>
          </a:prstGeom>
          <a:gradFill>
            <a:gsLst>
              <a:gs pos="0">
                <a:srgbClr val="242D52"/>
              </a:gs>
              <a:gs pos="80000">
                <a:srgbClr val="00B0F0"/>
              </a:gs>
            </a:gsLst>
            <a:lin ang="14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-3094355" y="2646045"/>
            <a:ext cx="1437640" cy="14376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-2299970" y="3357245"/>
            <a:ext cx="1356360" cy="1356360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-2723832" y="2503170"/>
            <a:ext cx="1300480" cy="130048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-2952432" y="2646045"/>
            <a:ext cx="1437640" cy="14376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4" name="图片 13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-2699384" y="5575618"/>
            <a:ext cx="1209040" cy="197168"/>
          </a:xfrm>
          <a:prstGeom prst="rect">
            <a:avLst/>
          </a:prstGeom>
        </p:spPr>
      </p:pic>
      <p:sp>
        <p:nvSpPr>
          <p:cNvPr id="138" name="椭圆 137"/>
          <p:cNvSpPr/>
          <p:nvPr/>
        </p:nvSpPr>
        <p:spPr>
          <a:xfrm>
            <a:off x="-2872104" y="5478146"/>
            <a:ext cx="1554480" cy="355600"/>
          </a:xfrm>
          <a:prstGeom prst="ellipse">
            <a:avLst/>
          </a:prstGeom>
          <a:solidFill>
            <a:srgbClr val="042744">
              <a:alpha val="8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-2658744" y="4548505"/>
            <a:ext cx="1132840" cy="1132840"/>
          </a:xfrm>
          <a:prstGeom prst="ellipse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5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-2973704" y="4077653"/>
            <a:ext cx="1300480" cy="130048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-2553016" y="4727893"/>
            <a:ext cx="1356360" cy="1356360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-3054984" y="4299586"/>
            <a:ext cx="1300480" cy="130048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-1295400" y="36083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原图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-1295400" y="5010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原图</a:t>
            </a:r>
          </a:p>
        </p:txBody>
      </p:sp>
      <p:pic>
        <p:nvPicPr>
          <p:cNvPr id="112" name="图片 1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26049" y="4878300"/>
            <a:ext cx="1448647" cy="1489683"/>
          </a:xfrm>
          <a:prstGeom prst="rect">
            <a:avLst/>
          </a:prstGeom>
        </p:spPr>
      </p:pic>
      <p:sp>
        <p:nvSpPr>
          <p:cNvPr id="79" name="文本框 78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912" y="662909"/>
            <a:ext cx="11306175" cy="3543300"/>
          </a:xfrm>
          <a:prstGeom prst="rect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139735" y="1986658"/>
            <a:ext cx="2167201" cy="1372809"/>
            <a:chOff x="3139735" y="1986658"/>
            <a:chExt cx="2167201" cy="1372809"/>
          </a:xfrm>
        </p:grpSpPr>
        <p:sp>
          <p:nvSpPr>
            <p:cNvPr id="6" name="矩形 5"/>
            <p:cNvSpPr/>
            <p:nvPr/>
          </p:nvSpPr>
          <p:spPr>
            <a:xfrm>
              <a:off x="3383071" y="1986658"/>
              <a:ext cx="1680528" cy="126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01585" y="2279044"/>
              <a:ext cx="843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Source Han Sans Light" panose="020B0300000000000000" pitchFamily="34" charset="-122"/>
                  <a:ea typeface="Source Han Sans Light" panose="020B0300000000000000" pitchFamily="34" charset="-122"/>
                </a:rPr>
                <a:t>182</a:t>
              </a:r>
              <a:endParaRPr lang="zh-CN" altLang="en-US" sz="3200" dirty="0">
                <a:latin typeface="Source Han Sans Light" panose="020B0300000000000000" pitchFamily="34" charset="-122"/>
                <a:ea typeface="Source Han Sans Light" panose="020B0300000000000000" pitchFamily="3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9735" y="3226753"/>
              <a:ext cx="2167201" cy="132714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3446328" y="2863819"/>
              <a:ext cx="1554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sz="1200" dirty="0">
                  <a:solidFill>
                    <a:srgbClr val="232F5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PROFILE</a:t>
              </a:r>
              <a:endParaRPr lang="zh-CN" altLang="en-US" sz="1200" dirty="0">
                <a:solidFill>
                  <a:srgbClr val="232F5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64549" y="1539240"/>
            <a:ext cx="2167201" cy="1820227"/>
            <a:chOff x="5064549" y="1539240"/>
            <a:chExt cx="2167201" cy="182022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4549" y="3226753"/>
              <a:ext cx="2167201" cy="13271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5307886" y="1539240"/>
              <a:ext cx="1680528" cy="1710373"/>
              <a:chOff x="5307886" y="1539240"/>
              <a:chExt cx="1680528" cy="171037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307886" y="1539240"/>
                <a:ext cx="1680528" cy="1710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709569" y="1986658"/>
                <a:ext cx="877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586</a:t>
                </a:r>
                <a:endParaRPr lang="zh-CN" altLang="en-US" sz="3200" b="1" dirty="0">
                  <a:latin typeface="Source Han Sans Light" panose="020B0300000000000000" pitchFamily="34" charset="-122"/>
                  <a:ea typeface="Source Han Sans Light" panose="020B0300000000000000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371143" y="2863819"/>
                <a:ext cx="15540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232F55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sz="1200" dirty="0">
                    <a:solidFill>
                      <a:srgbClr val="232F55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PROFILE</a:t>
                </a:r>
                <a:endParaRPr lang="zh-CN" altLang="en-US" sz="1200" dirty="0">
                  <a:solidFill>
                    <a:srgbClr val="232F5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836675" y="1828800"/>
            <a:ext cx="2167201" cy="1530667"/>
            <a:chOff x="6836675" y="1828800"/>
            <a:chExt cx="2167201" cy="153066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6675" y="3226753"/>
              <a:ext cx="2167201" cy="132714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7247652" y="1828800"/>
              <a:ext cx="1680528" cy="1420813"/>
              <a:chOff x="7247652" y="1828800"/>
              <a:chExt cx="1680528" cy="142081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247652" y="1828800"/>
                <a:ext cx="1680528" cy="14208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7666166" y="2379186"/>
                <a:ext cx="843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latin typeface="Source Han Sans Light" panose="020B0300000000000000" pitchFamily="34" charset="-122"/>
                    <a:ea typeface="Source Han Sans Light" panose="020B0300000000000000" pitchFamily="34" charset="-122"/>
                  </a:rPr>
                  <a:t>206</a:t>
                </a:r>
                <a:endParaRPr lang="zh-CN" altLang="en-US" sz="3200" dirty="0">
                  <a:latin typeface="Source Han Sans Light" panose="020B0300000000000000" pitchFamily="34" charset="-122"/>
                  <a:ea typeface="Source Han Sans Light" panose="020B03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310909" y="2863819"/>
                <a:ext cx="15540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232F55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COMPANY</a:t>
                </a:r>
                <a:r>
                  <a:rPr lang="en-US" altLang="zh-CN" sz="1200" dirty="0">
                    <a:solidFill>
                      <a:srgbClr val="232F55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PROFILE</a:t>
                </a:r>
                <a:endParaRPr lang="zh-CN" altLang="en-US" sz="1200" dirty="0">
                  <a:solidFill>
                    <a:srgbClr val="232F5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4" name="椭圆 23"/>
          <p:cNvSpPr/>
          <p:nvPr/>
        </p:nvSpPr>
        <p:spPr>
          <a:xfrm>
            <a:off x="3971925" y="4099090"/>
            <a:ext cx="251343" cy="251343"/>
          </a:xfrm>
          <a:prstGeom prst="ellipse">
            <a:avLst/>
          </a:prstGeom>
          <a:solidFill>
            <a:srgbClr val="232E54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006841" y="4099090"/>
            <a:ext cx="251343" cy="251343"/>
          </a:xfrm>
          <a:prstGeom prst="ellipse">
            <a:avLst/>
          </a:prstGeom>
          <a:solidFill>
            <a:srgbClr val="232E54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056245" y="4099090"/>
            <a:ext cx="251343" cy="251343"/>
          </a:xfrm>
          <a:prstGeom prst="ellipse">
            <a:avLst/>
          </a:prstGeom>
          <a:solidFill>
            <a:srgbClr val="232E54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4097596" y="4350433"/>
            <a:ext cx="0" cy="441960"/>
          </a:xfrm>
          <a:prstGeom prst="line">
            <a:avLst/>
          </a:prstGeom>
          <a:ln>
            <a:solidFill>
              <a:srgbClr val="232E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224685" y="4734336"/>
            <a:ext cx="3720258" cy="729318"/>
            <a:chOff x="2224685" y="4734336"/>
            <a:chExt cx="3720258" cy="729318"/>
          </a:xfrm>
        </p:grpSpPr>
        <p:sp>
          <p:nvSpPr>
            <p:cNvPr id="29" name="文本框 28"/>
            <p:cNvSpPr txBox="1"/>
            <p:nvPr/>
          </p:nvSpPr>
          <p:spPr>
            <a:xfrm>
              <a:off x="2999741" y="4734336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24685" y="5001989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139756" y="4350433"/>
            <a:ext cx="0" cy="1463024"/>
          </a:xfrm>
          <a:prstGeom prst="line">
            <a:avLst/>
          </a:prstGeom>
          <a:ln>
            <a:solidFill>
              <a:srgbClr val="232E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279627" y="5765744"/>
            <a:ext cx="3720258" cy="729318"/>
            <a:chOff x="4279627" y="5765744"/>
            <a:chExt cx="3720258" cy="729318"/>
          </a:xfrm>
        </p:grpSpPr>
        <p:sp>
          <p:nvSpPr>
            <p:cNvPr id="33" name="文本框 32"/>
            <p:cNvSpPr txBox="1"/>
            <p:nvPr/>
          </p:nvSpPr>
          <p:spPr>
            <a:xfrm>
              <a:off x="5054683" y="5765744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79627" y="6033397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21787" y="4880708"/>
            <a:ext cx="3720258" cy="729318"/>
            <a:chOff x="6321787" y="4880708"/>
            <a:chExt cx="3720258" cy="729318"/>
          </a:xfrm>
        </p:grpSpPr>
        <p:sp>
          <p:nvSpPr>
            <p:cNvPr id="36" name="文本框 35"/>
            <p:cNvSpPr txBox="1"/>
            <p:nvPr/>
          </p:nvSpPr>
          <p:spPr>
            <a:xfrm>
              <a:off x="7096843" y="4880708"/>
              <a:ext cx="217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 PROFILE</a:t>
              </a:r>
              <a:endParaRPr lang="zh-CN" altLang="en-US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321787" y="5148361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8181916" y="4350433"/>
            <a:ext cx="0" cy="441960"/>
          </a:xfrm>
          <a:prstGeom prst="line">
            <a:avLst/>
          </a:prstGeom>
          <a:ln>
            <a:solidFill>
              <a:srgbClr val="232E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9050" y="1407357"/>
            <a:ext cx="6151562" cy="41677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407357"/>
            <a:ext cx="6132513" cy="4167770"/>
          </a:xfrm>
          <a:prstGeom prst="rect">
            <a:avLst/>
          </a:prstGeom>
          <a:gradFill>
            <a:gsLst>
              <a:gs pos="15000">
                <a:srgbClr val="242D52">
                  <a:alpha val="70000"/>
                </a:srgbClr>
              </a:gs>
              <a:gs pos="100000">
                <a:srgbClr val="0070C0">
                  <a:alpha val="6200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69720" y="2144691"/>
            <a:ext cx="2356485" cy="2651760"/>
          </a:xfrm>
          <a:prstGeom prst="rect">
            <a:avLst/>
          </a:prstGeom>
          <a:noFill/>
          <a:ln w="285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48951" y="2467195"/>
            <a:ext cx="1198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rPr>
              <a:t>OUR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Noto Sans CJK Light" panose="020B0300000000000000" pitchFamily="34" charset="-122"/>
                <a:ea typeface="Noto Sans CJK Light" panose="020B0300000000000000" pitchFamily="34" charset="-122"/>
                <a:cs typeface="Segoe UI" panose="020B0502040204020203" pitchFamily="34" charset="0"/>
              </a:rPr>
              <a:t>SERVICES</a:t>
            </a:r>
            <a:endParaRPr lang="zh-CN" altLang="en-US" dirty="0">
              <a:solidFill>
                <a:schemeClr val="bg1"/>
              </a:solidFill>
              <a:latin typeface="Noto Sans CJK Light" panose="020B0300000000000000" pitchFamily="34" charset="-122"/>
              <a:ea typeface="Noto Sans CJK Light" panose="020B03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9117" y="3455331"/>
            <a:ext cx="181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is simply dummy text of the printing and typesetting industry.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68432" y="1620933"/>
            <a:ext cx="1830136" cy="868850"/>
            <a:chOff x="6668432" y="1620933"/>
            <a:chExt cx="1830136" cy="868850"/>
          </a:xfrm>
        </p:grpSpPr>
        <p:grpSp>
          <p:nvGrpSpPr>
            <p:cNvPr id="8" name="组合 7"/>
            <p:cNvGrpSpPr/>
            <p:nvPr/>
          </p:nvGrpSpPr>
          <p:grpSpPr>
            <a:xfrm>
              <a:off x="7205644" y="1620933"/>
              <a:ext cx="488450" cy="397643"/>
              <a:chOff x="5057775" y="5124451"/>
              <a:chExt cx="811213" cy="660400"/>
            </a:xfrm>
            <a:solidFill>
              <a:srgbClr val="232E54"/>
            </a:solidFill>
          </p:grpSpPr>
          <p:sp>
            <p:nvSpPr>
              <p:cNvPr id="9" name="Freeform 48"/>
              <p:cNvSpPr/>
              <p:nvPr/>
            </p:nvSpPr>
            <p:spPr bwMode="auto">
              <a:xfrm>
                <a:off x="5162550" y="5245101"/>
                <a:ext cx="706438" cy="539750"/>
              </a:xfrm>
              <a:custGeom>
                <a:avLst/>
                <a:gdLst>
                  <a:gd name="T0" fmla="*/ 402 w 445"/>
                  <a:gd name="T1" fmla="*/ 0 h 340"/>
                  <a:gd name="T2" fmla="*/ 379 w 445"/>
                  <a:gd name="T3" fmla="*/ 0 h 340"/>
                  <a:gd name="T4" fmla="*/ 360 w 445"/>
                  <a:gd name="T5" fmla="*/ 0 h 340"/>
                  <a:gd name="T6" fmla="*/ 324 w 445"/>
                  <a:gd name="T7" fmla="*/ 0 h 340"/>
                  <a:gd name="T8" fmla="*/ 0 w 445"/>
                  <a:gd name="T9" fmla="*/ 0 h 340"/>
                  <a:gd name="T10" fmla="*/ 0 w 445"/>
                  <a:gd name="T11" fmla="*/ 11 h 340"/>
                  <a:gd name="T12" fmla="*/ 0 w 445"/>
                  <a:gd name="T13" fmla="*/ 246 h 340"/>
                  <a:gd name="T14" fmla="*/ 0 w 445"/>
                  <a:gd name="T15" fmla="*/ 265 h 340"/>
                  <a:gd name="T16" fmla="*/ 0 w 445"/>
                  <a:gd name="T17" fmla="*/ 272 h 340"/>
                  <a:gd name="T18" fmla="*/ 0 w 445"/>
                  <a:gd name="T19" fmla="*/ 340 h 340"/>
                  <a:gd name="T20" fmla="*/ 445 w 445"/>
                  <a:gd name="T21" fmla="*/ 340 h 340"/>
                  <a:gd name="T22" fmla="*/ 445 w 445"/>
                  <a:gd name="T23" fmla="*/ 0 h 340"/>
                  <a:gd name="T24" fmla="*/ 402 w 445"/>
                  <a:gd name="T2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5" h="340">
                    <a:moveTo>
                      <a:pt x="402" y="0"/>
                    </a:moveTo>
                    <a:lnTo>
                      <a:pt x="379" y="0"/>
                    </a:lnTo>
                    <a:lnTo>
                      <a:pt x="360" y="0"/>
                    </a:lnTo>
                    <a:lnTo>
                      <a:pt x="32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6"/>
                    </a:lnTo>
                    <a:lnTo>
                      <a:pt x="0" y="265"/>
                    </a:lnTo>
                    <a:lnTo>
                      <a:pt x="0" y="272"/>
                    </a:lnTo>
                    <a:lnTo>
                      <a:pt x="0" y="340"/>
                    </a:lnTo>
                    <a:lnTo>
                      <a:pt x="445" y="340"/>
                    </a:lnTo>
                    <a:lnTo>
                      <a:pt x="445" y="0"/>
                    </a:lnTo>
                    <a:lnTo>
                      <a:pt x="40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Freeform 49"/>
              <p:cNvSpPr/>
              <p:nvPr/>
            </p:nvSpPr>
            <p:spPr bwMode="auto">
              <a:xfrm>
                <a:off x="5057775" y="5124451"/>
                <a:ext cx="706438" cy="541338"/>
              </a:xfrm>
              <a:custGeom>
                <a:avLst/>
                <a:gdLst>
                  <a:gd name="T0" fmla="*/ 426 w 445"/>
                  <a:gd name="T1" fmla="*/ 57 h 341"/>
                  <a:gd name="T2" fmla="*/ 445 w 445"/>
                  <a:gd name="T3" fmla="*/ 57 h 341"/>
                  <a:gd name="T4" fmla="*/ 445 w 445"/>
                  <a:gd name="T5" fmla="*/ 0 h 341"/>
                  <a:gd name="T6" fmla="*/ 0 w 445"/>
                  <a:gd name="T7" fmla="*/ 0 h 341"/>
                  <a:gd name="T8" fmla="*/ 0 w 445"/>
                  <a:gd name="T9" fmla="*/ 341 h 341"/>
                  <a:gd name="T10" fmla="*/ 47 w 445"/>
                  <a:gd name="T11" fmla="*/ 341 h 341"/>
                  <a:gd name="T12" fmla="*/ 47 w 445"/>
                  <a:gd name="T13" fmla="*/ 322 h 341"/>
                  <a:gd name="T14" fmla="*/ 47 w 445"/>
                  <a:gd name="T15" fmla="*/ 57 h 341"/>
                  <a:gd name="T16" fmla="*/ 390 w 445"/>
                  <a:gd name="T17" fmla="*/ 57 h 341"/>
                  <a:gd name="T18" fmla="*/ 426 w 445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341">
                    <a:moveTo>
                      <a:pt x="426" y="57"/>
                    </a:moveTo>
                    <a:lnTo>
                      <a:pt x="445" y="57"/>
                    </a:lnTo>
                    <a:lnTo>
                      <a:pt x="445" y="0"/>
                    </a:lnTo>
                    <a:lnTo>
                      <a:pt x="0" y="0"/>
                    </a:lnTo>
                    <a:lnTo>
                      <a:pt x="0" y="341"/>
                    </a:lnTo>
                    <a:lnTo>
                      <a:pt x="47" y="341"/>
                    </a:lnTo>
                    <a:lnTo>
                      <a:pt x="47" y="322"/>
                    </a:lnTo>
                    <a:lnTo>
                      <a:pt x="47" y="57"/>
                    </a:lnTo>
                    <a:lnTo>
                      <a:pt x="390" y="57"/>
                    </a:lnTo>
                    <a:lnTo>
                      <a:pt x="426" y="5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668432" y="2120451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82741" y="1554847"/>
            <a:ext cx="1830136" cy="934936"/>
            <a:chOff x="9082741" y="1554847"/>
            <a:chExt cx="1830136" cy="934936"/>
          </a:xfrm>
        </p:grpSpPr>
        <p:grpSp>
          <p:nvGrpSpPr>
            <p:cNvPr id="11" name="组合 10"/>
            <p:cNvGrpSpPr/>
            <p:nvPr/>
          </p:nvGrpSpPr>
          <p:grpSpPr>
            <a:xfrm>
              <a:off x="9503912" y="1554847"/>
              <a:ext cx="531029" cy="529815"/>
              <a:chOff x="3830638" y="2357438"/>
              <a:chExt cx="693737" cy="692150"/>
            </a:xfrm>
            <a:solidFill>
              <a:srgbClr val="232E54"/>
            </a:solidFill>
          </p:grpSpPr>
          <p:sp>
            <p:nvSpPr>
              <p:cNvPr id="12" name="Freeform 61"/>
              <p:cNvSpPr/>
              <p:nvPr/>
            </p:nvSpPr>
            <p:spPr bwMode="auto">
              <a:xfrm>
                <a:off x="4070350" y="2357438"/>
                <a:ext cx="454025" cy="450850"/>
              </a:xfrm>
              <a:custGeom>
                <a:avLst/>
                <a:gdLst>
                  <a:gd name="T0" fmla="*/ 116 w 121"/>
                  <a:gd name="T1" fmla="*/ 3 h 120"/>
                  <a:gd name="T2" fmla="*/ 107 w 121"/>
                  <a:gd name="T3" fmla="*/ 0 h 120"/>
                  <a:gd name="T4" fmla="*/ 99 w 121"/>
                  <a:gd name="T5" fmla="*/ 3 h 120"/>
                  <a:gd name="T6" fmla="*/ 70 w 121"/>
                  <a:gd name="T7" fmla="*/ 32 h 120"/>
                  <a:gd name="T8" fmla="*/ 66 w 121"/>
                  <a:gd name="T9" fmla="*/ 36 h 120"/>
                  <a:gd name="T10" fmla="*/ 62 w 121"/>
                  <a:gd name="T11" fmla="*/ 40 h 120"/>
                  <a:gd name="T12" fmla="*/ 39 w 121"/>
                  <a:gd name="T13" fmla="*/ 63 h 120"/>
                  <a:gd name="T14" fmla="*/ 0 w 121"/>
                  <a:gd name="T15" fmla="*/ 103 h 120"/>
                  <a:gd name="T16" fmla="*/ 0 w 121"/>
                  <a:gd name="T17" fmla="*/ 103 h 120"/>
                  <a:gd name="T18" fmla="*/ 0 w 121"/>
                  <a:gd name="T19" fmla="*/ 120 h 120"/>
                  <a:gd name="T20" fmla="*/ 16 w 121"/>
                  <a:gd name="T21" fmla="*/ 120 h 120"/>
                  <a:gd name="T22" fmla="*/ 16 w 121"/>
                  <a:gd name="T23" fmla="*/ 120 h 120"/>
                  <a:gd name="T24" fmla="*/ 36 w 121"/>
                  <a:gd name="T25" fmla="*/ 100 h 120"/>
                  <a:gd name="T26" fmla="*/ 80 w 121"/>
                  <a:gd name="T27" fmla="*/ 57 h 120"/>
                  <a:gd name="T28" fmla="*/ 80 w 121"/>
                  <a:gd name="T29" fmla="*/ 56 h 120"/>
                  <a:gd name="T30" fmla="*/ 80 w 121"/>
                  <a:gd name="T31" fmla="*/ 56 h 120"/>
                  <a:gd name="T32" fmla="*/ 82 w 121"/>
                  <a:gd name="T33" fmla="*/ 54 h 120"/>
                  <a:gd name="T34" fmla="*/ 82 w 121"/>
                  <a:gd name="T35" fmla="*/ 54 h 120"/>
                  <a:gd name="T36" fmla="*/ 116 w 121"/>
                  <a:gd name="T37" fmla="*/ 20 h 120"/>
                  <a:gd name="T38" fmla="*/ 116 w 121"/>
                  <a:gd name="T3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20">
                    <a:moveTo>
                      <a:pt x="116" y="3"/>
                    </a:moveTo>
                    <a:cubicBezTo>
                      <a:pt x="113" y="1"/>
                      <a:pt x="110" y="0"/>
                      <a:pt x="107" y="0"/>
                    </a:cubicBezTo>
                    <a:cubicBezTo>
                      <a:pt x="104" y="0"/>
                      <a:pt x="101" y="1"/>
                      <a:pt x="99" y="3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21" y="16"/>
                      <a:pt x="121" y="8"/>
                      <a:pt x="1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Freeform 62"/>
              <p:cNvSpPr/>
              <p:nvPr/>
            </p:nvSpPr>
            <p:spPr bwMode="auto">
              <a:xfrm>
                <a:off x="3830638" y="2478088"/>
                <a:ext cx="569913" cy="571500"/>
              </a:xfrm>
              <a:custGeom>
                <a:avLst/>
                <a:gdLst>
                  <a:gd name="T0" fmla="*/ 352 w 359"/>
                  <a:gd name="T1" fmla="*/ 71 h 360"/>
                  <a:gd name="T2" fmla="*/ 248 w 359"/>
                  <a:gd name="T3" fmla="*/ 175 h 360"/>
                  <a:gd name="T4" fmla="*/ 203 w 359"/>
                  <a:gd name="T5" fmla="*/ 223 h 360"/>
                  <a:gd name="T6" fmla="*/ 196 w 359"/>
                  <a:gd name="T7" fmla="*/ 227 h 360"/>
                  <a:gd name="T8" fmla="*/ 189 w 359"/>
                  <a:gd name="T9" fmla="*/ 227 h 360"/>
                  <a:gd name="T10" fmla="*/ 151 w 359"/>
                  <a:gd name="T11" fmla="*/ 227 h 360"/>
                  <a:gd name="T12" fmla="*/ 132 w 359"/>
                  <a:gd name="T13" fmla="*/ 227 h 360"/>
                  <a:gd name="T14" fmla="*/ 132 w 359"/>
                  <a:gd name="T15" fmla="*/ 208 h 360"/>
                  <a:gd name="T16" fmla="*/ 132 w 359"/>
                  <a:gd name="T17" fmla="*/ 168 h 360"/>
                  <a:gd name="T18" fmla="*/ 132 w 359"/>
                  <a:gd name="T19" fmla="*/ 159 h 360"/>
                  <a:gd name="T20" fmla="*/ 137 w 359"/>
                  <a:gd name="T21" fmla="*/ 154 h 360"/>
                  <a:gd name="T22" fmla="*/ 231 w 359"/>
                  <a:gd name="T23" fmla="*/ 59 h 360"/>
                  <a:gd name="T24" fmla="*/ 286 w 359"/>
                  <a:gd name="T25" fmla="*/ 5 h 360"/>
                  <a:gd name="T26" fmla="*/ 291 w 359"/>
                  <a:gd name="T27" fmla="*/ 0 h 360"/>
                  <a:gd name="T28" fmla="*/ 0 w 359"/>
                  <a:gd name="T29" fmla="*/ 0 h 360"/>
                  <a:gd name="T30" fmla="*/ 0 w 359"/>
                  <a:gd name="T31" fmla="*/ 360 h 360"/>
                  <a:gd name="T32" fmla="*/ 359 w 359"/>
                  <a:gd name="T33" fmla="*/ 360 h 360"/>
                  <a:gd name="T34" fmla="*/ 359 w 359"/>
                  <a:gd name="T35" fmla="*/ 66 h 360"/>
                  <a:gd name="T36" fmla="*/ 354 w 359"/>
                  <a:gd name="T37" fmla="*/ 71 h 360"/>
                  <a:gd name="T38" fmla="*/ 352 w 359"/>
                  <a:gd name="T39" fmla="*/ 7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9" h="360">
                    <a:moveTo>
                      <a:pt x="352" y="71"/>
                    </a:moveTo>
                    <a:lnTo>
                      <a:pt x="248" y="175"/>
                    </a:lnTo>
                    <a:lnTo>
                      <a:pt x="203" y="223"/>
                    </a:lnTo>
                    <a:lnTo>
                      <a:pt x="196" y="227"/>
                    </a:lnTo>
                    <a:lnTo>
                      <a:pt x="189" y="227"/>
                    </a:lnTo>
                    <a:lnTo>
                      <a:pt x="151" y="227"/>
                    </a:lnTo>
                    <a:lnTo>
                      <a:pt x="132" y="227"/>
                    </a:lnTo>
                    <a:lnTo>
                      <a:pt x="132" y="208"/>
                    </a:lnTo>
                    <a:lnTo>
                      <a:pt x="132" y="168"/>
                    </a:lnTo>
                    <a:lnTo>
                      <a:pt x="132" y="159"/>
                    </a:lnTo>
                    <a:lnTo>
                      <a:pt x="137" y="154"/>
                    </a:lnTo>
                    <a:lnTo>
                      <a:pt x="231" y="59"/>
                    </a:lnTo>
                    <a:lnTo>
                      <a:pt x="286" y="5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359" y="360"/>
                    </a:lnTo>
                    <a:lnTo>
                      <a:pt x="359" y="66"/>
                    </a:lnTo>
                    <a:lnTo>
                      <a:pt x="354" y="71"/>
                    </a:lnTo>
                    <a:lnTo>
                      <a:pt x="352" y="7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9082741" y="2120451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8432" y="3273099"/>
            <a:ext cx="1830136" cy="930228"/>
            <a:chOff x="6668432" y="3273099"/>
            <a:chExt cx="1830136" cy="930228"/>
          </a:xfrm>
        </p:grpSpPr>
        <p:sp>
          <p:nvSpPr>
            <p:cNvPr id="14" name="Freeform 70"/>
            <p:cNvSpPr/>
            <p:nvPr/>
          </p:nvSpPr>
          <p:spPr bwMode="auto">
            <a:xfrm>
              <a:off x="7210950" y="3273099"/>
              <a:ext cx="477838" cy="440459"/>
            </a:xfrm>
            <a:custGeom>
              <a:avLst/>
              <a:gdLst>
                <a:gd name="T0" fmla="*/ 184 w 200"/>
                <a:gd name="T1" fmla="*/ 0 h 184"/>
                <a:gd name="T2" fmla="*/ 112 w 200"/>
                <a:gd name="T3" fmla="*/ 0 h 184"/>
                <a:gd name="T4" fmla="*/ 104 w 200"/>
                <a:gd name="T5" fmla="*/ 2 h 184"/>
                <a:gd name="T6" fmla="*/ 104 w 200"/>
                <a:gd name="T7" fmla="*/ 160 h 184"/>
                <a:gd name="T8" fmla="*/ 96 w 200"/>
                <a:gd name="T9" fmla="*/ 160 h 184"/>
                <a:gd name="T10" fmla="*/ 96 w 200"/>
                <a:gd name="T11" fmla="*/ 2 h 184"/>
                <a:gd name="T12" fmla="*/ 88 w 200"/>
                <a:gd name="T13" fmla="*/ 0 h 184"/>
                <a:gd name="T14" fmla="*/ 16 w 200"/>
                <a:gd name="T15" fmla="*/ 0 h 184"/>
                <a:gd name="T16" fmla="*/ 0 w 200"/>
                <a:gd name="T17" fmla="*/ 16 h 184"/>
                <a:gd name="T18" fmla="*/ 0 w 200"/>
                <a:gd name="T19" fmla="*/ 152 h 184"/>
                <a:gd name="T20" fmla="*/ 16 w 200"/>
                <a:gd name="T21" fmla="*/ 168 h 184"/>
                <a:gd name="T22" fmla="*/ 88 w 200"/>
                <a:gd name="T23" fmla="*/ 168 h 184"/>
                <a:gd name="T24" fmla="*/ 89 w 200"/>
                <a:gd name="T25" fmla="*/ 168 h 184"/>
                <a:gd name="T26" fmla="*/ 96 w 200"/>
                <a:gd name="T27" fmla="*/ 176 h 184"/>
                <a:gd name="T28" fmla="*/ 96 w 200"/>
                <a:gd name="T29" fmla="*/ 184 h 184"/>
                <a:gd name="T30" fmla="*/ 104 w 200"/>
                <a:gd name="T31" fmla="*/ 184 h 184"/>
                <a:gd name="T32" fmla="*/ 104 w 200"/>
                <a:gd name="T33" fmla="*/ 179 h 184"/>
                <a:gd name="T34" fmla="*/ 105 w 200"/>
                <a:gd name="T35" fmla="*/ 179 h 184"/>
                <a:gd name="T36" fmla="*/ 105 w 200"/>
                <a:gd name="T37" fmla="*/ 176 h 184"/>
                <a:gd name="T38" fmla="*/ 112 w 200"/>
                <a:gd name="T39" fmla="*/ 168 h 184"/>
                <a:gd name="T40" fmla="*/ 112 w 200"/>
                <a:gd name="T41" fmla="*/ 168 h 184"/>
                <a:gd name="T42" fmla="*/ 184 w 200"/>
                <a:gd name="T43" fmla="*/ 168 h 184"/>
                <a:gd name="T44" fmla="*/ 200 w 200"/>
                <a:gd name="T45" fmla="*/ 152 h 184"/>
                <a:gd name="T46" fmla="*/ 200 w 200"/>
                <a:gd name="T47" fmla="*/ 16 h 184"/>
                <a:gd name="T48" fmla="*/ 184 w 200"/>
                <a:gd name="T4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" h="184">
                  <a:moveTo>
                    <a:pt x="184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9" y="0"/>
                    <a:pt x="107" y="1"/>
                    <a:pt x="104" y="2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4" y="1"/>
                    <a:pt x="91" y="0"/>
                    <a:pt x="8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8" y="168"/>
                    <a:pt x="16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6" y="171"/>
                    <a:pt x="96" y="176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5" y="172"/>
                    <a:pt x="108" y="168"/>
                    <a:pt x="112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93" y="168"/>
                    <a:pt x="200" y="161"/>
                    <a:pt x="200" y="152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7"/>
                    <a:pt x="193" y="0"/>
                    <a:pt x="184" y="0"/>
                  </a:cubicBezTo>
                  <a:close/>
                </a:path>
              </a:pathLst>
            </a:custGeom>
            <a:solidFill>
              <a:srgbClr val="232E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68432" y="3833995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82741" y="3216133"/>
            <a:ext cx="1830136" cy="987194"/>
            <a:chOff x="9082741" y="3216133"/>
            <a:chExt cx="1830136" cy="987194"/>
          </a:xfrm>
        </p:grpSpPr>
        <p:grpSp>
          <p:nvGrpSpPr>
            <p:cNvPr id="16" name="组合 15"/>
            <p:cNvGrpSpPr/>
            <p:nvPr/>
          </p:nvGrpSpPr>
          <p:grpSpPr>
            <a:xfrm>
              <a:off x="9490986" y="3216133"/>
              <a:ext cx="556881" cy="554390"/>
              <a:chOff x="7797800" y="2395538"/>
              <a:chExt cx="709613" cy="706438"/>
            </a:xfrm>
          </p:grpSpPr>
          <p:sp>
            <p:nvSpPr>
              <p:cNvPr id="17" name="Freeform 39"/>
              <p:cNvSpPr>
                <a:spLocks noEditPoints="1"/>
              </p:cNvSpPr>
              <p:nvPr/>
            </p:nvSpPr>
            <p:spPr bwMode="auto">
              <a:xfrm>
                <a:off x="7797800" y="2395538"/>
                <a:ext cx="709613" cy="706438"/>
              </a:xfrm>
              <a:custGeom>
                <a:avLst/>
                <a:gdLst>
                  <a:gd name="T0" fmla="*/ 134 w 189"/>
                  <a:gd name="T1" fmla="*/ 124 h 188"/>
                  <a:gd name="T2" fmla="*/ 152 w 189"/>
                  <a:gd name="T3" fmla="*/ 76 h 188"/>
                  <a:gd name="T4" fmla="*/ 76 w 189"/>
                  <a:gd name="T5" fmla="*/ 0 h 188"/>
                  <a:gd name="T6" fmla="*/ 0 w 189"/>
                  <a:gd name="T7" fmla="*/ 76 h 188"/>
                  <a:gd name="T8" fmla="*/ 76 w 189"/>
                  <a:gd name="T9" fmla="*/ 152 h 188"/>
                  <a:gd name="T10" fmla="*/ 125 w 189"/>
                  <a:gd name="T11" fmla="*/ 134 h 188"/>
                  <a:gd name="T12" fmla="*/ 179 w 189"/>
                  <a:gd name="T13" fmla="*/ 188 h 188"/>
                  <a:gd name="T14" fmla="*/ 189 w 189"/>
                  <a:gd name="T15" fmla="*/ 179 h 188"/>
                  <a:gd name="T16" fmla="*/ 134 w 189"/>
                  <a:gd name="T17" fmla="*/ 124 h 188"/>
                  <a:gd name="T18" fmla="*/ 76 w 189"/>
                  <a:gd name="T19" fmla="*/ 144 h 188"/>
                  <a:gd name="T20" fmla="*/ 8 w 189"/>
                  <a:gd name="T21" fmla="*/ 76 h 188"/>
                  <a:gd name="T22" fmla="*/ 76 w 189"/>
                  <a:gd name="T23" fmla="*/ 8 h 188"/>
                  <a:gd name="T24" fmla="*/ 144 w 189"/>
                  <a:gd name="T25" fmla="*/ 76 h 188"/>
                  <a:gd name="T26" fmla="*/ 76 w 189"/>
                  <a:gd name="T27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88">
                    <a:moveTo>
                      <a:pt x="134" y="124"/>
                    </a:moveTo>
                    <a:cubicBezTo>
                      <a:pt x="145" y="111"/>
                      <a:pt x="152" y="94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94" y="152"/>
                      <a:pt x="111" y="145"/>
                      <a:pt x="125" y="134"/>
                    </a:cubicBezTo>
                    <a:cubicBezTo>
                      <a:pt x="179" y="188"/>
                      <a:pt x="179" y="188"/>
                      <a:pt x="179" y="188"/>
                    </a:cubicBezTo>
                    <a:cubicBezTo>
                      <a:pt x="189" y="179"/>
                      <a:pt x="189" y="179"/>
                      <a:pt x="189" y="179"/>
                    </a:cubicBezTo>
                    <a:lnTo>
                      <a:pt x="134" y="124"/>
                    </a:lnTo>
                    <a:close/>
                    <a:moveTo>
                      <a:pt x="76" y="144"/>
                    </a:moveTo>
                    <a:cubicBezTo>
                      <a:pt x="38" y="144"/>
                      <a:pt x="8" y="113"/>
                      <a:pt x="8" y="76"/>
                    </a:cubicBezTo>
                    <a:cubicBezTo>
                      <a:pt x="8" y="38"/>
                      <a:pt x="38" y="8"/>
                      <a:pt x="76" y="8"/>
                    </a:cubicBezTo>
                    <a:cubicBezTo>
                      <a:pt x="113" y="8"/>
                      <a:pt x="144" y="38"/>
                      <a:pt x="144" y="76"/>
                    </a:cubicBezTo>
                    <a:cubicBezTo>
                      <a:pt x="144" y="113"/>
                      <a:pt x="113" y="144"/>
                      <a:pt x="76" y="144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Oval 40"/>
              <p:cNvSpPr>
                <a:spLocks noChangeArrowheads="1"/>
              </p:cNvSpPr>
              <p:nvPr/>
            </p:nvSpPr>
            <p:spPr bwMode="auto">
              <a:xfrm>
                <a:off x="7858125" y="2455863"/>
                <a:ext cx="450850" cy="450850"/>
              </a:xfrm>
              <a:prstGeom prst="ellipse">
                <a:avLst/>
              </a:pr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9082741" y="3833995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68432" y="4655973"/>
            <a:ext cx="1830136" cy="919153"/>
            <a:chOff x="6668432" y="4655973"/>
            <a:chExt cx="1830136" cy="919153"/>
          </a:xfrm>
        </p:grpSpPr>
        <p:grpSp>
          <p:nvGrpSpPr>
            <p:cNvPr id="19" name="组合 18"/>
            <p:cNvGrpSpPr/>
            <p:nvPr/>
          </p:nvGrpSpPr>
          <p:grpSpPr>
            <a:xfrm>
              <a:off x="7226522" y="4655973"/>
              <a:ext cx="446695" cy="447640"/>
              <a:chOff x="1033463" y="3729038"/>
              <a:chExt cx="750888" cy="752475"/>
            </a:xfrm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1033463" y="3729038"/>
                <a:ext cx="750888" cy="752475"/>
              </a:xfrm>
              <a:custGeom>
                <a:avLst/>
                <a:gdLst>
                  <a:gd name="T0" fmla="*/ 100 w 200"/>
                  <a:gd name="T1" fmla="*/ 0 h 200"/>
                  <a:gd name="T2" fmla="*/ 100 w 200"/>
                  <a:gd name="T3" fmla="*/ 0 h 200"/>
                  <a:gd name="T4" fmla="*/ 100 w 200"/>
                  <a:gd name="T5" fmla="*/ 0 h 200"/>
                  <a:gd name="T6" fmla="*/ 100 w 200"/>
                  <a:gd name="T7" fmla="*/ 0 h 200"/>
                  <a:gd name="T8" fmla="*/ 0 w 200"/>
                  <a:gd name="T9" fmla="*/ 100 h 200"/>
                  <a:gd name="T10" fmla="*/ 100 w 200"/>
                  <a:gd name="T11" fmla="*/ 200 h 200"/>
                  <a:gd name="T12" fmla="*/ 100 w 200"/>
                  <a:gd name="T13" fmla="*/ 200 h 200"/>
                  <a:gd name="T14" fmla="*/ 100 w 200"/>
                  <a:gd name="T15" fmla="*/ 200 h 200"/>
                  <a:gd name="T16" fmla="*/ 100 w 200"/>
                  <a:gd name="T17" fmla="*/ 200 h 200"/>
                  <a:gd name="T18" fmla="*/ 200 w 200"/>
                  <a:gd name="T19" fmla="*/ 100 h 200"/>
                  <a:gd name="T20" fmla="*/ 100 w 200"/>
                  <a:gd name="T21" fmla="*/ 0 h 200"/>
                  <a:gd name="T22" fmla="*/ 100 w 200"/>
                  <a:gd name="T23" fmla="*/ 192 h 200"/>
                  <a:gd name="T24" fmla="*/ 100 w 200"/>
                  <a:gd name="T25" fmla="*/ 192 h 200"/>
                  <a:gd name="T26" fmla="*/ 100 w 200"/>
                  <a:gd name="T27" fmla="*/ 192 h 200"/>
                  <a:gd name="T28" fmla="*/ 100 w 200"/>
                  <a:gd name="T29" fmla="*/ 192 h 200"/>
                  <a:gd name="T30" fmla="*/ 8 w 200"/>
                  <a:gd name="T31" fmla="*/ 100 h 200"/>
                  <a:gd name="T32" fmla="*/ 100 w 200"/>
                  <a:gd name="T33" fmla="*/ 8 h 200"/>
                  <a:gd name="T34" fmla="*/ 100 w 200"/>
                  <a:gd name="T35" fmla="*/ 8 h 200"/>
                  <a:gd name="T36" fmla="*/ 100 w 200"/>
                  <a:gd name="T37" fmla="*/ 8 h 200"/>
                  <a:gd name="T38" fmla="*/ 100 w 200"/>
                  <a:gd name="T39" fmla="*/ 8 h 200"/>
                  <a:gd name="T40" fmla="*/ 192 w 200"/>
                  <a:gd name="T41" fmla="*/ 100 h 200"/>
                  <a:gd name="T42" fmla="*/ 100 w 200"/>
                  <a:gd name="T43" fmla="*/ 19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56" y="200"/>
                      <a:pt x="200" y="155"/>
                      <a:pt x="200" y="100"/>
                    </a:cubicBezTo>
                    <a:cubicBezTo>
                      <a:pt x="200" y="45"/>
                      <a:pt x="156" y="0"/>
                      <a:pt x="100" y="0"/>
                    </a:cubicBezTo>
                    <a:close/>
                    <a:moveTo>
                      <a:pt x="100" y="192"/>
                    </a:move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50" y="192"/>
                      <a:pt x="8" y="151"/>
                      <a:pt x="8" y="100"/>
                    </a:cubicBezTo>
                    <a:cubicBezTo>
                      <a:pt x="8" y="49"/>
                      <a:pt x="5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51" y="8"/>
                      <a:pt x="192" y="49"/>
                      <a:pt x="192" y="100"/>
                    </a:cubicBezTo>
                    <a:cubicBezTo>
                      <a:pt x="192" y="151"/>
                      <a:pt x="151" y="192"/>
                      <a:pt x="100" y="192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17"/>
              <p:cNvSpPr/>
              <p:nvPr/>
            </p:nvSpPr>
            <p:spPr bwMode="auto">
              <a:xfrm>
                <a:off x="1423988" y="3951288"/>
                <a:ext cx="123825" cy="139700"/>
              </a:xfrm>
              <a:custGeom>
                <a:avLst/>
                <a:gdLst>
                  <a:gd name="T0" fmla="*/ 28 w 33"/>
                  <a:gd name="T1" fmla="*/ 0 h 37"/>
                  <a:gd name="T2" fmla="*/ 0 w 33"/>
                  <a:gd name="T3" fmla="*/ 4 h 37"/>
                  <a:gd name="T4" fmla="*/ 0 w 33"/>
                  <a:gd name="T5" fmla="*/ 37 h 37"/>
                  <a:gd name="T6" fmla="*/ 33 w 33"/>
                  <a:gd name="T7" fmla="*/ 37 h 37"/>
                  <a:gd name="T8" fmla="*/ 28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28" y="0"/>
                    </a:moveTo>
                    <a:cubicBezTo>
                      <a:pt x="19" y="3"/>
                      <a:pt x="10" y="4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23"/>
                      <a:pt x="31" y="11"/>
                      <a:pt x="28" y="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1423988" y="3794126"/>
                <a:ext cx="96838" cy="146050"/>
              </a:xfrm>
              <a:custGeom>
                <a:avLst/>
                <a:gdLst>
                  <a:gd name="T0" fmla="*/ 0 w 26"/>
                  <a:gd name="T1" fmla="*/ 0 h 39"/>
                  <a:gd name="T2" fmla="*/ 0 w 26"/>
                  <a:gd name="T3" fmla="*/ 39 h 39"/>
                  <a:gd name="T4" fmla="*/ 26 w 26"/>
                  <a:gd name="T5" fmla="*/ 35 h 39"/>
                  <a:gd name="T6" fmla="*/ 0 w 26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9" y="39"/>
                      <a:pt x="18" y="37"/>
                      <a:pt x="26" y="35"/>
                    </a:cubicBezTo>
                    <a:cubicBezTo>
                      <a:pt x="20" y="15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1295400" y="3789363"/>
                <a:ext cx="98425" cy="150813"/>
              </a:xfrm>
              <a:custGeom>
                <a:avLst/>
                <a:gdLst>
                  <a:gd name="T0" fmla="*/ 0 w 26"/>
                  <a:gd name="T1" fmla="*/ 36 h 40"/>
                  <a:gd name="T2" fmla="*/ 26 w 26"/>
                  <a:gd name="T3" fmla="*/ 40 h 40"/>
                  <a:gd name="T4" fmla="*/ 26 w 26"/>
                  <a:gd name="T5" fmla="*/ 0 h 40"/>
                  <a:gd name="T6" fmla="*/ 0 w 26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40">
                    <a:moveTo>
                      <a:pt x="0" y="36"/>
                    </a:moveTo>
                    <a:cubicBezTo>
                      <a:pt x="9" y="38"/>
                      <a:pt x="17" y="40"/>
                      <a:pt x="26" y="4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3"/>
                      <a:pt x="7" y="16"/>
                      <a:pt x="0" y="36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1484313" y="3797301"/>
                <a:ext cx="149225" cy="120650"/>
              </a:xfrm>
              <a:custGeom>
                <a:avLst/>
                <a:gdLst>
                  <a:gd name="T0" fmla="*/ 40 w 40"/>
                  <a:gd name="T1" fmla="*/ 23 h 32"/>
                  <a:gd name="T2" fmla="*/ 0 w 40"/>
                  <a:gd name="T3" fmla="*/ 0 h 32"/>
                  <a:gd name="T4" fmla="*/ 17 w 40"/>
                  <a:gd name="T5" fmla="*/ 32 h 32"/>
                  <a:gd name="T6" fmla="*/ 40 w 40"/>
                  <a:gd name="T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40" y="23"/>
                    </a:moveTo>
                    <a:cubicBezTo>
                      <a:pt x="29" y="12"/>
                      <a:pt x="16" y="4"/>
                      <a:pt x="0" y="0"/>
                    </a:cubicBezTo>
                    <a:cubicBezTo>
                      <a:pt x="7" y="8"/>
                      <a:pt x="13" y="19"/>
                      <a:pt x="17" y="32"/>
                    </a:cubicBezTo>
                    <a:cubicBezTo>
                      <a:pt x="25" y="30"/>
                      <a:pt x="33" y="27"/>
                      <a:pt x="40" y="23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1554163" y="3906838"/>
                <a:ext cx="169863" cy="184150"/>
              </a:xfrm>
              <a:custGeom>
                <a:avLst/>
                <a:gdLst>
                  <a:gd name="T0" fmla="*/ 5 w 45"/>
                  <a:gd name="T1" fmla="*/ 49 h 49"/>
                  <a:gd name="T2" fmla="*/ 45 w 45"/>
                  <a:gd name="T3" fmla="*/ 49 h 49"/>
                  <a:gd name="T4" fmla="*/ 26 w 45"/>
                  <a:gd name="T5" fmla="*/ 0 h 49"/>
                  <a:gd name="T6" fmla="*/ 0 w 45"/>
                  <a:gd name="T7" fmla="*/ 11 h 49"/>
                  <a:gd name="T8" fmla="*/ 5 w 45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5" y="49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30"/>
                      <a:pt x="38" y="13"/>
                      <a:pt x="26" y="0"/>
                    </a:cubicBezTo>
                    <a:cubicBezTo>
                      <a:pt x="18" y="4"/>
                      <a:pt x="9" y="8"/>
                      <a:pt x="0" y="11"/>
                    </a:cubicBezTo>
                    <a:cubicBezTo>
                      <a:pt x="3" y="22"/>
                      <a:pt x="5" y="35"/>
                      <a:pt x="5" y="49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1273175" y="3951288"/>
                <a:ext cx="120650" cy="139700"/>
              </a:xfrm>
              <a:custGeom>
                <a:avLst/>
                <a:gdLst>
                  <a:gd name="T0" fmla="*/ 0 w 32"/>
                  <a:gd name="T1" fmla="*/ 37 h 37"/>
                  <a:gd name="T2" fmla="*/ 32 w 32"/>
                  <a:gd name="T3" fmla="*/ 37 h 37"/>
                  <a:gd name="T4" fmla="*/ 32 w 32"/>
                  <a:gd name="T5" fmla="*/ 4 h 37"/>
                  <a:gd name="T6" fmla="*/ 4 w 32"/>
                  <a:gd name="T7" fmla="*/ 0 h 37"/>
                  <a:gd name="T8" fmla="*/ 0 w 32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0" y="37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3" y="4"/>
                      <a:pt x="13" y="3"/>
                      <a:pt x="4" y="0"/>
                    </a:cubicBezTo>
                    <a:cubicBezTo>
                      <a:pt x="2" y="11"/>
                      <a:pt x="0" y="23"/>
                      <a:pt x="0" y="37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1423988" y="4121151"/>
                <a:ext cx="123825" cy="134938"/>
              </a:xfrm>
              <a:custGeom>
                <a:avLst/>
                <a:gdLst>
                  <a:gd name="T0" fmla="*/ 33 w 33"/>
                  <a:gd name="T1" fmla="*/ 0 h 36"/>
                  <a:gd name="T2" fmla="*/ 0 w 33"/>
                  <a:gd name="T3" fmla="*/ 0 h 36"/>
                  <a:gd name="T4" fmla="*/ 0 w 33"/>
                  <a:gd name="T5" fmla="*/ 33 h 36"/>
                  <a:gd name="T6" fmla="*/ 28 w 33"/>
                  <a:gd name="T7" fmla="*/ 36 h 36"/>
                  <a:gd name="T8" fmla="*/ 33 w 3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0" y="33"/>
                      <a:pt x="19" y="34"/>
                      <a:pt x="28" y="36"/>
                    </a:cubicBezTo>
                    <a:cubicBezTo>
                      <a:pt x="31" y="26"/>
                      <a:pt x="33" y="13"/>
                      <a:pt x="33" y="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>
                <a:off x="1273175" y="4121151"/>
                <a:ext cx="120650" cy="134938"/>
              </a:xfrm>
              <a:custGeom>
                <a:avLst/>
                <a:gdLst>
                  <a:gd name="T0" fmla="*/ 4 w 32"/>
                  <a:gd name="T1" fmla="*/ 36 h 36"/>
                  <a:gd name="T2" fmla="*/ 32 w 32"/>
                  <a:gd name="T3" fmla="*/ 33 h 36"/>
                  <a:gd name="T4" fmla="*/ 32 w 32"/>
                  <a:gd name="T5" fmla="*/ 0 h 36"/>
                  <a:gd name="T6" fmla="*/ 0 w 32"/>
                  <a:gd name="T7" fmla="*/ 0 h 36"/>
                  <a:gd name="T8" fmla="*/ 4 w 3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4" y="36"/>
                    </a:moveTo>
                    <a:cubicBezTo>
                      <a:pt x="13" y="34"/>
                      <a:pt x="23" y="33"/>
                      <a:pt x="32" y="3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2" y="26"/>
                      <a:pt x="4" y="36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1295400" y="4270376"/>
                <a:ext cx="98425" cy="147638"/>
              </a:xfrm>
              <a:custGeom>
                <a:avLst/>
                <a:gdLst>
                  <a:gd name="T0" fmla="*/ 26 w 26"/>
                  <a:gd name="T1" fmla="*/ 39 h 39"/>
                  <a:gd name="T2" fmla="*/ 26 w 26"/>
                  <a:gd name="T3" fmla="*/ 0 h 39"/>
                  <a:gd name="T4" fmla="*/ 0 w 26"/>
                  <a:gd name="T5" fmla="*/ 3 h 39"/>
                  <a:gd name="T6" fmla="*/ 26 w 2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9">
                    <a:moveTo>
                      <a:pt x="26" y="39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7" y="0"/>
                      <a:pt x="9" y="1"/>
                      <a:pt x="0" y="3"/>
                    </a:cubicBezTo>
                    <a:cubicBezTo>
                      <a:pt x="7" y="23"/>
                      <a:pt x="17" y="37"/>
                      <a:pt x="26" y="39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1484313" y="4289426"/>
                <a:ext cx="149225" cy="123825"/>
              </a:xfrm>
              <a:custGeom>
                <a:avLst/>
                <a:gdLst>
                  <a:gd name="T0" fmla="*/ 0 w 40"/>
                  <a:gd name="T1" fmla="*/ 33 h 33"/>
                  <a:gd name="T2" fmla="*/ 40 w 40"/>
                  <a:gd name="T3" fmla="*/ 10 h 33"/>
                  <a:gd name="T4" fmla="*/ 17 w 40"/>
                  <a:gd name="T5" fmla="*/ 0 h 33"/>
                  <a:gd name="T6" fmla="*/ 0 w 40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3">
                    <a:moveTo>
                      <a:pt x="0" y="33"/>
                    </a:moveTo>
                    <a:cubicBezTo>
                      <a:pt x="16" y="29"/>
                      <a:pt x="30" y="21"/>
                      <a:pt x="40" y="10"/>
                    </a:cubicBezTo>
                    <a:cubicBezTo>
                      <a:pt x="33" y="6"/>
                      <a:pt x="25" y="3"/>
                      <a:pt x="17" y="0"/>
                    </a:cubicBezTo>
                    <a:cubicBezTo>
                      <a:pt x="13" y="14"/>
                      <a:pt x="7" y="25"/>
                      <a:pt x="0" y="33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Freeform 27"/>
              <p:cNvSpPr/>
              <p:nvPr/>
            </p:nvSpPr>
            <p:spPr bwMode="auto">
              <a:xfrm>
                <a:off x="1187450" y="3797301"/>
                <a:ext cx="149225" cy="120650"/>
              </a:xfrm>
              <a:custGeom>
                <a:avLst/>
                <a:gdLst>
                  <a:gd name="T0" fmla="*/ 40 w 40"/>
                  <a:gd name="T1" fmla="*/ 0 h 32"/>
                  <a:gd name="T2" fmla="*/ 0 w 40"/>
                  <a:gd name="T3" fmla="*/ 23 h 32"/>
                  <a:gd name="T4" fmla="*/ 22 w 40"/>
                  <a:gd name="T5" fmla="*/ 32 h 32"/>
                  <a:gd name="T6" fmla="*/ 40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cubicBezTo>
                      <a:pt x="24" y="4"/>
                      <a:pt x="10" y="12"/>
                      <a:pt x="0" y="23"/>
                    </a:cubicBezTo>
                    <a:cubicBezTo>
                      <a:pt x="7" y="27"/>
                      <a:pt x="14" y="30"/>
                      <a:pt x="22" y="32"/>
                    </a:cubicBezTo>
                    <a:cubicBezTo>
                      <a:pt x="27" y="19"/>
                      <a:pt x="33" y="8"/>
                      <a:pt x="40" y="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Freeform 28"/>
              <p:cNvSpPr/>
              <p:nvPr/>
            </p:nvSpPr>
            <p:spPr bwMode="auto">
              <a:xfrm>
                <a:off x="1554163" y="4121151"/>
                <a:ext cx="169863" cy="184150"/>
              </a:xfrm>
              <a:custGeom>
                <a:avLst/>
                <a:gdLst>
                  <a:gd name="T0" fmla="*/ 0 w 45"/>
                  <a:gd name="T1" fmla="*/ 38 h 49"/>
                  <a:gd name="T2" fmla="*/ 26 w 45"/>
                  <a:gd name="T3" fmla="*/ 49 h 49"/>
                  <a:gd name="T4" fmla="*/ 45 w 45"/>
                  <a:gd name="T5" fmla="*/ 0 h 49"/>
                  <a:gd name="T6" fmla="*/ 5 w 45"/>
                  <a:gd name="T7" fmla="*/ 0 h 49"/>
                  <a:gd name="T8" fmla="*/ 0 w 45"/>
                  <a:gd name="T9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38"/>
                    </a:moveTo>
                    <a:cubicBezTo>
                      <a:pt x="10" y="41"/>
                      <a:pt x="18" y="45"/>
                      <a:pt x="26" y="49"/>
                    </a:cubicBezTo>
                    <a:cubicBezTo>
                      <a:pt x="38" y="36"/>
                      <a:pt x="45" y="19"/>
                      <a:pt x="4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4"/>
                      <a:pt x="3" y="27"/>
                      <a:pt x="0" y="38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29"/>
              <p:cNvSpPr/>
              <p:nvPr/>
            </p:nvSpPr>
            <p:spPr bwMode="auto">
              <a:xfrm>
                <a:off x="1423988" y="4270376"/>
                <a:ext cx="96838" cy="147638"/>
              </a:xfrm>
              <a:custGeom>
                <a:avLst/>
                <a:gdLst>
                  <a:gd name="T0" fmla="*/ 0 w 26"/>
                  <a:gd name="T1" fmla="*/ 0 h 39"/>
                  <a:gd name="T2" fmla="*/ 0 w 26"/>
                  <a:gd name="T3" fmla="*/ 39 h 39"/>
                  <a:gd name="T4" fmla="*/ 26 w 26"/>
                  <a:gd name="T5" fmla="*/ 3 h 39"/>
                  <a:gd name="T6" fmla="*/ 0 w 26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0" y="36"/>
                      <a:pt x="20" y="23"/>
                      <a:pt x="26" y="3"/>
                    </a:cubicBezTo>
                    <a:cubicBezTo>
                      <a:pt x="18" y="1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Freeform 30"/>
              <p:cNvSpPr/>
              <p:nvPr/>
            </p:nvSpPr>
            <p:spPr bwMode="auto">
              <a:xfrm>
                <a:off x="1093788" y="3906838"/>
                <a:ext cx="168275" cy="184150"/>
              </a:xfrm>
              <a:custGeom>
                <a:avLst/>
                <a:gdLst>
                  <a:gd name="T0" fmla="*/ 45 w 45"/>
                  <a:gd name="T1" fmla="*/ 10 h 49"/>
                  <a:gd name="T2" fmla="*/ 19 w 45"/>
                  <a:gd name="T3" fmla="*/ 0 h 49"/>
                  <a:gd name="T4" fmla="*/ 0 w 45"/>
                  <a:gd name="T5" fmla="*/ 49 h 49"/>
                  <a:gd name="T6" fmla="*/ 40 w 45"/>
                  <a:gd name="T7" fmla="*/ 49 h 49"/>
                  <a:gd name="T8" fmla="*/ 45 w 45"/>
                  <a:gd name="T9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5" y="10"/>
                    </a:moveTo>
                    <a:cubicBezTo>
                      <a:pt x="36" y="8"/>
                      <a:pt x="28" y="4"/>
                      <a:pt x="19" y="0"/>
                    </a:cubicBezTo>
                    <a:cubicBezTo>
                      <a:pt x="8" y="13"/>
                      <a:pt x="1" y="30"/>
                      <a:pt x="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35"/>
                      <a:pt x="42" y="22"/>
                      <a:pt x="45" y="1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Freeform 31"/>
              <p:cNvSpPr/>
              <p:nvPr/>
            </p:nvSpPr>
            <p:spPr bwMode="auto">
              <a:xfrm>
                <a:off x="1093788" y="4121151"/>
                <a:ext cx="168275" cy="184150"/>
              </a:xfrm>
              <a:custGeom>
                <a:avLst/>
                <a:gdLst>
                  <a:gd name="T0" fmla="*/ 40 w 45"/>
                  <a:gd name="T1" fmla="*/ 0 h 49"/>
                  <a:gd name="T2" fmla="*/ 0 w 45"/>
                  <a:gd name="T3" fmla="*/ 0 h 49"/>
                  <a:gd name="T4" fmla="*/ 19 w 45"/>
                  <a:gd name="T5" fmla="*/ 49 h 49"/>
                  <a:gd name="T6" fmla="*/ 45 w 45"/>
                  <a:gd name="T7" fmla="*/ 38 h 49"/>
                  <a:gd name="T8" fmla="*/ 4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9"/>
                      <a:pt x="8" y="36"/>
                      <a:pt x="19" y="49"/>
                    </a:cubicBezTo>
                    <a:cubicBezTo>
                      <a:pt x="28" y="45"/>
                      <a:pt x="36" y="41"/>
                      <a:pt x="45" y="38"/>
                    </a:cubicBezTo>
                    <a:cubicBezTo>
                      <a:pt x="42" y="27"/>
                      <a:pt x="41" y="14"/>
                      <a:pt x="40" y="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1182688" y="4289426"/>
                <a:ext cx="153988" cy="123825"/>
              </a:xfrm>
              <a:custGeom>
                <a:avLst/>
                <a:gdLst>
                  <a:gd name="T0" fmla="*/ 0 w 41"/>
                  <a:gd name="T1" fmla="*/ 10 h 33"/>
                  <a:gd name="T2" fmla="*/ 41 w 41"/>
                  <a:gd name="T3" fmla="*/ 33 h 33"/>
                  <a:gd name="T4" fmla="*/ 23 w 41"/>
                  <a:gd name="T5" fmla="*/ 0 h 33"/>
                  <a:gd name="T6" fmla="*/ 0 w 41"/>
                  <a:gd name="T7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3">
                    <a:moveTo>
                      <a:pt x="0" y="10"/>
                    </a:moveTo>
                    <a:cubicBezTo>
                      <a:pt x="11" y="21"/>
                      <a:pt x="25" y="29"/>
                      <a:pt x="41" y="33"/>
                    </a:cubicBezTo>
                    <a:cubicBezTo>
                      <a:pt x="33" y="25"/>
                      <a:pt x="28" y="14"/>
                      <a:pt x="23" y="0"/>
                    </a:cubicBezTo>
                    <a:cubicBezTo>
                      <a:pt x="15" y="3"/>
                      <a:pt x="8" y="6"/>
                      <a:pt x="0" y="10"/>
                    </a:cubicBezTo>
                    <a:close/>
                  </a:path>
                </a:pathLst>
              </a:custGeom>
              <a:solidFill>
                <a:srgbClr val="232E5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6668432" y="5205794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082741" y="4677458"/>
            <a:ext cx="1830136" cy="897668"/>
            <a:chOff x="9082741" y="4677458"/>
            <a:chExt cx="1830136" cy="897668"/>
          </a:xfrm>
        </p:grpSpPr>
        <p:sp>
          <p:nvSpPr>
            <p:cNvPr id="38" name="Freeform 22"/>
            <p:cNvSpPr/>
            <p:nvPr/>
          </p:nvSpPr>
          <p:spPr bwMode="auto">
            <a:xfrm>
              <a:off x="9541043" y="4677458"/>
              <a:ext cx="456766" cy="404670"/>
            </a:xfrm>
            <a:custGeom>
              <a:avLst/>
              <a:gdLst>
                <a:gd name="T0" fmla="*/ 491 w 491"/>
                <a:gd name="T1" fmla="*/ 341 h 435"/>
                <a:gd name="T2" fmla="*/ 491 w 491"/>
                <a:gd name="T3" fmla="*/ 0 h 435"/>
                <a:gd name="T4" fmla="*/ 0 w 491"/>
                <a:gd name="T5" fmla="*/ 0 h 435"/>
                <a:gd name="T6" fmla="*/ 0 w 491"/>
                <a:gd name="T7" fmla="*/ 341 h 435"/>
                <a:gd name="T8" fmla="*/ 236 w 491"/>
                <a:gd name="T9" fmla="*/ 341 h 435"/>
                <a:gd name="T10" fmla="*/ 236 w 491"/>
                <a:gd name="T11" fmla="*/ 416 h 435"/>
                <a:gd name="T12" fmla="*/ 170 w 491"/>
                <a:gd name="T13" fmla="*/ 416 h 435"/>
                <a:gd name="T14" fmla="*/ 170 w 491"/>
                <a:gd name="T15" fmla="*/ 435 h 435"/>
                <a:gd name="T16" fmla="*/ 321 w 491"/>
                <a:gd name="T17" fmla="*/ 435 h 435"/>
                <a:gd name="T18" fmla="*/ 321 w 491"/>
                <a:gd name="T19" fmla="*/ 416 h 435"/>
                <a:gd name="T20" fmla="*/ 255 w 491"/>
                <a:gd name="T21" fmla="*/ 416 h 435"/>
                <a:gd name="T22" fmla="*/ 255 w 491"/>
                <a:gd name="T23" fmla="*/ 341 h 435"/>
                <a:gd name="T24" fmla="*/ 491 w 491"/>
                <a:gd name="T25" fmla="*/ 34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35">
                  <a:moveTo>
                    <a:pt x="491" y="341"/>
                  </a:moveTo>
                  <a:lnTo>
                    <a:pt x="491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36" y="341"/>
                  </a:lnTo>
                  <a:lnTo>
                    <a:pt x="236" y="416"/>
                  </a:lnTo>
                  <a:lnTo>
                    <a:pt x="170" y="416"/>
                  </a:lnTo>
                  <a:lnTo>
                    <a:pt x="170" y="435"/>
                  </a:lnTo>
                  <a:lnTo>
                    <a:pt x="321" y="435"/>
                  </a:lnTo>
                  <a:lnTo>
                    <a:pt x="321" y="416"/>
                  </a:lnTo>
                  <a:lnTo>
                    <a:pt x="255" y="416"/>
                  </a:lnTo>
                  <a:lnTo>
                    <a:pt x="255" y="341"/>
                  </a:lnTo>
                  <a:lnTo>
                    <a:pt x="491" y="341"/>
                  </a:lnTo>
                  <a:close/>
                </a:path>
              </a:pathLst>
            </a:custGeom>
            <a:solidFill>
              <a:srgbClr val="232E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082741" y="5205794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42913" y="20871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PROFILE</a:t>
            </a:r>
            <a:endParaRPr lang="zh-CN" altLang="en-US" dirty="0">
              <a:solidFill>
                <a:srgbClr val="242D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42913" y="478690"/>
            <a:ext cx="372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42D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9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2 7.40741E-7 L 0.01684 0.0002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7.40741E-7 L 0.01684 0.0002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7.40741E-7 L 0.01684 0.0002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7.40741E-7 L 0.01684 0.0002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50"/>
                            </p:stCondLst>
                            <p:childTnLst>
                              <p:par>
                                <p:cTn id="5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7.40741E-7 L 0.01684 0.0002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7.40741E-7 L 0.01684 0.0002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1060141"/>
          </a:xfrm>
          <a:prstGeom prst="rect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19463" y="2360189"/>
            <a:ext cx="2550688" cy="1700459"/>
            <a:chOff x="1489380" y="2674125"/>
            <a:chExt cx="3046186" cy="2030791"/>
          </a:xfrm>
        </p:grpSpPr>
        <p:graphicFrame>
          <p:nvGraphicFramePr>
            <p:cNvPr id="3" name="图表 2"/>
            <p:cNvGraphicFramePr/>
            <p:nvPr/>
          </p:nvGraphicFramePr>
          <p:xfrm>
            <a:off x="1489380" y="2674125"/>
            <a:ext cx="3046186" cy="20307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圆角矩形 3"/>
            <p:cNvSpPr/>
            <p:nvPr/>
          </p:nvSpPr>
          <p:spPr>
            <a:xfrm rot="16200000">
              <a:off x="2965509" y="2836757"/>
              <a:ext cx="90997" cy="102930"/>
            </a:xfrm>
            <a:prstGeom prst="roundRect">
              <a:avLst>
                <a:gd name="adj" fmla="val 50000"/>
              </a:avLst>
            </a:prstGeom>
            <a:solidFill>
              <a:srgbClr val="046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 rot="8225146">
              <a:off x="2395006" y="3079253"/>
              <a:ext cx="101487" cy="88570"/>
            </a:xfrm>
            <a:prstGeom prst="roundRect">
              <a:avLst>
                <a:gd name="adj" fmla="val 50000"/>
              </a:avLst>
            </a:prstGeom>
            <a:solidFill>
              <a:srgbClr val="0C5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49767" y="2310876"/>
            <a:ext cx="2550688" cy="1700459"/>
            <a:chOff x="1489380" y="2674125"/>
            <a:chExt cx="3046186" cy="2030791"/>
          </a:xfrm>
        </p:grpSpPr>
        <p:graphicFrame>
          <p:nvGraphicFramePr>
            <p:cNvPr id="7" name="图表 6"/>
            <p:cNvGraphicFramePr/>
            <p:nvPr/>
          </p:nvGraphicFramePr>
          <p:xfrm>
            <a:off x="1489380" y="2674125"/>
            <a:ext cx="3046186" cy="20307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圆角矩形 7"/>
            <p:cNvSpPr/>
            <p:nvPr/>
          </p:nvSpPr>
          <p:spPr>
            <a:xfrm rot="16200000">
              <a:off x="2965509" y="2836757"/>
              <a:ext cx="90997" cy="102930"/>
            </a:xfrm>
            <a:prstGeom prst="roundRect">
              <a:avLst>
                <a:gd name="adj" fmla="val 50000"/>
              </a:avLst>
            </a:prstGeom>
            <a:solidFill>
              <a:srgbClr val="36A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 rot="2759126">
              <a:off x="2402158" y="4214808"/>
              <a:ext cx="101487" cy="94258"/>
            </a:xfrm>
            <a:prstGeom prst="roundRect">
              <a:avLst>
                <a:gd name="adj" fmla="val 50000"/>
              </a:avLst>
            </a:prstGeom>
            <a:solidFill>
              <a:srgbClr val="326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40673" y="2310876"/>
            <a:ext cx="2550688" cy="1700459"/>
            <a:chOff x="1489380" y="2674125"/>
            <a:chExt cx="3046186" cy="2030791"/>
          </a:xfrm>
        </p:grpSpPr>
        <p:graphicFrame>
          <p:nvGraphicFramePr>
            <p:cNvPr id="11" name="图表 10"/>
            <p:cNvGraphicFramePr/>
            <p:nvPr/>
          </p:nvGraphicFramePr>
          <p:xfrm>
            <a:off x="1489380" y="2674125"/>
            <a:ext cx="3046186" cy="20307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圆角矩形 11"/>
            <p:cNvSpPr/>
            <p:nvPr/>
          </p:nvSpPr>
          <p:spPr>
            <a:xfrm rot="16200000">
              <a:off x="2965509" y="2836757"/>
              <a:ext cx="90997" cy="102930"/>
            </a:xfrm>
            <a:prstGeom prst="roundRect">
              <a:avLst>
                <a:gd name="adj" fmla="val 50000"/>
              </a:avLst>
            </a:prstGeom>
            <a:solidFill>
              <a:srgbClr val="36A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 rot="4349292">
              <a:off x="3741896" y="3452829"/>
              <a:ext cx="101487" cy="94258"/>
            </a:xfrm>
            <a:prstGeom prst="roundRect">
              <a:avLst>
                <a:gd name="adj" fmla="val 50000"/>
              </a:avLst>
            </a:prstGeom>
            <a:solidFill>
              <a:srgbClr val="37A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5524500"/>
            <a:ext cx="12192000" cy="1333500"/>
          </a:xfrm>
          <a:prstGeom prst="rect">
            <a:avLst/>
          </a:prstGeom>
          <a:gradFill>
            <a:gsLst>
              <a:gs pos="15000">
                <a:srgbClr val="242D52"/>
              </a:gs>
              <a:gs pos="100000">
                <a:srgbClr val="0070C0"/>
              </a:gs>
            </a:gsLst>
            <a:lin ang="3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94943" y="2952300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98</a:t>
            </a:r>
            <a:r>
              <a:rPr lang="en-US" altLang="zh-CN" sz="1200" dirty="0"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%</a:t>
            </a:r>
            <a:endParaRPr lang="zh-CN" altLang="en-US" sz="1200" dirty="0"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18535" y="2902987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72</a:t>
            </a:r>
            <a:r>
              <a:rPr lang="en-US" altLang="zh-CN" sz="1200" dirty="0"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%</a:t>
            </a:r>
            <a:endParaRPr lang="zh-CN" altLang="en-US" sz="1200" dirty="0"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51548" y="2902987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20</a:t>
            </a:r>
            <a:r>
              <a:rPr lang="en-US" altLang="zh-CN" sz="1200" dirty="0">
                <a:latin typeface="Source Han Sans Light" panose="020B0300000000000000" pitchFamily="34" charset="-122"/>
                <a:ea typeface="Source Han Sans Light" panose="020B0300000000000000" pitchFamily="34" charset="-122"/>
              </a:rPr>
              <a:t>%</a:t>
            </a:r>
            <a:endParaRPr lang="zh-CN" altLang="en-US" sz="1200" dirty="0"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8155" y="4199668"/>
            <a:ext cx="3720258" cy="739704"/>
            <a:chOff x="288155" y="4199668"/>
            <a:chExt cx="3720258" cy="739704"/>
          </a:xfrm>
        </p:grpSpPr>
        <p:sp>
          <p:nvSpPr>
            <p:cNvPr id="21" name="文本框 20"/>
            <p:cNvSpPr txBox="1"/>
            <p:nvPr/>
          </p:nvSpPr>
          <p:spPr>
            <a:xfrm>
              <a:off x="1233216" y="4199668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88155" y="4477707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48700" y="4199668"/>
            <a:ext cx="3720258" cy="739704"/>
            <a:chOff x="4248700" y="4199668"/>
            <a:chExt cx="3720258" cy="739704"/>
          </a:xfrm>
        </p:grpSpPr>
        <p:sp>
          <p:nvSpPr>
            <p:cNvPr id="23" name="文本框 22"/>
            <p:cNvSpPr txBox="1"/>
            <p:nvPr/>
          </p:nvSpPr>
          <p:spPr>
            <a:xfrm>
              <a:off x="5193761" y="4199668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48700" y="4477707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40408" y="4199668"/>
            <a:ext cx="3720258" cy="739704"/>
            <a:chOff x="8140408" y="4199668"/>
            <a:chExt cx="3720258" cy="739704"/>
          </a:xfrm>
        </p:grpSpPr>
        <p:sp>
          <p:nvSpPr>
            <p:cNvPr id="25" name="文本框 24"/>
            <p:cNvSpPr txBox="1"/>
            <p:nvPr/>
          </p:nvSpPr>
          <p:spPr>
            <a:xfrm>
              <a:off x="9085469" y="4199668"/>
              <a:ext cx="18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  <a:r>
                <a:rPr lang="en-US" altLang="zh-CN" b="1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PROFILE</a:t>
              </a:r>
              <a:endParaRPr lang="zh-CN" altLang="en-US" sz="1200" dirty="0">
                <a:solidFill>
                  <a:srgbClr val="242D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40408" y="4477707"/>
              <a:ext cx="372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42D5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is simply dummy text of the printing and typesetting industry. 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www.2ppt.com">
  <a:themeElements>
    <a:clrScheme name="明朗大气蓝">
      <a:dk1>
        <a:srgbClr val="3F3F3F"/>
      </a:dk1>
      <a:lt1>
        <a:sysClr val="window" lastClr="FFFFFF"/>
      </a:lt1>
      <a:dk2>
        <a:srgbClr val="3F3F3F"/>
      </a:dk2>
      <a:lt2>
        <a:srgbClr val="D8D8D8"/>
      </a:lt2>
      <a:accent1>
        <a:srgbClr val="0399D8"/>
      </a:accent1>
      <a:accent2>
        <a:srgbClr val="F0F0F0"/>
      </a:accent2>
      <a:accent3>
        <a:srgbClr val="7F7F7F"/>
      </a:accent3>
      <a:accent4>
        <a:srgbClr val="F0F0F0"/>
      </a:accent4>
      <a:accent5>
        <a:srgbClr val="F0F0F0"/>
      </a:accent5>
      <a:accent6>
        <a:srgbClr val="F0F0F0"/>
      </a:accent6>
      <a:hlink>
        <a:srgbClr val="0399D8"/>
      </a:hlink>
      <a:folHlink>
        <a:srgbClr val="7F7F7F"/>
      </a:folHlink>
    </a:clrScheme>
    <a:fontScheme name="深邃商务蓝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2958</Words>
  <Application>Microsoft Office PowerPoint</Application>
  <PresentationFormat>宽屏</PresentationFormat>
  <Paragraphs>607</Paragraphs>
  <Slides>49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6" baseType="lpstr">
      <vt:lpstr>Adobe Hebrew</vt:lpstr>
      <vt:lpstr>Noto Sans CJK Light</vt:lpstr>
      <vt:lpstr>PMingLiU-ExtB</vt:lpstr>
      <vt:lpstr>Source Han Sans Light</vt:lpstr>
      <vt:lpstr>方正兰亭纤黑_GBK</vt:lpstr>
      <vt:lpstr>汉仪大宋繁</vt:lpstr>
      <vt:lpstr>汉仪书宋一简</vt:lpstr>
      <vt:lpstr>宋体</vt:lpstr>
      <vt:lpstr>微软雅黑</vt:lpstr>
      <vt:lpstr>造字工房尚黑（非商用）粗体</vt:lpstr>
      <vt:lpstr>Agency FB</vt:lpstr>
      <vt:lpstr>Arial</vt:lpstr>
      <vt:lpstr>Baskerville Old Face</vt:lpstr>
      <vt:lpstr>Calibri</vt:lpstr>
      <vt:lpstr>Segoe UI</vt:lpstr>
      <vt:lpstr>Segoe UI Symbol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2015-10-21T07:57:00Z</dcterms:created>
  <dcterms:modified xsi:type="dcterms:W3CDTF">2023-01-10T06:52:06Z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E1A9AFBA898D4E3AA5ACCDEAAD218839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