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162" r:id="rId2"/>
    <p:sldId id="3172" r:id="rId3"/>
    <p:sldId id="3164" r:id="rId4"/>
    <p:sldId id="3133" r:id="rId5"/>
    <p:sldId id="3141" r:id="rId6"/>
    <p:sldId id="3135" r:id="rId7"/>
    <p:sldId id="3130" r:id="rId8"/>
    <p:sldId id="3173" r:id="rId9"/>
    <p:sldId id="3142" r:id="rId10"/>
    <p:sldId id="3134" r:id="rId11"/>
    <p:sldId id="3149" r:id="rId12"/>
    <p:sldId id="3136" r:id="rId13"/>
    <p:sldId id="3174" r:id="rId14"/>
    <p:sldId id="3150" r:id="rId15"/>
    <p:sldId id="3131" r:id="rId16"/>
    <p:sldId id="3143" r:id="rId17"/>
    <p:sldId id="3148" r:id="rId18"/>
    <p:sldId id="3175" r:id="rId19"/>
    <p:sldId id="3138" r:id="rId20"/>
    <p:sldId id="3129" r:id="rId21"/>
    <p:sldId id="3132" r:id="rId22"/>
    <p:sldId id="3176"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557">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A600"/>
    <a:srgbClr val="CB10D7"/>
    <a:srgbClr val="259FE5"/>
    <a:srgbClr val="72B027"/>
    <a:srgbClr val="FEA702"/>
    <a:srgbClr val="A6A6A6"/>
    <a:srgbClr val="F84E4B"/>
    <a:srgbClr val="26C8D2"/>
    <a:srgbClr val="1CB7F1"/>
    <a:srgbClr val="017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94" autoAdjust="0"/>
    <p:restoredTop sz="92986" autoAdjust="0"/>
  </p:normalViewPr>
  <p:slideViewPr>
    <p:cSldViewPr>
      <p:cViewPr>
        <p:scale>
          <a:sx n="50" d="100"/>
          <a:sy n="50" d="100"/>
        </p:scale>
        <p:origin x="-360" y="-1686"/>
      </p:cViewPr>
      <p:guideLst>
        <p:guide orient="horz" pos="328"/>
        <p:guide orient="horz" pos="4183"/>
        <p:guide pos="4050"/>
        <p:guide pos="557"/>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86" d="100"/>
        <a:sy n="8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52" y="0"/>
            <a:ext cx="12858045" cy="723265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l="-6000" r="-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2023-01-10</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176165"/>
            <a:ext cx="12858750" cy="3024336"/>
          </a:xfrm>
          <a:prstGeom prst="rect">
            <a:avLst/>
          </a:pr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4023424" y="3474755"/>
            <a:ext cx="4811903"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1975634" y="2383455"/>
            <a:ext cx="8907483"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600" kern="2000" dirty="0" smtClean="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rPr>
              <a:t>金融数据分析总结报告</a:t>
            </a:r>
            <a:endParaRPr lang="zh-CN" altLang="en-US" sz="6600" kern="2000" dirty="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endParaRPr>
          </a:p>
        </p:txBody>
      </p:sp>
      <p:sp>
        <p:nvSpPr>
          <p:cNvPr id="17" name="TextBox 18"/>
          <p:cNvSpPr txBox="1"/>
          <p:nvPr/>
        </p:nvSpPr>
        <p:spPr>
          <a:xfrm>
            <a:off x="4289045" y="4408413"/>
            <a:ext cx="4280661" cy="513080"/>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部门</a:t>
            </a:r>
            <a:r>
              <a:rPr lang="zh-CN" altLang="en-US" sz="211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11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XXX</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1473493" y="2176166"/>
            <a:ext cx="1746661" cy="1746661"/>
          </a:xfrm>
          <a:prstGeom prst="ellips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b="1" dirty="0">
                <a:latin typeface="微软雅黑" panose="020B0503020204020204" pitchFamily="34" charset="-122"/>
                <a:ea typeface="微软雅黑" panose="020B0503020204020204" pitchFamily="34" charset="-122"/>
              </a:rPr>
              <a:t>STEP 1</a:t>
            </a:r>
            <a:endParaRPr lang="zh-CN" altLang="en-US" sz="2110" b="1" dirty="0">
              <a:latin typeface="微软雅黑" panose="020B0503020204020204" pitchFamily="34" charset="-122"/>
              <a:ea typeface="微软雅黑" panose="020B0503020204020204" pitchFamily="34" charset="-122"/>
            </a:endParaRPr>
          </a:p>
        </p:txBody>
      </p:sp>
      <p:sp>
        <p:nvSpPr>
          <p:cNvPr id="14" name="椭圆 13"/>
          <p:cNvSpPr/>
          <p:nvPr/>
        </p:nvSpPr>
        <p:spPr>
          <a:xfrm>
            <a:off x="4131455" y="2742296"/>
            <a:ext cx="1746661" cy="1746661"/>
          </a:xfrm>
          <a:prstGeom prst="ellipse">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2</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17" name="椭圆 16"/>
          <p:cNvSpPr/>
          <p:nvPr/>
        </p:nvSpPr>
        <p:spPr>
          <a:xfrm>
            <a:off x="6789416" y="2176166"/>
            <a:ext cx="1746661" cy="1746661"/>
          </a:xfrm>
          <a:prstGeom prst="ellips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a:solidFill>
                  <a:prstClr val="white"/>
                </a:solidFill>
                <a:latin typeface="微软雅黑" panose="020B0503020204020204" pitchFamily="34" charset="-122"/>
                <a:ea typeface="微软雅黑" panose="020B0503020204020204" pitchFamily="34" charset="-122"/>
              </a:rPr>
              <a:t>STEP 3</a:t>
            </a:r>
            <a:endParaRPr lang="zh-CN" altLang="en-US" sz="2110" b="1">
              <a:solidFill>
                <a:prstClr val="white"/>
              </a:solidFill>
              <a:latin typeface="微软雅黑" panose="020B0503020204020204" pitchFamily="34" charset="-122"/>
              <a:ea typeface="微软雅黑" panose="020B0503020204020204" pitchFamily="34" charset="-122"/>
            </a:endParaRPr>
          </a:p>
        </p:txBody>
      </p:sp>
      <p:sp>
        <p:nvSpPr>
          <p:cNvPr id="20" name="椭圆 19"/>
          <p:cNvSpPr/>
          <p:nvPr/>
        </p:nvSpPr>
        <p:spPr>
          <a:xfrm>
            <a:off x="9447378" y="2742296"/>
            <a:ext cx="1746661" cy="1746661"/>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110" b="1" dirty="0">
                <a:solidFill>
                  <a:schemeClr val="bg1"/>
                </a:solidFill>
                <a:latin typeface="微软雅黑" panose="020B0503020204020204" pitchFamily="34" charset="-122"/>
                <a:ea typeface="微软雅黑" panose="020B0503020204020204" pitchFamily="34" charset="-122"/>
              </a:rPr>
              <a:t>STEP 4</a:t>
            </a:r>
            <a:endParaRPr lang="zh-CN" altLang="en-US" sz="2110"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a:stCxn id="9" idx="6"/>
            <a:endCxn id="14" idx="2"/>
          </p:cNvCxnSpPr>
          <p:nvPr/>
        </p:nvCxnSpPr>
        <p:spPr>
          <a:xfrm>
            <a:off x="3220154"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4" idx="6"/>
            <a:endCxn id="17" idx="2"/>
          </p:cNvCxnSpPr>
          <p:nvPr/>
        </p:nvCxnSpPr>
        <p:spPr>
          <a:xfrm flipV="1">
            <a:off x="5878116"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6"/>
            <a:endCxn id="20" idx="2"/>
          </p:cNvCxnSpPr>
          <p:nvPr/>
        </p:nvCxnSpPr>
        <p:spPr>
          <a:xfrm>
            <a:off x="8536077" y="3049497"/>
            <a:ext cx="911301" cy="566129"/>
          </a:xfrm>
          <a:prstGeom prst="line">
            <a:avLst/>
          </a:prstGeom>
          <a:ln>
            <a:solidFill>
              <a:srgbClr val="2B293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Box 170"/>
          <p:cNvSpPr txBox="1"/>
          <p:nvPr/>
        </p:nvSpPr>
        <p:spPr>
          <a:xfrm>
            <a:off x="1365214"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171"/>
          <p:cNvSpPr txBox="1"/>
          <p:nvPr/>
        </p:nvSpPr>
        <p:spPr>
          <a:xfrm>
            <a:off x="1365214"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3922676"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171"/>
          <p:cNvSpPr txBox="1"/>
          <p:nvPr/>
        </p:nvSpPr>
        <p:spPr>
          <a:xfrm>
            <a:off x="3922676"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170"/>
          <p:cNvSpPr txBox="1"/>
          <p:nvPr/>
        </p:nvSpPr>
        <p:spPr>
          <a:xfrm>
            <a:off x="6480138"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171"/>
          <p:cNvSpPr txBox="1"/>
          <p:nvPr/>
        </p:nvSpPr>
        <p:spPr>
          <a:xfrm>
            <a:off x="6480138"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170"/>
          <p:cNvSpPr txBox="1"/>
          <p:nvPr/>
        </p:nvSpPr>
        <p:spPr>
          <a:xfrm>
            <a:off x="9094751" y="5076285"/>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171"/>
          <p:cNvSpPr txBox="1"/>
          <p:nvPr/>
        </p:nvSpPr>
        <p:spPr>
          <a:xfrm>
            <a:off x="9094751" y="5377575"/>
            <a:ext cx="2231169" cy="651370"/>
          </a:xfrm>
          <a:prstGeom prst="rect">
            <a:avLst/>
          </a:prstGeom>
          <a:noFill/>
        </p:spPr>
        <p:txBody>
          <a:bodyPr wrap="square" lIns="96431" tIns="48215" rIns="96431" bIns="48215"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1" name="文本框 20"/>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500"/>
                                        <p:tgtEl>
                                          <p:spTgt spid="1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3000"/>
                            </p:stCondLst>
                            <p:childTnLst>
                              <p:par>
                                <p:cTn id="29" presetID="21"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heel(1)">
                                      <p:cBhvr>
                                        <p:cTn id="31" dur="500"/>
                                        <p:tgtEl>
                                          <p:spTgt spid="20"/>
                                        </p:tgtEl>
                                      </p:cBhvr>
                                    </p:animEffect>
                                  </p:childTnLst>
                                </p:cTn>
                              </p:par>
                            </p:childTnLst>
                          </p:cTn>
                        </p:par>
                        <p:par>
                          <p:cTn id="32" fill="hold">
                            <p:stCondLst>
                              <p:cond delay="3500"/>
                            </p:stCondLst>
                            <p:childTnLst>
                              <p:par>
                                <p:cTn id="33" presetID="12" presetClass="entr" presetSubtype="2"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p:tgtEl>
                                          <p:spTgt spid="35"/>
                                        </p:tgtEl>
                                        <p:attrNameLst>
                                          <p:attrName>ppt_x</p:attrName>
                                        </p:attrNameLst>
                                      </p:cBhvr>
                                      <p:tavLst>
                                        <p:tav tm="0">
                                          <p:val>
                                            <p:strVal val="#ppt_x+#ppt_w*1.125000"/>
                                          </p:val>
                                        </p:tav>
                                        <p:tav tm="100000">
                                          <p:val>
                                            <p:strVal val="#ppt_x"/>
                                          </p:val>
                                        </p:tav>
                                      </p:tavLst>
                                    </p:anim>
                                    <p:animEffect transition="in" filter="wipe(left)">
                                      <p:cBhvr>
                                        <p:cTn id="36" dur="500"/>
                                        <p:tgtEl>
                                          <p:spTgt spid="3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ppt_x</p:attrName>
                                        </p:attrNameLst>
                                      </p:cBhvr>
                                      <p:tavLst>
                                        <p:tav tm="0">
                                          <p:val>
                                            <p:strVal val="#ppt_x+#ppt_w*1.125000"/>
                                          </p:val>
                                        </p:tav>
                                        <p:tav tm="100000">
                                          <p:val>
                                            <p:strVal val="#ppt_x"/>
                                          </p:val>
                                        </p:tav>
                                      </p:tavLst>
                                    </p:anim>
                                    <p:animEffect transition="in" filter="wipe(left)">
                                      <p:cBhvr>
                                        <p:cTn id="40" dur="500"/>
                                        <p:tgtEl>
                                          <p:spTgt spid="36"/>
                                        </p:tgtEl>
                                      </p:cBhvr>
                                    </p:animEffect>
                                  </p:childTnLst>
                                </p:cTn>
                              </p:par>
                            </p:childTnLst>
                          </p:cTn>
                        </p:par>
                        <p:par>
                          <p:cTn id="41" fill="hold">
                            <p:stCondLst>
                              <p:cond delay="4000"/>
                            </p:stCondLst>
                            <p:childTnLst>
                              <p:par>
                                <p:cTn id="42" presetID="12" presetClass="entr" presetSubtype="2"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p:tgtEl>
                                          <p:spTgt spid="37"/>
                                        </p:tgtEl>
                                        <p:attrNameLst>
                                          <p:attrName>ppt_x</p:attrName>
                                        </p:attrNameLst>
                                      </p:cBhvr>
                                      <p:tavLst>
                                        <p:tav tm="0">
                                          <p:val>
                                            <p:strVal val="#ppt_x+#ppt_w*1.125000"/>
                                          </p:val>
                                        </p:tav>
                                        <p:tav tm="100000">
                                          <p:val>
                                            <p:strVal val="#ppt_x"/>
                                          </p:val>
                                        </p:tav>
                                      </p:tavLst>
                                    </p:anim>
                                    <p:animEffect transition="in" filter="wipe(left)">
                                      <p:cBhvr>
                                        <p:cTn id="45" dur="500"/>
                                        <p:tgtEl>
                                          <p:spTgt spid="37"/>
                                        </p:tgtEl>
                                      </p:cBhvr>
                                    </p:animEffect>
                                  </p:childTnLst>
                                </p:cTn>
                              </p:par>
                              <p:par>
                                <p:cTn id="46" presetID="12" presetClass="entr" presetSubtype="2"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p:tgtEl>
                                          <p:spTgt spid="38"/>
                                        </p:tgtEl>
                                        <p:attrNameLst>
                                          <p:attrName>ppt_x</p:attrName>
                                        </p:attrNameLst>
                                      </p:cBhvr>
                                      <p:tavLst>
                                        <p:tav tm="0">
                                          <p:val>
                                            <p:strVal val="#ppt_x+#ppt_w*1.125000"/>
                                          </p:val>
                                        </p:tav>
                                        <p:tav tm="100000">
                                          <p:val>
                                            <p:strVal val="#ppt_x"/>
                                          </p:val>
                                        </p:tav>
                                      </p:tavLst>
                                    </p:anim>
                                    <p:animEffect transition="in" filter="wipe(left)">
                                      <p:cBhvr>
                                        <p:cTn id="49" dur="500"/>
                                        <p:tgtEl>
                                          <p:spTgt spid="38"/>
                                        </p:tgtEl>
                                      </p:cBhvr>
                                    </p:animEffect>
                                  </p:childTnLst>
                                </p:cTn>
                              </p:par>
                            </p:childTnLst>
                          </p:cTn>
                        </p:par>
                        <p:par>
                          <p:cTn id="50" fill="hold">
                            <p:stCondLst>
                              <p:cond delay="4500"/>
                            </p:stCondLst>
                            <p:childTnLst>
                              <p:par>
                                <p:cTn id="51" presetID="12" presetClass="entr" presetSubtype="2"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p:tgtEl>
                                          <p:spTgt spid="39"/>
                                        </p:tgtEl>
                                        <p:attrNameLst>
                                          <p:attrName>ppt_x</p:attrName>
                                        </p:attrNameLst>
                                      </p:cBhvr>
                                      <p:tavLst>
                                        <p:tav tm="0">
                                          <p:val>
                                            <p:strVal val="#ppt_x+#ppt_w*1.125000"/>
                                          </p:val>
                                        </p:tav>
                                        <p:tav tm="100000">
                                          <p:val>
                                            <p:strVal val="#ppt_x"/>
                                          </p:val>
                                        </p:tav>
                                      </p:tavLst>
                                    </p:anim>
                                    <p:animEffect transition="in" filter="wipe(left)">
                                      <p:cBhvr>
                                        <p:cTn id="54" dur="500"/>
                                        <p:tgtEl>
                                          <p:spTgt spid="39"/>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p:tgtEl>
                                          <p:spTgt spid="40"/>
                                        </p:tgtEl>
                                        <p:attrNameLst>
                                          <p:attrName>ppt_x</p:attrName>
                                        </p:attrNameLst>
                                      </p:cBhvr>
                                      <p:tavLst>
                                        <p:tav tm="0">
                                          <p:val>
                                            <p:strVal val="#ppt_x+#ppt_w*1.125000"/>
                                          </p:val>
                                        </p:tav>
                                        <p:tav tm="100000">
                                          <p:val>
                                            <p:strVal val="#ppt_x"/>
                                          </p:val>
                                        </p:tav>
                                      </p:tavLst>
                                    </p:anim>
                                    <p:animEffect transition="in" filter="wipe(left)">
                                      <p:cBhvr>
                                        <p:cTn id="58" dur="500"/>
                                        <p:tgtEl>
                                          <p:spTgt spid="40"/>
                                        </p:tgtEl>
                                      </p:cBhvr>
                                    </p:animEffect>
                                  </p:childTnLst>
                                </p:cTn>
                              </p:par>
                            </p:childTnLst>
                          </p:cTn>
                        </p:par>
                        <p:par>
                          <p:cTn id="59" fill="hold">
                            <p:stCondLst>
                              <p:cond delay="5000"/>
                            </p:stCondLst>
                            <p:childTnLst>
                              <p:par>
                                <p:cTn id="60" presetID="12" presetClass="entr" presetSubtype="2"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p:tgtEl>
                                          <p:spTgt spid="41"/>
                                        </p:tgtEl>
                                        <p:attrNameLst>
                                          <p:attrName>ppt_x</p:attrName>
                                        </p:attrNameLst>
                                      </p:cBhvr>
                                      <p:tavLst>
                                        <p:tav tm="0">
                                          <p:val>
                                            <p:strVal val="#ppt_x+#ppt_w*1.125000"/>
                                          </p:val>
                                        </p:tav>
                                        <p:tav tm="100000">
                                          <p:val>
                                            <p:strVal val="#ppt_x"/>
                                          </p:val>
                                        </p:tav>
                                      </p:tavLst>
                                    </p:anim>
                                    <p:animEffect transition="in" filter="wipe(left)">
                                      <p:cBhvr>
                                        <p:cTn id="63" dur="500"/>
                                        <p:tgtEl>
                                          <p:spTgt spid="41"/>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ppt_x</p:attrName>
                                        </p:attrNameLst>
                                      </p:cBhvr>
                                      <p:tavLst>
                                        <p:tav tm="0">
                                          <p:val>
                                            <p:strVal val="#ppt_x+#ppt_w*1.125000"/>
                                          </p:val>
                                        </p:tav>
                                        <p:tav tm="100000">
                                          <p:val>
                                            <p:strVal val="#ppt_x"/>
                                          </p:val>
                                        </p:tav>
                                      </p:tavLst>
                                    </p:anim>
                                    <p:animEffect transition="in" filter="wipe(left)">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20" grpId="0" animBg="1"/>
      <p:bldP spid="35" grpId="0"/>
      <p:bldP spid="36" grpId="0"/>
      <p:bldP spid="37" grpId="0"/>
      <p:bldP spid="38" grpId="0"/>
      <p:bldP spid="39" grpId="0"/>
      <p:bldP spid="40" grpId="0"/>
      <p:bldP spid="41"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596727" y="-18387"/>
            <a:ext cx="6544182" cy="6837376"/>
          </a:xfrm>
          <a:custGeom>
            <a:avLst/>
            <a:gdLst>
              <a:gd name="connsiteX0" fmla="*/ 782763 w 2618967"/>
              <a:gd name="connsiteY0" fmla="*/ 0 h 2736304"/>
              <a:gd name="connsiteX1" fmla="*/ 2618967 w 2618967"/>
              <a:gd name="connsiteY1" fmla="*/ 0 h 2736304"/>
              <a:gd name="connsiteX2" fmla="*/ 1831243 w 2618967"/>
              <a:gd name="connsiteY2" fmla="*/ 2736304 h 2736304"/>
              <a:gd name="connsiteX3" fmla="*/ 0 w 2618967"/>
              <a:gd name="connsiteY3" fmla="*/ 2736304 h 2736304"/>
              <a:gd name="connsiteX4" fmla="*/ 0 w 2618967"/>
              <a:gd name="connsiteY4" fmla="*/ 2719071 h 273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8967" h="2736304">
                <a:moveTo>
                  <a:pt x="782763" y="0"/>
                </a:moveTo>
                <a:lnTo>
                  <a:pt x="2618967" y="0"/>
                </a:lnTo>
                <a:lnTo>
                  <a:pt x="1831243" y="2736304"/>
                </a:lnTo>
                <a:lnTo>
                  <a:pt x="0" y="2736304"/>
                </a:lnTo>
                <a:lnTo>
                  <a:pt x="0" y="2719071"/>
                </a:lnTo>
                <a:close/>
              </a:path>
            </a:pathLst>
          </a:cu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2"/>
          <p:cNvSpPr txBox="1"/>
          <p:nvPr/>
        </p:nvSpPr>
        <p:spPr>
          <a:xfrm>
            <a:off x="3868819" y="1168053"/>
            <a:ext cx="8352209" cy="972574"/>
          </a:xfrm>
          <a:prstGeom prst="rect">
            <a:avLst/>
          </a:prstGeom>
          <a:noFill/>
        </p:spPr>
        <p:txBody>
          <a:bodyPr wrap="square" rtlCol="0">
            <a:spAutoFit/>
          </a:bodyPr>
          <a:lstStyle/>
          <a:p>
            <a:pPr algn="just">
              <a:lnSpc>
                <a:spcPct val="130000"/>
              </a:lnSpc>
            </a:pPr>
            <a:r>
              <a:rPr lang="en-US" altLang="zh-CN" sz="44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5" name="TextBox 32"/>
          <p:cNvSpPr txBox="1"/>
          <p:nvPr/>
        </p:nvSpPr>
        <p:spPr>
          <a:xfrm>
            <a:off x="6861423" y="2428660"/>
            <a:ext cx="5040560" cy="3533275"/>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0" name="文本框 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0-#ppt_w/2"/>
                                          </p:val>
                                        </p:tav>
                                        <p:tav tm="100000">
                                          <p:val>
                                            <p:strVal val="#ppt_x"/>
                                          </p:val>
                                        </p:tav>
                                      </p:tavLst>
                                    </p:anim>
                                    <p:anim calcmode="lin" valueType="num">
                                      <p:cBhvr additive="base">
                                        <p:cTn id="22"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67188" y="2021434"/>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74" name="任意多边形 73"/>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1" name="任意多边形 50"/>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 name="组合 1"/>
          <p:cNvGrpSpPr/>
          <p:nvPr/>
        </p:nvGrpSpPr>
        <p:grpSpPr>
          <a:xfrm>
            <a:off x="3237275" y="2021434"/>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52" name="任意多边形 51"/>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3" name="任意多边形 52"/>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5" name="组合 4"/>
          <p:cNvGrpSpPr/>
          <p:nvPr/>
        </p:nvGrpSpPr>
        <p:grpSpPr>
          <a:xfrm>
            <a:off x="6567188" y="4161164"/>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8" name="任意多边形 77"/>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5" name="任意多边形 44"/>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 name="组合 3"/>
          <p:cNvGrpSpPr/>
          <p:nvPr/>
        </p:nvGrpSpPr>
        <p:grpSpPr>
          <a:xfrm>
            <a:off x="3232681" y="4185258"/>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77" name="任意多边形 76"/>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9" name="任意多边形 48"/>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8" name="组合 7"/>
          <p:cNvGrpSpPr/>
          <p:nvPr/>
        </p:nvGrpSpPr>
        <p:grpSpPr>
          <a:xfrm>
            <a:off x="2333018" y="2356940"/>
            <a:ext cx="8247556" cy="3643436"/>
            <a:chOff x="2332224" y="2356940"/>
            <a:chExt cx="8247556" cy="3643436"/>
          </a:xfrm>
        </p:grpSpPr>
        <p:grpSp>
          <p:nvGrpSpPr>
            <p:cNvPr id="6" name="组合 5"/>
            <p:cNvGrpSpPr/>
            <p:nvPr/>
          </p:nvGrpSpPr>
          <p:grpSpPr>
            <a:xfrm>
              <a:off x="2433471" y="2356940"/>
              <a:ext cx="8081289" cy="3643436"/>
              <a:chOff x="2433471" y="2356940"/>
              <a:chExt cx="8081289" cy="3643436"/>
            </a:xfrm>
          </p:grpSpPr>
          <p:grpSp>
            <p:nvGrpSpPr>
              <p:cNvPr id="40" name="组合 39"/>
              <p:cNvGrpSpPr/>
              <p:nvPr/>
            </p:nvGrpSpPr>
            <p:grpSpPr>
              <a:xfrm>
                <a:off x="2433471" y="2356940"/>
                <a:ext cx="8081289" cy="64285"/>
                <a:chOff x="1172471" y="1676076"/>
                <a:chExt cx="5747404" cy="45719"/>
              </a:xfrm>
            </p:grpSpPr>
            <p:sp>
              <p:nvSpPr>
                <p:cNvPr id="54" name="椭圆 53"/>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5" name="椭圆 54"/>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9" name="组合 38"/>
              <p:cNvGrpSpPr/>
              <p:nvPr/>
            </p:nvGrpSpPr>
            <p:grpSpPr>
              <a:xfrm>
                <a:off x="2433471" y="5936091"/>
                <a:ext cx="8081289" cy="64285"/>
                <a:chOff x="1172471" y="1676076"/>
                <a:chExt cx="5747404" cy="45719"/>
              </a:xfrm>
            </p:grpSpPr>
            <p:sp>
              <p:nvSpPr>
                <p:cNvPr id="56" name="椭圆 5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57" name="椭圆 5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sp>
          <p:nvSpPr>
            <p:cNvPr id="41" name="椭圆 40"/>
            <p:cNvSpPr/>
            <p:nvPr/>
          </p:nvSpPr>
          <p:spPr>
            <a:xfrm>
              <a:off x="2332224"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7" name="椭圆 46"/>
            <p:cNvSpPr/>
            <p:nvPr/>
          </p:nvSpPr>
          <p:spPr>
            <a:xfrm>
              <a:off x="7643567" y="4162247"/>
              <a:ext cx="2936213" cy="64285"/>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7" name="组合 6"/>
          <p:cNvGrpSpPr/>
          <p:nvPr/>
        </p:nvGrpSpPr>
        <p:grpSpPr>
          <a:xfrm>
            <a:off x="4170069" y="2741823"/>
            <a:ext cx="4505149" cy="2811703"/>
            <a:chOff x="4169274" y="2741822"/>
            <a:chExt cx="4505149" cy="2811703"/>
          </a:xfrm>
        </p:grpSpPr>
        <p:sp>
          <p:nvSpPr>
            <p:cNvPr id="68" name="Freeform 8"/>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69" name="Freeform 7"/>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70" name="Group 14"/>
            <p:cNvGrpSpPr/>
            <p:nvPr/>
          </p:nvGrpSpPr>
          <p:grpSpPr>
            <a:xfrm>
              <a:off x="4169274" y="2796059"/>
              <a:ext cx="571258" cy="484420"/>
              <a:chOff x="4130294" y="1070076"/>
              <a:chExt cx="635754" cy="539115"/>
            </a:xfrm>
            <a:solidFill>
              <a:schemeClr val="bg1"/>
            </a:solidFill>
          </p:grpSpPr>
          <p:sp>
            <p:nvSpPr>
              <p:cNvPr id="71"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72"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67" name="Freeform 21"/>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chemeClr val="bg1"/>
            </a:solid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34" name="TextBox 41"/>
          <p:cNvSpPr txBox="1"/>
          <p:nvPr/>
        </p:nvSpPr>
        <p:spPr>
          <a:xfrm>
            <a:off x="836926"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836926"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36926"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36926"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41"/>
          <p:cNvSpPr txBox="1"/>
          <p:nvPr/>
        </p:nvSpPr>
        <p:spPr>
          <a:xfrm>
            <a:off x="9366563" y="302872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2" name="TextBox 170"/>
          <p:cNvSpPr txBox="1"/>
          <p:nvPr/>
        </p:nvSpPr>
        <p:spPr>
          <a:xfrm>
            <a:off x="9366563" y="276321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1"/>
          <p:cNvSpPr txBox="1"/>
          <p:nvPr/>
        </p:nvSpPr>
        <p:spPr>
          <a:xfrm>
            <a:off x="9366563" y="488609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4" name="TextBox 170"/>
          <p:cNvSpPr txBox="1"/>
          <p:nvPr/>
        </p:nvSpPr>
        <p:spPr>
          <a:xfrm>
            <a:off x="9366563" y="4620591"/>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文本框 4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anim calcmode="lin" valueType="num">
                                      <p:cBhvr>
                                        <p:cTn id="31" dur="500" fill="hold"/>
                                        <p:tgtEl>
                                          <p:spTgt spid="35"/>
                                        </p:tgtEl>
                                        <p:attrNameLst>
                                          <p:attrName>ppt_x</p:attrName>
                                        </p:attrNameLst>
                                      </p:cBhvr>
                                      <p:tavLst>
                                        <p:tav tm="0">
                                          <p:val>
                                            <p:strVal val="#ppt_x"/>
                                          </p:val>
                                        </p:tav>
                                        <p:tav tm="100000">
                                          <p:val>
                                            <p:strVal val="#ppt_x"/>
                                          </p:val>
                                        </p:tav>
                                      </p:tavLst>
                                    </p:anim>
                                    <p:anim calcmode="lin" valueType="num">
                                      <p:cBhvr>
                                        <p:cTn id="32" dur="500" fill="hold"/>
                                        <p:tgtEl>
                                          <p:spTgt spid="35"/>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anim calcmode="lin" valueType="num">
                                      <p:cBhvr>
                                        <p:cTn id="36" dur="500" fill="hold"/>
                                        <p:tgtEl>
                                          <p:spTgt spid="34"/>
                                        </p:tgtEl>
                                        <p:attrNameLst>
                                          <p:attrName>ppt_x</p:attrName>
                                        </p:attrNameLst>
                                      </p:cBhvr>
                                      <p:tavLst>
                                        <p:tav tm="0">
                                          <p:val>
                                            <p:strVal val="#ppt_x"/>
                                          </p:val>
                                        </p:tav>
                                        <p:tav tm="100000">
                                          <p:val>
                                            <p:strVal val="#ppt_x"/>
                                          </p:val>
                                        </p:tav>
                                      </p:tavLst>
                                    </p:anim>
                                    <p:anim calcmode="lin" valueType="num">
                                      <p:cBhvr>
                                        <p:cTn id="37" dur="500" fill="hold"/>
                                        <p:tgtEl>
                                          <p:spTgt spid="3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anim calcmode="lin" valueType="num">
                                      <p:cBhvr>
                                        <p:cTn id="41" dur="500" fill="hold"/>
                                        <p:tgtEl>
                                          <p:spTgt spid="37"/>
                                        </p:tgtEl>
                                        <p:attrNameLst>
                                          <p:attrName>ppt_x</p:attrName>
                                        </p:attrNameLst>
                                      </p:cBhvr>
                                      <p:tavLst>
                                        <p:tav tm="0">
                                          <p:val>
                                            <p:strVal val="#ppt_x"/>
                                          </p:val>
                                        </p:tav>
                                        <p:tav tm="100000">
                                          <p:val>
                                            <p:strVal val="#ppt_x"/>
                                          </p:val>
                                        </p:tav>
                                      </p:tavLst>
                                    </p:anim>
                                    <p:anim calcmode="lin" valueType="num">
                                      <p:cBhvr>
                                        <p:cTn id="42" dur="500" fill="hold"/>
                                        <p:tgtEl>
                                          <p:spTgt spid="3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anim calcmode="lin" valueType="num">
                                      <p:cBhvr>
                                        <p:cTn id="46" dur="500" fill="hold"/>
                                        <p:tgtEl>
                                          <p:spTgt spid="36"/>
                                        </p:tgtEl>
                                        <p:attrNameLst>
                                          <p:attrName>ppt_x</p:attrName>
                                        </p:attrNameLst>
                                      </p:cBhvr>
                                      <p:tavLst>
                                        <p:tav tm="0">
                                          <p:val>
                                            <p:strVal val="#ppt_x"/>
                                          </p:val>
                                        </p:tav>
                                        <p:tav tm="100000">
                                          <p:val>
                                            <p:strVal val="#ppt_x"/>
                                          </p:val>
                                        </p:tav>
                                      </p:tavLst>
                                    </p:anim>
                                    <p:anim calcmode="lin" valueType="num">
                                      <p:cBhvr>
                                        <p:cTn id="47" dur="500" fill="hold"/>
                                        <p:tgtEl>
                                          <p:spTgt spid="36"/>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anim calcmode="lin" valueType="num">
                                      <p:cBhvr>
                                        <p:cTn id="56" dur="500" fill="hold"/>
                                        <p:tgtEl>
                                          <p:spTgt spid="38"/>
                                        </p:tgtEl>
                                        <p:attrNameLst>
                                          <p:attrName>ppt_x</p:attrName>
                                        </p:attrNameLst>
                                      </p:cBhvr>
                                      <p:tavLst>
                                        <p:tav tm="0">
                                          <p:val>
                                            <p:strVal val="#ppt_x"/>
                                          </p:val>
                                        </p:tav>
                                        <p:tav tm="100000">
                                          <p:val>
                                            <p:strVal val="#ppt_x"/>
                                          </p:val>
                                        </p:tav>
                                      </p:tavLst>
                                    </p:anim>
                                    <p:anim calcmode="lin" valueType="num">
                                      <p:cBhvr>
                                        <p:cTn id="57" dur="500" fill="hold"/>
                                        <p:tgtEl>
                                          <p:spTgt spid="38"/>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anim calcmode="lin" valueType="num">
                                      <p:cBhvr>
                                        <p:cTn id="66" dur="500" fill="hold"/>
                                        <p:tgtEl>
                                          <p:spTgt spid="43"/>
                                        </p:tgtEl>
                                        <p:attrNameLst>
                                          <p:attrName>ppt_x</p:attrName>
                                        </p:attrNameLst>
                                      </p:cBhvr>
                                      <p:tavLst>
                                        <p:tav tm="0">
                                          <p:val>
                                            <p:strVal val="#ppt_x"/>
                                          </p:val>
                                        </p:tav>
                                        <p:tav tm="100000">
                                          <p:val>
                                            <p:strVal val="#ppt_x"/>
                                          </p:val>
                                        </p:tav>
                                      </p:tavLst>
                                    </p:anim>
                                    <p:anim calcmode="lin" valueType="num">
                                      <p:cBhvr>
                                        <p:cTn id="67"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611410" cy="2230840"/>
          </a:xfrm>
          <a:prstGeom prst="rect">
            <a:avLst/>
          </a:prstGeom>
          <a:noFill/>
        </p:spPr>
        <p:txBody>
          <a:bodyPr wrap="none" lIns="45311" tIns="22656" rIns="45311" bIns="22656" rtlCol="0">
            <a:spAutoFit/>
          </a:bodyPr>
          <a:lstStyle/>
          <a:p>
            <a:r>
              <a:rPr lang="en-US" altLang="zh-CN" sz="14200" spc="-149" dirty="0" smtClean="0">
                <a:solidFill>
                  <a:schemeClr val="bg1"/>
                </a:solidFill>
                <a:latin typeface="Agency FB" panose="020B0503020202020204" pitchFamily="34" charset="0"/>
                <a:ea typeface="微软雅黑" panose="020B0503020204020204" pitchFamily="34" charset="-122"/>
                <a:cs typeface="Raavi" panose="020B0502040204020203" pitchFamily="34" charset="0"/>
              </a:rPr>
              <a:t>03</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5" y="880021"/>
            <a:ext cx="12857163" cy="54726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05185" y="1672109"/>
            <a:ext cx="3816424" cy="381642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605839" y="4948070"/>
            <a:ext cx="1631540" cy="163154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524719" y="1641329"/>
            <a:ext cx="6912768" cy="1938992"/>
          </a:xfrm>
          <a:prstGeom prst="rect">
            <a:avLst/>
          </a:prstGeom>
          <a:noFill/>
        </p:spPr>
        <p:txBody>
          <a:bodyPr wrap="square" rtlCol="0">
            <a:spAutoFit/>
          </a:bodyPr>
          <a:lstStyle/>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a:t>
            </a:r>
          </a:p>
          <a:p>
            <a:pPr algn="just"/>
            <a:r>
              <a:rPr lang="en-US" altLang="zh-CN" sz="6000" dirty="0">
                <a:solidFill>
                  <a:schemeClr val="bg1"/>
                </a:solidFill>
                <a:latin typeface="Impact" panose="020B0806030902050204" pitchFamily="34" charset="0"/>
                <a:ea typeface="微软雅黑" panose="020B0503020204020204" pitchFamily="34" charset="-122"/>
                <a:sym typeface="Arial" panose="020B0604020202020204" pitchFamily="34" charset="0"/>
              </a:rPr>
              <a:t>RELATED TITLE WORDS</a:t>
            </a:r>
            <a:endParaRPr lang="en-US" sz="6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6" name="TextBox 32"/>
          <p:cNvSpPr txBox="1"/>
          <p:nvPr/>
        </p:nvSpPr>
        <p:spPr>
          <a:xfrm>
            <a:off x="524719" y="3687764"/>
            <a:ext cx="6624736" cy="2092881"/>
          </a:xfrm>
          <a:prstGeom prst="rect">
            <a:avLst/>
          </a:prstGeom>
          <a:noFill/>
        </p:spPr>
        <p:txBody>
          <a:bodyPr wrap="square" rtlCol="0">
            <a:spAutoFit/>
          </a:bodyPr>
          <a:lstStyle/>
          <a:p>
            <a:pPr algn="just">
              <a:lnSpc>
                <a:spcPct val="130000"/>
              </a:lnSpc>
            </a:pPr>
            <a:r>
              <a:rPr lang="zh-CN" altLang="en-US" sz="20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altLang="zh-CN" sz="20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a:p>
            <a:pPr algn="just">
              <a:lnSpc>
                <a:spcPct val="130000"/>
              </a:lnSpc>
            </a:pPr>
            <a:r>
              <a:rPr lang="zh-CN" alt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12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8" name="文本框 7"/>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9" name="文本框 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by="(-#ppt_w*2)" calcmode="lin" valueType="num">
                                      <p:cBhvr rctx="PPT">
                                        <p:cTn id="29" dur="250" autoRev="1" fill="hold">
                                          <p:stCondLst>
                                            <p:cond delay="0"/>
                                          </p:stCondLst>
                                        </p:cTn>
                                        <p:tgtEl>
                                          <p:spTgt spid="6"/>
                                        </p:tgtEl>
                                        <p:attrNameLst>
                                          <p:attrName>ppt_w</p:attrName>
                                        </p:attrNameLst>
                                      </p:cBhvr>
                                    </p:anim>
                                    <p:anim by="(#ppt_w*0.50)" calcmode="lin" valueType="num">
                                      <p:cBhvr>
                                        <p:cTn id="30" dur="250" decel="50000" autoRev="1" fill="hold">
                                          <p:stCondLst>
                                            <p:cond delay="0"/>
                                          </p:stCondLst>
                                        </p:cTn>
                                        <p:tgtEl>
                                          <p:spTgt spid="6"/>
                                        </p:tgtEl>
                                        <p:attrNameLst>
                                          <p:attrName>ppt_x</p:attrName>
                                        </p:attrNameLst>
                                      </p:cBhvr>
                                    </p:anim>
                                    <p:anim from="(-#ppt_h/2)" to="(#ppt_y)" calcmode="lin" valueType="num">
                                      <p:cBhvr>
                                        <p:cTn id="31" dur="500" fill="hold">
                                          <p:stCondLst>
                                            <p:cond delay="0"/>
                                          </p:stCondLst>
                                        </p:cTn>
                                        <p:tgtEl>
                                          <p:spTgt spid="6"/>
                                        </p:tgtEl>
                                        <p:attrNameLst>
                                          <p:attrName>ppt_y</p:attrName>
                                        </p:attrNameLst>
                                      </p:cBhvr>
                                    </p:anim>
                                    <p:animRot by="21600000">
                                      <p:cBhvr>
                                        <p:cTn id="3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352" y="2793959"/>
            <a:ext cx="5644686" cy="2211976"/>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805"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395" y="3217381"/>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394" y="4311268"/>
            <a:ext cx="3269848"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395" y="5405155"/>
            <a:ext cx="3217647" cy="443143"/>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kumimoji="1" lang="en-US" altLang="ko-KR"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395" y="2939854"/>
            <a:ext cx="1916474" cy="258500"/>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6986395" y="5157803"/>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6986395" y="4048829"/>
            <a:ext cx="1256599" cy="258500"/>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539" y="3999289"/>
            <a:ext cx="3679629" cy="1884340"/>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754" y="2975232"/>
            <a:ext cx="2488600" cy="1544044"/>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780" b="1">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780" b="0" kern="0">
                <a:solidFill>
                  <a:srgbClr val="000000"/>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681" y="1820768"/>
            <a:ext cx="1432734" cy="1469310"/>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780" b="1" kern="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296" y="3813695"/>
            <a:ext cx="459409" cy="443617"/>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679" y="2554034"/>
            <a:ext cx="480357" cy="480867"/>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595" tIns="45796" rIns="91595" bIns="45796" numCol="1" anchor="t" anchorCtr="0" compatLnSpc="1"/>
          <a:lstStyle/>
          <a:p>
            <a:pPr algn="just">
              <a:lnSpc>
                <a:spcPct val="120000"/>
              </a:lnSpc>
            </a:pPr>
            <a:endParaRPr lang="en-US" sz="78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726" y="5173945"/>
            <a:ext cx="452232" cy="443617"/>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595" tIns="45796" rIns="91595" bIns="45796"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4" name="文本框 3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5" name="文本框 3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98364" y="3546890"/>
            <a:ext cx="1411813" cy="1411813"/>
            <a:chOff x="6920031" y="3363156"/>
            <a:chExt cx="1338773" cy="1338773"/>
          </a:xfrm>
        </p:grpSpPr>
        <p:sp>
          <p:nvSpPr>
            <p:cNvPr id="8" name="Oval 7"/>
            <p:cNvSpPr/>
            <p:nvPr/>
          </p:nvSpPr>
          <p:spPr>
            <a:xfrm>
              <a:off x="6920031" y="3363156"/>
              <a:ext cx="1338773" cy="1338773"/>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1" name="Group 20"/>
            <p:cNvGrpSpPr/>
            <p:nvPr/>
          </p:nvGrpSpPr>
          <p:grpSpPr>
            <a:xfrm>
              <a:off x="7357245" y="3796320"/>
              <a:ext cx="464344" cy="465138"/>
              <a:chOff x="7287419" y="3505994"/>
              <a:chExt cx="464344" cy="465138"/>
            </a:xfrm>
            <a:solidFill>
              <a:schemeClr val="bg2"/>
            </a:solidFill>
          </p:grpSpPr>
          <p:sp>
            <p:nvSpPr>
              <p:cNvPr id="22"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3"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4"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5"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6"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27"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2" name="Group 11"/>
          <p:cNvGrpSpPr/>
          <p:nvPr/>
        </p:nvGrpSpPr>
        <p:grpSpPr>
          <a:xfrm>
            <a:off x="6429376" y="2707173"/>
            <a:ext cx="1411813" cy="1411813"/>
            <a:chOff x="6096000" y="2566881"/>
            <a:chExt cx="1338773" cy="1338773"/>
          </a:xfrm>
        </p:grpSpPr>
        <p:sp>
          <p:nvSpPr>
            <p:cNvPr id="7" name="Oval 6"/>
            <p:cNvSpPr/>
            <p:nvPr/>
          </p:nvSpPr>
          <p:spPr>
            <a:xfrm>
              <a:off x="6096000" y="2566881"/>
              <a:ext cx="1338773" cy="1338773"/>
            </a:xfrm>
            <a:prstGeom prst="ellipse">
              <a:avLst/>
            </a:prstGeom>
            <a:solidFill>
              <a:schemeClr val="accent4">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28" name="Group 27"/>
            <p:cNvGrpSpPr/>
            <p:nvPr/>
          </p:nvGrpSpPr>
          <p:grpSpPr>
            <a:xfrm>
              <a:off x="6551978" y="3004095"/>
              <a:ext cx="434975" cy="464344"/>
              <a:chOff x="9159875" y="1647825"/>
              <a:chExt cx="434975" cy="464344"/>
            </a:xfrm>
            <a:solidFill>
              <a:schemeClr val="bg2"/>
            </a:solidFill>
          </p:grpSpPr>
          <p:sp>
            <p:nvSpPr>
              <p:cNvPr id="2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3" name="Group 12"/>
          <p:cNvGrpSpPr/>
          <p:nvPr/>
        </p:nvGrpSpPr>
        <p:grpSpPr>
          <a:xfrm>
            <a:off x="4600935" y="1873754"/>
            <a:ext cx="2067036" cy="2067036"/>
            <a:chOff x="4362154" y="1776581"/>
            <a:chExt cx="1960098" cy="1960098"/>
          </a:xfrm>
        </p:grpSpPr>
        <p:sp>
          <p:nvSpPr>
            <p:cNvPr id="6" name="Oval 5"/>
            <p:cNvSpPr/>
            <p:nvPr/>
          </p:nvSpPr>
          <p:spPr>
            <a:xfrm>
              <a:off x="4362154" y="1776581"/>
              <a:ext cx="1960098" cy="1960098"/>
            </a:xfrm>
            <a:prstGeom prst="ellipse">
              <a:avLst/>
            </a:prstGeom>
            <a:solidFill>
              <a:schemeClr val="accent3">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4"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0" name="Group 9"/>
          <p:cNvGrpSpPr/>
          <p:nvPr/>
        </p:nvGrpSpPr>
        <p:grpSpPr>
          <a:xfrm>
            <a:off x="6429377" y="4640692"/>
            <a:ext cx="1879123" cy="1879123"/>
            <a:chOff x="6096000" y="4400370"/>
            <a:chExt cx="1781907" cy="1781907"/>
          </a:xfrm>
        </p:grpSpPr>
        <p:sp>
          <p:nvSpPr>
            <p:cNvPr id="9" name="Oval 8"/>
            <p:cNvSpPr/>
            <p:nvPr/>
          </p:nvSpPr>
          <p:spPr>
            <a:xfrm>
              <a:off x="6096000" y="4400370"/>
              <a:ext cx="1781907" cy="1781907"/>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grpSp>
        <p:nvGrpSpPr>
          <p:cNvPr id="14" name="Group 13"/>
          <p:cNvGrpSpPr/>
          <p:nvPr/>
        </p:nvGrpSpPr>
        <p:grpSpPr>
          <a:xfrm>
            <a:off x="4148576" y="3520020"/>
            <a:ext cx="1411813" cy="1411813"/>
            <a:chOff x="3933196" y="3337676"/>
            <a:chExt cx="1338773" cy="1338773"/>
          </a:xfrm>
        </p:grpSpPr>
        <p:sp>
          <p:nvSpPr>
            <p:cNvPr id="5" name="Oval 4"/>
            <p:cNvSpPr/>
            <p:nvPr/>
          </p:nvSpPr>
          <p:spPr>
            <a:xfrm>
              <a:off x="3933196" y="3337676"/>
              <a:ext cx="1338773" cy="1338773"/>
            </a:xfrm>
            <a:prstGeom prst="ellipse">
              <a:avLst/>
            </a:prstGeom>
            <a:solidFill>
              <a:schemeClr val="accent2">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2" name="Group 31"/>
            <p:cNvGrpSpPr/>
            <p:nvPr/>
          </p:nvGrpSpPr>
          <p:grpSpPr>
            <a:xfrm>
              <a:off x="4370013" y="3811402"/>
              <a:ext cx="465138" cy="391319"/>
              <a:chOff x="5368132" y="2625725"/>
              <a:chExt cx="465138" cy="391319"/>
            </a:xfrm>
            <a:solidFill>
              <a:schemeClr val="bg2"/>
            </a:solidFill>
          </p:grpSpPr>
          <p:sp>
            <p:nvSpPr>
              <p:cNvPr id="3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grpSp>
        <p:nvGrpSpPr>
          <p:cNvPr id="15" name="Group 14"/>
          <p:cNvGrpSpPr/>
          <p:nvPr/>
        </p:nvGrpSpPr>
        <p:grpSpPr>
          <a:xfrm>
            <a:off x="4499671" y="4811474"/>
            <a:ext cx="1060716" cy="1060716"/>
            <a:chOff x="4266129" y="4562318"/>
            <a:chExt cx="1005840" cy="1005840"/>
          </a:xfrm>
        </p:grpSpPr>
        <p:sp>
          <p:nvSpPr>
            <p:cNvPr id="4" name="Oval 3"/>
            <p:cNvSpPr/>
            <p:nvPr/>
          </p:nvSpPr>
          <p:spPr>
            <a:xfrm>
              <a:off x="4266129" y="4562318"/>
              <a:ext cx="1005840" cy="1005840"/>
            </a:xfrm>
            <a:prstGeom prst="ellipse">
              <a:avLst/>
            </a:prstGeom>
            <a:solidFill>
              <a:schemeClr val="accent1">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36" name="Group 35"/>
            <p:cNvGrpSpPr/>
            <p:nvPr/>
          </p:nvGrpSpPr>
          <p:grpSpPr>
            <a:xfrm>
              <a:off x="4536877" y="4882511"/>
              <a:ext cx="464344" cy="362744"/>
              <a:chOff x="2581275" y="1710532"/>
              <a:chExt cx="464344" cy="362744"/>
            </a:xfrm>
            <a:solidFill>
              <a:schemeClr val="bg2"/>
            </a:solidFill>
          </p:grpSpPr>
          <p:sp>
            <p:nvSpPr>
              <p:cNvPr id="37"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8"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39"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0"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1"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2"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sp>
            <p:nvSpPr>
              <p:cNvPr id="43"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latin typeface="Franklin Gothic Medium" panose="020B0603020102020204" pitchFamily="34" charset="0"/>
                  <a:ea typeface="微软雅黑" panose="020B0503020204020204" pitchFamily="34" charset="-122"/>
                  <a:cs typeface="Arial" panose="020B0604020202020204" pitchFamily="34" charset="0"/>
                  <a:sym typeface="Gill Sans" charset="0"/>
                </a:endParaRPr>
              </a:p>
            </p:txBody>
          </p:sp>
        </p:grpSp>
      </p:grpSp>
      <p:sp>
        <p:nvSpPr>
          <p:cNvPr id="67" name="TextBox 41"/>
          <p:cNvSpPr txBox="1"/>
          <p:nvPr/>
        </p:nvSpPr>
        <p:spPr>
          <a:xfrm>
            <a:off x="1386000" y="542750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70"/>
          <p:cNvSpPr txBox="1"/>
          <p:nvPr/>
        </p:nvSpPr>
        <p:spPr>
          <a:xfrm>
            <a:off x="1607566" y="514061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TextBox 41"/>
          <p:cNvSpPr txBox="1"/>
          <p:nvPr/>
        </p:nvSpPr>
        <p:spPr>
          <a:xfrm>
            <a:off x="1371713" y="3655851"/>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0" name="TextBox 170"/>
          <p:cNvSpPr txBox="1"/>
          <p:nvPr/>
        </p:nvSpPr>
        <p:spPr>
          <a:xfrm>
            <a:off x="1593279" y="3368968"/>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TextBox 41"/>
          <p:cNvSpPr txBox="1"/>
          <p:nvPr/>
        </p:nvSpPr>
        <p:spPr>
          <a:xfrm>
            <a:off x="1371713" y="1869914"/>
            <a:ext cx="2651792" cy="640502"/>
          </a:xfrm>
          <a:prstGeom prst="rect">
            <a:avLst/>
          </a:prstGeom>
          <a:noFill/>
        </p:spPr>
        <p:txBody>
          <a:bodyPr wrap="square" lIns="85667" tIns="42834" rIns="85667" bIns="42834" rtlCol="0">
            <a:spAutoFit/>
          </a:bodyPr>
          <a:lstStyle/>
          <a:p>
            <a:pPr algn="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170"/>
          <p:cNvSpPr txBox="1"/>
          <p:nvPr/>
        </p:nvSpPr>
        <p:spPr>
          <a:xfrm>
            <a:off x="1593279" y="1583031"/>
            <a:ext cx="2430227" cy="355904"/>
          </a:xfrm>
          <a:prstGeom prst="rect">
            <a:avLst/>
          </a:prstGeom>
          <a:noFill/>
        </p:spPr>
        <p:txBody>
          <a:bodyPr wrap="square" lIns="96431" tIns="48215" rIns="96431" bIns="48215"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41"/>
          <p:cNvSpPr txBox="1"/>
          <p:nvPr/>
        </p:nvSpPr>
        <p:spPr>
          <a:xfrm>
            <a:off x="8658338" y="5384639"/>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4" name="TextBox 170"/>
          <p:cNvSpPr txBox="1"/>
          <p:nvPr/>
        </p:nvSpPr>
        <p:spPr>
          <a:xfrm>
            <a:off x="8658339" y="512765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41"/>
          <p:cNvSpPr txBox="1"/>
          <p:nvPr/>
        </p:nvSpPr>
        <p:spPr>
          <a:xfrm>
            <a:off x="8915513" y="3698714"/>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76" name="TextBox 170"/>
          <p:cNvSpPr txBox="1"/>
          <p:nvPr/>
        </p:nvSpPr>
        <p:spPr>
          <a:xfrm>
            <a:off x="8915514" y="338329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41"/>
          <p:cNvSpPr txBox="1"/>
          <p:nvPr/>
        </p:nvSpPr>
        <p:spPr>
          <a:xfrm>
            <a:off x="7815375" y="206615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0" name="TextBox 170"/>
          <p:cNvSpPr txBox="1"/>
          <p:nvPr/>
        </p:nvSpPr>
        <p:spPr>
          <a:xfrm>
            <a:off x="7815376" y="17272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anim calcmode="lin" valueType="num">
                                      <p:cBhvr>
                                        <p:cTn id="44" dur="500" fill="hold"/>
                                        <p:tgtEl>
                                          <p:spTgt spid="74"/>
                                        </p:tgtEl>
                                        <p:attrNameLst>
                                          <p:attrName>ppt_x</p:attrName>
                                        </p:attrNameLst>
                                      </p:cBhvr>
                                      <p:tavLst>
                                        <p:tav tm="0">
                                          <p:val>
                                            <p:strVal val="#ppt_x"/>
                                          </p:val>
                                        </p:tav>
                                        <p:tav tm="100000">
                                          <p:val>
                                            <p:strVal val="#ppt_x"/>
                                          </p:val>
                                        </p:tav>
                                      </p:tavLst>
                                    </p:anim>
                                    <p:anim calcmode="lin" valueType="num">
                                      <p:cBhvr>
                                        <p:cTn id="45" dur="500" fill="hold"/>
                                        <p:tgtEl>
                                          <p:spTgt spid="7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anim calcmode="lin" valueType="num">
                                      <p:cBhvr>
                                        <p:cTn id="49" dur="500" fill="hold"/>
                                        <p:tgtEl>
                                          <p:spTgt spid="73"/>
                                        </p:tgtEl>
                                        <p:attrNameLst>
                                          <p:attrName>ppt_x</p:attrName>
                                        </p:attrNameLst>
                                      </p:cBhvr>
                                      <p:tavLst>
                                        <p:tav tm="0">
                                          <p:val>
                                            <p:strVal val="#ppt_x"/>
                                          </p:val>
                                        </p:tav>
                                        <p:tav tm="100000">
                                          <p:val>
                                            <p:strVal val="#ppt_x"/>
                                          </p:val>
                                        </p:tav>
                                      </p:tavLst>
                                    </p:anim>
                                    <p:anim calcmode="lin" valueType="num">
                                      <p:cBhvr>
                                        <p:cTn id="50" dur="500" fill="hold"/>
                                        <p:tgtEl>
                                          <p:spTgt spid="73"/>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47"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anim calcmode="lin" valueType="num">
                                      <p:cBhvr>
                                        <p:cTn id="55" dur="500" fill="hold"/>
                                        <p:tgtEl>
                                          <p:spTgt spid="76"/>
                                        </p:tgtEl>
                                        <p:attrNameLst>
                                          <p:attrName>ppt_x</p:attrName>
                                        </p:attrNameLst>
                                      </p:cBhvr>
                                      <p:tavLst>
                                        <p:tav tm="0">
                                          <p:val>
                                            <p:strVal val="#ppt_x"/>
                                          </p:val>
                                        </p:tav>
                                        <p:tav tm="100000">
                                          <p:val>
                                            <p:strVal val="#ppt_x"/>
                                          </p:val>
                                        </p:tav>
                                      </p:tavLst>
                                    </p:anim>
                                    <p:anim calcmode="lin" valueType="num">
                                      <p:cBhvr>
                                        <p:cTn id="56" dur="5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47"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anim calcmode="lin" valueType="num">
                                      <p:cBhvr>
                                        <p:cTn id="66" dur="500" fill="hold"/>
                                        <p:tgtEl>
                                          <p:spTgt spid="80"/>
                                        </p:tgtEl>
                                        <p:attrNameLst>
                                          <p:attrName>ppt_x</p:attrName>
                                        </p:attrNameLst>
                                      </p:cBhvr>
                                      <p:tavLst>
                                        <p:tav tm="0">
                                          <p:val>
                                            <p:strVal val="#ppt_x"/>
                                          </p:val>
                                        </p:tav>
                                        <p:tav tm="100000">
                                          <p:val>
                                            <p:strVal val="#ppt_x"/>
                                          </p:val>
                                        </p:tav>
                                      </p:tavLst>
                                    </p:anim>
                                    <p:anim calcmode="lin" valueType="num">
                                      <p:cBhvr>
                                        <p:cTn id="67" dur="500" fill="hold"/>
                                        <p:tgtEl>
                                          <p:spTgt spid="8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500"/>
                                        <p:tgtEl>
                                          <p:spTgt spid="79"/>
                                        </p:tgtEl>
                                      </p:cBhvr>
                                    </p:animEffect>
                                    <p:anim calcmode="lin" valueType="num">
                                      <p:cBhvr>
                                        <p:cTn id="71" dur="500" fill="hold"/>
                                        <p:tgtEl>
                                          <p:spTgt spid="79"/>
                                        </p:tgtEl>
                                        <p:attrNameLst>
                                          <p:attrName>ppt_x</p:attrName>
                                        </p:attrNameLst>
                                      </p:cBhvr>
                                      <p:tavLst>
                                        <p:tav tm="0">
                                          <p:val>
                                            <p:strVal val="#ppt_x"/>
                                          </p:val>
                                        </p:tav>
                                        <p:tav tm="100000">
                                          <p:val>
                                            <p:strVal val="#ppt_x"/>
                                          </p:val>
                                        </p:tav>
                                      </p:tavLst>
                                    </p:anim>
                                    <p:anim calcmode="lin" valueType="num">
                                      <p:cBhvr>
                                        <p:cTn id="72" dur="500" fill="hold"/>
                                        <p:tgtEl>
                                          <p:spTgt spid="79"/>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47" presetClass="entr" presetSubtype="0"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anim calcmode="lin" valueType="num">
                                      <p:cBhvr>
                                        <p:cTn id="77" dur="500" fill="hold"/>
                                        <p:tgtEl>
                                          <p:spTgt spid="72"/>
                                        </p:tgtEl>
                                        <p:attrNameLst>
                                          <p:attrName>ppt_x</p:attrName>
                                        </p:attrNameLst>
                                      </p:cBhvr>
                                      <p:tavLst>
                                        <p:tav tm="0">
                                          <p:val>
                                            <p:strVal val="#ppt_x"/>
                                          </p:val>
                                        </p:tav>
                                        <p:tav tm="100000">
                                          <p:val>
                                            <p:strVal val="#ppt_x"/>
                                          </p:val>
                                        </p:tav>
                                      </p:tavLst>
                                    </p:anim>
                                    <p:anim calcmode="lin" valueType="num">
                                      <p:cBhvr>
                                        <p:cTn id="78" dur="500" fill="hold"/>
                                        <p:tgtEl>
                                          <p:spTgt spid="7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500"/>
                                        <p:tgtEl>
                                          <p:spTgt spid="71"/>
                                        </p:tgtEl>
                                      </p:cBhvr>
                                    </p:animEffect>
                                    <p:anim calcmode="lin" valueType="num">
                                      <p:cBhvr>
                                        <p:cTn id="82" dur="500" fill="hold"/>
                                        <p:tgtEl>
                                          <p:spTgt spid="71"/>
                                        </p:tgtEl>
                                        <p:attrNameLst>
                                          <p:attrName>ppt_x</p:attrName>
                                        </p:attrNameLst>
                                      </p:cBhvr>
                                      <p:tavLst>
                                        <p:tav tm="0">
                                          <p:val>
                                            <p:strVal val="#ppt_x"/>
                                          </p:val>
                                        </p:tav>
                                        <p:tav tm="100000">
                                          <p:val>
                                            <p:strVal val="#ppt_x"/>
                                          </p:val>
                                        </p:tav>
                                      </p:tavLst>
                                    </p:anim>
                                    <p:anim calcmode="lin" valueType="num">
                                      <p:cBhvr>
                                        <p:cTn id="83" dur="5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anim calcmode="lin" valueType="num">
                                      <p:cBhvr>
                                        <p:cTn id="88" dur="500" fill="hold"/>
                                        <p:tgtEl>
                                          <p:spTgt spid="70"/>
                                        </p:tgtEl>
                                        <p:attrNameLst>
                                          <p:attrName>ppt_x</p:attrName>
                                        </p:attrNameLst>
                                      </p:cBhvr>
                                      <p:tavLst>
                                        <p:tav tm="0">
                                          <p:val>
                                            <p:strVal val="#ppt_x"/>
                                          </p:val>
                                        </p:tav>
                                        <p:tav tm="100000">
                                          <p:val>
                                            <p:strVal val="#ppt_x"/>
                                          </p:val>
                                        </p:tav>
                                      </p:tavLst>
                                    </p:anim>
                                    <p:anim calcmode="lin" valueType="num">
                                      <p:cBhvr>
                                        <p:cTn id="89" dur="500" fill="hold"/>
                                        <p:tgtEl>
                                          <p:spTgt spid="7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ppt_x</p:attrName>
                                        </p:attrNameLst>
                                      </p:cBhvr>
                                      <p:tavLst>
                                        <p:tav tm="0">
                                          <p:val>
                                            <p:strVal val="#ppt_x"/>
                                          </p:val>
                                        </p:tav>
                                        <p:tav tm="100000">
                                          <p:val>
                                            <p:strVal val="#ppt_x"/>
                                          </p:val>
                                        </p:tav>
                                      </p:tavLst>
                                    </p:anim>
                                    <p:anim calcmode="lin" valueType="num">
                                      <p:cBhvr>
                                        <p:cTn id="94" dur="500" fill="hold"/>
                                        <p:tgtEl>
                                          <p:spTgt spid="69"/>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47" presetClass="entr" presetSubtype="0" fill="hold" grpId="0" nodeType="after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strVal val="#ppt_x"/>
                                          </p:val>
                                        </p:tav>
                                        <p:tav tm="100000">
                                          <p:val>
                                            <p:strVal val="#ppt_x"/>
                                          </p:val>
                                        </p:tav>
                                      </p:tavLst>
                                    </p:anim>
                                    <p:anim calcmode="lin" valueType="num">
                                      <p:cBhvr>
                                        <p:cTn id="100" dur="500" fill="hold"/>
                                        <p:tgtEl>
                                          <p:spTgt spid="6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fade">
                                      <p:cBhvr>
                                        <p:cTn id="103" dur="500"/>
                                        <p:tgtEl>
                                          <p:spTgt spid="67"/>
                                        </p:tgtEl>
                                      </p:cBhvr>
                                    </p:animEffect>
                                    <p:anim calcmode="lin" valueType="num">
                                      <p:cBhvr>
                                        <p:cTn id="104" dur="500" fill="hold"/>
                                        <p:tgtEl>
                                          <p:spTgt spid="67"/>
                                        </p:tgtEl>
                                        <p:attrNameLst>
                                          <p:attrName>ppt_x</p:attrName>
                                        </p:attrNameLst>
                                      </p:cBhvr>
                                      <p:tavLst>
                                        <p:tav tm="0">
                                          <p:val>
                                            <p:strVal val="#ppt_x"/>
                                          </p:val>
                                        </p:tav>
                                        <p:tav tm="100000">
                                          <p:val>
                                            <p:strVal val="#ppt_x"/>
                                          </p:val>
                                        </p:tav>
                                      </p:tavLst>
                                    </p:anim>
                                    <p:anim calcmode="lin" valueType="num">
                                      <p:cBhvr>
                                        <p:cTn id="105"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P spid="74" grpId="0"/>
      <p:bldP spid="75" grpId="0"/>
      <p:bldP spid="76"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0"/>
            <a:ext cx="12857163"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4" y="1888133"/>
            <a:ext cx="3148318" cy="2160240"/>
          </a:xfrm>
          <a:prstGeom prst="rect">
            <a:avLst/>
          </a:prstGeom>
          <a:blipFill dpi="0" rotWithShape="1">
            <a:blip r:embed="rId3" cstate="screen"/>
            <a:srcRect/>
            <a:stretch>
              <a:fillRect t="1254" b="12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37076"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73358" y="1888133"/>
            <a:ext cx="3148318" cy="216024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709639" y="188813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94"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37076" y="4128413"/>
            <a:ext cx="3148318" cy="2160240"/>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473358" y="4128413"/>
            <a:ext cx="3148318" cy="21602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09639" y="4128413"/>
            <a:ext cx="3148318" cy="2160240"/>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568994" y="915559"/>
            <a:ext cx="9532789" cy="1052596"/>
          </a:xfrm>
          <a:prstGeom prst="rect">
            <a:avLst/>
          </a:prstGeom>
          <a:noFill/>
        </p:spPr>
        <p:txBody>
          <a:bodyPr wrap="square" rtlCol="0">
            <a:spAutoFit/>
          </a:bodyPr>
          <a:lstStyle/>
          <a:p>
            <a:pPr algn="just">
              <a:lnSpc>
                <a:spcPct val="130000"/>
              </a:lnSpc>
            </a:pPr>
            <a:r>
              <a:rPr lang="en-US" altLang="zh-CN" sz="4800" dirty="0">
                <a:solidFill>
                  <a:schemeClr val="bg1"/>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8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15" name="TextBox 32"/>
          <p:cNvSpPr txBox="1"/>
          <p:nvPr/>
        </p:nvSpPr>
        <p:spPr>
          <a:xfrm>
            <a:off x="369331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0" name="TextBox 32"/>
          <p:cNvSpPr txBox="1"/>
          <p:nvPr/>
        </p:nvSpPr>
        <p:spPr>
          <a:xfrm>
            <a:off x="10185556" y="254199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1" name="TextBox 32"/>
          <p:cNvSpPr txBox="1"/>
          <p:nvPr/>
        </p:nvSpPr>
        <p:spPr>
          <a:xfrm>
            <a:off x="43195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2" name="TextBox 32"/>
          <p:cNvSpPr txBox="1"/>
          <p:nvPr/>
        </p:nvSpPr>
        <p:spPr>
          <a:xfrm>
            <a:off x="6924196" y="4736552"/>
            <a:ext cx="2235838" cy="932563"/>
          </a:xfrm>
          <a:prstGeom prst="rect">
            <a:avLst/>
          </a:prstGeom>
          <a:noFill/>
        </p:spPr>
        <p:txBody>
          <a:bodyPr wrap="square" rtlCol="0">
            <a:spAutoFit/>
          </a:bodyPr>
          <a:lstStyle/>
          <a:p>
            <a:pPr algn="just">
              <a:lnSpc>
                <a:spcPct val="130000"/>
              </a:lnSpc>
            </a:pPr>
            <a:r>
              <a:rPr lang="zh-CN" alt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lang="en-US" sz="1400" dirty="0">
              <a:solidFill>
                <a:schemeClr val="bg1"/>
              </a:solidFill>
              <a:latin typeface="Impact" panose="020B0806030902050204" pitchFamily="34" charset="0"/>
              <a:ea typeface="微软雅黑" panose="020B0503020204020204" pitchFamily="34" charset="-122"/>
              <a:sym typeface="Arial" panose="020B0604020202020204" pitchFamily="34" charset="0"/>
            </a:endParaRPr>
          </a:p>
        </p:txBody>
      </p:sp>
      <p:sp>
        <p:nvSpPr>
          <p:cNvPr id="24" name="文本框 2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5" name="文本框 2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by="(-#ppt_w*2)" calcmode="lin" valueType="num">
                                      <p:cBhvr rctx="PPT">
                                        <p:cTn id="7" dur="250" autoRev="1" fill="hold">
                                          <p:stCondLst>
                                            <p:cond delay="0"/>
                                          </p:stCondLst>
                                        </p:cTn>
                                        <p:tgtEl>
                                          <p:spTgt spid="33"/>
                                        </p:tgtEl>
                                        <p:attrNameLst>
                                          <p:attrName>ppt_w</p:attrName>
                                        </p:attrNameLst>
                                      </p:cBhvr>
                                    </p:anim>
                                    <p:anim by="(#ppt_w*0.50)" calcmode="lin" valueType="num">
                                      <p:cBhvr>
                                        <p:cTn id="8" dur="250" decel="50000" autoRev="1" fill="hold">
                                          <p:stCondLst>
                                            <p:cond delay="0"/>
                                          </p:stCondLst>
                                        </p:cTn>
                                        <p:tgtEl>
                                          <p:spTgt spid="33"/>
                                        </p:tgtEl>
                                        <p:attrNameLst>
                                          <p:attrName>ppt_x</p:attrName>
                                        </p:attrNameLst>
                                      </p:cBhvr>
                                    </p:anim>
                                    <p:anim from="(-#ppt_h/2)" to="(#ppt_y)" calcmode="lin" valueType="num">
                                      <p:cBhvr>
                                        <p:cTn id="9" dur="500" fill="hold">
                                          <p:stCondLst>
                                            <p:cond delay="0"/>
                                          </p:stCondLst>
                                        </p:cTn>
                                        <p:tgtEl>
                                          <p:spTgt spid="33"/>
                                        </p:tgtEl>
                                        <p:attrNameLst>
                                          <p:attrName>ppt_y</p:attrName>
                                        </p:attrNameLst>
                                      </p:cBhvr>
                                    </p:anim>
                                    <p:animRot by="21600000">
                                      <p:cBhvr>
                                        <p:cTn id="10" dur="500" fill="hold">
                                          <p:stCondLst>
                                            <p:cond delay="0"/>
                                          </p:stCondLst>
                                        </p:cTn>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250" fill="hold"/>
                                        <p:tgtEl>
                                          <p:spTgt spid="15"/>
                                        </p:tgtEl>
                                        <p:attrNameLst>
                                          <p:attrName>ppt_x</p:attrName>
                                        </p:attrNameLst>
                                      </p:cBhvr>
                                      <p:tavLst>
                                        <p:tav tm="0">
                                          <p:val>
                                            <p:strVal val="0-#ppt_w/2"/>
                                          </p:val>
                                        </p:tav>
                                        <p:tav tm="100000">
                                          <p:val>
                                            <p:strVal val="#ppt_x"/>
                                          </p:val>
                                        </p:tav>
                                      </p:tavLst>
                                    </p:anim>
                                    <p:anim calcmode="lin" valueType="num">
                                      <p:cBhvr additive="base">
                                        <p:cTn id="25" dur="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strips(downRight)">
                                      <p:cBhvr>
                                        <p:cTn id="35" dur="500"/>
                                        <p:tgtEl>
                                          <p:spTgt spid="19"/>
                                        </p:tgtEl>
                                      </p:cBhvr>
                                    </p:animEffect>
                                  </p:childTnLst>
                                </p:cTn>
                              </p:par>
                            </p:childTnLst>
                          </p:cTn>
                        </p:par>
                        <p:par>
                          <p:cTn id="36" fill="hold">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250" fill="hold"/>
                                        <p:tgtEl>
                                          <p:spTgt spid="20"/>
                                        </p:tgtEl>
                                        <p:attrNameLst>
                                          <p:attrName>ppt_x</p:attrName>
                                        </p:attrNameLst>
                                      </p:cBhvr>
                                      <p:tavLst>
                                        <p:tav tm="0">
                                          <p:val>
                                            <p:strVal val="0-#ppt_w/2"/>
                                          </p:val>
                                        </p:tav>
                                        <p:tav tm="100000">
                                          <p:val>
                                            <p:strVal val="#ppt_x"/>
                                          </p:val>
                                        </p:tav>
                                      </p:tavLst>
                                    </p:anim>
                                    <p:anim calcmode="lin" valueType="num">
                                      <p:cBhvr additive="base">
                                        <p:cTn id="40" dur="25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strips(downRigh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strips(downRight)">
                                      <p:cBhvr>
                                        <p:cTn id="50" dur="500"/>
                                        <p:tgtEl>
                                          <p:spTgt spid="28"/>
                                        </p:tgtEl>
                                      </p:cBhvr>
                                    </p:animEffect>
                                  </p:childTnLst>
                                </p:cTn>
                              </p:par>
                            </p:childTnLst>
                          </p:cTn>
                        </p:par>
                        <p:par>
                          <p:cTn id="51" fill="hold">
                            <p:stCondLst>
                              <p:cond delay="500"/>
                            </p:stCondLst>
                            <p:childTnLst>
                              <p:par>
                                <p:cTn id="52" presetID="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250" fill="hold"/>
                                        <p:tgtEl>
                                          <p:spTgt spid="21"/>
                                        </p:tgtEl>
                                        <p:attrNameLst>
                                          <p:attrName>ppt_x</p:attrName>
                                        </p:attrNameLst>
                                      </p:cBhvr>
                                      <p:tavLst>
                                        <p:tav tm="0">
                                          <p:val>
                                            <p:strVal val="0-#ppt_w/2"/>
                                          </p:val>
                                        </p:tav>
                                        <p:tav tm="100000">
                                          <p:val>
                                            <p:strVal val="#ppt_x"/>
                                          </p:val>
                                        </p:tav>
                                      </p:tavLst>
                                    </p:anim>
                                    <p:anim calcmode="lin" valueType="num">
                                      <p:cBhvr additive="base">
                                        <p:cTn id="55" dur="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Righ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strips(downRight)">
                                      <p:cBhvr>
                                        <p:cTn id="65" dur="500"/>
                                        <p:tgtEl>
                                          <p:spTgt spid="30"/>
                                        </p:tgtEl>
                                      </p:cBhvr>
                                    </p:animEffect>
                                  </p:childTnLst>
                                </p:cTn>
                              </p:par>
                            </p:childTnLst>
                          </p:cTn>
                        </p:par>
                        <p:par>
                          <p:cTn id="66" fill="hold">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250" fill="hold"/>
                                        <p:tgtEl>
                                          <p:spTgt spid="22"/>
                                        </p:tgtEl>
                                        <p:attrNameLst>
                                          <p:attrName>ppt_x</p:attrName>
                                        </p:attrNameLst>
                                      </p:cBhvr>
                                      <p:tavLst>
                                        <p:tav tm="0">
                                          <p:val>
                                            <p:strVal val="0-#ppt_w/2"/>
                                          </p:val>
                                        </p:tav>
                                        <p:tav tm="100000">
                                          <p:val>
                                            <p:strVal val="#ppt_x"/>
                                          </p:val>
                                        </p:tav>
                                      </p:tavLst>
                                    </p:anim>
                                    <p:anim calcmode="lin" valueType="num">
                                      <p:cBhvr additive="base">
                                        <p:cTn id="70" dur="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8" grpId="0" animBg="1"/>
      <p:bldP spid="29" grpId="0" animBg="1"/>
      <p:bldP spid="30" grpId="0" animBg="1"/>
      <p:bldP spid="31" grpId="0" animBg="1"/>
      <p:bldP spid="33" grpId="0"/>
      <p:bldP spid="15"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40878" cy="2230840"/>
          </a:xfrm>
          <a:prstGeom prst="rect">
            <a:avLst/>
          </a:prstGeom>
          <a:noFill/>
        </p:spPr>
        <p:txBody>
          <a:bodyPr wrap="none" lIns="45311" tIns="22656" rIns="45311" bIns="22656" rtlCol="0">
            <a:spAutoFit/>
          </a:bodyPr>
          <a:lstStyle/>
          <a:p>
            <a:r>
              <a:rPr lang="en-US" altLang="zh-CN" sz="14200" spc="-149" dirty="0" smtClean="0">
                <a:solidFill>
                  <a:schemeClr val="bg1"/>
                </a:solidFill>
                <a:latin typeface="Agency FB" panose="020B0503020202020204" pitchFamily="34" charset="0"/>
                <a:ea typeface="微软雅黑" panose="020B0503020204020204" pitchFamily="34" charset="-122"/>
                <a:cs typeface="Raavi" panose="020B0502040204020203" pitchFamily="34" charset="0"/>
              </a:rPr>
              <a:t>04</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289107" y="1706544"/>
            <a:ext cx="4196749" cy="4197076"/>
          </a:xfrm>
          <a:custGeom>
            <a:avLst/>
            <a:gdLst>
              <a:gd name="connsiteX0" fmla="*/ 2727175 w 3979631"/>
              <a:gd name="connsiteY0" fmla="*/ 3336801 h 3979941"/>
              <a:gd name="connsiteX1" fmla="*/ 2956280 w 3979631"/>
              <a:gd name="connsiteY1" fmla="*/ 3733623 h 3979941"/>
              <a:gd name="connsiteX2" fmla="*/ 2846449 w 3979631"/>
              <a:gd name="connsiteY2" fmla="*/ 3791803 h 3979941"/>
              <a:gd name="connsiteX3" fmla="*/ 2181185 w 3979631"/>
              <a:gd name="connsiteY3" fmla="*/ 3975527 h 3979941"/>
              <a:gd name="connsiteX4" fmla="*/ 2087981 w 3979631"/>
              <a:gd name="connsiteY4" fmla="*/ 3979941 h 3979941"/>
              <a:gd name="connsiteX5" fmla="*/ 2087981 w 3979631"/>
              <a:gd name="connsiteY5" fmla="*/ 3521526 h 3979941"/>
              <a:gd name="connsiteX6" fmla="*/ 2146797 w 3979631"/>
              <a:gd name="connsiteY6" fmla="*/ 3518556 h 3979941"/>
              <a:gd name="connsiteX7" fmla="*/ 2655902 w 3979631"/>
              <a:gd name="connsiteY7" fmla="*/ 3374955 h 3979941"/>
              <a:gd name="connsiteX8" fmla="*/ 3302316 w 3979631"/>
              <a:gd name="connsiteY8" fmla="*/ 2787843 h 3979941"/>
              <a:gd name="connsiteX9" fmla="*/ 3699486 w 3979631"/>
              <a:gd name="connsiteY9" fmla="*/ 3017149 h 3979941"/>
              <a:gd name="connsiteX10" fmla="*/ 3613957 w 3979631"/>
              <a:gd name="connsiteY10" fmla="*/ 3148225 h 3979941"/>
              <a:gd name="connsiteX11" fmla="*/ 3138450 w 3979631"/>
              <a:gd name="connsiteY11" fmla="*/ 3620896 h 3979941"/>
              <a:gd name="connsiteX12" fmla="*/ 3016820 w 3979631"/>
              <a:gd name="connsiteY12" fmla="*/ 3699222 h 3979941"/>
              <a:gd name="connsiteX13" fmla="*/ 2787731 w 3979631"/>
              <a:gd name="connsiteY13" fmla="*/ 3302428 h 3979941"/>
              <a:gd name="connsiteX14" fmla="*/ 2879255 w 3979631"/>
              <a:gd name="connsiteY14" fmla="*/ 3242977 h 3979941"/>
              <a:gd name="connsiteX15" fmla="*/ 3242865 w 3979631"/>
              <a:gd name="connsiteY15" fmla="*/ 2879367 h 3979941"/>
              <a:gd name="connsiteX16" fmla="*/ 3521414 w 3979631"/>
              <a:gd name="connsiteY16" fmla="*/ 2088093 h 3979941"/>
              <a:gd name="connsiteX17" fmla="*/ 3979631 w 3979631"/>
              <a:gd name="connsiteY17" fmla="*/ 2088093 h 3979941"/>
              <a:gd name="connsiteX18" fmla="*/ 3974296 w 3979631"/>
              <a:gd name="connsiteY18" fmla="*/ 2193764 h 3979941"/>
              <a:gd name="connsiteX19" fmla="*/ 3786573 w 3979631"/>
              <a:gd name="connsiteY19" fmla="*/ 2857353 h 3979941"/>
              <a:gd name="connsiteX20" fmla="*/ 3733379 w 3979631"/>
              <a:gd name="connsiteY20" fmla="*/ 2956316 h 3979941"/>
              <a:gd name="connsiteX21" fmla="*/ 3336689 w 3979631"/>
              <a:gd name="connsiteY21" fmla="*/ 2727287 h 3979941"/>
              <a:gd name="connsiteX22" fmla="*/ 3374843 w 3979631"/>
              <a:gd name="connsiteY22" fmla="*/ 2656013 h 3979941"/>
              <a:gd name="connsiteX23" fmla="*/ 3518444 w 3979631"/>
              <a:gd name="connsiteY23" fmla="*/ 2146909 h 3979941"/>
              <a:gd name="connsiteX24" fmla="*/ 245506 w 3979631"/>
              <a:gd name="connsiteY24" fmla="*/ 1022993 h 3979941"/>
              <a:gd name="connsiteX25" fmla="*/ 641800 w 3979631"/>
              <a:gd name="connsiteY25" fmla="*/ 1251793 h 3979941"/>
              <a:gd name="connsiteX26" fmla="*/ 638450 w 3979631"/>
              <a:gd name="connsiteY26" fmla="*/ 1257308 h 3979941"/>
              <a:gd name="connsiteX27" fmla="*/ 460912 w 3979631"/>
              <a:gd name="connsiteY27" fmla="*/ 1832672 h 3979941"/>
              <a:gd name="connsiteX28" fmla="*/ 457942 w 3979631"/>
              <a:gd name="connsiteY28" fmla="*/ 1891487 h 3979941"/>
              <a:gd name="connsiteX29" fmla="*/ 0 w 3979631"/>
              <a:gd name="connsiteY29" fmla="*/ 1891488 h 3979941"/>
              <a:gd name="connsiteX30" fmla="*/ 5334 w 3979631"/>
              <a:gd name="connsiteY30" fmla="*/ 1785854 h 3979941"/>
              <a:gd name="connsiteX31" fmla="*/ 235794 w 3979631"/>
              <a:gd name="connsiteY31" fmla="*/ 1038978 h 3979941"/>
              <a:gd name="connsiteX32" fmla="*/ 963337 w 3979631"/>
              <a:gd name="connsiteY32" fmla="*/ 281745 h 3979941"/>
              <a:gd name="connsiteX33" fmla="*/ 1192157 w 3979631"/>
              <a:gd name="connsiteY33" fmla="*/ 678073 h 3979941"/>
              <a:gd name="connsiteX34" fmla="*/ 1130495 w 3979631"/>
              <a:gd name="connsiteY34" fmla="*/ 715534 h 3979941"/>
              <a:gd name="connsiteX35" fmla="*/ 715423 w 3979631"/>
              <a:gd name="connsiteY35" fmla="*/ 1130607 h 3979941"/>
              <a:gd name="connsiteX36" fmla="*/ 677962 w 3979631"/>
              <a:gd name="connsiteY36" fmla="*/ 1192269 h 3979941"/>
              <a:gd name="connsiteX37" fmla="*/ 281668 w 3979631"/>
              <a:gd name="connsiteY37" fmla="*/ 963469 h 3979941"/>
              <a:gd name="connsiteX38" fmla="*/ 335712 w 3979631"/>
              <a:gd name="connsiteY38" fmla="*/ 874509 h 3979941"/>
              <a:gd name="connsiteX39" fmla="*/ 874515 w 3979631"/>
              <a:gd name="connsiteY39" fmla="*/ 335706 h 3979941"/>
              <a:gd name="connsiteX40" fmla="*/ 2193445 w 3979631"/>
              <a:gd name="connsiteY40" fmla="*/ 5312 h 3979941"/>
              <a:gd name="connsiteX41" fmla="*/ 2193770 w 3979631"/>
              <a:gd name="connsiteY41" fmla="*/ 5328 h 3979941"/>
              <a:gd name="connsiteX42" fmla="*/ 2205740 w 3979631"/>
              <a:gd name="connsiteY42" fmla="*/ 7155 h 3979941"/>
              <a:gd name="connsiteX43" fmla="*/ 1891375 w 3979631"/>
              <a:gd name="connsiteY43" fmla="*/ 0 h 3979941"/>
              <a:gd name="connsiteX44" fmla="*/ 1891375 w 3979631"/>
              <a:gd name="connsiteY44" fmla="*/ 458054 h 3979941"/>
              <a:gd name="connsiteX45" fmla="*/ 1832560 w 3979631"/>
              <a:gd name="connsiteY45" fmla="*/ 461024 h 3979941"/>
              <a:gd name="connsiteX46" fmla="*/ 1257196 w 3979631"/>
              <a:gd name="connsiteY46" fmla="*/ 638562 h 3979941"/>
              <a:gd name="connsiteX47" fmla="*/ 1251681 w 3979631"/>
              <a:gd name="connsiteY47" fmla="*/ 641912 h 3979941"/>
              <a:gd name="connsiteX48" fmla="*/ 1022861 w 3979631"/>
              <a:gd name="connsiteY48" fmla="*/ 245584 h 3979941"/>
              <a:gd name="connsiteX49" fmla="*/ 1038985 w 3979631"/>
              <a:gd name="connsiteY49" fmla="*/ 235788 h 3979941"/>
              <a:gd name="connsiteX50" fmla="*/ 1785861 w 3979631"/>
              <a:gd name="connsiteY50" fmla="*/ 5328 h 39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79631" h="3979941">
                <a:moveTo>
                  <a:pt x="2727175" y="3336801"/>
                </a:moveTo>
                <a:lnTo>
                  <a:pt x="2956280" y="3733623"/>
                </a:lnTo>
                <a:lnTo>
                  <a:pt x="2846449" y="3791803"/>
                </a:lnTo>
                <a:cubicBezTo>
                  <a:pt x="2641543" y="3889385"/>
                  <a:pt x="2417368" y="3953047"/>
                  <a:pt x="2181185" y="3975527"/>
                </a:cubicBezTo>
                <a:lnTo>
                  <a:pt x="2087981" y="3979941"/>
                </a:lnTo>
                <a:lnTo>
                  <a:pt x="2087981" y="3521526"/>
                </a:lnTo>
                <a:lnTo>
                  <a:pt x="2146797" y="3518556"/>
                </a:lnTo>
                <a:cubicBezTo>
                  <a:pt x="2327605" y="3500194"/>
                  <a:pt x="2499146" y="3450487"/>
                  <a:pt x="2655902" y="3374955"/>
                </a:cubicBezTo>
                <a:close/>
                <a:moveTo>
                  <a:pt x="3302316" y="2787843"/>
                </a:moveTo>
                <a:lnTo>
                  <a:pt x="3699486" y="3017149"/>
                </a:lnTo>
                <a:lnTo>
                  <a:pt x="3613957" y="3148225"/>
                </a:lnTo>
                <a:cubicBezTo>
                  <a:pt x="3483195" y="3331231"/>
                  <a:pt x="3322272" y="3491209"/>
                  <a:pt x="3138450" y="3620896"/>
                </a:cubicBezTo>
                <a:lnTo>
                  <a:pt x="3016820" y="3699222"/>
                </a:lnTo>
                <a:lnTo>
                  <a:pt x="2787731" y="3302428"/>
                </a:lnTo>
                <a:lnTo>
                  <a:pt x="2879255" y="3242977"/>
                </a:lnTo>
                <a:cubicBezTo>
                  <a:pt x="3019844" y="3142999"/>
                  <a:pt x="3142887" y="3019956"/>
                  <a:pt x="3242865" y="2879367"/>
                </a:cubicBezTo>
                <a:close/>
                <a:moveTo>
                  <a:pt x="3521414" y="2088093"/>
                </a:moveTo>
                <a:lnTo>
                  <a:pt x="3979631" y="2088093"/>
                </a:lnTo>
                <a:lnTo>
                  <a:pt x="3974296" y="2193764"/>
                </a:lnTo>
                <a:cubicBezTo>
                  <a:pt x="3950354" y="2429517"/>
                  <a:pt x="3885359" y="2653134"/>
                  <a:pt x="3786573" y="2857353"/>
                </a:cubicBezTo>
                <a:lnTo>
                  <a:pt x="3733379" y="2956316"/>
                </a:lnTo>
                <a:lnTo>
                  <a:pt x="3336689" y="2727287"/>
                </a:lnTo>
                <a:lnTo>
                  <a:pt x="3374843" y="2656013"/>
                </a:lnTo>
                <a:cubicBezTo>
                  <a:pt x="3450375" y="2499258"/>
                  <a:pt x="3500082" y="2327717"/>
                  <a:pt x="3518444" y="2146909"/>
                </a:cubicBezTo>
                <a:close/>
                <a:moveTo>
                  <a:pt x="245506" y="1022993"/>
                </a:moveTo>
                <a:lnTo>
                  <a:pt x="641800" y="1251793"/>
                </a:lnTo>
                <a:lnTo>
                  <a:pt x="638450" y="1257308"/>
                </a:lnTo>
                <a:cubicBezTo>
                  <a:pt x="543823" y="1431500"/>
                  <a:pt x="481897" y="1626034"/>
                  <a:pt x="460912" y="1832672"/>
                </a:cubicBezTo>
                <a:lnTo>
                  <a:pt x="457942" y="1891487"/>
                </a:lnTo>
                <a:lnTo>
                  <a:pt x="0" y="1891488"/>
                </a:lnTo>
                <a:lnTo>
                  <a:pt x="5334" y="1785854"/>
                </a:lnTo>
                <a:cubicBezTo>
                  <a:pt x="32575" y="1517620"/>
                  <a:pt x="112960" y="1265096"/>
                  <a:pt x="235794" y="1038978"/>
                </a:cubicBezTo>
                <a:close/>
                <a:moveTo>
                  <a:pt x="963337" y="281745"/>
                </a:moveTo>
                <a:lnTo>
                  <a:pt x="1192157" y="678073"/>
                </a:lnTo>
                <a:lnTo>
                  <a:pt x="1130495" y="715534"/>
                </a:lnTo>
                <a:cubicBezTo>
                  <a:pt x="966989" y="825997"/>
                  <a:pt x="825885" y="967101"/>
                  <a:pt x="715423" y="1130607"/>
                </a:cubicBezTo>
                <a:lnTo>
                  <a:pt x="677962" y="1192269"/>
                </a:lnTo>
                <a:lnTo>
                  <a:pt x="281668" y="963469"/>
                </a:lnTo>
                <a:lnTo>
                  <a:pt x="335712" y="874509"/>
                </a:lnTo>
                <a:cubicBezTo>
                  <a:pt x="479103" y="662263"/>
                  <a:pt x="662269" y="479097"/>
                  <a:pt x="874515" y="335706"/>
                </a:cubicBezTo>
                <a:close/>
                <a:moveTo>
                  <a:pt x="2193445" y="5312"/>
                </a:moveTo>
                <a:lnTo>
                  <a:pt x="2193770" y="5328"/>
                </a:lnTo>
                <a:lnTo>
                  <a:pt x="2205740" y="7155"/>
                </a:lnTo>
                <a:close/>
                <a:moveTo>
                  <a:pt x="1891375" y="0"/>
                </a:moveTo>
                <a:lnTo>
                  <a:pt x="1891375" y="458054"/>
                </a:lnTo>
                <a:lnTo>
                  <a:pt x="1832560" y="461024"/>
                </a:lnTo>
                <a:cubicBezTo>
                  <a:pt x="1625922" y="482009"/>
                  <a:pt x="1431388" y="543935"/>
                  <a:pt x="1257196" y="638562"/>
                </a:cubicBezTo>
                <a:lnTo>
                  <a:pt x="1251681" y="641912"/>
                </a:lnTo>
                <a:lnTo>
                  <a:pt x="1022861" y="245584"/>
                </a:lnTo>
                <a:lnTo>
                  <a:pt x="1038985" y="235788"/>
                </a:lnTo>
                <a:cubicBezTo>
                  <a:pt x="1265102" y="112954"/>
                  <a:pt x="1517626" y="32569"/>
                  <a:pt x="1785861" y="53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3" name="任意多边形 32"/>
          <p:cNvSpPr/>
          <p:nvPr/>
        </p:nvSpPr>
        <p:spPr>
          <a:xfrm>
            <a:off x="4922009" y="2248174"/>
            <a:ext cx="3016321" cy="3016321"/>
          </a:xfrm>
          <a:custGeom>
            <a:avLst/>
            <a:gdLst>
              <a:gd name="connsiteX0" fmla="*/ 1939677 w 2860272"/>
              <a:gd name="connsiteY0" fmla="*/ 2382316 h 2860272"/>
              <a:gd name="connsiteX1" fmla="*/ 2117373 w 2860272"/>
              <a:gd name="connsiteY1" fmla="*/ 2690094 h 2860272"/>
              <a:gd name="connsiteX2" fmla="*/ 2114190 w 2860272"/>
              <a:gd name="connsiteY2" fmla="*/ 2692027 h 2860272"/>
              <a:gd name="connsiteX3" fmla="*/ 1576867 w 2860272"/>
              <a:gd name="connsiteY3" fmla="*/ 2857827 h 2860272"/>
              <a:gd name="connsiteX4" fmla="*/ 1528439 w 2860272"/>
              <a:gd name="connsiteY4" fmla="*/ 2860272 h 2860272"/>
              <a:gd name="connsiteX5" fmla="*/ 1528439 w 2860272"/>
              <a:gd name="connsiteY5" fmla="*/ 2505172 h 2860272"/>
              <a:gd name="connsiteX6" fmla="*/ 1540560 w 2860272"/>
              <a:gd name="connsiteY6" fmla="*/ 2504560 h 2860272"/>
              <a:gd name="connsiteX7" fmla="*/ 1850521 w 2860272"/>
              <a:gd name="connsiteY7" fmla="*/ 2425265 h 2860272"/>
              <a:gd name="connsiteX8" fmla="*/ 920596 w 2860272"/>
              <a:gd name="connsiteY8" fmla="*/ 2382316 h 2860272"/>
              <a:gd name="connsiteX9" fmla="*/ 1009751 w 2860272"/>
              <a:gd name="connsiteY9" fmla="*/ 2425265 h 2860272"/>
              <a:gd name="connsiteX10" fmla="*/ 1319712 w 2860272"/>
              <a:gd name="connsiteY10" fmla="*/ 2504560 h 2860272"/>
              <a:gd name="connsiteX11" fmla="*/ 1331833 w 2860272"/>
              <a:gd name="connsiteY11" fmla="*/ 2505172 h 2860272"/>
              <a:gd name="connsiteX12" fmla="*/ 1331833 w 2860272"/>
              <a:gd name="connsiteY12" fmla="*/ 2860272 h 2860272"/>
              <a:gd name="connsiteX13" fmla="*/ 1283406 w 2860272"/>
              <a:gd name="connsiteY13" fmla="*/ 2857827 h 2860272"/>
              <a:gd name="connsiteX14" fmla="*/ 746082 w 2860272"/>
              <a:gd name="connsiteY14" fmla="*/ 2692027 h 2860272"/>
              <a:gd name="connsiteX15" fmla="*/ 742900 w 2860272"/>
              <a:gd name="connsiteY15" fmla="*/ 2690094 h 2860272"/>
              <a:gd name="connsiteX16" fmla="*/ 513629 w 2860272"/>
              <a:gd name="connsiteY16" fmla="*/ 1999483 h 2860272"/>
              <a:gd name="connsiteX17" fmla="*/ 534583 w 2860272"/>
              <a:gd name="connsiteY17" fmla="*/ 2033975 h 2860272"/>
              <a:gd name="connsiteX18" fmla="*/ 826298 w 2860272"/>
              <a:gd name="connsiteY18" fmla="*/ 2325689 h 2860272"/>
              <a:gd name="connsiteX19" fmla="*/ 860790 w 2860272"/>
              <a:gd name="connsiteY19" fmla="*/ 2346644 h 2860272"/>
              <a:gd name="connsiteX20" fmla="*/ 683376 w 2860272"/>
              <a:gd name="connsiteY20" fmla="*/ 2653933 h 2860272"/>
              <a:gd name="connsiteX21" fmla="*/ 627758 w 2860272"/>
              <a:gd name="connsiteY21" fmla="*/ 2620144 h 2860272"/>
              <a:gd name="connsiteX22" fmla="*/ 240129 w 2860272"/>
              <a:gd name="connsiteY22" fmla="*/ 2232514 h 2860272"/>
              <a:gd name="connsiteX23" fmla="*/ 206340 w 2860272"/>
              <a:gd name="connsiteY23" fmla="*/ 2176896 h 2860272"/>
              <a:gd name="connsiteX24" fmla="*/ 2346643 w 2860272"/>
              <a:gd name="connsiteY24" fmla="*/ 1999483 h 2860272"/>
              <a:gd name="connsiteX25" fmla="*/ 2653932 w 2860272"/>
              <a:gd name="connsiteY25" fmla="*/ 2176896 h 2860272"/>
              <a:gd name="connsiteX26" fmla="*/ 2620144 w 2860272"/>
              <a:gd name="connsiteY26" fmla="*/ 2232514 h 2860272"/>
              <a:gd name="connsiteX27" fmla="*/ 2232514 w 2860272"/>
              <a:gd name="connsiteY27" fmla="*/ 2620144 h 2860272"/>
              <a:gd name="connsiteX28" fmla="*/ 2176896 w 2860272"/>
              <a:gd name="connsiteY28" fmla="*/ 2653933 h 2860272"/>
              <a:gd name="connsiteX29" fmla="*/ 1999483 w 2860272"/>
              <a:gd name="connsiteY29" fmla="*/ 2346644 h 2860272"/>
              <a:gd name="connsiteX30" fmla="*/ 2033975 w 2860272"/>
              <a:gd name="connsiteY30" fmla="*/ 2325689 h 2860272"/>
              <a:gd name="connsiteX31" fmla="*/ 2325689 w 2860272"/>
              <a:gd name="connsiteY31" fmla="*/ 2033975 h 2860272"/>
              <a:gd name="connsiteX32" fmla="*/ 2505172 w 2860272"/>
              <a:gd name="connsiteY32" fmla="*/ 1528439 h 2860272"/>
              <a:gd name="connsiteX33" fmla="*/ 2860272 w 2860272"/>
              <a:gd name="connsiteY33" fmla="*/ 1528439 h 2860272"/>
              <a:gd name="connsiteX34" fmla="*/ 2857827 w 2860272"/>
              <a:gd name="connsiteY34" fmla="*/ 1576867 h 2860272"/>
              <a:gd name="connsiteX35" fmla="*/ 2692027 w 2860272"/>
              <a:gd name="connsiteY35" fmla="*/ 2114190 h 2860272"/>
              <a:gd name="connsiteX36" fmla="*/ 2690094 w 2860272"/>
              <a:gd name="connsiteY36" fmla="*/ 2117373 h 2860272"/>
              <a:gd name="connsiteX37" fmla="*/ 2382316 w 2860272"/>
              <a:gd name="connsiteY37" fmla="*/ 1939677 h 2860272"/>
              <a:gd name="connsiteX38" fmla="*/ 2425265 w 2860272"/>
              <a:gd name="connsiteY38" fmla="*/ 1850521 h 2860272"/>
              <a:gd name="connsiteX39" fmla="*/ 2504560 w 2860272"/>
              <a:gd name="connsiteY39" fmla="*/ 1540560 h 2860272"/>
              <a:gd name="connsiteX40" fmla="*/ 355100 w 2860272"/>
              <a:gd name="connsiteY40" fmla="*/ 1528439 h 2860272"/>
              <a:gd name="connsiteX41" fmla="*/ 355712 w 2860272"/>
              <a:gd name="connsiteY41" fmla="*/ 1540560 h 2860272"/>
              <a:gd name="connsiteX42" fmla="*/ 435008 w 2860272"/>
              <a:gd name="connsiteY42" fmla="*/ 1850521 h 2860272"/>
              <a:gd name="connsiteX43" fmla="*/ 477956 w 2860272"/>
              <a:gd name="connsiteY43" fmla="*/ 1939677 h 2860272"/>
              <a:gd name="connsiteX44" fmla="*/ 170178 w 2860272"/>
              <a:gd name="connsiteY44" fmla="*/ 2117372 h 2860272"/>
              <a:gd name="connsiteX45" fmla="*/ 168245 w 2860272"/>
              <a:gd name="connsiteY45" fmla="*/ 2114190 h 2860272"/>
              <a:gd name="connsiteX46" fmla="*/ 2446 w 2860272"/>
              <a:gd name="connsiteY46" fmla="*/ 1576867 h 2860272"/>
              <a:gd name="connsiteX47" fmla="*/ 0 w 2860272"/>
              <a:gd name="connsiteY47" fmla="*/ 1528439 h 2860272"/>
              <a:gd name="connsiteX48" fmla="*/ 2690094 w 2860272"/>
              <a:gd name="connsiteY48" fmla="*/ 742900 h 2860272"/>
              <a:gd name="connsiteX49" fmla="*/ 2692027 w 2860272"/>
              <a:gd name="connsiteY49" fmla="*/ 746082 h 2860272"/>
              <a:gd name="connsiteX50" fmla="*/ 2857827 w 2860272"/>
              <a:gd name="connsiteY50" fmla="*/ 1283406 h 2860272"/>
              <a:gd name="connsiteX51" fmla="*/ 2860272 w 2860272"/>
              <a:gd name="connsiteY51" fmla="*/ 1331833 h 2860272"/>
              <a:gd name="connsiteX52" fmla="*/ 2505172 w 2860272"/>
              <a:gd name="connsiteY52" fmla="*/ 1331833 h 2860272"/>
              <a:gd name="connsiteX53" fmla="*/ 2504560 w 2860272"/>
              <a:gd name="connsiteY53" fmla="*/ 1319712 h 2860272"/>
              <a:gd name="connsiteX54" fmla="*/ 2425265 w 2860272"/>
              <a:gd name="connsiteY54" fmla="*/ 1009751 h 2860272"/>
              <a:gd name="connsiteX55" fmla="*/ 2382316 w 2860272"/>
              <a:gd name="connsiteY55" fmla="*/ 920596 h 2860272"/>
              <a:gd name="connsiteX56" fmla="*/ 170178 w 2860272"/>
              <a:gd name="connsiteY56" fmla="*/ 742900 h 2860272"/>
              <a:gd name="connsiteX57" fmla="*/ 477956 w 2860272"/>
              <a:gd name="connsiteY57" fmla="*/ 920596 h 2860272"/>
              <a:gd name="connsiteX58" fmla="*/ 435008 w 2860272"/>
              <a:gd name="connsiteY58" fmla="*/ 1009751 h 2860272"/>
              <a:gd name="connsiteX59" fmla="*/ 355712 w 2860272"/>
              <a:gd name="connsiteY59" fmla="*/ 1319712 h 2860272"/>
              <a:gd name="connsiteX60" fmla="*/ 355100 w 2860272"/>
              <a:gd name="connsiteY60" fmla="*/ 1331833 h 2860272"/>
              <a:gd name="connsiteX61" fmla="*/ 0 w 2860272"/>
              <a:gd name="connsiteY61" fmla="*/ 1331833 h 2860272"/>
              <a:gd name="connsiteX62" fmla="*/ 2446 w 2860272"/>
              <a:gd name="connsiteY62" fmla="*/ 1283406 h 2860272"/>
              <a:gd name="connsiteX63" fmla="*/ 168245 w 2860272"/>
              <a:gd name="connsiteY63" fmla="*/ 746082 h 2860272"/>
              <a:gd name="connsiteX64" fmla="*/ 683376 w 2860272"/>
              <a:gd name="connsiteY64" fmla="*/ 206340 h 2860272"/>
              <a:gd name="connsiteX65" fmla="*/ 860790 w 2860272"/>
              <a:gd name="connsiteY65" fmla="*/ 513629 h 2860272"/>
              <a:gd name="connsiteX66" fmla="*/ 826298 w 2860272"/>
              <a:gd name="connsiteY66" fmla="*/ 534583 h 2860272"/>
              <a:gd name="connsiteX67" fmla="*/ 534583 w 2860272"/>
              <a:gd name="connsiteY67" fmla="*/ 826298 h 2860272"/>
              <a:gd name="connsiteX68" fmla="*/ 513629 w 2860272"/>
              <a:gd name="connsiteY68" fmla="*/ 860790 h 2860272"/>
              <a:gd name="connsiteX69" fmla="*/ 206340 w 2860272"/>
              <a:gd name="connsiteY69" fmla="*/ 683376 h 2860272"/>
              <a:gd name="connsiteX70" fmla="*/ 240129 w 2860272"/>
              <a:gd name="connsiteY70" fmla="*/ 627758 h 2860272"/>
              <a:gd name="connsiteX71" fmla="*/ 627758 w 2860272"/>
              <a:gd name="connsiteY71" fmla="*/ 240129 h 2860272"/>
              <a:gd name="connsiteX72" fmla="*/ 2176896 w 2860272"/>
              <a:gd name="connsiteY72" fmla="*/ 206340 h 2860272"/>
              <a:gd name="connsiteX73" fmla="*/ 2232514 w 2860272"/>
              <a:gd name="connsiteY73" fmla="*/ 240129 h 2860272"/>
              <a:gd name="connsiteX74" fmla="*/ 2620144 w 2860272"/>
              <a:gd name="connsiteY74" fmla="*/ 627758 h 2860272"/>
              <a:gd name="connsiteX75" fmla="*/ 2653932 w 2860272"/>
              <a:gd name="connsiteY75" fmla="*/ 683376 h 2860272"/>
              <a:gd name="connsiteX76" fmla="*/ 2346644 w 2860272"/>
              <a:gd name="connsiteY76" fmla="*/ 860789 h 2860272"/>
              <a:gd name="connsiteX77" fmla="*/ 2325689 w 2860272"/>
              <a:gd name="connsiteY77" fmla="*/ 826298 h 2860272"/>
              <a:gd name="connsiteX78" fmla="*/ 2033975 w 2860272"/>
              <a:gd name="connsiteY78" fmla="*/ 534583 h 2860272"/>
              <a:gd name="connsiteX79" fmla="*/ 1999483 w 2860272"/>
              <a:gd name="connsiteY79" fmla="*/ 513629 h 2860272"/>
              <a:gd name="connsiteX80" fmla="*/ 1528439 w 2860272"/>
              <a:gd name="connsiteY80" fmla="*/ 0 h 2860272"/>
              <a:gd name="connsiteX81" fmla="*/ 1576867 w 2860272"/>
              <a:gd name="connsiteY81" fmla="*/ 2445 h 2860272"/>
              <a:gd name="connsiteX82" fmla="*/ 2114190 w 2860272"/>
              <a:gd name="connsiteY82" fmla="*/ 168245 h 2860272"/>
              <a:gd name="connsiteX83" fmla="*/ 2117373 w 2860272"/>
              <a:gd name="connsiteY83" fmla="*/ 170178 h 2860272"/>
              <a:gd name="connsiteX84" fmla="*/ 1939677 w 2860272"/>
              <a:gd name="connsiteY84" fmla="*/ 477956 h 2860272"/>
              <a:gd name="connsiteX85" fmla="*/ 1850521 w 2860272"/>
              <a:gd name="connsiteY85" fmla="*/ 435008 h 2860272"/>
              <a:gd name="connsiteX86" fmla="*/ 1540560 w 2860272"/>
              <a:gd name="connsiteY86" fmla="*/ 355712 h 2860272"/>
              <a:gd name="connsiteX87" fmla="*/ 1528440 w 2860272"/>
              <a:gd name="connsiteY87" fmla="*/ 355100 h 2860272"/>
              <a:gd name="connsiteX88" fmla="*/ 1331833 w 2860272"/>
              <a:gd name="connsiteY88" fmla="*/ 0 h 2860272"/>
              <a:gd name="connsiteX89" fmla="*/ 1331833 w 2860272"/>
              <a:gd name="connsiteY89" fmla="*/ 355100 h 2860272"/>
              <a:gd name="connsiteX90" fmla="*/ 1319712 w 2860272"/>
              <a:gd name="connsiteY90" fmla="*/ 355712 h 2860272"/>
              <a:gd name="connsiteX91" fmla="*/ 1009751 w 2860272"/>
              <a:gd name="connsiteY91" fmla="*/ 435008 h 2860272"/>
              <a:gd name="connsiteX92" fmla="*/ 920596 w 2860272"/>
              <a:gd name="connsiteY92" fmla="*/ 477956 h 2860272"/>
              <a:gd name="connsiteX93" fmla="*/ 742900 w 2860272"/>
              <a:gd name="connsiteY93" fmla="*/ 170178 h 2860272"/>
              <a:gd name="connsiteX94" fmla="*/ 746082 w 2860272"/>
              <a:gd name="connsiteY94" fmla="*/ 168245 h 2860272"/>
              <a:gd name="connsiteX95" fmla="*/ 1283406 w 2860272"/>
              <a:gd name="connsiteY95" fmla="*/ 2445 h 286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860272" h="2860272">
                <a:moveTo>
                  <a:pt x="1939677" y="2382316"/>
                </a:moveTo>
                <a:lnTo>
                  <a:pt x="2117373" y="2690094"/>
                </a:lnTo>
                <a:lnTo>
                  <a:pt x="2114190" y="2692027"/>
                </a:lnTo>
                <a:cubicBezTo>
                  <a:pt x="1951515" y="2780398"/>
                  <a:pt x="1769842" y="2838229"/>
                  <a:pt x="1576867" y="2857827"/>
                </a:cubicBezTo>
                <a:lnTo>
                  <a:pt x="1528439" y="2860272"/>
                </a:lnTo>
                <a:lnTo>
                  <a:pt x="1528439" y="2505172"/>
                </a:lnTo>
                <a:lnTo>
                  <a:pt x="1540560" y="2504560"/>
                </a:lnTo>
                <a:cubicBezTo>
                  <a:pt x="1649479" y="2493499"/>
                  <a:pt x="1753614" y="2466253"/>
                  <a:pt x="1850521" y="2425265"/>
                </a:cubicBezTo>
                <a:close/>
                <a:moveTo>
                  <a:pt x="920596" y="2382316"/>
                </a:moveTo>
                <a:lnTo>
                  <a:pt x="1009751" y="2425265"/>
                </a:lnTo>
                <a:cubicBezTo>
                  <a:pt x="1106658" y="2466253"/>
                  <a:pt x="1210793" y="2493499"/>
                  <a:pt x="1319712" y="2504560"/>
                </a:cubicBezTo>
                <a:lnTo>
                  <a:pt x="1331833" y="2505172"/>
                </a:lnTo>
                <a:lnTo>
                  <a:pt x="1331833" y="2860272"/>
                </a:lnTo>
                <a:lnTo>
                  <a:pt x="1283406" y="2857827"/>
                </a:lnTo>
                <a:cubicBezTo>
                  <a:pt x="1090430" y="2838229"/>
                  <a:pt x="908758" y="2780398"/>
                  <a:pt x="746082" y="2692027"/>
                </a:cubicBezTo>
                <a:lnTo>
                  <a:pt x="742900" y="2690094"/>
                </a:lnTo>
                <a:close/>
                <a:moveTo>
                  <a:pt x="513629" y="1999483"/>
                </a:moveTo>
                <a:lnTo>
                  <a:pt x="534583" y="2033975"/>
                </a:lnTo>
                <a:cubicBezTo>
                  <a:pt x="612217" y="2148887"/>
                  <a:pt x="711385" y="2248056"/>
                  <a:pt x="826298" y="2325689"/>
                </a:cubicBezTo>
                <a:lnTo>
                  <a:pt x="860790" y="2346644"/>
                </a:lnTo>
                <a:lnTo>
                  <a:pt x="683376" y="2653933"/>
                </a:lnTo>
                <a:lnTo>
                  <a:pt x="627758" y="2620144"/>
                </a:lnTo>
                <a:cubicBezTo>
                  <a:pt x="475063" y="2516985"/>
                  <a:pt x="343288" y="2385210"/>
                  <a:pt x="240129" y="2232514"/>
                </a:cubicBezTo>
                <a:lnTo>
                  <a:pt x="206340" y="2176896"/>
                </a:lnTo>
                <a:close/>
                <a:moveTo>
                  <a:pt x="2346643" y="1999483"/>
                </a:moveTo>
                <a:lnTo>
                  <a:pt x="2653932" y="2176896"/>
                </a:lnTo>
                <a:lnTo>
                  <a:pt x="2620144" y="2232514"/>
                </a:lnTo>
                <a:cubicBezTo>
                  <a:pt x="2516985" y="2385210"/>
                  <a:pt x="2385210" y="2516985"/>
                  <a:pt x="2232514" y="2620144"/>
                </a:cubicBezTo>
                <a:lnTo>
                  <a:pt x="2176896" y="2653933"/>
                </a:lnTo>
                <a:lnTo>
                  <a:pt x="1999483" y="2346644"/>
                </a:lnTo>
                <a:lnTo>
                  <a:pt x="2033975" y="2325689"/>
                </a:lnTo>
                <a:cubicBezTo>
                  <a:pt x="2148887" y="2248056"/>
                  <a:pt x="2248056" y="2148887"/>
                  <a:pt x="2325689" y="2033975"/>
                </a:cubicBezTo>
                <a:close/>
                <a:moveTo>
                  <a:pt x="2505172" y="1528439"/>
                </a:moveTo>
                <a:lnTo>
                  <a:pt x="2860272" y="1528439"/>
                </a:lnTo>
                <a:lnTo>
                  <a:pt x="2857827" y="1576867"/>
                </a:lnTo>
                <a:cubicBezTo>
                  <a:pt x="2838229" y="1769842"/>
                  <a:pt x="2780398" y="1951515"/>
                  <a:pt x="2692027" y="2114190"/>
                </a:cubicBezTo>
                <a:lnTo>
                  <a:pt x="2690094" y="2117373"/>
                </a:lnTo>
                <a:lnTo>
                  <a:pt x="2382316" y="1939677"/>
                </a:lnTo>
                <a:lnTo>
                  <a:pt x="2425265" y="1850521"/>
                </a:lnTo>
                <a:cubicBezTo>
                  <a:pt x="2466253" y="1753614"/>
                  <a:pt x="2493499" y="1649479"/>
                  <a:pt x="2504560" y="1540560"/>
                </a:cubicBezTo>
                <a:close/>
                <a:moveTo>
                  <a:pt x="355100" y="1528439"/>
                </a:moveTo>
                <a:lnTo>
                  <a:pt x="355712" y="1540560"/>
                </a:lnTo>
                <a:cubicBezTo>
                  <a:pt x="366774" y="1649479"/>
                  <a:pt x="394020" y="1753614"/>
                  <a:pt x="435008" y="1850521"/>
                </a:cubicBezTo>
                <a:lnTo>
                  <a:pt x="477956" y="1939677"/>
                </a:lnTo>
                <a:lnTo>
                  <a:pt x="170178" y="2117372"/>
                </a:lnTo>
                <a:lnTo>
                  <a:pt x="168245" y="2114190"/>
                </a:lnTo>
                <a:cubicBezTo>
                  <a:pt x="79875" y="1951515"/>
                  <a:pt x="22043" y="1769842"/>
                  <a:pt x="2446" y="1576867"/>
                </a:cubicBezTo>
                <a:lnTo>
                  <a:pt x="0" y="1528439"/>
                </a:lnTo>
                <a:close/>
                <a:moveTo>
                  <a:pt x="2690094" y="742900"/>
                </a:moveTo>
                <a:lnTo>
                  <a:pt x="2692027" y="746082"/>
                </a:lnTo>
                <a:cubicBezTo>
                  <a:pt x="2780398" y="908757"/>
                  <a:pt x="2838229" y="1090430"/>
                  <a:pt x="2857827" y="1283406"/>
                </a:cubicBezTo>
                <a:lnTo>
                  <a:pt x="2860272" y="1331833"/>
                </a:lnTo>
                <a:lnTo>
                  <a:pt x="2505172" y="1331833"/>
                </a:lnTo>
                <a:lnTo>
                  <a:pt x="2504560" y="1319712"/>
                </a:lnTo>
                <a:cubicBezTo>
                  <a:pt x="2493499" y="1210793"/>
                  <a:pt x="2466253" y="1106658"/>
                  <a:pt x="2425265" y="1009751"/>
                </a:cubicBezTo>
                <a:lnTo>
                  <a:pt x="2382316" y="920596"/>
                </a:lnTo>
                <a:close/>
                <a:moveTo>
                  <a:pt x="170178" y="742900"/>
                </a:moveTo>
                <a:lnTo>
                  <a:pt x="477956" y="920596"/>
                </a:lnTo>
                <a:lnTo>
                  <a:pt x="435008" y="1009751"/>
                </a:lnTo>
                <a:cubicBezTo>
                  <a:pt x="394020" y="1106658"/>
                  <a:pt x="366774" y="1210793"/>
                  <a:pt x="355712" y="1319712"/>
                </a:cubicBezTo>
                <a:lnTo>
                  <a:pt x="355100" y="1331833"/>
                </a:lnTo>
                <a:lnTo>
                  <a:pt x="0" y="1331833"/>
                </a:lnTo>
                <a:lnTo>
                  <a:pt x="2446" y="1283406"/>
                </a:lnTo>
                <a:cubicBezTo>
                  <a:pt x="22043" y="1090430"/>
                  <a:pt x="79875" y="908757"/>
                  <a:pt x="168245" y="746082"/>
                </a:cubicBezTo>
                <a:close/>
                <a:moveTo>
                  <a:pt x="683376" y="206340"/>
                </a:moveTo>
                <a:lnTo>
                  <a:pt x="860790" y="513629"/>
                </a:lnTo>
                <a:lnTo>
                  <a:pt x="826298" y="534583"/>
                </a:lnTo>
                <a:cubicBezTo>
                  <a:pt x="711385" y="612217"/>
                  <a:pt x="612217" y="711385"/>
                  <a:pt x="534583" y="826298"/>
                </a:cubicBezTo>
                <a:lnTo>
                  <a:pt x="513629" y="860790"/>
                </a:lnTo>
                <a:lnTo>
                  <a:pt x="206340" y="683376"/>
                </a:lnTo>
                <a:lnTo>
                  <a:pt x="240129" y="627758"/>
                </a:lnTo>
                <a:cubicBezTo>
                  <a:pt x="343288" y="475062"/>
                  <a:pt x="475063" y="343288"/>
                  <a:pt x="627758" y="240129"/>
                </a:cubicBezTo>
                <a:close/>
                <a:moveTo>
                  <a:pt x="2176896" y="206340"/>
                </a:moveTo>
                <a:lnTo>
                  <a:pt x="2232514" y="240129"/>
                </a:lnTo>
                <a:cubicBezTo>
                  <a:pt x="2385210" y="343288"/>
                  <a:pt x="2516985" y="475062"/>
                  <a:pt x="2620144" y="627758"/>
                </a:cubicBezTo>
                <a:lnTo>
                  <a:pt x="2653932" y="683376"/>
                </a:lnTo>
                <a:lnTo>
                  <a:pt x="2346644" y="860789"/>
                </a:lnTo>
                <a:lnTo>
                  <a:pt x="2325689" y="826298"/>
                </a:lnTo>
                <a:cubicBezTo>
                  <a:pt x="2248056" y="711385"/>
                  <a:pt x="2148887" y="612217"/>
                  <a:pt x="2033975" y="534583"/>
                </a:cubicBezTo>
                <a:lnTo>
                  <a:pt x="1999483" y="513629"/>
                </a:lnTo>
                <a:close/>
                <a:moveTo>
                  <a:pt x="1528439" y="0"/>
                </a:moveTo>
                <a:lnTo>
                  <a:pt x="1576867" y="2445"/>
                </a:lnTo>
                <a:cubicBezTo>
                  <a:pt x="1769842" y="22043"/>
                  <a:pt x="1951515" y="79874"/>
                  <a:pt x="2114190" y="168245"/>
                </a:cubicBezTo>
                <a:lnTo>
                  <a:pt x="2117373" y="170178"/>
                </a:lnTo>
                <a:lnTo>
                  <a:pt x="1939677" y="477956"/>
                </a:lnTo>
                <a:lnTo>
                  <a:pt x="1850521" y="435008"/>
                </a:lnTo>
                <a:cubicBezTo>
                  <a:pt x="1753614" y="394020"/>
                  <a:pt x="1649479" y="366773"/>
                  <a:pt x="1540560" y="355712"/>
                </a:cubicBezTo>
                <a:lnTo>
                  <a:pt x="1528440" y="355100"/>
                </a:lnTo>
                <a:close/>
                <a:moveTo>
                  <a:pt x="1331833" y="0"/>
                </a:moveTo>
                <a:lnTo>
                  <a:pt x="1331833" y="355100"/>
                </a:lnTo>
                <a:lnTo>
                  <a:pt x="1319712" y="355712"/>
                </a:lnTo>
                <a:cubicBezTo>
                  <a:pt x="1210793" y="366773"/>
                  <a:pt x="1106658" y="394020"/>
                  <a:pt x="1009751" y="435008"/>
                </a:cubicBezTo>
                <a:lnTo>
                  <a:pt x="920596" y="477956"/>
                </a:lnTo>
                <a:lnTo>
                  <a:pt x="742900" y="170178"/>
                </a:lnTo>
                <a:lnTo>
                  <a:pt x="746082" y="168245"/>
                </a:lnTo>
                <a:cubicBezTo>
                  <a:pt x="908758" y="79874"/>
                  <a:pt x="1090430" y="22043"/>
                  <a:pt x="1283406" y="24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34" name="任意多边形 33"/>
          <p:cNvSpPr/>
          <p:nvPr/>
        </p:nvSpPr>
        <p:spPr>
          <a:xfrm>
            <a:off x="5431039" y="2757204"/>
            <a:ext cx="1998265" cy="1998265"/>
          </a:xfrm>
          <a:custGeom>
            <a:avLst/>
            <a:gdLst>
              <a:gd name="connsiteX0" fmla="*/ 1045745 w 1894885"/>
              <a:gd name="connsiteY0" fmla="*/ 1187338 h 1894885"/>
              <a:gd name="connsiteX1" fmla="*/ 1393115 w 1894885"/>
              <a:gd name="connsiteY1" fmla="*/ 1789001 h 1894885"/>
              <a:gd name="connsiteX2" fmla="*/ 1318198 w 1894885"/>
              <a:gd name="connsiteY2" fmla="*/ 1825090 h 1894885"/>
              <a:gd name="connsiteX3" fmla="*/ 1139404 w 1894885"/>
              <a:gd name="connsiteY3" fmla="*/ 1880591 h 1894885"/>
              <a:gd name="connsiteX4" fmla="*/ 1045745 w 1894885"/>
              <a:gd name="connsiteY4" fmla="*/ 1894885 h 1894885"/>
              <a:gd name="connsiteX5" fmla="*/ 849139 w 1894885"/>
              <a:gd name="connsiteY5" fmla="*/ 1187338 h 1894885"/>
              <a:gd name="connsiteX6" fmla="*/ 849139 w 1894885"/>
              <a:gd name="connsiteY6" fmla="*/ 1894885 h 1894885"/>
              <a:gd name="connsiteX7" fmla="*/ 755480 w 1894885"/>
              <a:gd name="connsiteY7" fmla="*/ 1880591 h 1894885"/>
              <a:gd name="connsiteX8" fmla="*/ 576686 w 1894885"/>
              <a:gd name="connsiteY8" fmla="*/ 1825090 h 1894885"/>
              <a:gd name="connsiteX9" fmla="*/ 501769 w 1894885"/>
              <a:gd name="connsiteY9" fmla="*/ 1789000 h 1894885"/>
              <a:gd name="connsiteX10" fmla="*/ 1048078 w 1894885"/>
              <a:gd name="connsiteY10" fmla="*/ 1045746 h 1894885"/>
              <a:gd name="connsiteX11" fmla="*/ 1753616 w 1894885"/>
              <a:gd name="connsiteY11" fmla="*/ 1453088 h 1894885"/>
              <a:gd name="connsiteX12" fmla="*/ 1737270 w 1894885"/>
              <a:gd name="connsiteY12" fmla="*/ 1479994 h 1894885"/>
              <a:gd name="connsiteX13" fmla="*/ 1479994 w 1894885"/>
              <a:gd name="connsiteY13" fmla="*/ 1737270 h 1894885"/>
              <a:gd name="connsiteX14" fmla="*/ 1453088 w 1894885"/>
              <a:gd name="connsiteY14" fmla="*/ 1753616 h 1894885"/>
              <a:gd name="connsiteX15" fmla="*/ 1045745 w 1894885"/>
              <a:gd name="connsiteY15" fmla="*/ 1048078 h 1894885"/>
              <a:gd name="connsiteX16" fmla="*/ 1045745 w 1894885"/>
              <a:gd name="connsiteY16" fmla="*/ 1045746 h 1894885"/>
              <a:gd name="connsiteX17" fmla="*/ 846808 w 1894885"/>
              <a:gd name="connsiteY17" fmla="*/ 1045746 h 1894885"/>
              <a:gd name="connsiteX18" fmla="*/ 849139 w 1894885"/>
              <a:gd name="connsiteY18" fmla="*/ 1045746 h 1894885"/>
              <a:gd name="connsiteX19" fmla="*/ 849139 w 1894885"/>
              <a:gd name="connsiteY19" fmla="*/ 1048078 h 1894885"/>
              <a:gd name="connsiteX20" fmla="*/ 441797 w 1894885"/>
              <a:gd name="connsiteY20" fmla="*/ 1753616 h 1894885"/>
              <a:gd name="connsiteX21" fmla="*/ 414891 w 1894885"/>
              <a:gd name="connsiteY21" fmla="*/ 1737270 h 1894885"/>
              <a:gd name="connsiteX22" fmla="*/ 157614 w 1894885"/>
              <a:gd name="connsiteY22" fmla="*/ 1479994 h 1894885"/>
              <a:gd name="connsiteX23" fmla="*/ 141269 w 1894885"/>
              <a:gd name="connsiteY23" fmla="*/ 1453088 h 1894885"/>
              <a:gd name="connsiteX24" fmla="*/ 1187338 w 1894885"/>
              <a:gd name="connsiteY24" fmla="*/ 1045745 h 1894885"/>
              <a:gd name="connsiteX25" fmla="*/ 1894885 w 1894885"/>
              <a:gd name="connsiteY25" fmla="*/ 1045745 h 1894885"/>
              <a:gd name="connsiteX26" fmla="*/ 1880591 w 1894885"/>
              <a:gd name="connsiteY26" fmla="*/ 1139404 h 1894885"/>
              <a:gd name="connsiteX27" fmla="*/ 1825090 w 1894885"/>
              <a:gd name="connsiteY27" fmla="*/ 1318198 h 1894885"/>
              <a:gd name="connsiteX28" fmla="*/ 1789000 w 1894885"/>
              <a:gd name="connsiteY28" fmla="*/ 1393116 h 1894885"/>
              <a:gd name="connsiteX29" fmla="*/ 707547 w 1894885"/>
              <a:gd name="connsiteY29" fmla="*/ 1045745 h 1894885"/>
              <a:gd name="connsiteX30" fmla="*/ 105884 w 1894885"/>
              <a:gd name="connsiteY30" fmla="*/ 1393115 h 1894885"/>
              <a:gd name="connsiteX31" fmla="*/ 69795 w 1894885"/>
              <a:gd name="connsiteY31" fmla="*/ 1318198 h 1894885"/>
              <a:gd name="connsiteX32" fmla="*/ 14294 w 1894885"/>
              <a:gd name="connsiteY32" fmla="*/ 1139404 h 1894885"/>
              <a:gd name="connsiteX33" fmla="*/ 0 w 1894885"/>
              <a:gd name="connsiteY33" fmla="*/ 1045745 h 1894885"/>
              <a:gd name="connsiteX34" fmla="*/ 1789001 w 1894885"/>
              <a:gd name="connsiteY34" fmla="*/ 501769 h 1894885"/>
              <a:gd name="connsiteX35" fmla="*/ 1825090 w 1894885"/>
              <a:gd name="connsiteY35" fmla="*/ 576686 h 1894885"/>
              <a:gd name="connsiteX36" fmla="*/ 1880591 w 1894885"/>
              <a:gd name="connsiteY36" fmla="*/ 755480 h 1894885"/>
              <a:gd name="connsiteX37" fmla="*/ 1894885 w 1894885"/>
              <a:gd name="connsiteY37" fmla="*/ 849139 h 1894885"/>
              <a:gd name="connsiteX38" fmla="*/ 1187338 w 1894885"/>
              <a:gd name="connsiteY38" fmla="*/ 849139 h 1894885"/>
              <a:gd name="connsiteX39" fmla="*/ 105884 w 1894885"/>
              <a:gd name="connsiteY39" fmla="*/ 501769 h 1894885"/>
              <a:gd name="connsiteX40" fmla="*/ 707547 w 1894885"/>
              <a:gd name="connsiteY40" fmla="*/ 849139 h 1894885"/>
              <a:gd name="connsiteX41" fmla="*/ 0 w 1894885"/>
              <a:gd name="connsiteY41" fmla="*/ 849139 h 1894885"/>
              <a:gd name="connsiteX42" fmla="*/ 14294 w 1894885"/>
              <a:gd name="connsiteY42" fmla="*/ 755480 h 1894885"/>
              <a:gd name="connsiteX43" fmla="*/ 69795 w 1894885"/>
              <a:gd name="connsiteY43" fmla="*/ 576686 h 1894885"/>
              <a:gd name="connsiteX44" fmla="*/ 441797 w 1894885"/>
              <a:gd name="connsiteY44" fmla="*/ 141268 h 1894885"/>
              <a:gd name="connsiteX45" fmla="*/ 849139 w 1894885"/>
              <a:gd name="connsiteY45" fmla="*/ 846806 h 1894885"/>
              <a:gd name="connsiteX46" fmla="*/ 849139 w 1894885"/>
              <a:gd name="connsiteY46" fmla="*/ 849140 h 1894885"/>
              <a:gd name="connsiteX47" fmla="*/ 846806 w 1894885"/>
              <a:gd name="connsiteY47" fmla="*/ 849139 h 1894885"/>
              <a:gd name="connsiteX48" fmla="*/ 141268 w 1894885"/>
              <a:gd name="connsiteY48" fmla="*/ 441797 h 1894885"/>
              <a:gd name="connsiteX49" fmla="*/ 157614 w 1894885"/>
              <a:gd name="connsiteY49" fmla="*/ 414890 h 1894885"/>
              <a:gd name="connsiteX50" fmla="*/ 414891 w 1894885"/>
              <a:gd name="connsiteY50" fmla="*/ 157614 h 1894885"/>
              <a:gd name="connsiteX51" fmla="*/ 1453088 w 1894885"/>
              <a:gd name="connsiteY51" fmla="*/ 141268 h 1894885"/>
              <a:gd name="connsiteX52" fmla="*/ 1479994 w 1894885"/>
              <a:gd name="connsiteY52" fmla="*/ 157614 h 1894885"/>
              <a:gd name="connsiteX53" fmla="*/ 1737270 w 1894885"/>
              <a:gd name="connsiteY53" fmla="*/ 414890 h 1894885"/>
              <a:gd name="connsiteX54" fmla="*/ 1753616 w 1894885"/>
              <a:gd name="connsiteY54" fmla="*/ 441797 h 1894885"/>
              <a:gd name="connsiteX55" fmla="*/ 1048077 w 1894885"/>
              <a:gd name="connsiteY55" fmla="*/ 849139 h 1894885"/>
              <a:gd name="connsiteX56" fmla="*/ 1045745 w 1894885"/>
              <a:gd name="connsiteY56" fmla="*/ 849140 h 1894885"/>
              <a:gd name="connsiteX57" fmla="*/ 1045745 w 1894885"/>
              <a:gd name="connsiteY57" fmla="*/ 846806 h 1894885"/>
              <a:gd name="connsiteX58" fmla="*/ 1045746 w 1894885"/>
              <a:gd name="connsiteY58" fmla="*/ 0 h 1894885"/>
              <a:gd name="connsiteX59" fmla="*/ 1139404 w 1894885"/>
              <a:gd name="connsiteY59" fmla="*/ 14294 h 1894885"/>
              <a:gd name="connsiteX60" fmla="*/ 1318198 w 1894885"/>
              <a:gd name="connsiteY60" fmla="*/ 69794 h 1894885"/>
              <a:gd name="connsiteX61" fmla="*/ 1393116 w 1894885"/>
              <a:gd name="connsiteY61" fmla="*/ 105884 h 1894885"/>
              <a:gd name="connsiteX62" fmla="*/ 1045746 w 1894885"/>
              <a:gd name="connsiteY62" fmla="*/ 707547 h 1894885"/>
              <a:gd name="connsiteX63" fmla="*/ 849139 w 1894885"/>
              <a:gd name="connsiteY63" fmla="*/ 0 h 1894885"/>
              <a:gd name="connsiteX64" fmla="*/ 849139 w 1894885"/>
              <a:gd name="connsiteY64" fmla="*/ 707547 h 1894885"/>
              <a:gd name="connsiteX65" fmla="*/ 501769 w 1894885"/>
              <a:gd name="connsiteY65" fmla="*/ 105884 h 1894885"/>
              <a:gd name="connsiteX66" fmla="*/ 576686 w 1894885"/>
              <a:gd name="connsiteY66" fmla="*/ 69794 h 1894885"/>
              <a:gd name="connsiteX67" fmla="*/ 755480 w 1894885"/>
              <a:gd name="connsiteY67" fmla="*/ 14294 h 189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94885" h="1894885">
                <a:moveTo>
                  <a:pt x="1045745" y="1187338"/>
                </a:moveTo>
                <a:lnTo>
                  <a:pt x="1393115" y="1789001"/>
                </a:lnTo>
                <a:lnTo>
                  <a:pt x="1318198" y="1825090"/>
                </a:lnTo>
                <a:cubicBezTo>
                  <a:pt x="1261220" y="1849190"/>
                  <a:pt x="1201410" y="1867903"/>
                  <a:pt x="1139404" y="1880591"/>
                </a:cubicBezTo>
                <a:lnTo>
                  <a:pt x="1045745" y="1894885"/>
                </a:lnTo>
                <a:close/>
                <a:moveTo>
                  <a:pt x="849139" y="1187338"/>
                </a:moveTo>
                <a:lnTo>
                  <a:pt x="849139" y="1894885"/>
                </a:lnTo>
                <a:lnTo>
                  <a:pt x="755480" y="1880591"/>
                </a:lnTo>
                <a:cubicBezTo>
                  <a:pt x="693475" y="1867903"/>
                  <a:pt x="633664" y="1849190"/>
                  <a:pt x="576686" y="1825090"/>
                </a:cubicBezTo>
                <a:lnTo>
                  <a:pt x="501769" y="1789000"/>
                </a:lnTo>
                <a:close/>
                <a:moveTo>
                  <a:pt x="1048078" y="1045746"/>
                </a:moveTo>
                <a:lnTo>
                  <a:pt x="1753616" y="1453088"/>
                </a:lnTo>
                <a:lnTo>
                  <a:pt x="1737270" y="1479994"/>
                </a:lnTo>
                <a:cubicBezTo>
                  <a:pt x="1668802" y="1581341"/>
                  <a:pt x="1581341" y="1668802"/>
                  <a:pt x="1479994" y="1737270"/>
                </a:cubicBezTo>
                <a:lnTo>
                  <a:pt x="1453088" y="1753616"/>
                </a:lnTo>
                <a:lnTo>
                  <a:pt x="1045745" y="1048078"/>
                </a:lnTo>
                <a:lnTo>
                  <a:pt x="1045745" y="1045746"/>
                </a:lnTo>
                <a:close/>
                <a:moveTo>
                  <a:pt x="846808" y="1045746"/>
                </a:moveTo>
                <a:lnTo>
                  <a:pt x="849139" y="1045746"/>
                </a:lnTo>
                <a:lnTo>
                  <a:pt x="849139" y="1048078"/>
                </a:lnTo>
                <a:lnTo>
                  <a:pt x="441797" y="1753616"/>
                </a:lnTo>
                <a:lnTo>
                  <a:pt x="414891" y="1737270"/>
                </a:lnTo>
                <a:cubicBezTo>
                  <a:pt x="313544" y="1668802"/>
                  <a:pt x="226083" y="1581341"/>
                  <a:pt x="157614" y="1479994"/>
                </a:cubicBezTo>
                <a:lnTo>
                  <a:pt x="141269" y="1453088"/>
                </a:lnTo>
                <a:close/>
                <a:moveTo>
                  <a:pt x="1187338" y="1045745"/>
                </a:moveTo>
                <a:lnTo>
                  <a:pt x="1894885" y="1045745"/>
                </a:lnTo>
                <a:lnTo>
                  <a:pt x="1880591" y="1139404"/>
                </a:lnTo>
                <a:cubicBezTo>
                  <a:pt x="1867903" y="1201409"/>
                  <a:pt x="1849190" y="1261220"/>
                  <a:pt x="1825090" y="1318198"/>
                </a:cubicBezTo>
                <a:lnTo>
                  <a:pt x="1789000" y="1393116"/>
                </a:lnTo>
                <a:close/>
                <a:moveTo>
                  <a:pt x="707547" y="1045745"/>
                </a:moveTo>
                <a:lnTo>
                  <a:pt x="105884" y="1393115"/>
                </a:lnTo>
                <a:lnTo>
                  <a:pt x="69795" y="1318198"/>
                </a:lnTo>
                <a:cubicBezTo>
                  <a:pt x="45695" y="1261220"/>
                  <a:pt x="26982" y="1201409"/>
                  <a:pt x="14294" y="1139404"/>
                </a:cubicBezTo>
                <a:lnTo>
                  <a:pt x="0" y="1045745"/>
                </a:lnTo>
                <a:close/>
                <a:moveTo>
                  <a:pt x="1789001" y="501769"/>
                </a:moveTo>
                <a:lnTo>
                  <a:pt x="1825090" y="576686"/>
                </a:lnTo>
                <a:cubicBezTo>
                  <a:pt x="1849190" y="633664"/>
                  <a:pt x="1867903" y="693475"/>
                  <a:pt x="1880591" y="755480"/>
                </a:cubicBezTo>
                <a:lnTo>
                  <a:pt x="1894885" y="849139"/>
                </a:lnTo>
                <a:lnTo>
                  <a:pt x="1187338" y="849139"/>
                </a:lnTo>
                <a:close/>
                <a:moveTo>
                  <a:pt x="105884" y="501769"/>
                </a:moveTo>
                <a:lnTo>
                  <a:pt x="707547" y="849139"/>
                </a:lnTo>
                <a:lnTo>
                  <a:pt x="0" y="849139"/>
                </a:lnTo>
                <a:lnTo>
                  <a:pt x="14294" y="755480"/>
                </a:lnTo>
                <a:cubicBezTo>
                  <a:pt x="26982" y="693475"/>
                  <a:pt x="45695" y="633664"/>
                  <a:pt x="69795" y="576686"/>
                </a:cubicBezTo>
                <a:close/>
                <a:moveTo>
                  <a:pt x="441797" y="141268"/>
                </a:moveTo>
                <a:lnTo>
                  <a:pt x="849139" y="846806"/>
                </a:lnTo>
                <a:lnTo>
                  <a:pt x="849139" y="849140"/>
                </a:lnTo>
                <a:lnTo>
                  <a:pt x="846806" y="849139"/>
                </a:lnTo>
                <a:lnTo>
                  <a:pt x="141268" y="441797"/>
                </a:lnTo>
                <a:lnTo>
                  <a:pt x="157614" y="414890"/>
                </a:lnTo>
                <a:cubicBezTo>
                  <a:pt x="226083" y="313544"/>
                  <a:pt x="313544" y="226083"/>
                  <a:pt x="414891" y="157614"/>
                </a:cubicBezTo>
                <a:close/>
                <a:moveTo>
                  <a:pt x="1453088" y="141268"/>
                </a:moveTo>
                <a:lnTo>
                  <a:pt x="1479994" y="157614"/>
                </a:lnTo>
                <a:cubicBezTo>
                  <a:pt x="1581341" y="226083"/>
                  <a:pt x="1668802" y="313544"/>
                  <a:pt x="1737270" y="414890"/>
                </a:cubicBezTo>
                <a:lnTo>
                  <a:pt x="1753616" y="441797"/>
                </a:lnTo>
                <a:lnTo>
                  <a:pt x="1048077" y="849139"/>
                </a:lnTo>
                <a:lnTo>
                  <a:pt x="1045745" y="849140"/>
                </a:lnTo>
                <a:lnTo>
                  <a:pt x="1045745" y="846806"/>
                </a:lnTo>
                <a:close/>
                <a:moveTo>
                  <a:pt x="1045746" y="0"/>
                </a:moveTo>
                <a:lnTo>
                  <a:pt x="1139404" y="14294"/>
                </a:lnTo>
                <a:cubicBezTo>
                  <a:pt x="1201410" y="26982"/>
                  <a:pt x="1261220" y="45695"/>
                  <a:pt x="1318198" y="69794"/>
                </a:cubicBezTo>
                <a:lnTo>
                  <a:pt x="1393116" y="105884"/>
                </a:lnTo>
                <a:lnTo>
                  <a:pt x="1045746" y="707547"/>
                </a:lnTo>
                <a:close/>
                <a:moveTo>
                  <a:pt x="849139" y="0"/>
                </a:moveTo>
                <a:lnTo>
                  <a:pt x="849139" y="707547"/>
                </a:lnTo>
                <a:lnTo>
                  <a:pt x="501769" y="105884"/>
                </a:lnTo>
                <a:lnTo>
                  <a:pt x="576686" y="69794"/>
                </a:lnTo>
                <a:cubicBezTo>
                  <a:pt x="633664" y="45695"/>
                  <a:pt x="693475" y="26982"/>
                  <a:pt x="755480" y="142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81965"/>
            <a:endParaRPr lang="zh-CN" altLang="en-US">
              <a:solidFill>
                <a:prstClr val="white"/>
              </a:solidFill>
            </a:endParaRPr>
          </a:p>
        </p:txBody>
      </p:sp>
      <p:sp>
        <p:nvSpPr>
          <p:cNvPr id="13" name="TextBox 41"/>
          <p:cNvSpPr txBox="1"/>
          <p:nvPr/>
        </p:nvSpPr>
        <p:spPr>
          <a:xfrm>
            <a:off x="1536416" y="24369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4" name="TextBox 170"/>
          <p:cNvSpPr txBox="1"/>
          <p:nvPr/>
        </p:nvSpPr>
        <p:spPr>
          <a:xfrm>
            <a:off x="1536416" y="21033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41"/>
          <p:cNvSpPr txBox="1"/>
          <p:nvPr/>
        </p:nvSpPr>
        <p:spPr>
          <a:xfrm>
            <a:off x="2374616" y="47991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6" name="TextBox 170"/>
          <p:cNvSpPr txBox="1"/>
          <p:nvPr/>
        </p:nvSpPr>
        <p:spPr>
          <a:xfrm>
            <a:off x="2374616" y="44655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41"/>
          <p:cNvSpPr txBox="1"/>
          <p:nvPr/>
        </p:nvSpPr>
        <p:spPr>
          <a:xfrm>
            <a:off x="8074376" y="220835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8" name="TextBox 170"/>
          <p:cNvSpPr txBox="1"/>
          <p:nvPr/>
        </p:nvSpPr>
        <p:spPr>
          <a:xfrm>
            <a:off x="8074376" y="187472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41"/>
          <p:cNvSpPr txBox="1"/>
          <p:nvPr/>
        </p:nvSpPr>
        <p:spPr>
          <a:xfrm>
            <a:off x="8485856" y="5134432"/>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0" name="TextBox 170"/>
          <p:cNvSpPr txBox="1"/>
          <p:nvPr/>
        </p:nvSpPr>
        <p:spPr>
          <a:xfrm>
            <a:off x="8485856" y="4800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文本框 21"/>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3" name="文本框 22"/>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500"/>
                                        <p:tgtEl>
                                          <p:spTgt spid="3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500"/>
                                        <p:tgtEl>
                                          <p:spTgt spid="33"/>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anim calcmode="lin" valueType="num">
                                      <p:cBhvr>
                                        <p:cTn id="31" dur="500" fill="hold"/>
                                        <p:tgtEl>
                                          <p:spTgt spid="16"/>
                                        </p:tgtEl>
                                        <p:attrNameLst>
                                          <p:attrName>ppt_x</p:attrName>
                                        </p:attrNameLst>
                                      </p:cBhvr>
                                      <p:tavLst>
                                        <p:tav tm="0">
                                          <p:val>
                                            <p:strVal val="#ppt_x"/>
                                          </p:val>
                                        </p:tav>
                                        <p:tav tm="100000">
                                          <p:val>
                                            <p:strVal val="#ppt_x"/>
                                          </p:val>
                                        </p:tav>
                                      </p:tavLst>
                                    </p:anim>
                                    <p:anim calcmode="lin" valueType="num">
                                      <p:cBhvr>
                                        <p:cTn id="32" dur="500" fill="hold"/>
                                        <p:tgtEl>
                                          <p:spTgt spid="1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anim calcmode="lin" valueType="num">
                                      <p:cBhvr>
                                        <p:cTn id="36" dur="500" fill="hold"/>
                                        <p:tgtEl>
                                          <p:spTgt spid="15"/>
                                        </p:tgtEl>
                                        <p:attrNameLst>
                                          <p:attrName>ppt_x</p:attrName>
                                        </p:attrNameLst>
                                      </p:cBhvr>
                                      <p:tavLst>
                                        <p:tav tm="0">
                                          <p:val>
                                            <p:strVal val="#ppt_x"/>
                                          </p:val>
                                        </p:tav>
                                        <p:tav tm="100000">
                                          <p:val>
                                            <p:strVal val="#ppt_x"/>
                                          </p:val>
                                        </p:tav>
                                      </p:tavLst>
                                    </p:anim>
                                    <p:anim calcmode="lin" valueType="num">
                                      <p:cBhvr>
                                        <p:cTn id="37" dur="50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anim calcmode="lin" valueType="num">
                                      <p:cBhvr>
                                        <p:cTn id="53" dur="500" fill="hold"/>
                                        <p:tgtEl>
                                          <p:spTgt spid="20"/>
                                        </p:tgtEl>
                                        <p:attrNameLst>
                                          <p:attrName>ppt_x</p:attrName>
                                        </p:attrNameLst>
                                      </p:cBhvr>
                                      <p:tavLst>
                                        <p:tav tm="0">
                                          <p:val>
                                            <p:strVal val="#ppt_x"/>
                                          </p:val>
                                        </p:tav>
                                        <p:tav tm="100000">
                                          <p:val>
                                            <p:strVal val="#ppt_x"/>
                                          </p:val>
                                        </p:tav>
                                      </p:tavLst>
                                    </p:anim>
                                    <p:anim calcmode="lin" valueType="num">
                                      <p:cBhvr>
                                        <p:cTn id="54" dur="5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ppt_x</p:attrName>
                                        </p:attrNameLst>
                                      </p:cBhvr>
                                      <p:tavLst>
                                        <p:tav tm="0">
                                          <p:val>
                                            <p:strVal val="#ppt_x"/>
                                          </p:val>
                                        </p:tav>
                                        <p:tav tm="100000">
                                          <p:val>
                                            <p:strVal val="#ppt_x"/>
                                          </p:val>
                                        </p:tav>
                                      </p:tavLst>
                                    </p:anim>
                                    <p:anim calcmode="lin" valueType="num">
                                      <p:cBhvr>
                                        <p:cTn id="5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13" grpId="0"/>
      <p:bldP spid="14" grpId="0"/>
      <p:bldP spid="15" grpId="0"/>
      <p:bldP spid="16" grpId="0"/>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a:off x="5944507" y="657890"/>
            <a:ext cx="0" cy="657431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860700" y="3429680"/>
            <a:ext cx="167616" cy="16761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文本框 25"/>
          <p:cNvSpPr txBox="1">
            <a:spLocks noChangeArrowheads="1"/>
          </p:cNvSpPr>
          <p:nvPr/>
        </p:nvSpPr>
        <p:spPr bwMode="auto">
          <a:xfrm>
            <a:off x="5193839" y="3359619"/>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2"/>
                </a:solidFill>
                <a:latin typeface="Arial" panose="020B0604020202020204" pitchFamily="34" charset="0"/>
                <a:cs typeface="Arial" panose="020B0604020202020204" pitchFamily="34" charset="0"/>
                <a:sym typeface="Arial" panose="020B0604020202020204" pitchFamily="34" charset="0"/>
              </a:rPr>
              <a:t>01</a:t>
            </a:r>
            <a:endParaRPr lang="zh-CN" altLang="en-US" sz="20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37"/>
          <p:cNvSpPr txBox="1"/>
          <p:nvPr/>
        </p:nvSpPr>
        <p:spPr>
          <a:xfrm>
            <a:off x="6109663" y="3359619"/>
            <a:ext cx="3083937" cy="307739"/>
          </a:xfrm>
          <a:prstGeom prst="rect">
            <a:avLst/>
          </a:prstGeom>
          <a:noFill/>
        </p:spPr>
        <p:txBody>
          <a:bodyPr lIns="0" tIns="0" rIns="0" bIns="0">
            <a:spAutoFit/>
          </a:bodyPr>
          <a:lstStyle/>
          <a:p>
            <a:pPr>
              <a:defRPr/>
            </a:pPr>
            <a:r>
              <a:rPr lang="zh-CN" altLang="en-US" sz="2000"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点击添加相关标题文字</a:t>
            </a:r>
            <a:endParaRPr lang="zh-CN" altLang="en-US"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5860700" y="4318843"/>
            <a:ext cx="167616" cy="16761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文本框 28"/>
          <p:cNvSpPr txBox="1">
            <a:spLocks noChangeArrowheads="1"/>
          </p:cNvSpPr>
          <p:nvPr/>
        </p:nvSpPr>
        <p:spPr bwMode="auto">
          <a:xfrm>
            <a:off x="5193839" y="4228267"/>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1"/>
                </a:solidFill>
                <a:latin typeface="Arial" panose="020B0604020202020204" pitchFamily="34" charset="0"/>
                <a:cs typeface="Arial" panose="020B0604020202020204" pitchFamily="34" charset="0"/>
                <a:sym typeface="Arial" panose="020B0604020202020204" pitchFamily="34" charset="0"/>
              </a:rPr>
              <a:t>02</a:t>
            </a:r>
            <a:endParaRPr lang="zh-CN" altLang="en-US" sz="20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0"/>
          <p:cNvSpPr txBox="1"/>
          <p:nvPr/>
        </p:nvSpPr>
        <p:spPr>
          <a:xfrm>
            <a:off x="6109663" y="4248782"/>
            <a:ext cx="3083937" cy="307739"/>
          </a:xfrm>
          <a:prstGeom prst="rect">
            <a:avLst/>
          </a:prstGeom>
          <a:noFill/>
        </p:spPr>
        <p:txBody>
          <a:bodyPr lIns="0" tIns="0" rIns="0" bIns="0">
            <a:spAutoFit/>
          </a:bodyPr>
          <a:lstStyle/>
          <a:p>
            <a:pPr>
              <a:defRPr/>
            </a:pPr>
            <a:r>
              <a:rPr lang="zh-CN" altLang="en-US" sz="2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椭圆 41"/>
          <p:cNvSpPr/>
          <p:nvPr/>
        </p:nvSpPr>
        <p:spPr>
          <a:xfrm>
            <a:off x="5860700" y="5208006"/>
            <a:ext cx="167616" cy="167616"/>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30"/>
          <p:cNvSpPr txBox="1">
            <a:spLocks noChangeArrowheads="1"/>
          </p:cNvSpPr>
          <p:nvPr/>
        </p:nvSpPr>
        <p:spPr bwMode="auto">
          <a:xfrm>
            <a:off x="5193839" y="5096915"/>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2"/>
                </a:solidFill>
                <a:latin typeface="Arial" panose="020B0604020202020204" pitchFamily="34" charset="0"/>
                <a:cs typeface="Arial" panose="020B0604020202020204" pitchFamily="34" charset="0"/>
                <a:sym typeface="Arial" panose="020B0604020202020204" pitchFamily="34" charset="0"/>
              </a:rPr>
              <a:t>03</a:t>
            </a:r>
            <a:endParaRPr lang="zh-CN" altLang="en-US" sz="2000" b="1" dirty="0">
              <a:solidFill>
                <a:schemeClr val="accent2"/>
              </a:solidFill>
              <a:latin typeface="Arial" panose="020B0604020202020204" pitchFamily="34" charset="0"/>
              <a:cs typeface="Arial" panose="020B0604020202020204" pitchFamily="34" charset="0"/>
              <a:sym typeface="Arial" panose="020B0604020202020204" pitchFamily="34" charset="0"/>
            </a:endParaRPr>
          </a:p>
        </p:txBody>
      </p:sp>
      <p:sp>
        <p:nvSpPr>
          <p:cNvPr id="44" name="文本框 43"/>
          <p:cNvSpPr txBox="1"/>
          <p:nvPr/>
        </p:nvSpPr>
        <p:spPr>
          <a:xfrm>
            <a:off x="6109663" y="5137946"/>
            <a:ext cx="3083937" cy="307739"/>
          </a:xfrm>
          <a:prstGeom prst="rect">
            <a:avLst/>
          </a:prstGeom>
          <a:noFill/>
        </p:spPr>
        <p:txBody>
          <a:bodyPr lIns="0" tIns="0" rIns="0" bIns="0">
            <a:spAutoFit/>
          </a:bodyPr>
          <a:lstStyle/>
          <a:p>
            <a:pPr>
              <a:defRPr/>
            </a:pPr>
            <a:r>
              <a:rPr lang="zh-CN" altLang="en-US" sz="2000" dirty="0">
                <a:solidFill>
                  <a:schemeClr val="accent2"/>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点击添加相关标题文字</a:t>
            </a:r>
            <a:endParaRPr lang="zh-CN" altLang="en-US" sz="20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nvSpPr>
        <p:spPr>
          <a:xfrm>
            <a:off x="5860700" y="6097169"/>
            <a:ext cx="167616" cy="167616"/>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32"/>
          <p:cNvSpPr txBox="1">
            <a:spLocks noChangeArrowheads="1"/>
          </p:cNvSpPr>
          <p:nvPr/>
        </p:nvSpPr>
        <p:spPr bwMode="auto">
          <a:xfrm>
            <a:off x="5193839" y="6027109"/>
            <a:ext cx="542729" cy="3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en-US" altLang="zh-CN" sz="2000" b="1" dirty="0">
                <a:solidFill>
                  <a:schemeClr val="accent1"/>
                </a:solidFill>
                <a:latin typeface="Arial" panose="020B0604020202020204" pitchFamily="34" charset="0"/>
                <a:cs typeface="Arial" panose="020B0604020202020204" pitchFamily="34" charset="0"/>
                <a:sym typeface="Arial" panose="020B0604020202020204" pitchFamily="34" charset="0"/>
              </a:rPr>
              <a:t>04</a:t>
            </a:r>
            <a:endParaRPr lang="zh-CN" altLang="en-US" sz="2000" b="1" dirty="0">
              <a:solidFill>
                <a:schemeClr val="accent1"/>
              </a:solidFill>
              <a:latin typeface="Arial" panose="020B0604020202020204" pitchFamily="34" charset="0"/>
              <a:cs typeface="Arial" panose="020B0604020202020204" pitchFamily="34" charset="0"/>
              <a:sym typeface="Arial" panose="020B0604020202020204" pitchFamily="34" charset="0"/>
            </a:endParaRPr>
          </a:p>
        </p:txBody>
      </p:sp>
      <p:sp>
        <p:nvSpPr>
          <p:cNvPr id="47" name="文本框 46"/>
          <p:cNvSpPr txBox="1"/>
          <p:nvPr/>
        </p:nvSpPr>
        <p:spPr>
          <a:xfrm>
            <a:off x="6109663" y="6027109"/>
            <a:ext cx="3083937" cy="307739"/>
          </a:xfrm>
          <a:prstGeom prst="rect">
            <a:avLst/>
          </a:prstGeom>
          <a:noFill/>
        </p:spPr>
        <p:txBody>
          <a:bodyPr lIns="0" tIns="0" rIns="0" bIns="0">
            <a:spAutoFit/>
          </a:bodyPr>
          <a:lstStyle/>
          <a:p>
            <a:pPr>
              <a:defRPr/>
            </a:pPr>
            <a:r>
              <a:rPr lang="zh-CN" altLang="en-US" sz="2000" dirty="0">
                <a:solidFill>
                  <a:schemeClr val="accent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点击添加相关标题文字</a:t>
            </a:r>
            <a:endParaRPr lang="zh-CN" altLang="en-US" sz="20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椭圆 9"/>
          <p:cNvSpPr/>
          <p:nvPr/>
        </p:nvSpPr>
        <p:spPr>
          <a:xfrm>
            <a:off x="4773396" y="572692"/>
            <a:ext cx="2343120" cy="2343120"/>
          </a:xfrm>
          <a:prstGeom prst="ellipse">
            <a:avLst/>
          </a:prstGeom>
          <a:solidFill>
            <a:schemeClr val="accent1"/>
          </a:solidFill>
          <a:ln>
            <a:noFill/>
          </a:ln>
          <a:effectLst>
            <a:outerShdw blurRad="355600" dist="1905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MH_Others_1"/>
          <p:cNvSpPr txBox="1"/>
          <p:nvPr>
            <p:custDataLst>
              <p:tags r:id="rId1"/>
            </p:custDataLst>
          </p:nvPr>
        </p:nvSpPr>
        <p:spPr>
          <a:xfrm>
            <a:off x="5353005" y="657888"/>
            <a:ext cx="1513312" cy="2172726"/>
          </a:xfrm>
          <a:prstGeom prst="rect">
            <a:avLst/>
          </a:prstGeom>
          <a:noFill/>
        </p:spPr>
        <p:txBody>
          <a:bodyPr wrap="square" lIns="0" tIns="0" rIns="0" bIns="0" rtlCol="0" anchor="ctr" anchorCtr="0">
            <a:noAutofit/>
          </a:bodyPr>
          <a:lstStyle/>
          <a:p>
            <a:pPr algn="ctr"/>
            <a:r>
              <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rPr>
              <a:t>目</a:t>
            </a:r>
            <a:endParaRPr lang="en-US" altLang="zh-CN" sz="6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6600" b="1" dirty="0">
                <a:solidFill>
                  <a:schemeClr val="bg1"/>
                </a:solidFill>
                <a:latin typeface="Arial" panose="020B0604020202020204" pitchFamily="34" charset="0"/>
                <a:ea typeface="微软雅黑" panose="020B0503020204020204" pitchFamily="34" charset="-122"/>
                <a:sym typeface="Arial" panose="020B0604020202020204" pitchFamily="34" charset="0"/>
              </a:rPr>
              <a:t>录</a:t>
            </a:r>
          </a:p>
        </p:txBody>
      </p:sp>
      <p:sp>
        <p:nvSpPr>
          <p:cNvPr id="17" name="MH_Others_2"/>
          <p:cNvSpPr txBox="1"/>
          <p:nvPr>
            <p:custDataLst>
              <p:tags r:id="rId2"/>
            </p:custDataLst>
          </p:nvPr>
        </p:nvSpPr>
        <p:spPr>
          <a:xfrm rot="5400000">
            <a:off x="4362178" y="1513448"/>
            <a:ext cx="2272891" cy="461608"/>
          </a:xfrm>
          <a:prstGeom prst="rect">
            <a:avLst/>
          </a:prstGeom>
          <a:noFill/>
        </p:spPr>
        <p:txBody>
          <a:bodyPr wrap="square">
            <a:spAutoFit/>
          </a:bodyPr>
          <a:lstStyle/>
          <a:p>
            <a:pPr algn="ctr">
              <a:defRPr/>
            </a:pPr>
            <a:r>
              <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par>
                                <p:cTn id="18" presetID="56" presetClass="entr" presetSubtype="0" fill="hold" grpId="0" nodeType="withEffect">
                                  <p:stCondLst>
                                    <p:cond delay="0"/>
                                  </p:stCondLst>
                                  <p:iterate type="lt">
                                    <p:tmPct val="10000"/>
                                  </p:iterate>
                                  <p:childTnLst>
                                    <p:set>
                                      <p:cBhvr>
                                        <p:cTn id="19" dur="1" fill="hold">
                                          <p:stCondLst>
                                            <p:cond delay="0"/>
                                          </p:stCondLst>
                                        </p:cTn>
                                        <p:tgtEl>
                                          <p:spTgt spid="17"/>
                                        </p:tgtEl>
                                        <p:attrNameLst>
                                          <p:attrName>style.visibility</p:attrName>
                                        </p:attrNameLst>
                                      </p:cBhvr>
                                      <p:to>
                                        <p:strVal val="visible"/>
                                      </p:to>
                                    </p:set>
                                    <p:anim by="(-#ppt_w*2)" calcmode="lin" valueType="num">
                                      <p:cBhvr rctx="PPT">
                                        <p:cTn id="20" dur="500" autoRev="1" fill="hold">
                                          <p:stCondLst>
                                            <p:cond delay="0"/>
                                          </p:stCondLst>
                                        </p:cTn>
                                        <p:tgtEl>
                                          <p:spTgt spid="17"/>
                                        </p:tgtEl>
                                        <p:attrNameLst>
                                          <p:attrName>ppt_w</p:attrName>
                                        </p:attrNameLst>
                                      </p:cBhvr>
                                    </p:anim>
                                    <p:anim by="(#ppt_w*0.50)" calcmode="lin" valueType="num">
                                      <p:cBhvr>
                                        <p:cTn id="21" dur="500" decel="50000" autoRev="1" fill="hold">
                                          <p:stCondLst>
                                            <p:cond delay="0"/>
                                          </p:stCondLst>
                                        </p:cTn>
                                        <p:tgtEl>
                                          <p:spTgt spid="17"/>
                                        </p:tgtEl>
                                        <p:attrNameLst>
                                          <p:attrName>ppt_x</p:attrName>
                                        </p:attrNameLst>
                                      </p:cBhvr>
                                    </p:anim>
                                    <p:anim from="(-#ppt_h/2)" to="(#ppt_y)" calcmode="lin" valueType="num">
                                      <p:cBhvr>
                                        <p:cTn id="22" dur="1000" fill="hold">
                                          <p:stCondLst>
                                            <p:cond delay="0"/>
                                          </p:stCondLst>
                                        </p:cTn>
                                        <p:tgtEl>
                                          <p:spTgt spid="17"/>
                                        </p:tgtEl>
                                        <p:attrNameLst>
                                          <p:attrName>ppt_y</p:attrName>
                                        </p:attrNameLst>
                                      </p:cBhvr>
                                    </p:anim>
                                    <p:animRot by="21600000">
                                      <p:cBhvr>
                                        <p:cTn id="23" dur="1000" fill="hold">
                                          <p:stCondLst>
                                            <p:cond delay="0"/>
                                          </p:stCondLst>
                                        </p:cTn>
                                        <p:tgtEl>
                                          <p:spTgt spid="1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0-#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1+#ppt_w/2"/>
                                          </p:val>
                                        </p:tav>
                                        <p:tav tm="100000">
                                          <p:val>
                                            <p:strVal val="#ppt_x"/>
                                          </p:val>
                                        </p:tav>
                                      </p:tavLst>
                                    </p:anim>
                                    <p:anim calcmode="lin" valueType="num">
                                      <p:cBhvr additive="base">
                                        <p:cTn id="60"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0-#ppt_w/2"/>
                                          </p:val>
                                        </p:tav>
                                        <p:tav tm="100000">
                                          <p:val>
                                            <p:strVal val="#ppt_x"/>
                                          </p:val>
                                        </p:tav>
                                      </p:tavLst>
                                    </p:anim>
                                    <p:anim calcmode="lin" valueType="num">
                                      <p:cBhvr additive="base">
                                        <p:cTn id="66" dur="500" fill="hold"/>
                                        <p:tgtEl>
                                          <p:spTgt spid="4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1+#ppt_w/2"/>
                                          </p:val>
                                        </p:tav>
                                        <p:tav tm="100000">
                                          <p:val>
                                            <p:strVal val="#ppt_x"/>
                                          </p:val>
                                        </p:tav>
                                      </p:tavLst>
                                    </p:anim>
                                    <p:anim calcmode="lin" valueType="num">
                                      <p:cBhvr additive="base">
                                        <p:cTn id="7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0-#ppt_w/2"/>
                                          </p:val>
                                        </p:tav>
                                        <p:tav tm="100000">
                                          <p:val>
                                            <p:strVal val="#ppt_x"/>
                                          </p:val>
                                        </p:tav>
                                      </p:tavLst>
                                    </p:anim>
                                    <p:anim calcmode="lin" valueType="num">
                                      <p:cBhvr additive="base">
                                        <p:cTn id="86" dur="500" fill="hold"/>
                                        <p:tgtEl>
                                          <p:spTgt spid="46"/>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1+#ppt_w/2"/>
                                          </p:val>
                                        </p:tav>
                                        <p:tav tm="100000">
                                          <p:val>
                                            <p:strVal val="#ppt_x"/>
                                          </p:val>
                                        </p:tav>
                                      </p:tavLst>
                                    </p:anim>
                                    <p:anim calcmode="lin" valueType="num">
                                      <p:cBhvr additive="base">
                                        <p:cTn id="90"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animBg="1"/>
      <p:bldP spid="40" grpId="0"/>
      <p:bldP spid="41" grpId="0"/>
      <p:bldP spid="42" grpId="0" animBg="1"/>
      <p:bldP spid="43" grpId="0"/>
      <p:bldP spid="44" grpId="0"/>
      <p:bldP spid="45" grpId="0" animBg="1"/>
      <p:bldP spid="46" grpId="0"/>
      <p:bldP spid="47" grpId="0"/>
      <p:bldP spid="10"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08676" y="2924089"/>
            <a:ext cx="10641398" cy="2288575"/>
            <a:chOff x="1050566" y="2772576"/>
            <a:chExt cx="10090868" cy="2170176"/>
          </a:xfrm>
          <a:solidFill>
            <a:srgbClr val="0170C1"/>
          </a:solidFill>
        </p:grpSpPr>
        <p:sp>
          <p:nvSpPr>
            <p:cNvPr id="50" name="Block Arc 49"/>
            <p:cNvSpPr/>
            <p:nvPr/>
          </p:nvSpPr>
          <p:spPr>
            <a:xfrm>
              <a:off x="105056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1" name="Block Arc 50"/>
            <p:cNvSpPr/>
            <p:nvPr/>
          </p:nvSpPr>
          <p:spPr>
            <a:xfrm flipV="1">
              <a:off x="3034256" y="2772576"/>
              <a:ext cx="2156108" cy="2156108"/>
            </a:xfrm>
            <a:prstGeom prst="blockArc">
              <a:avLst>
                <a:gd name="adj1" fmla="val 10800000"/>
                <a:gd name="adj2" fmla="val 0"/>
                <a:gd name="adj3" fmla="val 8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2" name="Block Arc 51"/>
            <p:cNvSpPr/>
            <p:nvPr/>
          </p:nvSpPr>
          <p:spPr>
            <a:xfrm>
              <a:off x="5017946" y="2786644"/>
              <a:ext cx="2156108" cy="2156108"/>
            </a:xfrm>
            <a:prstGeom prst="blockArc">
              <a:avLst>
                <a:gd name="adj1" fmla="val 10800000"/>
                <a:gd name="adj2" fmla="val 0"/>
                <a:gd name="adj3" fmla="val 8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3" name="Block Arc 52"/>
            <p:cNvSpPr/>
            <p:nvPr/>
          </p:nvSpPr>
          <p:spPr>
            <a:xfrm flipV="1">
              <a:off x="7001636" y="2772576"/>
              <a:ext cx="2156108" cy="2156108"/>
            </a:xfrm>
            <a:prstGeom prst="blockArc">
              <a:avLst>
                <a:gd name="adj1" fmla="val 10800000"/>
                <a:gd name="adj2" fmla="val 0"/>
                <a:gd name="adj3" fmla="val 80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4" name="Block Arc 53"/>
            <p:cNvSpPr/>
            <p:nvPr/>
          </p:nvSpPr>
          <p:spPr>
            <a:xfrm>
              <a:off x="8985326" y="2786644"/>
              <a:ext cx="2156108" cy="2156108"/>
            </a:xfrm>
            <a:prstGeom prst="blockArc">
              <a:avLst>
                <a:gd name="adj1" fmla="val 10800000"/>
                <a:gd name="adj2" fmla="val 0"/>
                <a:gd name="adj3" fmla="val 8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 name="Group 7"/>
          <p:cNvGrpSpPr/>
          <p:nvPr/>
        </p:nvGrpSpPr>
        <p:grpSpPr>
          <a:xfrm>
            <a:off x="7879557" y="3419225"/>
            <a:ext cx="1283466" cy="1283466"/>
            <a:chOff x="7471157" y="3242097"/>
            <a:chExt cx="1217066" cy="1217066"/>
          </a:xfrm>
        </p:grpSpPr>
        <p:sp>
          <p:nvSpPr>
            <p:cNvPr id="59" name="Oval 58"/>
            <p:cNvSpPr/>
            <p:nvPr/>
          </p:nvSpPr>
          <p:spPr>
            <a:xfrm>
              <a:off x="7471157" y="3242097"/>
              <a:ext cx="1217066" cy="12170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1" name="Freeform 60"/>
            <p:cNvSpPr>
              <a:spLocks noEditPoints="1"/>
            </p:cNvSpPr>
            <p:nvPr/>
          </p:nvSpPr>
          <p:spPr bwMode="auto">
            <a:xfrm>
              <a:off x="7885731" y="3639946"/>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9" name="Group 8"/>
          <p:cNvGrpSpPr/>
          <p:nvPr/>
        </p:nvGrpSpPr>
        <p:grpSpPr>
          <a:xfrm>
            <a:off x="9971472" y="3419225"/>
            <a:ext cx="1283466" cy="1283466"/>
            <a:chOff x="9454847" y="3242097"/>
            <a:chExt cx="1217066" cy="1217066"/>
          </a:xfrm>
        </p:grpSpPr>
        <p:sp>
          <p:nvSpPr>
            <p:cNvPr id="60" name="Oval 59"/>
            <p:cNvSpPr/>
            <p:nvPr/>
          </p:nvSpPr>
          <p:spPr>
            <a:xfrm>
              <a:off x="945484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2" name="Freeform 61"/>
            <p:cNvSpPr>
              <a:spLocks noEditPoints="1"/>
            </p:cNvSpPr>
            <p:nvPr/>
          </p:nvSpPr>
          <p:spPr bwMode="auto">
            <a:xfrm>
              <a:off x="9854412" y="3611644"/>
              <a:ext cx="417935" cy="47797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 name="Group 5"/>
          <p:cNvGrpSpPr/>
          <p:nvPr/>
        </p:nvGrpSpPr>
        <p:grpSpPr>
          <a:xfrm>
            <a:off x="3695727" y="3419225"/>
            <a:ext cx="1283466" cy="1283466"/>
            <a:chOff x="3503777" y="3242097"/>
            <a:chExt cx="1217066" cy="1217066"/>
          </a:xfrm>
        </p:grpSpPr>
        <p:sp>
          <p:nvSpPr>
            <p:cNvPr id="57" name="Oval 56"/>
            <p:cNvSpPr/>
            <p:nvPr/>
          </p:nvSpPr>
          <p:spPr>
            <a:xfrm>
              <a:off x="3503777" y="3242097"/>
              <a:ext cx="1217066" cy="12170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3" name="Freeform 62"/>
            <p:cNvSpPr>
              <a:spLocks noEditPoints="1"/>
            </p:cNvSpPr>
            <p:nvPr/>
          </p:nvSpPr>
          <p:spPr bwMode="auto">
            <a:xfrm>
              <a:off x="3944905" y="3598612"/>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 name="Group 6"/>
          <p:cNvGrpSpPr/>
          <p:nvPr/>
        </p:nvGrpSpPr>
        <p:grpSpPr>
          <a:xfrm>
            <a:off x="5787642" y="3419225"/>
            <a:ext cx="1283466" cy="1283466"/>
            <a:chOff x="5487467" y="3242097"/>
            <a:chExt cx="1217066" cy="1217066"/>
          </a:xfrm>
        </p:grpSpPr>
        <p:sp>
          <p:nvSpPr>
            <p:cNvPr id="58" name="Oval 57"/>
            <p:cNvSpPr/>
            <p:nvPr/>
          </p:nvSpPr>
          <p:spPr>
            <a:xfrm>
              <a:off x="5487467" y="3242097"/>
              <a:ext cx="1217066" cy="12170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4" name="Freeform 63"/>
            <p:cNvSpPr>
              <a:spLocks noEditPoints="1"/>
            </p:cNvSpPr>
            <p:nvPr/>
          </p:nvSpPr>
          <p:spPr bwMode="auto">
            <a:xfrm>
              <a:off x="5862422" y="3626092"/>
              <a:ext cx="468733" cy="46642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5" name="Group 4"/>
          <p:cNvGrpSpPr/>
          <p:nvPr/>
        </p:nvGrpSpPr>
        <p:grpSpPr>
          <a:xfrm>
            <a:off x="1603812" y="3419225"/>
            <a:ext cx="1283466" cy="1283466"/>
            <a:chOff x="1520087" y="3242097"/>
            <a:chExt cx="1217066" cy="1217066"/>
          </a:xfrm>
        </p:grpSpPr>
        <p:sp>
          <p:nvSpPr>
            <p:cNvPr id="56" name="Oval 55"/>
            <p:cNvSpPr/>
            <p:nvPr/>
          </p:nvSpPr>
          <p:spPr>
            <a:xfrm>
              <a:off x="1520087" y="3242097"/>
              <a:ext cx="1217066" cy="1217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5" name="Freeform 64"/>
            <p:cNvSpPr>
              <a:spLocks noEditPoints="1"/>
            </p:cNvSpPr>
            <p:nvPr/>
          </p:nvSpPr>
          <p:spPr bwMode="auto">
            <a:xfrm>
              <a:off x="1892065" y="3591229"/>
              <a:ext cx="460437" cy="536153"/>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69" name="Group 68"/>
          <p:cNvGrpSpPr/>
          <p:nvPr/>
        </p:nvGrpSpPr>
        <p:grpSpPr>
          <a:xfrm>
            <a:off x="2160029" y="4833501"/>
            <a:ext cx="157669" cy="554104"/>
            <a:chOff x="8243431" y="1672074"/>
            <a:chExt cx="199000" cy="699358"/>
          </a:xfrm>
          <a:solidFill>
            <a:schemeClr val="accent1"/>
          </a:solidFill>
        </p:grpSpPr>
        <p:sp>
          <p:nvSpPr>
            <p:cNvPr id="66" name="Oval 65"/>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7" name="Oval 66"/>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68" name="Oval 67"/>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0" name="Group 69"/>
          <p:cNvGrpSpPr/>
          <p:nvPr/>
        </p:nvGrpSpPr>
        <p:grpSpPr>
          <a:xfrm>
            <a:off x="6350542" y="4833501"/>
            <a:ext cx="157669" cy="554104"/>
            <a:chOff x="8243431" y="1672074"/>
            <a:chExt cx="199000" cy="699358"/>
          </a:xfrm>
          <a:solidFill>
            <a:schemeClr val="accent3"/>
          </a:solidFill>
        </p:grpSpPr>
        <p:sp>
          <p:nvSpPr>
            <p:cNvPr id="71" name="Oval 70"/>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2" name="Oval 71"/>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3" name="Oval 72"/>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4" name="Group 73"/>
          <p:cNvGrpSpPr/>
          <p:nvPr/>
        </p:nvGrpSpPr>
        <p:grpSpPr>
          <a:xfrm>
            <a:off x="10534370" y="4833501"/>
            <a:ext cx="157669" cy="554104"/>
            <a:chOff x="8243431" y="1672074"/>
            <a:chExt cx="199000" cy="699358"/>
          </a:xfrm>
          <a:solidFill>
            <a:schemeClr val="accent1"/>
          </a:solidFill>
        </p:grpSpPr>
        <p:sp>
          <p:nvSpPr>
            <p:cNvPr id="75" name="Oval 74"/>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6" name="Oval 75"/>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7" name="Oval 76"/>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78" name="Group 77"/>
          <p:cNvGrpSpPr/>
          <p:nvPr/>
        </p:nvGrpSpPr>
        <p:grpSpPr>
          <a:xfrm>
            <a:off x="4258626" y="2734311"/>
            <a:ext cx="157669" cy="554104"/>
            <a:chOff x="8243431" y="1672074"/>
            <a:chExt cx="199000" cy="699358"/>
          </a:xfrm>
          <a:solidFill>
            <a:schemeClr val="accent2"/>
          </a:solidFill>
        </p:grpSpPr>
        <p:sp>
          <p:nvSpPr>
            <p:cNvPr id="79" name="Oval 78"/>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0" name="Oval 79"/>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1" name="Oval 80"/>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82" name="Group 81"/>
          <p:cNvGrpSpPr/>
          <p:nvPr/>
        </p:nvGrpSpPr>
        <p:grpSpPr>
          <a:xfrm>
            <a:off x="8442456" y="2734311"/>
            <a:ext cx="157669" cy="554104"/>
            <a:chOff x="8243431" y="1672074"/>
            <a:chExt cx="199000" cy="699358"/>
          </a:xfrm>
          <a:solidFill>
            <a:schemeClr val="accent4"/>
          </a:solidFill>
        </p:grpSpPr>
        <p:sp>
          <p:nvSpPr>
            <p:cNvPr id="83" name="Oval 82"/>
            <p:cNvSpPr/>
            <p:nvPr/>
          </p:nvSpPr>
          <p:spPr>
            <a:xfrm>
              <a:off x="8243431" y="2172432"/>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4" name="Oval 83"/>
            <p:cNvSpPr/>
            <p:nvPr/>
          </p:nvSpPr>
          <p:spPr>
            <a:xfrm>
              <a:off x="8243431" y="1921597"/>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5" name="Oval 84"/>
            <p:cNvSpPr/>
            <p:nvPr/>
          </p:nvSpPr>
          <p:spPr>
            <a:xfrm>
              <a:off x="8243431" y="1672074"/>
              <a:ext cx="199000" cy="199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sp>
        <p:nvSpPr>
          <p:cNvPr id="86" name="Rectangle 85"/>
          <p:cNvSpPr/>
          <p:nvPr/>
        </p:nvSpPr>
        <p:spPr>
          <a:xfrm>
            <a:off x="954882"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7" name="Rectangle 86"/>
          <p:cNvSpPr/>
          <p:nvPr/>
        </p:nvSpPr>
        <p:spPr>
          <a:xfrm>
            <a:off x="9266770"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8" name="Rectangle 87"/>
          <p:cNvSpPr/>
          <p:nvPr/>
        </p:nvSpPr>
        <p:spPr>
          <a:xfrm>
            <a:off x="5145394" y="556600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89" name="Rectangle 88"/>
          <p:cNvSpPr/>
          <p:nvPr/>
        </p:nvSpPr>
        <p:spPr>
          <a:xfrm>
            <a:off x="7174857"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90" name="Rectangle 89"/>
          <p:cNvSpPr/>
          <p:nvPr/>
        </p:nvSpPr>
        <p:spPr>
          <a:xfrm>
            <a:off x="3047660" y="1888169"/>
            <a:ext cx="2692866" cy="830997"/>
          </a:xfrm>
          <a:prstGeom prst="rect">
            <a:avLst/>
          </a:prstGeom>
        </p:spPr>
        <p:txBody>
          <a:bodyPr wrap="square">
            <a:spAutoFit/>
          </a:bodyPr>
          <a:lstStyle/>
          <a:p>
            <a:pPr>
              <a:lnSpc>
                <a:spcPct val="150000"/>
              </a:lnSpc>
            </a:pPr>
            <a:r>
              <a:rPr lang="zh-CN" altLang="en-US"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Franklin Gothic Medium" panose="020B0603020102020204" pitchFamily="34" charset="0"/>
              <a:ea typeface="微软雅黑" panose="020B0503020204020204" pitchFamily="34" charset="-122"/>
              <a:cs typeface="+mn-ea"/>
              <a:sym typeface="+mn-lt"/>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ppt_y</p:attrName>
                                        </p:attrNameLst>
                                      </p:cBhvr>
                                      <p:tavLst>
                                        <p:tav tm="0">
                                          <p:val>
                                            <p:strVal val="#ppt_y-#ppt_h*1.125000"/>
                                          </p:val>
                                        </p:tav>
                                        <p:tav tm="100000">
                                          <p:val>
                                            <p:strVal val="#ppt_y"/>
                                          </p:val>
                                        </p:tav>
                                      </p:tavLst>
                                    </p:anim>
                                    <p:animEffect transition="in" filter="wipe(down)">
                                      <p:cBhvr>
                                        <p:cTn id="18" dur="500"/>
                                        <p:tgtEl>
                                          <p:spTgt spid="6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p:tgtEl>
                                          <p:spTgt spid="78"/>
                                        </p:tgtEl>
                                        <p:attrNameLst>
                                          <p:attrName>ppt_y</p:attrName>
                                        </p:attrNameLst>
                                      </p:cBhvr>
                                      <p:tavLst>
                                        <p:tav tm="0">
                                          <p:val>
                                            <p:strVal val="#ppt_y+#ppt_h*1.125000"/>
                                          </p:val>
                                        </p:tav>
                                        <p:tav tm="100000">
                                          <p:val>
                                            <p:strVal val="#ppt_y"/>
                                          </p:val>
                                        </p:tav>
                                      </p:tavLst>
                                    </p:anim>
                                    <p:animEffect transition="in" filter="wipe(up)">
                                      <p:cBhvr>
                                        <p:cTn id="33" dur="500"/>
                                        <p:tgtEl>
                                          <p:spTgt spid="7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par>
                          <p:cTn id="44" fill="hold">
                            <p:stCondLst>
                              <p:cond delay="4000"/>
                            </p:stCondLst>
                            <p:childTnLst>
                              <p:par>
                                <p:cTn id="45" presetID="12" presetClass="entr" presetSubtype="1"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p:tgtEl>
                                          <p:spTgt spid="70"/>
                                        </p:tgtEl>
                                        <p:attrNameLst>
                                          <p:attrName>ppt_y</p:attrName>
                                        </p:attrNameLst>
                                      </p:cBhvr>
                                      <p:tavLst>
                                        <p:tav tm="0">
                                          <p:val>
                                            <p:strVal val="#ppt_y-#ppt_h*1.125000"/>
                                          </p:val>
                                        </p:tav>
                                        <p:tav tm="100000">
                                          <p:val>
                                            <p:strVal val="#ppt_y"/>
                                          </p:val>
                                        </p:tav>
                                      </p:tavLst>
                                    </p:anim>
                                    <p:animEffect transition="in" filter="wipe(down)">
                                      <p:cBhvr>
                                        <p:cTn id="48" dur="500"/>
                                        <p:tgtEl>
                                          <p:spTgt spid="70"/>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12" presetClass="entr" presetSubtype="4" fill="hold" nodeType="afterEffect">
                                  <p:stCondLst>
                                    <p:cond delay="0"/>
                                  </p:stCondLst>
                                  <p:childTnLst>
                                    <p:set>
                                      <p:cBhvr>
                                        <p:cTn id="61" dur="1" fill="hold">
                                          <p:stCondLst>
                                            <p:cond delay="0"/>
                                          </p:stCondLst>
                                        </p:cTn>
                                        <p:tgtEl>
                                          <p:spTgt spid="82"/>
                                        </p:tgtEl>
                                        <p:attrNameLst>
                                          <p:attrName>style.visibility</p:attrName>
                                        </p:attrNameLst>
                                      </p:cBhvr>
                                      <p:to>
                                        <p:strVal val="visible"/>
                                      </p:to>
                                    </p:set>
                                    <p:anim calcmode="lin" valueType="num">
                                      <p:cBhvr additive="base">
                                        <p:cTn id="62" dur="500"/>
                                        <p:tgtEl>
                                          <p:spTgt spid="82"/>
                                        </p:tgtEl>
                                        <p:attrNameLst>
                                          <p:attrName>ppt_y</p:attrName>
                                        </p:attrNameLst>
                                      </p:cBhvr>
                                      <p:tavLst>
                                        <p:tav tm="0">
                                          <p:val>
                                            <p:strVal val="#ppt_y+#ppt_h*1.125000"/>
                                          </p:val>
                                        </p:tav>
                                        <p:tav tm="100000">
                                          <p:val>
                                            <p:strVal val="#ppt_y"/>
                                          </p:val>
                                        </p:tav>
                                      </p:tavLst>
                                    </p:anim>
                                    <p:animEffect transition="in" filter="wipe(up)">
                                      <p:cBhvr>
                                        <p:cTn id="63" dur="500"/>
                                        <p:tgtEl>
                                          <p:spTgt spid="82"/>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childTnLst>
                          </p:cTn>
                        </p:par>
                        <p:par>
                          <p:cTn id="74" fill="hold">
                            <p:stCondLst>
                              <p:cond delay="7000"/>
                            </p:stCondLst>
                            <p:childTnLst>
                              <p:par>
                                <p:cTn id="75" presetID="12" presetClass="entr" presetSubtype="1" fill="hold" nodeType="afterEffect">
                                  <p:stCondLst>
                                    <p:cond delay="0"/>
                                  </p:stCondLst>
                                  <p:childTnLst>
                                    <p:set>
                                      <p:cBhvr>
                                        <p:cTn id="76" dur="1" fill="hold">
                                          <p:stCondLst>
                                            <p:cond delay="0"/>
                                          </p:stCondLst>
                                        </p:cTn>
                                        <p:tgtEl>
                                          <p:spTgt spid="74"/>
                                        </p:tgtEl>
                                        <p:attrNameLst>
                                          <p:attrName>style.visibility</p:attrName>
                                        </p:attrNameLst>
                                      </p:cBhvr>
                                      <p:to>
                                        <p:strVal val="visible"/>
                                      </p:to>
                                    </p:set>
                                    <p:anim calcmode="lin" valueType="num">
                                      <p:cBhvr additive="base">
                                        <p:cTn id="77" dur="500"/>
                                        <p:tgtEl>
                                          <p:spTgt spid="74"/>
                                        </p:tgtEl>
                                        <p:attrNameLst>
                                          <p:attrName>ppt_y</p:attrName>
                                        </p:attrNameLst>
                                      </p:cBhvr>
                                      <p:tavLst>
                                        <p:tav tm="0">
                                          <p:val>
                                            <p:strVal val="#ppt_y-#ppt_h*1.125000"/>
                                          </p:val>
                                        </p:tav>
                                        <p:tav tm="100000">
                                          <p:val>
                                            <p:strVal val="#ppt_y"/>
                                          </p:val>
                                        </p:tav>
                                      </p:tavLst>
                                    </p:anim>
                                    <p:animEffect transition="in" filter="wipe(down)">
                                      <p:cBhvr>
                                        <p:cTn id="78" dur="500"/>
                                        <p:tgtEl>
                                          <p:spTgt spid="7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20" y="3866433"/>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664" y="313063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9153" y="3884806"/>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001" y="2782926"/>
            <a:ext cx="3006691" cy="700835"/>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001" y="3761530"/>
            <a:ext cx="3006691" cy="70083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587" y="2794553"/>
            <a:ext cx="3006691" cy="70083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587" y="3773159"/>
            <a:ext cx="3006691" cy="700835"/>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9153" y="3149008"/>
            <a:ext cx="866516" cy="24147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2044" y="2618210"/>
            <a:ext cx="987332" cy="985094"/>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7" y="2618210"/>
            <a:ext cx="986213" cy="985094"/>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7" y="3603306"/>
            <a:ext cx="986213" cy="983975"/>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2044" y="3603306"/>
            <a:ext cx="987332" cy="983975"/>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0" y="3040063"/>
            <a:ext cx="1479550" cy="285750"/>
          </a:xfrm>
          <a:prstGeom prst="rect">
            <a:avLst/>
          </a:prstGeom>
        </p:spPr>
        <p:txBody>
          <a:bodyPr>
            <a:spAutoFit/>
          </a:bodyPr>
          <a:lstStyle/>
          <a:p>
            <a:pPr marL="0" indent="0" algn="ctr">
              <a:spcBef>
                <a:spcPts val="0"/>
              </a:spcBef>
              <a:buNone/>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0" y="3987800"/>
            <a:ext cx="1479550" cy="287338"/>
          </a:xfrm>
          <a:prstGeom prst="rect">
            <a:avLst/>
          </a:prstGeom>
        </p:spPr>
        <p:txBody>
          <a:bodyPr>
            <a:spAutoFit/>
          </a:bodyPr>
          <a:lstStyle/>
          <a:p>
            <a:pPr marL="0" indent="0" algn="ctr">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314" y="2937656"/>
            <a:ext cx="452602" cy="40213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906" y="3896695"/>
            <a:ext cx="440054" cy="437252"/>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5924" y="2926885"/>
            <a:ext cx="282643" cy="378920"/>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253" y="3890901"/>
            <a:ext cx="427409" cy="443045"/>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50" tIns="55825" rIns="111650" bIns="55825"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0700" y="3040603"/>
            <a:ext cx="1479003"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0742" y="3989053"/>
            <a:ext cx="1479427" cy="30773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622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99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5851" y="4844306"/>
            <a:ext cx="1768355" cy="258500"/>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621" y="5082323"/>
            <a:ext cx="2142474" cy="590858"/>
          </a:xfrm>
          <a:prstGeom prst="rect">
            <a:avLst/>
          </a:prstGeom>
          <a:noFill/>
        </p:spPr>
        <p:txBody>
          <a:bodyPr wrap="square" lIns="0" tIns="0" rIns="0" bIns="0" numCol="1" spcCol="360000">
            <a:spAutoFit/>
          </a:bodyPr>
          <a:lstStyle/>
          <a:p>
            <a:pPr algn="just">
              <a:lnSpc>
                <a:spcPct val="120000"/>
              </a:lnSpc>
              <a:defRPr/>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文本框 4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0" name="文本框 49"/>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3951" y="700181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a:t>
            </a:r>
            <a:r>
              <a:rPr kumimoji="0" lang="en-US" altLang="zh-CN" sz="100" b="0" i="0" u="none" strike="noStrike" kern="0" cap="none" spc="0" normalizeH="0" baseline="0" noProof="0" dirty="0" smtClean="0">
                <a:ln>
                  <a:noFill/>
                </a:ln>
                <a:solidFill>
                  <a:sysClr val="window" lastClr="FFFFFF"/>
                </a:solidFill>
                <a:effectLst/>
                <a:uLnTx/>
                <a:uFillTx/>
              </a:rPr>
              <a:t>      PPT</a:t>
            </a:r>
            <a:r>
              <a:rPr kumimoji="0" lang="zh-CN" altLang="en-US" sz="100" b="0" i="0" u="none" strike="noStrike" kern="0" cap="none" spc="0" normalizeH="0" baseline="0" noProof="0" dirty="0" smtClean="0">
                <a:ln>
                  <a:noFill/>
                </a:ln>
                <a:solidFill>
                  <a:sysClr val="window" lastClr="FFFFFF"/>
                </a:solidFill>
                <a:effectLst/>
                <a:uLnTx/>
                <a:uFillTx/>
              </a:rPr>
              <a:t>论坛：</a:t>
            </a:r>
            <a:r>
              <a:rPr kumimoji="0" lang="en-US" altLang="zh-CN" sz="100" b="0" i="0" u="none" strike="noStrike" kern="0" cap="none" spc="0" normalizeH="0" baseline="0" noProof="0" dirty="0" smtClean="0">
                <a:ln>
                  <a:noFill/>
                </a:ln>
                <a:solidFill>
                  <a:sysClr val="window" lastClr="FFFFFF"/>
                </a:solidFill>
                <a:effectLst/>
                <a:uLnTx/>
                <a:uFillTx/>
              </a:rPr>
              <a:t>www.1ppt.cn</a:t>
            </a:r>
            <a:endParaRPr kumimoji="0" lang="en-US" altLang="zh-CN" sz="100" b="0" i="0" u="none" strike="noStrike" kern="0" cap="none" spc="0" normalizeH="0" baseline="0" noProof="0" dirty="0">
              <a:ln>
                <a:noFill/>
              </a:ln>
              <a:solidFill>
                <a:sysClr val="window" lastClr="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
        <p:nvSpPr>
          <p:cNvPr id="332" name="矩形 331"/>
          <p:cNvSpPr/>
          <p:nvPr/>
        </p:nvSpPr>
        <p:spPr>
          <a:xfrm>
            <a:off x="0" y="0"/>
            <a:ext cx="12858750" cy="7243762"/>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176165"/>
            <a:ext cx="12858750" cy="3024336"/>
          </a:xfrm>
          <a:prstGeom prst="rect">
            <a:avLst/>
          </a:prstGeom>
          <a:solidFill>
            <a:schemeClr val="accent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5"/>
          <p:cNvSpPr txBox="1">
            <a:spLocks noChangeArrowheads="1"/>
          </p:cNvSpPr>
          <p:nvPr/>
        </p:nvSpPr>
        <p:spPr bwMode="auto">
          <a:xfrm>
            <a:off x="4023424" y="3474755"/>
            <a:ext cx="4811903" cy="472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pP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工作报告</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工作总结</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年度会议</a:t>
            </a:r>
            <a:r>
              <a:rPr lang="en-US" altLang="zh-CN"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zh-CN" altLang="en-US" sz="2110" spc="316"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6"/>
          <p:cNvSpPr txBox="1">
            <a:spLocks noChangeArrowheads="1"/>
          </p:cNvSpPr>
          <p:nvPr/>
        </p:nvSpPr>
        <p:spPr bwMode="auto">
          <a:xfrm>
            <a:off x="1975634" y="2383455"/>
            <a:ext cx="8907483" cy="1336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6600" kern="2000" dirty="0" smtClean="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rPr>
              <a:t>感谢聆听 批评指导</a:t>
            </a:r>
            <a:endParaRPr lang="zh-CN" altLang="en-US" sz="6600" kern="2000" dirty="0">
              <a:solidFill>
                <a:schemeClr val="bg1"/>
              </a:solidFill>
              <a:latin typeface="方正正准黑简体" panose="02000000000000000000" pitchFamily="2" charset="-122"/>
              <a:ea typeface="方正正准黑简体" panose="02000000000000000000" pitchFamily="2" charset="-122"/>
              <a:cs typeface="+mn-ea"/>
              <a:sym typeface="Arial" panose="020B0604020202020204" pitchFamily="34" charset="0"/>
            </a:endParaRPr>
          </a:p>
        </p:txBody>
      </p:sp>
      <p:sp>
        <p:nvSpPr>
          <p:cNvPr id="17" name="TextBox 18"/>
          <p:cNvSpPr txBox="1"/>
          <p:nvPr/>
        </p:nvSpPr>
        <p:spPr>
          <a:xfrm>
            <a:off x="4289045" y="4408413"/>
            <a:ext cx="4280661" cy="513080"/>
          </a:xfrm>
          <a:prstGeom prst="rect">
            <a:avLst/>
          </a:prstGeom>
          <a:noFill/>
        </p:spPr>
        <p:txBody>
          <a:bodyPr wrap="square">
            <a:spAutoFit/>
          </a:bodyPr>
          <a:lstStyle/>
          <a:p>
            <a:pPr algn="ctr" fontAlgn="auto">
              <a:lnSpc>
                <a:spcPct val="130000"/>
              </a:lnSpc>
              <a:spcBef>
                <a:spcPts val="0"/>
              </a:spcBef>
              <a:spcAft>
                <a:spcPts val="0"/>
              </a:spcAft>
              <a:defRPr/>
            </a:pPr>
            <a:r>
              <a:rPr lang="zh-CN" altLang="en-US" sz="211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部门</a:t>
            </a:r>
            <a:r>
              <a:rPr lang="zh-CN" altLang="en-US" sz="211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11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XXX</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p:cTn id="7" dur="500" fill="hold"/>
                                        <p:tgtEl>
                                          <p:spTgt spid="332"/>
                                        </p:tgtEl>
                                        <p:attrNameLst>
                                          <p:attrName>ppt_w</p:attrName>
                                        </p:attrNameLst>
                                      </p:cBhvr>
                                      <p:tavLst>
                                        <p:tav tm="0">
                                          <p:val>
                                            <p:strVal val="4/3*#ppt_w"/>
                                          </p:val>
                                        </p:tav>
                                        <p:tav tm="100000">
                                          <p:val>
                                            <p:strVal val="#ppt_w"/>
                                          </p:val>
                                        </p:tav>
                                      </p:tavLst>
                                    </p:anim>
                                    <p:anim calcmode="lin" valueType="num">
                                      <p:cBhvr>
                                        <p:cTn id="8" dur="500" fill="hold"/>
                                        <p:tgtEl>
                                          <p:spTgt spid="33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2"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213866"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rPr>
              <a:t>01</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同心圆 34"/>
          <p:cNvSpPr/>
          <p:nvPr/>
        </p:nvSpPr>
        <p:spPr>
          <a:xfrm>
            <a:off x="959894" y="3286085"/>
            <a:ext cx="3671678" cy="3671678"/>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同心圆 35"/>
          <p:cNvSpPr/>
          <p:nvPr/>
        </p:nvSpPr>
        <p:spPr>
          <a:xfrm>
            <a:off x="1428781" y="3437968"/>
            <a:ext cx="2733904" cy="2733904"/>
          </a:xfrm>
          <a:prstGeom prst="donut">
            <a:avLst>
              <a:gd name="adj" fmla="val 7852"/>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635000" extrusionH="95250" prstMaterial="flat">
            <a:bevelT h="57150"/>
            <a:bevelB h="571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同心圆 36"/>
          <p:cNvSpPr/>
          <p:nvPr/>
        </p:nvSpPr>
        <p:spPr>
          <a:xfrm>
            <a:off x="1884432" y="3519627"/>
            <a:ext cx="1822602" cy="1822602"/>
          </a:xfrm>
          <a:prstGeom prst="donut">
            <a:avLst>
              <a:gd name="adj" fmla="val 7852"/>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270000" extrusionH="95250" prstMaterial="flat">
            <a:bevelT w="44450" h="25400"/>
            <a:bevelB w="44450" h="254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同心圆 37"/>
          <p:cNvSpPr/>
          <p:nvPr/>
        </p:nvSpPr>
        <p:spPr>
          <a:xfrm>
            <a:off x="2250904" y="3817677"/>
            <a:ext cx="1089658" cy="1089658"/>
          </a:xfrm>
          <a:prstGeom prst="donut">
            <a:avLst>
              <a:gd name="adj" fmla="val 12925"/>
            </a:avLst>
          </a:prstGeom>
          <a:solidFill>
            <a:schemeClr val="accent2"/>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1905000" extrusionH="95250" prstMaterial="flat">
            <a:bevelT w="38100" h="19050"/>
            <a:bevelB w="38100" h="190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椭圆 38"/>
          <p:cNvSpPr/>
          <p:nvPr/>
        </p:nvSpPr>
        <p:spPr>
          <a:xfrm flipV="1">
            <a:off x="2567908" y="3920093"/>
            <a:ext cx="455651" cy="455651"/>
          </a:xfrm>
          <a:prstGeom prst="ellipse">
            <a:avLst/>
          </a:prstGeom>
          <a:solidFill>
            <a:schemeClr val="accent1"/>
          </a:solidFill>
          <a:ln>
            <a:noFill/>
          </a:ln>
          <a:effectLst>
            <a:outerShdw blurRad="292100" dist="1943100" dir="5340000" algn="tl" rotWithShape="0">
              <a:prstClr val="black">
                <a:alpha val="13000"/>
              </a:prstClr>
            </a:outerShdw>
          </a:effectLst>
          <a:scene3d>
            <a:camera prst="perspectiveFront">
              <a:rot lat="17699970" lon="0" rev="0"/>
            </a:camera>
            <a:lightRig rig="flood" dir="t">
              <a:rot lat="0" lon="0" rev="7200000"/>
            </a:lightRig>
          </a:scene3d>
          <a:sp3d z="2374900" extrusionH="95250" prstMaterial="flat">
            <a:bevelT w="95250" h="69850"/>
            <a:bevelB w="95250" h="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0" name="直接连接符 39"/>
          <p:cNvCxnSpPr/>
          <p:nvPr/>
        </p:nvCxnSpPr>
        <p:spPr>
          <a:xfrm>
            <a:off x="3412571" y="2003527"/>
            <a:ext cx="4000114"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a:off x="3613923" y="2670336"/>
            <a:ext cx="379876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a:off x="3944163" y="3362153"/>
            <a:ext cx="3468522"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4475757" y="4374581"/>
            <a:ext cx="2936929"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p:cNvCxnSpPr/>
          <p:nvPr/>
        </p:nvCxnSpPr>
        <p:spPr>
          <a:xfrm>
            <a:off x="4855465" y="5376923"/>
            <a:ext cx="2557221" cy="0"/>
          </a:xfrm>
          <a:prstGeom prst="line">
            <a:avLst/>
          </a:prstGeom>
          <a:noFill/>
          <a:ln w="9525">
            <a:solidFill>
              <a:srgbClr val="414455"/>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80" name="TextBox 79"/>
          <p:cNvSpPr txBox="1"/>
          <p:nvPr/>
        </p:nvSpPr>
        <p:spPr>
          <a:xfrm>
            <a:off x="7653749" y="5083402"/>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1" name="TextBox 80"/>
          <p:cNvSpPr txBox="1"/>
          <p:nvPr/>
        </p:nvSpPr>
        <p:spPr>
          <a:xfrm>
            <a:off x="5972761" y="498942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7653749" y="423506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3" name="TextBox 82"/>
          <p:cNvSpPr txBox="1"/>
          <p:nvPr/>
        </p:nvSpPr>
        <p:spPr>
          <a:xfrm>
            <a:off x="5972761" y="4002179"/>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7653749" y="338673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5" name="TextBox 84"/>
          <p:cNvSpPr txBox="1"/>
          <p:nvPr/>
        </p:nvSpPr>
        <p:spPr>
          <a:xfrm>
            <a:off x="5972761" y="2999683"/>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85"/>
          <p:cNvSpPr txBox="1"/>
          <p:nvPr/>
        </p:nvSpPr>
        <p:spPr>
          <a:xfrm>
            <a:off x="7653749" y="2538396"/>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7" name="TextBox 86"/>
          <p:cNvSpPr txBox="1"/>
          <p:nvPr/>
        </p:nvSpPr>
        <p:spPr>
          <a:xfrm>
            <a:off x="5972761" y="2318552"/>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TextBox 87"/>
          <p:cNvSpPr txBox="1"/>
          <p:nvPr/>
        </p:nvSpPr>
        <p:spPr>
          <a:xfrm>
            <a:off x="7653749" y="1690061"/>
            <a:ext cx="3240123" cy="461665"/>
          </a:xfrm>
          <a:prstGeom prst="rect">
            <a:avLst/>
          </a:prstGeom>
          <a:noFill/>
        </p:spPr>
        <p:txBody>
          <a:bodyPr wrap="square"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89" name="TextBox 88"/>
          <p:cNvSpPr txBox="1"/>
          <p:nvPr/>
        </p:nvSpPr>
        <p:spPr>
          <a:xfrm>
            <a:off x="5972761" y="1630421"/>
            <a:ext cx="1441420" cy="350865"/>
          </a:xfrm>
          <a:prstGeom prst="rect">
            <a:avLst/>
          </a:prstGeom>
          <a:noFill/>
        </p:spPr>
        <p:txBody>
          <a:bodyPr wrap="none"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22"/>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24" name="文本框 23"/>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14:bounceEnd="50000">
                                          <p:cBhvr additive="base">
                                            <p:cTn id="7" dur="10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14:bounceEnd="50000">
                                          <p:cBhvr additive="base">
                                            <p:cTn id="25"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14:bounceEnd="50000">
                                          <p:cBhvr additive="base">
                                            <p:cTn id="4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10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14:presetBounceEnd="50000">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14:bounceEnd="50000">
                                          <p:cBhvr additive="base">
                                            <p:cTn id="79" dur="100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81"/>
                                            </p:tgtEl>
                                            <p:attrNameLst>
                                              <p:attrName>style.visibility</p:attrName>
                                            </p:attrNameLst>
                                          </p:cBhvr>
                                          <p:to>
                                            <p:strVal val="visible"/>
                                          </p:to>
                                        </p:set>
                                        <p:animEffect transition="in" filter="wipe(left)">
                                          <p:cBhvr>
                                            <p:cTn id="16" dur="500"/>
                                            <p:tgtEl>
                                              <p:spTgt spid="81"/>
                                            </p:tgtEl>
                                          </p:cBhvr>
                                        </p:animEffect>
                                      </p:childTnLst>
                                    </p:cTn>
                                  </p:par>
                                </p:childTnLst>
                              </p:cTn>
                            </p:par>
                            <p:par>
                              <p:cTn id="17" fill="hold">
                                <p:stCondLst>
                                  <p:cond delay="2000"/>
                                </p:stCondLst>
                                <p:childTnLst>
                                  <p:par>
                                    <p:cTn id="18" presetID="2" presetClass="entr" presetSubtype="2"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additive="base">
                                            <p:cTn id="20" dur="500" fill="hold"/>
                                            <p:tgtEl>
                                              <p:spTgt spid="80"/>
                                            </p:tgtEl>
                                            <p:attrNameLst>
                                              <p:attrName>ppt_x</p:attrName>
                                            </p:attrNameLst>
                                          </p:cBhvr>
                                          <p:tavLst>
                                            <p:tav tm="0">
                                              <p:val>
                                                <p:strVal val="1+#ppt_w/2"/>
                                              </p:val>
                                            </p:tav>
                                            <p:tav tm="100000">
                                              <p:val>
                                                <p:strVal val="#ppt_x"/>
                                              </p:val>
                                            </p:tav>
                                          </p:tavLst>
                                        </p:anim>
                                        <p:anim calcmode="lin" valueType="num">
                                          <p:cBhvr additive="base">
                                            <p:cTn id="21" dur="500" fill="hold"/>
                                            <p:tgtEl>
                                              <p:spTgt spid="80"/>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000" fill="hold"/>
                                            <p:tgtEl>
                                              <p:spTgt spid="36"/>
                                            </p:tgtEl>
                                            <p:attrNameLst>
                                              <p:attrName>ppt_x</p:attrName>
                                            </p:attrNameLst>
                                          </p:cBhvr>
                                          <p:tavLst>
                                            <p:tav tm="0">
                                              <p:val>
                                                <p:strVal val="#ppt_x"/>
                                              </p:val>
                                            </p:tav>
                                            <p:tav tm="100000">
                                              <p:val>
                                                <p:strVal val="#ppt_x"/>
                                              </p:val>
                                            </p:tav>
                                          </p:tavLst>
                                        </p:anim>
                                        <p:anim calcmode="lin" valueType="num">
                                          <p:cBhvr additive="base">
                                            <p:cTn id="26" dur="1000" fill="hold"/>
                                            <p:tgtEl>
                                              <p:spTgt spid="36"/>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left)">
                                          <p:cBhvr>
                                            <p:cTn id="30" dur="500"/>
                                            <p:tgtEl>
                                              <p:spTgt spid="47"/>
                                            </p:tgtEl>
                                          </p:cBhvr>
                                        </p:animEffec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1+#ppt_w/2"/>
                                              </p:val>
                                            </p:tav>
                                            <p:tav tm="100000">
                                              <p:val>
                                                <p:strVal val="#ppt_x"/>
                                              </p:val>
                                            </p:tav>
                                          </p:tavLst>
                                        </p:anim>
                                        <p:anim calcmode="lin" valueType="num">
                                          <p:cBhvr additive="base">
                                            <p:cTn id="39" dur="500" fill="hold"/>
                                            <p:tgtEl>
                                              <p:spTgt spid="82"/>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ppt_x"/>
                                              </p:val>
                                            </p:tav>
                                            <p:tav tm="100000">
                                              <p:val>
                                                <p:strVal val="#ppt_x"/>
                                              </p:val>
                                            </p:tav>
                                          </p:tavLst>
                                        </p:anim>
                                        <p:anim calcmode="lin" valueType="num">
                                          <p:cBhvr additive="base">
                                            <p:cTn id="44" dur="1000" fill="hold"/>
                                            <p:tgtEl>
                                              <p:spTgt spid="37"/>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500"/>
                                            <p:tgtEl>
                                              <p:spTgt spid="85"/>
                                            </p:tgtEl>
                                          </p:cBhvr>
                                        </p:animEffect>
                                      </p:childTnLst>
                                    </p:cTn>
                                  </p:par>
                                </p:childTnLst>
                              </p:cTn>
                            </p:par>
                            <p:par>
                              <p:cTn id="53" fill="hold">
                                <p:stCondLst>
                                  <p:cond delay="7000"/>
                                </p:stCondLst>
                                <p:childTnLst>
                                  <p:par>
                                    <p:cTn id="54" presetID="2" presetClass="entr" presetSubtype="2" fill="hold" grpId="0" nodeType="afterEffect">
                                      <p:stCondLst>
                                        <p:cond delay="0"/>
                                      </p:stCondLst>
                                      <p:childTnLst>
                                        <p:set>
                                          <p:cBhvr>
                                            <p:cTn id="55" dur="1" fill="hold">
                                              <p:stCondLst>
                                                <p:cond delay="0"/>
                                              </p:stCondLst>
                                            </p:cTn>
                                            <p:tgtEl>
                                              <p:spTgt spid="84"/>
                                            </p:tgtEl>
                                            <p:attrNameLst>
                                              <p:attrName>style.visibility</p:attrName>
                                            </p:attrNameLst>
                                          </p:cBhvr>
                                          <p:to>
                                            <p:strVal val="visible"/>
                                          </p:to>
                                        </p:set>
                                        <p:anim calcmode="lin" valueType="num">
                                          <p:cBhvr additive="base">
                                            <p:cTn id="56" dur="500" fill="hold"/>
                                            <p:tgtEl>
                                              <p:spTgt spid="84"/>
                                            </p:tgtEl>
                                            <p:attrNameLst>
                                              <p:attrName>ppt_x</p:attrName>
                                            </p:attrNameLst>
                                          </p:cBhvr>
                                          <p:tavLst>
                                            <p:tav tm="0">
                                              <p:val>
                                                <p:strVal val="1+#ppt_w/2"/>
                                              </p:val>
                                            </p:tav>
                                            <p:tav tm="100000">
                                              <p:val>
                                                <p:strVal val="#ppt_x"/>
                                              </p:val>
                                            </p:tav>
                                          </p:tavLst>
                                        </p:anim>
                                        <p:anim calcmode="lin" valueType="num">
                                          <p:cBhvr additive="base">
                                            <p:cTn id="57" dur="500" fill="hold"/>
                                            <p:tgtEl>
                                              <p:spTgt spid="84"/>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1000" fill="hold"/>
                                            <p:tgtEl>
                                              <p:spTgt spid="38"/>
                                            </p:tgtEl>
                                            <p:attrNameLst>
                                              <p:attrName>ppt_x</p:attrName>
                                            </p:attrNameLst>
                                          </p:cBhvr>
                                          <p:tavLst>
                                            <p:tav tm="0">
                                              <p:val>
                                                <p:strVal val="#ppt_x"/>
                                              </p:val>
                                            </p:tav>
                                            <p:tav tm="100000">
                                              <p:val>
                                                <p:strVal val="#ppt_x"/>
                                              </p:val>
                                            </p:tav>
                                          </p:tavLst>
                                        </p:anim>
                                        <p:anim calcmode="lin" valueType="num">
                                          <p:cBhvr additive="base">
                                            <p:cTn id="62" dur="10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8500"/>
                                </p:stCondLst>
                                <p:childTnLst>
                                  <p:par>
                                    <p:cTn id="64" presetID="22" presetClass="entr" presetSubtype="8"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9000"/>
                                </p:stCondLst>
                                <p:childTnLst>
                                  <p:par>
                                    <p:cTn id="68" presetID="22" presetClass="entr" presetSubtype="8"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9500"/>
                                </p:stCondLst>
                                <p:childTnLst>
                                  <p:par>
                                    <p:cTn id="72" presetID="2" presetClass="entr" presetSubtype="2" fill="hold" grpId="0" nodeType="afterEffect">
                                      <p:stCondLst>
                                        <p:cond delay="0"/>
                                      </p:stCondLst>
                                      <p:childTnLst>
                                        <p:set>
                                          <p:cBhvr>
                                            <p:cTn id="73" dur="1" fill="hold">
                                              <p:stCondLst>
                                                <p:cond delay="0"/>
                                              </p:stCondLst>
                                            </p:cTn>
                                            <p:tgtEl>
                                              <p:spTgt spid="86"/>
                                            </p:tgtEl>
                                            <p:attrNameLst>
                                              <p:attrName>style.visibility</p:attrName>
                                            </p:attrNameLst>
                                          </p:cBhvr>
                                          <p:to>
                                            <p:strVal val="visible"/>
                                          </p:to>
                                        </p:set>
                                        <p:anim calcmode="lin" valueType="num">
                                          <p:cBhvr additive="base">
                                            <p:cTn id="74" dur="500" fill="hold"/>
                                            <p:tgtEl>
                                              <p:spTgt spid="86"/>
                                            </p:tgtEl>
                                            <p:attrNameLst>
                                              <p:attrName>ppt_x</p:attrName>
                                            </p:attrNameLst>
                                          </p:cBhvr>
                                          <p:tavLst>
                                            <p:tav tm="0">
                                              <p:val>
                                                <p:strVal val="1+#ppt_w/2"/>
                                              </p:val>
                                            </p:tav>
                                            <p:tav tm="100000">
                                              <p:val>
                                                <p:strVal val="#ppt_x"/>
                                              </p:val>
                                            </p:tav>
                                          </p:tavLst>
                                        </p:anim>
                                        <p:anim calcmode="lin" valueType="num">
                                          <p:cBhvr additive="base">
                                            <p:cTn id="75" dur="500" fill="hold"/>
                                            <p:tgtEl>
                                              <p:spTgt spid="86"/>
                                            </p:tgtEl>
                                            <p:attrNameLst>
                                              <p:attrName>ppt_y</p:attrName>
                                            </p:attrNameLst>
                                          </p:cBhvr>
                                          <p:tavLst>
                                            <p:tav tm="0">
                                              <p:val>
                                                <p:strVal val="#ppt_y"/>
                                              </p:val>
                                            </p:tav>
                                            <p:tav tm="100000">
                                              <p:val>
                                                <p:strVal val="#ppt_y"/>
                                              </p:val>
                                            </p:tav>
                                          </p:tavLst>
                                        </p:anim>
                                      </p:childTnLst>
                                    </p:cTn>
                                  </p:par>
                                </p:childTnLst>
                              </p:cTn>
                            </p:par>
                            <p:par>
                              <p:cTn id="76" fill="hold">
                                <p:stCondLst>
                                  <p:cond delay="10000"/>
                                </p:stCondLst>
                                <p:childTnLst>
                                  <p:par>
                                    <p:cTn id="77" presetID="2"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ppt_x"/>
                                              </p:val>
                                            </p:tav>
                                            <p:tav tm="100000">
                                              <p:val>
                                                <p:strVal val="#ppt_x"/>
                                              </p:val>
                                            </p:tav>
                                          </p:tavLst>
                                        </p:anim>
                                        <p:anim calcmode="lin" valueType="num">
                                          <p:cBhvr additive="base">
                                            <p:cTn id="80" dur="1000" fill="hold"/>
                                            <p:tgtEl>
                                              <p:spTgt spid="39"/>
                                            </p:tgtEl>
                                            <p:attrNameLst>
                                              <p:attrName>ppt_y</p:attrName>
                                            </p:attrNameLst>
                                          </p:cBhvr>
                                          <p:tavLst>
                                            <p:tav tm="0">
                                              <p:val>
                                                <p:strVal val="0-#ppt_h/2"/>
                                              </p:val>
                                            </p:tav>
                                            <p:tav tm="100000">
                                              <p:val>
                                                <p:strVal val="#ppt_y"/>
                                              </p:val>
                                            </p:tav>
                                          </p:tavLst>
                                        </p:anim>
                                      </p:childTnLst>
                                    </p:cTn>
                                  </p:par>
                                </p:childTnLst>
                              </p:cTn>
                            </p:par>
                            <p:par>
                              <p:cTn id="81" fill="hold">
                                <p:stCondLst>
                                  <p:cond delay="11000"/>
                                </p:stCondLst>
                                <p:childTnLst>
                                  <p:par>
                                    <p:cTn id="82" presetID="22" presetClass="entr" presetSubtype="8"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11500"/>
                                </p:stCondLst>
                                <p:childTnLst>
                                  <p:par>
                                    <p:cTn id="86" presetID="22" presetClass="entr" presetSubtype="8"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wipe(left)">
                                          <p:cBhvr>
                                            <p:cTn id="88" dur="500"/>
                                            <p:tgtEl>
                                              <p:spTgt spid="89"/>
                                            </p:tgtEl>
                                          </p:cBhvr>
                                        </p:animEffect>
                                      </p:childTnLst>
                                    </p:cTn>
                                  </p:par>
                                </p:childTnLst>
                              </p:cTn>
                            </p:par>
                            <p:par>
                              <p:cTn id="89" fill="hold">
                                <p:stCondLst>
                                  <p:cond delay="12000"/>
                                </p:stCondLst>
                                <p:childTnLst>
                                  <p:par>
                                    <p:cTn id="90" presetID="2" presetClass="entr" presetSubtype="2"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additive="base">
                                            <p:cTn id="92" dur="500" fill="hold"/>
                                            <p:tgtEl>
                                              <p:spTgt spid="88"/>
                                            </p:tgtEl>
                                            <p:attrNameLst>
                                              <p:attrName>ppt_x</p:attrName>
                                            </p:attrNameLst>
                                          </p:cBhvr>
                                          <p:tavLst>
                                            <p:tav tm="0">
                                              <p:val>
                                                <p:strVal val="1+#ppt_w/2"/>
                                              </p:val>
                                            </p:tav>
                                            <p:tav tm="100000">
                                              <p:val>
                                                <p:strVal val="#ppt_x"/>
                                              </p:val>
                                            </p:tav>
                                          </p:tavLst>
                                        </p:anim>
                                        <p:anim calcmode="lin" valueType="num">
                                          <p:cBhvr additive="base">
                                            <p:cTn id="93"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80" grpId="0"/>
          <p:bldP spid="81" grpId="0"/>
          <p:bldP spid="82" grpId="0"/>
          <p:bldP spid="83" grpId="0"/>
          <p:bldP spid="84" grpId="0"/>
          <p:bldP spid="85" grpId="0"/>
          <p:bldP spid="86" grpId="0"/>
          <p:bldP spid="87" grpId="0"/>
          <p:bldP spid="88" grpId="0"/>
          <p:bldP spid="8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61637" y="1636642"/>
            <a:ext cx="10601085" cy="4639360"/>
            <a:chOff x="1100786" y="1551735"/>
            <a:chExt cx="10052640" cy="4399344"/>
          </a:xfrm>
        </p:grpSpPr>
        <p:sp>
          <p:nvSpPr>
            <p:cNvPr id="22"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5" name="Rounded Rectangle 4"/>
            <p:cNvSpPr/>
            <p:nvPr/>
          </p:nvSpPr>
          <p:spPr>
            <a:xfrm rot="19805282">
              <a:off x="1100786" y="3962064"/>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8" name="Rounded Rectangle 17"/>
            <p:cNvSpPr/>
            <p:nvPr/>
          </p:nvSpPr>
          <p:spPr>
            <a:xfrm rot="19805282">
              <a:off x="2976655" y="2907046"/>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9" name="Rounded Rectangle 18"/>
            <p:cNvSpPr/>
            <p:nvPr/>
          </p:nvSpPr>
          <p:spPr>
            <a:xfrm rot="19805282">
              <a:off x="4856481" y="3966200"/>
              <a:ext cx="634909" cy="63423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0" name="Rounded Rectangle 19"/>
            <p:cNvSpPr/>
            <p:nvPr/>
          </p:nvSpPr>
          <p:spPr>
            <a:xfrm rot="19805282">
              <a:off x="6750373" y="2907049"/>
              <a:ext cx="634909" cy="63423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1" name="Rounded Rectangle 20"/>
            <p:cNvSpPr/>
            <p:nvPr/>
          </p:nvSpPr>
          <p:spPr>
            <a:xfrm rot="19805282">
              <a:off x="10518517" y="2907047"/>
              <a:ext cx="634909" cy="6342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3" name="Rounded Rectangle 22"/>
            <p:cNvSpPr/>
            <p:nvPr/>
          </p:nvSpPr>
          <p:spPr>
            <a:xfrm rot="19805282">
              <a:off x="8614859" y="3962065"/>
              <a:ext cx="634909" cy="63423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3100417" y="3031426"/>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6878905" y="3031426"/>
              <a:ext cx="377843" cy="362576"/>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5005051" y="4114114"/>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8773924" y="4087398"/>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8" name="Straight Arrow Connector 37"/>
          <p:cNvCxnSpPr/>
          <p:nvPr/>
        </p:nvCxnSpPr>
        <p:spPr>
          <a:xfrm>
            <a:off x="3474619" y="3956323"/>
            <a:ext cx="0" cy="1013383"/>
          </a:xfrm>
          <a:prstGeom prst="straightConnector1">
            <a:avLst/>
          </a:prstGeom>
          <a:ln w="254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54221" y="3956323"/>
            <a:ext cx="0" cy="1013383"/>
          </a:xfrm>
          <a:prstGeom prst="straightConnector1">
            <a:avLst/>
          </a:prstGeom>
          <a:ln w="254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9440717" y="2943501"/>
            <a:ext cx="0" cy="1013383"/>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5476584" y="2943501"/>
            <a:ext cx="0" cy="1013383"/>
          </a:xfrm>
          <a:prstGeom prst="straightConnector1">
            <a:avLst/>
          </a:prstGeom>
          <a:ln w="25400">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41"/>
          <p:cNvSpPr txBox="1"/>
          <p:nvPr/>
        </p:nvSpPr>
        <p:spPr>
          <a:xfrm>
            <a:off x="2280570"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170"/>
          <p:cNvSpPr txBox="1"/>
          <p:nvPr/>
        </p:nvSpPr>
        <p:spPr>
          <a:xfrm>
            <a:off x="2259506"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41"/>
          <p:cNvSpPr txBox="1"/>
          <p:nvPr/>
        </p:nvSpPr>
        <p:spPr>
          <a:xfrm>
            <a:off x="4237957"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170"/>
          <p:cNvSpPr txBox="1"/>
          <p:nvPr/>
        </p:nvSpPr>
        <p:spPr>
          <a:xfrm>
            <a:off x="4216893"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41"/>
          <p:cNvSpPr txBox="1"/>
          <p:nvPr/>
        </p:nvSpPr>
        <p:spPr>
          <a:xfrm>
            <a:off x="6352507" y="5545620"/>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5" name="TextBox 170"/>
          <p:cNvSpPr txBox="1"/>
          <p:nvPr/>
        </p:nvSpPr>
        <p:spPr>
          <a:xfrm>
            <a:off x="6331443" y="5239346"/>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41"/>
          <p:cNvSpPr txBox="1"/>
          <p:nvPr/>
        </p:nvSpPr>
        <p:spPr>
          <a:xfrm>
            <a:off x="8245968" y="2122877"/>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7" name="TextBox 170"/>
          <p:cNvSpPr txBox="1"/>
          <p:nvPr/>
        </p:nvSpPr>
        <p:spPr>
          <a:xfrm>
            <a:off x="8245968" y="1816603"/>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文本框 28"/>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39" name="文本框 38"/>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up)">
                                      <p:cBhvr>
                                        <p:cTn id="11" dur="500"/>
                                        <p:tgtEl>
                                          <p:spTgt spid="38"/>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strVal val="#ppt_x"/>
                                          </p:val>
                                        </p:tav>
                                        <p:tav tm="100000">
                                          <p:val>
                                            <p:strVal val="#ppt_x"/>
                                          </p:val>
                                        </p:tav>
                                      </p:tavLst>
                                    </p:anim>
                                    <p:anim calcmode="lin" valueType="num">
                                      <p:cBhvr>
                                        <p:cTn id="32" dur="5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anim calcmode="lin" valueType="num">
                                      <p:cBhvr>
                                        <p:cTn id="36" dur="500" fill="hold"/>
                                        <p:tgtEl>
                                          <p:spTgt spid="32"/>
                                        </p:tgtEl>
                                        <p:attrNameLst>
                                          <p:attrName>ppt_x</p:attrName>
                                        </p:attrNameLst>
                                      </p:cBhvr>
                                      <p:tavLst>
                                        <p:tav tm="0">
                                          <p:val>
                                            <p:strVal val="#ppt_x"/>
                                          </p:val>
                                        </p:tav>
                                        <p:tav tm="100000">
                                          <p:val>
                                            <p:strVal val="#ppt_x"/>
                                          </p:val>
                                        </p:tav>
                                      </p:tavLst>
                                    </p:anim>
                                    <p:anim calcmode="lin" valueType="num">
                                      <p:cBhvr>
                                        <p:cTn id="37" dur="500" fill="hold"/>
                                        <p:tgtEl>
                                          <p:spTgt spid="32"/>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up)">
                                      <p:cBhvr>
                                        <p:cTn id="41" dur="500"/>
                                        <p:tgtEl>
                                          <p:spTgt spid="41"/>
                                        </p:tgtEl>
                                      </p:cBhvr>
                                    </p:animEffect>
                                  </p:childTnLst>
                                </p:cTn>
                              </p:par>
                            </p:childTnLst>
                          </p:cTn>
                        </p:par>
                        <p:par>
                          <p:cTn id="42" fill="hold">
                            <p:stCondLst>
                              <p:cond delay="3000"/>
                            </p:stCondLst>
                            <p:childTnLst>
                              <p:par>
                                <p:cTn id="43" presetID="47"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anim calcmode="lin" valueType="num">
                                      <p:cBhvr>
                                        <p:cTn id="46" dur="500" fill="hold"/>
                                        <p:tgtEl>
                                          <p:spTgt spid="35"/>
                                        </p:tgtEl>
                                        <p:attrNameLst>
                                          <p:attrName>ppt_x</p:attrName>
                                        </p:attrNameLst>
                                      </p:cBhvr>
                                      <p:tavLst>
                                        <p:tav tm="0">
                                          <p:val>
                                            <p:strVal val="#ppt_x"/>
                                          </p:val>
                                        </p:tav>
                                        <p:tav tm="100000">
                                          <p:val>
                                            <p:strVal val="#ppt_x"/>
                                          </p:val>
                                        </p:tav>
                                      </p:tavLst>
                                    </p:anim>
                                    <p:anim calcmode="lin" valueType="num">
                                      <p:cBhvr>
                                        <p:cTn id="47" dur="500" fill="hold"/>
                                        <p:tgtEl>
                                          <p:spTgt spid="3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anim calcmode="lin" valueType="num">
                                      <p:cBhvr>
                                        <p:cTn id="51" dur="500" fill="hold"/>
                                        <p:tgtEl>
                                          <p:spTgt spid="34"/>
                                        </p:tgtEl>
                                        <p:attrNameLst>
                                          <p:attrName>ppt_x</p:attrName>
                                        </p:attrNameLst>
                                      </p:cBhvr>
                                      <p:tavLst>
                                        <p:tav tm="0">
                                          <p:val>
                                            <p:strVal val="#ppt_x"/>
                                          </p:val>
                                        </p:tav>
                                        <p:tav tm="100000">
                                          <p:val>
                                            <p:strVal val="#ppt_x"/>
                                          </p:val>
                                        </p:tav>
                                      </p:tavLst>
                                    </p:anim>
                                    <p:anim calcmode="lin" valueType="num">
                                      <p:cBhvr>
                                        <p:cTn id="52" dur="500" fill="hold"/>
                                        <p:tgtEl>
                                          <p:spTgt spid="34"/>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4000"/>
                            </p:stCondLst>
                            <p:childTnLst>
                              <p:par>
                                <p:cTn id="58" presetID="47"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anim calcmode="lin" valueType="num">
                                      <p:cBhvr>
                                        <p:cTn id="61" dur="500" fill="hold"/>
                                        <p:tgtEl>
                                          <p:spTgt spid="37"/>
                                        </p:tgtEl>
                                        <p:attrNameLst>
                                          <p:attrName>ppt_x</p:attrName>
                                        </p:attrNameLst>
                                      </p:cBhvr>
                                      <p:tavLst>
                                        <p:tav tm="0">
                                          <p:val>
                                            <p:strVal val="#ppt_x"/>
                                          </p:val>
                                        </p:tav>
                                        <p:tav tm="100000">
                                          <p:val>
                                            <p:strVal val="#ppt_x"/>
                                          </p:val>
                                        </p:tav>
                                      </p:tavLst>
                                    </p:anim>
                                    <p:anim calcmode="lin" valueType="num">
                                      <p:cBhvr>
                                        <p:cTn id="62" dur="500" fill="hold"/>
                                        <p:tgtEl>
                                          <p:spTgt spid="3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anim calcmode="lin" valueType="num">
                                      <p:cBhvr>
                                        <p:cTn id="66" dur="500" fill="hold"/>
                                        <p:tgtEl>
                                          <p:spTgt spid="36"/>
                                        </p:tgtEl>
                                        <p:attrNameLst>
                                          <p:attrName>ppt_x</p:attrName>
                                        </p:attrNameLst>
                                      </p:cBhvr>
                                      <p:tavLst>
                                        <p:tav tm="0">
                                          <p:val>
                                            <p:strVal val="#ppt_x"/>
                                          </p:val>
                                        </p:tav>
                                        <p:tav tm="100000">
                                          <p:val>
                                            <p:strVal val="#ppt_x"/>
                                          </p:val>
                                        </p:tav>
                                      </p:tavLst>
                                    </p:anim>
                                    <p:anim calcmode="lin" valueType="num">
                                      <p:cBhvr>
                                        <p:cTn id="6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flipH="1">
            <a:off x="4343151" y="1985524"/>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5383836" y="3208952"/>
            <a:ext cx="578064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2886825" y="4432380"/>
            <a:ext cx="8277653"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343151" y="5655809"/>
            <a:ext cx="6821327" cy="0"/>
          </a:xfrm>
          <a:prstGeom prst="line">
            <a:avLst/>
          </a:prstGeom>
          <a:ln w="3175">
            <a:solidFill>
              <a:srgbClr val="414455"/>
            </a:solidFill>
          </a:ln>
        </p:spPr>
        <p:style>
          <a:lnRef idx="1">
            <a:schemeClr val="accent1"/>
          </a:lnRef>
          <a:fillRef idx="0">
            <a:schemeClr val="accent1"/>
          </a:fillRef>
          <a:effectRef idx="0">
            <a:schemeClr val="accent1"/>
          </a:effectRef>
          <a:fontRef idx="minor">
            <a:schemeClr val="tx1"/>
          </a:fontRef>
        </p:style>
      </p:cxnSp>
      <p:sp>
        <p:nvSpPr>
          <p:cNvPr id="21" name="流程图: 决策 20"/>
          <p:cNvSpPr/>
          <p:nvPr/>
        </p:nvSpPr>
        <p:spPr>
          <a:xfrm>
            <a:off x="3266534" y="1802451"/>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20%</a:t>
            </a:r>
            <a:endParaRPr lang="zh-CN" altLang="en-US" sz="2530" dirty="0">
              <a:latin typeface="HelveticaNeueLT Pro 35 Th" pitchFamily="34" charset="0"/>
            </a:endParaRPr>
          </a:p>
        </p:txBody>
      </p:sp>
      <p:sp>
        <p:nvSpPr>
          <p:cNvPr id="22" name="流程图: 决策 21"/>
          <p:cNvSpPr/>
          <p:nvPr/>
        </p:nvSpPr>
        <p:spPr>
          <a:xfrm>
            <a:off x="3045000" y="3616325"/>
            <a:ext cx="2113745" cy="2059156"/>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30" dirty="0">
                <a:latin typeface="HelveticaNeueLT Pro 35 Th" pitchFamily="34" charset="0"/>
              </a:rPr>
              <a:t>35%</a:t>
            </a:r>
            <a:endParaRPr lang="zh-CN" altLang="en-US" sz="2530" dirty="0">
              <a:latin typeface="HelveticaNeueLT Pro 35 Th" pitchFamily="34" charset="0"/>
            </a:endParaRPr>
          </a:p>
        </p:txBody>
      </p:sp>
      <p:sp>
        <p:nvSpPr>
          <p:cNvPr id="23" name="流程图: 决策 22"/>
          <p:cNvSpPr/>
          <p:nvPr/>
        </p:nvSpPr>
        <p:spPr>
          <a:xfrm>
            <a:off x="1301851" y="2211404"/>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75" dirty="0">
                <a:latin typeface="HelveticaNeueLT Pro 35 Th" pitchFamily="34" charset="0"/>
              </a:rPr>
              <a:t>55%</a:t>
            </a:r>
            <a:endParaRPr lang="zh-CN" altLang="en-US" sz="3375" dirty="0">
              <a:latin typeface="HelveticaNeueLT Pro 35 Th" pitchFamily="34" charset="0"/>
            </a:endParaRPr>
          </a:p>
        </p:txBody>
      </p:sp>
      <p:sp>
        <p:nvSpPr>
          <p:cNvPr id="24" name="流程图: 决策 23"/>
          <p:cNvSpPr/>
          <p:nvPr/>
        </p:nvSpPr>
        <p:spPr>
          <a:xfrm>
            <a:off x="4234345" y="2877436"/>
            <a:ext cx="1421283" cy="1329199"/>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10">
                <a:latin typeface="HelveticaNeueLT Pro 35 Th" pitchFamily="34" charset="0"/>
              </a:rPr>
              <a:t>10%</a:t>
            </a:r>
            <a:endParaRPr lang="zh-CN" altLang="en-US" sz="2110">
              <a:latin typeface="HelveticaNeueLT Pro 35 Th" pitchFamily="34" charset="0"/>
            </a:endParaRPr>
          </a:p>
        </p:txBody>
      </p:sp>
      <p:sp>
        <p:nvSpPr>
          <p:cNvPr id="25" name="矩形 24"/>
          <p:cNvSpPr/>
          <p:nvPr/>
        </p:nvSpPr>
        <p:spPr>
          <a:xfrm>
            <a:off x="5069841" y="1698338"/>
            <a:ext cx="5103951"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5699470" y="2924427"/>
            <a:ext cx="4996396"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5699470" y="4150516"/>
            <a:ext cx="5122394"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5069841" y="5347833"/>
            <a:ext cx="5031943" cy="720197"/>
          </a:xfrm>
          <a:prstGeom prst="rect">
            <a:avLst/>
          </a:prstGeom>
        </p:spPr>
        <p:txBody>
          <a:bodyPr wrap="square">
            <a:spAutoFit/>
          </a:bodyPr>
          <a:lstStyle/>
          <a:p>
            <a:pPr>
              <a:lnSpc>
                <a:spcPct val="120000"/>
              </a:lnSpc>
            </a:pPr>
            <a:r>
              <a:rPr lang="zh-CN" altLang="en-US" sz="1400" dirty="0">
                <a:solidFill>
                  <a:schemeClr val="bg1">
                    <a:lumMod val="65000"/>
                  </a:schemeClr>
                </a:solidFill>
                <a:latin typeface="+mj-ea"/>
                <a:ea typeface="+mj-ea"/>
                <a:cs typeface="+mn-ea"/>
                <a:sym typeface="Arial" panose="020B0604020202020204" pitchFamily="34" charset="0"/>
              </a:rPr>
              <a:t>请替换文字内容</a:t>
            </a:r>
            <a:endParaRPr lang="en-US" altLang="zh-CN" sz="1400" dirty="0">
              <a:solidFill>
                <a:schemeClr val="bg1">
                  <a:lumMod val="65000"/>
                </a:schemeClr>
              </a:solidFill>
              <a:latin typeface="+mj-ea"/>
              <a:ea typeface="+mj-ea"/>
              <a:cs typeface="+mn-ea"/>
              <a:sym typeface="Arial" panose="020B0604020202020204" pitchFamily="34" charset="0"/>
            </a:endParaRPr>
          </a:p>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6" name="文本框 15"/>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12" presetClass="entr" presetSubtype="2" fill="hold" grpId="0" nodeType="withEffect">
                                  <p:stCondLst>
                                    <p:cond delay="2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p:tgtEl>
                                          <p:spTgt spid="25"/>
                                        </p:tgtEl>
                                        <p:attrNameLst>
                                          <p:attrName>ppt_x</p:attrName>
                                        </p:attrNameLst>
                                      </p:cBhvr>
                                      <p:tavLst>
                                        <p:tav tm="0">
                                          <p:val>
                                            <p:strVal val="#ppt_x+#ppt_w*1.125000"/>
                                          </p:val>
                                        </p:tav>
                                        <p:tav tm="100000">
                                          <p:val>
                                            <p:strVal val="#ppt_x"/>
                                          </p:val>
                                        </p:tav>
                                      </p:tavLst>
                                    </p:anim>
                                    <p:animEffect transition="in" filter="wipe(left)">
                                      <p:cBhvr>
                                        <p:cTn id="11" dur="500"/>
                                        <p:tgtEl>
                                          <p:spTgt spid="25"/>
                                        </p:tgtEl>
                                      </p:cBhvr>
                                    </p:animEffect>
                                  </p:childTnLst>
                                </p:cTn>
                              </p:par>
                              <p:par>
                                <p:cTn id="12" presetID="31" presetClass="entr" presetSubtype="0" fill="hold" grpId="0" nodeType="withEffect">
                                  <p:stCondLst>
                                    <p:cond delay="50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 calcmode="lin" valueType="num">
                                      <p:cBhvr>
                                        <p:cTn id="16" dur="500" fill="hold"/>
                                        <p:tgtEl>
                                          <p:spTgt spid="21"/>
                                        </p:tgtEl>
                                        <p:attrNameLst>
                                          <p:attrName>style.rotation</p:attrName>
                                        </p:attrNameLst>
                                      </p:cBhvr>
                                      <p:tavLst>
                                        <p:tav tm="0">
                                          <p:val>
                                            <p:fltVal val="90"/>
                                          </p:val>
                                        </p:tav>
                                        <p:tav tm="100000">
                                          <p:val>
                                            <p:fltVal val="0"/>
                                          </p:val>
                                        </p:tav>
                                      </p:tavLst>
                                    </p:anim>
                                    <p:animEffect transition="in" filter="fade">
                                      <p:cBhvr>
                                        <p:cTn id="17" dur="500"/>
                                        <p:tgtEl>
                                          <p:spTgt spid="21"/>
                                        </p:tgtEl>
                                      </p:cBhvr>
                                    </p:animEffect>
                                  </p:childTnLst>
                                </p:cTn>
                              </p:par>
                              <p:par>
                                <p:cTn id="18" presetID="22" presetClass="entr" presetSubtype="2" fill="hold" nodeType="withEffect">
                                  <p:stCondLst>
                                    <p:cond delay="100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p:tgtEl>
                                          <p:spTgt spid="29"/>
                                        </p:tgtEl>
                                        <p:attrNameLst>
                                          <p:attrName>ppt_x</p:attrName>
                                        </p:attrNameLst>
                                      </p:cBhvr>
                                      <p:tavLst>
                                        <p:tav tm="0">
                                          <p:val>
                                            <p:strVal val="#ppt_x+#ppt_w*1.125000"/>
                                          </p:val>
                                        </p:tav>
                                        <p:tav tm="100000">
                                          <p:val>
                                            <p:strVal val="#ppt_x"/>
                                          </p:val>
                                        </p:tav>
                                      </p:tavLst>
                                    </p:anim>
                                    <p:animEffect transition="in" filter="wipe(left)">
                                      <p:cBhvr>
                                        <p:cTn id="24" dur="500"/>
                                        <p:tgtEl>
                                          <p:spTgt spid="29"/>
                                        </p:tgtEl>
                                      </p:cBhvr>
                                    </p:animEffect>
                                  </p:childTnLst>
                                </p:cTn>
                              </p:par>
                              <p:par>
                                <p:cTn id="25" presetID="31" presetClass="entr" presetSubtype="0"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 calcmode="lin" valueType="num">
                                      <p:cBhvr>
                                        <p:cTn id="29" dur="500" fill="hold"/>
                                        <p:tgtEl>
                                          <p:spTgt spid="24"/>
                                        </p:tgtEl>
                                        <p:attrNameLst>
                                          <p:attrName>style.rotation</p:attrName>
                                        </p:attrNameLst>
                                      </p:cBhvr>
                                      <p:tavLst>
                                        <p:tav tm="0">
                                          <p:val>
                                            <p:fltVal val="90"/>
                                          </p:val>
                                        </p:tav>
                                        <p:tav tm="100000">
                                          <p:val>
                                            <p:fltVal val="0"/>
                                          </p:val>
                                        </p:tav>
                                      </p:tavLst>
                                    </p:anim>
                                    <p:animEffect transition="in" filter="fade">
                                      <p:cBhvr>
                                        <p:cTn id="30" dur="500"/>
                                        <p:tgtEl>
                                          <p:spTgt spid="24"/>
                                        </p:tgtEl>
                                      </p:cBhvr>
                                    </p:animEffect>
                                  </p:childTnLst>
                                </p:cTn>
                              </p:par>
                              <p:par>
                                <p:cTn id="31" presetID="22" presetClass="entr" presetSubtype="2" fill="hold" nodeType="withEffect">
                                  <p:stCondLst>
                                    <p:cond delay="2000"/>
                                  </p:stCondLst>
                                  <p:childTnLst>
                                    <p:set>
                                      <p:cBhvr>
                                        <p:cTn id="32" dur="1" fill="hold">
                                          <p:stCondLst>
                                            <p:cond delay="0"/>
                                          </p:stCondLst>
                                        </p:cTn>
                                        <p:tgtEl>
                                          <p:spTgt spid="19"/>
                                        </p:tgtEl>
                                        <p:attrNameLst>
                                          <p:attrName>style.visibility</p:attrName>
                                        </p:attrNameLst>
                                      </p:cBhvr>
                                      <p:to>
                                        <p:strVal val="visible"/>
                                      </p:to>
                                    </p:set>
                                    <p:animEffect transition="in" filter="wipe(right)">
                                      <p:cBhvr>
                                        <p:cTn id="33" dur="500"/>
                                        <p:tgtEl>
                                          <p:spTgt spid="19"/>
                                        </p:tgtEl>
                                      </p:cBhvr>
                                    </p:animEffect>
                                  </p:childTnLst>
                                </p:cTn>
                              </p:par>
                              <p:par>
                                <p:cTn id="34" presetID="12" presetClass="entr" presetSubtype="2" fill="hold" grpId="0" nodeType="withEffect">
                                  <p:stCondLst>
                                    <p:cond delay="20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p:tgtEl>
                                          <p:spTgt spid="30"/>
                                        </p:tgtEl>
                                        <p:attrNameLst>
                                          <p:attrName>ppt_x</p:attrName>
                                        </p:attrNameLst>
                                      </p:cBhvr>
                                      <p:tavLst>
                                        <p:tav tm="0">
                                          <p:val>
                                            <p:strVal val="#ppt_x+#ppt_w*1.125000"/>
                                          </p:val>
                                        </p:tav>
                                        <p:tav tm="100000">
                                          <p:val>
                                            <p:strVal val="#ppt_x"/>
                                          </p:val>
                                        </p:tav>
                                      </p:tavLst>
                                    </p:anim>
                                    <p:animEffect transition="in" filter="wipe(left)">
                                      <p:cBhvr>
                                        <p:cTn id="37" dur="500"/>
                                        <p:tgtEl>
                                          <p:spTgt spid="30"/>
                                        </p:tgtEl>
                                      </p:cBhvr>
                                    </p:animEffect>
                                  </p:childTnLst>
                                </p:cTn>
                              </p:par>
                              <p:par>
                                <p:cTn id="38" presetID="31" presetClass="entr" presetSubtype="0" fill="hold" grpId="0" nodeType="withEffect">
                                  <p:stCondLst>
                                    <p:cond delay="2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par>
                                <p:cTn id="44" presetID="12" presetClass="entr" presetSubtype="2" fill="hold" grpId="0" nodeType="withEffect">
                                  <p:stCondLst>
                                    <p:cond delay="250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p:tgtEl>
                                          <p:spTgt spid="31"/>
                                        </p:tgtEl>
                                        <p:attrNameLst>
                                          <p:attrName>ppt_x</p:attrName>
                                        </p:attrNameLst>
                                      </p:cBhvr>
                                      <p:tavLst>
                                        <p:tav tm="0">
                                          <p:val>
                                            <p:strVal val="#ppt_x+#ppt_w*1.125000"/>
                                          </p:val>
                                        </p:tav>
                                        <p:tav tm="100000">
                                          <p:val>
                                            <p:strVal val="#ppt_x"/>
                                          </p:val>
                                        </p:tav>
                                      </p:tavLst>
                                    </p:anim>
                                    <p:animEffect transition="in" filter="wipe(left)">
                                      <p:cBhvr>
                                        <p:cTn id="47" dur="500"/>
                                        <p:tgtEl>
                                          <p:spTgt spid="31"/>
                                        </p:tgtEl>
                                      </p:cBhvr>
                                    </p:animEffect>
                                  </p:childTnLst>
                                </p:cTn>
                              </p:par>
                              <p:par>
                                <p:cTn id="48" presetID="22" presetClass="entr" presetSubtype="2" fill="hold" nodeType="withEffect">
                                  <p:stCondLst>
                                    <p:cond delay="3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31" presetClass="entr" presetSubtype="0" fill="hold" grpId="0" nodeType="withEffect">
                                  <p:stCondLst>
                                    <p:cond delay="350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 calcmode="lin" valueType="num">
                                      <p:cBhvr>
                                        <p:cTn id="55" dur="500" fill="hold"/>
                                        <p:tgtEl>
                                          <p:spTgt spid="22"/>
                                        </p:tgtEl>
                                        <p:attrNameLst>
                                          <p:attrName>style.rotation</p:attrName>
                                        </p:attrNameLst>
                                      </p:cBhvr>
                                      <p:tavLst>
                                        <p:tav tm="0">
                                          <p:val>
                                            <p:fltVal val="90"/>
                                          </p:val>
                                        </p:tav>
                                        <p:tav tm="100000">
                                          <p:val>
                                            <p:fltVal val="0"/>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肘形连接符 43"/>
          <p:cNvSpPr>
            <a:spLocks noChangeShapeType="1"/>
          </p:cNvSpPr>
          <p:nvPr/>
        </p:nvSpPr>
        <p:spPr bwMode="auto">
          <a:xfrm rot="10800000" flipH="1">
            <a:off x="8165779" y="2072139"/>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肘形连接符 17"/>
          <p:cNvSpPr>
            <a:spLocks noChangeShapeType="1"/>
          </p:cNvSpPr>
          <p:nvPr/>
        </p:nvSpPr>
        <p:spPr bwMode="auto">
          <a:xfrm rot="16200000" flipH="1">
            <a:off x="8040440" y="4212666"/>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肘形连接符 46"/>
          <p:cNvSpPr>
            <a:spLocks noChangeShapeType="1"/>
          </p:cNvSpPr>
          <p:nvPr/>
        </p:nvSpPr>
        <p:spPr bwMode="auto">
          <a:xfrm rot="10800000" flipV="1">
            <a:off x="4403563" y="4157349"/>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肘形连接符 51"/>
          <p:cNvSpPr>
            <a:spLocks noChangeShapeType="1"/>
          </p:cNvSpPr>
          <p:nvPr/>
        </p:nvSpPr>
        <p:spPr bwMode="auto">
          <a:xfrm rot="16200000" flipV="1">
            <a:off x="5415645" y="1493698"/>
            <a:ext cx="128132" cy="1904086"/>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4689910" y="2653888"/>
            <a:ext cx="3494611" cy="3239562"/>
            <a:chOff x="3898426" y="1805124"/>
            <a:chExt cx="4494140" cy="4166144"/>
          </a:xfrm>
        </p:grpSpPr>
        <p:sp>
          <p:nvSpPr>
            <p:cNvPr id="37" name="椭圆 12"/>
            <p:cNvSpPr>
              <a:spLocks noChangeArrowheads="1"/>
            </p:cNvSpPr>
            <p:nvPr/>
          </p:nvSpPr>
          <p:spPr bwMode="auto">
            <a:xfrm flipH="1">
              <a:off x="5881907" y="1805124"/>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椭圆 10"/>
            <p:cNvSpPr>
              <a:spLocks noChangeArrowheads="1"/>
            </p:cNvSpPr>
            <p:nvPr/>
          </p:nvSpPr>
          <p:spPr bwMode="auto">
            <a:xfrm flipH="1">
              <a:off x="7771164" y="3503547"/>
              <a:ext cx="516444" cy="516444"/>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椭圆 11"/>
            <p:cNvSpPr>
              <a:spLocks noChangeArrowheads="1"/>
            </p:cNvSpPr>
            <p:nvPr/>
          </p:nvSpPr>
          <p:spPr bwMode="auto">
            <a:xfrm flipH="1">
              <a:off x="5881907" y="5241328"/>
              <a:ext cx="515252" cy="51644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椭圆 44"/>
            <p:cNvSpPr>
              <a:spLocks noChangeArrowheads="1"/>
            </p:cNvSpPr>
            <p:nvPr/>
          </p:nvSpPr>
          <p:spPr bwMode="auto">
            <a:xfrm flipH="1">
              <a:off x="4010541" y="3503547"/>
              <a:ext cx="515252" cy="515252"/>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左弧形箭头 1"/>
            <p:cNvSpPr>
              <a:spLocks noChangeArrowheads="1"/>
            </p:cNvSpPr>
            <p:nvPr/>
          </p:nvSpPr>
          <p:spPr bwMode="auto">
            <a:xfrm>
              <a:off x="3898426" y="1805124"/>
              <a:ext cx="1892835" cy="4166144"/>
            </a:xfrm>
            <a:prstGeom prst="curvedRightArrow">
              <a:avLst>
                <a:gd name="adj1" fmla="val 24996"/>
                <a:gd name="adj2" fmla="val 50022"/>
                <a:gd name="adj3" fmla="val 25000"/>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左弧形箭头 39"/>
            <p:cNvSpPr>
              <a:spLocks noChangeArrowheads="1"/>
            </p:cNvSpPr>
            <p:nvPr/>
          </p:nvSpPr>
          <p:spPr bwMode="auto">
            <a:xfrm flipH="1">
              <a:off x="6498539" y="1805124"/>
              <a:ext cx="1894027" cy="4166144"/>
            </a:xfrm>
            <a:prstGeom prst="curvedRightArrow">
              <a:avLst>
                <a:gd name="adj1" fmla="val 24980"/>
                <a:gd name="adj2" fmla="val 49990"/>
                <a:gd name="adj3" fmla="val 25000"/>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5169266" y="3278560"/>
              <a:ext cx="1853468" cy="451164"/>
            </a:xfrm>
            <a:prstGeom prst="rect">
              <a:avLst/>
            </a:prstGeom>
            <a:noFill/>
          </p:spPr>
          <p:txBody>
            <a:bodyPr wrap="none" rtlCol="0">
              <a:spAutoFit/>
            </a:bodyPr>
            <a:lstStyle/>
            <a:p>
              <a:pPr algn="ct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Rectangle 68"/>
            <p:cNvSpPr/>
            <p:nvPr/>
          </p:nvSpPr>
          <p:spPr>
            <a:xfrm>
              <a:off x="4872491" y="3651941"/>
              <a:ext cx="2447020" cy="688619"/>
            </a:xfrm>
            <a:prstGeom prst="rect">
              <a:avLst/>
            </a:prstGeom>
          </p:spPr>
          <p:txBody>
            <a:bodyPr wrap="square">
              <a:spAutoFit/>
            </a:bodyPr>
            <a:lstStyle/>
            <a:p>
              <a:pPr algn="just">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5981606" y="5340706"/>
              <a:ext cx="317153" cy="317695"/>
              <a:chOff x="9145588" y="4435471"/>
              <a:chExt cx="464344" cy="465137"/>
            </a:xfrm>
          </p:grpSpPr>
          <p:sp>
            <p:nvSpPr>
              <p:cNvPr id="71" name="AutoShape 7"/>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7864358" y="3622124"/>
              <a:ext cx="317153" cy="317695"/>
              <a:chOff x="7287419" y="3505994"/>
              <a:chExt cx="464344" cy="465138"/>
            </a:xfrm>
          </p:grpSpPr>
          <p:sp>
            <p:nvSpPr>
              <p:cNvPr id="81"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4146264" y="3609536"/>
              <a:ext cx="238000" cy="317695"/>
              <a:chOff x="2639220" y="3510754"/>
              <a:chExt cx="348456" cy="465137"/>
            </a:xfrm>
          </p:grpSpPr>
          <p:sp>
            <p:nvSpPr>
              <p:cNvPr id="88" name="AutoShape 115"/>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0" name="Group 89"/>
            <p:cNvGrpSpPr/>
            <p:nvPr/>
          </p:nvGrpSpPr>
          <p:grpSpPr>
            <a:xfrm>
              <a:off x="5992775" y="1913195"/>
              <a:ext cx="317153" cy="317153"/>
              <a:chOff x="4439444" y="1652588"/>
              <a:chExt cx="464344" cy="464344"/>
            </a:xfrm>
          </p:grpSpPr>
          <p:sp>
            <p:nvSpPr>
              <p:cNvPr id="9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9550"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8" name="Group 97"/>
          <p:cNvGrpSpPr/>
          <p:nvPr/>
        </p:nvGrpSpPr>
        <p:grpSpPr>
          <a:xfrm>
            <a:off x="2372805" y="2072139"/>
            <a:ext cx="2097240" cy="897466"/>
            <a:chOff x="773723" y="1924636"/>
            <a:chExt cx="2945744" cy="980021"/>
          </a:xfrm>
        </p:grpSpPr>
        <p:sp>
          <p:nvSpPr>
            <p:cNvPr id="96" name="TextBox 95"/>
            <p:cNvSpPr txBox="1"/>
            <p:nvPr/>
          </p:nvSpPr>
          <p:spPr>
            <a:xfrm>
              <a:off x="1954472" y="1924636"/>
              <a:ext cx="1764995" cy="282278"/>
            </a:xfrm>
            <a:prstGeom prst="rect">
              <a:avLst/>
            </a:prstGeom>
            <a:noFill/>
          </p:spPr>
          <p:txBody>
            <a:bodyPr wrap="non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773723" y="2259448"/>
              <a:ext cx="2945200"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2390197" y="5081253"/>
            <a:ext cx="2157996" cy="897467"/>
            <a:chOff x="773723" y="1924636"/>
            <a:chExt cx="3031080" cy="980022"/>
          </a:xfrm>
        </p:grpSpPr>
        <p:sp>
          <p:nvSpPr>
            <p:cNvPr id="100" name="TextBox 99"/>
            <p:cNvSpPr txBox="1"/>
            <p:nvPr/>
          </p:nvSpPr>
          <p:spPr>
            <a:xfrm>
              <a:off x="2039808" y="1924636"/>
              <a:ext cx="1764995" cy="282278"/>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773723" y="2259449"/>
              <a:ext cx="2945199" cy="645209"/>
            </a:xfrm>
            <a:prstGeom prst="rect">
              <a:avLst/>
            </a:prstGeom>
          </p:spPr>
          <p:txBody>
            <a:bodyPr wrap="square" lIns="0" tIns="0" rIns="0" bIns="0">
              <a:spAutoFit/>
            </a:bodyPr>
            <a:lstStyle/>
            <a:p>
              <a:pPr algn="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2" name="Group 101"/>
          <p:cNvGrpSpPr/>
          <p:nvPr/>
        </p:nvGrpSpPr>
        <p:grpSpPr>
          <a:xfrm>
            <a:off x="8305401" y="2043200"/>
            <a:ext cx="2271819" cy="897466"/>
            <a:chOff x="773723" y="1924636"/>
            <a:chExt cx="2945200" cy="980020"/>
          </a:xfrm>
        </p:grpSpPr>
        <p:sp>
          <p:nvSpPr>
            <p:cNvPr id="103" name="TextBox 102"/>
            <p:cNvSpPr txBox="1"/>
            <p:nvPr/>
          </p:nvSpPr>
          <p:spPr>
            <a:xfrm>
              <a:off x="776761" y="1924636"/>
              <a:ext cx="1629062"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ectangle 103"/>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8" name="Group 107"/>
          <p:cNvGrpSpPr/>
          <p:nvPr/>
        </p:nvGrpSpPr>
        <p:grpSpPr>
          <a:xfrm>
            <a:off x="7920074" y="5158916"/>
            <a:ext cx="2288820" cy="873036"/>
            <a:chOff x="751684" y="1951314"/>
            <a:chExt cx="2967239" cy="953342"/>
          </a:xfrm>
        </p:grpSpPr>
        <p:sp>
          <p:nvSpPr>
            <p:cNvPr id="109" name="TextBox 108"/>
            <p:cNvSpPr txBox="1"/>
            <p:nvPr/>
          </p:nvSpPr>
          <p:spPr>
            <a:xfrm>
              <a:off x="751684" y="1951314"/>
              <a:ext cx="1629061" cy="282278"/>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Rectangle 109"/>
            <p:cNvSpPr/>
            <p:nvPr/>
          </p:nvSpPr>
          <p:spPr>
            <a:xfrm>
              <a:off x="773723" y="2259448"/>
              <a:ext cx="2945200" cy="645208"/>
            </a:xfrm>
            <a:prstGeom prst="rect">
              <a:avLst/>
            </a:prstGeom>
          </p:spPr>
          <p:txBody>
            <a:bodyPr wrap="square" lIns="0" tIns="0" rIns="0" bIns="0">
              <a:spAutoFit/>
            </a:bodyPr>
            <a:lstStyle/>
            <a:p>
              <a:pPr>
                <a:lnSpc>
                  <a:spcPct val="120000"/>
                </a:lnSpc>
              </a:pP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文本框 53"/>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55" name="文本框 54"/>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up)">
                                      <p:cBhvr>
                                        <p:cTn id="19" dur="500"/>
                                        <p:tgtEl>
                                          <p:spTgt spid="4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fade">
                                      <p:cBhvr>
                                        <p:cTn id="31" dur="500"/>
                                        <p:tgtEl>
                                          <p:spTgt spid="10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left)">
                                      <p:cBhvr>
                                        <p:cTn id="35" dur="500"/>
                                        <p:tgtEl>
                                          <p:spTgt spid="5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49"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2">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53702" cy="2230840"/>
          </a:xfrm>
          <a:prstGeom prst="rect">
            <a:avLst/>
          </a:prstGeom>
          <a:noFill/>
        </p:spPr>
        <p:txBody>
          <a:bodyPr wrap="none" lIns="45311" tIns="22656" rIns="45311" bIns="22656" rtlCol="0">
            <a:spAutoFit/>
          </a:bodyPr>
          <a:lstStyle/>
          <a:p>
            <a:r>
              <a:rPr lang="en-US" altLang="zh-CN" sz="14200" spc="-149" dirty="0" smtClean="0">
                <a:solidFill>
                  <a:schemeClr val="bg1"/>
                </a:solidFill>
                <a:latin typeface="Agency FB" panose="020B0503020202020204" pitchFamily="34" charset="0"/>
                <a:ea typeface="微软雅黑" panose="020B0503020204020204" pitchFamily="34" charset="-122"/>
                <a:cs typeface="Raavi" panose="020B0502040204020203" pitchFamily="34" charset="0"/>
              </a:rPr>
              <a:t>02</a:t>
            </a:r>
            <a:endParaRPr lang="zh-CN" altLang="en-US" sz="14200" spc="-149" dirty="0">
              <a:solidFill>
                <a:schemeClr val="bg1"/>
              </a:solidFill>
              <a:latin typeface="Agency FB" panose="020B0503020202020204" pitchFamily="34" charset="0"/>
              <a:ea typeface="微软雅黑" panose="020B0503020204020204" pitchFamily="34" charset="-122"/>
              <a:cs typeface="Raav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4" y="5088718"/>
            <a:ext cx="12857163" cy="21436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nvGrpSpPr>
          <p:cNvPr id="5" name="Group 4"/>
          <p:cNvGrpSpPr/>
          <p:nvPr/>
        </p:nvGrpSpPr>
        <p:grpSpPr>
          <a:xfrm>
            <a:off x="911094" y="5478832"/>
            <a:ext cx="1657422" cy="1363454"/>
            <a:chOff x="5329238" y="1931988"/>
            <a:chExt cx="550862" cy="498475"/>
          </a:xfrm>
          <a:solidFill>
            <a:schemeClr val="bg1"/>
          </a:solidFill>
        </p:grpSpPr>
        <p:sp>
          <p:nvSpPr>
            <p:cNvPr id="6" name="Freeform 5"/>
            <p:cNvSpPr>
              <a:spLocks noEditPoints="1"/>
            </p:cNvSpPr>
            <p:nvPr/>
          </p:nvSpPr>
          <p:spPr bwMode="auto">
            <a:xfrm>
              <a:off x="5462588" y="2284413"/>
              <a:ext cx="53975" cy="146050"/>
            </a:xfrm>
            <a:custGeom>
              <a:avLst/>
              <a:gdLst>
                <a:gd name="T0" fmla="*/ 3 w 14"/>
                <a:gd name="T1" fmla="*/ 10 h 38"/>
                <a:gd name="T2" fmla="*/ 0 w 14"/>
                <a:gd name="T3" fmla="*/ 15 h 38"/>
                <a:gd name="T4" fmla="*/ 0 w 14"/>
                <a:gd name="T5" fmla="*/ 38 h 38"/>
                <a:gd name="T6" fmla="*/ 14 w 14"/>
                <a:gd name="T7" fmla="*/ 38 h 38"/>
                <a:gd name="T8" fmla="*/ 14 w 14"/>
                <a:gd name="T9" fmla="*/ 2 h 38"/>
                <a:gd name="T10" fmla="*/ 11 w 14"/>
                <a:gd name="T11" fmla="*/ 1 h 38"/>
                <a:gd name="T12" fmla="*/ 3 w 14"/>
                <a:gd name="T13" fmla="*/ 10 h 38"/>
                <a:gd name="T14" fmla="*/ 3 w 14"/>
                <a:gd name="T15" fmla="*/ 10 h 38"/>
                <a:gd name="T16" fmla="*/ 3 w 14"/>
                <a:gd name="T17"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3" y="10"/>
                  </a:moveTo>
                  <a:cubicBezTo>
                    <a:pt x="1" y="11"/>
                    <a:pt x="0" y="13"/>
                    <a:pt x="0" y="15"/>
                  </a:cubicBezTo>
                  <a:cubicBezTo>
                    <a:pt x="0" y="38"/>
                    <a:pt x="0" y="38"/>
                    <a:pt x="0" y="38"/>
                  </a:cubicBezTo>
                  <a:cubicBezTo>
                    <a:pt x="14" y="38"/>
                    <a:pt x="14" y="38"/>
                    <a:pt x="14" y="38"/>
                  </a:cubicBezTo>
                  <a:cubicBezTo>
                    <a:pt x="14" y="2"/>
                    <a:pt x="14" y="2"/>
                    <a:pt x="14" y="2"/>
                  </a:cubicBezTo>
                  <a:cubicBezTo>
                    <a:pt x="14" y="0"/>
                    <a:pt x="13" y="0"/>
                    <a:pt x="11" y="1"/>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7" name="Freeform 6"/>
            <p:cNvSpPr>
              <a:spLocks noEditPoints="1"/>
            </p:cNvSpPr>
            <p:nvPr/>
          </p:nvSpPr>
          <p:spPr bwMode="auto">
            <a:xfrm>
              <a:off x="5688013" y="2200275"/>
              <a:ext cx="49212" cy="230188"/>
            </a:xfrm>
            <a:custGeom>
              <a:avLst/>
              <a:gdLst>
                <a:gd name="T0" fmla="*/ 2 w 13"/>
                <a:gd name="T1" fmla="*/ 10 h 60"/>
                <a:gd name="T2" fmla="*/ 0 w 13"/>
                <a:gd name="T3" fmla="*/ 15 h 60"/>
                <a:gd name="T4" fmla="*/ 0 w 13"/>
                <a:gd name="T5" fmla="*/ 60 h 60"/>
                <a:gd name="T6" fmla="*/ 13 w 13"/>
                <a:gd name="T7" fmla="*/ 60 h 60"/>
                <a:gd name="T8" fmla="*/ 13 w 13"/>
                <a:gd name="T9" fmla="*/ 2 h 60"/>
                <a:gd name="T10" fmla="*/ 11 w 13"/>
                <a:gd name="T11" fmla="*/ 1 h 60"/>
                <a:gd name="T12" fmla="*/ 2 w 13"/>
                <a:gd name="T13" fmla="*/ 10 h 60"/>
                <a:gd name="T14" fmla="*/ 2 w 13"/>
                <a:gd name="T15" fmla="*/ 10 h 60"/>
                <a:gd name="T16" fmla="*/ 2 w 13"/>
                <a:gd name="T17"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0">
                  <a:moveTo>
                    <a:pt x="2" y="10"/>
                  </a:moveTo>
                  <a:cubicBezTo>
                    <a:pt x="1" y="11"/>
                    <a:pt x="0" y="14"/>
                    <a:pt x="0" y="15"/>
                  </a:cubicBezTo>
                  <a:cubicBezTo>
                    <a:pt x="0" y="60"/>
                    <a:pt x="0" y="60"/>
                    <a:pt x="0" y="60"/>
                  </a:cubicBezTo>
                  <a:cubicBezTo>
                    <a:pt x="13" y="60"/>
                    <a:pt x="13" y="60"/>
                    <a:pt x="13" y="60"/>
                  </a:cubicBezTo>
                  <a:cubicBezTo>
                    <a:pt x="13" y="2"/>
                    <a:pt x="13" y="2"/>
                    <a:pt x="13" y="2"/>
                  </a:cubicBezTo>
                  <a:cubicBezTo>
                    <a:pt x="13" y="0"/>
                    <a:pt x="12" y="0"/>
                    <a:pt x="11" y="1"/>
                  </a:cubicBezTo>
                  <a:lnTo>
                    <a:pt x="2" y="10"/>
                  </a:lnTo>
                  <a:close/>
                  <a:moveTo>
                    <a:pt x="2" y="10"/>
                  </a:moveTo>
                  <a:cubicBezTo>
                    <a:pt x="2" y="10"/>
                    <a:pt x="2" y="10"/>
                    <a:pt x="2"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8" name="Freeform 7"/>
            <p:cNvSpPr>
              <a:spLocks noEditPoints="1"/>
            </p:cNvSpPr>
            <p:nvPr/>
          </p:nvSpPr>
          <p:spPr bwMode="auto">
            <a:xfrm>
              <a:off x="5761038" y="2127250"/>
              <a:ext cx="49212" cy="303213"/>
            </a:xfrm>
            <a:custGeom>
              <a:avLst/>
              <a:gdLst>
                <a:gd name="T0" fmla="*/ 3 w 13"/>
                <a:gd name="T1" fmla="*/ 9 h 79"/>
                <a:gd name="T2" fmla="*/ 0 w 13"/>
                <a:gd name="T3" fmla="*/ 15 h 79"/>
                <a:gd name="T4" fmla="*/ 0 w 13"/>
                <a:gd name="T5" fmla="*/ 79 h 79"/>
                <a:gd name="T6" fmla="*/ 13 w 13"/>
                <a:gd name="T7" fmla="*/ 79 h 79"/>
                <a:gd name="T8" fmla="*/ 13 w 13"/>
                <a:gd name="T9" fmla="*/ 2 h 79"/>
                <a:gd name="T10" fmla="*/ 11 w 13"/>
                <a:gd name="T11" fmla="*/ 1 h 79"/>
                <a:gd name="T12" fmla="*/ 3 w 13"/>
                <a:gd name="T13" fmla="*/ 9 h 79"/>
                <a:gd name="T14" fmla="*/ 3 w 13"/>
                <a:gd name="T15" fmla="*/ 9 h 79"/>
                <a:gd name="T16" fmla="*/ 3 w 13"/>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79">
                  <a:moveTo>
                    <a:pt x="3" y="9"/>
                  </a:moveTo>
                  <a:cubicBezTo>
                    <a:pt x="1" y="11"/>
                    <a:pt x="0" y="13"/>
                    <a:pt x="0" y="15"/>
                  </a:cubicBezTo>
                  <a:cubicBezTo>
                    <a:pt x="0" y="79"/>
                    <a:pt x="0" y="79"/>
                    <a:pt x="0" y="79"/>
                  </a:cubicBezTo>
                  <a:cubicBezTo>
                    <a:pt x="13" y="79"/>
                    <a:pt x="13" y="79"/>
                    <a:pt x="13" y="79"/>
                  </a:cubicBezTo>
                  <a:cubicBezTo>
                    <a:pt x="13" y="2"/>
                    <a:pt x="13" y="2"/>
                    <a:pt x="13" y="2"/>
                  </a:cubicBezTo>
                  <a:cubicBezTo>
                    <a:pt x="13" y="1"/>
                    <a:pt x="12" y="0"/>
                    <a:pt x="11" y="1"/>
                  </a:cubicBezTo>
                  <a:lnTo>
                    <a:pt x="3" y="9"/>
                  </a:lnTo>
                  <a:close/>
                  <a:moveTo>
                    <a:pt x="3" y="9"/>
                  </a:moveTo>
                  <a:cubicBezTo>
                    <a:pt x="3" y="9"/>
                    <a:pt x="3" y="9"/>
                    <a:pt x="3" y="9"/>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9" name="Freeform 8"/>
            <p:cNvSpPr>
              <a:spLocks noEditPoints="1"/>
            </p:cNvSpPr>
            <p:nvPr/>
          </p:nvSpPr>
          <p:spPr bwMode="auto">
            <a:xfrm>
              <a:off x="5611813" y="2273300"/>
              <a:ext cx="53975" cy="157163"/>
            </a:xfrm>
            <a:custGeom>
              <a:avLst/>
              <a:gdLst>
                <a:gd name="T0" fmla="*/ 3 w 14"/>
                <a:gd name="T1" fmla="*/ 10 h 41"/>
                <a:gd name="T2" fmla="*/ 2 w 14"/>
                <a:gd name="T3" fmla="*/ 11 h 41"/>
                <a:gd name="T4" fmla="*/ 0 w 14"/>
                <a:gd name="T5" fmla="*/ 16 h 41"/>
                <a:gd name="T6" fmla="*/ 0 w 14"/>
                <a:gd name="T7" fmla="*/ 41 h 41"/>
                <a:gd name="T8" fmla="*/ 14 w 14"/>
                <a:gd name="T9" fmla="*/ 41 h 41"/>
                <a:gd name="T10" fmla="*/ 14 w 14"/>
                <a:gd name="T11" fmla="*/ 3 h 41"/>
                <a:gd name="T12" fmla="*/ 11 w 14"/>
                <a:gd name="T13" fmla="*/ 2 h 41"/>
                <a:gd name="T14" fmla="*/ 3 w 14"/>
                <a:gd name="T15" fmla="*/ 10 h 41"/>
                <a:gd name="T16" fmla="*/ 3 w 14"/>
                <a:gd name="T17" fmla="*/ 10 h 41"/>
                <a:gd name="T18" fmla="*/ 3 w 14"/>
                <a:gd name="T19" fmla="*/ 1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1">
                  <a:moveTo>
                    <a:pt x="3" y="10"/>
                  </a:moveTo>
                  <a:cubicBezTo>
                    <a:pt x="3" y="10"/>
                    <a:pt x="2" y="11"/>
                    <a:pt x="2" y="11"/>
                  </a:cubicBezTo>
                  <a:cubicBezTo>
                    <a:pt x="1" y="12"/>
                    <a:pt x="0" y="14"/>
                    <a:pt x="0" y="16"/>
                  </a:cubicBezTo>
                  <a:cubicBezTo>
                    <a:pt x="0" y="41"/>
                    <a:pt x="0" y="41"/>
                    <a:pt x="0" y="41"/>
                  </a:cubicBezTo>
                  <a:cubicBezTo>
                    <a:pt x="14" y="41"/>
                    <a:pt x="14" y="41"/>
                    <a:pt x="14" y="41"/>
                  </a:cubicBezTo>
                  <a:cubicBezTo>
                    <a:pt x="14" y="3"/>
                    <a:pt x="14" y="3"/>
                    <a:pt x="14" y="3"/>
                  </a:cubicBezTo>
                  <a:cubicBezTo>
                    <a:pt x="14" y="1"/>
                    <a:pt x="13" y="0"/>
                    <a:pt x="11" y="2"/>
                  </a:cubicBezTo>
                  <a:lnTo>
                    <a:pt x="3" y="10"/>
                  </a:lnTo>
                  <a:close/>
                  <a:moveTo>
                    <a:pt x="3" y="10"/>
                  </a:moveTo>
                  <a:cubicBezTo>
                    <a:pt x="3" y="10"/>
                    <a:pt x="3" y="10"/>
                    <a:pt x="3" y="10"/>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0" name="Freeform 9"/>
            <p:cNvSpPr>
              <a:spLocks noEditPoints="1"/>
            </p:cNvSpPr>
            <p:nvPr/>
          </p:nvSpPr>
          <p:spPr bwMode="auto">
            <a:xfrm>
              <a:off x="5538788" y="2279650"/>
              <a:ext cx="49212" cy="150813"/>
            </a:xfrm>
            <a:custGeom>
              <a:avLst/>
              <a:gdLst>
                <a:gd name="T0" fmla="*/ 2 w 13"/>
                <a:gd name="T1" fmla="*/ 1 h 39"/>
                <a:gd name="T2" fmla="*/ 0 w 13"/>
                <a:gd name="T3" fmla="*/ 2 h 39"/>
                <a:gd name="T4" fmla="*/ 0 w 13"/>
                <a:gd name="T5" fmla="*/ 39 h 39"/>
                <a:gd name="T6" fmla="*/ 13 w 13"/>
                <a:gd name="T7" fmla="*/ 39 h 39"/>
                <a:gd name="T8" fmla="*/ 13 w 13"/>
                <a:gd name="T9" fmla="*/ 16 h 39"/>
                <a:gd name="T10" fmla="*/ 11 w 13"/>
                <a:gd name="T11" fmla="*/ 10 h 39"/>
                <a:gd name="T12" fmla="*/ 9 w 13"/>
                <a:gd name="T13" fmla="*/ 8 h 39"/>
                <a:gd name="T14" fmla="*/ 2 w 13"/>
                <a:gd name="T15" fmla="*/ 1 h 39"/>
                <a:gd name="T16" fmla="*/ 2 w 13"/>
                <a:gd name="T17" fmla="*/ 1 h 39"/>
                <a:gd name="T18" fmla="*/ 2 w 13"/>
                <a:gd name="T1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9">
                  <a:moveTo>
                    <a:pt x="2" y="1"/>
                  </a:moveTo>
                  <a:cubicBezTo>
                    <a:pt x="1" y="0"/>
                    <a:pt x="0" y="0"/>
                    <a:pt x="0" y="2"/>
                  </a:cubicBezTo>
                  <a:cubicBezTo>
                    <a:pt x="0" y="39"/>
                    <a:pt x="0" y="39"/>
                    <a:pt x="0" y="39"/>
                  </a:cubicBezTo>
                  <a:cubicBezTo>
                    <a:pt x="13" y="39"/>
                    <a:pt x="13" y="39"/>
                    <a:pt x="13" y="39"/>
                  </a:cubicBezTo>
                  <a:cubicBezTo>
                    <a:pt x="13" y="16"/>
                    <a:pt x="13" y="16"/>
                    <a:pt x="13" y="16"/>
                  </a:cubicBezTo>
                  <a:cubicBezTo>
                    <a:pt x="13" y="14"/>
                    <a:pt x="12" y="11"/>
                    <a:pt x="11" y="10"/>
                  </a:cubicBezTo>
                  <a:cubicBezTo>
                    <a:pt x="9" y="8"/>
                    <a:pt x="9" y="8"/>
                    <a:pt x="9" y="8"/>
                  </a:cubicBezTo>
                  <a:lnTo>
                    <a:pt x="2" y="1"/>
                  </a:lnTo>
                  <a:close/>
                  <a:moveTo>
                    <a:pt x="2" y="1"/>
                  </a:moveTo>
                  <a:cubicBezTo>
                    <a:pt x="2" y="1"/>
                    <a:pt x="2" y="1"/>
                    <a:pt x="2" y="1"/>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1" name="Freeform 10"/>
            <p:cNvSpPr>
              <a:spLocks noEditPoints="1"/>
            </p:cNvSpPr>
            <p:nvPr/>
          </p:nvSpPr>
          <p:spPr bwMode="auto">
            <a:xfrm>
              <a:off x="5381625" y="2357438"/>
              <a:ext cx="58737" cy="73025"/>
            </a:xfrm>
            <a:custGeom>
              <a:avLst/>
              <a:gdLst>
                <a:gd name="T0" fmla="*/ 7 w 15"/>
                <a:gd name="T1" fmla="*/ 8 h 19"/>
                <a:gd name="T2" fmla="*/ 2 w 15"/>
                <a:gd name="T3" fmla="*/ 12 h 19"/>
                <a:gd name="T4" fmla="*/ 0 w 15"/>
                <a:gd name="T5" fmla="*/ 17 h 19"/>
                <a:gd name="T6" fmla="*/ 0 w 15"/>
                <a:gd name="T7" fmla="*/ 19 h 19"/>
                <a:gd name="T8" fmla="*/ 15 w 15"/>
                <a:gd name="T9" fmla="*/ 19 h 19"/>
                <a:gd name="T10" fmla="*/ 15 w 15"/>
                <a:gd name="T11" fmla="*/ 2 h 19"/>
                <a:gd name="T12" fmla="*/ 13 w 15"/>
                <a:gd name="T13" fmla="*/ 1 h 19"/>
                <a:gd name="T14" fmla="*/ 7 w 15"/>
                <a:gd name="T15" fmla="*/ 8 h 19"/>
                <a:gd name="T16" fmla="*/ 7 w 15"/>
                <a:gd name="T17" fmla="*/ 8 h 19"/>
                <a:gd name="T18" fmla="*/ 7 w 15"/>
                <a:gd name="T1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7" y="8"/>
                  </a:moveTo>
                  <a:cubicBezTo>
                    <a:pt x="2" y="12"/>
                    <a:pt x="2" y="12"/>
                    <a:pt x="2" y="12"/>
                  </a:cubicBezTo>
                  <a:cubicBezTo>
                    <a:pt x="1" y="13"/>
                    <a:pt x="0" y="15"/>
                    <a:pt x="0" y="17"/>
                  </a:cubicBezTo>
                  <a:cubicBezTo>
                    <a:pt x="0" y="19"/>
                    <a:pt x="0" y="19"/>
                    <a:pt x="0" y="19"/>
                  </a:cubicBezTo>
                  <a:cubicBezTo>
                    <a:pt x="15" y="19"/>
                    <a:pt x="15" y="19"/>
                    <a:pt x="15" y="19"/>
                  </a:cubicBezTo>
                  <a:cubicBezTo>
                    <a:pt x="15" y="2"/>
                    <a:pt x="15" y="2"/>
                    <a:pt x="15" y="2"/>
                  </a:cubicBezTo>
                  <a:cubicBezTo>
                    <a:pt x="15" y="1"/>
                    <a:pt x="14" y="0"/>
                    <a:pt x="13" y="1"/>
                  </a:cubicBezTo>
                  <a:lnTo>
                    <a:pt x="7" y="8"/>
                  </a:lnTo>
                  <a:close/>
                  <a:moveTo>
                    <a:pt x="7" y="8"/>
                  </a:moveTo>
                  <a:cubicBezTo>
                    <a:pt x="7" y="8"/>
                    <a:pt x="7" y="8"/>
                    <a:pt x="7" y="8"/>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12" name="Freeform 11"/>
            <p:cNvSpPr>
              <a:spLocks noEditPoints="1"/>
            </p:cNvSpPr>
            <p:nvPr/>
          </p:nvSpPr>
          <p:spPr bwMode="auto">
            <a:xfrm>
              <a:off x="5329238" y="1931988"/>
              <a:ext cx="550862" cy="414338"/>
            </a:xfrm>
            <a:custGeom>
              <a:avLst/>
              <a:gdLst>
                <a:gd name="T0" fmla="*/ 142 w 144"/>
                <a:gd name="T1" fmla="*/ 53 h 108"/>
                <a:gd name="T2" fmla="*/ 144 w 144"/>
                <a:gd name="T3" fmla="*/ 52 h 108"/>
                <a:gd name="T4" fmla="*/ 144 w 144"/>
                <a:gd name="T5" fmla="*/ 6 h 108"/>
                <a:gd name="T6" fmla="*/ 138 w 144"/>
                <a:gd name="T7" fmla="*/ 0 h 108"/>
                <a:gd name="T8" fmla="*/ 92 w 144"/>
                <a:gd name="T9" fmla="*/ 0 h 108"/>
                <a:gd name="T10" fmla="*/ 91 w 144"/>
                <a:gd name="T11" fmla="*/ 2 h 108"/>
                <a:gd name="T12" fmla="*/ 108 w 144"/>
                <a:gd name="T13" fmla="*/ 18 h 108"/>
                <a:gd name="T14" fmla="*/ 101 w 144"/>
                <a:gd name="T15" fmla="*/ 25 h 108"/>
                <a:gd name="T16" fmla="*/ 70 w 144"/>
                <a:gd name="T17" fmla="*/ 56 h 108"/>
                <a:gd name="T18" fmla="*/ 54 w 144"/>
                <a:gd name="T19" fmla="*/ 39 h 108"/>
                <a:gd name="T20" fmla="*/ 50 w 144"/>
                <a:gd name="T21" fmla="*/ 39 h 108"/>
                <a:gd name="T22" fmla="*/ 5 w 144"/>
                <a:gd name="T23" fmla="*/ 84 h 108"/>
                <a:gd name="T24" fmla="*/ 5 w 144"/>
                <a:gd name="T25" fmla="*/ 103 h 108"/>
                <a:gd name="T26" fmla="*/ 5 w 144"/>
                <a:gd name="T27" fmla="*/ 103 h 108"/>
                <a:gd name="T28" fmla="*/ 23 w 144"/>
                <a:gd name="T29" fmla="*/ 103 h 108"/>
                <a:gd name="T30" fmla="*/ 52 w 144"/>
                <a:gd name="T31" fmla="*/ 74 h 108"/>
                <a:gd name="T32" fmla="*/ 68 w 144"/>
                <a:gd name="T33" fmla="*/ 90 h 108"/>
                <a:gd name="T34" fmla="*/ 73 w 144"/>
                <a:gd name="T35" fmla="*/ 90 h 108"/>
                <a:gd name="T36" fmla="*/ 126 w 144"/>
                <a:gd name="T37" fmla="*/ 37 h 108"/>
                <a:gd name="T38" fmla="*/ 142 w 144"/>
                <a:gd name="T39" fmla="*/ 53 h 108"/>
                <a:gd name="T40" fmla="*/ 142 w 144"/>
                <a:gd name="T41" fmla="*/ 53 h 108"/>
                <a:gd name="T42" fmla="*/ 142 w 144"/>
                <a:gd name="T43" fmla="*/ 5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08">
                  <a:moveTo>
                    <a:pt x="142" y="53"/>
                  </a:moveTo>
                  <a:cubicBezTo>
                    <a:pt x="143" y="54"/>
                    <a:pt x="144" y="54"/>
                    <a:pt x="144" y="52"/>
                  </a:cubicBezTo>
                  <a:cubicBezTo>
                    <a:pt x="144" y="6"/>
                    <a:pt x="144" y="6"/>
                    <a:pt x="144" y="6"/>
                  </a:cubicBezTo>
                  <a:cubicBezTo>
                    <a:pt x="144" y="3"/>
                    <a:pt x="141" y="0"/>
                    <a:pt x="138" y="0"/>
                  </a:cubicBezTo>
                  <a:cubicBezTo>
                    <a:pt x="92" y="0"/>
                    <a:pt x="92" y="0"/>
                    <a:pt x="92" y="0"/>
                  </a:cubicBezTo>
                  <a:cubicBezTo>
                    <a:pt x="91" y="0"/>
                    <a:pt x="90" y="1"/>
                    <a:pt x="91" y="2"/>
                  </a:cubicBezTo>
                  <a:cubicBezTo>
                    <a:pt x="108" y="18"/>
                    <a:pt x="108" y="18"/>
                    <a:pt x="108" y="18"/>
                  </a:cubicBezTo>
                  <a:cubicBezTo>
                    <a:pt x="101" y="25"/>
                    <a:pt x="101" y="25"/>
                    <a:pt x="101" y="25"/>
                  </a:cubicBezTo>
                  <a:cubicBezTo>
                    <a:pt x="70" y="56"/>
                    <a:pt x="70" y="56"/>
                    <a:pt x="70" y="56"/>
                  </a:cubicBezTo>
                  <a:cubicBezTo>
                    <a:pt x="54" y="39"/>
                    <a:pt x="54" y="39"/>
                    <a:pt x="54" y="39"/>
                  </a:cubicBezTo>
                  <a:cubicBezTo>
                    <a:pt x="53" y="38"/>
                    <a:pt x="51" y="38"/>
                    <a:pt x="50" y="39"/>
                  </a:cubicBezTo>
                  <a:cubicBezTo>
                    <a:pt x="5" y="84"/>
                    <a:pt x="5" y="84"/>
                    <a:pt x="5" y="84"/>
                  </a:cubicBezTo>
                  <a:cubicBezTo>
                    <a:pt x="0" y="89"/>
                    <a:pt x="0" y="98"/>
                    <a:pt x="5" y="103"/>
                  </a:cubicBezTo>
                  <a:cubicBezTo>
                    <a:pt x="5" y="103"/>
                    <a:pt x="5" y="103"/>
                    <a:pt x="5" y="103"/>
                  </a:cubicBezTo>
                  <a:cubicBezTo>
                    <a:pt x="10" y="108"/>
                    <a:pt x="18" y="108"/>
                    <a:pt x="23" y="103"/>
                  </a:cubicBezTo>
                  <a:cubicBezTo>
                    <a:pt x="52" y="74"/>
                    <a:pt x="52" y="74"/>
                    <a:pt x="52" y="74"/>
                  </a:cubicBezTo>
                  <a:cubicBezTo>
                    <a:pt x="68" y="90"/>
                    <a:pt x="68" y="90"/>
                    <a:pt x="68" y="90"/>
                  </a:cubicBezTo>
                  <a:cubicBezTo>
                    <a:pt x="69" y="91"/>
                    <a:pt x="71" y="91"/>
                    <a:pt x="73" y="90"/>
                  </a:cubicBezTo>
                  <a:cubicBezTo>
                    <a:pt x="126" y="37"/>
                    <a:pt x="126" y="37"/>
                    <a:pt x="126" y="37"/>
                  </a:cubicBezTo>
                  <a:lnTo>
                    <a:pt x="142" y="53"/>
                  </a:lnTo>
                  <a:close/>
                  <a:moveTo>
                    <a:pt x="142" y="53"/>
                  </a:moveTo>
                  <a:cubicBezTo>
                    <a:pt x="142" y="53"/>
                    <a:pt x="142" y="53"/>
                    <a:pt x="142" y="53"/>
                  </a:cubicBezTo>
                </a:path>
              </a:pathLst>
            </a:custGeom>
            <a:grpFill/>
            <a:ln>
              <a:noFill/>
            </a:ln>
          </p:spPr>
          <p:txBody>
            <a:bodyPr vert="horz" wrap="square" lIns="96429" tIns="48214" rIns="96429" bIns="48214" numCol="1" anchor="t" anchorCtr="0" compatLnSpc="1"/>
            <a:lstStyle/>
            <a:p>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43" name="Group 42"/>
          <p:cNvGrpSpPr/>
          <p:nvPr/>
        </p:nvGrpSpPr>
        <p:grpSpPr>
          <a:xfrm>
            <a:off x="3320167" y="5458816"/>
            <a:ext cx="9025357" cy="1303348"/>
            <a:chOff x="3147645" y="5176167"/>
            <a:chExt cx="8558432" cy="1235919"/>
          </a:xfrm>
        </p:grpSpPr>
        <p:sp>
          <p:nvSpPr>
            <p:cNvPr id="13" name="Rectangle 12"/>
            <p:cNvSpPr/>
            <p:nvPr/>
          </p:nvSpPr>
          <p:spPr>
            <a:xfrm>
              <a:off x="3147645" y="5176167"/>
              <a:ext cx="8331592" cy="204298"/>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p>
          </p:txBody>
        </p:sp>
        <p:sp>
          <p:nvSpPr>
            <p:cNvPr id="14" name="Rectangle 13"/>
            <p:cNvSpPr/>
            <p:nvPr/>
          </p:nvSpPr>
          <p:spPr>
            <a:xfrm>
              <a:off x="3147645" y="5541273"/>
              <a:ext cx="8558432" cy="321039"/>
            </a:xfrm>
            <a:prstGeom prst="rect">
              <a:avLst/>
            </a:prstGeom>
          </p:spPr>
          <p:txBody>
            <a:bodyPr wrap="square">
              <a:spAutoFit/>
            </a:bodyPr>
            <a:lstStyle/>
            <a:p>
              <a:pPr marL="180975" indent="-180975">
                <a:buFont typeface="Arial" panose="020B0604020202020204" pitchFamily="34" charset="0"/>
                <a:buChar char="•"/>
              </a:pPr>
              <a:r>
                <a:rPr lang="en-GB" sz="800">
                  <a:solidFill>
                    <a:schemeClr val="bg2"/>
                  </a:solidFill>
                  <a:latin typeface="Arial" panose="020B0604020202020204" pitchFamily="34" charset="0"/>
                  <a:ea typeface="微软雅黑" panose="020B0503020204020204" pitchFamily="34" charset="-122"/>
                  <a:cs typeface="Arial" panose="020B0604020202020204" pitchFamily="34" charset="0"/>
                </a:rPr>
                <a:t>Lorem ipsum dolor sit amet, consectetur adipiscing elit. Integer dolor quam, pretium eu placerat eu semper et nunc. Nullam ut turpis dictum luctus mi quis luctus lorem. Nullam porttitor consectetur nunc in tempor. Cras vitae venenatis sem at pretium arcu. </a:t>
              </a:r>
            </a:p>
          </p:txBody>
        </p:sp>
        <p:sp>
          <p:nvSpPr>
            <p:cNvPr id="15" name="Rectangle 14"/>
            <p:cNvSpPr/>
            <p:nvPr/>
          </p:nvSpPr>
          <p:spPr>
            <a:xfrm>
              <a:off x="3147645" y="6091047"/>
              <a:ext cx="8558432" cy="321039"/>
            </a:xfrm>
            <a:prstGeom prst="rect">
              <a:avLst/>
            </a:prstGeom>
          </p:spPr>
          <p:txBody>
            <a:bodyPr wrap="square">
              <a:spAutoFit/>
            </a:bodyPr>
            <a:lstStyle/>
            <a:p>
              <a:pPr marL="180975" indent="-180975">
                <a:buFont typeface="Arial" panose="020B0604020202020204" pitchFamily="34" charset="0"/>
                <a:buChar char="•"/>
              </a:pP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Lorem ipsum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sit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amet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adipiscing</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elit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Integer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dolor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quam,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placerat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eu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semper et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ut</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turpis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dictum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mi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quis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luctus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lorem.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Nullam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porttitor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consectetur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nunc</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in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tempor</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Cras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vitae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venenatis</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sem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pretium</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r>
                <a:rPr lang="en-GB" sz="800" dirty="0" err="1">
                  <a:solidFill>
                    <a:schemeClr val="bg2"/>
                  </a:solidFill>
                  <a:latin typeface="Arial" panose="020B0604020202020204" pitchFamily="34" charset="0"/>
                  <a:ea typeface="微软雅黑" panose="020B0503020204020204" pitchFamily="34" charset="-122"/>
                  <a:cs typeface="Arial" panose="020B0604020202020204" pitchFamily="34" charset="0"/>
                </a:rPr>
                <a:t>arcu</a:t>
              </a:r>
              <a:r>
                <a:rPr lang="en-GB" sz="800" dirty="0">
                  <a:solidFill>
                    <a:schemeClr val="bg2"/>
                  </a:solidFill>
                  <a:latin typeface="Arial" panose="020B0604020202020204" pitchFamily="34" charset="0"/>
                  <a:ea typeface="微软雅黑" panose="020B0503020204020204" pitchFamily="34" charset="-122"/>
                  <a:cs typeface="Arial" panose="020B0604020202020204" pitchFamily="34" charset="0"/>
                </a:rPr>
                <a:t>. </a:t>
              </a:r>
            </a:p>
          </p:txBody>
        </p:sp>
      </p:grpSp>
      <p:grpSp>
        <p:nvGrpSpPr>
          <p:cNvPr id="23" name="Group 22"/>
          <p:cNvGrpSpPr/>
          <p:nvPr/>
        </p:nvGrpSpPr>
        <p:grpSpPr>
          <a:xfrm>
            <a:off x="10041745" y="1909086"/>
            <a:ext cx="964287" cy="964287"/>
            <a:chOff x="9521484" y="1810084"/>
            <a:chExt cx="914400" cy="914400"/>
          </a:xfrm>
        </p:grpSpPr>
        <p:sp>
          <p:nvSpPr>
            <p:cNvPr id="22" name="Oval 21"/>
            <p:cNvSpPr/>
            <p:nvPr/>
          </p:nvSpPr>
          <p:spPr>
            <a:xfrm>
              <a:off x="9521484" y="1810084"/>
              <a:ext cx="914400" cy="9144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4" name="Freeform 23"/>
            <p:cNvSpPr>
              <a:spLocks noEditPoints="1"/>
            </p:cNvSpPr>
            <p:nvPr/>
          </p:nvSpPr>
          <p:spPr bwMode="auto">
            <a:xfrm>
              <a:off x="9818387" y="2085996"/>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8" name="Group 17"/>
          <p:cNvGrpSpPr/>
          <p:nvPr/>
        </p:nvGrpSpPr>
        <p:grpSpPr>
          <a:xfrm>
            <a:off x="7312070" y="1909086"/>
            <a:ext cx="964287" cy="964287"/>
            <a:chOff x="6933028" y="1810084"/>
            <a:chExt cx="914400" cy="914400"/>
          </a:xfrm>
        </p:grpSpPr>
        <p:sp>
          <p:nvSpPr>
            <p:cNvPr id="21" name="Oval 20"/>
            <p:cNvSpPr/>
            <p:nvPr/>
          </p:nvSpPr>
          <p:spPr>
            <a:xfrm>
              <a:off x="6933028" y="1810084"/>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5" name="Freeform 24"/>
            <p:cNvSpPr>
              <a:spLocks noEditPoints="1"/>
            </p:cNvSpPr>
            <p:nvPr/>
          </p:nvSpPr>
          <p:spPr bwMode="auto">
            <a:xfrm>
              <a:off x="7217527" y="2069775"/>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6" name="Group 15"/>
          <p:cNvGrpSpPr/>
          <p:nvPr/>
        </p:nvGrpSpPr>
        <p:grpSpPr>
          <a:xfrm>
            <a:off x="1852720" y="1909086"/>
            <a:ext cx="964287" cy="964287"/>
            <a:chOff x="1756116" y="1810084"/>
            <a:chExt cx="914400" cy="914400"/>
          </a:xfrm>
        </p:grpSpPr>
        <p:sp>
          <p:nvSpPr>
            <p:cNvPr id="19" name="Oval 18"/>
            <p:cNvSpPr/>
            <p:nvPr/>
          </p:nvSpPr>
          <p:spPr>
            <a:xfrm>
              <a:off x="1756116" y="1810084"/>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6" name="Freeform 25"/>
            <p:cNvSpPr>
              <a:spLocks noEditPoints="1"/>
            </p:cNvSpPr>
            <p:nvPr/>
          </p:nvSpPr>
          <p:spPr bwMode="auto">
            <a:xfrm>
              <a:off x="2074965" y="2048784"/>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grpSp>
        <p:nvGrpSpPr>
          <p:cNvPr id="17" name="Group 16"/>
          <p:cNvGrpSpPr/>
          <p:nvPr/>
        </p:nvGrpSpPr>
        <p:grpSpPr>
          <a:xfrm>
            <a:off x="4582395" y="1909086"/>
            <a:ext cx="964287" cy="964287"/>
            <a:chOff x="4344572" y="1810084"/>
            <a:chExt cx="914400" cy="914400"/>
          </a:xfrm>
        </p:grpSpPr>
        <p:sp>
          <p:nvSpPr>
            <p:cNvPr id="20" name="Oval 19"/>
            <p:cNvSpPr/>
            <p:nvPr/>
          </p:nvSpPr>
          <p:spPr>
            <a:xfrm>
              <a:off x="4344572" y="1810084"/>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Franklin Gothic Medium" panose="020B0603020102020204" pitchFamily="34" charset="0"/>
                <a:ea typeface="微软雅黑" panose="020B0503020204020204" pitchFamily="34" charset="-122"/>
                <a:cs typeface="Arial" panose="020B0604020202020204" pitchFamily="34" charset="0"/>
              </a:endParaRPr>
            </a:p>
          </p:txBody>
        </p:sp>
        <p:sp>
          <p:nvSpPr>
            <p:cNvPr id="27" name="Freeform 26"/>
            <p:cNvSpPr>
              <a:spLocks noEditPoints="1"/>
            </p:cNvSpPr>
            <p:nvPr/>
          </p:nvSpPr>
          <p:spPr bwMode="auto">
            <a:xfrm>
              <a:off x="4618575" y="2072638"/>
              <a:ext cx="366393"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latin typeface="Franklin Gothic Medium" panose="020B0603020102020204" pitchFamily="34" charset="0"/>
                <a:ea typeface="微软雅黑" panose="020B0503020204020204" pitchFamily="34" charset="-122"/>
                <a:cs typeface="Arial" panose="020B0604020202020204" pitchFamily="34" charset="0"/>
              </a:endParaRPr>
            </a:p>
          </p:txBody>
        </p:sp>
      </p:grpSp>
      <p:cxnSp>
        <p:nvCxnSpPr>
          <p:cNvPr id="37" name="Straight Connector 36"/>
          <p:cNvCxnSpPr/>
          <p:nvPr/>
        </p:nvCxnSpPr>
        <p:spPr>
          <a:xfrm>
            <a:off x="3710491"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29375"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173886" y="2303320"/>
            <a:ext cx="0" cy="21469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4" name="TextBox 41"/>
          <p:cNvSpPr txBox="1"/>
          <p:nvPr/>
        </p:nvSpPr>
        <p:spPr>
          <a:xfrm>
            <a:off x="10687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5" name="TextBox 170"/>
          <p:cNvSpPr txBox="1"/>
          <p:nvPr/>
        </p:nvSpPr>
        <p:spPr>
          <a:xfrm>
            <a:off x="10687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1"/>
          <p:cNvSpPr txBox="1"/>
          <p:nvPr/>
        </p:nvSpPr>
        <p:spPr>
          <a:xfrm>
            <a:off x="381191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7" name="TextBox 170"/>
          <p:cNvSpPr txBox="1"/>
          <p:nvPr/>
        </p:nvSpPr>
        <p:spPr>
          <a:xfrm>
            <a:off x="381191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1"/>
          <p:cNvSpPr txBox="1"/>
          <p:nvPr/>
        </p:nvSpPr>
        <p:spPr>
          <a:xfrm>
            <a:off x="6526541"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49" name="TextBox 170"/>
          <p:cNvSpPr txBox="1"/>
          <p:nvPr/>
        </p:nvSpPr>
        <p:spPr>
          <a:xfrm>
            <a:off x="6526541"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1"/>
          <p:cNvSpPr txBox="1"/>
          <p:nvPr/>
        </p:nvSpPr>
        <p:spPr>
          <a:xfrm>
            <a:off x="9355466" y="3257773"/>
            <a:ext cx="2651792" cy="640502"/>
          </a:xfrm>
          <a:prstGeom prst="rect">
            <a:avLst/>
          </a:prstGeom>
          <a:noFill/>
        </p:spPr>
        <p:txBody>
          <a:bodyPr wrap="square" lIns="85667" tIns="42834" rIns="85667" bIns="42834" rtlCol="0">
            <a:spAutoFit/>
          </a:bodyPr>
          <a:lstStyle/>
          <a:p>
            <a:pPr>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a:t>
            </a:r>
            <a:endParaRPr lang="en-GB"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mn-lt"/>
            </a:endParaRPr>
          </a:p>
        </p:txBody>
      </p:sp>
      <p:sp>
        <p:nvSpPr>
          <p:cNvPr id="51" name="TextBox 170"/>
          <p:cNvSpPr txBox="1"/>
          <p:nvPr/>
        </p:nvSpPr>
        <p:spPr>
          <a:xfrm>
            <a:off x="9355466" y="2966808"/>
            <a:ext cx="2430227" cy="355904"/>
          </a:xfrm>
          <a:prstGeom prst="rect">
            <a:avLst/>
          </a:prstGeom>
          <a:noFill/>
        </p:spPr>
        <p:txBody>
          <a:bodyPr wrap="square" lIns="96431" tIns="48215" rIns="96431" bIns="48215"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40"/>
          <p:cNvSpPr txBox="1"/>
          <p:nvPr/>
        </p:nvSpPr>
        <p:spPr>
          <a:xfrm>
            <a:off x="372973" y="266550"/>
            <a:ext cx="3272517" cy="466708"/>
          </a:xfrm>
          <a:prstGeom prst="rect">
            <a:avLst/>
          </a:prstGeom>
          <a:noFill/>
        </p:spPr>
        <p:txBody>
          <a:bodyPr wrap="none" lIns="96434" tIns="48217" rIns="96434" bIns="48217" rtlCol="0">
            <a:spAutoFit/>
          </a:bodyPr>
          <a:lstStyle/>
          <a:p>
            <a:pPr defTabSz="964565"/>
            <a:r>
              <a:rPr lang="zh-CN" altLang="en-US" sz="2400" dirty="0">
                <a:solidFill>
                  <a:srgbClr val="E7E6E6">
                    <a:lumMod val="25000"/>
                  </a:srgb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2" name="文本框 41"/>
          <p:cNvSpPr txBox="1"/>
          <p:nvPr/>
        </p:nvSpPr>
        <p:spPr>
          <a:xfrm>
            <a:off x="372973" y="654957"/>
            <a:ext cx="2809570" cy="374375"/>
          </a:xfrm>
          <a:prstGeom prst="rect">
            <a:avLst/>
          </a:prstGeom>
          <a:noFill/>
        </p:spPr>
        <p:txBody>
          <a:bodyPr wrap="none" lIns="96434" tIns="48217" rIns="96434" bIns="48217" rtlCol="0">
            <a:spAutoFit/>
          </a:bodyPr>
          <a:lstStyle/>
          <a:p>
            <a:pPr defTabSz="964565"/>
            <a:r>
              <a:rPr lang="en-US" altLang="zh-CN" dirty="0">
                <a:solidFill>
                  <a:srgbClr val="E7E6E6">
                    <a:lumMod val="25000"/>
                  </a:srgbClr>
                </a:solidFill>
                <a:cs typeface="+mn-ea"/>
                <a:sym typeface="+mn-lt"/>
              </a:rPr>
              <a:t>ADD RELATED TITLE WORDS</a:t>
            </a:r>
            <a:endParaRPr lang="zh-CN" altLang="en-US" dirty="0">
              <a:solidFill>
                <a:srgbClr val="E7E6E6">
                  <a:lumMod val="25000"/>
                </a:srgb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anim calcmode="lin" valueType="num">
                                      <p:cBhvr>
                                        <p:cTn id="33" dur="500" fill="hold"/>
                                        <p:tgtEl>
                                          <p:spTgt spid="47"/>
                                        </p:tgtEl>
                                        <p:attrNameLst>
                                          <p:attrName>ppt_x</p:attrName>
                                        </p:attrNameLst>
                                      </p:cBhvr>
                                      <p:tavLst>
                                        <p:tav tm="0">
                                          <p:val>
                                            <p:strVal val="#ppt_x"/>
                                          </p:val>
                                        </p:tav>
                                        <p:tav tm="100000">
                                          <p:val>
                                            <p:strVal val="#ppt_x"/>
                                          </p:val>
                                        </p:tav>
                                      </p:tavLst>
                                    </p:anim>
                                    <p:anim calcmode="lin" valueType="num">
                                      <p:cBhvr>
                                        <p:cTn id="34" dur="500" fill="hold"/>
                                        <p:tgtEl>
                                          <p:spTgt spid="4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anim calcmode="lin" valueType="num">
                                      <p:cBhvr>
                                        <p:cTn id="38" dur="500" fill="hold"/>
                                        <p:tgtEl>
                                          <p:spTgt spid="46"/>
                                        </p:tgtEl>
                                        <p:attrNameLst>
                                          <p:attrName>ppt_x</p:attrName>
                                        </p:attrNameLst>
                                      </p:cBhvr>
                                      <p:tavLst>
                                        <p:tav tm="0">
                                          <p:val>
                                            <p:strVal val="#ppt_x"/>
                                          </p:val>
                                        </p:tav>
                                        <p:tav tm="100000">
                                          <p:val>
                                            <p:strVal val="#ppt_x"/>
                                          </p:val>
                                        </p:tav>
                                      </p:tavLst>
                                    </p:anim>
                                    <p:anim calcmode="lin" valueType="num">
                                      <p:cBhvr>
                                        <p:cTn id="39" dur="500" fill="hold"/>
                                        <p:tgtEl>
                                          <p:spTgt spid="46"/>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down)">
                                      <p:cBhvr>
                                        <p:cTn id="43" dur="500"/>
                                        <p:tgtEl>
                                          <p:spTgt spid="38"/>
                                        </p:tgtEl>
                                      </p:cBhvr>
                                    </p:animEffect>
                                  </p:childTnLst>
                                </p:cTn>
                              </p:par>
                            </p:childTnLst>
                          </p:cTn>
                        </p:par>
                        <p:par>
                          <p:cTn id="44" fill="hold">
                            <p:stCondLst>
                              <p:cond delay="3000"/>
                            </p:stCondLst>
                            <p:childTnLst>
                              <p:par>
                                <p:cTn id="45" presetID="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47" presetClass="entr" presetSubtype="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strVal val="#ppt_x"/>
                                          </p:val>
                                        </p:tav>
                                        <p:tav tm="100000">
                                          <p:val>
                                            <p:strVal val="#ppt_x"/>
                                          </p:val>
                                        </p:tav>
                                      </p:tavLst>
                                    </p:anim>
                                    <p:anim calcmode="lin" valueType="num">
                                      <p:cBhvr>
                                        <p:cTn id="54" dur="500" fill="hold"/>
                                        <p:tgtEl>
                                          <p:spTgt spid="4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anim calcmode="lin" valueType="num">
                                      <p:cBhvr>
                                        <p:cTn id="58" dur="500" fill="hold"/>
                                        <p:tgtEl>
                                          <p:spTgt spid="48"/>
                                        </p:tgtEl>
                                        <p:attrNameLst>
                                          <p:attrName>ppt_x</p:attrName>
                                        </p:attrNameLst>
                                      </p:cBhvr>
                                      <p:tavLst>
                                        <p:tav tm="0">
                                          <p:val>
                                            <p:strVal val="#ppt_x"/>
                                          </p:val>
                                        </p:tav>
                                        <p:tav tm="100000">
                                          <p:val>
                                            <p:strVal val="#ppt_x"/>
                                          </p:val>
                                        </p:tav>
                                      </p:tavLst>
                                    </p:anim>
                                    <p:anim calcmode="lin" valueType="num">
                                      <p:cBhvr>
                                        <p:cTn id="59" dur="500" fill="hold"/>
                                        <p:tgtEl>
                                          <p:spTgt spid="48"/>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4"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down)">
                                      <p:cBhvr>
                                        <p:cTn id="63" dur="500"/>
                                        <p:tgtEl>
                                          <p:spTgt spid="39"/>
                                        </p:tgtEl>
                                      </p:cBhvr>
                                    </p:animEffect>
                                  </p:childTnLst>
                                </p:cTn>
                              </p:par>
                            </p:childTnLst>
                          </p:cTn>
                        </p:par>
                        <p:par>
                          <p:cTn id="64" fill="hold">
                            <p:stCondLst>
                              <p:cond delay="4500"/>
                            </p:stCondLst>
                            <p:childTnLst>
                              <p:par>
                                <p:cTn id="65" presetID="2" presetClass="entr" presetSubtype="4"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47"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strVal val="#ppt_x"/>
                                          </p:val>
                                        </p:tav>
                                        <p:tav tm="100000">
                                          <p:val>
                                            <p:strVal val="#ppt_x"/>
                                          </p:val>
                                        </p:tav>
                                      </p:tavLst>
                                    </p:anim>
                                    <p:anim calcmode="lin" valueType="num">
                                      <p:cBhvr>
                                        <p:cTn id="79" dur="500" fill="hold"/>
                                        <p:tgtEl>
                                          <p:spTgt spid="50"/>
                                        </p:tgtEl>
                                        <p:attrNameLst>
                                          <p:attrName>ppt_y</p:attrName>
                                        </p:attrNameLst>
                                      </p:cBhvr>
                                      <p:tavLst>
                                        <p:tav tm="0">
                                          <p:val>
                                            <p:strVal val="#ppt_y+.1"/>
                                          </p:val>
                                        </p:tav>
                                        <p:tav tm="100000">
                                          <p:val>
                                            <p:strVal val="#ppt_y"/>
                                          </p:val>
                                        </p:tav>
                                      </p:tavLst>
                                    </p:anim>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down)">
                                      <p:cBhvr>
                                        <p:cTn id="83" dur="500"/>
                                        <p:tgtEl>
                                          <p:spTgt spid="4"/>
                                        </p:tgtEl>
                                      </p:cBhvr>
                                    </p:animEffect>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6500"/>
                            </p:stCondLst>
                            <p:childTnLst>
                              <p:par>
                                <p:cTn id="91" presetID="16" presetClass="entr" presetSubtype="21" fill="hold"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p:bldP spid="45" grpId="0"/>
      <p:bldP spid="46" grpId="0"/>
      <p:bldP spid="47" grpId="0"/>
      <p:bldP spid="4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40.pptx"/>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www.2ppt.com">
  <a:themeElements>
    <a:clrScheme name="自定义 110">
      <a:dk1>
        <a:sysClr val="windowText" lastClr="000000"/>
      </a:dk1>
      <a:lt1>
        <a:sysClr val="window" lastClr="FFFFFF"/>
      </a:lt1>
      <a:dk2>
        <a:srgbClr val="44546A"/>
      </a:dk2>
      <a:lt2>
        <a:srgbClr val="E7E6E6"/>
      </a:lt2>
      <a:accent1>
        <a:srgbClr val="595959"/>
      </a:accent1>
      <a:accent2>
        <a:srgbClr val="FFC304"/>
      </a:accent2>
      <a:accent3>
        <a:srgbClr val="595959"/>
      </a:accent3>
      <a:accent4>
        <a:srgbClr val="FFC304"/>
      </a:accent4>
      <a:accent5>
        <a:srgbClr val="595959"/>
      </a:accent5>
      <a:accent6>
        <a:srgbClr val="FFC304"/>
      </a:accent6>
      <a:hlink>
        <a:srgbClr val="595959"/>
      </a:hlink>
      <a:folHlink>
        <a:srgbClr val="FFC3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2865</Words>
  <Application>Microsoft Office PowerPoint</Application>
  <PresentationFormat>自定义</PresentationFormat>
  <Paragraphs>210</Paragraphs>
  <Slides>22</Slides>
  <Notes>18</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Gill Sans</vt:lpstr>
      <vt:lpstr>HelveticaNeueLT Pro 35 Th</vt:lpstr>
      <vt:lpstr>Malgun Gothic</vt:lpstr>
      <vt:lpstr>Raavi</vt:lpstr>
      <vt:lpstr>方正正准黑简体</vt:lpstr>
      <vt:lpstr>华文黑体</vt:lpstr>
      <vt:lpstr>宋体</vt:lpstr>
      <vt:lpstr>微软雅黑</vt:lpstr>
      <vt:lpstr>Agency FB</vt:lpstr>
      <vt:lpstr>Arial</vt:lpstr>
      <vt:lpstr>Calibri</vt:lpstr>
      <vt:lpstr>Calibri Light</vt:lpstr>
      <vt:lpstr>Franklin Gothic Medium</vt:lpstr>
      <vt:lpstr>Impact</vt:lpstr>
      <vt:lpstr>Microsoft Himalaya</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2016-10-17T14:00:00Z</dcterms:created>
  <dcterms:modified xsi:type="dcterms:W3CDTF">2023-01-10T06:52:08Z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2295499648EE45BA922DFC880D88F937</vt:lpwstr>
  </property>
  <property fmtid="{A09F084E-AD41-489F-8076-AA5BE3082BCA}" pid="100">
    <vt:ui4>5</vt:ui4>
  </property>
  <property fmtid="{64440492-4C8B-11D1-8B70-080036B11A03}" pid="11">
    <vt:lpwstr>www.2ppt.com-爱PPT提供资源下载</vt:lpwstr>
  </property>
</Properties>
</file>