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815" r:id="rId2"/>
    <p:sldId id="8816" r:id="rId3"/>
    <p:sldId id="8817" r:id="rId4"/>
    <p:sldId id="257" r:id="rId5"/>
    <p:sldId id="259" r:id="rId6"/>
    <p:sldId id="279" r:id="rId7"/>
    <p:sldId id="280" r:id="rId8"/>
    <p:sldId id="281" r:id="rId9"/>
    <p:sldId id="8822" r:id="rId10"/>
    <p:sldId id="283" r:id="rId11"/>
    <p:sldId id="284" r:id="rId12"/>
    <p:sldId id="292" r:id="rId13"/>
    <p:sldId id="286" r:id="rId14"/>
    <p:sldId id="8819" r:id="rId15"/>
    <p:sldId id="287" r:id="rId16"/>
    <p:sldId id="288" r:id="rId17"/>
    <p:sldId id="289" r:id="rId18"/>
    <p:sldId id="290" r:id="rId19"/>
    <p:sldId id="291" r:id="rId20"/>
    <p:sldId id="882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>
        <p:scale>
          <a:sx n="66" d="100"/>
          <a:sy n="66" d="100"/>
        </p:scale>
        <p:origin x="419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7094968-978A-4644-A954-388B1834151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F954950-5517-4438-92C6-0585C4AC35D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3197D8-067A-48E2-A71F-0546FAAD3F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74885" y="388559"/>
            <a:ext cx="525391" cy="434401"/>
            <a:chOff x="907344" y="144718"/>
            <a:chExt cx="2138283" cy="1767965"/>
          </a:xfrm>
        </p:grpSpPr>
        <p:sp>
          <p:nvSpPr>
            <p:cNvPr id="6" name="矩形: 圆角 5"/>
            <p:cNvSpPr/>
            <p:nvPr userDrawn="1"/>
          </p:nvSpPr>
          <p:spPr>
            <a:xfrm>
              <a:off x="907344" y="144718"/>
              <a:ext cx="1578677" cy="1578241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  <p:sp>
          <p:nvSpPr>
            <p:cNvPr id="7" name="矩形: 圆角 6"/>
            <p:cNvSpPr/>
            <p:nvPr userDrawn="1"/>
          </p:nvSpPr>
          <p:spPr>
            <a:xfrm>
              <a:off x="1610690" y="478144"/>
              <a:ext cx="1434937" cy="14345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  <p:sp>
          <p:nvSpPr>
            <p:cNvPr id="8" name="矩形: 圆角 7"/>
            <p:cNvSpPr/>
            <p:nvPr userDrawn="1"/>
          </p:nvSpPr>
          <p:spPr>
            <a:xfrm>
              <a:off x="1188642" y="241075"/>
              <a:ext cx="1575684" cy="157524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095E-253A-4E3C-ACB3-353EBF1B53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BCA0-CF5A-472E-833F-2F58EF2F51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7.xml"/><Relationship Id="rId7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36229;&#38142;&#25509;/&#38271;&#26041;&#24418;&#26059;&#36716;&#25104;&#22278;&#26609;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36229;&#38142;&#25509;/&#38271;&#26041;&#24418;&#26059;&#36716;&#25104;&#22278;&#26609;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6229;&#38142;&#25509;/&#38271;&#26041;&#24418;&#26059;&#36716;&#25104;&#22278;&#26609;.mp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&#36229;&#38142;&#25509;/&#38271;&#26041;&#24418;&#26059;&#36716;&#25104;&#22278;&#26609;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8747023" y="360218"/>
            <a:ext cx="3280450" cy="979522"/>
            <a:chOff x="7343313" y="1131154"/>
            <a:chExt cx="5427414" cy="1871365"/>
          </a:xfrm>
        </p:grpSpPr>
        <p:sp>
          <p:nvSpPr>
            <p:cNvPr id="11" name="矩形: 圆角 10"/>
            <p:cNvSpPr/>
            <p:nvPr/>
          </p:nvSpPr>
          <p:spPr>
            <a:xfrm>
              <a:off x="7343313" y="1592819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8154594" y="1131154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三年级数学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23385" y="2773680"/>
            <a:ext cx="7587615" cy="2009409"/>
            <a:chOff x="5317788" y="2115821"/>
            <a:chExt cx="7481535" cy="2009582"/>
          </a:xfrm>
        </p:grpSpPr>
        <p:sp>
          <p:nvSpPr>
            <p:cNvPr id="14" name="矩形 13"/>
            <p:cNvSpPr/>
            <p:nvPr/>
          </p:nvSpPr>
          <p:spPr>
            <a:xfrm>
              <a:off x="5317788" y="2115821"/>
              <a:ext cx="7481535" cy="706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kumimoji="1" lang="en-US" altLang="zh-CN" sz="4000" dirty="0">
                  <a:solidFill>
                    <a:srgbClr val="009254"/>
                  </a:solidFill>
                  <a:cs typeface="+mn-ea"/>
                  <a:sym typeface="+mn-lt"/>
                </a:rPr>
                <a:t>4.3 </a:t>
              </a:r>
              <a:r>
                <a:rPr kumimoji="1" lang="zh-CN" altLang="en-US" sz="4000" dirty="0">
                  <a:solidFill>
                    <a:srgbClr val="009254"/>
                  </a:solidFill>
                  <a:cs typeface="+mn-ea"/>
                  <a:sym typeface="+mn-lt"/>
                </a:rPr>
                <a:t>两位数乘两位数  整理和复习</a:t>
              </a:r>
              <a:endParaRPr kumimoji="1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92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740656" y="3691707"/>
              <a:ext cx="2251078" cy="43369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smtClean="0">
                  <a:solidFill>
                    <a:srgbClr val="FFFFFF"/>
                  </a:solidFill>
                  <a:cs typeface="+mn-ea"/>
                  <a:sym typeface="+mn-lt"/>
                </a:rPr>
                <a:t>老师：</a:t>
              </a:r>
              <a:r>
                <a:rPr lang="en-US" altLang="zh-CN" sz="1400" smtClean="0">
                  <a:solidFill>
                    <a:srgbClr val="FFFFFF"/>
                  </a:solidFill>
                  <a:cs typeface="+mn-ea"/>
                  <a:sym typeface="+mn-lt"/>
                </a:rPr>
                <a:t>PPT818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3140" y="2883206"/>
              <a:ext cx="6886111" cy="306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400" dirty="0">
                  <a:solidFill>
                    <a:srgbClr val="000000">
                      <a:lumMod val="65000"/>
                      <a:lumOff val="35000"/>
                    </a:srgbClr>
                  </a:solidFill>
                  <a:cs typeface="+mn-ea"/>
                  <a:sym typeface="+mn-lt"/>
                </a:rPr>
                <a:t>THE THIRD GRADE MATHEMATICS COURSEWARE OF PRIMARY SCHOOL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-10264697" y="-638983"/>
            <a:ext cx="13922889" cy="7716866"/>
            <a:chOff x="-3626019" y="868680"/>
            <a:chExt cx="8482592" cy="4701540"/>
          </a:xfrm>
        </p:grpSpPr>
        <p:sp>
          <p:nvSpPr>
            <p:cNvPr id="12" name="矩形: 圆角 11"/>
            <p:cNvSpPr/>
            <p:nvPr/>
          </p:nvSpPr>
          <p:spPr>
            <a:xfrm>
              <a:off x="-3583415" y="925617"/>
              <a:ext cx="8277138" cy="4587666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-3306889" y="1028700"/>
              <a:ext cx="7905169" cy="4381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 flipH="1">
              <a:off x="-2817432" y="1203960"/>
              <a:ext cx="6964075" cy="396240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stretch>
                <a:fillRect l="-56485" t="-15000" r="56485" b="-20000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: 圆角 17"/>
            <p:cNvSpPr/>
            <p:nvPr/>
          </p:nvSpPr>
          <p:spPr>
            <a:xfrm>
              <a:off x="-3626019" y="868680"/>
              <a:ext cx="8482592" cy="4701540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5704698" y="5283381"/>
            <a:ext cx="5327106" cy="0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圆角矩形 50"/>
          <p:cNvSpPr/>
          <p:nvPr/>
        </p:nvSpPr>
        <p:spPr>
          <a:xfrm>
            <a:off x="4010412" y="1190065"/>
            <a:ext cx="3857223" cy="578882"/>
          </a:xfrm>
          <a:prstGeom prst="round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列综合算式解决问题</a:t>
            </a:r>
          </a:p>
        </p:txBody>
      </p:sp>
      <p:sp>
        <p:nvSpPr>
          <p:cNvPr id="8" name="矩形 7"/>
          <p:cNvSpPr/>
          <p:nvPr/>
        </p:nvSpPr>
        <p:spPr>
          <a:xfrm>
            <a:off x="4285146" y="1784261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乘法两步计算解决问题</a:t>
            </a:r>
          </a:p>
        </p:txBody>
      </p:sp>
      <p:sp>
        <p:nvSpPr>
          <p:cNvPr id="22" name="矩形 4"/>
          <p:cNvSpPr>
            <a:spLocks noChangeArrowheads="1"/>
          </p:cNvSpPr>
          <p:nvPr/>
        </p:nvSpPr>
        <p:spPr bwMode="auto">
          <a:xfrm>
            <a:off x="2351584" y="2154068"/>
            <a:ext cx="7560840" cy="109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一个坏了的水龙头每分钟浪费水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克，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个这样的水龙头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小时浪费废水多少克？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7983536" y="2676827"/>
            <a:ext cx="1719122" cy="510778"/>
          </a:xfrm>
          <a:prstGeom prst="roundRect">
            <a:avLst/>
          </a:prstGeom>
          <a:solidFill>
            <a:schemeClr val="lt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时＝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分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724255" y="3212976"/>
            <a:ext cx="2921802" cy="648072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先求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个水龙头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分钟浪费水多少克。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383942" y="3876362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77×3×60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33031" y="4279154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231×60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033030" y="4720427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13860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（克）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597206" y="3232571"/>
            <a:ext cx="3105452" cy="648072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先求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个水龙头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小时浪费水多少克。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7314214" y="3881302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77×60×3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963303" y="4284094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4620×3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963302" y="4725367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13860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（克）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143674" y="5102827"/>
            <a:ext cx="6809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个这样的水龙头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小时浪费废水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13860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克。</a:t>
            </a:r>
          </a:p>
        </p:txBody>
      </p:sp>
      <p:sp>
        <p:nvSpPr>
          <p:cNvPr id="16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105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8" grpId="0"/>
      <p:bldP spid="22" grpId="0"/>
      <p:bldP spid="23" grpId="0" animBg="1"/>
      <p:bldP spid="9" grpId="0" animBg="1"/>
      <p:bldP spid="24" grpId="0"/>
      <p:bldP spid="25" grpId="0"/>
      <p:bldP spid="26" grpId="0"/>
      <p:bldP spid="31" grpId="0" animBg="1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: 形状 11"/>
          <p:cNvSpPr/>
          <p:nvPr/>
        </p:nvSpPr>
        <p:spPr>
          <a:xfrm>
            <a:off x="4010412" y="1190065"/>
            <a:ext cx="3829709" cy="578882"/>
          </a:xfrm>
          <a:custGeom>
            <a:avLst/>
            <a:gdLst>
              <a:gd name="connsiteX0" fmla="*/ 96482 w 3829709"/>
              <a:gd name="connsiteY0" fmla="*/ 0 h 578882"/>
              <a:gd name="connsiteX1" fmla="*/ 3733227 w 3829709"/>
              <a:gd name="connsiteY1" fmla="*/ 0 h 578882"/>
              <a:gd name="connsiteX2" fmla="*/ 3829709 w 3829709"/>
              <a:gd name="connsiteY2" fmla="*/ 96482 h 578882"/>
              <a:gd name="connsiteX3" fmla="*/ 3829709 w 3829709"/>
              <a:gd name="connsiteY3" fmla="*/ 482400 h 578882"/>
              <a:gd name="connsiteX4" fmla="*/ 3733227 w 3829709"/>
              <a:gd name="connsiteY4" fmla="*/ 578882 h 578882"/>
              <a:gd name="connsiteX5" fmla="*/ 96482 w 3829709"/>
              <a:gd name="connsiteY5" fmla="*/ 578882 h 578882"/>
              <a:gd name="connsiteX6" fmla="*/ 0 w 3829709"/>
              <a:gd name="connsiteY6" fmla="*/ 482400 h 578882"/>
              <a:gd name="connsiteX7" fmla="*/ 0 w 3829709"/>
              <a:gd name="connsiteY7" fmla="*/ 96482 h 578882"/>
              <a:gd name="connsiteX8" fmla="*/ 96482 w 3829709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9709" h="578882">
                <a:moveTo>
                  <a:pt x="96482" y="0"/>
                </a:moveTo>
                <a:lnTo>
                  <a:pt x="3733227" y="0"/>
                </a:lnTo>
                <a:cubicBezTo>
                  <a:pt x="3786513" y="0"/>
                  <a:pt x="3829709" y="43196"/>
                  <a:pt x="3829709" y="96482"/>
                </a:cubicBezTo>
                <a:lnTo>
                  <a:pt x="3829709" y="482400"/>
                </a:lnTo>
                <a:cubicBezTo>
                  <a:pt x="3829709" y="535686"/>
                  <a:pt x="3786513" y="578882"/>
                  <a:pt x="3733227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列综合算式解决问题</a:t>
            </a:r>
          </a:p>
        </p:txBody>
      </p:sp>
      <p:sp>
        <p:nvSpPr>
          <p:cNvPr id="8" name="矩形 7"/>
          <p:cNvSpPr/>
          <p:nvPr/>
        </p:nvSpPr>
        <p:spPr>
          <a:xfrm>
            <a:off x="4367808" y="1736972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除法两步计算解决问题</a:t>
            </a:r>
          </a:p>
        </p:txBody>
      </p:sp>
      <p:sp>
        <p:nvSpPr>
          <p:cNvPr id="22" name="矩形 4"/>
          <p:cNvSpPr>
            <a:spLocks noChangeArrowheads="1"/>
          </p:cNvSpPr>
          <p:nvPr/>
        </p:nvSpPr>
        <p:spPr bwMode="auto">
          <a:xfrm>
            <a:off x="3079394" y="2059006"/>
            <a:ext cx="6383466" cy="94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有一种杯子，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个杯子装一盒，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盒装一箱。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个杯子可以装多少箱？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3663631" y="3028131"/>
            <a:ext cx="4935180" cy="580394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个杯子装多少盒。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91009" y="3645026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960÷6÷8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640098" y="4047818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160÷8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0097" y="4489091"/>
            <a:ext cx="36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（箱）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07190" y="4925532"/>
            <a:ext cx="4240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个杯子可以装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箱。</a:t>
            </a:r>
          </a:p>
        </p:txBody>
      </p:sp>
      <p:sp>
        <p:nvSpPr>
          <p:cNvPr id="11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9" grpId="0" animBg="1"/>
      <p:bldP spid="24" grpId="0"/>
      <p:bldP spid="25" grpId="0"/>
      <p:bldP spid="26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68" y="2420888"/>
            <a:ext cx="3422587" cy="2808312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495602" y="2048419"/>
          <a:ext cx="4555689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2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60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22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23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24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26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27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29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645664" y="1537857"/>
            <a:ext cx="3691607" cy="313971"/>
          </a:xfrm>
          <a:custGeom>
            <a:avLst/>
            <a:gdLst/>
            <a:ahLst/>
            <a:cxnLst/>
            <a:rect l="l" t="t" r="r" b="b"/>
            <a:pathLst>
              <a:path w="3691607" h="313971">
                <a:moveTo>
                  <a:pt x="1649125" y="238695"/>
                </a:moveTo>
                <a:cubicBezTo>
                  <a:pt x="1652494" y="238469"/>
                  <a:pt x="1658496" y="240235"/>
                  <a:pt x="1667132" y="243992"/>
                </a:cubicBezTo>
                <a:cubicBezTo>
                  <a:pt x="1684405" y="251506"/>
                  <a:pt x="1695906" y="259110"/>
                  <a:pt x="1701635" y="266804"/>
                </a:cubicBezTo>
                <a:cubicBezTo>
                  <a:pt x="1707364" y="274497"/>
                  <a:pt x="1708787" y="284263"/>
                  <a:pt x="1705905" y="296101"/>
                </a:cubicBezTo>
                <a:cubicBezTo>
                  <a:pt x="1703022" y="307939"/>
                  <a:pt x="1696960" y="309243"/>
                  <a:pt x="1687718" y="300016"/>
                </a:cubicBezTo>
                <a:cubicBezTo>
                  <a:pt x="1678475" y="290788"/>
                  <a:pt x="1669860" y="281183"/>
                  <a:pt x="1661873" y="271203"/>
                </a:cubicBezTo>
                <a:cubicBezTo>
                  <a:pt x="1655707" y="262383"/>
                  <a:pt x="1650723" y="253765"/>
                  <a:pt x="1646923" y="245347"/>
                </a:cubicBezTo>
                <a:cubicBezTo>
                  <a:pt x="1645023" y="241138"/>
                  <a:pt x="1645757" y="238921"/>
                  <a:pt x="1649125" y="238695"/>
                </a:cubicBezTo>
                <a:close/>
                <a:moveTo>
                  <a:pt x="3645991" y="221299"/>
                </a:moveTo>
                <a:cubicBezTo>
                  <a:pt x="3642619" y="221489"/>
                  <a:pt x="3639340" y="222768"/>
                  <a:pt x="3636152" y="225138"/>
                </a:cubicBezTo>
                <a:cubicBezTo>
                  <a:pt x="3629778" y="229878"/>
                  <a:pt x="3626591" y="236194"/>
                  <a:pt x="3626591" y="244089"/>
                </a:cubicBezTo>
                <a:cubicBezTo>
                  <a:pt x="3626591" y="251983"/>
                  <a:pt x="3630140" y="257909"/>
                  <a:pt x="3637239" y="261867"/>
                </a:cubicBezTo>
                <a:cubicBezTo>
                  <a:pt x="3644337" y="265825"/>
                  <a:pt x="3651285" y="265624"/>
                  <a:pt x="3658082" y="261265"/>
                </a:cubicBezTo>
                <a:cubicBezTo>
                  <a:pt x="3664879" y="256891"/>
                  <a:pt x="3668074" y="250581"/>
                  <a:pt x="3667665" y="242336"/>
                </a:cubicBezTo>
                <a:cubicBezTo>
                  <a:pt x="3667256" y="234090"/>
                  <a:pt x="3663496" y="227978"/>
                  <a:pt x="3656383" y="223998"/>
                </a:cubicBezTo>
                <a:cubicBezTo>
                  <a:pt x="3652827" y="222008"/>
                  <a:pt x="3649363" y="221109"/>
                  <a:pt x="3645991" y="221299"/>
                </a:cubicBezTo>
                <a:close/>
                <a:moveTo>
                  <a:pt x="939292" y="216674"/>
                </a:moveTo>
                <a:cubicBezTo>
                  <a:pt x="934093" y="217577"/>
                  <a:pt x="916050" y="220116"/>
                  <a:pt x="885161" y="224289"/>
                </a:cubicBezTo>
                <a:cubicBezTo>
                  <a:pt x="885993" y="238543"/>
                  <a:pt x="887204" y="250796"/>
                  <a:pt x="888796" y="261050"/>
                </a:cubicBezTo>
                <a:cubicBezTo>
                  <a:pt x="905373" y="260247"/>
                  <a:pt x="923105" y="258612"/>
                  <a:pt x="941991" y="256145"/>
                </a:cubicBezTo>
                <a:cubicBezTo>
                  <a:pt x="943612" y="245605"/>
                  <a:pt x="944866" y="236166"/>
                  <a:pt x="945756" y="227827"/>
                </a:cubicBezTo>
                <a:cubicBezTo>
                  <a:pt x="946645" y="219488"/>
                  <a:pt x="944490" y="215770"/>
                  <a:pt x="939292" y="216674"/>
                </a:cubicBezTo>
                <a:close/>
                <a:moveTo>
                  <a:pt x="3648472" y="198379"/>
                </a:moveTo>
                <a:cubicBezTo>
                  <a:pt x="3653993" y="198501"/>
                  <a:pt x="3659638" y="199774"/>
                  <a:pt x="3665406" y="202197"/>
                </a:cubicBezTo>
                <a:cubicBezTo>
                  <a:pt x="3676943" y="207044"/>
                  <a:pt x="3684604" y="214724"/>
                  <a:pt x="3688390" y="225235"/>
                </a:cubicBezTo>
                <a:cubicBezTo>
                  <a:pt x="3692176" y="235746"/>
                  <a:pt x="3692621" y="246143"/>
                  <a:pt x="3689724" y="256425"/>
                </a:cubicBezTo>
                <a:cubicBezTo>
                  <a:pt x="3686827" y="266707"/>
                  <a:pt x="3681407" y="274576"/>
                  <a:pt x="3673462" y="280032"/>
                </a:cubicBezTo>
                <a:cubicBezTo>
                  <a:pt x="3665518" y="285489"/>
                  <a:pt x="3656078" y="288217"/>
                  <a:pt x="3645144" y="288217"/>
                </a:cubicBezTo>
                <a:cubicBezTo>
                  <a:pt x="3634209" y="288217"/>
                  <a:pt x="3624308" y="283779"/>
                  <a:pt x="3615438" y="274902"/>
                </a:cubicBezTo>
                <a:cubicBezTo>
                  <a:pt x="3606569" y="266026"/>
                  <a:pt x="3602134" y="256482"/>
                  <a:pt x="3602134" y="246272"/>
                </a:cubicBezTo>
                <a:cubicBezTo>
                  <a:pt x="3602134" y="236062"/>
                  <a:pt x="3604521" y="227131"/>
                  <a:pt x="3609297" y="219481"/>
                </a:cubicBezTo>
                <a:cubicBezTo>
                  <a:pt x="3614072" y="211830"/>
                  <a:pt x="3621733" y="205825"/>
                  <a:pt x="3632280" y="201466"/>
                </a:cubicBezTo>
                <a:cubicBezTo>
                  <a:pt x="3637554" y="199286"/>
                  <a:pt x="3642952" y="198257"/>
                  <a:pt x="3648472" y="198379"/>
                </a:cubicBezTo>
                <a:close/>
                <a:moveTo>
                  <a:pt x="3463991" y="188138"/>
                </a:moveTo>
                <a:cubicBezTo>
                  <a:pt x="3467003" y="188486"/>
                  <a:pt x="3471224" y="189763"/>
                  <a:pt x="3476653" y="191969"/>
                </a:cubicBezTo>
                <a:cubicBezTo>
                  <a:pt x="3498372" y="200796"/>
                  <a:pt x="3513920" y="210622"/>
                  <a:pt x="3523298" y="221449"/>
                </a:cubicBezTo>
                <a:cubicBezTo>
                  <a:pt x="3532677" y="232276"/>
                  <a:pt x="3536226" y="244537"/>
                  <a:pt x="3533946" y="258232"/>
                </a:cubicBezTo>
                <a:cubicBezTo>
                  <a:pt x="3531666" y="271927"/>
                  <a:pt x="3523467" y="271102"/>
                  <a:pt x="3509349" y="255758"/>
                </a:cubicBezTo>
                <a:cubicBezTo>
                  <a:pt x="3495231" y="240414"/>
                  <a:pt x="3481956" y="225199"/>
                  <a:pt x="3469523" y="210113"/>
                </a:cubicBezTo>
                <a:cubicBezTo>
                  <a:pt x="3456800" y="194421"/>
                  <a:pt x="3454956" y="187097"/>
                  <a:pt x="3463991" y="188138"/>
                </a:cubicBezTo>
                <a:close/>
                <a:moveTo>
                  <a:pt x="3407399" y="187863"/>
                </a:moveTo>
                <a:cubicBezTo>
                  <a:pt x="3408847" y="187939"/>
                  <a:pt x="3410536" y="188404"/>
                  <a:pt x="3412467" y="189259"/>
                </a:cubicBezTo>
                <a:cubicBezTo>
                  <a:pt x="3420189" y="192679"/>
                  <a:pt x="3426832" y="196719"/>
                  <a:pt x="3432396" y="201380"/>
                </a:cubicBezTo>
                <a:cubicBezTo>
                  <a:pt x="3439394" y="207847"/>
                  <a:pt x="3439631" y="212827"/>
                  <a:pt x="3433106" y="216319"/>
                </a:cubicBezTo>
                <a:cubicBezTo>
                  <a:pt x="3426581" y="219811"/>
                  <a:pt x="3415927" y="227601"/>
                  <a:pt x="3401141" y="239690"/>
                </a:cubicBezTo>
                <a:cubicBezTo>
                  <a:pt x="3386357" y="251779"/>
                  <a:pt x="3372719" y="260637"/>
                  <a:pt x="3360229" y="266266"/>
                </a:cubicBezTo>
                <a:cubicBezTo>
                  <a:pt x="3347739" y="271894"/>
                  <a:pt x="3345150" y="270464"/>
                  <a:pt x="3352464" y="261975"/>
                </a:cubicBezTo>
                <a:cubicBezTo>
                  <a:pt x="3359777" y="253485"/>
                  <a:pt x="3369676" y="242110"/>
                  <a:pt x="3382159" y="227848"/>
                </a:cubicBezTo>
                <a:cubicBezTo>
                  <a:pt x="3394642" y="213587"/>
                  <a:pt x="3400883" y="203538"/>
                  <a:pt x="3400883" y="197702"/>
                </a:cubicBezTo>
                <a:cubicBezTo>
                  <a:pt x="3400883" y="190915"/>
                  <a:pt x="3403055" y="187636"/>
                  <a:pt x="3407399" y="187863"/>
                </a:cubicBezTo>
                <a:close/>
                <a:moveTo>
                  <a:pt x="559629" y="175266"/>
                </a:moveTo>
                <a:cubicBezTo>
                  <a:pt x="564587" y="174704"/>
                  <a:pt x="568744" y="174786"/>
                  <a:pt x="572100" y="175514"/>
                </a:cubicBezTo>
                <a:cubicBezTo>
                  <a:pt x="578811" y="176969"/>
                  <a:pt x="584278" y="180038"/>
                  <a:pt x="588501" y="184720"/>
                </a:cubicBezTo>
                <a:cubicBezTo>
                  <a:pt x="592725" y="189402"/>
                  <a:pt x="589555" y="193418"/>
                  <a:pt x="578994" y="196766"/>
                </a:cubicBezTo>
                <a:cubicBezTo>
                  <a:pt x="568432" y="200115"/>
                  <a:pt x="551213" y="203259"/>
                  <a:pt x="527337" y="206198"/>
                </a:cubicBezTo>
                <a:cubicBezTo>
                  <a:pt x="536343" y="213125"/>
                  <a:pt x="539695" y="218617"/>
                  <a:pt x="537393" y="222675"/>
                </a:cubicBezTo>
                <a:cubicBezTo>
                  <a:pt x="535091" y="226734"/>
                  <a:pt x="533095" y="238629"/>
                  <a:pt x="531402" y="258361"/>
                </a:cubicBezTo>
                <a:cubicBezTo>
                  <a:pt x="563998" y="256640"/>
                  <a:pt x="585142" y="254858"/>
                  <a:pt x="594836" y="253016"/>
                </a:cubicBezTo>
                <a:cubicBezTo>
                  <a:pt x="604530" y="251173"/>
                  <a:pt x="614041" y="250968"/>
                  <a:pt x="623370" y="252402"/>
                </a:cubicBezTo>
                <a:cubicBezTo>
                  <a:pt x="632698" y="253837"/>
                  <a:pt x="640847" y="257923"/>
                  <a:pt x="647816" y="264663"/>
                </a:cubicBezTo>
                <a:cubicBezTo>
                  <a:pt x="654785" y="271403"/>
                  <a:pt x="655226" y="276340"/>
                  <a:pt x="649139" y="279473"/>
                </a:cubicBezTo>
                <a:cubicBezTo>
                  <a:pt x="643052" y="282607"/>
                  <a:pt x="628184" y="283048"/>
                  <a:pt x="604537" y="280796"/>
                </a:cubicBezTo>
                <a:cubicBezTo>
                  <a:pt x="580890" y="278545"/>
                  <a:pt x="560151" y="278319"/>
                  <a:pt x="542319" y="280119"/>
                </a:cubicBezTo>
                <a:cubicBezTo>
                  <a:pt x="524487" y="281918"/>
                  <a:pt x="506017" y="283929"/>
                  <a:pt x="486908" y="286152"/>
                </a:cubicBezTo>
                <a:cubicBezTo>
                  <a:pt x="467800" y="288375"/>
                  <a:pt x="452036" y="290400"/>
                  <a:pt x="439618" y="292229"/>
                </a:cubicBezTo>
                <a:cubicBezTo>
                  <a:pt x="427199" y="294057"/>
                  <a:pt x="415741" y="290443"/>
                  <a:pt x="405244" y="281388"/>
                </a:cubicBezTo>
                <a:cubicBezTo>
                  <a:pt x="394747" y="272332"/>
                  <a:pt x="395314" y="268263"/>
                  <a:pt x="406944" y="269181"/>
                </a:cubicBezTo>
                <a:cubicBezTo>
                  <a:pt x="418574" y="270098"/>
                  <a:pt x="433125" y="269661"/>
                  <a:pt x="450599" y="267868"/>
                </a:cubicBezTo>
                <a:cubicBezTo>
                  <a:pt x="468072" y="266076"/>
                  <a:pt x="486854" y="263975"/>
                  <a:pt x="506945" y="261566"/>
                </a:cubicBezTo>
                <a:lnTo>
                  <a:pt x="506945" y="227386"/>
                </a:lnTo>
                <a:cubicBezTo>
                  <a:pt x="506945" y="219442"/>
                  <a:pt x="505475" y="213619"/>
                  <a:pt x="502535" y="209920"/>
                </a:cubicBezTo>
                <a:cubicBezTo>
                  <a:pt x="486948" y="211726"/>
                  <a:pt x="475235" y="209923"/>
                  <a:pt x="467398" y="204510"/>
                </a:cubicBezTo>
                <a:cubicBezTo>
                  <a:pt x="459561" y="199096"/>
                  <a:pt x="461365" y="195490"/>
                  <a:pt x="472808" y="193690"/>
                </a:cubicBezTo>
                <a:cubicBezTo>
                  <a:pt x="484252" y="191890"/>
                  <a:pt x="495423" y="189901"/>
                  <a:pt x="506321" y="187721"/>
                </a:cubicBezTo>
                <a:cubicBezTo>
                  <a:pt x="517220" y="185541"/>
                  <a:pt x="529230" y="182598"/>
                  <a:pt x="542351" y="178891"/>
                </a:cubicBezTo>
                <a:cubicBezTo>
                  <a:pt x="548912" y="177037"/>
                  <a:pt x="554671" y="175829"/>
                  <a:pt x="559629" y="175266"/>
                </a:cubicBezTo>
                <a:close/>
                <a:moveTo>
                  <a:pt x="2610037" y="156321"/>
                </a:moveTo>
                <a:cubicBezTo>
                  <a:pt x="2612537" y="155472"/>
                  <a:pt x="2617446" y="157054"/>
                  <a:pt x="2624763" y="161070"/>
                </a:cubicBezTo>
                <a:cubicBezTo>
                  <a:pt x="2639397" y="169100"/>
                  <a:pt x="2649772" y="177909"/>
                  <a:pt x="2655889" y="187495"/>
                </a:cubicBezTo>
                <a:cubicBezTo>
                  <a:pt x="2662005" y="197082"/>
                  <a:pt x="2662489" y="207041"/>
                  <a:pt x="2657341" y="217373"/>
                </a:cubicBezTo>
                <a:cubicBezTo>
                  <a:pt x="2652192" y="227705"/>
                  <a:pt x="2645947" y="228479"/>
                  <a:pt x="2638605" y="219696"/>
                </a:cubicBezTo>
                <a:cubicBezTo>
                  <a:pt x="2631263" y="210913"/>
                  <a:pt x="2625857" y="203043"/>
                  <a:pt x="2622386" y="196088"/>
                </a:cubicBezTo>
                <a:cubicBezTo>
                  <a:pt x="2618600" y="187570"/>
                  <a:pt x="2614392" y="177597"/>
                  <a:pt x="2609760" y="166168"/>
                </a:cubicBezTo>
                <a:cubicBezTo>
                  <a:pt x="2607444" y="160453"/>
                  <a:pt x="2607536" y="157171"/>
                  <a:pt x="2610037" y="156321"/>
                </a:cubicBezTo>
                <a:close/>
                <a:moveTo>
                  <a:pt x="3031358" y="150184"/>
                </a:moveTo>
                <a:cubicBezTo>
                  <a:pt x="3033677" y="150495"/>
                  <a:pt x="3036481" y="151130"/>
                  <a:pt x="3039772" y="152089"/>
                </a:cubicBezTo>
                <a:cubicBezTo>
                  <a:pt x="3052937" y="155925"/>
                  <a:pt x="3062412" y="161737"/>
                  <a:pt x="3068199" y="169523"/>
                </a:cubicBezTo>
                <a:cubicBezTo>
                  <a:pt x="3073985" y="177310"/>
                  <a:pt x="3075412" y="186889"/>
                  <a:pt x="3072479" y="198261"/>
                </a:cubicBezTo>
                <a:cubicBezTo>
                  <a:pt x="3069546" y="209633"/>
                  <a:pt x="3060301" y="206951"/>
                  <a:pt x="3044741" y="190216"/>
                </a:cubicBezTo>
                <a:cubicBezTo>
                  <a:pt x="3033054" y="174026"/>
                  <a:pt x="3026013" y="162665"/>
                  <a:pt x="3023618" y="156133"/>
                </a:cubicBezTo>
                <a:cubicBezTo>
                  <a:pt x="3021822" y="151234"/>
                  <a:pt x="3024402" y="149251"/>
                  <a:pt x="3031358" y="150184"/>
                </a:cubicBezTo>
                <a:close/>
                <a:moveTo>
                  <a:pt x="2659812" y="127070"/>
                </a:moveTo>
                <a:cubicBezTo>
                  <a:pt x="2662696" y="126857"/>
                  <a:pt x="2667479" y="128776"/>
                  <a:pt x="2674162" y="132827"/>
                </a:cubicBezTo>
                <a:cubicBezTo>
                  <a:pt x="2687527" y="140929"/>
                  <a:pt x="2696102" y="149078"/>
                  <a:pt x="2699888" y="157273"/>
                </a:cubicBezTo>
                <a:cubicBezTo>
                  <a:pt x="2703674" y="165469"/>
                  <a:pt x="2703204" y="174492"/>
                  <a:pt x="2698479" y="184344"/>
                </a:cubicBezTo>
                <a:cubicBezTo>
                  <a:pt x="2693754" y="194196"/>
                  <a:pt x="2687968" y="194744"/>
                  <a:pt x="2681120" y="185989"/>
                </a:cubicBezTo>
                <a:cubicBezTo>
                  <a:pt x="2674273" y="177235"/>
                  <a:pt x="2668978" y="168649"/>
                  <a:pt x="2665235" y="160231"/>
                </a:cubicBezTo>
                <a:cubicBezTo>
                  <a:pt x="2661478" y="151770"/>
                  <a:pt x="2658685" y="143062"/>
                  <a:pt x="2656857" y="134107"/>
                </a:cubicBezTo>
                <a:cubicBezTo>
                  <a:pt x="2655942" y="129629"/>
                  <a:pt x="2656927" y="127283"/>
                  <a:pt x="2659812" y="127070"/>
                </a:cubicBezTo>
                <a:close/>
                <a:moveTo>
                  <a:pt x="2955226" y="122857"/>
                </a:moveTo>
                <a:cubicBezTo>
                  <a:pt x="2950301" y="123294"/>
                  <a:pt x="2937763" y="125520"/>
                  <a:pt x="2917615" y="129536"/>
                </a:cubicBezTo>
                <a:lnTo>
                  <a:pt x="2918798" y="167931"/>
                </a:lnTo>
                <a:cubicBezTo>
                  <a:pt x="2926728" y="167186"/>
                  <a:pt x="2933329" y="165422"/>
                  <a:pt x="2938599" y="162640"/>
                </a:cubicBezTo>
                <a:cubicBezTo>
                  <a:pt x="2943869" y="159858"/>
                  <a:pt x="2949562" y="161475"/>
                  <a:pt x="2955678" y="167491"/>
                </a:cubicBezTo>
                <a:cubicBezTo>
                  <a:pt x="2961794" y="173506"/>
                  <a:pt x="2960037" y="178482"/>
                  <a:pt x="2950408" y="182419"/>
                </a:cubicBezTo>
                <a:cubicBezTo>
                  <a:pt x="2940778" y="186355"/>
                  <a:pt x="2930299" y="188323"/>
                  <a:pt x="2918971" y="188323"/>
                </a:cubicBezTo>
                <a:lnTo>
                  <a:pt x="2920132" y="223256"/>
                </a:lnTo>
                <a:cubicBezTo>
                  <a:pt x="2924663" y="223385"/>
                  <a:pt x="2931418" y="221618"/>
                  <a:pt x="2940395" y="217954"/>
                </a:cubicBezTo>
                <a:cubicBezTo>
                  <a:pt x="2949372" y="214290"/>
                  <a:pt x="2955391" y="214483"/>
                  <a:pt x="2958453" y="218534"/>
                </a:cubicBezTo>
                <a:cubicBezTo>
                  <a:pt x="2961514" y="222586"/>
                  <a:pt x="2963769" y="222327"/>
                  <a:pt x="2965218" y="217760"/>
                </a:cubicBezTo>
                <a:cubicBezTo>
                  <a:pt x="2966666" y="213193"/>
                  <a:pt x="2967616" y="197677"/>
                  <a:pt x="2968068" y="171212"/>
                </a:cubicBezTo>
                <a:cubicBezTo>
                  <a:pt x="2968520" y="144747"/>
                  <a:pt x="2967724" y="129962"/>
                  <a:pt x="2965680" y="126858"/>
                </a:cubicBezTo>
                <a:cubicBezTo>
                  <a:pt x="2963637" y="123753"/>
                  <a:pt x="2960152" y="122419"/>
                  <a:pt x="2955226" y="122857"/>
                </a:cubicBezTo>
                <a:close/>
                <a:moveTo>
                  <a:pt x="1645988" y="108014"/>
                </a:moveTo>
                <a:cubicBezTo>
                  <a:pt x="1637046" y="109355"/>
                  <a:pt x="1622466" y="112449"/>
                  <a:pt x="1602246" y="117296"/>
                </a:cubicBezTo>
                <a:lnTo>
                  <a:pt x="1602246" y="130138"/>
                </a:lnTo>
                <a:cubicBezTo>
                  <a:pt x="1612098" y="129335"/>
                  <a:pt x="1620480" y="127557"/>
                  <a:pt x="1627392" y="124803"/>
                </a:cubicBezTo>
                <a:cubicBezTo>
                  <a:pt x="1634304" y="122050"/>
                  <a:pt x="1640614" y="122796"/>
                  <a:pt x="1646321" y="127040"/>
                </a:cubicBezTo>
                <a:cubicBezTo>
                  <a:pt x="1652028" y="131285"/>
                  <a:pt x="1652419" y="135340"/>
                  <a:pt x="1647493" y="139204"/>
                </a:cubicBezTo>
                <a:cubicBezTo>
                  <a:pt x="1642567" y="143069"/>
                  <a:pt x="1635379" y="145701"/>
                  <a:pt x="1625929" y="147099"/>
                </a:cubicBezTo>
                <a:cubicBezTo>
                  <a:pt x="1616479" y="148497"/>
                  <a:pt x="1608585" y="148744"/>
                  <a:pt x="1602246" y="147841"/>
                </a:cubicBezTo>
                <a:lnTo>
                  <a:pt x="1602246" y="158467"/>
                </a:lnTo>
                <a:cubicBezTo>
                  <a:pt x="1608527" y="158582"/>
                  <a:pt x="1616293" y="157037"/>
                  <a:pt x="1625542" y="153831"/>
                </a:cubicBezTo>
                <a:cubicBezTo>
                  <a:pt x="1634791" y="150626"/>
                  <a:pt x="1642220" y="151533"/>
                  <a:pt x="1647827" y="156553"/>
                </a:cubicBezTo>
                <a:cubicBezTo>
                  <a:pt x="1653434" y="161572"/>
                  <a:pt x="1652760" y="165644"/>
                  <a:pt x="1645805" y="168770"/>
                </a:cubicBezTo>
                <a:cubicBezTo>
                  <a:pt x="1638850" y="171897"/>
                  <a:pt x="1631371" y="174137"/>
                  <a:pt x="1623369" y="175492"/>
                </a:cubicBezTo>
                <a:cubicBezTo>
                  <a:pt x="1615368" y="176848"/>
                  <a:pt x="1608327" y="176177"/>
                  <a:pt x="1602246" y="173481"/>
                </a:cubicBezTo>
                <a:lnTo>
                  <a:pt x="1602246" y="188173"/>
                </a:lnTo>
                <a:cubicBezTo>
                  <a:pt x="1610392" y="188259"/>
                  <a:pt x="1619074" y="186706"/>
                  <a:pt x="1628295" y="183516"/>
                </a:cubicBezTo>
                <a:cubicBezTo>
                  <a:pt x="1637516" y="180325"/>
                  <a:pt x="1644927" y="181225"/>
                  <a:pt x="1650526" y="186215"/>
                </a:cubicBezTo>
                <a:cubicBezTo>
                  <a:pt x="1656126" y="191206"/>
                  <a:pt x="1655725" y="195271"/>
                  <a:pt x="1649322" y="198412"/>
                </a:cubicBezTo>
                <a:cubicBezTo>
                  <a:pt x="1642919" y="201552"/>
                  <a:pt x="1634791" y="203581"/>
                  <a:pt x="1624940" y="204499"/>
                </a:cubicBezTo>
                <a:cubicBezTo>
                  <a:pt x="1615088" y="205417"/>
                  <a:pt x="1607409" y="205424"/>
                  <a:pt x="1601902" y="204521"/>
                </a:cubicBezTo>
                <a:cubicBezTo>
                  <a:pt x="1601199" y="215390"/>
                  <a:pt x="1600863" y="220288"/>
                  <a:pt x="1600891" y="219212"/>
                </a:cubicBezTo>
                <a:cubicBezTo>
                  <a:pt x="1625599" y="216559"/>
                  <a:pt x="1645367" y="214071"/>
                  <a:pt x="1660195" y="211748"/>
                </a:cubicBezTo>
                <a:cubicBezTo>
                  <a:pt x="1661041" y="182580"/>
                  <a:pt x="1661464" y="159901"/>
                  <a:pt x="1661464" y="143711"/>
                </a:cubicBezTo>
                <a:cubicBezTo>
                  <a:pt x="1661464" y="127937"/>
                  <a:pt x="1661120" y="117708"/>
                  <a:pt x="1660432" y="113026"/>
                </a:cubicBezTo>
                <a:cubicBezTo>
                  <a:pt x="1659743" y="108344"/>
                  <a:pt x="1654929" y="106674"/>
                  <a:pt x="1645988" y="108014"/>
                </a:cubicBezTo>
                <a:close/>
                <a:moveTo>
                  <a:pt x="534945" y="104864"/>
                </a:moveTo>
                <a:cubicBezTo>
                  <a:pt x="537429" y="104905"/>
                  <a:pt x="540546" y="105274"/>
                  <a:pt x="544298" y="105971"/>
                </a:cubicBezTo>
                <a:cubicBezTo>
                  <a:pt x="559305" y="108760"/>
                  <a:pt x="573053" y="113758"/>
                  <a:pt x="585544" y="120964"/>
                </a:cubicBezTo>
                <a:cubicBezTo>
                  <a:pt x="598034" y="128170"/>
                  <a:pt x="604279" y="138448"/>
                  <a:pt x="604279" y="151799"/>
                </a:cubicBezTo>
                <a:cubicBezTo>
                  <a:pt x="604279" y="167157"/>
                  <a:pt x="597521" y="170853"/>
                  <a:pt x="584006" y="162887"/>
                </a:cubicBezTo>
                <a:cubicBezTo>
                  <a:pt x="570490" y="154921"/>
                  <a:pt x="559129" y="146787"/>
                  <a:pt x="549923" y="138484"/>
                </a:cubicBezTo>
                <a:cubicBezTo>
                  <a:pt x="541749" y="129450"/>
                  <a:pt x="535016" y="121075"/>
                  <a:pt x="529725" y="113360"/>
                </a:cubicBezTo>
                <a:cubicBezTo>
                  <a:pt x="525756" y="107574"/>
                  <a:pt x="527496" y="104742"/>
                  <a:pt x="534945" y="104864"/>
                </a:cubicBezTo>
                <a:close/>
                <a:moveTo>
                  <a:pt x="470982" y="103877"/>
                </a:moveTo>
                <a:cubicBezTo>
                  <a:pt x="472588" y="103780"/>
                  <a:pt x="474463" y="104098"/>
                  <a:pt x="476605" y="104831"/>
                </a:cubicBezTo>
                <a:cubicBezTo>
                  <a:pt x="485173" y="107764"/>
                  <a:pt x="492397" y="112284"/>
                  <a:pt x="498276" y="118393"/>
                </a:cubicBezTo>
                <a:cubicBezTo>
                  <a:pt x="504156" y="124502"/>
                  <a:pt x="504572" y="129016"/>
                  <a:pt x="499524" y="131934"/>
                </a:cubicBezTo>
                <a:cubicBezTo>
                  <a:pt x="494476" y="134852"/>
                  <a:pt x="486553" y="142388"/>
                  <a:pt x="475755" y="154541"/>
                </a:cubicBezTo>
                <a:cubicBezTo>
                  <a:pt x="464957" y="166695"/>
                  <a:pt x="450807" y="176715"/>
                  <a:pt x="433304" y="184602"/>
                </a:cubicBezTo>
                <a:cubicBezTo>
                  <a:pt x="415802" y="192489"/>
                  <a:pt x="413013" y="189879"/>
                  <a:pt x="424937" y="176772"/>
                </a:cubicBezTo>
                <a:cubicBezTo>
                  <a:pt x="436861" y="163665"/>
                  <a:pt x="446533" y="151680"/>
                  <a:pt x="453954" y="140818"/>
                </a:cubicBezTo>
                <a:cubicBezTo>
                  <a:pt x="461375" y="129955"/>
                  <a:pt x="464642" y="121670"/>
                  <a:pt x="463752" y="115963"/>
                </a:cubicBezTo>
                <a:cubicBezTo>
                  <a:pt x="463752" y="108197"/>
                  <a:pt x="466162" y="104169"/>
                  <a:pt x="470982" y="103877"/>
                </a:cubicBezTo>
                <a:close/>
                <a:moveTo>
                  <a:pt x="2738016" y="100387"/>
                </a:moveTo>
                <a:cubicBezTo>
                  <a:pt x="2739191" y="100077"/>
                  <a:pt x="2740600" y="100163"/>
                  <a:pt x="2742242" y="100647"/>
                </a:cubicBezTo>
                <a:cubicBezTo>
                  <a:pt x="2748810" y="102583"/>
                  <a:pt x="2756937" y="106882"/>
                  <a:pt x="2766624" y="113543"/>
                </a:cubicBezTo>
                <a:cubicBezTo>
                  <a:pt x="2776311" y="120204"/>
                  <a:pt x="2778956" y="126008"/>
                  <a:pt x="2774561" y="130955"/>
                </a:cubicBezTo>
                <a:cubicBezTo>
                  <a:pt x="2770166" y="135903"/>
                  <a:pt x="2766075" y="141531"/>
                  <a:pt x="2762289" y="147841"/>
                </a:cubicBezTo>
                <a:cubicBezTo>
                  <a:pt x="2758504" y="154151"/>
                  <a:pt x="2751613" y="167304"/>
                  <a:pt x="2741618" y="187302"/>
                </a:cubicBezTo>
                <a:cubicBezTo>
                  <a:pt x="2731623" y="207299"/>
                  <a:pt x="2716903" y="229637"/>
                  <a:pt x="2697457" y="254317"/>
                </a:cubicBezTo>
                <a:cubicBezTo>
                  <a:pt x="2725564" y="252582"/>
                  <a:pt x="2747494" y="250348"/>
                  <a:pt x="2763247" y="247616"/>
                </a:cubicBezTo>
                <a:cubicBezTo>
                  <a:pt x="2778999" y="244885"/>
                  <a:pt x="2791095" y="248613"/>
                  <a:pt x="2799534" y="258802"/>
                </a:cubicBezTo>
                <a:cubicBezTo>
                  <a:pt x="2807974" y="268991"/>
                  <a:pt x="2808605" y="274415"/>
                  <a:pt x="2801427" y="275074"/>
                </a:cubicBezTo>
                <a:cubicBezTo>
                  <a:pt x="2794250" y="275734"/>
                  <a:pt x="2785646" y="275838"/>
                  <a:pt x="2775615" y="275386"/>
                </a:cubicBezTo>
                <a:cubicBezTo>
                  <a:pt x="2765584" y="274935"/>
                  <a:pt x="2750383" y="274931"/>
                  <a:pt x="2730013" y="275376"/>
                </a:cubicBezTo>
                <a:cubicBezTo>
                  <a:pt x="2709643" y="275820"/>
                  <a:pt x="2686258" y="278071"/>
                  <a:pt x="2659857" y="282130"/>
                </a:cubicBezTo>
                <a:cubicBezTo>
                  <a:pt x="2633457" y="286188"/>
                  <a:pt x="2616736" y="288891"/>
                  <a:pt x="2609695" y="290239"/>
                </a:cubicBezTo>
                <a:cubicBezTo>
                  <a:pt x="2602654" y="291587"/>
                  <a:pt x="2594125" y="287694"/>
                  <a:pt x="2584109" y="278559"/>
                </a:cubicBezTo>
                <a:cubicBezTo>
                  <a:pt x="2574092" y="269424"/>
                  <a:pt x="2571518" y="264452"/>
                  <a:pt x="2576386" y="263642"/>
                </a:cubicBezTo>
                <a:cubicBezTo>
                  <a:pt x="2581255" y="262831"/>
                  <a:pt x="2587310" y="262656"/>
                  <a:pt x="2594552" y="263115"/>
                </a:cubicBezTo>
                <a:cubicBezTo>
                  <a:pt x="2601794" y="263574"/>
                  <a:pt x="2630101" y="261207"/>
                  <a:pt x="2679475" y="256016"/>
                </a:cubicBezTo>
                <a:cubicBezTo>
                  <a:pt x="2701358" y="215735"/>
                  <a:pt x="2716100" y="184674"/>
                  <a:pt x="2723700" y="162834"/>
                </a:cubicBezTo>
                <a:cubicBezTo>
                  <a:pt x="2731300" y="140993"/>
                  <a:pt x="2734649" y="124685"/>
                  <a:pt x="2733745" y="113908"/>
                </a:cubicBezTo>
                <a:cubicBezTo>
                  <a:pt x="2733068" y="105826"/>
                  <a:pt x="2734491" y="101319"/>
                  <a:pt x="2738016" y="100387"/>
                </a:cubicBezTo>
                <a:close/>
                <a:moveTo>
                  <a:pt x="3469878" y="92315"/>
                </a:moveTo>
                <a:cubicBezTo>
                  <a:pt x="3467999" y="92209"/>
                  <a:pt x="3465450" y="92495"/>
                  <a:pt x="3462231" y="93172"/>
                </a:cubicBezTo>
                <a:cubicBezTo>
                  <a:pt x="3455792" y="94528"/>
                  <a:pt x="3438993" y="97679"/>
                  <a:pt x="3411832" y="102626"/>
                </a:cubicBezTo>
                <a:lnTo>
                  <a:pt x="3419447" y="157133"/>
                </a:lnTo>
                <a:cubicBezTo>
                  <a:pt x="3435738" y="153706"/>
                  <a:pt x="3454293" y="149913"/>
                  <a:pt x="3475115" y="145754"/>
                </a:cubicBezTo>
                <a:lnTo>
                  <a:pt x="3475115" y="109961"/>
                </a:lnTo>
                <a:cubicBezTo>
                  <a:pt x="3475115" y="100970"/>
                  <a:pt x="3474578" y="95585"/>
                  <a:pt x="3473502" y="93807"/>
                </a:cubicBezTo>
                <a:cubicBezTo>
                  <a:pt x="3472964" y="92918"/>
                  <a:pt x="3471756" y="92420"/>
                  <a:pt x="3469878" y="92315"/>
                </a:cubicBezTo>
                <a:close/>
                <a:moveTo>
                  <a:pt x="2399974" y="86413"/>
                </a:moveTo>
                <a:cubicBezTo>
                  <a:pt x="2397238" y="85750"/>
                  <a:pt x="2393750" y="85755"/>
                  <a:pt x="2389509" y="86429"/>
                </a:cubicBezTo>
                <a:cubicBezTo>
                  <a:pt x="2381027" y="87777"/>
                  <a:pt x="2366181" y="90473"/>
                  <a:pt x="2344972" y="94517"/>
                </a:cubicBezTo>
                <a:lnTo>
                  <a:pt x="2344972" y="128783"/>
                </a:lnTo>
                <a:cubicBezTo>
                  <a:pt x="2357505" y="127105"/>
                  <a:pt x="2367515" y="124660"/>
                  <a:pt x="2375000" y="121448"/>
                </a:cubicBezTo>
                <a:cubicBezTo>
                  <a:pt x="2382486" y="118235"/>
                  <a:pt x="2389251" y="119734"/>
                  <a:pt x="2395295" y="125943"/>
                </a:cubicBezTo>
                <a:cubicBezTo>
                  <a:pt x="2401340" y="132153"/>
                  <a:pt x="2398152" y="136903"/>
                  <a:pt x="2385734" y="140194"/>
                </a:cubicBezTo>
                <a:cubicBezTo>
                  <a:pt x="2373315" y="143485"/>
                  <a:pt x="2359728" y="145131"/>
                  <a:pt x="2344972" y="145131"/>
                </a:cubicBezTo>
                <a:lnTo>
                  <a:pt x="2344972" y="174664"/>
                </a:lnTo>
                <a:cubicBezTo>
                  <a:pt x="2358365" y="173001"/>
                  <a:pt x="2368608" y="170785"/>
                  <a:pt x="2375699" y="168018"/>
                </a:cubicBezTo>
                <a:cubicBezTo>
                  <a:pt x="2382790" y="165250"/>
                  <a:pt x="2389563" y="167315"/>
                  <a:pt x="2396016" y="174212"/>
                </a:cubicBezTo>
                <a:cubicBezTo>
                  <a:pt x="2402469" y="181110"/>
                  <a:pt x="2396403" y="185864"/>
                  <a:pt x="2377818" y="188474"/>
                </a:cubicBezTo>
                <a:cubicBezTo>
                  <a:pt x="2359233" y="191084"/>
                  <a:pt x="2348177" y="191485"/>
                  <a:pt x="2344649" y="189678"/>
                </a:cubicBezTo>
                <a:cubicBezTo>
                  <a:pt x="2343918" y="205094"/>
                  <a:pt x="2343122" y="218990"/>
                  <a:pt x="2342262" y="231365"/>
                </a:cubicBezTo>
                <a:cubicBezTo>
                  <a:pt x="2358495" y="229673"/>
                  <a:pt x="2370469" y="227676"/>
                  <a:pt x="2378184" y="225375"/>
                </a:cubicBezTo>
                <a:cubicBezTo>
                  <a:pt x="2385899" y="223073"/>
                  <a:pt x="2392484" y="223202"/>
                  <a:pt x="2397941" y="225762"/>
                </a:cubicBezTo>
                <a:cubicBezTo>
                  <a:pt x="2403397" y="228322"/>
                  <a:pt x="2406326" y="230344"/>
                  <a:pt x="2406728" y="231828"/>
                </a:cubicBezTo>
                <a:cubicBezTo>
                  <a:pt x="2407129" y="233312"/>
                  <a:pt x="2407933" y="232842"/>
                  <a:pt x="2409137" y="230419"/>
                </a:cubicBezTo>
                <a:cubicBezTo>
                  <a:pt x="2410342" y="227995"/>
                  <a:pt x="2410944" y="216638"/>
                  <a:pt x="2410944" y="196347"/>
                </a:cubicBezTo>
                <a:cubicBezTo>
                  <a:pt x="2410944" y="174836"/>
                  <a:pt x="2410722" y="152803"/>
                  <a:pt x="2410277" y="130245"/>
                </a:cubicBezTo>
                <a:cubicBezTo>
                  <a:pt x="2409832" y="107688"/>
                  <a:pt x="2408380" y="94409"/>
                  <a:pt x="2405921" y="90408"/>
                </a:cubicBezTo>
                <a:cubicBezTo>
                  <a:pt x="2404692" y="88408"/>
                  <a:pt x="2402709" y="87076"/>
                  <a:pt x="2399974" y="86413"/>
                </a:cubicBezTo>
                <a:close/>
                <a:moveTo>
                  <a:pt x="936915" y="80933"/>
                </a:moveTo>
                <a:cubicBezTo>
                  <a:pt x="935524" y="80539"/>
                  <a:pt x="930996" y="81241"/>
                  <a:pt x="923331" y="83041"/>
                </a:cubicBezTo>
                <a:cubicBezTo>
                  <a:pt x="915666" y="84841"/>
                  <a:pt x="908829" y="84393"/>
                  <a:pt x="902821" y="81697"/>
                </a:cubicBezTo>
                <a:cubicBezTo>
                  <a:pt x="897458" y="89928"/>
                  <a:pt x="892474" y="96560"/>
                  <a:pt x="887871" y="101594"/>
                </a:cubicBezTo>
                <a:cubicBezTo>
                  <a:pt x="893736" y="104720"/>
                  <a:pt x="903646" y="110635"/>
                  <a:pt x="917599" y="119340"/>
                </a:cubicBezTo>
                <a:cubicBezTo>
                  <a:pt x="924812" y="109803"/>
                  <a:pt x="930182" y="101117"/>
                  <a:pt x="933710" y="93280"/>
                </a:cubicBezTo>
                <a:cubicBezTo>
                  <a:pt x="937237" y="85443"/>
                  <a:pt x="938306" y="81327"/>
                  <a:pt x="936915" y="80933"/>
                </a:cubicBezTo>
                <a:close/>
                <a:moveTo>
                  <a:pt x="3479826" y="66126"/>
                </a:moveTo>
                <a:cubicBezTo>
                  <a:pt x="3482892" y="65887"/>
                  <a:pt x="3486609" y="66360"/>
                  <a:pt x="3490979" y="67543"/>
                </a:cubicBezTo>
                <a:cubicBezTo>
                  <a:pt x="3499720" y="69909"/>
                  <a:pt x="3507836" y="73541"/>
                  <a:pt x="3515329" y="78438"/>
                </a:cubicBezTo>
                <a:cubicBezTo>
                  <a:pt x="3522822" y="83335"/>
                  <a:pt x="3522693" y="89491"/>
                  <a:pt x="3514942" y="96904"/>
                </a:cubicBezTo>
                <a:cubicBezTo>
                  <a:pt x="3507191" y="104318"/>
                  <a:pt x="3501172" y="120121"/>
                  <a:pt x="3496884" y="144313"/>
                </a:cubicBezTo>
                <a:cubicBezTo>
                  <a:pt x="3508571" y="156560"/>
                  <a:pt x="3507388" y="162683"/>
                  <a:pt x="3493335" y="162683"/>
                </a:cubicBezTo>
                <a:cubicBezTo>
                  <a:pt x="3468182" y="166282"/>
                  <a:pt x="3443424" y="170190"/>
                  <a:pt x="3419059" y="174406"/>
                </a:cubicBezTo>
                <a:cubicBezTo>
                  <a:pt x="3413238" y="188187"/>
                  <a:pt x="3406953" y="184096"/>
                  <a:pt x="3400206" y="162134"/>
                </a:cubicBezTo>
                <a:cubicBezTo>
                  <a:pt x="3393459" y="140172"/>
                  <a:pt x="3389006" y="124499"/>
                  <a:pt x="3386848" y="115113"/>
                </a:cubicBezTo>
                <a:cubicBezTo>
                  <a:pt x="3384690" y="105727"/>
                  <a:pt x="3381538" y="97790"/>
                  <a:pt x="3377394" y="91301"/>
                </a:cubicBezTo>
                <a:cubicBezTo>
                  <a:pt x="3373250" y="84812"/>
                  <a:pt x="3374806" y="81568"/>
                  <a:pt x="3382062" y="81568"/>
                </a:cubicBezTo>
                <a:cubicBezTo>
                  <a:pt x="3386938" y="81568"/>
                  <a:pt x="3392688" y="82238"/>
                  <a:pt x="3399313" y="83579"/>
                </a:cubicBezTo>
                <a:cubicBezTo>
                  <a:pt x="3405938" y="84920"/>
                  <a:pt x="3413940" y="84952"/>
                  <a:pt x="3423319" y="83676"/>
                </a:cubicBezTo>
                <a:cubicBezTo>
                  <a:pt x="3432697" y="82399"/>
                  <a:pt x="3442373" y="80460"/>
                  <a:pt x="3452347" y="77857"/>
                </a:cubicBezTo>
                <a:cubicBezTo>
                  <a:pt x="3462320" y="75254"/>
                  <a:pt x="3469068" y="72293"/>
                  <a:pt x="3472588" y="68973"/>
                </a:cubicBezTo>
                <a:cubicBezTo>
                  <a:pt x="3474348" y="67313"/>
                  <a:pt x="3476761" y="66364"/>
                  <a:pt x="3479826" y="66126"/>
                </a:cubicBezTo>
                <a:close/>
                <a:moveTo>
                  <a:pt x="2403327" y="60936"/>
                </a:moveTo>
                <a:cubicBezTo>
                  <a:pt x="2405795" y="61042"/>
                  <a:pt x="2409073" y="61929"/>
                  <a:pt x="2413160" y="63596"/>
                </a:cubicBezTo>
                <a:cubicBezTo>
                  <a:pt x="2421333" y="66930"/>
                  <a:pt x="2429332" y="70909"/>
                  <a:pt x="2437154" y="75534"/>
                </a:cubicBezTo>
                <a:cubicBezTo>
                  <a:pt x="2444977" y="80159"/>
                  <a:pt x="2446414" y="86357"/>
                  <a:pt x="2441467" y="94130"/>
                </a:cubicBezTo>
                <a:cubicBezTo>
                  <a:pt x="2436520" y="101902"/>
                  <a:pt x="2434709" y="115461"/>
                  <a:pt x="2436036" y="134806"/>
                </a:cubicBezTo>
                <a:cubicBezTo>
                  <a:pt x="2437362" y="154151"/>
                  <a:pt x="2438710" y="176328"/>
                  <a:pt x="2440080" y="201337"/>
                </a:cubicBezTo>
                <a:cubicBezTo>
                  <a:pt x="2441449" y="226346"/>
                  <a:pt x="2440012" y="244981"/>
                  <a:pt x="2435767" y="257242"/>
                </a:cubicBezTo>
                <a:cubicBezTo>
                  <a:pt x="2431522" y="269503"/>
                  <a:pt x="2425915" y="278405"/>
                  <a:pt x="2418946" y="283947"/>
                </a:cubicBezTo>
                <a:cubicBezTo>
                  <a:pt x="2411976" y="289490"/>
                  <a:pt x="2406764" y="284349"/>
                  <a:pt x="2403308" y="268524"/>
                </a:cubicBezTo>
                <a:cubicBezTo>
                  <a:pt x="2399852" y="252700"/>
                  <a:pt x="2395826" y="244601"/>
                  <a:pt x="2391230" y="244229"/>
                </a:cubicBezTo>
                <a:cubicBezTo>
                  <a:pt x="2386634" y="243856"/>
                  <a:pt x="2370146" y="245770"/>
                  <a:pt x="2341767" y="249972"/>
                </a:cubicBezTo>
                <a:cubicBezTo>
                  <a:pt x="2337207" y="275469"/>
                  <a:pt x="2330947" y="281789"/>
                  <a:pt x="2322988" y="268933"/>
                </a:cubicBezTo>
                <a:cubicBezTo>
                  <a:pt x="2315029" y="256077"/>
                  <a:pt x="2312627" y="243429"/>
                  <a:pt x="2315782" y="230989"/>
                </a:cubicBezTo>
                <a:cubicBezTo>
                  <a:pt x="2318937" y="218549"/>
                  <a:pt x="2320963" y="194095"/>
                  <a:pt x="2321859" y="157628"/>
                </a:cubicBezTo>
                <a:cubicBezTo>
                  <a:pt x="2322755" y="121161"/>
                  <a:pt x="2320956" y="97564"/>
                  <a:pt x="2316460" y="86838"/>
                </a:cubicBezTo>
                <a:cubicBezTo>
                  <a:pt x="2311964" y="76111"/>
                  <a:pt x="2314502" y="72322"/>
                  <a:pt x="2324075" y="75469"/>
                </a:cubicBezTo>
                <a:cubicBezTo>
                  <a:pt x="2333647" y="78617"/>
                  <a:pt x="2347994" y="78047"/>
                  <a:pt x="2367117" y="73759"/>
                </a:cubicBezTo>
                <a:cubicBezTo>
                  <a:pt x="2386239" y="69472"/>
                  <a:pt x="2396650" y="65872"/>
                  <a:pt x="2398350" y="62961"/>
                </a:cubicBezTo>
                <a:cubicBezTo>
                  <a:pt x="2399199" y="61506"/>
                  <a:pt x="2400858" y="60831"/>
                  <a:pt x="2403327" y="60936"/>
                </a:cubicBezTo>
                <a:close/>
                <a:moveTo>
                  <a:pt x="1218717" y="58745"/>
                </a:moveTo>
                <a:lnTo>
                  <a:pt x="1179633" y="62423"/>
                </a:lnTo>
                <a:cubicBezTo>
                  <a:pt x="1183190" y="88465"/>
                  <a:pt x="1187076" y="115532"/>
                  <a:pt x="1191292" y="143625"/>
                </a:cubicBezTo>
                <a:lnTo>
                  <a:pt x="1224009" y="140119"/>
                </a:lnTo>
                <a:lnTo>
                  <a:pt x="1224009" y="115446"/>
                </a:lnTo>
                <a:lnTo>
                  <a:pt x="1211942" y="115446"/>
                </a:lnTo>
                <a:cubicBezTo>
                  <a:pt x="1206450" y="115446"/>
                  <a:pt x="1201463" y="113374"/>
                  <a:pt x="1196981" y="109230"/>
                </a:cubicBezTo>
                <a:cubicBezTo>
                  <a:pt x="1192500" y="105085"/>
                  <a:pt x="1193400" y="101493"/>
                  <a:pt x="1199681" y="98453"/>
                </a:cubicBezTo>
                <a:cubicBezTo>
                  <a:pt x="1205962" y="95413"/>
                  <a:pt x="1213619" y="93140"/>
                  <a:pt x="1222654" y="91634"/>
                </a:cubicBezTo>
                <a:cubicBezTo>
                  <a:pt x="1222654" y="71917"/>
                  <a:pt x="1221342" y="60954"/>
                  <a:pt x="1218717" y="58745"/>
                </a:cubicBezTo>
                <a:close/>
                <a:moveTo>
                  <a:pt x="2751029" y="50985"/>
                </a:moveTo>
                <a:cubicBezTo>
                  <a:pt x="2755058" y="51968"/>
                  <a:pt x="2759149" y="54013"/>
                  <a:pt x="2763300" y="57121"/>
                </a:cubicBezTo>
                <a:cubicBezTo>
                  <a:pt x="2771603" y="63338"/>
                  <a:pt x="2771424" y="68747"/>
                  <a:pt x="2762763" y="73351"/>
                </a:cubicBezTo>
                <a:cubicBezTo>
                  <a:pt x="2754101" y="77954"/>
                  <a:pt x="2738087" y="81833"/>
                  <a:pt x="2714719" y="84988"/>
                </a:cubicBezTo>
                <a:cubicBezTo>
                  <a:pt x="2691352" y="88143"/>
                  <a:pt x="2671175" y="90634"/>
                  <a:pt x="2654189" y="92463"/>
                </a:cubicBezTo>
                <a:cubicBezTo>
                  <a:pt x="2637203" y="94291"/>
                  <a:pt x="2623175" y="94753"/>
                  <a:pt x="2612104" y="93850"/>
                </a:cubicBezTo>
                <a:cubicBezTo>
                  <a:pt x="2609566" y="134748"/>
                  <a:pt x="2605095" y="167089"/>
                  <a:pt x="2598693" y="190872"/>
                </a:cubicBezTo>
                <a:cubicBezTo>
                  <a:pt x="2592290" y="214655"/>
                  <a:pt x="2583793" y="234377"/>
                  <a:pt x="2573203" y="250036"/>
                </a:cubicBezTo>
                <a:cubicBezTo>
                  <a:pt x="2562613" y="265696"/>
                  <a:pt x="2547355" y="280248"/>
                  <a:pt x="2527429" y="293692"/>
                </a:cubicBezTo>
                <a:cubicBezTo>
                  <a:pt x="2507503" y="307135"/>
                  <a:pt x="2504800" y="305110"/>
                  <a:pt x="2519320" y="287615"/>
                </a:cubicBezTo>
                <a:cubicBezTo>
                  <a:pt x="2533839" y="270120"/>
                  <a:pt x="2546211" y="250488"/>
                  <a:pt x="2556436" y="228720"/>
                </a:cubicBezTo>
                <a:cubicBezTo>
                  <a:pt x="2566660" y="206951"/>
                  <a:pt x="2573798" y="183903"/>
                  <a:pt x="2577849" y="159575"/>
                </a:cubicBezTo>
                <a:cubicBezTo>
                  <a:pt x="2581900" y="135247"/>
                  <a:pt x="2583926" y="117361"/>
                  <a:pt x="2583926" y="105917"/>
                </a:cubicBezTo>
                <a:cubicBezTo>
                  <a:pt x="2583926" y="94732"/>
                  <a:pt x="2582800" y="84948"/>
                  <a:pt x="2580549" y="76566"/>
                </a:cubicBezTo>
                <a:cubicBezTo>
                  <a:pt x="2578297" y="68185"/>
                  <a:pt x="2580710" y="64976"/>
                  <a:pt x="2587787" y="66941"/>
                </a:cubicBezTo>
                <a:cubicBezTo>
                  <a:pt x="2594864" y="68905"/>
                  <a:pt x="2602138" y="71974"/>
                  <a:pt x="2609609" y="76147"/>
                </a:cubicBezTo>
                <a:cubicBezTo>
                  <a:pt x="2640340" y="73551"/>
                  <a:pt x="2667655" y="69321"/>
                  <a:pt x="2691553" y="63456"/>
                </a:cubicBezTo>
                <a:cubicBezTo>
                  <a:pt x="2715451" y="57591"/>
                  <a:pt x="2731308" y="53515"/>
                  <a:pt x="2739123" y="51227"/>
                </a:cubicBezTo>
                <a:cubicBezTo>
                  <a:pt x="2743030" y="50084"/>
                  <a:pt x="2746999" y="50003"/>
                  <a:pt x="2751029" y="50985"/>
                </a:cubicBezTo>
                <a:close/>
                <a:moveTo>
                  <a:pt x="1294133" y="50915"/>
                </a:moveTo>
                <a:cubicBezTo>
                  <a:pt x="1289587" y="49840"/>
                  <a:pt x="1273468" y="51166"/>
                  <a:pt x="1245777" y="54895"/>
                </a:cubicBezTo>
                <a:cubicBezTo>
                  <a:pt x="1252073" y="58035"/>
                  <a:pt x="1254321" y="62051"/>
                  <a:pt x="1252521" y="66941"/>
                </a:cubicBezTo>
                <a:cubicBezTo>
                  <a:pt x="1250721" y="71831"/>
                  <a:pt x="1249821" y="78047"/>
                  <a:pt x="1249821" y="85590"/>
                </a:cubicBezTo>
                <a:cubicBezTo>
                  <a:pt x="1254582" y="84758"/>
                  <a:pt x="1259605" y="83650"/>
                  <a:pt x="1264889" y="82267"/>
                </a:cubicBezTo>
                <a:cubicBezTo>
                  <a:pt x="1270174" y="80883"/>
                  <a:pt x="1275508" y="83188"/>
                  <a:pt x="1280893" y="89182"/>
                </a:cubicBezTo>
                <a:cubicBezTo>
                  <a:pt x="1286278" y="95176"/>
                  <a:pt x="1284636" y="100142"/>
                  <a:pt x="1275967" y="104078"/>
                </a:cubicBezTo>
                <a:cubicBezTo>
                  <a:pt x="1267298" y="108014"/>
                  <a:pt x="1258511" y="110721"/>
                  <a:pt x="1249606" y="112198"/>
                </a:cubicBezTo>
                <a:lnTo>
                  <a:pt x="1248466" y="136871"/>
                </a:lnTo>
                <a:cubicBezTo>
                  <a:pt x="1257400" y="135078"/>
                  <a:pt x="1264570" y="133730"/>
                  <a:pt x="1269976" y="132827"/>
                </a:cubicBezTo>
                <a:cubicBezTo>
                  <a:pt x="1275383" y="131923"/>
                  <a:pt x="1279427" y="133049"/>
                  <a:pt x="1282108" y="136204"/>
                </a:cubicBezTo>
                <a:cubicBezTo>
                  <a:pt x="1284790" y="139359"/>
                  <a:pt x="1288379" y="130977"/>
                  <a:pt x="1292874" y="111058"/>
                </a:cubicBezTo>
                <a:cubicBezTo>
                  <a:pt x="1297370" y="91140"/>
                  <a:pt x="1299840" y="76405"/>
                  <a:pt x="1300284" y="66855"/>
                </a:cubicBezTo>
                <a:cubicBezTo>
                  <a:pt x="1300729" y="57304"/>
                  <a:pt x="1298678" y="51991"/>
                  <a:pt x="1294133" y="50915"/>
                </a:cubicBezTo>
                <a:close/>
                <a:moveTo>
                  <a:pt x="601352" y="49269"/>
                </a:moveTo>
                <a:cubicBezTo>
                  <a:pt x="608204" y="48375"/>
                  <a:pt x="616035" y="50770"/>
                  <a:pt x="624843" y="56454"/>
                </a:cubicBezTo>
                <a:cubicBezTo>
                  <a:pt x="636588" y="64033"/>
                  <a:pt x="647347" y="73239"/>
                  <a:pt x="657119" y="84074"/>
                </a:cubicBezTo>
                <a:cubicBezTo>
                  <a:pt x="666892" y="94908"/>
                  <a:pt x="664089" y="100586"/>
                  <a:pt x="648709" y="101110"/>
                </a:cubicBezTo>
                <a:cubicBezTo>
                  <a:pt x="633329" y="101633"/>
                  <a:pt x="618229" y="105501"/>
                  <a:pt x="603408" y="112714"/>
                </a:cubicBezTo>
                <a:cubicBezTo>
                  <a:pt x="588587" y="119928"/>
                  <a:pt x="583927" y="118400"/>
                  <a:pt x="589426" y="108133"/>
                </a:cubicBezTo>
                <a:cubicBezTo>
                  <a:pt x="594926" y="97865"/>
                  <a:pt x="599199" y="90021"/>
                  <a:pt x="602247" y="84601"/>
                </a:cubicBezTo>
                <a:cubicBezTo>
                  <a:pt x="605294" y="79180"/>
                  <a:pt x="605989" y="75993"/>
                  <a:pt x="604333" y="75039"/>
                </a:cubicBezTo>
                <a:cubicBezTo>
                  <a:pt x="602677" y="74086"/>
                  <a:pt x="592728" y="74946"/>
                  <a:pt x="574487" y="77620"/>
                </a:cubicBezTo>
                <a:cubicBezTo>
                  <a:pt x="556247" y="80295"/>
                  <a:pt x="529832" y="83443"/>
                  <a:pt x="495243" y="87063"/>
                </a:cubicBezTo>
                <a:cubicBezTo>
                  <a:pt x="460655" y="90684"/>
                  <a:pt x="442127" y="92043"/>
                  <a:pt x="439661" y="91140"/>
                </a:cubicBezTo>
                <a:cubicBezTo>
                  <a:pt x="436664" y="101321"/>
                  <a:pt x="429992" y="112643"/>
                  <a:pt x="419645" y="125104"/>
                </a:cubicBezTo>
                <a:cubicBezTo>
                  <a:pt x="409299" y="137566"/>
                  <a:pt x="402140" y="137638"/>
                  <a:pt x="398167" y="125320"/>
                </a:cubicBezTo>
                <a:cubicBezTo>
                  <a:pt x="394195" y="113001"/>
                  <a:pt x="395170" y="103824"/>
                  <a:pt x="401093" y="97786"/>
                </a:cubicBezTo>
                <a:cubicBezTo>
                  <a:pt x="407015" y="91749"/>
                  <a:pt x="411532" y="84504"/>
                  <a:pt x="414644" y="76050"/>
                </a:cubicBezTo>
                <a:cubicBezTo>
                  <a:pt x="417756" y="67597"/>
                  <a:pt x="421682" y="60774"/>
                  <a:pt x="426421" y="55583"/>
                </a:cubicBezTo>
                <a:cubicBezTo>
                  <a:pt x="431161" y="50392"/>
                  <a:pt x="435796" y="56795"/>
                  <a:pt x="440328" y="74792"/>
                </a:cubicBezTo>
                <a:cubicBezTo>
                  <a:pt x="471575" y="73071"/>
                  <a:pt x="503070" y="69748"/>
                  <a:pt x="534812" y="64822"/>
                </a:cubicBezTo>
                <a:cubicBezTo>
                  <a:pt x="566554" y="59896"/>
                  <a:pt x="586558" y="55375"/>
                  <a:pt x="594825" y="51260"/>
                </a:cubicBezTo>
                <a:cubicBezTo>
                  <a:pt x="596892" y="50231"/>
                  <a:pt x="599068" y="49567"/>
                  <a:pt x="601352" y="49269"/>
                </a:cubicBezTo>
                <a:close/>
                <a:moveTo>
                  <a:pt x="1306012" y="22428"/>
                </a:moveTo>
                <a:cubicBezTo>
                  <a:pt x="1309636" y="22573"/>
                  <a:pt x="1313714" y="23712"/>
                  <a:pt x="1318246" y="25845"/>
                </a:cubicBezTo>
                <a:cubicBezTo>
                  <a:pt x="1327309" y="30111"/>
                  <a:pt x="1336167" y="35582"/>
                  <a:pt x="1344822" y="42257"/>
                </a:cubicBezTo>
                <a:cubicBezTo>
                  <a:pt x="1353476" y="48933"/>
                  <a:pt x="1354326" y="55544"/>
                  <a:pt x="1347371" y="62090"/>
                </a:cubicBezTo>
                <a:cubicBezTo>
                  <a:pt x="1340416" y="68636"/>
                  <a:pt x="1332905" y="83550"/>
                  <a:pt x="1324839" y="106831"/>
                </a:cubicBezTo>
                <a:cubicBezTo>
                  <a:pt x="1316772" y="130113"/>
                  <a:pt x="1308455" y="146367"/>
                  <a:pt x="1299887" y="155595"/>
                </a:cubicBezTo>
                <a:cubicBezTo>
                  <a:pt x="1291318" y="164823"/>
                  <a:pt x="1285249" y="164490"/>
                  <a:pt x="1281678" y="154595"/>
                </a:cubicBezTo>
                <a:lnTo>
                  <a:pt x="1248466" y="155800"/>
                </a:lnTo>
                <a:lnTo>
                  <a:pt x="1248466" y="189528"/>
                </a:lnTo>
                <a:cubicBezTo>
                  <a:pt x="1257701" y="188696"/>
                  <a:pt x="1266958" y="186911"/>
                  <a:pt x="1276236" y="184172"/>
                </a:cubicBezTo>
                <a:cubicBezTo>
                  <a:pt x="1285514" y="181433"/>
                  <a:pt x="1294003" y="184222"/>
                  <a:pt x="1301704" y="192539"/>
                </a:cubicBezTo>
                <a:cubicBezTo>
                  <a:pt x="1309405" y="200857"/>
                  <a:pt x="1306214" y="205822"/>
                  <a:pt x="1292132" y="207435"/>
                </a:cubicBezTo>
                <a:cubicBezTo>
                  <a:pt x="1278050" y="209048"/>
                  <a:pt x="1263437" y="211060"/>
                  <a:pt x="1248294" y="213469"/>
                </a:cubicBezTo>
                <a:lnTo>
                  <a:pt x="1247111" y="248918"/>
                </a:lnTo>
                <a:cubicBezTo>
                  <a:pt x="1271719" y="247183"/>
                  <a:pt x="1291652" y="245867"/>
                  <a:pt x="1306910" y="244971"/>
                </a:cubicBezTo>
                <a:cubicBezTo>
                  <a:pt x="1322168" y="244074"/>
                  <a:pt x="1336824" y="242709"/>
                  <a:pt x="1350877" y="240873"/>
                </a:cubicBezTo>
                <a:cubicBezTo>
                  <a:pt x="1364930" y="239037"/>
                  <a:pt x="1376797" y="244670"/>
                  <a:pt x="1386476" y="257769"/>
                </a:cubicBezTo>
                <a:cubicBezTo>
                  <a:pt x="1396156" y="270869"/>
                  <a:pt x="1391642" y="276067"/>
                  <a:pt x="1372936" y="273364"/>
                </a:cubicBezTo>
                <a:cubicBezTo>
                  <a:pt x="1354229" y="270661"/>
                  <a:pt x="1332507" y="269310"/>
                  <a:pt x="1307770" y="269310"/>
                </a:cubicBezTo>
                <a:cubicBezTo>
                  <a:pt x="1282876" y="269310"/>
                  <a:pt x="1250456" y="271557"/>
                  <a:pt x="1210511" y="276053"/>
                </a:cubicBezTo>
                <a:cubicBezTo>
                  <a:pt x="1170567" y="280549"/>
                  <a:pt x="1144708" y="284148"/>
                  <a:pt x="1132934" y="286851"/>
                </a:cubicBezTo>
                <a:cubicBezTo>
                  <a:pt x="1121161" y="289554"/>
                  <a:pt x="1109553" y="286159"/>
                  <a:pt x="1098109" y="276666"/>
                </a:cubicBezTo>
                <a:cubicBezTo>
                  <a:pt x="1086666" y="267173"/>
                  <a:pt x="1089519" y="262426"/>
                  <a:pt x="1106670" y="262426"/>
                </a:cubicBezTo>
                <a:cubicBezTo>
                  <a:pt x="1121053" y="262426"/>
                  <a:pt x="1137383" y="261534"/>
                  <a:pt x="1155660" y="259748"/>
                </a:cubicBezTo>
                <a:cubicBezTo>
                  <a:pt x="1173937" y="257963"/>
                  <a:pt x="1196720" y="255414"/>
                  <a:pt x="1224009" y="252101"/>
                </a:cubicBezTo>
                <a:lnTo>
                  <a:pt x="1224009" y="216674"/>
                </a:lnTo>
                <a:cubicBezTo>
                  <a:pt x="1210013" y="219370"/>
                  <a:pt x="1199358" y="221170"/>
                  <a:pt x="1192045" y="222073"/>
                </a:cubicBezTo>
                <a:cubicBezTo>
                  <a:pt x="1184731" y="222976"/>
                  <a:pt x="1176984" y="219653"/>
                  <a:pt x="1168803" y="212103"/>
                </a:cubicBezTo>
                <a:cubicBezTo>
                  <a:pt x="1160622" y="204553"/>
                  <a:pt x="1162694" y="200491"/>
                  <a:pt x="1175019" y="199917"/>
                </a:cubicBezTo>
                <a:cubicBezTo>
                  <a:pt x="1187345" y="199344"/>
                  <a:pt x="1203675" y="197429"/>
                  <a:pt x="1224009" y="194174"/>
                </a:cubicBezTo>
                <a:lnTo>
                  <a:pt x="1224009" y="157284"/>
                </a:lnTo>
                <a:cubicBezTo>
                  <a:pt x="1212250" y="159033"/>
                  <a:pt x="1201050" y="160726"/>
                  <a:pt x="1190410" y="162360"/>
                </a:cubicBezTo>
                <a:cubicBezTo>
                  <a:pt x="1181189" y="176070"/>
                  <a:pt x="1173962" y="171330"/>
                  <a:pt x="1168727" y="148142"/>
                </a:cubicBezTo>
                <a:cubicBezTo>
                  <a:pt x="1163493" y="124954"/>
                  <a:pt x="1159069" y="105906"/>
                  <a:pt x="1155456" y="91000"/>
                </a:cubicBezTo>
                <a:cubicBezTo>
                  <a:pt x="1151842" y="76093"/>
                  <a:pt x="1146618" y="63592"/>
                  <a:pt x="1139785" y="53497"/>
                </a:cubicBezTo>
                <a:cubicBezTo>
                  <a:pt x="1132952" y="43401"/>
                  <a:pt x="1135021" y="39038"/>
                  <a:pt x="1145991" y="40408"/>
                </a:cubicBezTo>
                <a:cubicBezTo>
                  <a:pt x="1156961" y="41777"/>
                  <a:pt x="1164870" y="42677"/>
                  <a:pt x="1169717" y="43107"/>
                </a:cubicBezTo>
                <a:cubicBezTo>
                  <a:pt x="1174564" y="43537"/>
                  <a:pt x="1189162" y="42648"/>
                  <a:pt x="1213512" y="40440"/>
                </a:cubicBezTo>
                <a:cubicBezTo>
                  <a:pt x="1237862" y="38231"/>
                  <a:pt x="1256421" y="36023"/>
                  <a:pt x="1269191" y="33815"/>
                </a:cubicBezTo>
                <a:cubicBezTo>
                  <a:pt x="1281961" y="31606"/>
                  <a:pt x="1291064" y="28659"/>
                  <a:pt x="1296499" y="24974"/>
                </a:cubicBezTo>
                <a:cubicBezTo>
                  <a:pt x="1299216" y="23131"/>
                  <a:pt x="1302387" y="22282"/>
                  <a:pt x="1306012" y="22428"/>
                </a:cubicBezTo>
                <a:close/>
                <a:moveTo>
                  <a:pt x="1486788" y="21919"/>
                </a:moveTo>
                <a:cubicBezTo>
                  <a:pt x="1488388" y="21679"/>
                  <a:pt x="1490443" y="21794"/>
                  <a:pt x="1492952" y="22264"/>
                </a:cubicBezTo>
                <a:cubicBezTo>
                  <a:pt x="1502991" y="24142"/>
                  <a:pt x="1511566" y="27193"/>
                  <a:pt x="1518679" y="31416"/>
                </a:cubicBezTo>
                <a:cubicBezTo>
                  <a:pt x="1525792" y="35639"/>
                  <a:pt x="1527774" y="41171"/>
                  <a:pt x="1524626" y="48011"/>
                </a:cubicBezTo>
                <a:cubicBezTo>
                  <a:pt x="1521479" y="54852"/>
                  <a:pt x="1519905" y="77724"/>
                  <a:pt x="1519905" y="116629"/>
                </a:cubicBezTo>
                <a:cubicBezTo>
                  <a:pt x="1521597" y="116758"/>
                  <a:pt x="1526512" y="115443"/>
                  <a:pt x="1534650" y="112682"/>
                </a:cubicBezTo>
                <a:cubicBezTo>
                  <a:pt x="1542788" y="109922"/>
                  <a:pt x="1549338" y="111628"/>
                  <a:pt x="1554300" y="117802"/>
                </a:cubicBezTo>
                <a:cubicBezTo>
                  <a:pt x="1559262" y="123975"/>
                  <a:pt x="1557415" y="128478"/>
                  <a:pt x="1548761" y="131310"/>
                </a:cubicBezTo>
                <a:cubicBezTo>
                  <a:pt x="1540107" y="134142"/>
                  <a:pt x="1530423" y="136706"/>
                  <a:pt x="1519711" y="139000"/>
                </a:cubicBezTo>
                <a:cubicBezTo>
                  <a:pt x="1518937" y="159033"/>
                  <a:pt x="1518550" y="176321"/>
                  <a:pt x="1518550" y="190861"/>
                </a:cubicBezTo>
                <a:cubicBezTo>
                  <a:pt x="1530395" y="184566"/>
                  <a:pt x="1541906" y="178945"/>
                  <a:pt x="1553085" y="173997"/>
                </a:cubicBezTo>
                <a:cubicBezTo>
                  <a:pt x="1564263" y="169050"/>
                  <a:pt x="1568809" y="169996"/>
                  <a:pt x="1566722" y="176837"/>
                </a:cubicBezTo>
                <a:cubicBezTo>
                  <a:pt x="1564636" y="183677"/>
                  <a:pt x="1549765" y="195257"/>
                  <a:pt x="1522110" y="211576"/>
                </a:cubicBezTo>
                <a:cubicBezTo>
                  <a:pt x="1494454" y="227895"/>
                  <a:pt x="1477741" y="238898"/>
                  <a:pt x="1471969" y="244583"/>
                </a:cubicBezTo>
                <a:cubicBezTo>
                  <a:pt x="1466197" y="250269"/>
                  <a:pt x="1458321" y="248222"/>
                  <a:pt x="1448340" y="238442"/>
                </a:cubicBezTo>
                <a:cubicBezTo>
                  <a:pt x="1438359" y="228662"/>
                  <a:pt x="1435434" y="223037"/>
                  <a:pt x="1439564" y="221567"/>
                </a:cubicBezTo>
                <a:cubicBezTo>
                  <a:pt x="1443694" y="220098"/>
                  <a:pt x="1447512" y="219148"/>
                  <a:pt x="1451018" y="218717"/>
                </a:cubicBezTo>
                <a:cubicBezTo>
                  <a:pt x="1454524" y="218287"/>
                  <a:pt x="1461235" y="215914"/>
                  <a:pt x="1471152" y="211597"/>
                </a:cubicBezTo>
                <a:cubicBezTo>
                  <a:pt x="1481068" y="207281"/>
                  <a:pt x="1488715" y="203201"/>
                  <a:pt x="1494092" y="199358"/>
                </a:cubicBezTo>
                <a:lnTo>
                  <a:pt x="1494092" y="145131"/>
                </a:lnTo>
                <a:cubicBezTo>
                  <a:pt x="1492099" y="145991"/>
                  <a:pt x="1488313" y="147106"/>
                  <a:pt x="1482735" y="148475"/>
                </a:cubicBezTo>
                <a:cubicBezTo>
                  <a:pt x="1477157" y="149845"/>
                  <a:pt x="1471528" y="150286"/>
                  <a:pt x="1465849" y="149798"/>
                </a:cubicBezTo>
                <a:cubicBezTo>
                  <a:pt x="1460171" y="149311"/>
                  <a:pt x="1454686" y="146005"/>
                  <a:pt x="1449394" y="139882"/>
                </a:cubicBezTo>
                <a:cubicBezTo>
                  <a:pt x="1444102" y="133759"/>
                  <a:pt x="1445809" y="130396"/>
                  <a:pt x="1454513" y="129794"/>
                </a:cubicBezTo>
                <a:cubicBezTo>
                  <a:pt x="1463218" y="129191"/>
                  <a:pt x="1476411" y="126875"/>
                  <a:pt x="1494092" y="122846"/>
                </a:cubicBezTo>
                <a:cubicBezTo>
                  <a:pt x="1494092" y="112593"/>
                  <a:pt x="1493651" y="97532"/>
                  <a:pt x="1492770" y="77663"/>
                </a:cubicBezTo>
                <a:cubicBezTo>
                  <a:pt x="1491888" y="57795"/>
                  <a:pt x="1489188" y="43125"/>
                  <a:pt x="1484671" y="33653"/>
                </a:cubicBezTo>
                <a:cubicBezTo>
                  <a:pt x="1481283" y="26550"/>
                  <a:pt x="1481989" y="22638"/>
                  <a:pt x="1486788" y="21919"/>
                </a:cubicBezTo>
                <a:close/>
                <a:moveTo>
                  <a:pt x="3337245" y="14539"/>
                </a:moveTo>
                <a:cubicBezTo>
                  <a:pt x="3339704" y="14329"/>
                  <a:pt x="3343092" y="15180"/>
                  <a:pt x="3347409" y="17090"/>
                </a:cubicBezTo>
                <a:cubicBezTo>
                  <a:pt x="3356042" y="20912"/>
                  <a:pt x="3363090" y="25677"/>
                  <a:pt x="3368553" y="31384"/>
                </a:cubicBezTo>
                <a:cubicBezTo>
                  <a:pt x="3374017" y="37091"/>
                  <a:pt x="3371999" y="40813"/>
                  <a:pt x="3362498" y="42548"/>
                </a:cubicBezTo>
                <a:cubicBezTo>
                  <a:pt x="3352998" y="44283"/>
                  <a:pt x="3339751" y="49596"/>
                  <a:pt x="3322758" y="58487"/>
                </a:cubicBezTo>
                <a:cubicBezTo>
                  <a:pt x="3332653" y="66388"/>
                  <a:pt x="3336908" y="72594"/>
                  <a:pt x="3335524" y="77104"/>
                </a:cubicBezTo>
                <a:cubicBezTo>
                  <a:pt x="3334141" y="81614"/>
                  <a:pt x="3333033" y="87590"/>
                  <a:pt x="3332201" y="95033"/>
                </a:cubicBezTo>
                <a:cubicBezTo>
                  <a:pt x="3337206" y="93470"/>
                  <a:pt x="3342566" y="91279"/>
                  <a:pt x="3348280" y="88462"/>
                </a:cubicBezTo>
                <a:cubicBezTo>
                  <a:pt x="3353995" y="85644"/>
                  <a:pt x="3360168" y="86959"/>
                  <a:pt x="3366800" y="92409"/>
                </a:cubicBezTo>
                <a:cubicBezTo>
                  <a:pt x="3373433" y="97858"/>
                  <a:pt x="3372239" y="102572"/>
                  <a:pt x="3363219" y="106552"/>
                </a:cubicBezTo>
                <a:cubicBezTo>
                  <a:pt x="3354199" y="110531"/>
                  <a:pt x="3343802" y="114084"/>
                  <a:pt x="3332029" y="117210"/>
                </a:cubicBezTo>
                <a:lnTo>
                  <a:pt x="3330846" y="153455"/>
                </a:lnTo>
                <a:cubicBezTo>
                  <a:pt x="3340697" y="154201"/>
                  <a:pt x="3349460" y="156391"/>
                  <a:pt x="3357131" y="160026"/>
                </a:cubicBezTo>
                <a:cubicBezTo>
                  <a:pt x="3364803" y="163662"/>
                  <a:pt x="3367765" y="169512"/>
                  <a:pt x="3366015" y="177579"/>
                </a:cubicBezTo>
                <a:cubicBezTo>
                  <a:pt x="3364266" y="185645"/>
                  <a:pt x="3359142" y="188001"/>
                  <a:pt x="3350646" y="184645"/>
                </a:cubicBezTo>
                <a:cubicBezTo>
                  <a:pt x="3342149" y="181289"/>
                  <a:pt x="3335549" y="175768"/>
                  <a:pt x="3330846" y="168082"/>
                </a:cubicBezTo>
                <a:cubicBezTo>
                  <a:pt x="3330846" y="187771"/>
                  <a:pt x="3330613" y="209027"/>
                  <a:pt x="3330147" y="231849"/>
                </a:cubicBezTo>
                <a:cubicBezTo>
                  <a:pt x="3329681" y="254672"/>
                  <a:pt x="3327014" y="271798"/>
                  <a:pt x="3322145" y="283227"/>
                </a:cubicBezTo>
                <a:cubicBezTo>
                  <a:pt x="3317276" y="294656"/>
                  <a:pt x="3311860" y="294125"/>
                  <a:pt x="3305894" y="281635"/>
                </a:cubicBezTo>
                <a:cubicBezTo>
                  <a:pt x="3299928" y="269145"/>
                  <a:pt x="3298072" y="258727"/>
                  <a:pt x="3300323" y="250381"/>
                </a:cubicBezTo>
                <a:cubicBezTo>
                  <a:pt x="3302574" y="242035"/>
                  <a:pt x="3304374" y="229802"/>
                  <a:pt x="3305722" y="213684"/>
                </a:cubicBezTo>
                <a:cubicBezTo>
                  <a:pt x="3307070" y="197566"/>
                  <a:pt x="3308195" y="178766"/>
                  <a:pt x="3309099" y="157284"/>
                </a:cubicBezTo>
                <a:cubicBezTo>
                  <a:pt x="3306977" y="169530"/>
                  <a:pt x="3299039" y="184132"/>
                  <a:pt x="3285287" y="201090"/>
                </a:cubicBezTo>
                <a:cubicBezTo>
                  <a:pt x="3271535" y="218047"/>
                  <a:pt x="3256094" y="231183"/>
                  <a:pt x="3238964" y="240497"/>
                </a:cubicBezTo>
                <a:cubicBezTo>
                  <a:pt x="3221835" y="249810"/>
                  <a:pt x="3219225" y="247469"/>
                  <a:pt x="3231135" y="233473"/>
                </a:cubicBezTo>
                <a:cubicBezTo>
                  <a:pt x="3243044" y="219477"/>
                  <a:pt x="3256116" y="202696"/>
                  <a:pt x="3270348" y="183129"/>
                </a:cubicBezTo>
                <a:cubicBezTo>
                  <a:pt x="3284581" y="163561"/>
                  <a:pt x="3296150" y="144148"/>
                  <a:pt x="3305055" y="124889"/>
                </a:cubicBezTo>
                <a:cubicBezTo>
                  <a:pt x="3289066" y="130970"/>
                  <a:pt x="3277396" y="135641"/>
                  <a:pt x="3270047" y="138903"/>
                </a:cubicBezTo>
                <a:cubicBezTo>
                  <a:pt x="3262698" y="142166"/>
                  <a:pt x="3253419" y="140155"/>
                  <a:pt x="3242212" y="132870"/>
                </a:cubicBezTo>
                <a:cubicBezTo>
                  <a:pt x="3231006" y="125585"/>
                  <a:pt x="3232207" y="121078"/>
                  <a:pt x="3245815" y="119350"/>
                </a:cubicBezTo>
                <a:cubicBezTo>
                  <a:pt x="3259424" y="117622"/>
                  <a:pt x="3280519" y="112141"/>
                  <a:pt x="3309099" y="102906"/>
                </a:cubicBezTo>
                <a:cubicBezTo>
                  <a:pt x="3309099" y="91849"/>
                  <a:pt x="3308655" y="83213"/>
                  <a:pt x="3307765" y="76997"/>
                </a:cubicBezTo>
                <a:cubicBezTo>
                  <a:pt x="3306876" y="70780"/>
                  <a:pt x="3306467" y="67399"/>
                  <a:pt x="3306539" y="66855"/>
                </a:cubicBezTo>
                <a:cubicBezTo>
                  <a:pt x="3298078" y="70425"/>
                  <a:pt x="3289417" y="72666"/>
                  <a:pt x="3280555" y="73576"/>
                </a:cubicBezTo>
                <a:cubicBezTo>
                  <a:pt x="3271692" y="74487"/>
                  <a:pt x="3273983" y="70117"/>
                  <a:pt x="3287427" y="60466"/>
                </a:cubicBezTo>
                <a:cubicBezTo>
                  <a:pt x="3300871" y="50815"/>
                  <a:pt x="3311469" y="42548"/>
                  <a:pt x="3319219" y="35665"/>
                </a:cubicBezTo>
                <a:cubicBezTo>
                  <a:pt x="3326971" y="28781"/>
                  <a:pt x="3331448" y="23009"/>
                  <a:pt x="3332653" y="18349"/>
                </a:cubicBezTo>
                <a:cubicBezTo>
                  <a:pt x="3333255" y="16018"/>
                  <a:pt x="3334786" y="14748"/>
                  <a:pt x="3337245" y="14539"/>
                </a:cubicBezTo>
                <a:close/>
                <a:moveTo>
                  <a:pt x="1928965" y="11710"/>
                </a:moveTo>
                <a:cubicBezTo>
                  <a:pt x="1932129" y="10604"/>
                  <a:pt x="1938448" y="11867"/>
                  <a:pt x="1947924" y="15499"/>
                </a:cubicBezTo>
                <a:cubicBezTo>
                  <a:pt x="1966874" y="22762"/>
                  <a:pt x="1975206" y="29685"/>
                  <a:pt x="1972919" y="36267"/>
                </a:cubicBezTo>
                <a:cubicBezTo>
                  <a:pt x="1970632" y="42849"/>
                  <a:pt x="1968832" y="53808"/>
                  <a:pt x="1967520" y="69145"/>
                </a:cubicBezTo>
                <a:cubicBezTo>
                  <a:pt x="1966208" y="84482"/>
                  <a:pt x="1965551" y="101214"/>
                  <a:pt x="1965551" y="119340"/>
                </a:cubicBezTo>
                <a:cubicBezTo>
                  <a:pt x="1975561" y="117633"/>
                  <a:pt x="1984627" y="115715"/>
                  <a:pt x="1992751" y="113586"/>
                </a:cubicBezTo>
                <a:cubicBezTo>
                  <a:pt x="2000875" y="111456"/>
                  <a:pt x="2009863" y="108732"/>
                  <a:pt x="2019714" y="105412"/>
                </a:cubicBezTo>
                <a:cubicBezTo>
                  <a:pt x="2029566" y="102092"/>
                  <a:pt x="2039647" y="103020"/>
                  <a:pt x="2049958" y="108197"/>
                </a:cubicBezTo>
                <a:cubicBezTo>
                  <a:pt x="2060268" y="113374"/>
                  <a:pt x="2059530" y="118788"/>
                  <a:pt x="2047742" y="124438"/>
                </a:cubicBezTo>
                <a:cubicBezTo>
                  <a:pt x="2035955" y="130088"/>
                  <a:pt x="2021611" y="133827"/>
                  <a:pt x="2004711" y="135655"/>
                </a:cubicBezTo>
                <a:cubicBezTo>
                  <a:pt x="1987811" y="137484"/>
                  <a:pt x="1974672" y="138398"/>
                  <a:pt x="1965293" y="138398"/>
                </a:cubicBezTo>
                <a:cubicBezTo>
                  <a:pt x="1964519" y="154617"/>
                  <a:pt x="1963694" y="187857"/>
                  <a:pt x="1962820" y="238120"/>
                </a:cubicBezTo>
                <a:cubicBezTo>
                  <a:pt x="1986825" y="236356"/>
                  <a:pt x="2006382" y="234807"/>
                  <a:pt x="2021489" y="233473"/>
                </a:cubicBezTo>
                <a:cubicBezTo>
                  <a:pt x="2036596" y="232140"/>
                  <a:pt x="2048621" y="230555"/>
                  <a:pt x="2057562" y="228720"/>
                </a:cubicBezTo>
                <a:cubicBezTo>
                  <a:pt x="2066503" y="226884"/>
                  <a:pt x="2075896" y="227411"/>
                  <a:pt x="2085740" y="230301"/>
                </a:cubicBezTo>
                <a:cubicBezTo>
                  <a:pt x="2095585" y="233190"/>
                  <a:pt x="2103658" y="239514"/>
                  <a:pt x="2109961" y="249273"/>
                </a:cubicBezTo>
                <a:cubicBezTo>
                  <a:pt x="2116263" y="259031"/>
                  <a:pt x="2106777" y="263011"/>
                  <a:pt x="2081503" y="261211"/>
                </a:cubicBezTo>
                <a:cubicBezTo>
                  <a:pt x="2056228" y="259411"/>
                  <a:pt x="2033549" y="258737"/>
                  <a:pt x="2013466" y="259189"/>
                </a:cubicBezTo>
                <a:cubicBezTo>
                  <a:pt x="1993382" y="259641"/>
                  <a:pt x="1970868" y="260982"/>
                  <a:pt x="1945923" y="263211"/>
                </a:cubicBezTo>
                <a:cubicBezTo>
                  <a:pt x="1920978" y="265441"/>
                  <a:pt x="1897851" y="267911"/>
                  <a:pt x="1876542" y="270622"/>
                </a:cubicBezTo>
                <a:cubicBezTo>
                  <a:pt x="1855232" y="273332"/>
                  <a:pt x="1841168" y="275368"/>
                  <a:pt x="1834349" y="276731"/>
                </a:cubicBezTo>
                <a:cubicBezTo>
                  <a:pt x="1827531" y="278093"/>
                  <a:pt x="1818869" y="274028"/>
                  <a:pt x="1808365" y="264534"/>
                </a:cubicBezTo>
                <a:cubicBezTo>
                  <a:pt x="1797861" y="255041"/>
                  <a:pt x="1798933" y="250294"/>
                  <a:pt x="1811581" y="250294"/>
                </a:cubicBezTo>
                <a:cubicBezTo>
                  <a:pt x="1821648" y="250294"/>
                  <a:pt x="1838275" y="249402"/>
                  <a:pt x="1861463" y="247616"/>
                </a:cubicBezTo>
                <a:cubicBezTo>
                  <a:pt x="1884651" y="245831"/>
                  <a:pt x="1910291" y="243691"/>
                  <a:pt x="1938384" y="241196"/>
                </a:cubicBezTo>
                <a:lnTo>
                  <a:pt x="1938384" y="97808"/>
                </a:lnTo>
                <a:cubicBezTo>
                  <a:pt x="1938384" y="59046"/>
                  <a:pt x="1935236" y="33822"/>
                  <a:pt x="1928941" y="22135"/>
                </a:cubicBezTo>
                <a:cubicBezTo>
                  <a:pt x="1925793" y="16291"/>
                  <a:pt x="1925801" y="12816"/>
                  <a:pt x="1928965" y="11710"/>
                </a:cubicBezTo>
                <a:close/>
                <a:moveTo>
                  <a:pt x="3063454" y="9764"/>
                </a:moveTo>
                <a:cubicBezTo>
                  <a:pt x="3065343" y="9706"/>
                  <a:pt x="3067677" y="10091"/>
                  <a:pt x="3070457" y="10917"/>
                </a:cubicBezTo>
                <a:cubicBezTo>
                  <a:pt x="3081578" y="14222"/>
                  <a:pt x="3089927" y="18069"/>
                  <a:pt x="3095506" y="22457"/>
                </a:cubicBezTo>
                <a:cubicBezTo>
                  <a:pt x="3101084" y="26845"/>
                  <a:pt x="3101740" y="31664"/>
                  <a:pt x="3097474" y="36912"/>
                </a:cubicBezTo>
                <a:cubicBezTo>
                  <a:pt x="3093208" y="42161"/>
                  <a:pt x="3088167" y="50593"/>
                  <a:pt x="3082352" y="62208"/>
                </a:cubicBezTo>
                <a:cubicBezTo>
                  <a:pt x="3076537" y="73824"/>
                  <a:pt x="3067965" y="85669"/>
                  <a:pt x="3056637" y="97743"/>
                </a:cubicBezTo>
                <a:cubicBezTo>
                  <a:pt x="3084987" y="96955"/>
                  <a:pt x="3102515" y="94058"/>
                  <a:pt x="3109219" y="89053"/>
                </a:cubicBezTo>
                <a:cubicBezTo>
                  <a:pt x="3115922" y="84048"/>
                  <a:pt x="3123691" y="83475"/>
                  <a:pt x="3132525" y="87332"/>
                </a:cubicBezTo>
                <a:cubicBezTo>
                  <a:pt x="3141358" y="91190"/>
                  <a:pt x="3148468" y="96012"/>
                  <a:pt x="3153853" y="101798"/>
                </a:cubicBezTo>
                <a:cubicBezTo>
                  <a:pt x="3159237" y="107584"/>
                  <a:pt x="3159642" y="112969"/>
                  <a:pt x="3155068" y="117952"/>
                </a:cubicBezTo>
                <a:cubicBezTo>
                  <a:pt x="3150493" y="122935"/>
                  <a:pt x="3147321" y="134752"/>
                  <a:pt x="3145550" y="153401"/>
                </a:cubicBezTo>
                <a:cubicBezTo>
                  <a:pt x="3143778" y="172051"/>
                  <a:pt x="3142219" y="190808"/>
                  <a:pt x="3140871" y="209672"/>
                </a:cubicBezTo>
                <a:cubicBezTo>
                  <a:pt x="3139523" y="228537"/>
                  <a:pt x="3135544" y="244809"/>
                  <a:pt x="3128933" y="258490"/>
                </a:cubicBezTo>
                <a:cubicBezTo>
                  <a:pt x="3122322" y="272170"/>
                  <a:pt x="3112065" y="282571"/>
                  <a:pt x="3098162" y="289691"/>
                </a:cubicBezTo>
                <a:cubicBezTo>
                  <a:pt x="3084259" y="296811"/>
                  <a:pt x="3076781" y="295022"/>
                  <a:pt x="3075727" y="284324"/>
                </a:cubicBezTo>
                <a:cubicBezTo>
                  <a:pt x="3074673" y="273626"/>
                  <a:pt x="3068951" y="261451"/>
                  <a:pt x="3058562" y="247799"/>
                </a:cubicBezTo>
                <a:cubicBezTo>
                  <a:pt x="3048173" y="234147"/>
                  <a:pt x="3049578" y="230519"/>
                  <a:pt x="3062778" y="236915"/>
                </a:cubicBezTo>
                <a:cubicBezTo>
                  <a:pt x="3075978" y="243311"/>
                  <a:pt x="3085195" y="246910"/>
                  <a:pt x="3090429" y="247713"/>
                </a:cubicBezTo>
                <a:cubicBezTo>
                  <a:pt x="3095664" y="248516"/>
                  <a:pt x="3100536" y="243709"/>
                  <a:pt x="3105046" y="233291"/>
                </a:cubicBezTo>
                <a:cubicBezTo>
                  <a:pt x="3109555" y="222872"/>
                  <a:pt x="3112710" y="207095"/>
                  <a:pt x="3114510" y="185957"/>
                </a:cubicBezTo>
                <a:cubicBezTo>
                  <a:pt x="3116310" y="164820"/>
                  <a:pt x="3117210" y="147138"/>
                  <a:pt x="3117210" y="132913"/>
                </a:cubicBezTo>
                <a:cubicBezTo>
                  <a:pt x="3117210" y="120078"/>
                  <a:pt x="3115973" y="112833"/>
                  <a:pt x="3113499" y="111177"/>
                </a:cubicBezTo>
                <a:cubicBezTo>
                  <a:pt x="3111026" y="109520"/>
                  <a:pt x="3104877" y="109925"/>
                  <a:pt x="3095054" y="112392"/>
                </a:cubicBezTo>
                <a:lnTo>
                  <a:pt x="3066918" y="119447"/>
                </a:lnTo>
                <a:cubicBezTo>
                  <a:pt x="3060092" y="120379"/>
                  <a:pt x="3054027" y="118142"/>
                  <a:pt x="3048721" y="112736"/>
                </a:cubicBezTo>
                <a:cubicBezTo>
                  <a:pt x="3034997" y="128324"/>
                  <a:pt x="3020711" y="140319"/>
                  <a:pt x="3005862" y="148723"/>
                </a:cubicBezTo>
                <a:cubicBezTo>
                  <a:pt x="3002149" y="150824"/>
                  <a:pt x="2999354" y="152102"/>
                  <a:pt x="2997476" y="152558"/>
                </a:cubicBezTo>
                <a:lnTo>
                  <a:pt x="2995814" y="151925"/>
                </a:lnTo>
                <a:lnTo>
                  <a:pt x="2995496" y="157488"/>
                </a:lnTo>
                <a:cubicBezTo>
                  <a:pt x="2995290" y="164820"/>
                  <a:pt x="2995411" y="173883"/>
                  <a:pt x="2995859" y="184677"/>
                </a:cubicBezTo>
                <a:cubicBezTo>
                  <a:pt x="2996755" y="206266"/>
                  <a:pt x="2996045" y="222614"/>
                  <a:pt x="2993730" y="233721"/>
                </a:cubicBezTo>
                <a:cubicBezTo>
                  <a:pt x="2991414" y="244827"/>
                  <a:pt x="2988302" y="253761"/>
                  <a:pt x="2984394" y="260523"/>
                </a:cubicBezTo>
                <a:cubicBezTo>
                  <a:pt x="2980487" y="267284"/>
                  <a:pt x="2976303" y="267384"/>
                  <a:pt x="2971843" y="260824"/>
                </a:cubicBezTo>
                <a:cubicBezTo>
                  <a:pt x="2967383" y="254263"/>
                  <a:pt x="2963970" y="248814"/>
                  <a:pt x="2961604" y="244476"/>
                </a:cubicBezTo>
                <a:cubicBezTo>
                  <a:pt x="2959238" y="240138"/>
                  <a:pt x="2956926" y="237793"/>
                  <a:pt x="2954667" y="237442"/>
                </a:cubicBezTo>
                <a:cubicBezTo>
                  <a:pt x="2952409" y="237091"/>
                  <a:pt x="2941183" y="238564"/>
                  <a:pt x="2920992" y="241862"/>
                </a:cubicBezTo>
                <a:cubicBezTo>
                  <a:pt x="2916289" y="261967"/>
                  <a:pt x="2910922" y="267467"/>
                  <a:pt x="2904892" y="258361"/>
                </a:cubicBezTo>
                <a:cubicBezTo>
                  <a:pt x="2898862" y="249255"/>
                  <a:pt x="2895847" y="237130"/>
                  <a:pt x="2895847" y="221987"/>
                </a:cubicBezTo>
                <a:cubicBezTo>
                  <a:pt x="2895847" y="207718"/>
                  <a:pt x="2895406" y="189990"/>
                  <a:pt x="2894524" y="168803"/>
                </a:cubicBezTo>
                <a:cubicBezTo>
                  <a:pt x="2893642" y="147615"/>
                  <a:pt x="2890494" y="132278"/>
                  <a:pt x="2885081" y="122792"/>
                </a:cubicBezTo>
                <a:cubicBezTo>
                  <a:pt x="2879668" y="113306"/>
                  <a:pt x="2880589" y="108563"/>
                  <a:pt x="2887845" y="108563"/>
                </a:cubicBezTo>
                <a:cubicBezTo>
                  <a:pt x="2892635" y="108563"/>
                  <a:pt x="2898235" y="109000"/>
                  <a:pt x="2904645" y="109875"/>
                </a:cubicBezTo>
                <a:cubicBezTo>
                  <a:pt x="2911528" y="101228"/>
                  <a:pt x="2919207" y="87856"/>
                  <a:pt x="2927682" y="69758"/>
                </a:cubicBezTo>
                <a:cubicBezTo>
                  <a:pt x="2936157" y="51661"/>
                  <a:pt x="2938821" y="37403"/>
                  <a:pt x="2935674" y="26985"/>
                </a:cubicBezTo>
                <a:cubicBezTo>
                  <a:pt x="2932525" y="16567"/>
                  <a:pt x="2940452" y="15481"/>
                  <a:pt x="2959453" y="23726"/>
                </a:cubicBezTo>
                <a:cubicBezTo>
                  <a:pt x="2975657" y="31556"/>
                  <a:pt x="2980666" y="38450"/>
                  <a:pt x="2974478" y="44408"/>
                </a:cubicBezTo>
                <a:cubicBezTo>
                  <a:pt x="2968290" y="50367"/>
                  <a:pt x="2961625" y="58702"/>
                  <a:pt x="2954484" y="69414"/>
                </a:cubicBezTo>
                <a:cubicBezTo>
                  <a:pt x="2947343" y="80126"/>
                  <a:pt x="2936401" y="93613"/>
                  <a:pt x="2921659" y="109875"/>
                </a:cubicBezTo>
                <a:cubicBezTo>
                  <a:pt x="2939011" y="107380"/>
                  <a:pt x="2951071" y="103157"/>
                  <a:pt x="2957840" y="97206"/>
                </a:cubicBezTo>
                <a:cubicBezTo>
                  <a:pt x="2964608" y="91254"/>
                  <a:pt x="2971936" y="90200"/>
                  <a:pt x="2979823" y="94044"/>
                </a:cubicBezTo>
                <a:cubicBezTo>
                  <a:pt x="2987710" y="97887"/>
                  <a:pt x="2994612" y="101888"/>
                  <a:pt x="3000527" y="106046"/>
                </a:cubicBezTo>
                <a:cubicBezTo>
                  <a:pt x="3006442" y="110205"/>
                  <a:pt x="3007779" y="115084"/>
                  <a:pt x="3004539" y="120684"/>
                </a:cubicBezTo>
                <a:cubicBezTo>
                  <a:pt x="3001298" y="126284"/>
                  <a:pt x="2998817" y="132952"/>
                  <a:pt x="2997096" y="140689"/>
                </a:cubicBezTo>
                <a:cubicBezTo>
                  <a:pt x="2996666" y="142623"/>
                  <a:pt x="2996317" y="144990"/>
                  <a:pt x="2996051" y="147790"/>
                </a:cubicBezTo>
                <a:lnTo>
                  <a:pt x="2996029" y="148162"/>
                </a:lnTo>
                <a:lnTo>
                  <a:pt x="2997218" y="145428"/>
                </a:lnTo>
                <a:cubicBezTo>
                  <a:pt x="2999010" y="142595"/>
                  <a:pt x="3001719" y="138939"/>
                  <a:pt x="3005345" y="134461"/>
                </a:cubicBezTo>
                <a:cubicBezTo>
                  <a:pt x="3019850" y="116551"/>
                  <a:pt x="3033122" y="96076"/>
                  <a:pt x="3045161" y="73039"/>
                </a:cubicBezTo>
                <a:cubicBezTo>
                  <a:pt x="3057199" y="50001"/>
                  <a:pt x="3061645" y="33062"/>
                  <a:pt x="3058497" y="22221"/>
                </a:cubicBezTo>
                <a:cubicBezTo>
                  <a:pt x="3056137" y="14090"/>
                  <a:pt x="3057789" y="9938"/>
                  <a:pt x="3063454" y="9764"/>
                </a:cubicBezTo>
                <a:close/>
                <a:moveTo>
                  <a:pt x="901694" y="9179"/>
                </a:moveTo>
                <a:cubicBezTo>
                  <a:pt x="903153" y="9172"/>
                  <a:pt x="904931" y="9526"/>
                  <a:pt x="907026" y="10239"/>
                </a:cubicBezTo>
                <a:cubicBezTo>
                  <a:pt x="915408" y="13093"/>
                  <a:pt x="923084" y="16707"/>
                  <a:pt x="930053" y="21081"/>
                </a:cubicBezTo>
                <a:cubicBezTo>
                  <a:pt x="937022" y="25454"/>
                  <a:pt x="937671" y="30545"/>
                  <a:pt x="932000" y="36353"/>
                </a:cubicBezTo>
                <a:cubicBezTo>
                  <a:pt x="926328" y="42161"/>
                  <a:pt x="919269" y="51826"/>
                  <a:pt x="910823" y="65349"/>
                </a:cubicBezTo>
                <a:cubicBezTo>
                  <a:pt x="923313" y="64560"/>
                  <a:pt x="931308" y="63388"/>
                  <a:pt x="934807" y="61832"/>
                </a:cubicBezTo>
                <a:cubicBezTo>
                  <a:pt x="938306" y="60276"/>
                  <a:pt x="941704" y="57548"/>
                  <a:pt x="945003" y="53647"/>
                </a:cubicBezTo>
                <a:cubicBezTo>
                  <a:pt x="948301" y="49747"/>
                  <a:pt x="953775" y="49729"/>
                  <a:pt x="961426" y="53593"/>
                </a:cubicBezTo>
                <a:cubicBezTo>
                  <a:pt x="969076" y="57458"/>
                  <a:pt x="975153" y="61685"/>
                  <a:pt x="979656" y="66274"/>
                </a:cubicBezTo>
                <a:cubicBezTo>
                  <a:pt x="984159" y="70863"/>
                  <a:pt x="983087" y="75505"/>
                  <a:pt x="976440" y="80202"/>
                </a:cubicBezTo>
                <a:cubicBezTo>
                  <a:pt x="969793" y="84898"/>
                  <a:pt x="963473" y="92380"/>
                  <a:pt x="957479" y="102648"/>
                </a:cubicBezTo>
                <a:lnTo>
                  <a:pt x="939152" y="132827"/>
                </a:lnTo>
                <a:cubicBezTo>
                  <a:pt x="947211" y="139638"/>
                  <a:pt x="960748" y="147464"/>
                  <a:pt x="979763" y="156305"/>
                </a:cubicBezTo>
                <a:cubicBezTo>
                  <a:pt x="998778" y="165146"/>
                  <a:pt x="1015661" y="171782"/>
                  <a:pt x="1030409" y="176213"/>
                </a:cubicBezTo>
                <a:cubicBezTo>
                  <a:pt x="1045158" y="180644"/>
                  <a:pt x="1046130" y="184215"/>
                  <a:pt x="1033324" y="186925"/>
                </a:cubicBezTo>
                <a:cubicBezTo>
                  <a:pt x="1020518" y="189635"/>
                  <a:pt x="1007712" y="191446"/>
                  <a:pt x="994907" y="192356"/>
                </a:cubicBezTo>
                <a:cubicBezTo>
                  <a:pt x="982101" y="193267"/>
                  <a:pt x="972798" y="191808"/>
                  <a:pt x="966997" y="187979"/>
                </a:cubicBezTo>
                <a:cubicBezTo>
                  <a:pt x="961196" y="184150"/>
                  <a:pt x="946229" y="171667"/>
                  <a:pt x="922094" y="150530"/>
                </a:cubicBezTo>
                <a:cubicBezTo>
                  <a:pt x="908270" y="168756"/>
                  <a:pt x="894059" y="183340"/>
                  <a:pt x="879461" y="194282"/>
                </a:cubicBezTo>
                <a:cubicBezTo>
                  <a:pt x="872205" y="198827"/>
                  <a:pt x="866010" y="200849"/>
                  <a:pt x="860876" y="200348"/>
                </a:cubicBezTo>
                <a:lnTo>
                  <a:pt x="858725" y="200348"/>
                </a:lnTo>
                <a:cubicBezTo>
                  <a:pt x="866411" y="202255"/>
                  <a:pt x="872592" y="203850"/>
                  <a:pt x="877267" y="205134"/>
                </a:cubicBezTo>
                <a:cubicBezTo>
                  <a:pt x="881942" y="206417"/>
                  <a:pt x="888753" y="206629"/>
                  <a:pt x="897701" y="205768"/>
                </a:cubicBezTo>
                <a:cubicBezTo>
                  <a:pt x="906650" y="204908"/>
                  <a:pt x="915623" y="203406"/>
                  <a:pt x="924622" y="201262"/>
                </a:cubicBezTo>
                <a:cubicBezTo>
                  <a:pt x="933620" y="199118"/>
                  <a:pt x="940156" y="196400"/>
                  <a:pt x="944228" y="193109"/>
                </a:cubicBezTo>
                <a:cubicBezTo>
                  <a:pt x="948301" y="189818"/>
                  <a:pt x="955174" y="190069"/>
                  <a:pt x="964846" y="193862"/>
                </a:cubicBezTo>
                <a:cubicBezTo>
                  <a:pt x="974518" y="197655"/>
                  <a:pt x="982553" y="202240"/>
                  <a:pt x="988948" y="207618"/>
                </a:cubicBezTo>
                <a:cubicBezTo>
                  <a:pt x="995344" y="212996"/>
                  <a:pt x="995258" y="218742"/>
                  <a:pt x="988690" y="224859"/>
                </a:cubicBezTo>
                <a:cubicBezTo>
                  <a:pt x="982122" y="230975"/>
                  <a:pt x="975060" y="241131"/>
                  <a:pt x="967502" y="255328"/>
                </a:cubicBezTo>
                <a:cubicBezTo>
                  <a:pt x="981900" y="269152"/>
                  <a:pt x="979175" y="276064"/>
                  <a:pt x="959329" y="276064"/>
                </a:cubicBezTo>
                <a:cubicBezTo>
                  <a:pt x="943425" y="276064"/>
                  <a:pt x="920201" y="277763"/>
                  <a:pt x="889657" y="281162"/>
                </a:cubicBezTo>
                <a:cubicBezTo>
                  <a:pt x="882974" y="298456"/>
                  <a:pt x="876930" y="298582"/>
                  <a:pt x="871523" y="281538"/>
                </a:cubicBezTo>
                <a:cubicBezTo>
                  <a:pt x="866117" y="264495"/>
                  <a:pt x="862532" y="250775"/>
                  <a:pt x="860768" y="240378"/>
                </a:cubicBezTo>
                <a:cubicBezTo>
                  <a:pt x="859004" y="229982"/>
                  <a:pt x="855964" y="221327"/>
                  <a:pt x="851648" y="214415"/>
                </a:cubicBezTo>
                <a:cubicBezTo>
                  <a:pt x="849597" y="210300"/>
                  <a:pt x="848572" y="208801"/>
                  <a:pt x="848572" y="209920"/>
                </a:cubicBezTo>
                <a:cubicBezTo>
                  <a:pt x="846779" y="211597"/>
                  <a:pt x="843101" y="213361"/>
                  <a:pt x="837537" y="215211"/>
                </a:cubicBezTo>
                <a:cubicBezTo>
                  <a:pt x="821490" y="217993"/>
                  <a:pt x="820598" y="214132"/>
                  <a:pt x="834859" y="203628"/>
                </a:cubicBezTo>
                <a:cubicBezTo>
                  <a:pt x="849120" y="193124"/>
                  <a:pt x="862055" y="182071"/>
                  <a:pt x="873664" y="170470"/>
                </a:cubicBezTo>
                <a:cubicBezTo>
                  <a:pt x="885272" y="158868"/>
                  <a:pt x="895801" y="147074"/>
                  <a:pt x="905252" y="135085"/>
                </a:cubicBezTo>
                <a:cubicBezTo>
                  <a:pt x="898096" y="128589"/>
                  <a:pt x="888846" y="121139"/>
                  <a:pt x="877503" y="112736"/>
                </a:cubicBezTo>
                <a:cubicBezTo>
                  <a:pt x="873273" y="117798"/>
                  <a:pt x="867393" y="121315"/>
                  <a:pt x="859865" y="123287"/>
                </a:cubicBezTo>
                <a:cubicBezTo>
                  <a:pt x="852336" y="125259"/>
                  <a:pt x="852225" y="121118"/>
                  <a:pt x="859531" y="110865"/>
                </a:cubicBezTo>
                <a:cubicBezTo>
                  <a:pt x="866838" y="100611"/>
                  <a:pt x="874725" y="87239"/>
                  <a:pt x="883193" y="70748"/>
                </a:cubicBezTo>
                <a:cubicBezTo>
                  <a:pt x="891661" y="54257"/>
                  <a:pt x="896554" y="43666"/>
                  <a:pt x="897874" y="38977"/>
                </a:cubicBezTo>
                <a:cubicBezTo>
                  <a:pt x="899193" y="34288"/>
                  <a:pt x="898953" y="27613"/>
                  <a:pt x="897153" y="18951"/>
                </a:cubicBezTo>
                <a:cubicBezTo>
                  <a:pt x="895803" y="12455"/>
                  <a:pt x="897317" y="9197"/>
                  <a:pt x="901694" y="9179"/>
                </a:cubicBezTo>
                <a:close/>
                <a:moveTo>
                  <a:pt x="503009" y="8067"/>
                </a:moveTo>
                <a:cubicBezTo>
                  <a:pt x="513893" y="9472"/>
                  <a:pt x="523594" y="12448"/>
                  <a:pt x="532112" y="16994"/>
                </a:cubicBezTo>
                <a:cubicBezTo>
                  <a:pt x="540630" y="21539"/>
                  <a:pt x="544054" y="29634"/>
                  <a:pt x="542383" y="41279"/>
                </a:cubicBezTo>
                <a:cubicBezTo>
                  <a:pt x="540713" y="52923"/>
                  <a:pt x="534615" y="55658"/>
                  <a:pt x="524089" y="49485"/>
                </a:cubicBezTo>
                <a:cubicBezTo>
                  <a:pt x="513563" y="43311"/>
                  <a:pt x="504385" y="35320"/>
                  <a:pt x="496556" y="25512"/>
                </a:cubicBezTo>
                <a:cubicBezTo>
                  <a:pt x="489973" y="12476"/>
                  <a:pt x="492124" y="6661"/>
                  <a:pt x="503009" y="8067"/>
                </a:cubicBezTo>
                <a:close/>
                <a:moveTo>
                  <a:pt x="785970" y="6091"/>
                </a:moveTo>
                <a:cubicBezTo>
                  <a:pt x="787581" y="5971"/>
                  <a:pt x="789648" y="6206"/>
                  <a:pt x="792172" y="6798"/>
                </a:cubicBezTo>
                <a:cubicBezTo>
                  <a:pt x="802267" y="9164"/>
                  <a:pt x="810843" y="12451"/>
                  <a:pt x="817898" y="16660"/>
                </a:cubicBezTo>
                <a:cubicBezTo>
                  <a:pt x="824954" y="20869"/>
                  <a:pt x="826441" y="26648"/>
                  <a:pt x="822362" y="33997"/>
                </a:cubicBezTo>
                <a:cubicBezTo>
                  <a:pt x="818282" y="41347"/>
                  <a:pt x="815819" y="64395"/>
                  <a:pt x="814973" y="103142"/>
                </a:cubicBezTo>
                <a:cubicBezTo>
                  <a:pt x="818615" y="103243"/>
                  <a:pt x="823548" y="102368"/>
                  <a:pt x="829772" y="100518"/>
                </a:cubicBezTo>
                <a:cubicBezTo>
                  <a:pt x="835996" y="98668"/>
                  <a:pt x="841162" y="99902"/>
                  <a:pt x="845270" y="104218"/>
                </a:cubicBezTo>
                <a:cubicBezTo>
                  <a:pt x="849378" y="108534"/>
                  <a:pt x="849264" y="112550"/>
                  <a:pt x="844926" y="116264"/>
                </a:cubicBezTo>
                <a:cubicBezTo>
                  <a:pt x="840588" y="119978"/>
                  <a:pt x="830539" y="123900"/>
                  <a:pt x="814779" y="128030"/>
                </a:cubicBezTo>
                <a:lnTo>
                  <a:pt x="813639" y="156316"/>
                </a:lnTo>
                <a:cubicBezTo>
                  <a:pt x="818916" y="156961"/>
                  <a:pt x="826309" y="159292"/>
                  <a:pt x="835816" y="163307"/>
                </a:cubicBezTo>
                <a:cubicBezTo>
                  <a:pt x="845324" y="167322"/>
                  <a:pt x="849497" y="174973"/>
                  <a:pt x="848335" y="186258"/>
                </a:cubicBezTo>
                <a:cubicBezTo>
                  <a:pt x="847174" y="197544"/>
                  <a:pt x="841022" y="199372"/>
                  <a:pt x="829879" y="191743"/>
                </a:cubicBezTo>
                <a:cubicBezTo>
                  <a:pt x="818737" y="184114"/>
                  <a:pt x="813324" y="178027"/>
                  <a:pt x="813639" y="173481"/>
                </a:cubicBezTo>
                <a:lnTo>
                  <a:pt x="813639" y="236851"/>
                </a:lnTo>
                <a:cubicBezTo>
                  <a:pt x="813639" y="255937"/>
                  <a:pt x="811560" y="273544"/>
                  <a:pt x="807401" y="289669"/>
                </a:cubicBezTo>
                <a:cubicBezTo>
                  <a:pt x="803242" y="305795"/>
                  <a:pt x="797589" y="306261"/>
                  <a:pt x="790440" y="291067"/>
                </a:cubicBezTo>
                <a:cubicBezTo>
                  <a:pt x="783292" y="275874"/>
                  <a:pt x="781069" y="263441"/>
                  <a:pt x="783772" y="253768"/>
                </a:cubicBezTo>
                <a:cubicBezTo>
                  <a:pt x="786475" y="244096"/>
                  <a:pt x="788275" y="233445"/>
                  <a:pt x="789171" y="221815"/>
                </a:cubicBezTo>
                <a:cubicBezTo>
                  <a:pt x="790067" y="210185"/>
                  <a:pt x="790967" y="193177"/>
                  <a:pt x="791871" y="170792"/>
                </a:cubicBezTo>
                <a:cubicBezTo>
                  <a:pt x="783252" y="193220"/>
                  <a:pt x="772508" y="211099"/>
                  <a:pt x="759638" y="224428"/>
                </a:cubicBezTo>
                <a:cubicBezTo>
                  <a:pt x="746767" y="237758"/>
                  <a:pt x="734298" y="246548"/>
                  <a:pt x="722231" y="250800"/>
                </a:cubicBezTo>
                <a:cubicBezTo>
                  <a:pt x="710164" y="255052"/>
                  <a:pt x="710049" y="250667"/>
                  <a:pt x="721887" y="237646"/>
                </a:cubicBezTo>
                <a:cubicBezTo>
                  <a:pt x="733725" y="224626"/>
                  <a:pt x="745670" y="208518"/>
                  <a:pt x="757723" y="189323"/>
                </a:cubicBezTo>
                <a:cubicBezTo>
                  <a:pt x="769776" y="170129"/>
                  <a:pt x="779359" y="152250"/>
                  <a:pt x="786472" y="135688"/>
                </a:cubicBezTo>
                <a:cubicBezTo>
                  <a:pt x="772734" y="141065"/>
                  <a:pt x="760760" y="143983"/>
                  <a:pt x="750549" y="144442"/>
                </a:cubicBezTo>
                <a:cubicBezTo>
                  <a:pt x="740339" y="144901"/>
                  <a:pt x="732076" y="142176"/>
                  <a:pt x="725759" y="136268"/>
                </a:cubicBezTo>
                <a:cubicBezTo>
                  <a:pt x="719442" y="130360"/>
                  <a:pt x="724189" y="126087"/>
                  <a:pt x="739999" y="123448"/>
                </a:cubicBezTo>
                <a:cubicBezTo>
                  <a:pt x="755809" y="120810"/>
                  <a:pt x="773551" y="116213"/>
                  <a:pt x="793226" y="109660"/>
                </a:cubicBezTo>
                <a:cubicBezTo>
                  <a:pt x="793226" y="86644"/>
                  <a:pt x="792785" y="67668"/>
                  <a:pt x="791903" y="52733"/>
                </a:cubicBezTo>
                <a:cubicBezTo>
                  <a:pt x="791021" y="37798"/>
                  <a:pt x="788322" y="25816"/>
                  <a:pt x="783804" y="16789"/>
                </a:cubicBezTo>
                <a:cubicBezTo>
                  <a:pt x="780416" y="10019"/>
                  <a:pt x="781138" y="6453"/>
                  <a:pt x="785970" y="6091"/>
                </a:cubicBezTo>
                <a:close/>
                <a:moveTo>
                  <a:pt x="2658997" y="5367"/>
                </a:moveTo>
                <a:cubicBezTo>
                  <a:pt x="2671258" y="6780"/>
                  <a:pt x="2681411" y="9748"/>
                  <a:pt x="2689455" y="14273"/>
                </a:cubicBezTo>
                <a:cubicBezTo>
                  <a:pt x="2697500" y="18797"/>
                  <a:pt x="2701523" y="25949"/>
                  <a:pt x="2701523" y="35729"/>
                </a:cubicBezTo>
                <a:cubicBezTo>
                  <a:pt x="2701523" y="46585"/>
                  <a:pt x="2698067" y="51521"/>
                  <a:pt x="2691155" y="50539"/>
                </a:cubicBezTo>
                <a:cubicBezTo>
                  <a:pt x="2684243" y="49557"/>
                  <a:pt x="2675868" y="45129"/>
                  <a:pt x="2666031" y="37256"/>
                </a:cubicBezTo>
                <a:cubicBezTo>
                  <a:pt x="2657800" y="29943"/>
                  <a:pt x="2651504" y="22446"/>
                  <a:pt x="2647145" y="14767"/>
                </a:cubicBezTo>
                <a:cubicBezTo>
                  <a:pt x="2642785" y="7088"/>
                  <a:pt x="2646736" y="3955"/>
                  <a:pt x="2658997" y="5367"/>
                </a:cubicBezTo>
                <a:close/>
                <a:moveTo>
                  <a:pt x="1626424" y="3335"/>
                </a:moveTo>
                <a:cubicBezTo>
                  <a:pt x="1632748" y="4295"/>
                  <a:pt x="1640423" y="6898"/>
                  <a:pt x="1649451" y="11143"/>
                </a:cubicBezTo>
                <a:cubicBezTo>
                  <a:pt x="1658478" y="15387"/>
                  <a:pt x="1661324" y="19998"/>
                  <a:pt x="1657990" y="24974"/>
                </a:cubicBezTo>
                <a:cubicBezTo>
                  <a:pt x="1654656" y="29950"/>
                  <a:pt x="1650021" y="38454"/>
                  <a:pt x="1644084" y="50485"/>
                </a:cubicBezTo>
                <a:cubicBezTo>
                  <a:pt x="1653706" y="48879"/>
                  <a:pt x="1662572" y="46678"/>
                  <a:pt x="1670681" y="43881"/>
                </a:cubicBezTo>
                <a:cubicBezTo>
                  <a:pt x="1678791" y="41085"/>
                  <a:pt x="1685836" y="42670"/>
                  <a:pt x="1691815" y="48635"/>
                </a:cubicBezTo>
                <a:cubicBezTo>
                  <a:pt x="1697795" y="54601"/>
                  <a:pt x="1698046" y="58878"/>
                  <a:pt x="1692568" y="61466"/>
                </a:cubicBezTo>
                <a:cubicBezTo>
                  <a:pt x="1687090" y="64055"/>
                  <a:pt x="1679712" y="66281"/>
                  <a:pt x="1670434" y="68145"/>
                </a:cubicBezTo>
                <a:lnTo>
                  <a:pt x="1638986" y="74405"/>
                </a:lnTo>
                <a:cubicBezTo>
                  <a:pt x="1635759" y="83296"/>
                  <a:pt x="1632963" y="89720"/>
                  <a:pt x="1630597" y="93678"/>
                </a:cubicBezTo>
                <a:cubicBezTo>
                  <a:pt x="1642499" y="91269"/>
                  <a:pt x="1650483" y="88419"/>
                  <a:pt x="1654549" y="85128"/>
                </a:cubicBezTo>
                <a:cubicBezTo>
                  <a:pt x="1658614" y="81836"/>
                  <a:pt x="1664870" y="81894"/>
                  <a:pt x="1673317" y="85300"/>
                </a:cubicBezTo>
                <a:cubicBezTo>
                  <a:pt x="1681763" y="88705"/>
                  <a:pt x="1688675" y="93280"/>
                  <a:pt x="1694052" y="99023"/>
                </a:cubicBezTo>
                <a:cubicBezTo>
                  <a:pt x="1699430" y="104766"/>
                  <a:pt x="1700072" y="110112"/>
                  <a:pt x="1695977" y="115059"/>
                </a:cubicBezTo>
                <a:cubicBezTo>
                  <a:pt x="1691883" y="120006"/>
                  <a:pt x="1689399" y="129865"/>
                  <a:pt x="1688524" y="144636"/>
                </a:cubicBezTo>
                <a:cubicBezTo>
                  <a:pt x="1687650" y="159406"/>
                  <a:pt x="1686782" y="180666"/>
                  <a:pt x="1685921" y="208414"/>
                </a:cubicBezTo>
                <a:cubicBezTo>
                  <a:pt x="1699645" y="205790"/>
                  <a:pt x="1710999" y="203786"/>
                  <a:pt x="1719983" y="202402"/>
                </a:cubicBezTo>
                <a:cubicBezTo>
                  <a:pt x="1728967" y="201018"/>
                  <a:pt x="1737234" y="204678"/>
                  <a:pt x="1744784" y="213383"/>
                </a:cubicBezTo>
                <a:cubicBezTo>
                  <a:pt x="1752335" y="222087"/>
                  <a:pt x="1752102" y="227063"/>
                  <a:pt x="1744085" y="228311"/>
                </a:cubicBezTo>
                <a:cubicBezTo>
                  <a:pt x="1736069" y="229559"/>
                  <a:pt x="1725522" y="229956"/>
                  <a:pt x="1712444" y="229505"/>
                </a:cubicBezTo>
                <a:cubicBezTo>
                  <a:pt x="1699365" y="229053"/>
                  <a:pt x="1682172" y="229942"/>
                  <a:pt x="1660862" y="232172"/>
                </a:cubicBezTo>
                <a:cubicBezTo>
                  <a:pt x="1639552" y="234402"/>
                  <a:pt x="1619655" y="236865"/>
                  <a:pt x="1601171" y="239561"/>
                </a:cubicBezTo>
                <a:lnTo>
                  <a:pt x="1599754" y="239805"/>
                </a:lnTo>
                <a:lnTo>
                  <a:pt x="1600128" y="239927"/>
                </a:lnTo>
                <a:cubicBezTo>
                  <a:pt x="1607979" y="243841"/>
                  <a:pt x="1614278" y="248165"/>
                  <a:pt x="1619024" y="252897"/>
                </a:cubicBezTo>
                <a:cubicBezTo>
                  <a:pt x="1624029" y="258103"/>
                  <a:pt x="1623362" y="262889"/>
                  <a:pt x="1617024" y="267255"/>
                </a:cubicBezTo>
                <a:cubicBezTo>
                  <a:pt x="1610686" y="271622"/>
                  <a:pt x="1601816" y="278591"/>
                  <a:pt x="1590416" y="288163"/>
                </a:cubicBezTo>
                <a:cubicBezTo>
                  <a:pt x="1579015" y="297735"/>
                  <a:pt x="1565288" y="305311"/>
                  <a:pt x="1549234" y="310889"/>
                </a:cubicBezTo>
                <a:cubicBezTo>
                  <a:pt x="1533180" y="316467"/>
                  <a:pt x="1530463" y="314474"/>
                  <a:pt x="1541082" y="304909"/>
                </a:cubicBezTo>
                <a:cubicBezTo>
                  <a:pt x="1551701" y="295344"/>
                  <a:pt x="1561165" y="285532"/>
                  <a:pt x="1569475" y="275472"/>
                </a:cubicBezTo>
                <a:cubicBezTo>
                  <a:pt x="1577785" y="265413"/>
                  <a:pt x="1583009" y="255995"/>
                  <a:pt x="1585146" y="247218"/>
                </a:cubicBezTo>
                <a:lnTo>
                  <a:pt x="1587232" y="241958"/>
                </a:lnTo>
                <a:lnTo>
                  <a:pt x="1561764" y="246337"/>
                </a:lnTo>
                <a:cubicBezTo>
                  <a:pt x="1553977" y="248158"/>
                  <a:pt x="1545477" y="245222"/>
                  <a:pt x="1536263" y="237528"/>
                </a:cubicBezTo>
                <a:cubicBezTo>
                  <a:pt x="1527050" y="229835"/>
                  <a:pt x="1529670" y="225988"/>
                  <a:pt x="1544125" y="225988"/>
                </a:cubicBezTo>
                <a:cubicBezTo>
                  <a:pt x="1555712" y="225988"/>
                  <a:pt x="1567421" y="225249"/>
                  <a:pt x="1579252" y="223772"/>
                </a:cubicBezTo>
                <a:cubicBezTo>
                  <a:pt x="1580069" y="209088"/>
                  <a:pt x="1580478" y="188252"/>
                  <a:pt x="1580478" y="161263"/>
                </a:cubicBezTo>
                <a:cubicBezTo>
                  <a:pt x="1580478" y="135236"/>
                  <a:pt x="1578230" y="118142"/>
                  <a:pt x="1573734" y="109983"/>
                </a:cubicBezTo>
                <a:cubicBezTo>
                  <a:pt x="1569239" y="101823"/>
                  <a:pt x="1570802" y="98446"/>
                  <a:pt x="1578424" y="99851"/>
                </a:cubicBezTo>
                <a:cubicBezTo>
                  <a:pt x="1586046" y="101257"/>
                  <a:pt x="1590577" y="101931"/>
                  <a:pt x="1592018" y="101873"/>
                </a:cubicBezTo>
                <a:cubicBezTo>
                  <a:pt x="1593459" y="101816"/>
                  <a:pt x="1599263" y="101113"/>
                  <a:pt x="1609431" y="99765"/>
                </a:cubicBezTo>
                <a:cubicBezTo>
                  <a:pt x="1610865" y="95521"/>
                  <a:pt x="1612915" y="88150"/>
                  <a:pt x="1615583" y="77653"/>
                </a:cubicBezTo>
                <a:cubicBezTo>
                  <a:pt x="1607237" y="79445"/>
                  <a:pt x="1600766" y="80793"/>
                  <a:pt x="1596170" y="81697"/>
                </a:cubicBezTo>
                <a:cubicBezTo>
                  <a:pt x="1591574" y="82600"/>
                  <a:pt x="1585110" y="80144"/>
                  <a:pt x="1576778" y="74329"/>
                </a:cubicBezTo>
                <a:cubicBezTo>
                  <a:pt x="1568446" y="68514"/>
                  <a:pt x="1569228" y="64438"/>
                  <a:pt x="1579123" y="62101"/>
                </a:cubicBezTo>
                <a:cubicBezTo>
                  <a:pt x="1589017" y="59763"/>
                  <a:pt x="1602246" y="57462"/>
                  <a:pt x="1618809" y="55196"/>
                </a:cubicBezTo>
                <a:cubicBezTo>
                  <a:pt x="1620258" y="50105"/>
                  <a:pt x="1621430" y="42817"/>
                  <a:pt x="1622326" y="33331"/>
                </a:cubicBezTo>
                <a:cubicBezTo>
                  <a:pt x="1623222" y="23845"/>
                  <a:pt x="1622548" y="16234"/>
                  <a:pt x="1620304" y="10497"/>
                </a:cubicBezTo>
                <a:cubicBezTo>
                  <a:pt x="1618060" y="4761"/>
                  <a:pt x="1620100" y="2374"/>
                  <a:pt x="1626424" y="3335"/>
                </a:cubicBezTo>
                <a:close/>
                <a:moveTo>
                  <a:pt x="2237431" y="1969"/>
                </a:moveTo>
                <a:cubicBezTo>
                  <a:pt x="2245039" y="2908"/>
                  <a:pt x="2252940" y="4980"/>
                  <a:pt x="2261135" y="8185"/>
                </a:cubicBezTo>
                <a:cubicBezTo>
                  <a:pt x="2269331" y="11390"/>
                  <a:pt x="2272507" y="15187"/>
                  <a:pt x="2270664" y="19575"/>
                </a:cubicBezTo>
                <a:cubicBezTo>
                  <a:pt x="2268822" y="23963"/>
                  <a:pt x="2267470" y="32592"/>
                  <a:pt x="2266610" y="45462"/>
                </a:cubicBezTo>
                <a:cubicBezTo>
                  <a:pt x="2265749" y="58333"/>
                  <a:pt x="2265319" y="74856"/>
                  <a:pt x="2265319" y="95033"/>
                </a:cubicBezTo>
                <a:cubicBezTo>
                  <a:pt x="2267112" y="95148"/>
                  <a:pt x="2271951" y="94051"/>
                  <a:pt x="2279839" y="91742"/>
                </a:cubicBezTo>
                <a:cubicBezTo>
                  <a:pt x="2287726" y="89433"/>
                  <a:pt x="2294928" y="90659"/>
                  <a:pt x="2301446" y="95420"/>
                </a:cubicBezTo>
                <a:cubicBezTo>
                  <a:pt x="2307963" y="100181"/>
                  <a:pt x="2308738" y="104229"/>
                  <a:pt x="2303769" y="107563"/>
                </a:cubicBezTo>
                <a:cubicBezTo>
                  <a:pt x="2298800" y="110897"/>
                  <a:pt x="2293315" y="113259"/>
                  <a:pt x="2287313" y="114650"/>
                </a:cubicBezTo>
                <a:cubicBezTo>
                  <a:pt x="2281312" y="116041"/>
                  <a:pt x="2273981" y="117820"/>
                  <a:pt x="2265319" y="119985"/>
                </a:cubicBezTo>
                <a:lnTo>
                  <a:pt x="2265319" y="149045"/>
                </a:lnTo>
                <a:cubicBezTo>
                  <a:pt x="2272059" y="149045"/>
                  <a:pt x="2279781" y="150329"/>
                  <a:pt x="2288486" y="152896"/>
                </a:cubicBezTo>
                <a:cubicBezTo>
                  <a:pt x="2297190" y="155463"/>
                  <a:pt x="2302030" y="161787"/>
                  <a:pt x="2303005" y="171868"/>
                </a:cubicBezTo>
                <a:cubicBezTo>
                  <a:pt x="2303980" y="181949"/>
                  <a:pt x="2301291" y="186990"/>
                  <a:pt x="2294939" y="186990"/>
                </a:cubicBezTo>
                <a:cubicBezTo>
                  <a:pt x="2291096" y="186990"/>
                  <a:pt x="2286299" y="184347"/>
                  <a:pt x="2280548" y="179063"/>
                </a:cubicBezTo>
                <a:cubicBezTo>
                  <a:pt x="2274798" y="173779"/>
                  <a:pt x="2269722" y="168319"/>
                  <a:pt x="2265319" y="162683"/>
                </a:cubicBezTo>
                <a:lnTo>
                  <a:pt x="2265319" y="240894"/>
                </a:lnTo>
                <a:cubicBezTo>
                  <a:pt x="2265319" y="261788"/>
                  <a:pt x="2264036" y="278046"/>
                  <a:pt x="2261469" y="289669"/>
                </a:cubicBezTo>
                <a:cubicBezTo>
                  <a:pt x="2258902" y="301292"/>
                  <a:pt x="2255277" y="306824"/>
                  <a:pt x="2250595" y="306264"/>
                </a:cubicBezTo>
                <a:cubicBezTo>
                  <a:pt x="2245913" y="305705"/>
                  <a:pt x="2241321" y="300829"/>
                  <a:pt x="2236818" y="291637"/>
                </a:cubicBezTo>
                <a:cubicBezTo>
                  <a:pt x="2232315" y="282445"/>
                  <a:pt x="2231419" y="273407"/>
                  <a:pt x="2234129" y="264524"/>
                </a:cubicBezTo>
                <a:cubicBezTo>
                  <a:pt x="2236839" y="255640"/>
                  <a:pt x="2238639" y="241594"/>
                  <a:pt x="2239528" y="222385"/>
                </a:cubicBezTo>
                <a:cubicBezTo>
                  <a:pt x="2240417" y="203176"/>
                  <a:pt x="2241314" y="180580"/>
                  <a:pt x="2242217" y="154595"/>
                </a:cubicBezTo>
                <a:cubicBezTo>
                  <a:pt x="2235448" y="174256"/>
                  <a:pt x="2225217" y="191622"/>
                  <a:pt x="2211522" y="206693"/>
                </a:cubicBezTo>
                <a:cubicBezTo>
                  <a:pt x="2197827" y="221765"/>
                  <a:pt x="2183096" y="233269"/>
                  <a:pt x="2167329" y="241206"/>
                </a:cubicBezTo>
                <a:cubicBezTo>
                  <a:pt x="2151562" y="249144"/>
                  <a:pt x="2149837" y="246595"/>
                  <a:pt x="2162156" y="233559"/>
                </a:cubicBezTo>
                <a:cubicBezTo>
                  <a:pt x="2174474" y="220524"/>
                  <a:pt x="2187774" y="203743"/>
                  <a:pt x="2202057" y="183215"/>
                </a:cubicBezTo>
                <a:cubicBezTo>
                  <a:pt x="2216340" y="162687"/>
                  <a:pt x="2227031" y="143245"/>
                  <a:pt x="2234129" y="124889"/>
                </a:cubicBezTo>
                <a:cubicBezTo>
                  <a:pt x="2224349" y="127585"/>
                  <a:pt x="2214247" y="129833"/>
                  <a:pt x="2203821" y="131633"/>
                </a:cubicBezTo>
                <a:cubicBezTo>
                  <a:pt x="2193396" y="133433"/>
                  <a:pt x="2182565" y="132253"/>
                  <a:pt x="2171330" y="128094"/>
                </a:cubicBezTo>
                <a:cubicBezTo>
                  <a:pt x="2160094" y="123936"/>
                  <a:pt x="2162450" y="120329"/>
                  <a:pt x="2178396" y="117275"/>
                </a:cubicBezTo>
                <a:cubicBezTo>
                  <a:pt x="2194342" y="114220"/>
                  <a:pt x="2215164" y="109373"/>
                  <a:pt x="2240862" y="102734"/>
                </a:cubicBezTo>
                <a:cubicBezTo>
                  <a:pt x="2240862" y="84335"/>
                  <a:pt x="2240425" y="66768"/>
                  <a:pt x="2239550" y="50033"/>
                </a:cubicBezTo>
                <a:cubicBezTo>
                  <a:pt x="2238675" y="33298"/>
                  <a:pt x="2236201" y="20869"/>
                  <a:pt x="2232129" y="12745"/>
                </a:cubicBezTo>
                <a:cubicBezTo>
                  <a:pt x="2228056" y="4622"/>
                  <a:pt x="2229823" y="1029"/>
                  <a:pt x="2237431" y="1969"/>
                </a:cubicBezTo>
                <a:close/>
                <a:moveTo>
                  <a:pt x="148716" y="183"/>
                </a:moveTo>
                <a:cubicBezTo>
                  <a:pt x="151878" y="-537"/>
                  <a:pt x="157184" y="868"/>
                  <a:pt x="164634" y="4399"/>
                </a:cubicBezTo>
                <a:cubicBezTo>
                  <a:pt x="179533" y="11462"/>
                  <a:pt x="184642" y="18134"/>
                  <a:pt x="179960" y="24415"/>
                </a:cubicBezTo>
                <a:cubicBezTo>
                  <a:pt x="175278" y="30696"/>
                  <a:pt x="171664" y="37005"/>
                  <a:pt x="169119" y="43344"/>
                </a:cubicBezTo>
                <a:cubicBezTo>
                  <a:pt x="166574" y="49682"/>
                  <a:pt x="163085" y="57462"/>
                  <a:pt x="158654" y="66682"/>
                </a:cubicBezTo>
                <a:cubicBezTo>
                  <a:pt x="170542" y="64962"/>
                  <a:pt x="182079" y="62760"/>
                  <a:pt x="193264" y="60079"/>
                </a:cubicBezTo>
                <a:cubicBezTo>
                  <a:pt x="204450" y="57397"/>
                  <a:pt x="215129" y="54454"/>
                  <a:pt x="225304" y="51249"/>
                </a:cubicBezTo>
                <a:cubicBezTo>
                  <a:pt x="235478" y="48044"/>
                  <a:pt x="244910" y="50460"/>
                  <a:pt x="253601" y="58498"/>
                </a:cubicBezTo>
                <a:cubicBezTo>
                  <a:pt x="262291" y="66535"/>
                  <a:pt x="257652" y="72637"/>
                  <a:pt x="239683" y="76803"/>
                </a:cubicBezTo>
                <a:cubicBezTo>
                  <a:pt x="221715" y="80969"/>
                  <a:pt x="205052" y="84382"/>
                  <a:pt x="189693" y="87042"/>
                </a:cubicBezTo>
                <a:cubicBezTo>
                  <a:pt x="174335" y="89702"/>
                  <a:pt x="160812" y="91864"/>
                  <a:pt x="149125" y="93527"/>
                </a:cubicBezTo>
                <a:cubicBezTo>
                  <a:pt x="136219" y="119340"/>
                  <a:pt x="121843" y="143689"/>
                  <a:pt x="105997" y="166576"/>
                </a:cubicBezTo>
                <a:cubicBezTo>
                  <a:pt x="105997" y="197229"/>
                  <a:pt x="105866" y="221218"/>
                  <a:pt x="105604" y="238544"/>
                </a:cubicBezTo>
                <a:lnTo>
                  <a:pt x="105360" y="250581"/>
                </a:lnTo>
                <a:lnTo>
                  <a:pt x="106083" y="250026"/>
                </a:lnTo>
                <a:cubicBezTo>
                  <a:pt x="113439" y="249359"/>
                  <a:pt x="139904" y="246021"/>
                  <a:pt x="185477" y="240013"/>
                </a:cubicBezTo>
                <a:lnTo>
                  <a:pt x="185477" y="192389"/>
                </a:lnTo>
                <a:cubicBezTo>
                  <a:pt x="164369" y="195988"/>
                  <a:pt x="148967" y="194658"/>
                  <a:pt x="139273" y="188399"/>
                </a:cubicBezTo>
                <a:cubicBezTo>
                  <a:pt x="129579" y="182139"/>
                  <a:pt x="129852" y="178066"/>
                  <a:pt x="140091" y="176181"/>
                </a:cubicBezTo>
                <a:cubicBezTo>
                  <a:pt x="150330" y="174295"/>
                  <a:pt x="165459" y="171359"/>
                  <a:pt x="185477" y="167372"/>
                </a:cubicBezTo>
                <a:cubicBezTo>
                  <a:pt x="184603" y="135451"/>
                  <a:pt x="182584" y="116561"/>
                  <a:pt x="179422" y="110703"/>
                </a:cubicBezTo>
                <a:cubicBezTo>
                  <a:pt x="176260" y="104845"/>
                  <a:pt x="176974" y="100995"/>
                  <a:pt x="181563" y="99152"/>
                </a:cubicBezTo>
                <a:cubicBezTo>
                  <a:pt x="186151" y="97310"/>
                  <a:pt x="194053" y="98672"/>
                  <a:pt x="205267" y="103239"/>
                </a:cubicBezTo>
                <a:cubicBezTo>
                  <a:pt x="216481" y="107807"/>
                  <a:pt x="220719" y="113403"/>
                  <a:pt x="217980" y="120028"/>
                </a:cubicBezTo>
                <a:cubicBezTo>
                  <a:pt x="215241" y="126653"/>
                  <a:pt x="213462" y="140370"/>
                  <a:pt x="212645" y="161177"/>
                </a:cubicBezTo>
                <a:cubicBezTo>
                  <a:pt x="223214" y="159557"/>
                  <a:pt x="233205" y="157126"/>
                  <a:pt x="242620" y="153885"/>
                </a:cubicBezTo>
                <a:cubicBezTo>
                  <a:pt x="252034" y="150644"/>
                  <a:pt x="260412" y="152483"/>
                  <a:pt x="267754" y="159403"/>
                </a:cubicBezTo>
                <a:cubicBezTo>
                  <a:pt x="275097" y="166322"/>
                  <a:pt x="273078" y="171961"/>
                  <a:pt x="261699" y="176321"/>
                </a:cubicBezTo>
                <a:cubicBezTo>
                  <a:pt x="250320" y="180680"/>
                  <a:pt x="233897" y="184509"/>
                  <a:pt x="212430" y="187807"/>
                </a:cubicBezTo>
                <a:cubicBezTo>
                  <a:pt x="211670" y="204255"/>
                  <a:pt x="211290" y="220574"/>
                  <a:pt x="211290" y="236764"/>
                </a:cubicBezTo>
                <a:cubicBezTo>
                  <a:pt x="232815" y="234183"/>
                  <a:pt x="251772" y="231738"/>
                  <a:pt x="268163" y="229429"/>
                </a:cubicBezTo>
                <a:cubicBezTo>
                  <a:pt x="284554" y="227121"/>
                  <a:pt x="297170" y="231616"/>
                  <a:pt x="306011" y="242916"/>
                </a:cubicBezTo>
                <a:cubicBezTo>
                  <a:pt x="314851" y="254217"/>
                  <a:pt x="312689" y="259641"/>
                  <a:pt x="299525" y="259189"/>
                </a:cubicBezTo>
                <a:cubicBezTo>
                  <a:pt x="286361" y="258737"/>
                  <a:pt x="272451" y="258063"/>
                  <a:pt x="257795" y="257167"/>
                </a:cubicBezTo>
                <a:cubicBezTo>
                  <a:pt x="243139" y="256271"/>
                  <a:pt x="221446" y="257848"/>
                  <a:pt x="192716" y="261899"/>
                </a:cubicBezTo>
                <a:cubicBezTo>
                  <a:pt x="163985" y="265950"/>
                  <a:pt x="145117" y="269098"/>
                  <a:pt x="136111" y="271342"/>
                </a:cubicBezTo>
                <a:cubicBezTo>
                  <a:pt x="127106" y="273587"/>
                  <a:pt x="118010" y="270762"/>
                  <a:pt x="108825" y="262867"/>
                </a:cubicBezTo>
                <a:lnTo>
                  <a:pt x="104901" y="258136"/>
                </a:lnTo>
                <a:lnTo>
                  <a:pt x="103179" y="277621"/>
                </a:lnTo>
                <a:cubicBezTo>
                  <a:pt x="102000" y="285011"/>
                  <a:pt x="100347" y="291802"/>
                  <a:pt x="98221" y="297994"/>
                </a:cubicBezTo>
                <a:cubicBezTo>
                  <a:pt x="93969" y="310376"/>
                  <a:pt x="88552" y="310090"/>
                  <a:pt x="81970" y="297133"/>
                </a:cubicBezTo>
                <a:cubicBezTo>
                  <a:pt x="75388" y="284177"/>
                  <a:pt x="73670" y="272873"/>
                  <a:pt x="76818" y="263222"/>
                </a:cubicBezTo>
                <a:cubicBezTo>
                  <a:pt x="79966" y="253571"/>
                  <a:pt x="81167" y="229960"/>
                  <a:pt x="80421" y="192389"/>
                </a:cubicBezTo>
                <a:cubicBezTo>
                  <a:pt x="73108" y="204320"/>
                  <a:pt x="62600" y="215996"/>
                  <a:pt x="48898" y="227418"/>
                </a:cubicBezTo>
                <a:cubicBezTo>
                  <a:pt x="35196" y="238840"/>
                  <a:pt x="22365" y="246656"/>
                  <a:pt x="10405" y="250864"/>
                </a:cubicBezTo>
                <a:cubicBezTo>
                  <a:pt x="-1555" y="255073"/>
                  <a:pt x="-3204" y="252478"/>
                  <a:pt x="5458" y="243078"/>
                </a:cubicBezTo>
                <a:cubicBezTo>
                  <a:pt x="14119" y="233678"/>
                  <a:pt x="24767" y="222661"/>
                  <a:pt x="37400" y="210027"/>
                </a:cubicBezTo>
                <a:cubicBezTo>
                  <a:pt x="50034" y="197393"/>
                  <a:pt x="63851" y="180494"/>
                  <a:pt x="78851" y="159327"/>
                </a:cubicBezTo>
                <a:cubicBezTo>
                  <a:pt x="78851" y="154724"/>
                  <a:pt x="77951" y="148257"/>
                  <a:pt x="76151" y="139925"/>
                </a:cubicBezTo>
                <a:cubicBezTo>
                  <a:pt x="74352" y="131593"/>
                  <a:pt x="80801" y="131479"/>
                  <a:pt x="95500" y="139581"/>
                </a:cubicBezTo>
                <a:cubicBezTo>
                  <a:pt x="99027" y="135336"/>
                  <a:pt x="107875" y="120989"/>
                  <a:pt x="122044" y="96539"/>
                </a:cubicBezTo>
                <a:cubicBezTo>
                  <a:pt x="113583" y="99235"/>
                  <a:pt x="105685" y="101034"/>
                  <a:pt x="98350" y="101938"/>
                </a:cubicBezTo>
                <a:cubicBezTo>
                  <a:pt x="91015" y="102841"/>
                  <a:pt x="82780" y="99522"/>
                  <a:pt x="73645" y="91979"/>
                </a:cubicBezTo>
                <a:cubicBezTo>
                  <a:pt x="64511" y="84436"/>
                  <a:pt x="66335" y="80374"/>
                  <a:pt x="79120" y="79793"/>
                </a:cubicBezTo>
                <a:cubicBezTo>
                  <a:pt x="91904" y="79212"/>
                  <a:pt x="108722" y="77258"/>
                  <a:pt x="129572" y="73931"/>
                </a:cubicBezTo>
                <a:cubicBezTo>
                  <a:pt x="142550" y="40404"/>
                  <a:pt x="147913" y="18668"/>
                  <a:pt x="145662" y="8723"/>
                </a:cubicBezTo>
                <a:cubicBezTo>
                  <a:pt x="144536" y="3750"/>
                  <a:pt x="145554" y="904"/>
                  <a:pt x="148716" y="1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813553" y="24031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198070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750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609153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690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900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995904" y="24031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945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1015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105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64162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1200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952405" y="2415374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990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1035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1215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1305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1350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56233" y="24003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956711" y="240039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1265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1430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1485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1595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1650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63130" y="2400394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1740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1800</a:t>
            </a:r>
          </a:p>
        </p:txBody>
      </p:sp>
      <p:sp>
        <p:nvSpPr>
          <p:cNvPr id="20" name="矩形 4"/>
          <p:cNvSpPr>
            <a:spLocks noChangeArrowheads="1"/>
          </p:cNvSpPr>
          <p:nvPr/>
        </p:nvSpPr>
        <p:spPr bwMode="auto">
          <a:xfrm>
            <a:off x="7010480" y="1757975"/>
            <a:ext cx="3205410" cy="94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）哪些积是口算得到的？是怎样口算的？</a:t>
            </a:r>
          </a:p>
        </p:txBody>
      </p:sp>
      <p:sp>
        <p:nvSpPr>
          <p:cNvPr id="21" name="矩形 20"/>
          <p:cNvSpPr/>
          <p:nvPr/>
        </p:nvSpPr>
        <p:spPr>
          <a:xfrm>
            <a:off x="2905947" y="2415374"/>
            <a:ext cx="360040" cy="31052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77070" y="2415374"/>
            <a:ext cx="360040" cy="31052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72947" y="2403196"/>
            <a:ext cx="443930" cy="31052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40840" y="2380242"/>
            <a:ext cx="443930" cy="31052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560053" y="2401162"/>
            <a:ext cx="443930" cy="31052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685944" y="5205408"/>
            <a:ext cx="4332687" cy="28004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7335370" y="3220058"/>
            <a:ext cx="2937094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用整十数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前面的数与两位数相乘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计算出结果后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再在积的末尾添上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30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495602" y="2048419"/>
          <a:ext cx="4555689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2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60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22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23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24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25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26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27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29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586744" y="1518667"/>
            <a:ext cx="3691607" cy="313971"/>
          </a:xfrm>
          <a:custGeom>
            <a:avLst/>
            <a:gdLst/>
            <a:ahLst/>
            <a:cxnLst/>
            <a:rect l="l" t="t" r="r" b="b"/>
            <a:pathLst>
              <a:path w="3691607" h="313971">
                <a:moveTo>
                  <a:pt x="1649125" y="238695"/>
                </a:moveTo>
                <a:cubicBezTo>
                  <a:pt x="1652494" y="238469"/>
                  <a:pt x="1658496" y="240235"/>
                  <a:pt x="1667132" y="243992"/>
                </a:cubicBezTo>
                <a:cubicBezTo>
                  <a:pt x="1684405" y="251506"/>
                  <a:pt x="1695906" y="259110"/>
                  <a:pt x="1701635" y="266804"/>
                </a:cubicBezTo>
                <a:cubicBezTo>
                  <a:pt x="1707364" y="274497"/>
                  <a:pt x="1708787" y="284263"/>
                  <a:pt x="1705905" y="296101"/>
                </a:cubicBezTo>
                <a:cubicBezTo>
                  <a:pt x="1703022" y="307939"/>
                  <a:pt x="1696960" y="309243"/>
                  <a:pt x="1687718" y="300016"/>
                </a:cubicBezTo>
                <a:cubicBezTo>
                  <a:pt x="1678475" y="290788"/>
                  <a:pt x="1669860" y="281183"/>
                  <a:pt x="1661873" y="271203"/>
                </a:cubicBezTo>
                <a:cubicBezTo>
                  <a:pt x="1655707" y="262383"/>
                  <a:pt x="1650723" y="253765"/>
                  <a:pt x="1646923" y="245347"/>
                </a:cubicBezTo>
                <a:cubicBezTo>
                  <a:pt x="1645023" y="241138"/>
                  <a:pt x="1645757" y="238921"/>
                  <a:pt x="1649125" y="238695"/>
                </a:cubicBezTo>
                <a:close/>
                <a:moveTo>
                  <a:pt x="3645991" y="221299"/>
                </a:moveTo>
                <a:cubicBezTo>
                  <a:pt x="3642619" y="221489"/>
                  <a:pt x="3639340" y="222768"/>
                  <a:pt x="3636152" y="225138"/>
                </a:cubicBezTo>
                <a:cubicBezTo>
                  <a:pt x="3629778" y="229878"/>
                  <a:pt x="3626591" y="236194"/>
                  <a:pt x="3626591" y="244089"/>
                </a:cubicBezTo>
                <a:cubicBezTo>
                  <a:pt x="3626591" y="251983"/>
                  <a:pt x="3630140" y="257909"/>
                  <a:pt x="3637239" y="261867"/>
                </a:cubicBezTo>
                <a:cubicBezTo>
                  <a:pt x="3644337" y="265825"/>
                  <a:pt x="3651285" y="265624"/>
                  <a:pt x="3658082" y="261265"/>
                </a:cubicBezTo>
                <a:cubicBezTo>
                  <a:pt x="3664879" y="256891"/>
                  <a:pt x="3668074" y="250581"/>
                  <a:pt x="3667665" y="242336"/>
                </a:cubicBezTo>
                <a:cubicBezTo>
                  <a:pt x="3667256" y="234090"/>
                  <a:pt x="3663496" y="227978"/>
                  <a:pt x="3656383" y="223998"/>
                </a:cubicBezTo>
                <a:cubicBezTo>
                  <a:pt x="3652827" y="222008"/>
                  <a:pt x="3649363" y="221109"/>
                  <a:pt x="3645991" y="221299"/>
                </a:cubicBezTo>
                <a:close/>
                <a:moveTo>
                  <a:pt x="939292" y="216674"/>
                </a:moveTo>
                <a:cubicBezTo>
                  <a:pt x="934093" y="217577"/>
                  <a:pt x="916050" y="220116"/>
                  <a:pt x="885161" y="224289"/>
                </a:cubicBezTo>
                <a:cubicBezTo>
                  <a:pt x="885993" y="238543"/>
                  <a:pt x="887204" y="250796"/>
                  <a:pt x="888796" y="261050"/>
                </a:cubicBezTo>
                <a:cubicBezTo>
                  <a:pt x="905373" y="260247"/>
                  <a:pt x="923105" y="258612"/>
                  <a:pt x="941991" y="256145"/>
                </a:cubicBezTo>
                <a:cubicBezTo>
                  <a:pt x="943612" y="245605"/>
                  <a:pt x="944866" y="236166"/>
                  <a:pt x="945756" y="227827"/>
                </a:cubicBezTo>
                <a:cubicBezTo>
                  <a:pt x="946645" y="219488"/>
                  <a:pt x="944490" y="215770"/>
                  <a:pt x="939292" y="216674"/>
                </a:cubicBezTo>
                <a:close/>
                <a:moveTo>
                  <a:pt x="3648472" y="198379"/>
                </a:moveTo>
                <a:cubicBezTo>
                  <a:pt x="3653993" y="198501"/>
                  <a:pt x="3659638" y="199774"/>
                  <a:pt x="3665406" y="202197"/>
                </a:cubicBezTo>
                <a:cubicBezTo>
                  <a:pt x="3676943" y="207044"/>
                  <a:pt x="3684604" y="214724"/>
                  <a:pt x="3688390" y="225235"/>
                </a:cubicBezTo>
                <a:cubicBezTo>
                  <a:pt x="3692176" y="235746"/>
                  <a:pt x="3692621" y="246143"/>
                  <a:pt x="3689724" y="256425"/>
                </a:cubicBezTo>
                <a:cubicBezTo>
                  <a:pt x="3686827" y="266707"/>
                  <a:pt x="3681407" y="274576"/>
                  <a:pt x="3673462" y="280032"/>
                </a:cubicBezTo>
                <a:cubicBezTo>
                  <a:pt x="3665518" y="285489"/>
                  <a:pt x="3656078" y="288217"/>
                  <a:pt x="3645144" y="288217"/>
                </a:cubicBezTo>
                <a:cubicBezTo>
                  <a:pt x="3634209" y="288217"/>
                  <a:pt x="3624308" y="283779"/>
                  <a:pt x="3615438" y="274902"/>
                </a:cubicBezTo>
                <a:cubicBezTo>
                  <a:pt x="3606569" y="266026"/>
                  <a:pt x="3602134" y="256482"/>
                  <a:pt x="3602134" y="246272"/>
                </a:cubicBezTo>
                <a:cubicBezTo>
                  <a:pt x="3602134" y="236062"/>
                  <a:pt x="3604521" y="227131"/>
                  <a:pt x="3609297" y="219481"/>
                </a:cubicBezTo>
                <a:cubicBezTo>
                  <a:pt x="3614072" y="211830"/>
                  <a:pt x="3621733" y="205825"/>
                  <a:pt x="3632280" y="201466"/>
                </a:cubicBezTo>
                <a:cubicBezTo>
                  <a:pt x="3637554" y="199286"/>
                  <a:pt x="3642952" y="198257"/>
                  <a:pt x="3648472" y="198379"/>
                </a:cubicBezTo>
                <a:close/>
                <a:moveTo>
                  <a:pt x="3463991" y="188138"/>
                </a:moveTo>
                <a:cubicBezTo>
                  <a:pt x="3467003" y="188486"/>
                  <a:pt x="3471224" y="189763"/>
                  <a:pt x="3476653" y="191969"/>
                </a:cubicBezTo>
                <a:cubicBezTo>
                  <a:pt x="3498372" y="200796"/>
                  <a:pt x="3513920" y="210622"/>
                  <a:pt x="3523298" y="221449"/>
                </a:cubicBezTo>
                <a:cubicBezTo>
                  <a:pt x="3532677" y="232276"/>
                  <a:pt x="3536226" y="244537"/>
                  <a:pt x="3533946" y="258232"/>
                </a:cubicBezTo>
                <a:cubicBezTo>
                  <a:pt x="3531666" y="271927"/>
                  <a:pt x="3523467" y="271102"/>
                  <a:pt x="3509349" y="255758"/>
                </a:cubicBezTo>
                <a:cubicBezTo>
                  <a:pt x="3495231" y="240414"/>
                  <a:pt x="3481956" y="225199"/>
                  <a:pt x="3469523" y="210113"/>
                </a:cubicBezTo>
                <a:cubicBezTo>
                  <a:pt x="3456800" y="194421"/>
                  <a:pt x="3454956" y="187097"/>
                  <a:pt x="3463991" y="188138"/>
                </a:cubicBezTo>
                <a:close/>
                <a:moveTo>
                  <a:pt x="3407399" y="187863"/>
                </a:moveTo>
                <a:cubicBezTo>
                  <a:pt x="3408847" y="187939"/>
                  <a:pt x="3410536" y="188404"/>
                  <a:pt x="3412467" y="189259"/>
                </a:cubicBezTo>
                <a:cubicBezTo>
                  <a:pt x="3420189" y="192679"/>
                  <a:pt x="3426832" y="196719"/>
                  <a:pt x="3432396" y="201380"/>
                </a:cubicBezTo>
                <a:cubicBezTo>
                  <a:pt x="3439394" y="207847"/>
                  <a:pt x="3439631" y="212827"/>
                  <a:pt x="3433106" y="216319"/>
                </a:cubicBezTo>
                <a:cubicBezTo>
                  <a:pt x="3426581" y="219811"/>
                  <a:pt x="3415927" y="227601"/>
                  <a:pt x="3401141" y="239690"/>
                </a:cubicBezTo>
                <a:cubicBezTo>
                  <a:pt x="3386357" y="251779"/>
                  <a:pt x="3372719" y="260637"/>
                  <a:pt x="3360229" y="266266"/>
                </a:cubicBezTo>
                <a:cubicBezTo>
                  <a:pt x="3347739" y="271894"/>
                  <a:pt x="3345150" y="270464"/>
                  <a:pt x="3352464" y="261975"/>
                </a:cubicBezTo>
                <a:cubicBezTo>
                  <a:pt x="3359777" y="253485"/>
                  <a:pt x="3369676" y="242110"/>
                  <a:pt x="3382159" y="227848"/>
                </a:cubicBezTo>
                <a:cubicBezTo>
                  <a:pt x="3394642" y="213587"/>
                  <a:pt x="3400883" y="203538"/>
                  <a:pt x="3400883" y="197702"/>
                </a:cubicBezTo>
                <a:cubicBezTo>
                  <a:pt x="3400883" y="190915"/>
                  <a:pt x="3403055" y="187636"/>
                  <a:pt x="3407399" y="187863"/>
                </a:cubicBezTo>
                <a:close/>
                <a:moveTo>
                  <a:pt x="559629" y="175266"/>
                </a:moveTo>
                <a:cubicBezTo>
                  <a:pt x="564587" y="174704"/>
                  <a:pt x="568744" y="174786"/>
                  <a:pt x="572100" y="175514"/>
                </a:cubicBezTo>
                <a:cubicBezTo>
                  <a:pt x="578811" y="176969"/>
                  <a:pt x="584278" y="180038"/>
                  <a:pt x="588501" y="184720"/>
                </a:cubicBezTo>
                <a:cubicBezTo>
                  <a:pt x="592725" y="189402"/>
                  <a:pt x="589555" y="193418"/>
                  <a:pt x="578994" y="196766"/>
                </a:cubicBezTo>
                <a:cubicBezTo>
                  <a:pt x="568432" y="200115"/>
                  <a:pt x="551213" y="203259"/>
                  <a:pt x="527337" y="206198"/>
                </a:cubicBezTo>
                <a:cubicBezTo>
                  <a:pt x="536343" y="213125"/>
                  <a:pt x="539695" y="218617"/>
                  <a:pt x="537393" y="222675"/>
                </a:cubicBezTo>
                <a:cubicBezTo>
                  <a:pt x="535091" y="226734"/>
                  <a:pt x="533095" y="238629"/>
                  <a:pt x="531402" y="258361"/>
                </a:cubicBezTo>
                <a:cubicBezTo>
                  <a:pt x="563998" y="256640"/>
                  <a:pt x="585142" y="254858"/>
                  <a:pt x="594836" y="253016"/>
                </a:cubicBezTo>
                <a:cubicBezTo>
                  <a:pt x="604530" y="251173"/>
                  <a:pt x="614041" y="250968"/>
                  <a:pt x="623370" y="252402"/>
                </a:cubicBezTo>
                <a:cubicBezTo>
                  <a:pt x="632698" y="253837"/>
                  <a:pt x="640847" y="257923"/>
                  <a:pt x="647816" y="264663"/>
                </a:cubicBezTo>
                <a:cubicBezTo>
                  <a:pt x="654785" y="271403"/>
                  <a:pt x="655226" y="276340"/>
                  <a:pt x="649139" y="279473"/>
                </a:cubicBezTo>
                <a:cubicBezTo>
                  <a:pt x="643052" y="282607"/>
                  <a:pt x="628184" y="283048"/>
                  <a:pt x="604537" y="280796"/>
                </a:cubicBezTo>
                <a:cubicBezTo>
                  <a:pt x="580890" y="278545"/>
                  <a:pt x="560151" y="278319"/>
                  <a:pt x="542319" y="280119"/>
                </a:cubicBezTo>
                <a:cubicBezTo>
                  <a:pt x="524487" y="281918"/>
                  <a:pt x="506017" y="283929"/>
                  <a:pt x="486908" y="286152"/>
                </a:cubicBezTo>
                <a:cubicBezTo>
                  <a:pt x="467800" y="288375"/>
                  <a:pt x="452036" y="290400"/>
                  <a:pt x="439618" y="292229"/>
                </a:cubicBezTo>
                <a:cubicBezTo>
                  <a:pt x="427199" y="294057"/>
                  <a:pt x="415741" y="290443"/>
                  <a:pt x="405244" y="281388"/>
                </a:cubicBezTo>
                <a:cubicBezTo>
                  <a:pt x="394747" y="272332"/>
                  <a:pt x="395314" y="268263"/>
                  <a:pt x="406944" y="269181"/>
                </a:cubicBezTo>
                <a:cubicBezTo>
                  <a:pt x="418574" y="270098"/>
                  <a:pt x="433125" y="269661"/>
                  <a:pt x="450599" y="267868"/>
                </a:cubicBezTo>
                <a:cubicBezTo>
                  <a:pt x="468072" y="266076"/>
                  <a:pt x="486854" y="263975"/>
                  <a:pt x="506945" y="261566"/>
                </a:cubicBezTo>
                <a:lnTo>
                  <a:pt x="506945" y="227386"/>
                </a:lnTo>
                <a:cubicBezTo>
                  <a:pt x="506945" y="219442"/>
                  <a:pt x="505475" y="213619"/>
                  <a:pt x="502535" y="209920"/>
                </a:cubicBezTo>
                <a:cubicBezTo>
                  <a:pt x="486948" y="211726"/>
                  <a:pt x="475235" y="209923"/>
                  <a:pt x="467398" y="204510"/>
                </a:cubicBezTo>
                <a:cubicBezTo>
                  <a:pt x="459561" y="199096"/>
                  <a:pt x="461365" y="195490"/>
                  <a:pt x="472808" y="193690"/>
                </a:cubicBezTo>
                <a:cubicBezTo>
                  <a:pt x="484252" y="191890"/>
                  <a:pt x="495423" y="189901"/>
                  <a:pt x="506321" y="187721"/>
                </a:cubicBezTo>
                <a:cubicBezTo>
                  <a:pt x="517220" y="185541"/>
                  <a:pt x="529230" y="182598"/>
                  <a:pt x="542351" y="178891"/>
                </a:cubicBezTo>
                <a:cubicBezTo>
                  <a:pt x="548912" y="177037"/>
                  <a:pt x="554671" y="175829"/>
                  <a:pt x="559629" y="175266"/>
                </a:cubicBezTo>
                <a:close/>
                <a:moveTo>
                  <a:pt x="2610037" y="156321"/>
                </a:moveTo>
                <a:cubicBezTo>
                  <a:pt x="2612537" y="155472"/>
                  <a:pt x="2617446" y="157054"/>
                  <a:pt x="2624763" y="161070"/>
                </a:cubicBezTo>
                <a:cubicBezTo>
                  <a:pt x="2639397" y="169100"/>
                  <a:pt x="2649772" y="177909"/>
                  <a:pt x="2655889" y="187495"/>
                </a:cubicBezTo>
                <a:cubicBezTo>
                  <a:pt x="2662005" y="197082"/>
                  <a:pt x="2662489" y="207041"/>
                  <a:pt x="2657341" y="217373"/>
                </a:cubicBezTo>
                <a:cubicBezTo>
                  <a:pt x="2652192" y="227705"/>
                  <a:pt x="2645947" y="228479"/>
                  <a:pt x="2638605" y="219696"/>
                </a:cubicBezTo>
                <a:cubicBezTo>
                  <a:pt x="2631263" y="210913"/>
                  <a:pt x="2625857" y="203043"/>
                  <a:pt x="2622386" y="196088"/>
                </a:cubicBezTo>
                <a:cubicBezTo>
                  <a:pt x="2618600" y="187570"/>
                  <a:pt x="2614392" y="177597"/>
                  <a:pt x="2609760" y="166168"/>
                </a:cubicBezTo>
                <a:cubicBezTo>
                  <a:pt x="2607444" y="160453"/>
                  <a:pt x="2607536" y="157171"/>
                  <a:pt x="2610037" y="156321"/>
                </a:cubicBezTo>
                <a:close/>
                <a:moveTo>
                  <a:pt x="3031358" y="150184"/>
                </a:moveTo>
                <a:cubicBezTo>
                  <a:pt x="3033677" y="150495"/>
                  <a:pt x="3036481" y="151130"/>
                  <a:pt x="3039772" y="152089"/>
                </a:cubicBezTo>
                <a:cubicBezTo>
                  <a:pt x="3052937" y="155925"/>
                  <a:pt x="3062412" y="161737"/>
                  <a:pt x="3068199" y="169523"/>
                </a:cubicBezTo>
                <a:cubicBezTo>
                  <a:pt x="3073985" y="177310"/>
                  <a:pt x="3075412" y="186889"/>
                  <a:pt x="3072479" y="198261"/>
                </a:cubicBezTo>
                <a:cubicBezTo>
                  <a:pt x="3069546" y="209633"/>
                  <a:pt x="3060301" y="206951"/>
                  <a:pt x="3044741" y="190216"/>
                </a:cubicBezTo>
                <a:cubicBezTo>
                  <a:pt x="3033054" y="174026"/>
                  <a:pt x="3026013" y="162665"/>
                  <a:pt x="3023618" y="156133"/>
                </a:cubicBezTo>
                <a:cubicBezTo>
                  <a:pt x="3021822" y="151234"/>
                  <a:pt x="3024402" y="149251"/>
                  <a:pt x="3031358" y="150184"/>
                </a:cubicBezTo>
                <a:close/>
                <a:moveTo>
                  <a:pt x="2659812" y="127070"/>
                </a:moveTo>
                <a:cubicBezTo>
                  <a:pt x="2662696" y="126857"/>
                  <a:pt x="2667479" y="128776"/>
                  <a:pt x="2674162" y="132827"/>
                </a:cubicBezTo>
                <a:cubicBezTo>
                  <a:pt x="2687527" y="140929"/>
                  <a:pt x="2696102" y="149078"/>
                  <a:pt x="2699888" y="157273"/>
                </a:cubicBezTo>
                <a:cubicBezTo>
                  <a:pt x="2703674" y="165469"/>
                  <a:pt x="2703204" y="174492"/>
                  <a:pt x="2698479" y="184344"/>
                </a:cubicBezTo>
                <a:cubicBezTo>
                  <a:pt x="2693754" y="194196"/>
                  <a:pt x="2687968" y="194744"/>
                  <a:pt x="2681120" y="185989"/>
                </a:cubicBezTo>
                <a:cubicBezTo>
                  <a:pt x="2674273" y="177235"/>
                  <a:pt x="2668978" y="168649"/>
                  <a:pt x="2665235" y="160231"/>
                </a:cubicBezTo>
                <a:cubicBezTo>
                  <a:pt x="2661478" y="151770"/>
                  <a:pt x="2658685" y="143062"/>
                  <a:pt x="2656857" y="134107"/>
                </a:cubicBezTo>
                <a:cubicBezTo>
                  <a:pt x="2655942" y="129629"/>
                  <a:pt x="2656927" y="127283"/>
                  <a:pt x="2659812" y="127070"/>
                </a:cubicBezTo>
                <a:close/>
                <a:moveTo>
                  <a:pt x="2955226" y="122857"/>
                </a:moveTo>
                <a:cubicBezTo>
                  <a:pt x="2950301" y="123294"/>
                  <a:pt x="2937763" y="125520"/>
                  <a:pt x="2917615" y="129536"/>
                </a:cubicBezTo>
                <a:lnTo>
                  <a:pt x="2918798" y="167931"/>
                </a:lnTo>
                <a:cubicBezTo>
                  <a:pt x="2926728" y="167186"/>
                  <a:pt x="2933329" y="165422"/>
                  <a:pt x="2938599" y="162640"/>
                </a:cubicBezTo>
                <a:cubicBezTo>
                  <a:pt x="2943869" y="159858"/>
                  <a:pt x="2949562" y="161475"/>
                  <a:pt x="2955678" y="167491"/>
                </a:cubicBezTo>
                <a:cubicBezTo>
                  <a:pt x="2961794" y="173506"/>
                  <a:pt x="2960037" y="178482"/>
                  <a:pt x="2950408" y="182419"/>
                </a:cubicBezTo>
                <a:cubicBezTo>
                  <a:pt x="2940778" y="186355"/>
                  <a:pt x="2930299" y="188323"/>
                  <a:pt x="2918971" y="188323"/>
                </a:cubicBezTo>
                <a:lnTo>
                  <a:pt x="2920132" y="223256"/>
                </a:lnTo>
                <a:cubicBezTo>
                  <a:pt x="2924663" y="223385"/>
                  <a:pt x="2931418" y="221618"/>
                  <a:pt x="2940395" y="217954"/>
                </a:cubicBezTo>
                <a:cubicBezTo>
                  <a:pt x="2949372" y="214290"/>
                  <a:pt x="2955391" y="214483"/>
                  <a:pt x="2958453" y="218534"/>
                </a:cubicBezTo>
                <a:cubicBezTo>
                  <a:pt x="2961514" y="222586"/>
                  <a:pt x="2963769" y="222327"/>
                  <a:pt x="2965218" y="217760"/>
                </a:cubicBezTo>
                <a:cubicBezTo>
                  <a:pt x="2966666" y="213193"/>
                  <a:pt x="2967616" y="197677"/>
                  <a:pt x="2968068" y="171212"/>
                </a:cubicBezTo>
                <a:cubicBezTo>
                  <a:pt x="2968520" y="144747"/>
                  <a:pt x="2967724" y="129962"/>
                  <a:pt x="2965680" y="126858"/>
                </a:cubicBezTo>
                <a:cubicBezTo>
                  <a:pt x="2963637" y="123753"/>
                  <a:pt x="2960152" y="122419"/>
                  <a:pt x="2955226" y="122857"/>
                </a:cubicBezTo>
                <a:close/>
                <a:moveTo>
                  <a:pt x="1645988" y="108014"/>
                </a:moveTo>
                <a:cubicBezTo>
                  <a:pt x="1637046" y="109355"/>
                  <a:pt x="1622466" y="112449"/>
                  <a:pt x="1602246" y="117296"/>
                </a:cubicBezTo>
                <a:lnTo>
                  <a:pt x="1602246" y="130138"/>
                </a:lnTo>
                <a:cubicBezTo>
                  <a:pt x="1612098" y="129335"/>
                  <a:pt x="1620480" y="127557"/>
                  <a:pt x="1627392" y="124803"/>
                </a:cubicBezTo>
                <a:cubicBezTo>
                  <a:pt x="1634304" y="122050"/>
                  <a:pt x="1640614" y="122796"/>
                  <a:pt x="1646321" y="127040"/>
                </a:cubicBezTo>
                <a:cubicBezTo>
                  <a:pt x="1652028" y="131285"/>
                  <a:pt x="1652419" y="135340"/>
                  <a:pt x="1647493" y="139204"/>
                </a:cubicBezTo>
                <a:cubicBezTo>
                  <a:pt x="1642567" y="143069"/>
                  <a:pt x="1635379" y="145701"/>
                  <a:pt x="1625929" y="147099"/>
                </a:cubicBezTo>
                <a:cubicBezTo>
                  <a:pt x="1616479" y="148497"/>
                  <a:pt x="1608585" y="148744"/>
                  <a:pt x="1602246" y="147841"/>
                </a:cubicBezTo>
                <a:lnTo>
                  <a:pt x="1602246" y="158467"/>
                </a:lnTo>
                <a:cubicBezTo>
                  <a:pt x="1608527" y="158582"/>
                  <a:pt x="1616293" y="157037"/>
                  <a:pt x="1625542" y="153831"/>
                </a:cubicBezTo>
                <a:cubicBezTo>
                  <a:pt x="1634791" y="150626"/>
                  <a:pt x="1642220" y="151533"/>
                  <a:pt x="1647827" y="156553"/>
                </a:cubicBezTo>
                <a:cubicBezTo>
                  <a:pt x="1653434" y="161572"/>
                  <a:pt x="1652760" y="165644"/>
                  <a:pt x="1645805" y="168770"/>
                </a:cubicBezTo>
                <a:cubicBezTo>
                  <a:pt x="1638850" y="171897"/>
                  <a:pt x="1631371" y="174137"/>
                  <a:pt x="1623369" y="175492"/>
                </a:cubicBezTo>
                <a:cubicBezTo>
                  <a:pt x="1615368" y="176848"/>
                  <a:pt x="1608327" y="176177"/>
                  <a:pt x="1602246" y="173481"/>
                </a:cubicBezTo>
                <a:lnTo>
                  <a:pt x="1602246" y="188173"/>
                </a:lnTo>
                <a:cubicBezTo>
                  <a:pt x="1610392" y="188259"/>
                  <a:pt x="1619074" y="186706"/>
                  <a:pt x="1628295" y="183516"/>
                </a:cubicBezTo>
                <a:cubicBezTo>
                  <a:pt x="1637516" y="180325"/>
                  <a:pt x="1644927" y="181225"/>
                  <a:pt x="1650526" y="186215"/>
                </a:cubicBezTo>
                <a:cubicBezTo>
                  <a:pt x="1656126" y="191206"/>
                  <a:pt x="1655725" y="195271"/>
                  <a:pt x="1649322" y="198412"/>
                </a:cubicBezTo>
                <a:cubicBezTo>
                  <a:pt x="1642919" y="201552"/>
                  <a:pt x="1634791" y="203581"/>
                  <a:pt x="1624940" y="204499"/>
                </a:cubicBezTo>
                <a:cubicBezTo>
                  <a:pt x="1615088" y="205417"/>
                  <a:pt x="1607409" y="205424"/>
                  <a:pt x="1601902" y="204521"/>
                </a:cubicBezTo>
                <a:cubicBezTo>
                  <a:pt x="1601199" y="215390"/>
                  <a:pt x="1600863" y="220288"/>
                  <a:pt x="1600891" y="219212"/>
                </a:cubicBezTo>
                <a:cubicBezTo>
                  <a:pt x="1625599" y="216559"/>
                  <a:pt x="1645367" y="214071"/>
                  <a:pt x="1660195" y="211748"/>
                </a:cubicBezTo>
                <a:cubicBezTo>
                  <a:pt x="1661041" y="182580"/>
                  <a:pt x="1661464" y="159901"/>
                  <a:pt x="1661464" y="143711"/>
                </a:cubicBezTo>
                <a:cubicBezTo>
                  <a:pt x="1661464" y="127937"/>
                  <a:pt x="1661120" y="117708"/>
                  <a:pt x="1660432" y="113026"/>
                </a:cubicBezTo>
                <a:cubicBezTo>
                  <a:pt x="1659743" y="108344"/>
                  <a:pt x="1654929" y="106674"/>
                  <a:pt x="1645988" y="108014"/>
                </a:cubicBezTo>
                <a:close/>
                <a:moveTo>
                  <a:pt x="534945" y="104864"/>
                </a:moveTo>
                <a:cubicBezTo>
                  <a:pt x="537429" y="104905"/>
                  <a:pt x="540546" y="105274"/>
                  <a:pt x="544298" y="105971"/>
                </a:cubicBezTo>
                <a:cubicBezTo>
                  <a:pt x="559305" y="108760"/>
                  <a:pt x="573053" y="113758"/>
                  <a:pt x="585544" y="120964"/>
                </a:cubicBezTo>
                <a:cubicBezTo>
                  <a:pt x="598034" y="128170"/>
                  <a:pt x="604279" y="138448"/>
                  <a:pt x="604279" y="151799"/>
                </a:cubicBezTo>
                <a:cubicBezTo>
                  <a:pt x="604279" y="167157"/>
                  <a:pt x="597521" y="170853"/>
                  <a:pt x="584006" y="162887"/>
                </a:cubicBezTo>
                <a:cubicBezTo>
                  <a:pt x="570490" y="154921"/>
                  <a:pt x="559129" y="146787"/>
                  <a:pt x="549923" y="138484"/>
                </a:cubicBezTo>
                <a:cubicBezTo>
                  <a:pt x="541749" y="129450"/>
                  <a:pt x="535016" y="121075"/>
                  <a:pt x="529725" y="113360"/>
                </a:cubicBezTo>
                <a:cubicBezTo>
                  <a:pt x="525756" y="107574"/>
                  <a:pt x="527496" y="104742"/>
                  <a:pt x="534945" y="104864"/>
                </a:cubicBezTo>
                <a:close/>
                <a:moveTo>
                  <a:pt x="470982" y="103877"/>
                </a:moveTo>
                <a:cubicBezTo>
                  <a:pt x="472588" y="103780"/>
                  <a:pt x="474463" y="104098"/>
                  <a:pt x="476605" y="104831"/>
                </a:cubicBezTo>
                <a:cubicBezTo>
                  <a:pt x="485173" y="107764"/>
                  <a:pt x="492397" y="112284"/>
                  <a:pt x="498276" y="118393"/>
                </a:cubicBezTo>
                <a:cubicBezTo>
                  <a:pt x="504156" y="124502"/>
                  <a:pt x="504572" y="129016"/>
                  <a:pt x="499524" y="131934"/>
                </a:cubicBezTo>
                <a:cubicBezTo>
                  <a:pt x="494476" y="134852"/>
                  <a:pt x="486553" y="142388"/>
                  <a:pt x="475755" y="154541"/>
                </a:cubicBezTo>
                <a:cubicBezTo>
                  <a:pt x="464957" y="166695"/>
                  <a:pt x="450807" y="176715"/>
                  <a:pt x="433304" y="184602"/>
                </a:cubicBezTo>
                <a:cubicBezTo>
                  <a:pt x="415802" y="192489"/>
                  <a:pt x="413013" y="189879"/>
                  <a:pt x="424937" y="176772"/>
                </a:cubicBezTo>
                <a:cubicBezTo>
                  <a:pt x="436861" y="163665"/>
                  <a:pt x="446533" y="151680"/>
                  <a:pt x="453954" y="140818"/>
                </a:cubicBezTo>
                <a:cubicBezTo>
                  <a:pt x="461375" y="129955"/>
                  <a:pt x="464642" y="121670"/>
                  <a:pt x="463752" y="115963"/>
                </a:cubicBezTo>
                <a:cubicBezTo>
                  <a:pt x="463752" y="108197"/>
                  <a:pt x="466162" y="104169"/>
                  <a:pt x="470982" y="103877"/>
                </a:cubicBezTo>
                <a:close/>
                <a:moveTo>
                  <a:pt x="2738016" y="100387"/>
                </a:moveTo>
                <a:cubicBezTo>
                  <a:pt x="2739191" y="100077"/>
                  <a:pt x="2740600" y="100163"/>
                  <a:pt x="2742242" y="100647"/>
                </a:cubicBezTo>
                <a:cubicBezTo>
                  <a:pt x="2748810" y="102583"/>
                  <a:pt x="2756937" y="106882"/>
                  <a:pt x="2766624" y="113543"/>
                </a:cubicBezTo>
                <a:cubicBezTo>
                  <a:pt x="2776311" y="120204"/>
                  <a:pt x="2778956" y="126008"/>
                  <a:pt x="2774561" y="130955"/>
                </a:cubicBezTo>
                <a:cubicBezTo>
                  <a:pt x="2770166" y="135903"/>
                  <a:pt x="2766075" y="141531"/>
                  <a:pt x="2762289" y="147841"/>
                </a:cubicBezTo>
                <a:cubicBezTo>
                  <a:pt x="2758504" y="154151"/>
                  <a:pt x="2751613" y="167304"/>
                  <a:pt x="2741618" y="187302"/>
                </a:cubicBezTo>
                <a:cubicBezTo>
                  <a:pt x="2731623" y="207299"/>
                  <a:pt x="2716903" y="229637"/>
                  <a:pt x="2697457" y="254317"/>
                </a:cubicBezTo>
                <a:cubicBezTo>
                  <a:pt x="2725564" y="252582"/>
                  <a:pt x="2747494" y="250348"/>
                  <a:pt x="2763247" y="247616"/>
                </a:cubicBezTo>
                <a:cubicBezTo>
                  <a:pt x="2778999" y="244885"/>
                  <a:pt x="2791095" y="248613"/>
                  <a:pt x="2799534" y="258802"/>
                </a:cubicBezTo>
                <a:cubicBezTo>
                  <a:pt x="2807974" y="268991"/>
                  <a:pt x="2808605" y="274415"/>
                  <a:pt x="2801427" y="275074"/>
                </a:cubicBezTo>
                <a:cubicBezTo>
                  <a:pt x="2794250" y="275734"/>
                  <a:pt x="2785646" y="275838"/>
                  <a:pt x="2775615" y="275386"/>
                </a:cubicBezTo>
                <a:cubicBezTo>
                  <a:pt x="2765584" y="274935"/>
                  <a:pt x="2750383" y="274931"/>
                  <a:pt x="2730013" y="275376"/>
                </a:cubicBezTo>
                <a:cubicBezTo>
                  <a:pt x="2709643" y="275820"/>
                  <a:pt x="2686258" y="278071"/>
                  <a:pt x="2659857" y="282130"/>
                </a:cubicBezTo>
                <a:cubicBezTo>
                  <a:pt x="2633457" y="286188"/>
                  <a:pt x="2616736" y="288891"/>
                  <a:pt x="2609695" y="290239"/>
                </a:cubicBezTo>
                <a:cubicBezTo>
                  <a:pt x="2602654" y="291587"/>
                  <a:pt x="2594125" y="287694"/>
                  <a:pt x="2584109" y="278559"/>
                </a:cubicBezTo>
                <a:cubicBezTo>
                  <a:pt x="2574092" y="269424"/>
                  <a:pt x="2571518" y="264452"/>
                  <a:pt x="2576386" y="263642"/>
                </a:cubicBezTo>
                <a:cubicBezTo>
                  <a:pt x="2581255" y="262831"/>
                  <a:pt x="2587310" y="262656"/>
                  <a:pt x="2594552" y="263115"/>
                </a:cubicBezTo>
                <a:cubicBezTo>
                  <a:pt x="2601794" y="263574"/>
                  <a:pt x="2630101" y="261207"/>
                  <a:pt x="2679475" y="256016"/>
                </a:cubicBezTo>
                <a:cubicBezTo>
                  <a:pt x="2701358" y="215735"/>
                  <a:pt x="2716100" y="184674"/>
                  <a:pt x="2723700" y="162834"/>
                </a:cubicBezTo>
                <a:cubicBezTo>
                  <a:pt x="2731300" y="140993"/>
                  <a:pt x="2734649" y="124685"/>
                  <a:pt x="2733745" y="113908"/>
                </a:cubicBezTo>
                <a:cubicBezTo>
                  <a:pt x="2733068" y="105826"/>
                  <a:pt x="2734491" y="101319"/>
                  <a:pt x="2738016" y="100387"/>
                </a:cubicBezTo>
                <a:close/>
                <a:moveTo>
                  <a:pt x="3469878" y="92315"/>
                </a:moveTo>
                <a:cubicBezTo>
                  <a:pt x="3467999" y="92209"/>
                  <a:pt x="3465450" y="92495"/>
                  <a:pt x="3462231" y="93172"/>
                </a:cubicBezTo>
                <a:cubicBezTo>
                  <a:pt x="3455792" y="94528"/>
                  <a:pt x="3438993" y="97679"/>
                  <a:pt x="3411832" y="102626"/>
                </a:cubicBezTo>
                <a:lnTo>
                  <a:pt x="3419447" y="157133"/>
                </a:lnTo>
                <a:cubicBezTo>
                  <a:pt x="3435738" y="153706"/>
                  <a:pt x="3454293" y="149913"/>
                  <a:pt x="3475115" y="145754"/>
                </a:cubicBezTo>
                <a:lnTo>
                  <a:pt x="3475115" y="109961"/>
                </a:lnTo>
                <a:cubicBezTo>
                  <a:pt x="3475115" y="100970"/>
                  <a:pt x="3474578" y="95585"/>
                  <a:pt x="3473502" y="93807"/>
                </a:cubicBezTo>
                <a:cubicBezTo>
                  <a:pt x="3472964" y="92918"/>
                  <a:pt x="3471756" y="92420"/>
                  <a:pt x="3469878" y="92315"/>
                </a:cubicBezTo>
                <a:close/>
                <a:moveTo>
                  <a:pt x="2399974" y="86413"/>
                </a:moveTo>
                <a:cubicBezTo>
                  <a:pt x="2397238" y="85750"/>
                  <a:pt x="2393750" y="85755"/>
                  <a:pt x="2389509" y="86429"/>
                </a:cubicBezTo>
                <a:cubicBezTo>
                  <a:pt x="2381027" y="87777"/>
                  <a:pt x="2366181" y="90473"/>
                  <a:pt x="2344972" y="94517"/>
                </a:cubicBezTo>
                <a:lnTo>
                  <a:pt x="2344972" y="128783"/>
                </a:lnTo>
                <a:cubicBezTo>
                  <a:pt x="2357505" y="127105"/>
                  <a:pt x="2367515" y="124660"/>
                  <a:pt x="2375000" y="121448"/>
                </a:cubicBezTo>
                <a:cubicBezTo>
                  <a:pt x="2382486" y="118235"/>
                  <a:pt x="2389251" y="119734"/>
                  <a:pt x="2395295" y="125943"/>
                </a:cubicBezTo>
                <a:cubicBezTo>
                  <a:pt x="2401340" y="132153"/>
                  <a:pt x="2398152" y="136903"/>
                  <a:pt x="2385734" y="140194"/>
                </a:cubicBezTo>
                <a:cubicBezTo>
                  <a:pt x="2373315" y="143485"/>
                  <a:pt x="2359728" y="145131"/>
                  <a:pt x="2344972" y="145131"/>
                </a:cubicBezTo>
                <a:lnTo>
                  <a:pt x="2344972" y="174664"/>
                </a:lnTo>
                <a:cubicBezTo>
                  <a:pt x="2358365" y="173001"/>
                  <a:pt x="2368608" y="170785"/>
                  <a:pt x="2375699" y="168018"/>
                </a:cubicBezTo>
                <a:cubicBezTo>
                  <a:pt x="2382790" y="165250"/>
                  <a:pt x="2389563" y="167315"/>
                  <a:pt x="2396016" y="174212"/>
                </a:cubicBezTo>
                <a:cubicBezTo>
                  <a:pt x="2402469" y="181110"/>
                  <a:pt x="2396403" y="185864"/>
                  <a:pt x="2377818" y="188474"/>
                </a:cubicBezTo>
                <a:cubicBezTo>
                  <a:pt x="2359233" y="191084"/>
                  <a:pt x="2348177" y="191485"/>
                  <a:pt x="2344649" y="189678"/>
                </a:cubicBezTo>
                <a:cubicBezTo>
                  <a:pt x="2343918" y="205094"/>
                  <a:pt x="2343122" y="218990"/>
                  <a:pt x="2342262" y="231365"/>
                </a:cubicBezTo>
                <a:cubicBezTo>
                  <a:pt x="2358495" y="229673"/>
                  <a:pt x="2370469" y="227676"/>
                  <a:pt x="2378184" y="225375"/>
                </a:cubicBezTo>
                <a:cubicBezTo>
                  <a:pt x="2385899" y="223073"/>
                  <a:pt x="2392484" y="223202"/>
                  <a:pt x="2397941" y="225762"/>
                </a:cubicBezTo>
                <a:cubicBezTo>
                  <a:pt x="2403397" y="228322"/>
                  <a:pt x="2406326" y="230344"/>
                  <a:pt x="2406728" y="231828"/>
                </a:cubicBezTo>
                <a:cubicBezTo>
                  <a:pt x="2407129" y="233312"/>
                  <a:pt x="2407933" y="232842"/>
                  <a:pt x="2409137" y="230419"/>
                </a:cubicBezTo>
                <a:cubicBezTo>
                  <a:pt x="2410342" y="227995"/>
                  <a:pt x="2410944" y="216638"/>
                  <a:pt x="2410944" y="196347"/>
                </a:cubicBezTo>
                <a:cubicBezTo>
                  <a:pt x="2410944" y="174836"/>
                  <a:pt x="2410722" y="152803"/>
                  <a:pt x="2410277" y="130245"/>
                </a:cubicBezTo>
                <a:cubicBezTo>
                  <a:pt x="2409832" y="107688"/>
                  <a:pt x="2408380" y="94409"/>
                  <a:pt x="2405921" y="90408"/>
                </a:cubicBezTo>
                <a:cubicBezTo>
                  <a:pt x="2404692" y="88408"/>
                  <a:pt x="2402709" y="87076"/>
                  <a:pt x="2399974" y="86413"/>
                </a:cubicBezTo>
                <a:close/>
                <a:moveTo>
                  <a:pt x="936915" y="80933"/>
                </a:moveTo>
                <a:cubicBezTo>
                  <a:pt x="935524" y="80539"/>
                  <a:pt x="930996" y="81241"/>
                  <a:pt x="923331" y="83041"/>
                </a:cubicBezTo>
                <a:cubicBezTo>
                  <a:pt x="915666" y="84841"/>
                  <a:pt x="908829" y="84393"/>
                  <a:pt x="902821" y="81697"/>
                </a:cubicBezTo>
                <a:cubicBezTo>
                  <a:pt x="897458" y="89928"/>
                  <a:pt x="892474" y="96560"/>
                  <a:pt x="887871" y="101594"/>
                </a:cubicBezTo>
                <a:cubicBezTo>
                  <a:pt x="893736" y="104720"/>
                  <a:pt x="903646" y="110635"/>
                  <a:pt x="917599" y="119340"/>
                </a:cubicBezTo>
                <a:cubicBezTo>
                  <a:pt x="924812" y="109803"/>
                  <a:pt x="930182" y="101117"/>
                  <a:pt x="933710" y="93280"/>
                </a:cubicBezTo>
                <a:cubicBezTo>
                  <a:pt x="937237" y="85443"/>
                  <a:pt x="938306" y="81327"/>
                  <a:pt x="936915" y="80933"/>
                </a:cubicBezTo>
                <a:close/>
                <a:moveTo>
                  <a:pt x="3479826" y="66126"/>
                </a:moveTo>
                <a:cubicBezTo>
                  <a:pt x="3482892" y="65887"/>
                  <a:pt x="3486609" y="66360"/>
                  <a:pt x="3490979" y="67543"/>
                </a:cubicBezTo>
                <a:cubicBezTo>
                  <a:pt x="3499720" y="69909"/>
                  <a:pt x="3507836" y="73541"/>
                  <a:pt x="3515329" y="78438"/>
                </a:cubicBezTo>
                <a:cubicBezTo>
                  <a:pt x="3522822" y="83335"/>
                  <a:pt x="3522693" y="89491"/>
                  <a:pt x="3514942" y="96904"/>
                </a:cubicBezTo>
                <a:cubicBezTo>
                  <a:pt x="3507191" y="104318"/>
                  <a:pt x="3501172" y="120121"/>
                  <a:pt x="3496884" y="144313"/>
                </a:cubicBezTo>
                <a:cubicBezTo>
                  <a:pt x="3508571" y="156560"/>
                  <a:pt x="3507388" y="162683"/>
                  <a:pt x="3493335" y="162683"/>
                </a:cubicBezTo>
                <a:cubicBezTo>
                  <a:pt x="3468182" y="166282"/>
                  <a:pt x="3443424" y="170190"/>
                  <a:pt x="3419059" y="174406"/>
                </a:cubicBezTo>
                <a:cubicBezTo>
                  <a:pt x="3413238" y="188187"/>
                  <a:pt x="3406953" y="184096"/>
                  <a:pt x="3400206" y="162134"/>
                </a:cubicBezTo>
                <a:cubicBezTo>
                  <a:pt x="3393459" y="140172"/>
                  <a:pt x="3389006" y="124499"/>
                  <a:pt x="3386848" y="115113"/>
                </a:cubicBezTo>
                <a:cubicBezTo>
                  <a:pt x="3384690" y="105727"/>
                  <a:pt x="3381538" y="97790"/>
                  <a:pt x="3377394" y="91301"/>
                </a:cubicBezTo>
                <a:cubicBezTo>
                  <a:pt x="3373250" y="84812"/>
                  <a:pt x="3374806" y="81568"/>
                  <a:pt x="3382062" y="81568"/>
                </a:cubicBezTo>
                <a:cubicBezTo>
                  <a:pt x="3386938" y="81568"/>
                  <a:pt x="3392688" y="82238"/>
                  <a:pt x="3399313" y="83579"/>
                </a:cubicBezTo>
                <a:cubicBezTo>
                  <a:pt x="3405938" y="84920"/>
                  <a:pt x="3413940" y="84952"/>
                  <a:pt x="3423319" y="83676"/>
                </a:cubicBezTo>
                <a:cubicBezTo>
                  <a:pt x="3432697" y="82399"/>
                  <a:pt x="3442373" y="80460"/>
                  <a:pt x="3452347" y="77857"/>
                </a:cubicBezTo>
                <a:cubicBezTo>
                  <a:pt x="3462320" y="75254"/>
                  <a:pt x="3469068" y="72293"/>
                  <a:pt x="3472588" y="68973"/>
                </a:cubicBezTo>
                <a:cubicBezTo>
                  <a:pt x="3474348" y="67313"/>
                  <a:pt x="3476761" y="66364"/>
                  <a:pt x="3479826" y="66126"/>
                </a:cubicBezTo>
                <a:close/>
                <a:moveTo>
                  <a:pt x="2403327" y="60936"/>
                </a:moveTo>
                <a:cubicBezTo>
                  <a:pt x="2405795" y="61042"/>
                  <a:pt x="2409073" y="61929"/>
                  <a:pt x="2413160" y="63596"/>
                </a:cubicBezTo>
                <a:cubicBezTo>
                  <a:pt x="2421333" y="66930"/>
                  <a:pt x="2429332" y="70909"/>
                  <a:pt x="2437154" y="75534"/>
                </a:cubicBezTo>
                <a:cubicBezTo>
                  <a:pt x="2444977" y="80159"/>
                  <a:pt x="2446414" y="86357"/>
                  <a:pt x="2441467" y="94130"/>
                </a:cubicBezTo>
                <a:cubicBezTo>
                  <a:pt x="2436520" y="101902"/>
                  <a:pt x="2434709" y="115461"/>
                  <a:pt x="2436036" y="134806"/>
                </a:cubicBezTo>
                <a:cubicBezTo>
                  <a:pt x="2437362" y="154151"/>
                  <a:pt x="2438710" y="176328"/>
                  <a:pt x="2440080" y="201337"/>
                </a:cubicBezTo>
                <a:cubicBezTo>
                  <a:pt x="2441449" y="226346"/>
                  <a:pt x="2440012" y="244981"/>
                  <a:pt x="2435767" y="257242"/>
                </a:cubicBezTo>
                <a:cubicBezTo>
                  <a:pt x="2431522" y="269503"/>
                  <a:pt x="2425915" y="278405"/>
                  <a:pt x="2418946" y="283947"/>
                </a:cubicBezTo>
                <a:cubicBezTo>
                  <a:pt x="2411976" y="289490"/>
                  <a:pt x="2406764" y="284349"/>
                  <a:pt x="2403308" y="268524"/>
                </a:cubicBezTo>
                <a:cubicBezTo>
                  <a:pt x="2399852" y="252700"/>
                  <a:pt x="2395826" y="244601"/>
                  <a:pt x="2391230" y="244229"/>
                </a:cubicBezTo>
                <a:cubicBezTo>
                  <a:pt x="2386634" y="243856"/>
                  <a:pt x="2370146" y="245770"/>
                  <a:pt x="2341767" y="249972"/>
                </a:cubicBezTo>
                <a:cubicBezTo>
                  <a:pt x="2337207" y="275469"/>
                  <a:pt x="2330947" y="281789"/>
                  <a:pt x="2322988" y="268933"/>
                </a:cubicBezTo>
                <a:cubicBezTo>
                  <a:pt x="2315029" y="256077"/>
                  <a:pt x="2312627" y="243429"/>
                  <a:pt x="2315782" y="230989"/>
                </a:cubicBezTo>
                <a:cubicBezTo>
                  <a:pt x="2318937" y="218549"/>
                  <a:pt x="2320963" y="194095"/>
                  <a:pt x="2321859" y="157628"/>
                </a:cubicBezTo>
                <a:cubicBezTo>
                  <a:pt x="2322755" y="121161"/>
                  <a:pt x="2320956" y="97564"/>
                  <a:pt x="2316460" y="86838"/>
                </a:cubicBezTo>
                <a:cubicBezTo>
                  <a:pt x="2311964" y="76111"/>
                  <a:pt x="2314502" y="72322"/>
                  <a:pt x="2324075" y="75469"/>
                </a:cubicBezTo>
                <a:cubicBezTo>
                  <a:pt x="2333647" y="78617"/>
                  <a:pt x="2347994" y="78047"/>
                  <a:pt x="2367117" y="73759"/>
                </a:cubicBezTo>
                <a:cubicBezTo>
                  <a:pt x="2386239" y="69472"/>
                  <a:pt x="2396650" y="65872"/>
                  <a:pt x="2398350" y="62961"/>
                </a:cubicBezTo>
                <a:cubicBezTo>
                  <a:pt x="2399199" y="61506"/>
                  <a:pt x="2400858" y="60831"/>
                  <a:pt x="2403327" y="60936"/>
                </a:cubicBezTo>
                <a:close/>
                <a:moveTo>
                  <a:pt x="1218717" y="58745"/>
                </a:moveTo>
                <a:lnTo>
                  <a:pt x="1179633" y="62423"/>
                </a:lnTo>
                <a:cubicBezTo>
                  <a:pt x="1183190" y="88465"/>
                  <a:pt x="1187076" y="115532"/>
                  <a:pt x="1191292" y="143625"/>
                </a:cubicBezTo>
                <a:lnTo>
                  <a:pt x="1224009" y="140119"/>
                </a:lnTo>
                <a:lnTo>
                  <a:pt x="1224009" y="115446"/>
                </a:lnTo>
                <a:lnTo>
                  <a:pt x="1211942" y="115446"/>
                </a:lnTo>
                <a:cubicBezTo>
                  <a:pt x="1206450" y="115446"/>
                  <a:pt x="1201463" y="113374"/>
                  <a:pt x="1196981" y="109230"/>
                </a:cubicBezTo>
                <a:cubicBezTo>
                  <a:pt x="1192500" y="105085"/>
                  <a:pt x="1193400" y="101493"/>
                  <a:pt x="1199681" y="98453"/>
                </a:cubicBezTo>
                <a:cubicBezTo>
                  <a:pt x="1205962" y="95413"/>
                  <a:pt x="1213619" y="93140"/>
                  <a:pt x="1222654" y="91634"/>
                </a:cubicBezTo>
                <a:cubicBezTo>
                  <a:pt x="1222654" y="71917"/>
                  <a:pt x="1221342" y="60954"/>
                  <a:pt x="1218717" y="58745"/>
                </a:cubicBezTo>
                <a:close/>
                <a:moveTo>
                  <a:pt x="2751029" y="50985"/>
                </a:moveTo>
                <a:cubicBezTo>
                  <a:pt x="2755058" y="51968"/>
                  <a:pt x="2759149" y="54013"/>
                  <a:pt x="2763300" y="57121"/>
                </a:cubicBezTo>
                <a:cubicBezTo>
                  <a:pt x="2771603" y="63338"/>
                  <a:pt x="2771424" y="68747"/>
                  <a:pt x="2762763" y="73351"/>
                </a:cubicBezTo>
                <a:cubicBezTo>
                  <a:pt x="2754101" y="77954"/>
                  <a:pt x="2738087" y="81833"/>
                  <a:pt x="2714719" y="84988"/>
                </a:cubicBezTo>
                <a:cubicBezTo>
                  <a:pt x="2691352" y="88143"/>
                  <a:pt x="2671175" y="90634"/>
                  <a:pt x="2654189" y="92463"/>
                </a:cubicBezTo>
                <a:cubicBezTo>
                  <a:pt x="2637203" y="94291"/>
                  <a:pt x="2623175" y="94753"/>
                  <a:pt x="2612104" y="93850"/>
                </a:cubicBezTo>
                <a:cubicBezTo>
                  <a:pt x="2609566" y="134748"/>
                  <a:pt x="2605095" y="167089"/>
                  <a:pt x="2598693" y="190872"/>
                </a:cubicBezTo>
                <a:cubicBezTo>
                  <a:pt x="2592290" y="214655"/>
                  <a:pt x="2583793" y="234377"/>
                  <a:pt x="2573203" y="250036"/>
                </a:cubicBezTo>
                <a:cubicBezTo>
                  <a:pt x="2562613" y="265696"/>
                  <a:pt x="2547355" y="280248"/>
                  <a:pt x="2527429" y="293692"/>
                </a:cubicBezTo>
                <a:cubicBezTo>
                  <a:pt x="2507503" y="307135"/>
                  <a:pt x="2504800" y="305110"/>
                  <a:pt x="2519320" y="287615"/>
                </a:cubicBezTo>
                <a:cubicBezTo>
                  <a:pt x="2533839" y="270120"/>
                  <a:pt x="2546211" y="250488"/>
                  <a:pt x="2556436" y="228720"/>
                </a:cubicBezTo>
                <a:cubicBezTo>
                  <a:pt x="2566660" y="206951"/>
                  <a:pt x="2573798" y="183903"/>
                  <a:pt x="2577849" y="159575"/>
                </a:cubicBezTo>
                <a:cubicBezTo>
                  <a:pt x="2581900" y="135247"/>
                  <a:pt x="2583926" y="117361"/>
                  <a:pt x="2583926" y="105917"/>
                </a:cubicBezTo>
                <a:cubicBezTo>
                  <a:pt x="2583926" y="94732"/>
                  <a:pt x="2582800" y="84948"/>
                  <a:pt x="2580549" y="76566"/>
                </a:cubicBezTo>
                <a:cubicBezTo>
                  <a:pt x="2578297" y="68185"/>
                  <a:pt x="2580710" y="64976"/>
                  <a:pt x="2587787" y="66941"/>
                </a:cubicBezTo>
                <a:cubicBezTo>
                  <a:pt x="2594864" y="68905"/>
                  <a:pt x="2602138" y="71974"/>
                  <a:pt x="2609609" y="76147"/>
                </a:cubicBezTo>
                <a:cubicBezTo>
                  <a:pt x="2640340" y="73551"/>
                  <a:pt x="2667655" y="69321"/>
                  <a:pt x="2691553" y="63456"/>
                </a:cubicBezTo>
                <a:cubicBezTo>
                  <a:pt x="2715451" y="57591"/>
                  <a:pt x="2731308" y="53515"/>
                  <a:pt x="2739123" y="51227"/>
                </a:cubicBezTo>
                <a:cubicBezTo>
                  <a:pt x="2743030" y="50084"/>
                  <a:pt x="2746999" y="50003"/>
                  <a:pt x="2751029" y="50985"/>
                </a:cubicBezTo>
                <a:close/>
                <a:moveTo>
                  <a:pt x="1294133" y="50915"/>
                </a:moveTo>
                <a:cubicBezTo>
                  <a:pt x="1289587" y="49840"/>
                  <a:pt x="1273468" y="51166"/>
                  <a:pt x="1245777" y="54895"/>
                </a:cubicBezTo>
                <a:cubicBezTo>
                  <a:pt x="1252073" y="58035"/>
                  <a:pt x="1254321" y="62051"/>
                  <a:pt x="1252521" y="66941"/>
                </a:cubicBezTo>
                <a:cubicBezTo>
                  <a:pt x="1250721" y="71831"/>
                  <a:pt x="1249821" y="78047"/>
                  <a:pt x="1249821" y="85590"/>
                </a:cubicBezTo>
                <a:cubicBezTo>
                  <a:pt x="1254582" y="84758"/>
                  <a:pt x="1259605" y="83650"/>
                  <a:pt x="1264889" y="82267"/>
                </a:cubicBezTo>
                <a:cubicBezTo>
                  <a:pt x="1270174" y="80883"/>
                  <a:pt x="1275508" y="83188"/>
                  <a:pt x="1280893" y="89182"/>
                </a:cubicBezTo>
                <a:cubicBezTo>
                  <a:pt x="1286278" y="95176"/>
                  <a:pt x="1284636" y="100142"/>
                  <a:pt x="1275967" y="104078"/>
                </a:cubicBezTo>
                <a:cubicBezTo>
                  <a:pt x="1267298" y="108014"/>
                  <a:pt x="1258511" y="110721"/>
                  <a:pt x="1249606" y="112198"/>
                </a:cubicBezTo>
                <a:lnTo>
                  <a:pt x="1248466" y="136871"/>
                </a:lnTo>
                <a:cubicBezTo>
                  <a:pt x="1257400" y="135078"/>
                  <a:pt x="1264570" y="133730"/>
                  <a:pt x="1269976" y="132827"/>
                </a:cubicBezTo>
                <a:cubicBezTo>
                  <a:pt x="1275383" y="131923"/>
                  <a:pt x="1279427" y="133049"/>
                  <a:pt x="1282108" y="136204"/>
                </a:cubicBezTo>
                <a:cubicBezTo>
                  <a:pt x="1284790" y="139359"/>
                  <a:pt x="1288379" y="130977"/>
                  <a:pt x="1292874" y="111058"/>
                </a:cubicBezTo>
                <a:cubicBezTo>
                  <a:pt x="1297370" y="91140"/>
                  <a:pt x="1299840" y="76405"/>
                  <a:pt x="1300284" y="66855"/>
                </a:cubicBezTo>
                <a:cubicBezTo>
                  <a:pt x="1300729" y="57304"/>
                  <a:pt x="1298678" y="51991"/>
                  <a:pt x="1294133" y="50915"/>
                </a:cubicBezTo>
                <a:close/>
                <a:moveTo>
                  <a:pt x="601352" y="49269"/>
                </a:moveTo>
                <a:cubicBezTo>
                  <a:pt x="608204" y="48375"/>
                  <a:pt x="616035" y="50770"/>
                  <a:pt x="624843" y="56454"/>
                </a:cubicBezTo>
                <a:cubicBezTo>
                  <a:pt x="636588" y="64033"/>
                  <a:pt x="647347" y="73239"/>
                  <a:pt x="657119" y="84074"/>
                </a:cubicBezTo>
                <a:cubicBezTo>
                  <a:pt x="666892" y="94908"/>
                  <a:pt x="664089" y="100586"/>
                  <a:pt x="648709" y="101110"/>
                </a:cubicBezTo>
                <a:cubicBezTo>
                  <a:pt x="633329" y="101633"/>
                  <a:pt x="618229" y="105501"/>
                  <a:pt x="603408" y="112714"/>
                </a:cubicBezTo>
                <a:cubicBezTo>
                  <a:pt x="588587" y="119928"/>
                  <a:pt x="583927" y="118400"/>
                  <a:pt x="589426" y="108133"/>
                </a:cubicBezTo>
                <a:cubicBezTo>
                  <a:pt x="594926" y="97865"/>
                  <a:pt x="599199" y="90021"/>
                  <a:pt x="602247" y="84601"/>
                </a:cubicBezTo>
                <a:cubicBezTo>
                  <a:pt x="605294" y="79180"/>
                  <a:pt x="605989" y="75993"/>
                  <a:pt x="604333" y="75039"/>
                </a:cubicBezTo>
                <a:cubicBezTo>
                  <a:pt x="602677" y="74086"/>
                  <a:pt x="592728" y="74946"/>
                  <a:pt x="574487" y="77620"/>
                </a:cubicBezTo>
                <a:cubicBezTo>
                  <a:pt x="556247" y="80295"/>
                  <a:pt x="529832" y="83443"/>
                  <a:pt x="495243" y="87063"/>
                </a:cubicBezTo>
                <a:cubicBezTo>
                  <a:pt x="460655" y="90684"/>
                  <a:pt x="442127" y="92043"/>
                  <a:pt x="439661" y="91140"/>
                </a:cubicBezTo>
                <a:cubicBezTo>
                  <a:pt x="436664" y="101321"/>
                  <a:pt x="429992" y="112643"/>
                  <a:pt x="419645" y="125104"/>
                </a:cubicBezTo>
                <a:cubicBezTo>
                  <a:pt x="409299" y="137566"/>
                  <a:pt x="402140" y="137638"/>
                  <a:pt x="398167" y="125320"/>
                </a:cubicBezTo>
                <a:cubicBezTo>
                  <a:pt x="394195" y="113001"/>
                  <a:pt x="395170" y="103824"/>
                  <a:pt x="401093" y="97786"/>
                </a:cubicBezTo>
                <a:cubicBezTo>
                  <a:pt x="407015" y="91749"/>
                  <a:pt x="411532" y="84504"/>
                  <a:pt x="414644" y="76050"/>
                </a:cubicBezTo>
                <a:cubicBezTo>
                  <a:pt x="417756" y="67597"/>
                  <a:pt x="421682" y="60774"/>
                  <a:pt x="426421" y="55583"/>
                </a:cubicBezTo>
                <a:cubicBezTo>
                  <a:pt x="431161" y="50392"/>
                  <a:pt x="435796" y="56795"/>
                  <a:pt x="440328" y="74792"/>
                </a:cubicBezTo>
                <a:cubicBezTo>
                  <a:pt x="471575" y="73071"/>
                  <a:pt x="503070" y="69748"/>
                  <a:pt x="534812" y="64822"/>
                </a:cubicBezTo>
                <a:cubicBezTo>
                  <a:pt x="566554" y="59896"/>
                  <a:pt x="586558" y="55375"/>
                  <a:pt x="594825" y="51260"/>
                </a:cubicBezTo>
                <a:cubicBezTo>
                  <a:pt x="596892" y="50231"/>
                  <a:pt x="599068" y="49567"/>
                  <a:pt x="601352" y="49269"/>
                </a:cubicBezTo>
                <a:close/>
                <a:moveTo>
                  <a:pt x="1306012" y="22428"/>
                </a:moveTo>
                <a:cubicBezTo>
                  <a:pt x="1309636" y="22573"/>
                  <a:pt x="1313714" y="23712"/>
                  <a:pt x="1318246" y="25845"/>
                </a:cubicBezTo>
                <a:cubicBezTo>
                  <a:pt x="1327309" y="30111"/>
                  <a:pt x="1336167" y="35582"/>
                  <a:pt x="1344822" y="42257"/>
                </a:cubicBezTo>
                <a:cubicBezTo>
                  <a:pt x="1353476" y="48933"/>
                  <a:pt x="1354326" y="55544"/>
                  <a:pt x="1347371" y="62090"/>
                </a:cubicBezTo>
                <a:cubicBezTo>
                  <a:pt x="1340416" y="68636"/>
                  <a:pt x="1332905" y="83550"/>
                  <a:pt x="1324839" y="106831"/>
                </a:cubicBezTo>
                <a:cubicBezTo>
                  <a:pt x="1316772" y="130113"/>
                  <a:pt x="1308455" y="146367"/>
                  <a:pt x="1299887" y="155595"/>
                </a:cubicBezTo>
                <a:cubicBezTo>
                  <a:pt x="1291318" y="164823"/>
                  <a:pt x="1285249" y="164490"/>
                  <a:pt x="1281678" y="154595"/>
                </a:cubicBezTo>
                <a:lnTo>
                  <a:pt x="1248466" y="155800"/>
                </a:lnTo>
                <a:lnTo>
                  <a:pt x="1248466" y="189528"/>
                </a:lnTo>
                <a:cubicBezTo>
                  <a:pt x="1257701" y="188696"/>
                  <a:pt x="1266958" y="186911"/>
                  <a:pt x="1276236" y="184172"/>
                </a:cubicBezTo>
                <a:cubicBezTo>
                  <a:pt x="1285514" y="181433"/>
                  <a:pt x="1294003" y="184222"/>
                  <a:pt x="1301704" y="192539"/>
                </a:cubicBezTo>
                <a:cubicBezTo>
                  <a:pt x="1309405" y="200857"/>
                  <a:pt x="1306214" y="205822"/>
                  <a:pt x="1292132" y="207435"/>
                </a:cubicBezTo>
                <a:cubicBezTo>
                  <a:pt x="1278050" y="209048"/>
                  <a:pt x="1263437" y="211060"/>
                  <a:pt x="1248294" y="213469"/>
                </a:cubicBezTo>
                <a:lnTo>
                  <a:pt x="1247111" y="248918"/>
                </a:lnTo>
                <a:cubicBezTo>
                  <a:pt x="1271719" y="247183"/>
                  <a:pt x="1291652" y="245867"/>
                  <a:pt x="1306910" y="244971"/>
                </a:cubicBezTo>
                <a:cubicBezTo>
                  <a:pt x="1322168" y="244074"/>
                  <a:pt x="1336824" y="242709"/>
                  <a:pt x="1350877" y="240873"/>
                </a:cubicBezTo>
                <a:cubicBezTo>
                  <a:pt x="1364930" y="239037"/>
                  <a:pt x="1376797" y="244670"/>
                  <a:pt x="1386476" y="257769"/>
                </a:cubicBezTo>
                <a:cubicBezTo>
                  <a:pt x="1396156" y="270869"/>
                  <a:pt x="1391642" y="276067"/>
                  <a:pt x="1372936" y="273364"/>
                </a:cubicBezTo>
                <a:cubicBezTo>
                  <a:pt x="1354229" y="270661"/>
                  <a:pt x="1332507" y="269310"/>
                  <a:pt x="1307770" y="269310"/>
                </a:cubicBezTo>
                <a:cubicBezTo>
                  <a:pt x="1282876" y="269310"/>
                  <a:pt x="1250456" y="271557"/>
                  <a:pt x="1210511" y="276053"/>
                </a:cubicBezTo>
                <a:cubicBezTo>
                  <a:pt x="1170567" y="280549"/>
                  <a:pt x="1144708" y="284148"/>
                  <a:pt x="1132934" y="286851"/>
                </a:cubicBezTo>
                <a:cubicBezTo>
                  <a:pt x="1121161" y="289554"/>
                  <a:pt x="1109553" y="286159"/>
                  <a:pt x="1098109" y="276666"/>
                </a:cubicBezTo>
                <a:cubicBezTo>
                  <a:pt x="1086666" y="267173"/>
                  <a:pt x="1089519" y="262426"/>
                  <a:pt x="1106670" y="262426"/>
                </a:cubicBezTo>
                <a:cubicBezTo>
                  <a:pt x="1121053" y="262426"/>
                  <a:pt x="1137383" y="261534"/>
                  <a:pt x="1155660" y="259748"/>
                </a:cubicBezTo>
                <a:cubicBezTo>
                  <a:pt x="1173937" y="257963"/>
                  <a:pt x="1196720" y="255414"/>
                  <a:pt x="1224009" y="252101"/>
                </a:cubicBezTo>
                <a:lnTo>
                  <a:pt x="1224009" y="216674"/>
                </a:lnTo>
                <a:cubicBezTo>
                  <a:pt x="1210013" y="219370"/>
                  <a:pt x="1199358" y="221170"/>
                  <a:pt x="1192045" y="222073"/>
                </a:cubicBezTo>
                <a:cubicBezTo>
                  <a:pt x="1184731" y="222976"/>
                  <a:pt x="1176984" y="219653"/>
                  <a:pt x="1168803" y="212103"/>
                </a:cubicBezTo>
                <a:cubicBezTo>
                  <a:pt x="1160622" y="204553"/>
                  <a:pt x="1162694" y="200491"/>
                  <a:pt x="1175019" y="199917"/>
                </a:cubicBezTo>
                <a:cubicBezTo>
                  <a:pt x="1187345" y="199344"/>
                  <a:pt x="1203675" y="197429"/>
                  <a:pt x="1224009" y="194174"/>
                </a:cubicBezTo>
                <a:lnTo>
                  <a:pt x="1224009" y="157284"/>
                </a:lnTo>
                <a:cubicBezTo>
                  <a:pt x="1212250" y="159033"/>
                  <a:pt x="1201050" y="160726"/>
                  <a:pt x="1190410" y="162360"/>
                </a:cubicBezTo>
                <a:cubicBezTo>
                  <a:pt x="1181189" y="176070"/>
                  <a:pt x="1173962" y="171330"/>
                  <a:pt x="1168727" y="148142"/>
                </a:cubicBezTo>
                <a:cubicBezTo>
                  <a:pt x="1163493" y="124954"/>
                  <a:pt x="1159069" y="105906"/>
                  <a:pt x="1155456" y="91000"/>
                </a:cubicBezTo>
                <a:cubicBezTo>
                  <a:pt x="1151842" y="76093"/>
                  <a:pt x="1146618" y="63592"/>
                  <a:pt x="1139785" y="53497"/>
                </a:cubicBezTo>
                <a:cubicBezTo>
                  <a:pt x="1132952" y="43401"/>
                  <a:pt x="1135021" y="39038"/>
                  <a:pt x="1145991" y="40408"/>
                </a:cubicBezTo>
                <a:cubicBezTo>
                  <a:pt x="1156961" y="41777"/>
                  <a:pt x="1164870" y="42677"/>
                  <a:pt x="1169717" y="43107"/>
                </a:cubicBezTo>
                <a:cubicBezTo>
                  <a:pt x="1174564" y="43537"/>
                  <a:pt x="1189162" y="42648"/>
                  <a:pt x="1213512" y="40440"/>
                </a:cubicBezTo>
                <a:cubicBezTo>
                  <a:pt x="1237862" y="38231"/>
                  <a:pt x="1256421" y="36023"/>
                  <a:pt x="1269191" y="33815"/>
                </a:cubicBezTo>
                <a:cubicBezTo>
                  <a:pt x="1281961" y="31606"/>
                  <a:pt x="1291064" y="28659"/>
                  <a:pt x="1296499" y="24974"/>
                </a:cubicBezTo>
                <a:cubicBezTo>
                  <a:pt x="1299216" y="23131"/>
                  <a:pt x="1302387" y="22282"/>
                  <a:pt x="1306012" y="22428"/>
                </a:cubicBezTo>
                <a:close/>
                <a:moveTo>
                  <a:pt x="1486788" y="21919"/>
                </a:moveTo>
                <a:cubicBezTo>
                  <a:pt x="1488388" y="21679"/>
                  <a:pt x="1490443" y="21794"/>
                  <a:pt x="1492952" y="22264"/>
                </a:cubicBezTo>
                <a:cubicBezTo>
                  <a:pt x="1502991" y="24142"/>
                  <a:pt x="1511566" y="27193"/>
                  <a:pt x="1518679" y="31416"/>
                </a:cubicBezTo>
                <a:cubicBezTo>
                  <a:pt x="1525792" y="35639"/>
                  <a:pt x="1527774" y="41171"/>
                  <a:pt x="1524626" y="48011"/>
                </a:cubicBezTo>
                <a:cubicBezTo>
                  <a:pt x="1521479" y="54852"/>
                  <a:pt x="1519905" y="77724"/>
                  <a:pt x="1519905" y="116629"/>
                </a:cubicBezTo>
                <a:cubicBezTo>
                  <a:pt x="1521597" y="116758"/>
                  <a:pt x="1526512" y="115443"/>
                  <a:pt x="1534650" y="112682"/>
                </a:cubicBezTo>
                <a:cubicBezTo>
                  <a:pt x="1542788" y="109922"/>
                  <a:pt x="1549338" y="111628"/>
                  <a:pt x="1554300" y="117802"/>
                </a:cubicBezTo>
                <a:cubicBezTo>
                  <a:pt x="1559262" y="123975"/>
                  <a:pt x="1557415" y="128478"/>
                  <a:pt x="1548761" y="131310"/>
                </a:cubicBezTo>
                <a:cubicBezTo>
                  <a:pt x="1540107" y="134142"/>
                  <a:pt x="1530423" y="136706"/>
                  <a:pt x="1519711" y="139000"/>
                </a:cubicBezTo>
                <a:cubicBezTo>
                  <a:pt x="1518937" y="159033"/>
                  <a:pt x="1518550" y="176321"/>
                  <a:pt x="1518550" y="190861"/>
                </a:cubicBezTo>
                <a:cubicBezTo>
                  <a:pt x="1530395" y="184566"/>
                  <a:pt x="1541906" y="178945"/>
                  <a:pt x="1553085" y="173997"/>
                </a:cubicBezTo>
                <a:cubicBezTo>
                  <a:pt x="1564263" y="169050"/>
                  <a:pt x="1568809" y="169996"/>
                  <a:pt x="1566722" y="176837"/>
                </a:cubicBezTo>
                <a:cubicBezTo>
                  <a:pt x="1564636" y="183677"/>
                  <a:pt x="1549765" y="195257"/>
                  <a:pt x="1522110" y="211576"/>
                </a:cubicBezTo>
                <a:cubicBezTo>
                  <a:pt x="1494454" y="227895"/>
                  <a:pt x="1477741" y="238898"/>
                  <a:pt x="1471969" y="244583"/>
                </a:cubicBezTo>
                <a:cubicBezTo>
                  <a:pt x="1466197" y="250269"/>
                  <a:pt x="1458321" y="248222"/>
                  <a:pt x="1448340" y="238442"/>
                </a:cubicBezTo>
                <a:cubicBezTo>
                  <a:pt x="1438359" y="228662"/>
                  <a:pt x="1435434" y="223037"/>
                  <a:pt x="1439564" y="221567"/>
                </a:cubicBezTo>
                <a:cubicBezTo>
                  <a:pt x="1443694" y="220098"/>
                  <a:pt x="1447512" y="219148"/>
                  <a:pt x="1451018" y="218717"/>
                </a:cubicBezTo>
                <a:cubicBezTo>
                  <a:pt x="1454524" y="218287"/>
                  <a:pt x="1461235" y="215914"/>
                  <a:pt x="1471152" y="211597"/>
                </a:cubicBezTo>
                <a:cubicBezTo>
                  <a:pt x="1481068" y="207281"/>
                  <a:pt x="1488715" y="203201"/>
                  <a:pt x="1494092" y="199358"/>
                </a:cubicBezTo>
                <a:lnTo>
                  <a:pt x="1494092" y="145131"/>
                </a:lnTo>
                <a:cubicBezTo>
                  <a:pt x="1492099" y="145991"/>
                  <a:pt x="1488313" y="147106"/>
                  <a:pt x="1482735" y="148475"/>
                </a:cubicBezTo>
                <a:cubicBezTo>
                  <a:pt x="1477157" y="149845"/>
                  <a:pt x="1471528" y="150286"/>
                  <a:pt x="1465849" y="149798"/>
                </a:cubicBezTo>
                <a:cubicBezTo>
                  <a:pt x="1460171" y="149311"/>
                  <a:pt x="1454686" y="146005"/>
                  <a:pt x="1449394" y="139882"/>
                </a:cubicBezTo>
                <a:cubicBezTo>
                  <a:pt x="1444102" y="133759"/>
                  <a:pt x="1445809" y="130396"/>
                  <a:pt x="1454513" y="129794"/>
                </a:cubicBezTo>
                <a:cubicBezTo>
                  <a:pt x="1463218" y="129191"/>
                  <a:pt x="1476411" y="126875"/>
                  <a:pt x="1494092" y="122846"/>
                </a:cubicBezTo>
                <a:cubicBezTo>
                  <a:pt x="1494092" y="112593"/>
                  <a:pt x="1493651" y="97532"/>
                  <a:pt x="1492770" y="77663"/>
                </a:cubicBezTo>
                <a:cubicBezTo>
                  <a:pt x="1491888" y="57795"/>
                  <a:pt x="1489188" y="43125"/>
                  <a:pt x="1484671" y="33653"/>
                </a:cubicBezTo>
                <a:cubicBezTo>
                  <a:pt x="1481283" y="26550"/>
                  <a:pt x="1481989" y="22638"/>
                  <a:pt x="1486788" y="21919"/>
                </a:cubicBezTo>
                <a:close/>
                <a:moveTo>
                  <a:pt x="3337245" y="14539"/>
                </a:moveTo>
                <a:cubicBezTo>
                  <a:pt x="3339704" y="14329"/>
                  <a:pt x="3343092" y="15180"/>
                  <a:pt x="3347409" y="17090"/>
                </a:cubicBezTo>
                <a:cubicBezTo>
                  <a:pt x="3356042" y="20912"/>
                  <a:pt x="3363090" y="25677"/>
                  <a:pt x="3368553" y="31384"/>
                </a:cubicBezTo>
                <a:cubicBezTo>
                  <a:pt x="3374017" y="37091"/>
                  <a:pt x="3371999" y="40813"/>
                  <a:pt x="3362498" y="42548"/>
                </a:cubicBezTo>
                <a:cubicBezTo>
                  <a:pt x="3352998" y="44283"/>
                  <a:pt x="3339751" y="49596"/>
                  <a:pt x="3322758" y="58487"/>
                </a:cubicBezTo>
                <a:cubicBezTo>
                  <a:pt x="3332653" y="66388"/>
                  <a:pt x="3336908" y="72594"/>
                  <a:pt x="3335524" y="77104"/>
                </a:cubicBezTo>
                <a:cubicBezTo>
                  <a:pt x="3334141" y="81614"/>
                  <a:pt x="3333033" y="87590"/>
                  <a:pt x="3332201" y="95033"/>
                </a:cubicBezTo>
                <a:cubicBezTo>
                  <a:pt x="3337206" y="93470"/>
                  <a:pt x="3342566" y="91279"/>
                  <a:pt x="3348280" y="88462"/>
                </a:cubicBezTo>
                <a:cubicBezTo>
                  <a:pt x="3353995" y="85644"/>
                  <a:pt x="3360168" y="86959"/>
                  <a:pt x="3366800" y="92409"/>
                </a:cubicBezTo>
                <a:cubicBezTo>
                  <a:pt x="3373433" y="97858"/>
                  <a:pt x="3372239" y="102572"/>
                  <a:pt x="3363219" y="106552"/>
                </a:cubicBezTo>
                <a:cubicBezTo>
                  <a:pt x="3354199" y="110531"/>
                  <a:pt x="3343802" y="114084"/>
                  <a:pt x="3332029" y="117210"/>
                </a:cubicBezTo>
                <a:lnTo>
                  <a:pt x="3330846" y="153455"/>
                </a:lnTo>
                <a:cubicBezTo>
                  <a:pt x="3340697" y="154201"/>
                  <a:pt x="3349460" y="156391"/>
                  <a:pt x="3357131" y="160026"/>
                </a:cubicBezTo>
                <a:cubicBezTo>
                  <a:pt x="3364803" y="163662"/>
                  <a:pt x="3367765" y="169512"/>
                  <a:pt x="3366015" y="177579"/>
                </a:cubicBezTo>
                <a:cubicBezTo>
                  <a:pt x="3364266" y="185645"/>
                  <a:pt x="3359142" y="188001"/>
                  <a:pt x="3350646" y="184645"/>
                </a:cubicBezTo>
                <a:cubicBezTo>
                  <a:pt x="3342149" y="181289"/>
                  <a:pt x="3335549" y="175768"/>
                  <a:pt x="3330846" y="168082"/>
                </a:cubicBezTo>
                <a:cubicBezTo>
                  <a:pt x="3330846" y="187771"/>
                  <a:pt x="3330613" y="209027"/>
                  <a:pt x="3330147" y="231849"/>
                </a:cubicBezTo>
                <a:cubicBezTo>
                  <a:pt x="3329681" y="254672"/>
                  <a:pt x="3327014" y="271798"/>
                  <a:pt x="3322145" y="283227"/>
                </a:cubicBezTo>
                <a:cubicBezTo>
                  <a:pt x="3317276" y="294656"/>
                  <a:pt x="3311860" y="294125"/>
                  <a:pt x="3305894" y="281635"/>
                </a:cubicBezTo>
                <a:cubicBezTo>
                  <a:pt x="3299928" y="269145"/>
                  <a:pt x="3298072" y="258727"/>
                  <a:pt x="3300323" y="250381"/>
                </a:cubicBezTo>
                <a:cubicBezTo>
                  <a:pt x="3302574" y="242035"/>
                  <a:pt x="3304374" y="229802"/>
                  <a:pt x="3305722" y="213684"/>
                </a:cubicBezTo>
                <a:cubicBezTo>
                  <a:pt x="3307070" y="197566"/>
                  <a:pt x="3308195" y="178766"/>
                  <a:pt x="3309099" y="157284"/>
                </a:cubicBezTo>
                <a:cubicBezTo>
                  <a:pt x="3306977" y="169530"/>
                  <a:pt x="3299039" y="184132"/>
                  <a:pt x="3285287" y="201090"/>
                </a:cubicBezTo>
                <a:cubicBezTo>
                  <a:pt x="3271535" y="218047"/>
                  <a:pt x="3256094" y="231183"/>
                  <a:pt x="3238964" y="240497"/>
                </a:cubicBezTo>
                <a:cubicBezTo>
                  <a:pt x="3221835" y="249810"/>
                  <a:pt x="3219225" y="247469"/>
                  <a:pt x="3231135" y="233473"/>
                </a:cubicBezTo>
                <a:cubicBezTo>
                  <a:pt x="3243044" y="219477"/>
                  <a:pt x="3256116" y="202696"/>
                  <a:pt x="3270348" y="183129"/>
                </a:cubicBezTo>
                <a:cubicBezTo>
                  <a:pt x="3284581" y="163561"/>
                  <a:pt x="3296150" y="144148"/>
                  <a:pt x="3305055" y="124889"/>
                </a:cubicBezTo>
                <a:cubicBezTo>
                  <a:pt x="3289066" y="130970"/>
                  <a:pt x="3277396" y="135641"/>
                  <a:pt x="3270047" y="138903"/>
                </a:cubicBezTo>
                <a:cubicBezTo>
                  <a:pt x="3262698" y="142166"/>
                  <a:pt x="3253419" y="140155"/>
                  <a:pt x="3242212" y="132870"/>
                </a:cubicBezTo>
                <a:cubicBezTo>
                  <a:pt x="3231006" y="125585"/>
                  <a:pt x="3232207" y="121078"/>
                  <a:pt x="3245815" y="119350"/>
                </a:cubicBezTo>
                <a:cubicBezTo>
                  <a:pt x="3259424" y="117622"/>
                  <a:pt x="3280519" y="112141"/>
                  <a:pt x="3309099" y="102906"/>
                </a:cubicBezTo>
                <a:cubicBezTo>
                  <a:pt x="3309099" y="91849"/>
                  <a:pt x="3308655" y="83213"/>
                  <a:pt x="3307765" y="76997"/>
                </a:cubicBezTo>
                <a:cubicBezTo>
                  <a:pt x="3306876" y="70780"/>
                  <a:pt x="3306467" y="67399"/>
                  <a:pt x="3306539" y="66855"/>
                </a:cubicBezTo>
                <a:cubicBezTo>
                  <a:pt x="3298078" y="70425"/>
                  <a:pt x="3289417" y="72666"/>
                  <a:pt x="3280555" y="73576"/>
                </a:cubicBezTo>
                <a:cubicBezTo>
                  <a:pt x="3271692" y="74487"/>
                  <a:pt x="3273983" y="70117"/>
                  <a:pt x="3287427" y="60466"/>
                </a:cubicBezTo>
                <a:cubicBezTo>
                  <a:pt x="3300871" y="50815"/>
                  <a:pt x="3311469" y="42548"/>
                  <a:pt x="3319219" y="35665"/>
                </a:cubicBezTo>
                <a:cubicBezTo>
                  <a:pt x="3326971" y="28781"/>
                  <a:pt x="3331448" y="23009"/>
                  <a:pt x="3332653" y="18349"/>
                </a:cubicBezTo>
                <a:cubicBezTo>
                  <a:pt x="3333255" y="16018"/>
                  <a:pt x="3334786" y="14748"/>
                  <a:pt x="3337245" y="14539"/>
                </a:cubicBezTo>
                <a:close/>
                <a:moveTo>
                  <a:pt x="1928965" y="11710"/>
                </a:moveTo>
                <a:cubicBezTo>
                  <a:pt x="1932129" y="10604"/>
                  <a:pt x="1938448" y="11867"/>
                  <a:pt x="1947924" y="15499"/>
                </a:cubicBezTo>
                <a:cubicBezTo>
                  <a:pt x="1966874" y="22762"/>
                  <a:pt x="1975206" y="29685"/>
                  <a:pt x="1972919" y="36267"/>
                </a:cubicBezTo>
                <a:cubicBezTo>
                  <a:pt x="1970632" y="42849"/>
                  <a:pt x="1968832" y="53808"/>
                  <a:pt x="1967520" y="69145"/>
                </a:cubicBezTo>
                <a:cubicBezTo>
                  <a:pt x="1966208" y="84482"/>
                  <a:pt x="1965551" y="101214"/>
                  <a:pt x="1965551" y="119340"/>
                </a:cubicBezTo>
                <a:cubicBezTo>
                  <a:pt x="1975561" y="117633"/>
                  <a:pt x="1984627" y="115715"/>
                  <a:pt x="1992751" y="113586"/>
                </a:cubicBezTo>
                <a:cubicBezTo>
                  <a:pt x="2000875" y="111456"/>
                  <a:pt x="2009863" y="108732"/>
                  <a:pt x="2019714" y="105412"/>
                </a:cubicBezTo>
                <a:cubicBezTo>
                  <a:pt x="2029566" y="102092"/>
                  <a:pt x="2039647" y="103020"/>
                  <a:pt x="2049958" y="108197"/>
                </a:cubicBezTo>
                <a:cubicBezTo>
                  <a:pt x="2060268" y="113374"/>
                  <a:pt x="2059530" y="118788"/>
                  <a:pt x="2047742" y="124438"/>
                </a:cubicBezTo>
                <a:cubicBezTo>
                  <a:pt x="2035955" y="130088"/>
                  <a:pt x="2021611" y="133827"/>
                  <a:pt x="2004711" y="135655"/>
                </a:cubicBezTo>
                <a:cubicBezTo>
                  <a:pt x="1987811" y="137484"/>
                  <a:pt x="1974672" y="138398"/>
                  <a:pt x="1965293" y="138398"/>
                </a:cubicBezTo>
                <a:cubicBezTo>
                  <a:pt x="1964519" y="154617"/>
                  <a:pt x="1963694" y="187857"/>
                  <a:pt x="1962820" y="238120"/>
                </a:cubicBezTo>
                <a:cubicBezTo>
                  <a:pt x="1986825" y="236356"/>
                  <a:pt x="2006382" y="234807"/>
                  <a:pt x="2021489" y="233473"/>
                </a:cubicBezTo>
                <a:cubicBezTo>
                  <a:pt x="2036596" y="232140"/>
                  <a:pt x="2048621" y="230555"/>
                  <a:pt x="2057562" y="228720"/>
                </a:cubicBezTo>
                <a:cubicBezTo>
                  <a:pt x="2066503" y="226884"/>
                  <a:pt x="2075896" y="227411"/>
                  <a:pt x="2085740" y="230301"/>
                </a:cubicBezTo>
                <a:cubicBezTo>
                  <a:pt x="2095585" y="233190"/>
                  <a:pt x="2103658" y="239514"/>
                  <a:pt x="2109961" y="249273"/>
                </a:cubicBezTo>
                <a:cubicBezTo>
                  <a:pt x="2116263" y="259031"/>
                  <a:pt x="2106777" y="263011"/>
                  <a:pt x="2081503" y="261211"/>
                </a:cubicBezTo>
                <a:cubicBezTo>
                  <a:pt x="2056228" y="259411"/>
                  <a:pt x="2033549" y="258737"/>
                  <a:pt x="2013466" y="259189"/>
                </a:cubicBezTo>
                <a:cubicBezTo>
                  <a:pt x="1993382" y="259641"/>
                  <a:pt x="1970868" y="260982"/>
                  <a:pt x="1945923" y="263211"/>
                </a:cubicBezTo>
                <a:cubicBezTo>
                  <a:pt x="1920978" y="265441"/>
                  <a:pt x="1897851" y="267911"/>
                  <a:pt x="1876542" y="270622"/>
                </a:cubicBezTo>
                <a:cubicBezTo>
                  <a:pt x="1855232" y="273332"/>
                  <a:pt x="1841168" y="275368"/>
                  <a:pt x="1834349" y="276731"/>
                </a:cubicBezTo>
                <a:cubicBezTo>
                  <a:pt x="1827531" y="278093"/>
                  <a:pt x="1818869" y="274028"/>
                  <a:pt x="1808365" y="264534"/>
                </a:cubicBezTo>
                <a:cubicBezTo>
                  <a:pt x="1797861" y="255041"/>
                  <a:pt x="1798933" y="250294"/>
                  <a:pt x="1811581" y="250294"/>
                </a:cubicBezTo>
                <a:cubicBezTo>
                  <a:pt x="1821648" y="250294"/>
                  <a:pt x="1838275" y="249402"/>
                  <a:pt x="1861463" y="247616"/>
                </a:cubicBezTo>
                <a:cubicBezTo>
                  <a:pt x="1884651" y="245831"/>
                  <a:pt x="1910291" y="243691"/>
                  <a:pt x="1938384" y="241196"/>
                </a:cubicBezTo>
                <a:lnTo>
                  <a:pt x="1938384" y="97808"/>
                </a:lnTo>
                <a:cubicBezTo>
                  <a:pt x="1938384" y="59046"/>
                  <a:pt x="1935236" y="33822"/>
                  <a:pt x="1928941" y="22135"/>
                </a:cubicBezTo>
                <a:cubicBezTo>
                  <a:pt x="1925793" y="16291"/>
                  <a:pt x="1925801" y="12816"/>
                  <a:pt x="1928965" y="11710"/>
                </a:cubicBezTo>
                <a:close/>
                <a:moveTo>
                  <a:pt x="3063454" y="9764"/>
                </a:moveTo>
                <a:cubicBezTo>
                  <a:pt x="3065343" y="9706"/>
                  <a:pt x="3067677" y="10091"/>
                  <a:pt x="3070457" y="10917"/>
                </a:cubicBezTo>
                <a:cubicBezTo>
                  <a:pt x="3081578" y="14222"/>
                  <a:pt x="3089927" y="18069"/>
                  <a:pt x="3095506" y="22457"/>
                </a:cubicBezTo>
                <a:cubicBezTo>
                  <a:pt x="3101084" y="26845"/>
                  <a:pt x="3101740" y="31664"/>
                  <a:pt x="3097474" y="36912"/>
                </a:cubicBezTo>
                <a:cubicBezTo>
                  <a:pt x="3093208" y="42161"/>
                  <a:pt x="3088167" y="50593"/>
                  <a:pt x="3082352" y="62208"/>
                </a:cubicBezTo>
                <a:cubicBezTo>
                  <a:pt x="3076537" y="73824"/>
                  <a:pt x="3067965" y="85669"/>
                  <a:pt x="3056637" y="97743"/>
                </a:cubicBezTo>
                <a:cubicBezTo>
                  <a:pt x="3084987" y="96955"/>
                  <a:pt x="3102515" y="94058"/>
                  <a:pt x="3109219" y="89053"/>
                </a:cubicBezTo>
                <a:cubicBezTo>
                  <a:pt x="3115922" y="84048"/>
                  <a:pt x="3123691" y="83475"/>
                  <a:pt x="3132525" y="87332"/>
                </a:cubicBezTo>
                <a:cubicBezTo>
                  <a:pt x="3141358" y="91190"/>
                  <a:pt x="3148468" y="96012"/>
                  <a:pt x="3153853" y="101798"/>
                </a:cubicBezTo>
                <a:cubicBezTo>
                  <a:pt x="3159237" y="107584"/>
                  <a:pt x="3159642" y="112969"/>
                  <a:pt x="3155068" y="117952"/>
                </a:cubicBezTo>
                <a:cubicBezTo>
                  <a:pt x="3150493" y="122935"/>
                  <a:pt x="3147321" y="134752"/>
                  <a:pt x="3145550" y="153401"/>
                </a:cubicBezTo>
                <a:cubicBezTo>
                  <a:pt x="3143778" y="172051"/>
                  <a:pt x="3142219" y="190808"/>
                  <a:pt x="3140871" y="209672"/>
                </a:cubicBezTo>
                <a:cubicBezTo>
                  <a:pt x="3139523" y="228537"/>
                  <a:pt x="3135544" y="244809"/>
                  <a:pt x="3128933" y="258490"/>
                </a:cubicBezTo>
                <a:cubicBezTo>
                  <a:pt x="3122322" y="272170"/>
                  <a:pt x="3112065" y="282571"/>
                  <a:pt x="3098162" y="289691"/>
                </a:cubicBezTo>
                <a:cubicBezTo>
                  <a:pt x="3084259" y="296811"/>
                  <a:pt x="3076781" y="295022"/>
                  <a:pt x="3075727" y="284324"/>
                </a:cubicBezTo>
                <a:cubicBezTo>
                  <a:pt x="3074673" y="273626"/>
                  <a:pt x="3068951" y="261451"/>
                  <a:pt x="3058562" y="247799"/>
                </a:cubicBezTo>
                <a:cubicBezTo>
                  <a:pt x="3048173" y="234147"/>
                  <a:pt x="3049578" y="230519"/>
                  <a:pt x="3062778" y="236915"/>
                </a:cubicBezTo>
                <a:cubicBezTo>
                  <a:pt x="3075978" y="243311"/>
                  <a:pt x="3085195" y="246910"/>
                  <a:pt x="3090429" y="247713"/>
                </a:cubicBezTo>
                <a:cubicBezTo>
                  <a:pt x="3095664" y="248516"/>
                  <a:pt x="3100536" y="243709"/>
                  <a:pt x="3105046" y="233291"/>
                </a:cubicBezTo>
                <a:cubicBezTo>
                  <a:pt x="3109555" y="222872"/>
                  <a:pt x="3112710" y="207095"/>
                  <a:pt x="3114510" y="185957"/>
                </a:cubicBezTo>
                <a:cubicBezTo>
                  <a:pt x="3116310" y="164820"/>
                  <a:pt x="3117210" y="147138"/>
                  <a:pt x="3117210" y="132913"/>
                </a:cubicBezTo>
                <a:cubicBezTo>
                  <a:pt x="3117210" y="120078"/>
                  <a:pt x="3115973" y="112833"/>
                  <a:pt x="3113499" y="111177"/>
                </a:cubicBezTo>
                <a:cubicBezTo>
                  <a:pt x="3111026" y="109520"/>
                  <a:pt x="3104877" y="109925"/>
                  <a:pt x="3095054" y="112392"/>
                </a:cubicBezTo>
                <a:lnTo>
                  <a:pt x="3066918" y="119447"/>
                </a:lnTo>
                <a:cubicBezTo>
                  <a:pt x="3060092" y="120379"/>
                  <a:pt x="3054027" y="118142"/>
                  <a:pt x="3048721" y="112736"/>
                </a:cubicBezTo>
                <a:cubicBezTo>
                  <a:pt x="3034997" y="128324"/>
                  <a:pt x="3020711" y="140319"/>
                  <a:pt x="3005862" y="148723"/>
                </a:cubicBezTo>
                <a:cubicBezTo>
                  <a:pt x="3002149" y="150824"/>
                  <a:pt x="2999354" y="152102"/>
                  <a:pt x="2997476" y="152558"/>
                </a:cubicBezTo>
                <a:lnTo>
                  <a:pt x="2995814" y="151925"/>
                </a:lnTo>
                <a:lnTo>
                  <a:pt x="2995496" y="157488"/>
                </a:lnTo>
                <a:cubicBezTo>
                  <a:pt x="2995290" y="164820"/>
                  <a:pt x="2995411" y="173883"/>
                  <a:pt x="2995859" y="184677"/>
                </a:cubicBezTo>
                <a:cubicBezTo>
                  <a:pt x="2996755" y="206266"/>
                  <a:pt x="2996045" y="222614"/>
                  <a:pt x="2993730" y="233721"/>
                </a:cubicBezTo>
                <a:cubicBezTo>
                  <a:pt x="2991414" y="244827"/>
                  <a:pt x="2988302" y="253761"/>
                  <a:pt x="2984394" y="260523"/>
                </a:cubicBezTo>
                <a:cubicBezTo>
                  <a:pt x="2980487" y="267284"/>
                  <a:pt x="2976303" y="267384"/>
                  <a:pt x="2971843" y="260824"/>
                </a:cubicBezTo>
                <a:cubicBezTo>
                  <a:pt x="2967383" y="254263"/>
                  <a:pt x="2963970" y="248814"/>
                  <a:pt x="2961604" y="244476"/>
                </a:cubicBezTo>
                <a:cubicBezTo>
                  <a:pt x="2959238" y="240138"/>
                  <a:pt x="2956926" y="237793"/>
                  <a:pt x="2954667" y="237442"/>
                </a:cubicBezTo>
                <a:cubicBezTo>
                  <a:pt x="2952409" y="237091"/>
                  <a:pt x="2941183" y="238564"/>
                  <a:pt x="2920992" y="241862"/>
                </a:cubicBezTo>
                <a:cubicBezTo>
                  <a:pt x="2916289" y="261967"/>
                  <a:pt x="2910922" y="267467"/>
                  <a:pt x="2904892" y="258361"/>
                </a:cubicBezTo>
                <a:cubicBezTo>
                  <a:pt x="2898862" y="249255"/>
                  <a:pt x="2895847" y="237130"/>
                  <a:pt x="2895847" y="221987"/>
                </a:cubicBezTo>
                <a:cubicBezTo>
                  <a:pt x="2895847" y="207718"/>
                  <a:pt x="2895406" y="189990"/>
                  <a:pt x="2894524" y="168803"/>
                </a:cubicBezTo>
                <a:cubicBezTo>
                  <a:pt x="2893642" y="147615"/>
                  <a:pt x="2890494" y="132278"/>
                  <a:pt x="2885081" y="122792"/>
                </a:cubicBezTo>
                <a:cubicBezTo>
                  <a:pt x="2879668" y="113306"/>
                  <a:pt x="2880589" y="108563"/>
                  <a:pt x="2887845" y="108563"/>
                </a:cubicBezTo>
                <a:cubicBezTo>
                  <a:pt x="2892635" y="108563"/>
                  <a:pt x="2898235" y="109000"/>
                  <a:pt x="2904645" y="109875"/>
                </a:cubicBezTo>
                <a:cubicBezTo>
                  <a:pt x="2911528" y="101228"/>
                  <a:pt x="2919207" y="87856"/>
                  <a:pt x="2927682" y="69758"/>
                </a:cubicBezTo>
                <a:cubicBezTo>
                  <a:pt x="2936157" y="51661"/>
                  <a:pt x="2938821" y="37403"/>
                  <a:pt x="2935674" y="26985"/>
                </a:cubicBezTo>
                <a:cubicBezTo>
                  <a:pt x="2932525" y="16567"/>
                  <a:pt x="2940452" y="15481"/>
                  <a:pt x="2959453" y="23726"/>
                </a:cubicBezTo>
                <a:cubicBezTo>
                  <a:pt x="2975657" y="31556"/>
                  <a:pt x="2980666" y="38450"/>
                  <a:pt x="2974478" y="44408"/>
                </a:cubicBezTo>
                <a:cubicBezTo>
                  <a:pt x="2968290" y="50367"/>
                  <a:pt x="2961625" y="58702"/>
                  <a:pt x="2954484" y="69414"/>
                </a:cubicBezTo>
                <a:cubicBezTo>
                  <a:pt x="2947343" y="80126"/>
                  <a:pt x="2936401" y="93613"/>
                  <a:pt x="2921659" y="109875"/>
                </a:cubicBezTo>
                <a:cubicBezTo>
                  <a:pt x="2939011" y="107380"/>
                  <a:pt x="2951071" y="103157"/>
                  <a:pt x="2957840" y="97206"/>
                </a:cubicBezTo>
                <a:cubicBezTo>
                  <a:pt x="2964608" y="91254"/>
                  <a:pt x="2971936" y="90200"/>
                  <a:pt x="2979823" y="94044"/>
                </a:cubicBezTo>
                <a:cubicBezTo>
                  <a:pt x="2987710" y="97887"/>
                  <a:pt x="2994612" y="101888"/>
                  <a:pt x="3000527" y="106046"/>
                </a:cubicBezTo>
                <a:cubicBezTo>
                  <a:pt x="3006442" y="110205"/>
                  <a:pt x="3007779" y="115084"/>
                  <a:pt x="3004539" y="120684"/>
                </a:cubicBezTo>
                <a:cubicBezTo>
                  <a:pt x="3001298" y="126284"/>
                  <a:pt x="2998817" y="132952"/>
                  <a:pt x="2997096" y="140689"/>
                </a:cubicBezTo>
                <a:cubicBezTo>
                  <a:pt x="2996666" y="142623"/>
                  <a:pt x="2996317" y="144990"/>
                  <a:pt x="2996051" y="147790"/>
                </a:cubicBezTo>
                <a:lnTo>
                  <a:pt x="2996029" y="148162"/>
                </a:lnTo>
                <a:lnTo>
                  <a:pt x="2997218" y="145428"/>
                </a:lnTo>
                <a:cubicBezTo>
                  <a:pt x="2999010" y="142595"/>
                  <a:pt x="3001719" y="138939"/>
                  <a:pt x="3005345" y="134461"/>
                </a:cubicBezTo>
                <a:cubicBezTo>
                  <a:pt x="3019850" y="116551"/>
                  <a:pt x="3033122" y="96076"/>
                  <a:pt x="3045161" y="73039"/>
                </a:cubicBezTo>
                <a:cubicBezTo>
                  <a:pt x="3057199" y="50001"/>
                  <a:pt x="3061645" y="33062"/>
                  <a:pt x="3058497" y="22221"/>
                </a:cubicBezTo>
                <a:cubicBezTo>
                  <a:pt x="3056137" y="14090"/>
                  <a:pt x="3057789" y="9938"/>
                  <a:pt x="3063454" y="9764"/>
                </a:cubicBezTo>
                <a:close/>
                <a:moveTo>
                  <a:pt x="901694" y="9179"/>
                </a:moveTo>
                <a:cubicBezTo>
                  <a:pt x="903153" y="9172"/>
                  <a:pt x="904931" y="9526"/>
                  <a:pt x="907026" y="10239"/>
                </a:cubicBezTo>
                <a:cubicBezTo>
                  <a:pt x="915408" y="13093"/>
                  <a:pt x="923084" y="16707"/>
                  <a:pt x="930053" y="21081"/>
                </a:cubicBezTo>
                <a:cubicBezTo>
                  <a:pt x="937022" y="25454"/>
                  <a:pt x="937671" y="30545"/>
                  <a:pt x="932000" y="36353"/>
                </a:cubicBezTo>
                <a:cubicBezTo>
                  <a:pt x="926328" y="42161"/>
                  <a:pt x="919269" y="51826"/>
                  <a:pt x="910823" y="65349"/>
                </a:cubicBezTo>
                <a:cubicBezTo>
                  <a:pt x="923313" y="64560"/>
                  <a:pt x="931308" y="63388"/>
                  <a:pt x="934807" y="61832"/>
                </a:cubicBezTo>
                <a:cubicBezTo>
                  <a:pt x="938306" y="60276"/>
                  <a:pt x="941704" y="57548"/>
                  <a:pt x="945003" y="53647"/>
                </a:cubicBezTo>
                <a:cubicBezTo>
                  <a:pt x="948301" y="49747"/>
                  <a:pt x="953775" y="49729"/>
                  <a:pt x="961426" y="53593"/>
                </a:cubicBezTo>
                <a:cubicBezTo>
                  <a:pt x="969076" y="57458"/>
                  <a:pt x="975153" y="61685"/>
                  <a:pt x="979656" y="66274"/>
                </a:cubicBezTo>
                <a:cubicBezTo>
                  <a:pt x="984159" y="70863"/>
                  <a:pt x="983087" y="75505"/>
                  <a:pt x="976440" y="80202"/>
                </a:cubicBezTo>
                <a:cubicBezTo>
                  <a:pt x="969793" y="84898"/>
                  <a:pt x="963473" y="92380"/>
                  <a:pt x="957479" y="102648"/>
                </a:cubicBezTo>
                <a:lnTo>
                  <a:pt x="939152" y="132827"/>
                </a:lnTo>
                <a:cubicBezTo>
                  <a:pt x="947211" y="139638"/>
                  <a:pt x="960748" y="147464"/>
                  <a:pt x="979763" y="156305"/>
                </a:cubicBezTo>
                <a:cubicBezTo>
                  <a:pt x="998778" y="165146"/>
                  <a:pt x="1015661" y="171782"/>
                  <a:pt x="1030409" y="176213"/>
                </a:cubicBezTo>
                <a:cubicBezTo>
                  <a:pt x="1045158" y="180644"/>
                  <a:pt x="1046130" y="184215"/>
                  <a:pt x="1033324" y="186925"/>
                </a:cubicBezTo>
                <a:cubicBezTo>
                  <a:pt x="1020518" y="189635"/>
                  <a:pt x="1007712" y="191446"/>
                  <a:pt x="994907" y="192356"/>
                </a:cubicBezTo>
                <a:cubicBezTo>
                  <a:pt x="982101" y="193267"/>
                  <a:pt x="972798" y="191808"/>
                  <a:pt x="966997" y="187979"/>
                </a:cubicBezTo>
                <a:cubicBezTo>
                  <a:pt x="961196" y="184150"/>
                  <a:pt x="946229" y="171667"/>
                  <a:pt x="922094" y="150530"/>
                </a:cubicBezTo>
                <a:cubicBezTo>
                  <a:pt x="908270" y="168756"/>
                  <a:pt x="894059" y="183340"/>
                  <a:pt x="879461" y="194282"/>
                </a:cubicBezTo>
                <a:cubicBezTo>
                  <a:pt x="872205" y="198827"/>
                  <a:pt x="866010" y="200849"/>
                  <a:pt x="860876" y="200348"/>
                </a:cubicBezTo>
                <a:lnTo>
                  <a:pt x="858725" y="200348"/>
                </a:lnTo>
                <a:cubicBezTo>
                  <a:pt x="866411" y="202255"/>
                  <a:pt x="872592" y="203850"/>
                  <a:pt x="877267" y="205134"/>
                </a:cubicBezTo>
                <a:cubicBezTo>
                  <a:pt x="881942" y="206417"/>
                  <a:pt x="888753" y="206629"/>
                  <a:pt x="897701" y="205768"/>
                </a:cubicBezTo>
                <a:cubicBezTo>
                  <a:pt x="906650" y="204908"/>
                  <a:pt x="915623" y="203406"/>
                  <a:pt x="924622" y="201262"/>
                </a:cubicBezTo>
                <a:cubicBezTo>
                  <a:pt x="933620" y="199118"/>
                  <a:pt x="940156" y="196400"/>
                  <a:pt x="944228" y="193109"/>
                </a:cubicBezTo>
                <a:cubicBezTo>
                  <a:pt x="948301" y="189818"/>
                  <a:pt x="955174" y="190069"/>
                  <a:pt x="964846" y="193862"/>
                </a:cubicBezTo>
                <a:cubicBezTo>
                  <a:pt x="974518" y="197655"/>
                  <a:pt x="982553" y="202240"/>
                  <a:pt x="988948" y="207618"/>
                </a:cubicBezTo>
                <a:cubicBezTo>
                  <a:pt x="995344" y="212996"/>
                  <a:pt x="995258" y="218742"/>
                  <a:pt x="988690" y="224859"/>
                </a:cubicBezTo>
                <a:cubicBezTo>
                  <a:pt x="982122" y="230975"/>
                  <a:pt x="975060" y="241131"/>
                  <a:pt x="967502" y="255328"/>
                </a:cubicBezTo>
                <a:cubicBezTo>
                  <a:pt x="981900" y="269152"/>
                  <a:pt x="979175" y="276064"/>
                  <a:pt x="959329" y="276064"/>
                </a:cubicBezTo>
                <a:cubicBezTo>
                  <a:pt x="943425" y="276064"/>
                  <a:pt x="920201" y="277763"/>
                  <a:pt x="889657" y="281162"/>
                </a:cubicBezTo>
                <a:cubicBezTo>
                  <a:pt x="882974" y="298456"/>
                  <a:pt x="876930" y="298582"/>
                  <a:pt x="871523" y="281538"/>
                </a:cubicBezTo>
                <a:cubicBezTo>
                  <a:pt x="866117" y="264495"/>
                  <a:pt x="862532" y="250775"/>
                  <a:pt x="860768" y="240378"/>
                </a:cubicBezTo>
                <a:cubicBezTo>
                  <a:pt x="859004" y="229982"/>
                  <a:pt x="855964" y="221327"/>
                  <a:pt x="851648" y="214415"/>
                </a:cubicBezTo>
                <a:cubicBezTo>
                  <a:pt x="849597" y="210300"/>
                  <a:pt x="848572" y="208801"/>
                  <a:pt x="848572" y="209920"/>
                </a:cubicBezTo>
                <a:cubicBezTo>
                  <a:pt x="846779" y="211597"/>
                  <a:pt x="843101" y="213361"/>
                  <a:pt x="837537" y="215211"/>
                </a:cubicBezTo>
                <a:cubicBezTo>
                  <a:pt x="821490" y="217993"/>
                  <a:pt x="820598" y="214132"/>
                  <a:pt x="834859" y="203628"/>
                </a:cubicBezTo>
                <a:cubicBezTo>
                  <a:pt x="849120" y="193124"/>
                  <a:pt x="862055" y="182071"/>
                  <a:pt x="873664" y="170470"/>
                </a:cubicBezTo>
                <a:cubicBezTo>
                  <a:pt x="885272" y="158868"/>
                  <a:pt x="895801" y="147074"/>
                  <a:pt x="905252" y="135085"/>
                </a:cubicBezTo>
                <a:cubicBezTo>
                  <a:pt x="898096" y="128589"/>
                  <a:pt x="888846" y="121139"/>
                  <a:pt x="877503" y="112736"/>
                </a:cubicBezTo>
                <a:cubicBezTo>
                  <a:pt x="873273" y="117798"/>
                  <a:pt x="867393" y="121315"/>
                  <a:pt x="859865" y="123287"/>
                </a:cubicBezTo>
                <a:cubicBezTo>
                  <a:pt x="852336" y="125259"/>
                  <a:pt x="852225" y="121118"/>
                  <a:pt x="859531" y="110865"/>
                </a:cubicBezTo>
                <a:cubicBezTo>
                  <a:pt x="866838" y="100611"/>
                  <a:pt x="874725" y="87239"/>
                  <a:pt x="883193" y="70748"/>
                </a:cubicBezTo>
                <a:cubicBezTo>
                  <a:pt x="891661" y="54257"/>
                  <a:pt x="896554" y="43666"/>
                  <a:pt x="897874" y="38977"/>
                </a:cubicBezTo>
                <a:cubicBezTo>
                  <a:pt x="899193" y="34288"/>
                  <a:pt x="898953" y="27613"/>
                  <a:pt x="897153" y="18951"/>
                </a:cubicBezTo>
                <a:cubicBezTo>
                  <a:pt x="895803" y="12455"/>
                  <a:pt x="897317" y="9197"/>
                  <a:pt x="901694" y="9179"/>
                </a:cubicBezTo>
                <a:close/>
                <a:moveTo>
                  <a:pt x="503009" y="8067"/>
                </a:moveTo>
                <a:cubicBezTo>
                  <a:pt x="513893" y="9472"/>
                  <a:pt x="523594" y="12448"/>
                  <a:pt x="532112" y="16994"/>
                </a:cubicBezTo>
                <a:cubicBezTo>
                  <a:pt x="540630" y="21539"/>
                  <a:pt x="544054" y="29634"/>
                  <a:pt x="542383" y="41279"/>
                </a:cubicBezTo>
                <a:cubicBezTo>
                  <a:pt x="540713" y="52923"/>
                  <a:pt x="534615" y="55658"/>
                  <a:pt x="524089" y="49485"/>
                </a:cubicBezTo>
                <a:cubicBezTo>
                  <a:pt x="513563" y="43311"/>
                  <a:pt x="504385" y="35320"/>
                  <a:pt x="496556" y="25512"/>
                </a:cubicBezTo>
                <a:cubicBezTo>
                  <a:pt x="489973" y="12476"/>
                  <a:pt x="492124" y="6661"/>
                  <a:pt x="503009" y="8067"/>
                </a:cubicBezTo>
                <a:close/>
                <a:moveTo>
                  <a:pt x="785970" y="6091"/>
                </a:moveTo>
                <a:cubicBezTo>
                  <a:pt x="787581" y="5971"/>
                  <a:pt x="789648" y="6206"/>
                  <a:pt x="792172" y="6798"/>
                </a:cubicBezTo>
                <a:cubicBezTo>
                  <a:pt x="802267" y="9164"/>
                  <a:pt x="810843" y="12451"/>
                  <a:pt x="817898" y="16660"/>
                </a:cubicBezTo>
                <a:cubicBezTo>
                  <a:pt x="824954" y="20869"/>
                  <a:pt x="826441" y="26648"/>
                  <a:pt x="822362" y="33997"/>
                </a:cubicBezTo>
                <a:cubicBezTo>
                  <a:pt x="818282" y="41347"/>
                  <a:pt x="815819" y="64395"/>
                  <a:pt x="814973" y="103142"/>
                </a:cubicBezTo>
                <a:cubicBezTo>
                  <a:pt x="818615" y="103243"/>
                  <a:pt x="823548" y="102368"/>
                  <a:pt x="829772" y="100518"/>
                </a:cubicBezTo>
                <a:cubicBezTo>
                  <a:pt x="835996" y="98668"/>
                  <a:pt x="841162" y="99902"/>
                  <a:pt x="845270" y="104218"/>
                </a:cubicBezTo>
                <a:cubicBezTo>
                  <a:pt x="849378" y="108534"/>
                  <a:pt x="849264" y="112550"/>
                  <a:pt x="844926" y="116264"/>
                </a:cubicBezTo>
                <a:cubicBezTo>
                  <a:pt x="840588" y="119978"/>
                  <a:pt x="830539" y="123900"/>
                  <a:pt x="814779" y="128030"/>
                </a:cubicBezTo>
                <a:lnTo>
                  <a:pt x="813639" y="156316"/>
                </a:lnTo>
                <a:cubicBezTo>
                  <a:pt x="818916" y="156961"/>
                  <a:pt x="826309" y="159292"/>
                  <a:pt x="835816" y="163307"/>
                </a:cubicBezTo>
                <a:cubicBezTo>
                  <a:pt x="845324" y="167322"/>
                  <a:pt x="849497" y="174973"/>
                  <a:pt x="848335" y="186258"/>
                </a:cubicBezTo>
                <a:cubicBezTo>
                  <a:pt x="847174" y="197544"/>
                  <a:pt x="841022" y="199372"/>
                  <a:pt x="829879" y="191743"/>
                </a:cubicBezTo>
                <a:cubicBezTo>
                  <a:pt x="818737" y="184114"/>
                  <a:pt x="813324" y="178027"/>
                  <a:pt x="813639" y="173481"/>
                </a:cubicBezTo>
                <a:lnTo>
                  <a:pt x="813639" y="236851"/>
                </a:lnTo>
                <a:cubicBezTo>
                  <a:pt x="813639" y="255937"/>
                  <a:pt x="811560" y="273544"/>
                  <a:pt x="807401" y="289669"/>
                </a:cubicBezTo>
                <a:cubicBezTo>
                  <a:pt x="803242" y="305795"/>
                  <a:pt x="797589" y="306261"/>
                  <a:pt x="790440" y="291067"/>
                </a:cubicBezTo>
                <a:cubicBezTo>
                  <a:pt x="783292" y="275874"/>
                  <a:pt x="781069" y="263441"/>
                  <a:pt x="783772" y="253768"/>
                </a:cubicBezTo>
                <a:cubicBezTo>
                  <a:pt x="786475" y="244096"/>
                  <a:pt x="788275" y="233445"/>
                  <a:pt x="789171" y="221815"/>
                </a:cubicBezTo>
                <a:cubicBezTo>
                  <a:pt x="790067" y="210185"/>
                  <a:pt x="790967" y="193177"/>
                  <a:pt x="791871" y="170792"/>
                </a:cubicBezTo>
                <a:cubicBezTo>
                  <a:pt x="783252" y="193220"/>
                  <a:pt x="772508" y="211099"/>
                  <a:pt x="759638" y="224428"/>
                </a:cubicBezTo>
                <a:cubicBezTo>
                  <a:pt x="746767" y="237758"/>
                  <a:pt x="734298" y="246548"/>
                  <a:pt x="722231" y="250800"/>
                </a:cubicBezTo>
                <a:cubicBezTo>
                  <a:pt x="710164" y="255052"/>
                  <a:pt x="710049" y="250667"/>
                  <a:pt x="721887" y="237646"/>
                </a:cubicBezTo>
                <a:cubicBezTo>
                  <a:pt x="733725" y="224626"/>
                  <a:pt x="745670" y="208518"/>
                  <a:pt x="757723" y="189323"/>
                </a:cubicBezTo>
                <a:cubicBezTo>
                  <a:pt x="769776" y="170129"/>
                  <a:pt x="779359" y="152250"/>
                  <a:pt x="786472" y="135688"/>
                </a:cubicBezTo>
                <a:cubicBezTo>
                  <a:pt x="772734" y="141065"/>
                  <a:pt x="760760" y="143983"/>
                  <a:pt x="750549" y="144442"/>
                </a:cubicBezTo>
                <a:cubicBezTo>
                  <a:pt x="740339" y="144901"/>
                  <a:pt x="732076" y="142176"/>
                  <a:pt x="725759" y="136268"/>
                </a:cubicBezTo>
                <a:cubicBezTo>
                  <a:pt x="719442" y="130360"/>
                  <a:pt x="724189" y="126087"/>
                  <a:pt x="739999" y="123448"/>
                </a:cubicBezTo>
                <a:cubicBezTo>
                  <a:pt x="755809" y="120810"/>
                  <a:pt x="773551" y="116213"/>
                  <a:pt x="793226" y="109660"/>
                </a:cubicBezTo>
                <a:cubicBezTo>
                  <a:pt x="793226" y="86644"/>
                  <a:pt x="792785" y="67668"/>
                  <a:pt x="791903" y="52733"/>
                </a:cubicBezTo>
                <a:cubicBezTo>
                  <a:pt x="791021" y="37798"/>
                  <a:pt x="788322" y="25816"/>
                  <a:pt x="783804" y="16789"/>
                </a:cubicBezTo>
                <a:cubicBezTo>
                  <a:pt x="780416" y="10019"/>
                  <a:pt x="781138" y="6453"/>
                  <a:pt x="785970" y="6091"/>
                </a:cubicBezTo>
                <a:close/>
                <a:moveTo>
                  <a:pt x="2658997" y="5367"/>
                </a:moveTo>
                <a:cubicBezTo>
                  <a:pt x="2671258" y="6780"/>
                  <a:pt x="2681411" y="9748"/>
                  <a:pt x="2689455" y="14273"/>
                </a:cubicBezTo>
                <a:cubicBezTo>
                  <a:pt x="2697500" y="18797"/>
                  <a:pt x="2701523" y="25949"/>
                  <a:pt x="2701523" y="35729"/>
                </a:cubicBezTo>
                <a:cubicBezTo>
                  <a:pt x="2701523" y="46585"/>
                  <a:pt x="2698067" y="51521"/>
                  <a:pt x="2691155" y="50539"/>
                </a:cubicBezTo>
                <a:cubicBezTo>
                  <a:pt x="2684243" y="49557"/>
                  <a:pt x="2675868" y="45129"/>
                  <a:pt x="2666031" y="37256"/>
                </a:cubicBezTo>
                <a:cubicBezTo>
                  <a:pt x="2657800" y="29943"/>
                  <a:pt x="2651504" y="22446"/>
                  <a:pt x="2647145" y="14767"/>
                </a:cubicBezTo>
                <a:cubicBezTo>
                  <a:pt x="2642785" y="7088"/>
                  <a:pt x="2646736" y="3955"/>
                  <a:pt x="2658997" y="5367"/>
                </a:cubicBezTo>
                <a:close/>
                <a:moveTo>
                  <a:pt x="1626424" y="3335"/>
                </a:moveTo>
                <a:cubicBezTo>
                  <a:pt x="1632748" y="4295"/>
                  <a:pt x="1640423" y="6898"/>
                  <a:pt x="1649451" y="11143"/>
                </a:cubicBezTo>
                <a:cubicBezTo>
                  <a:pt x="1658478" y="15387"/>
                  <a:pt x="1661324" y="19998"/>
                  <a:pt x="1657990" y="24974"/>
                </a:cubicBezTo>
                <a:cubicBezTo>
                  <a:pt x="1654656" y="29950"/>
                  <a:pt x="1650021" y="38454"/>
                  <a:pt x="1644084" y="50485"/>
                </a:cubicBezTo>
                <a:cubicBezTo>
                  <a:pt x="1653706" y="48879"/>
                  <a:pt x="1662572" y="46678"/>
                  <a:pt x="1670681" y="43881"/>
                </a:cubicBezTo>
                <a:cubicBezTo>
                  <a:pt x="1678791" y="41085"/>
                  <a:pt x="1685836" y="42670"/>
                  <a:pt x="1691815" y="48635"/>
                </a:cubicBezTo>
                <a:cubicBezTo>
                  <a:pt x="1697795" y="54601"/>
                  <a:pt x="1698046" y="58878"/>
                  <a:pt x="1692568" y="61466"/>
                </a:cubicBezTo>
                <a:cubicBezTo>
                  <a:pt x="1687090" y="64055"/>
                  <a:pt x="1679712" y="66281"/>
                  <a:pt x="1670434" y="68145"/>
                </a:cubicBezTo>
                <a:lnTo>
                  <a:pt x="1638986" y="74405"/>
                </a:lnTo>
                <a:cubicBezTo>
                  <a:pt x="1635759" y="83296"/>
                  <a:pt x="1632963" y="89720"/>
                  <a:pt x="1630597" y="93678"/>
                </a:cubicBezTo>
                <a:cubicBezTo>
                  <a:pt x="1642499" y="91269"/>
                  <a:pt x="1650483" y="88419"/>
                  <a:pt x="1654549" y="85128"/>
                </a:cubicBezTo>
                <a:cubicBezTo>
                  <a:pt x="1658614" y="81836"/>
                  <a:pt x="1664870" y="81894"/>
                  <a:pt x="1673317" y="85300"/>
                </a:cubicBezTo>
                <a:cubicBezTo>
                  <a:pt x="1681763" y="88705"/>
                  <a:pt x="1688675" y="93280"/>
                  <a:pt x="1694052" y="99023"/>
                </a:cubicBezTo>
                <a:cubicBezTo>
                  <a:pt x="1699430" y="104766"/>
                  <a:pt x="1700072" y="110112"/>
                  <a:pt x="1695977" y="115059"/>
                </a:cubicBezTo>
                <a:cubicBezTo>
                  <a:pt x="1691883" y="120006"/>
                  <a:pt x="1689399" y="129865"/>
                  <a:pt x="1688524" y="144636"/>
                </a:cubicBezTo>
                <a:cubicBezTo>
                  <a:pt x="1687650" y="159406"/>
                  <a:pt x="1686782" y="180666"/>
                  <a:pt x="1685921" y="208414"/>
                </a:cubicBezTo>
                <a:cubicBezTo>
                  <a:pt x="1699645" y="205790"/>
                  <a:pt x="1710999" y="203786"/>
                  <a:pt x="1719983" y="202402"/>
                </a:cubicBezTo>
                <a:cubicBezTo>
                  <a:pt x="1728967" y="201018"/>
                  <a:pt x="1737234" y="204678"/>
                  <a:pt x="1744784" y="213383"/>
                </a:cubicBezTo>
                <a:cubicBezTo>
                  <a:pt x="1752335" y="222087"/>
                  <a:pt x="1752102" y="227063"/>
                  <a:pt x="1744085" y="228311"/>
                </a:cubicBezTo>
                <a:cubicBezTo>
                  <a:pt x="1736069" y="229559"/>
                  <a:pt x="1725522" y="229956"/>
                  <a:pt x="1712444" y="229505"/>
                </a:cubicBezTo>
                <a:cubicBezTo>
                  <a:pt x="1699365" y="229053"/>
                  <a:pt x="1682172" y="229942"/>
                  <a:pt x="1660862" y="232172"/>
                </a:cubicBezTo>
                <a:cubicBezTo>
                  <a:pt x="1639552" y="234402"/>
                  <a:pt x="1619655" y="236865"/>
                  <a:pt x="1601171" y="239561"/>
                </a:cubicBezTo>
                <a:lnTo>
                  <a:pt x="1599754" y="239805"/>
                </a:lnTo>
                <a:lnTo>
                  <a:pt x="1600128" y="239927"/>
                </a:lnTo>
                <a:cubicBezTo>
                  <a:pt x="1607979" y="243841"/>
                  <a:pt x="1614278" y="248165"/>
                  <a:pt x="1619024" y="252897"/>
                </a:cubicBezTo>
                <a:cubicBezTo>
                  <a:pt x="1624029" y="258103"/>
                  <a:pt x="1623362" y="262889"/>
                  <a:pt x="1617024" y="267255"/>
                </a:cubicBezTo>
                <a:cubicBezTo>
                  <a:pt x="1610686" y="271622"/>
                  <a:pt x="1601816" y="278591"/>
                  <a:pt x="1590416" y="288163"/>
                </a:cubicBezTo>
                <a:cubicBezTo>
                  <a:pt x="1579015" y="297735"/>
                  <a:pt x="1565288" y="305311"/>
                  <a:pt x="1549234" y="310889"/>
                </a:cubicBezTo>
                <a:cubicBezTo>
                  <a:pt x="1533180" y="316467"/>
                  <a:pt x="1530463" y="314474"/>
                  <a:pt x="1541082" y="304909"/>
                </a:cubicBezTo>
                <a:cubicBezTo>
                  <a:pt x="1551701" y="295344"/>
                  <a:pt x="1561165" y="285532"/>
                  <a:pt x="1569475" y="275472"/>
                </a:cubicBezTo>
                <a:cubicBezTo>
                  <a:pt x="1577785" y="265413"/>
                  <a:pt x="1583009" y="255995"/>
                  <a:pt x="1585146" y="247218"/>
                </a:cubicBezTo>
                <a:lnTo>
                  <a:pt x="1587232" y="241958"/>
                </a:lnTo>
                <a:lnTo>
                  <a:pt x="1561764" y="246337"/>
                </a:lnTo>
                <a:cubicBezTo>
                  <a:pt x="1553977" y="248158"/>
                  <a:pt x="1545477" y="245222"/>
                  <a:pt x="1536263" y="237528"/>
                </a:cubicBezTo>
                <a:cubicBezTo>
                  <a:pt x="1527050" y="229835"/>
                  <a:pt x="1529670" y="225988"/>
                  <a:pt x="1544125" y="225988"/>
                </a:cubicBezTo>
                <a:cubicBezTo>
                  <a:pt x="1555712" y="225988"/>
                  <a:pt x="1567421" y="225249"/>
                  <a:pt x="1579252" y="223772"/>
                </a:cubicBezTo>
                <a:cubicBezTo>
                  <a:pt x="1580069" y="209088"/>
                  <a:pt x="1580478" y="188252"/>
                  <a:pt x="1580478" y="161263"/>
                </a:cubicBezTo>
                <a:cubicBezTo>
                  <a:pt x="1580478" y="135236"/>
                  <a:pt x="1578230" y="118142"/>
                  <a:pt x="1573734" y="109983"/>
                </a:cubicBezTo>
                <a:cubicBezTo>
                  <a:pt x="1569239" y="101823"/>
                  <a:pt x="1570802" y="98446"/>
                  <a:pt x="1578424" y="99851"/>
                </a:cubicBezTo>
                <a:cubicBezTo>
                  <a:pt x="1586046" y="101257"/>
                  <a:pt x="1590577" y="101931"/>
                  <a:pt x="1592018" y="101873"/>
                </a:cubicBezTo>
                <a:cubicBezTo>
                  <a:pt x="1593459" y="101816"/>
                  <a:pt x="1599263" y="101113"/>
                  <a:pt x="1609431" y="99765"/>
                </a:cubicBezTo>
                <a:cubicBezTo>
                  <a:pt x="1610865" y="95521"/>
                  <a:pt x="1612915" y="88150"/>
                  <a:pt x="1615583" y="77653"/>
                </a:cubicBezTo>
                <a:cubicBezTo>
                  <a:pt x="1607237" y="79445"/>
                  <a:pt x="1600766" y="80793"/>
                  <a:pt x="1596170" y="81697"/>
                </a:cubicBezTo>
                <a:cubicBezTo>
                  <a:pt x="1591574" y="82600"/>
                  <a:pt x="1585110" y="80144"/>
                  <a:pt x="1576778" y="74329"/>
                </a:cubicBezTo>
                <a:cubicBezTo>
                  <a:pt x="1568446" y="68514"/>
                  <a:pt x="1569228" y="64438"/>
                  <a:pt x="1579123" y="62101"/>
                </a:cubicBezTo>
                <a:cubicBezTo>
                  <a:pt x="1589017" y="59763"/>
                  <a:pt x="1602246" y="57462"/>
                  <a:pt x="1618809" y="55196"/>
                </a:cubicBezTo>
                <a:cubicBezTo>
                  <a:pt x="1620258" y="50105"/>
                  <a:pt x="1621430" y="42817"/>
                  <a:pt x="1622326" y="33331"/>
                </a:cubicBezTo>
                <a:cubicBezTo>
                  <a:pt x="1623222" y="23845"/>
                  <a:pt x="1622548" y="16234"/>
                  <a:pt x="1620304" y="10497"/>
                </a:cubicBezTo>
                <a:cubicBezTo>
                  <a:pt x="1618060" y="4761"/>
                  <a:pt x="1620100" y="2374"/>
                  <a:pt x="1626424" y="3335"/>
                </a:cubicBezTo>
                <a:close/>
                <a:moveTo>
                  <a:pt x="2237431" y="1969"/>
                </a:moveTo>
                <a:cubicBezTo>
                  <a:pt x="2245039" y="2908"/>
                  <a:pt x="2252940" y="4980"/>
                  <a:pt x="2261135" y="8185"/>
                </a:cubicBezTo>
                <a:cubicBezTo>
                  <a:pt x="2269331" y="11390"/>
                  <a:pt x="2272507" y="15187"/>
                  <a:pt x="2270664" y="19575"/>
                </a:cubicBezTo>
                <a:cubicBezTo>
                  <a:pt x="2268822" y="23963"/>
                  <a:pt x="2267470" y="32592"/>
                  <a:pt x="2266610" y="45462"/>
                </a:cubicBezTo>
                <a:cubicBezTo>
                  <a:pt x="2265749" y="58333"/>
                  <a:pt x="2265319" y="74856"/>
                  <a:pt x="2265319" y="95033"/>
                </a:cubicBezTo>
                <a:cubicBezTo>
                  <a:pt x="2267112" y="95148"/>
                  <a:pt x="2271951" y="94051"/>
                  <a:pt x="2279839" y="91742"/>
                </a:cubicBezTo>
                <a:cubicBezTo>
                  <a:pt x="2287726" y="89433"/>
                  <a:pt x="2294928" y="90659"/>
                  <a:pt x="2301446" y="95420"/>
                </a:cubicBezTo>
                <a:cubicBezTo>
                  <a:pt x="2307963" y="100181"/>
                  <a:pt x="2308738" y="104229"/>
                  <a:pt x="2303769" y="107563"/>
                </a:cubicBezTo>
                <a:cubicBezTo>
                  <a:pt x="2298800" y="110897"/>
                  <a:pt x="2293315" y="113259"/>
                  <a:pt x="2287313" y="114650"/>
                </a:cubicBezTo>
                <a:cubicBezTo>
                  <a:pt x="2281312" y="116041"/>
                  <a:pt x="2273981" y="117820"/>
                  <a:pt x="2265319" y="119985"/>
                </a:cubicBezTo>
                <a:lnTo>
                  <a:pt x="2265319" y="149045"/>
                </a:lnTo>
                <a:cubicBezTo>
                  <a:pt x="2272059" y="149045"/>
                  <a:pt x="2279781" y="150329"/>
                  <a:pt x="2288486" y="152896"/>
                </a:cubicBezTo>
                <a:cubicBezTo>
                  <a:pt x="2297190" y="155463"/>
                  <a:pt x="2302030" y="161787"/>
                  <a:pt x="2303005" y="171868"/>
                </a:cubicBezTo>
                <a:cubicBezTo>
                  <a:pt x="2303980" y="181949"/>
                  <a:pt x="2301291" y="186990"/>
                  <a:pt x="2294939" y="186990"/>
                </a:cubicBezTo>
                <a:cubicBezTo>
                  <a:pt x="2291096" y="186990"/>
                  <a:pt x="2286299" y="184347"/>
                  <a:pt x="2280548" y="179063"/>
                </a:cubicBezTo>
                <a:cubicBezTo>
                  <a:pt x="2274798" y="173779"/>
                  <a:pt x="2269722" y="168319"/>
                  <a:pt x="2265319" y="162683"/>
                </a:cubicBezTo>
                <a:lnTo>
                  <a:pt x="2265319" y="240894"/>
                </a:lnTo>
                <a:cubicBezTo>
                  <a:pt x="2265319" y="261788"/>
                  <a:pt x="2264036" y="278046"/>
                  <a:pt x="2261469" y="289669"/>
                </a:cubicBezTo>
                <a:cubicBezTo>
                  <a:pt x="2258902" y="301292"/>
                  <a:pt x="2255277" y="306824"/>
                  <a:pt x="2250595" y="306264"/>
                </a:cubicBezTo>
                <a:cubicBezTo>
                  <a:pt x="2245913" y="305705"/>
                  <a:pt x="2241321" y="300829"/>
                  <a:pt x="2236818" y="291637"/>
                </a:cubicBezTo>
                <a:cubicBezTo>
                  <a:pt x="2232315" y="282445"/>
                  <a:pt x="2231419" y="273407"/>
                  <a:pt x="2234129" y="264524"/>
                </a:cubicBezTo>
                <a:cubicBezTo>
                  <a:pt x="2236839" y="255640"/>
                  <a:pt x="2238639" y="241594"/>
                  <a:pt x="2239528" y="222385"/>
                </a:cubicBezTo>
                <a:cubicBezTo>
                  <a:pt x="2240417" y="203176"/>
                  <a:pt x="2241314" y="180580"/>
                  <a:pt x="2242217" y="154595"/>
                </a:cubicBezTo>
                <a:cubicBezTo>
                  <a:pt x="2235448" y="174256"/>
                  <a:pt x="2225217" y="191622"/>
                  <a:pt x="2211522" y="206693"/>
                </a:cubicBezTo>
                <a:cubicBezTo>
                  <a:pt x="2197827" y="221765"/>
                  <a:pt x="2183096" y="233269"/>
                  <a:pt x="2167329" y="241206"/>
                </a:cubicBezTo>
                <a:cubicBezTo>
                  <a:pt x="2151562" y="249144"/>
                  <a:pt x="2149837" y="246595"/>
                  <a:pt x="2162156" y="233559"/>
                </a:cubicBezTo>
                <a:cubicBezTo>
                  <a:pt x="2174474" y="220524"/>
                  <a:pt x="2187774" y="203743"/>
                  <a:pt x="2202057" y="183215"/>
                </a:cubicBezTo>
                <a:cubicBezTo>
                  <a:pt x="2216340" y="162687"/>
                  <a:pt x="2227031" y="143245"/>
                  <a:pt x="2234129" y="124889"/>
                </a:cubicBezTo>
                <a:cubicBezTo>
                  <a:pt x="2224349" y="127585"/>
                  <a:pt x="2214247" y="129833"/>
                  <a:pt x="2203821" y="131633"/>
                </a:cubicBezTo>
                <a:cubicBezTo>
                  <a:pt x="2193396" y="133433"/>
                  <a:pt x="2182565" y="132253"/>
                  <a:pt x="2171330" y="128094"/>
                </a:cubicBezTo>
                <a:cubicBezTo>
                  <a:pt x="2160094" y="123936"/>
                  <a:pt x="2162450" y="120329"/>
                  <a:pt x="2178396" y="117275"/>
                </a:cubicBezTo>
                <a:cubicBezTo>
                  <a:pt x="2194342" y="114220"/>
                  <a:pt x="2215164" y="109373"/>
                  <a:pt x="2240862" y="102734"/>
                </a:cubicBezTo>
                <a:cubicBezTo>
                  <a:pt x="2240862" y="84335"/>
                  <a:pt x="2240425" y="66768"/>
                  <a:pt x="2239550" y="50033"/>
                </a:cubicBezTo>
                <a:cubicBezTo>
                  <a:pt x="2238675" y="33298"/>
                  <a:pt x="2236201" y="20869"/>
                  <a:pt x="2232129" y="12745"/>
                </a:cubicBezTo>
                <a:cubicBezTo>
                  <a:pt x="2228056" y="4622"/>
                  <a:pt x="2229823" y="1029"/>
                  <a:pt x="2237431" y="1969"/>
                </a:cubicBezTo>
                <a:close/>
                <a:moveTo>
                  <a:pt x="148716" y="183"/>
                </a:moveTo>
                <a:cubicBezTo>
                  <a:pt x="151878" y="-537"/>
                  <a:pt x="157184" y="868"/>
                  <a:pt x="164634" y="4399"/>
                </a:cubicBezTo>
                <a:cubicBezTo>
                  <a:pt x="179533" y="11462"/>
                  <a:pt x="184642" y="18134"/>
                  <a:pt x="179960" y="24415"/>
                </a:cubicBezTo>
                <a:cubicBezTo>
                  <a:pt x="175278" y="30696"/>
                  <a:pt x="171664" y="37005"/>
                  <a:pt x="169119" y="43344"/>
                </a:cubicBezTo>
                <a:cubicBezTo>
                  <a:pt x="166574" y="49682"/>
                  <a:pt x="163085" y="57462"/>
                  <a:pt x="158654" y="66682"/>
                </a:cubicBezTo>
                <a:cubicBezTo>
                  <a:pt x="170542" y="64962"/>
                  <a:pt x="182079" y="62760"/>
                  <a:pt x="193264" y="60079"/>
                </a:cubicBezTo>
                <a:cubicBezTo>
                  <a:pt x="204450" y="57397"/>
                  <a:pt x="215129" y="54454"/>
                  <a:pt x="225304" y="51249"/>
                </a:cubicBezTo>
                <a:cubicBezTo>
                  <a:pt x="235478" y="48044"/>
                  <a:pt x="244910" y="50460"/>
                  <a:pt x="253601" y="58498"/>
                </a:cubicBezTo>
                <a:cubicBezTo>
                  <a:pt x="262291" y="66535"/>
                  <a:pt x="257652" y="72637"/>
                  <a:pt x="239683" y="76803"/>
                </a:cubicBezTo>
                <a:cubicBezTo>
                  <a:pt x="221715" y="80969"/>
                  <a:pt x="205052" y="84382"/>
                  <a:pt x="189693" y="87042"/>
                </a:cubicBezTo>
                <a:cubicBezTo>
                  <a:pt x="174335" y="89702"/>
                  <a:pt x="160812" y="91864"/>
                  <a:pt x="149125" y="93527"/>
                </a:cubicBezTo>
                <a:cubicBezTo>
                  <a:pt x="136219" y="119340"/>
                  <a:pt x="121843" y="143689"/>
                  <a:pt x="105997" y="166576"/>
                </a:cubicBezTo>
                <a:cubicBezTo>
                  <a:pt x="105997" y="197229"/>
                  <a:pt x="105866" y="221218"/>
                  <a:pt x="105604" y="238544"/>
                </a:cubicBezTo>
                <a:lnTo>
                  <a:pt x="105360" y="250581"/>
                </a:lnTo>
                <a:lnTo>
                  <a:pt x="106083" y="250026"/>
                </a:lnTo>
                <a:cubicBezTo>
                  <a:pt x="113439" y="249359"/>
                  <a:pt x="139904" y="246021"/>
                  <a:pt x="185477" y="240013"/>
                </a:cubicBezTo>
                <a:lnTo>
                  <a:pt x="185477" y="192389"/>
                </a:lnTo>
                <a:cubicBezTo>
                  <a:pt x="164369" y="195988"/>
                  <a:pt x="148967" y="194658"/>
                  <a:pt x="139273" y="188399"/>
                </a:cubicBezTo>
                <a:cubicBezTo>
                  <a:pt x="129579" y="182139"/>
                  <a:pt x="129852" y="178066"/>
                  <a:pt x="140091" y="176181"/>
                </a:cubicBezTo>
                <a:cubicBezTo>
                  <a:pt x="150330" y="174295"/>
                  <a:pt x="165459" y="171359"/>
                  <a:pt x="185477" y="167372"/>
                </a:cubicBezTo>
                <a:cubicBezTo>
                  <a:pt x="184603" y="135451"/>
                  <a:pt x="182584" y="116561"/>
                  <a:pt x="179422" y="110703"/>
                </a:cubicBezTo>
                <a:cubicBezTo>
                  <a:pt x="176260" y="104845"/>
                  <a:pt x="176974" y="100995"/>
                  <a:pt x="181563" y="99152"/>
                </a:cubicBezTo>
                <a:cubicBezTo>
                  <a:pt x="186151" y="97310"/>
                  <a:pt x="194053" y="98672"/>
                  <a:pt x="205267" y="103239"/>
                </a:cubicBezTo>
                <a:cubicBezTo>
                  <a:pt x="216481" y="107807"/>
                  <a:pt x="220719" y="113403"/>
                  <a:pt x="217980" y="120028"/>
                </a:cubicBezTo>
                <a:cubicBezTo>
                  <a:pt x="215241" y="126653"/>
                  <a:pt x="213462" y="140370"/>
                  <a:pt x="212645" y="161177"/>
                </a:cubicBezTo>
                <a:cubicBezTo>
                  <a:pt x="223214" y="159557"/>
                  <a:pt x="233205" y="157126"/>
                  <a:pt x="242620" y="153885"/>
                </a:cubicBezTo>
                <a:cubicBezTo>
                  <a:pt x="252034" y="150644"/>
                  <a:pt x="260412" y="152483"/>
                  <a:pt x="267754" y="159403"/>
                </a:cubicBezTo>
                <a:cubicBezTo>
                  <a:pt x="275097" y="166322"/>
                  <a:pt x="273078" y="171961"/>
                  <a:pt x="261699" y="176321"/>
                </a:cubicBezTo>
                <a:cubicBezTo>
                  <a:pt x="250320" y="180680"/>
                  <a:pt x="233897" y="184509"/>
                  <a:pt x="212430" y="187807"/>
                </a:cubicBezTo>
                <a:cubicBezTo>
                  <a:pt x="211670" y="204255"/>
                  <a:pt x="211290" y="220574"/>
                  <a:pt x="211290" y="236764"/>
                </a:cubicBezTo>
                <a:cubicBezTo>
                  <a:pt x="232815" y="234183"/>
                  <a:pt x="251772" y="231738"/>
                  <a:pt x="268163" y="229429"/>
                </a:cubicBezTo>
                <a:cubicBezTo>
                  <a:pt x="284554" y="227121"/>
                  <a:pt x="297170" y="231616"/>
                  <a:pt x="306011" y="242916"/>
                </a:cubicBezTo>
                <a:cubicBezTo>
                  <a:pt x="314851" y="254217"/>
                  <a:pt x="312689" y="259641"/>
                  <a:pt x="299525" y="259189"/>
                </a:cubicBezTo>
                <a:cubicBezTo>
                  <a:pt x="286361" y="258737"/>
                  <a:pt x="272451" y="258063"/>
                  <a:pt x="257795" y="257167"/>
                </a:cubicBezTo>
                <a:cubicBezTo>
                  <a:pt x="243139" y="256271"/>
                  <a:pt x="221446" y="257848"/>
                  <a:pt x="192716" y="261899"/>
                </a:cubicBezTo>
                <a:cubicBezTo>
                  <a:pt x="163985" y="265950"/>
                  <a:pt x="145117" y="269098"/>
                  <a:pt x="136111" y="271342"/>
                </a:cubicBezTo>
                <a:cubicBezTo>
                  <a:pt x="127106" y="273587"/>
                  <a:pt x="118010" y="270762"/>
                  <a:pt x="108825" y="262867"/>
                </a:cubicBezTo>
                <a:lnTo>
                  <a:pt x="104901" y="258136"/>
                </a:lnTo>
                <a:lnTo>
                  <a:pt x="103179" y="277621"/>
                </a:lnTo>
                <a:cubicBezTo>
                  <a:pt x="102000" y="285011"/>
                  <a:pt x="100347" y="291802"/>
                  <a:pt x="98221" y="297994"/>
                </a:cubicBezTo>
                <a:cubicBezTo>
                  <a:pt x="93969" y="310376"/>
                  <a:pt x="88552" y="310090"/>
                  <a:pt x="81970" y="297133"/>
                </a:cubicBezTo>
                <a:cubicBezTo>
                  <a:pt x="75388" y="284177"/>
                  <a:pt x="73670" y="272873"/>
                  <a:pt x="76818" y="263222"/>
                </a:cubicBezTo>
                <a:cubicBezTo>
                  <a:pt x="79966" y="253571"/>
                  <a:pt x="81167" y="229960"/>
                  <a:pt x="80421" y="192389"/>
                </a:cubicBezTo>
                <a:cubicBezTo>
                  <a:pt x="73108" y="204320"/>
                  <a:pt x="62600" y="215996"/>
                  <a:pt x="48898" y="227418"/>
                </a:cubicBezTo>
                <a:cubicBezTo>
                  <a:pt x="35196" y="238840"/>
                  <a:pt x="22365" y="246656"/>
                  <a:pt x="10405" y="250864"/>
                </a:cubicBezTo>
                <a:cubicBezTo>
                  <a:pt x="-1555" y="255073"/>
                  <a:pt x="-3204" y="252478"/>
                  <a:pt x="5458" y="243078"/>
                </a:cubicBezTo>
                <a:cubicBezTo>
                  <a:pt x="14119" y="233678"/>
                  <a:pt x="24767" y="222661"/>
                  <a:pt x="37400" y="210027"/>
                </a:cubicBezTo>
                <a:cubicBezTo>
                  <a:pt x="50034" y="197393"/>
                  <a:pt x="63851" y="180494"/>
                  <a:pt x="78851" y="159327"/>
                </a:cubicBezTo>
                <a:cubicBezTo>
                  <a:pt x="78851" y="154724"/>
                  <a:pt x="77951" y="148257"/>
                  <a:pt x="76151" y="139925"/>
                </a:cubicBezTo>
                <a:cubicBezTo>
                  <a:pt x="74352" y="131593"/>
                  <a:pt x="80801" y="131479"/>
                  <a:pt x="95500" y="139581"/>
                </a:cubicBezTo>
                <a:cubicBezTo>
                  <a:pt x="99027" y="135336"/>
                  <a:pt x="107875" y="120989"/>
                  <a:pt x="122044" y="96539"/>
                </a:cubicBezTo>
                <a:cubicBezTo>
                  <a:pt x="113583" y="99235"/>
                  <a:pt x="105685" y="101034"/>
                  <a:pt x="98350" y="101938"/>
                </a:cubicBezTo>
                <a:cubicBezTo>
                  <a:pt x="91015" y="102841"/>
                  <a:pt x="82780" y="99522"/>
                  <a:pt x="73645" y="91979"/>
                </a:cubicBezTo>
                <a:cubicBezTo>
                  <a:pt x="64511" y="84436"/>
                  <a:pt x="66335" y="80374"/>
                  <a:pt x="79120" y="79793"/>
                </a:cubicBezTo>
                <a:cubicBezTo>
                  <a:pt x="91904" y="79212"/>
                  <a:pt x="108722" y="77258"/>
                  <a:pt x="129572" y="73931"/>
                </a:cubicBezTo>
                <a:cubicBezTo>
                  <a:pt x="142550" y="40404"/>
                  <a:pt x="147913" y="18668"/>
                  <a:pt x="145662" y="8723"/>
                </a:cubicBezTo>
                <a:cubicBezTo>
                  <a:pt x="144536" y="3750"/>
                  <a:pt x="145554" y="904"/>
                  <a:pt x="148716" y="1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813553" y="24031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3198070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750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609153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690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900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995904" y="24031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945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1015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105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4464162" y="240788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1200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952405" y="2415374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990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1035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1125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1170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1215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1305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1350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456233" y="2400396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1150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1450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1500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956711" y="2400395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1210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1265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1375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1430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1485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1595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1650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6463130" y="2400394"/>
            <a:ext cx="11557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1440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1560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1620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1680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1740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1800</a:t>
            </a:r>
          </a:p>
        </p:txBody>
      </p:sp>
      <p:sp>
        <p:nvSpPr>
          <p:cNvPr id="45" name="矩形 4"/>
          <p:cNvSpPr>
            <a:spLocks noChangeArrowheads="1"/>
          </p:cNvSpPr>
          <p:nvPr/>
        </p:nvSpPr>
        <p:spPr bwMode="auto">
          <a:xfrm>
            <a:off x="7116147" y="1772818"/>
            <a:ext cx="3205410" cy="94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）哪些积是笔算得到的？是怎样笔算的？</a:t>
            </a:r>
          </a:p>
        </p:txBody>
      </p:sp>
      <p:sp>
        <p:nvSpPr>
          <p:cNvPr id="9" name="矩形 8"/>
          <p:cNvSpPr/>
          <p:nvPr/>
        </p:nvSpPr>
        <p:spPr>
          <a:xfrm>
            <a:off x="3285405" y="2400863"/>
            <a:ext cx="360040" cy="28283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056529" y="2400863"/>
            <a:ext cx="436841" cy="28283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053745" y="2381111"/>
            <a:ext cx="443930" cy="28283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034083" y="2372437"/>
            <a:ext cx="443930" cy="28283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7146808" y="2751545"/>
            <a:ext cx="3234442" cy="22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相同数位对齐，从个位乘起，用一个因数各个数位上的数与另一个因数分别相乘，再把所得的积相加。</a:t>
            </a:r>
          </a:p>
        </p:txBody>
      </p:sp>
      <p:sp>
        <p:nvSpPr>
          <p:cNvPr id="19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" grpId="0" animBg="1"/>
      <p:bldP spid="47" grpId="0" animBg="1"/>
      <p:bldP spid="48" grpId="0" animBg="1"/>
      <p:bldP spid="49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93930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6000" dirty="0">
                    <a:solidFill>
                      <a:srgbClr val="FFFFFF"/>
                    </a:solidFill>
                    <a:cs typeface="+mn-ea"/>
                    <a:sym typeface="+mn-lt"/>
                  </a:rPr>
                  <a:t>02</a:t>
                </a:r>
                <a:endParaRPr kumimoji="0" lang="en-US" altLang="zh-CN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课堂练习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2637084" y="1552088"/>
            <a:ext cx="2245482" cy="317527"/>
          </a:xfrm>
          <a:custGeom>
            <a:avLst/>
            <a:gdLst/>
            <a:ahLst/>
            <a:cxnLst/>
            <a:rect l="l" t="t" r="r" b="b"/>
            <a:pathLst>
              <a:path w="2245482" h="317527">
                <a:moveTo>
                  <a:pt x="2199866" y="225715"/>
                </a:moveTo>
                <a:cubicBezTo>
                  <a:pt x="2196494" y="225905"/>
                  <a:pt x="2193215" y="227184"/>
                  <a:pt x="2190028" y="229554"/>
                </a:cubicBezTo>
                <a:cubicBezTo>
                  <a:pt x="2183653" y="234294"/>
                  <a:pt x="2180466" y="240610"/>
                  <a:pt x="2180466" y="248505"/>
                </a:cubicBezTo>
                <a:cubicBezTo>
                  <a:pt x="2180466" y="256399"/>
                  <a:pt x="2184015" y="262325"/>
                  <a:pt x="2191114" y="266283"/>
                </a:cubicBezTo>
                <a:cubicBezTo>
                  <a:pt x="2198212" y="270241"/>
                  <a:pt x="2205160" y="270040"/>
                  <a:pt x="2211957" y="265681"/>
                </a:cubicBezTo>
                <a:cubicBezTo>
                  <a:pt x="2218755" y="261307"/>
                  <a:pt x="2221949" y="254997"/>
                  <a:pt x="2221540" y="246752"/>
                </a:cubicBezTo>
                <a:cubicBezTo>
                  <a:pt x="2221132" y="238506"/>
                  <a:pt x="2217371" y="232394"/>
                  <a:pt x="2210258" y="228414"/>
                </a:cubicBezTo>
                <a:cubicBezTo>
                  <a:pt x="2206702" y="226424"/>
                  <a:pt x="2203238" y="225525"/>
                  <a:pt x="2199866" y="225715"/>
                </a:cubicBezTo>
                <a:close/>
                <a:moveTo>
                  <a:pt x="1596067" y="224693"/>
                </a:moveTo>
                <a:cubicBezTo>
                  <a:pt x="1593737" y="224098"/>
                  <a:pt x="1586115" y="224678"/>
                  <a:pt x="1573202" y="226435"/>
                </a:cubicBezTo>
                <a:cubicBezTo>
                  <a:pt x="1560289" y="228192"/>
                  <a:pt x="1543478" y="230698"/>
                  <a:pt x="1522771" y="233953"/>
                </a:cubicBezTo>
                <a:cubicBezTo>
                  <a:pt x="1525481" y="246286"/>
                  <a:pt x="1528048" y="261293"/>
                  <a:pt x="1530472" y="278974"/>
                </a:cubicBezTo>
                <a:cubicBezTo>
                  <a:pt x="1546332" y="278142"/>
                  <a:pt x="1567254" y="275217"/>
                  <a:pt x="1593239" y="270198"/>
                </a:cubicBezTo>
                <a:cubicBezTo>
                  <a:pt x="1595662" y="260490"/>
                  <a:pt x="1597322" y="250627"/>
                  <a:pt x="1598218" y="240610"/>
                </a:cubicBezTo>
                <a:cubicBezTo>
                  <a:pt x="1599115" y="230594"/>
                  <a:pt x="1598398" y="225288"/>
                  <a:pt x="1596067" y="224693"/>
                </a:cubicBezTo>
                <a:close/>
                <a:moveTo>
                  <a:pt x="2202348" y="202795"/>
                </a:moveTo>
                <a:cubicBezTo>
                  <a:pt x="2207869" y="202917"/>
                  <a:pt x="2213513" y="204190"/>
                  <a:pt x="2219282" y="206613"/>
                </a:cubicBezTo>
                <a:cubicBezTo>
                  <a:pt x="2230818" y="211460"/>
                  <a:pt x="2238480" y="219140"/>
                  <a:pt x="2242265" y="229651"/>
                </a:cubicBezTo>
                <a:cubicBezTo>
                  <a:pt x="2246051" y="240162"/>
                  <a:pt x="2246496" y="250559"/>
                  <a:pt x="2243599" y="260841"/>
                </a:cubicBezTo>
                <a:cubicBezTo>
                  <a:pt x="2240702" y="271123"/>
                  <a:pt x="2235282" y="278992"/>
                  <a:pt x="2227337" y="284448"/>
                </a:cubicBezTo>
                <a:cubicBezTo>
                  <a:pt x="2219393" y="289905"/>
                  <a:pt x="2209953" y="292633"/>
                  <a:pt x="2199019" y="292633"/>
                </a:cubicBezTo>
                <a:cubicBezTo>
                  <a:pt x="2188085" y="292633"/>
                  <a:pt x="2178183" y="288195"/>
                  <a:pt x="2169313" y="279318"/>
                </a:cubicBezTo>
                <a:cubicBezTo>
                  <a:pt x="2160444" y="270442"/>
                  <a:pt x="2156009" y="260898"/>
                  <a:pt x="2156009" y="250688"/>
                </a:cubicBezTo>
                <a:cubicBezTo>
                  <a:pt x="2156009" y="240478"/>
                  <a:pt x="2158397" y="231547"/>
                  <a:pt x="2163172" y="223897"/>
                </a:cubicBezTo>
                <a:cubicBezTo>
                  <a:pt x="2167947" y="216246"/>
                  <a:pt x="2175609" y="210241"/>
                  <a:pt x="2186156" y="205882"/>
                </a:cubicBezTo>
                <a:cubicBezTo>
                  <a:pt x="2191429" y="203702"/>
                  <a:pt x="2196827" y="202673"/>
                  <a:pt x="2202348" y="202795"/>
                </a:cubicBezTo>
                <a:close/>
                <a:moveTo>
                  <a:pt x="2005643" y="197646"/>
                </a:moveTo>
                <a:cubicBezTo>
                  <a:pt x="2007854" y="197587"/>
                  <a:pt x="2010933" y="198260"/>
                  <a:pt x="2014880" y="199666"/>
                </a:cubicBezTo>
                <a:cubicBezTo>
                  <a:pt x="2030668" y="205287"/>
                  <a:pt x="2041718" y="211281"/>
                  <a:pt x="2048027" y="217648"/>
                </a:cubicBezTo>
                <a:cubicBezTo>
                  <a:pt x="2054337" y="224015"/>
                  <a:pt x="2056595" y="232031"/>
                  <a:pt x="2054803" y="241697"/>
                </a:cubicBezTo>
                <a:cubicBezTo>
                  <a:pt x="2053011" y="251362"/>
                  <a:pt x="2047482" y="252549"/>
                  <a:pt x="2038219" y="245257"/>
                </a:cubicBezTo>
                <a:cubicBezTo>
                  <a:pt x="2028955" y="237965"/>
                  <a:pt x="2019275" y="228862"/>
                  <a:pt x="2009180" y="217949"/>
                </a:cubicBezTo>
                <a:cubicBezTo>
                  <a:pt x="2000188" y="204591"/>
                  <a:pt x="1999009" y="197824"/>
                  <a:pt x="2005643" y="197646"/>
                </a:cubicBezTo>
                <a:close/>
                <a:moveTo>
                  <a:pt x="1606070" y="194923"/>
                </a:moveTo>
                <a:cubicBezTo>
                  <a:pt x="1610300" y="195073"/>
                  <a:pt x="1615050" y="196453"/>
                  <a:pt x="1620320" y="199063"/>
                </a:cubicBezTo>
                <a:cubicBezTo>
                  <a:pt x="1630860" y="204283"/>
                  <a:pt x="1639733" y="210263"/>
                  <a:pt x="1646939" y="217003"/>
                </a:cubicBezTo>
                <a:cubicBezTo>
                  <a:pt x="1654145" y="223743"/>
                  <a:pt x="1653539" y="230608"/>
                  <a:pt x="1645122" y="237599"/>
                </a:cubicBezTo>
                <a:cubicBezTo>
                  <a:pt x="1636704" y="244590"/>
                  <a:pt x="1628767" y="254768"/>
                  <a:pt x="1621310" y="268133"/>
                </a:cubicBezTo>
                <a:cubicBezTo>
                  <a:pt x="1634804" y="284251"/>
                  <a:pt x="1634833" y="292590"/>
                  <a:pt x="1621396" y="293149"/>
                </a:cubicBezTo>
                <a:cubicBezTo>
                  <a:pt x="1607959" y="293709"/>
                  <a:pt x="1577988" y="295709"/>
                  <a:pt x="1531483" y="299151"/>
                </a:cubicBezTo>
                <a:cubicBezTo>
                  <a:pt x="1527826" y="312803"/>
                  <a:pt x="1522771" y="315606"/>
                  <a:pt x="1516318" y="307561"/>
                </a:cubicBezTo>
                <a:cubicBezTo>
                  <a:pt x="1509865" y="299516"/>
                  <a:pt x="1504398" y="285424"/>
                  <a:pt x="1499916" y="265283"/>
                </a:cubicBezTo>
                <a:cubicBezTo>
                  <a:pt x="1495435" y="245142"/>
                  <a:pt x="1490900" y="231705"/>
                  <a:pt x="1486311" y="224972"/>
                </a:cubicBezTo>
                <a:cubicBezTo>
                  <a:pt x="1481722" y="218240"/>
                  <a:pt x="1482661" y="214307"/>
                  <a:pt x="1489129" y="213174"/>
                </a:cubicBezTo>
                <a:cubicBezTo>
                  <a:pt x="1495596" y="212041"/>
                  <a:pt x="1501723" y="212152"/>
                  <a:pt x="1507509" y="213507"/>
                </a:cubicBezTo>
                <a:cubicBezTo>
                  <a:pt x="1513296" y="214863"/>
                  <a:pt x="1522524" y="214884"/>
                  <a:pt x="1535193" y="213572"/>
                </a:cubicBezTo>
                <a:cubicBezTo>
                  <a:pt x="1547863" y="212260"/>
                  <a:pt x="1559392" y="210518"/>
                  <a:pt x="1569782" y="208345"/>
                </a:cubicBezTo>
                <a:cubicBezTo>
                  <a:pt x="1580171" y="206172"/>
                  <a:pt x="1588557" y="202777"/>
                  <a:pt x="1594938" y="198160"/>
                </a:cubicBezTo>
                <a:cubicBezTo>
                  <a:pt x="1598129" y="195851"/>
                  <a:pt x="1601839" y="194772"/>
                  <a:pt x="1606070" y="194923"/>
                </a:cubicBezTo>
                <a:close/>
                <a:moveTo>
                  <a:pt x="525375" y="181814"/>
                </a:moveTo>
                <a:lnTo>
                  <a:pt x="466769" y="188437"/>
                </a:lnTo>
                <a:cubicBezTo>
                  <a:pt x="465436" y="190506"/>
                  <a:pt x="464154" y="192146"/>
                  <a:pt x="462926" y="193358"/>
                </a:cubicBezTo>
                <a:lnTo>
                  <a:pt x="461496" y="194311"/>
                </a:lnTo>
                <a:lnTo>
                  <a:pt x="468684" y="196149"/>
                </a:lnTo>
                <a:cubicBezTo>
                  <a:pt x="474606" y="198436"/>
                  <a:pt x="477094" y="200885"/>
                  <a:pt x="476148" y="203494"/>
                </a:cubicBezTo>
                <a:cubicBezTo>
                  <a:pt x="475201" y="206104"/>
                  <a:pt x="474326" y="208764"/>
                  <a:pt x="473524" y="211475"/>
                </a:cubicBezTo>
                <a:cubicBezTo>
                  <a:pt x="487061" y="210686"/>
                  <a:pt x="505452" y="208628"/>
                  <a:pt x="528697" y="205301"/>
                </a:cubicBezTo>
                <a:cubicBezTo>
                  <a:pt x="528697" y="198619"/>
                  <a:pt x="527575" y="192578"/>
                  <a:pt x="525331" y="187179"/>
                </a:cubicBezTo>
                <a:close/>
                <a:moveTo>
                  <a:pt x="536054" y="180607"/>
                </a:moveTo>
                <a:lnTo>
                  <a:pt x="528370" y="181476"/>
                </a:lnTo>
                <a:lnTo>
                  <a:pt x="532247" y="181253"/>
                </a:lnTo>
                <a:lnTo>
                  <a:pt x="538837" y="183232"/>
                </a:lnTo>
                <a:close/>
                <a:moveTo>
                  <a:pt x="1165291" y="145503"/>
                </a:moveTo>
                <a:cubicBezTo>
                  <a:pt x="1158551" y="146363"/>
                  <a:pt x="1146742" y="147976"/>
                  <a:pt x="1129864" y="150342"/>
                </a:cubicBezTo>
                <a:cubicBezTo>
                  <a:pt x="1132502" y="173645"/>
                  <a:pt x="1134277" y="193022"/>
                  <a:pt x="1135187" y="208474"/>
                </a:cubicBezTo>
                <a:cubicBezTo>
                  <a:pt x="1136098" y="223926"/>
                  <a:pt x="1136940" y="237086"/>
                  <a:pt x="1137715" y="247956"/>
                </a:cubicBezTo>
                <a:cubicBezTo>
                  <a:pt x="1144197" y="247956"/>
                  <a:pt x="1156372" y="247175"/>
                  <a:pt x="1174239" y="245612"/>
                </a:cubicBezTo>
                <a:cubicBezTo>
                  <a:pt x="1174239" y="203595"/>
                  <a:pt x="1173357" y="177517"/>
                  <a:pt x="1171594" y="167379"/>
                </a:cubicBezTo>
                <a:cubicBezTo>
                  <a:pt x="1169830" y="157240"/>
                  <a:pt x="1167729" y="149948"/>
                  <a:pt x="1165291" y="145503"/>
                </a:cubicBezTo>
                <a:close/>
                <a:moveTo>
                  <a:pt x="1232016" y="138748"/>
                </a:moveTo>
                <a:cubicBezTo>
                  <a:pt x="1214937" y="140512"/>
                  <a:pt x="1200683" y="142025"/>
                  <a:pt x="1189254" y="143287"/>
                </a:cubicBezTo>
                <a:cubicBezTo>
                  <a:pt x="1191849" y="144248"/>
                  <a:pt x="1193398" y="145714"/>
                  <a:pt x="1193900" y="147686"/>
                </a:cubicBezTo>
                <a:cubicBezTo>
                  <a:pt x="1194402" y="149658"/>
                  <a:pt x="1194653" y="153827"/>
                  <a:pt x="1194653" y="160194"/>
                </a:cubicBezTo>
                <a:cubicBezTo>
                  <a:pt x="1200116" y="160280"/>
                  <a:pt x="1206691" y="158950"/>
                  <a:pt x="1214378" y="156204"/>
                </a:cubicBezTo>
                <a:cubicBezTo>
                  <a:pt x="1222064" y="153458"/>
                  <a:pt x="1228123" y="155501"/>
                  <a:pt x="1232554" y="162334"/>
                </a:cubicBezTo>
                <a:cubicBezTo>
                  <a:pt x="1236985" y="169168"/>
                  <a:pt x="1234085" y="173695"/>
                  <a:pt x="1223853" y="175918"/>
                </a:cubicBezTo>
                <a:cubicBezTo>
                  <a:pt x="1213621" y="178141"/>
                  <a:pt x="1203888" y="179252"/>
                  <a:pt x="1194653" y="179252"/>
                </a:cubicBezTo>
                <a:lnTo>
                  <a:pt x="1194653" y="197988"/>
                </a:lnTo>
                <a:cubicBezTo>
                  <a:pt x="1200073" y="198088"/>
                  <a:pt x="1206171" y="196988"/>
                  <a:pt x="1212947" y="194686"/>
                </a:cubicBezTo>
                <a:cubicBezTo>
                  <a:pt x="1219723" y="192384"/>
                  <a:pt x="1225341" y="194342"/>
                  <a:pt x="1229801" y="200558"/>
                </a:cubicBezTo>
                <a:cubicBezTo>
                  <a:pt x="1234260" y="206775"/>
                  <a:pt x="1232098" y="211303"/>
                  <a:pt x="1223315" y="214142"/>
                </a:cubicBezTo>
                <a:cubicBezTo>
                  <a:pt x="1214532" y="216981"/>
                  <a:pt x="1204978" y="218401"/>
                  <a:pt x="1194653" y="218401"/>
                </a:cubicBezTo>
                <a:lnTo>
                  <a:pt x="1194653" y="242536"/>
                </a:lnTo>
                <a:lnTo>
                  <a:pt x="1231134" y="238965"/>
                </a:lnTo>
                <a:cubicBezTo>
                  <a:pt x="1232798" y="221369"/>
                  <a:pt x="1233855" y="201956"/>
                  <a:pt x="1234307" y="180726"/>
                </a:cubicBezTo>
                <a:cubicBezTo>
                  <a:pt x="1234759" y="159495"/>
                  <a:pt x="1233995" y="145503"/>
                  <a:pt x="1232016" y="138748"/>
                </a:cubicBezTo>
                <a:close/>
                <a:moveTo>
                  <a:pt x="1303043" y="130908"/>
                </a:moveTo>
                <a:cubicBezTo>
                  <a:pt x="1298928" y="129840"/>
                  <a:pt x="1283490" y="131191"/>
                  <a:pt x="1256731" y="134963"/>
                </a:cubicBezTo>
                <a:cubicBezTo>
                  <a:pt x="1265737" y="141903"/>
                  <a:pt x="1268860" y="147854"/>
                  <a:pt x="1266099" y="152816"/>
                </a:cubicBezTo>
                <a:cubicBezTo>
                  <a:pt x="1263339" y="157778"/>
                  <a:pt x="1261069" y="166712"/>
                  <a:pt x="1259291" y="179618"/>
                </a:cubicBezTo>
                <a:cubicBezTo>
                  <a:pt x="1257513" y="192524"/>
                  <a:pt x="1255763" y="211245"/>
                  <a:pt x="1254043" y="235781"/>
                </a:cubicBezTo>
                <a:cubicBezTo>
                  <a:pt x="1267723" y="233975"/>
                  <a:pt x="1277493" y="234093"/>
                  <a:pt x="1283351" y="236136"/>
                </a:cubicBezTo>
                <a:cubicBezTo>
                  <a:pt x="1289208" y="238180"/>
                  <a:pt x="1292700" y="241105"/>
                  <a:pt x="1293826" y="244913"/>
                </a:cubicBezTo>
                <a:cubicBezTo>
                  <a:pt x="1294952" y="248720"/>
                  <a:pt x="1297124" y="243425"/>
                  <a:pt x="1300344" y="229027"/>
                </a:cubicBezTo>
                <a:cubicBezTo>
                  <a:pt x="1303563" y="214630"/>
                  <a:pt x="1305847" y="199755"/>
                  <a:pt x="1307195" y="184404"/>
                </a:cubicBezTo>
                <a:cubicBezTo>
                  <a:pt x="1308543" y="169053"/>
                  <a:pt x="1309217" y="156057"/>
                  <a:pt x="1309217" y="145417"/>
                </a:cubicBezTo>
                <a:cubicBezTo>
                  <a:pt x="1309217" y="136812"/>
                  <a:pt x="1307159" y="131976"/>
                  <a:pt x="1303043" y="130908"/>
                </a:cubicBezTo>
                <a:close/>
                <a:moveTo>
                  <a:pt x="1927120" y="130846"/>
                </a:moveTo>
                <a:cubicBezTo>
                  <a:pt x="1930761" y="131479"/>
                  <a:pt x="1933714" y="133127"/>
                  <a:pt x="1935980" y="135791"/>
                </a:cubicBezTo>
                <a:cubicBezTo>
                  <a:pt x="1940512" y="141118"/>
                  <a:pt x="1937608" y="145162"/>
                  <a:pt x="1927268" y="147923"/>
                </a:cubicBezTo>
                <a:cubicBezTo>
                  <a:pt x="1916929" y="150683"/>
                  <a:pt x="1902747" y="153397"/>
                  <a:pt x="1884721" y="156064"/>
                </a:cubicBezTo>
                <a:cubicBezTo>
                  <a:pt x="1891031" y="158215"/>
                  <a:pt x="1894186" y="161865"/>
                  <a:pt x="1894186" y="167013"/>
                </a:cubicBezTo>
                <a:lnTo>
                  <a:pt x="1894186" y="179080"/>
                </a:lnTo>
                <a:cubicBezTo>
                  <a:pt x="1896695" y="179224"/>
                  <a:pt x="1901671" y="177460"/>
                  <a:pt x="1909114" y="173789"/>
                </a:cubicBezTo>
                <a:cubicBezTo>
                  <a:pt x="1916556" y="170118"/>
                  <a:pt x="1923350" y="171107"/>
                  <a:pt x="1929495" y="176757"/>
                </a:cubicBezTo>
                <a:cubicBezTo>
                  <a:pt x="1935640" y="182407"/>
                  <a:pt x="1934080" y="186709"/>
                  <a:pt x="1924816" y="189663"/>
                </a:cubicBezTo>
                <a:cubicBezTo>
                  <a:pt x="1915552" y="192617"/>
                  <a:pt x="1905220" y="194094"/>
                  <a:pt x="1893820" y="194094"/>
                </a:cubicBezTo>
                <a:lnTo>
                  <a:pt x="1891475" y="222337"/>
                </a:lnTo>
                <a:lnTo>
                  <a:pt x="1935257" y="240015"/>
                </a:lnTo>
                <a:lnTo>
                  <a:pt x="1935195" y="240081"/>
                </a:lnTo>
                <a:lnTo>
                  <a:pt x="1935380" y="240064"/>
                </a:lnTo>
                <a:lnTo>
                  <a:pt x="1966861" y="252775"/>
                </a:lnTo>
                <a:cubicBezTo>
                  <a:pt x="1986996" y="259981"/>
                  <a:pt x="2002139" y="264247"/>
                  <a:pt x="2012288" y="265573"/>
                </a:cubicBezTo>
                <a:cubicBezTo>
                  <a:pt x="2032586" y="268226"/>
                  <a:pt x="2051677" y="269553"/>
                  <a:pt x="2069559" y="269553"/>
                </a:cubicBezTo>
                <a:cubicBezTo>
                  <a:pt x="2090309" y="269553"/>
                  <a:pt x="2098992" y="271757"/>
                  <a:pt x="2095608" y="276167"/>
                </a:cubicBezTo>
                <a:cubicBezTo>
                  <a:pt x="2092224" y="280577"/>
                  <a:pt x="2080866" y="285771"/>
                  <a:pt x="2061536" y="291751"/>
                </a:cubicBezTo>
                <a:cubicBezTo>
                  <a:pt x="2042205" y="297731"/>
                  <a:pt x="2026883" y="300721"/>
                  <a:pt x="2015568" y="300721"/>
                </a:cubicBezTo>
                <a:cubicBezTo>
                  <a:pt x="2004053" y="300721"/>
                  <a:pt x="1988447" y="295913"/>
                  <a:pt x="1968751" y="286298"/>
                </a:cubicBezTo>
                <a:cubicBezTo>
                  <a:pt x="1949055" y="276683"/>
                  <a:pt x="1926910" y="264720"/>
                  <a:pt x="1902316" y="250408"/>
                </a:cubicBezTo>
                <a:cubicBezTo>
                  <a:pt x="1877723" y="236097"/>
                  <a:pt x="1858048" y="225872"/>
                  <a:pt x="1843292" y="219735"/>
                </a:cubicBezTo>
                <a:cubicBezTo>
                  <a:pt x="1839721" y="226833"/>
                  <a:pt x="1833136" y="236100"/>
                  <a:pt x="1823535" y="247537"/>
                </a:cubicBezTo>
                <a:cubicBezTo>
                  <a:pt x="1813934" y="258973"/>
                  <a:pt x="1801910" y="268223"/>
                  <a:pt x="1787462" y="275285"/>
                </a:cubicBezTo>
                <a:cubicBezTo>
                  <a:pt x="1773014" y="282348"/>
                  <a:pt x="1773032" y="277820"/>
                  <a:pt x="1787516" y="261701"/>
                </a:cubicBezTo>
                <a:cubicBezTo>
                  <a:pt x="1801999" y="245583"/>
                  <a:pt x="1812572" y="229378"/>
                  <a:pt x="1819233" y="213088"/>
                </a:cubicBezTo>
                <a:cubicBezTo>
                  <a:pt x="1825894" y="196798"/>
                  <a:pt x="1828776" y="186157"/>
                  <a:pt x="1827880" y="181167"/>
                </a:cubicBezTo>
                <a:cubicBezTo>
                  <a:pt x="1826984" y="176176"/>
                  <a:pt x="1832186" y="175725"/>
                  <a:pt x="1843486" y="179812"/>
                </a:cubicBezTo>
                <a:cubicBezTo>
                  <a:pt x="1854786" y="183899"/>
                  <a:pt x="1859902" y="187853"/>
                  <a:pt x="1858833" y="191674"/>
                </a:cubicBezTo>
                <a:cubicBezTo>
                  <a:pt x="1857765" y="195496"/>
                  <a:pt x="1854248" y="200548"/>
                  <a:pt x="1848283" y="206829"/>
                </a:cubicBezTo>
                <a:cubicBezTo>
                  <a:pt x="1861203" y="212005"/>
                  <a:pt x="1868352" y="214909"/>
                  <a:pt x="1869728" y="215540"/>
                </a:cubicBezTo>
                <a:cubicBezTo>
                  <a:pt x="1869728" y="193528"/>
                  <a:pt x="1869298" y="179539"/>
                  <a:pt x="1868438" y="173574"/>
                </a:cubicBezTo>
                <a:cubicBezTo>
                  <a:pt x="1867577" y="167608"/>
                  <a:pt x="1866566" y="163650"/>
                  <a:pt x="1865405" y="161700"/>
                </a:cubicBezTo>
                <a:cubicBezTo>
                  <a:pt x="1836624" y="169716"/>
                  <a:pt x="1818566" y="174646"/>
                  <a:pt x="1811231" y="176488"/>
                </a:cubicBezTo>
                <a:cubicBezTo>
                  <a:pt x="1803896" y="178331"/>
                  <a:pt x="1795837" y="175717"/>
                  <a:pt x="1787053" y="168648"/>
                </a:cubicBezTo>
                <a:cubicBezTo>
                  <a:pt x="1778270" y="161578"/>
                  <a:pt x="1779614" y="157742"/>
                  <a:pt x="1791087" y="157140"/>
                </a:cubicBezTo>
                <a:cubicBezTo>
                  <a:pt x="1802559" y="156537"/>
                  <a:pt x="1823427" y="152895"/>
                  <a:pt x="1853692" y="146212"/>
                </a:cubicBezTo>
                <a:cubicBezTo>
                  <a:pt x="1883957" y="139530"/>
                  <a:pt x="1904105" y="134790"/>
                  <a:pt x="1914136" y="131994"/>
                </a:cubicBezTo>
                <a:cubicBezTo>
                  <a:pt x="1919152" y="130596"/>
                  <a:pt x="1923480" y="130213"/>
                  <a:pt x="1927120" y="130846"/>
                </a:cubicBezTo>
                <a:close/>
                <a:moveTo>
                  <a:pt x="1993284" y="119776"/>
                </a:moveTo>
                <a:cubicBezTo>
                  <a:pt x="1999163" y="120737"/>
                  <a:pt x="2004587" y="122404"/>
                  <a:pt x="2009556" y="124777"/>
                </a:cubicBezTo>
                <a:cubicBezTo>
                  <a:pt x="2014525" y="127151"/>
                  <a:pt x="2016081" y="130284"/>
                  <a:pt x="2014224" y="134177"/>
                </a:cubicBezTo>
                <a:cubicBezTo>
                  <a:pt x="2012367" y="138071"/>
                  <a:pt x="2010775" y="145567"/>
                  <a:pt x="2009449" y="156666"/>
                </a:cubicBezTo>
                <a:cubicBezTo>
                  <a:pt x="2008122" y="167766"/>
                  <a:pt x="2005336" y="178976"/>
                  <a:pt x="2001092" y="190298"/>
                </a:cubicBezTo>
                <a:cubicBezTo>
                  <a:pt x="1996847" y="201619"/>
                  <a:pt x="1990243" y="211525"/>
                  <a:pt x="1981281" y="220014"/>
                </a:cubicBezTo>
                <a:cubicBezTo>
                  <a:pt x="1972318" y="228504"/>
                  <a:pt x="1960706" y="234856"/>
                  <a:pt x="1946445" y="239072"/>
                </a:cubicBezTo>
                <a:lnTo>
                  <a:pt x="1935380" y="240064"/>
                </a:lnTo>
                <a:lnTo>
                  <a:pt x="1935257" y="240015"/>
                </a:lnTo>
                <a:lnTo>
                  <a:pt x="1944229" y="230458"/>
                </a:lnTo>
                <a:cubicBezTo>
                  <a:pt x="1957014" y="220498"/>
                  <a:pt x="1966464" y="209621"/>
                  <a:pt x="1972580" y="197826"/>
                </a:cubicBezTo>
                <a:cubicBezTo>
                  <a:pt x="1978696" y="186032"/>
                  <a:pt x="1982880" y="173125"/>
                  <a:pt x="1985131" y="159108"/>
                </a:cubicBezTo>
                <a:cubicBezTo>
                  <a:pt x="1987383" y="145090"/>
                  <a:pt x="1987157" y="134568"/>
                  <a:pt x="1984454" y="127541"/>
                </a:cubicBezTo>
                <a:cubicBezTo>
                  <a:pt x="1981750" y="120515"/>
                  <a:pt x="1984694" y="117926"/>
                  <a:pt x="1993284" y="119776"/>
                </a:cubicBezTo>
                <a:close/>
                <a:moveTo>
                  <a:pt x="150719" y="95491"/>
                </a:moveTo>
                <a:cubicBezTo>
                  <a:pt x="153722" y="95129"/>
                  <a:pt x="157426" y="96144"/>
                  <a:pt x="161832" y="98535"/>
                </a:cubicBezTo>
                <a:cubicBezTo>
                  <a:pt x="170644" y="103317"/>
                  <a:pt x="177969" y="108795"/>
                  <a:pt x="183805" y="114969"/>
                </a:cubicBezTo>
                <a:cubicBezTo>
                  <a:pt x="189642" y="121142"/>
                  <a:pt x="188408" y="124842"/>
                  <a:pt x="180105" y="126068"/>
                </a:cubicBezTo>
                <a:cubicBezTo>
                  <a:pt x="171802" y="127294"/>
                  <a:pt x="152558" y="131858"/>
                  <a:pt x="122372" y="139759"/>
                </a:cubicBezTo>
                <a:cubicBezTo>
                  <a:pt x="127778" y="144735"/>
                  <a:pt x="129355" y="148744"/>
                  <a:pt x="127104" y="151784"/>
                </a:cubicBezTo>
                <a:cubicBezTo>
                  <a:pt x="124852" y="154824"/>
                  <a:pt x="123727" y="157627"/>
                  <a:pt x="123727" y="160194"/>
                </a:cubicBezTo>
                <a:cubicBezTo>
                  <a:pt x="139042" y="158502"/>
                  <a:pt x="150278" y="156279"/>
                  <a:pt x="157433" y="153526"/>
                </a:cubicBezTo>
                <a:cubicBezTo>
                  <a:pt x="164589" y="150773"/>
                  <a:pt x="172906" y="151425"/>
                  <a:pt x="182385" y="155483"/>
                </a:cubicBezTo>
                <a:cubicBezTo>
                  <a:pt x="191864" y="159542"/>
                  <a:pt x="192750" y="164052"/>
                  <a:pt x="185042" y="169013"/>
                </a:cubicBezTo>
                <a:cubicBezTo>
                  <a:pt x="177334" y="173975"/>
                  <a:pt x="156444" y="179439"/>
                  <a:pt x="122372" y="185404"/>
                </a:cubicBezTo>
                <a:lnTo>
                  <a:pt x="122372" y="200677"/>
                </a:lnTo>
                <a:cubicBezTo>
                  <a:pt x="151181" y="197192"/>
                  <a:pt x="172508" y="193621"/>
                  <a:pt x="186354" y="189964"/>
                </a:cubicBezTo>
                <a:cubicBezTo>
                  <a:pt x="200199" y="186308"/>
                  <a:pt x="211220" y="188409"/>
                  <a:pt x="219415" y="196267"/>
                </a:cubicBezTo>
                <a:cubicBezTo>
                  <a:pt x="227611" y="204125"/>
                  <a:pt x="223979" y="208872"/>
                  <a:pt x="208520" y="210507"/>
                </a:cubicBezTo>
                <a:cubicBezTo>
                  <a:pt x="193062" y="212142"/>
                  <a:pt x="164345" y="216386"/>
                  <a:pt x="122372" y="223241"/>
                </a:cubicBezTo>
                <a:cubicBezTo>
                  <a:pt x="122372" y="243489"/>
                  <a:pt x="126871" y="256270"/>
                  <a:pt x="135869" y="261583"/>
                </a:cubicBezTo>
                <a:cubicBezTo>
                  <a:pt x="144868" y="266896"/>
                  <a:pt x="161936" y="269553"/>
                  <a:pt x="187075" y="269553"/>
                </a:cubicBezTo>
                <a:cubicBezTo>
                  <a:pt x="213446" y="269553"/>
                  <a:pt x="231812" y="267688"/>
                  <a:pt x="242173" y="263960"/>
                </a:cubicBezTo>
                <a:cubicBezTo>
                  <a:pt x="252534" y="260231"/>
                  <a:pt x="261927" y="248978"/>
                  <a:pt x="270352" y="230199"/>
                </a:cubicBezTo>
                <a:cubicBezTo>
                  <a:pt x="278777" y="211421"/>
                  <a:pt x="282760" y="208546"/>
                  <a:pt x="282301" y="221574"/>
                </a:cubicBezTo>
                <a:cubicBezTo>
                  <a:pt x="281842" y="234602"/>
                  <a:pt x="283867" y="248652"/>
                  <a:pt x="288377" y="263723"/>
                </a:cubicBezTo>
                <a:cubicBezTo>
                  <a:pt x="292887" y="278795"/>
                  <a:pt x="284839" y="288281"/>
                  <a:pt x="264232" y="292181"/>
                </a:cubicBezTo>
                <a:cubicBezTo>
                  <a:pt x="243625" y="296082"/>
                  <a:pt x="224660" y="298032"/>
                  <a:pt x="207337" y="298032"/>
                </a:cubicBezTo>
                <a:cubicBezTo>
                  <a:pt x="190832" y="298032"/>
                  <a:pt x="173301" y="297104"/>
                  <a:pt x="154745" y="295247"/>
                </a:cubicBezTo>
                <a:cubicBezTo>
                  <a:pt x="136189" y="293390"/>
                  <a:pt x="122078" y="286392"/>
                  <a:pt x="112412" y="274253"/>
                </a:cubicBezTo>
                <a:cubicBezTo>
                  <a:pt x="102747" y="262114"/>
                  <a:pt x="98818" y="246192"/>
                  <a:pt x="100625" y="226489"/>
                </a:cubicBezTo>
                <a:cubicBezTo>
                  <a:pt x="72618" y="231838"/>
                  <a:pt x="53442" y="235201"/>
                  <a:pt x="43095" y="236577"/>
                </a:cubicBezTo>
                <a:cubicBezTo>
                  <a:pt x="32749" y="237954"/>
                  <a:pt x="23847" y="237667"/>
                  <a:pt x="16390" y="235717"/>
                </a:cubicBezTo>
                <a:cubicBezTo>
                  <a:pt x="8934" y="233767"/>
                  <a:pt x="3785" y="230368"/>
                  <a:pt x="946" y="225521"/>
                </a:cubicBezTo>
                <a:cubicBezTo>
                  <a:pt x="-1894" y="220674"/>
                  <a:pt x="1663" y="218250"/>
                  <a:pt x="11615" y="218250"/>
                </a:cubicBezTo>
                <a:cubicBezTo>
                  <a:pt x="19617" y="218250"/>
                  <a:pt x="31150" y="217365"/>
                  <a:pt x="46214" y="215594"/>
                </a:cubicBezTo>
                <a:cubicBezTo>
                  <a:pt x="61279" y="213823"/>
                  <a:pt x="79415" y="210901"/>
                  <a:pt x="100625" y="206829"/>
                </a:cubicBezTo>
                <a:lnTo>
                  <a:pt x="100625" y="188695"/>
                </a:lnTo>
                <a:cubicBezTo>
                  <a:pt x="90357" y="190474"/>
                  <a:pt x="82280" y="191592"/>
                  <a:pt x="76393" y="192051"/>
                </a:cubicBezTo>
                <a:cubicBezTo>
                  <a:pt x="70507" y="192510"/>
                  <a:pt x="63397" y="190380"/>
                  <a:pt x="55066" y="185662"/>
                </a:cubicBezTo>
                <a:cubicBezTo>
                  <a:pt x="46734" y="180944"/>
                  <a:pt x="47853" y="177338"/>
                  <a:pt x="58421" y="174843"/>
                </a:cubicBezTo>
                <a:cubicBezTo>
                  <a:pt x="68990" y="172347"/>
                  <a:pt x="83058" y="169501"/>
                  <a:pt x="100625" y="166303"/>
                </a:cubicBezTo>
                <a:cubicBezTo>
                  <a:pt x="100625" y="160825"/>
                  <a:pt x="100015" y="154795"/>
                  <a:pt x="98796" y="148213"/>
                </a:cubicBezTo>
                <a:cubicBezTo>
                  <a:pt x="83811" y="151812"/>
                  <a:pt x="72719" y="152454"/>
                  <a:pt x="65520" y="150138"/>
                </a:cubicBezTo>
                <a:cubicBezTo>
                  <a:pt x="58321" y="147822"/>
                  <a:pt x="62688" y="143603"/>
                  <a:pt x="78620" y="137479"/>
                </a:cubicBezTo>
                <a:cubicBezTo>
                  <a:pt x="94552" y="131356"/>
                  <a:pt x="108601" y="125254"/>
                  <a:pt x="120769" y="119174"/>
                </a:cubicBezTo>
                <a:cubicBezTo>
                  <a:pt x="132937" y="113094"/>
                  <a:pt x="140620" y="106938"/>
                  <a:pt x="143817" y="100707"/>
                </a:cubicBezTo>
                <a:cubicBezTo>
                  <a:pt x="145416" y="97592"/>
                  <a:pt x="147717" y="95853"/>
                  <a:pt x="150719" y="95491"/>
                </a:cubicBezTo>
                <a:close/>
                <a:moveTo>
                  <a:pt x="526304" y="94203"/>
                </a:moveTo>
                <a:cubicBezTo>
                  <a:pt x="522071" y="94438"/>
                  <a:pt x="516343" y="95118"/>
                  <a:pt x="509123" y="96244"/>
                </a:cubicBezTo>
                <a:cubicBezTo>
                  <a:pt x="494682" y="98495"/>
                  <a:pt x="478765" y="100804"/>
                  <a:pt x="461370" y="103170"/>
                </a:cubicBezTo>
                <a:cubicBezTo>
                  <a:pt x="461370" y="109652"/>
                  <a:pt x="461557" y="113359"/>
                  <a:pt x="461929" y="114291"/>
                </a:cubicBezTo>
                <a:cubicBezTo>
                  <a:pt x="471437" y="113502"/>
                  <a:pt x="481776" y="111057"/>
                  <a:pt x="492947" y="106956"/>
                </a:cubicBezTo>
                <a:cubicBezTo>
                  <a:pt x="504118" y="102855"/>
                  <a:pt x="512672" y="104181"/>
                  <a:pt x="518609" y="110936"/>
                </a:cubicBezTo>
                <a:cubicBezTo>
                  <a:pt x="524546" y="117690"/>
                  <a:pt x="520161" y="122662"/>
                  <a:pt x="505455" y="125853"/>
                </a:cubicBezTo>
                <a:cubicBezTo>
                  <a:pt x="490750" y="129044"/>
                  <a:pt x="476958" y="131005"/>
                  <a:pt x="464080" y="131736"/>
                </a:cubicBezTo>
                <a:cubicBezTo>
                  <a:pt x="464984" y="135464"/>
                  <a:pt x="465436" y="138648"/>
                  <a:pt x="465436" y="141287"/>
                </a:cubicBezTo>
                <a:cubicBezTo>
                  <a:pt x="476219" y="138920"/>
                  <a:pt x="486749" y="136307"/>
                  <a:pt x="497023" y="133446"/>
                </a:cubicBezTo>
                <a:cubicBezTo>
                  <a:pt x="507298" y="130585"/>
                  <a:pt x="515401" y="132267"/>
                  <a:pt x="521330" y="138490"/>
                </a:cubicBezTo>
                <a:cubicBezTo>
                  <a:pt x="527260" y="144714"/>
                  <a:pt x="523815" y="149461"/>
                  <a:pt x="510994" y="152730"/>
                </a:cubicBezTo>
                <a:cubicBezTo>
                  <a:pt x="498174" y="156000"/>
                  <a:pt x="483432" y="158022"/>
                  <a:pt x="466769" y="158796"/>
                </a:cubicBezTo>
                <a:lnTo>
                  <a:pt x="467780" y="172347"/>
                </a:lnTo>
                <a:cubicBezTo>
                  <a:pt x="468798" y="171573"/>
                  <a:pt x="477582" y="169809"/>
                  <a:pt x="494130" y="167056"/>
                </a:cubicBezTo>
                <a:cubicBezTo>
                  <a:pt x="510679" y="164303"/>
                  <a:pt x="520882" y="162926"/>
                  <a:pt x="524739" y="162926"/>
                </a:cubicBezTo>
                <a:cubicBezTo>
                  <a:pt x="529500" y="162926"/>
                  <a:pt x="533179" y="162912"/>
                  <a:pt x="535774" y="162883"/>
                </a:cubicBezTo>
                <a:cubicBezTo>
                  <a:pt x="538255" y="138576"/>
                  <a:pt x="539291" y="121486"/>
                  <a:pt x="538882" y="111613"/>
                </a:cubicBezTo>
                <a:cubicBezTo>
                  <a:pt x="538474" y="101740"/>
                  <a:pt x="537022" y="96147"/>
                  <a:pt x="534527" y="94835"/>
                </a:cubicBezTo>
                <a:cubicBezTo>
                  <a:pt x="533279" y="94179"/>
                  <a:pt x="530538" y="93968"/>
                  <a:pt x="526304" y="94203"/>
                </a:cubicBezTo>
                <a:close/>
                <a:moveTo>
                  <a:pt x="1541227" y="71271"/>
                </a:moveTo>
                <a:cubicBezTo>
                  <a:pt x="1537298" y="78398"/>
                  <a:pt x="1531146" y="85510"/>
                  <a:pt x="1522771" y="92609"/>
                </a:cubicBezTo>
                <a:cubicBezTo>
                  <a:pt x="1531476" y="93842"/>
                  <a:pt x="1538169" y="96570"/>
                  <a:pt x="1542851" y="100793"/>
                </a:cubicBezTo>
                <a:cubicBezTo>
                  <a:pt x="1547533" y="105017"/>
                  <a:pt x="1554922" y="111316"/>
                  <a:pt x="1565017" y="119690"/>
                </a:cubicBezTo>
                <a:cubicBezTo>
                  <a:pt x="1572001" y="110168"/>
                  <a:pt x="1577705" y="100983"/>
                  <a:pt x="1582129" y="92136"/>
                </a:cubicBezTo>
                <a:cubicBezTo>
                  <a:pt x="1586553" y="83288"/>
                  <a:pt x="1588765" y="77207"/>
                  <a:pt x="1588765" y="73895"/>
                </a:cubicBezTo>
                <a:cubicBezTo>
                  <a:pt x="1588765" y="72145"/>
                  <a:pt x="1585495" y="71944"/>
                  <a:pt x="1578956" y="73292"/>
                </a:cubicBezTo>
                <a:cubicBezTo>
                  <a:pt x="1572417" y="74640"/>
                  <a:pt x="1565964" y="75988"/>
                  <a:pt x="1559597" y="77336"/>
                </a:cubicBezTo>
                <a:cubicBezTo>
                  <a:pt x="1553230" y="78684"/>
                  <a:pt x="1547106" y="76662"/>
                  <a:pt x="1541227" y="71271"/>
                </a:cubicBezTo>
                <a:close/>
                <a:moveTo>
                  <a:pt x="186386" y="71184"/>
                </a:moveTo>
                <a:cubicBezTo>
                  <a:pt x="194073" y="72131"/>
                  <a:pt x="203096" y="75106"/>
                  <a:pt x="213457" y="80111"/>
                </a:cubicBezTo>
                <a:cubicBezTo>
                  <a:pt x="223818" y="85116"/>
                  <a:pt x="227593" y="92992"/>
                  <a:pt x="224782" y="103740"/>
                </a:cubicBezTo>
                <a:cubicBezTo>
                  <a:pt x="221971" y="114488"/>
                  <a:pt x="213812" y="115424"/>
                  <a:pt x="200303" y="106547"/>
                </a:cubicBezTo>
                <a:cubicBezTo>
                  <a:pt x="191140" y="97384"/>
                  <a:pt x="184608" y="88963"/>
                  <a:pt x="180708" y="81284"/>
                </a:cubicBezTo>
                <a:cubicBezTo>
                  <a:pt x="176807" y="73604"/>
                  <a:pt x="178700" y="70238"/>
                  <a:pt x="186386" y="71184"/>
                </a:cubicBezTo>
                <a:close/>
                <a:moveTo>
                  <a:pt x="554010" y="47867"/>
                </a:moveTo>
                <a:cubicBezTo>
                  <a:pt x="556738" y="47157"/>
                  <a:pt x="562053" y="48147"/>
                  <a:pt x="569954" y="50836"/>
                </a:cubicBezTo>
                <a:cubicBezTo>
                  <a:pt x="585757" y="56213"/>
                  <a:pt x="592475" y="64111"/>
                  <a:pt x="590109" y="74529"/>
                </a:cubicBezTo>
                <a:cubicBezTo>
                  <a:pt x="587743" y="84947"/>
                  <a:pt x="581097" y="86105"/>
                  <a:pt x="570169" y="78003"/>
                </a:cubicBezTo>
                <a:cubicBezTo>
                  <a:pt x="564003" y="70948"/>
                  <a:pt x="558475" y="63312"/>
                  <a:pt x="553585" y="55095"/>
                </a:cubicBezTo>
                <a:cubicBezTo>
                  <a:pt x="551140" y="50986"/>
                  <a:pt x="551281" y="48577"/>
                  <a:pt x="554010" y="47867"/>
                </a:cubicBezTo>
                <a:close/>
                <a:moveTo>
                  <a:pt x="1894965" y="46555"/>
                </a:moveTo>
                <a:cubicBezTo>
                  <a:pt x="1892657" y="46613"/>
                  <a:pt x="1889604" y="46978"/>
                  <a:pt x="1885807" y="47652"/>
                </a:cubicBezTo>
                <a:cubicBezTo>
                  <a:pt x="1878214" y="49000"/>
                  <a:pt x="1869305" y="51065"/>
                  <a:pt x="1859081" y="53847"/>
                </a:cubicBezTo>
                <a:cubicBezTo>
                  <a:pt x="1859927" y="55195"/>
                  <a:pt x="1861124" y="61849"/>
                  <a:pt x="1862673" y="73809"/>
                </a:cubicBezTo>
                <a:cubicBezTo>
                  <a:pt x="1865498" y="73938"/>
                  <a:pt x="1870230" y="72396"/>
                  <a:pt x="1876870" y="69184"/>
                </a:cubicBezTo>
                <a:cubicBezTo>
                  <a:pt x="1883509" y="65972"/>
                  <a:pt x="1889403" y="67234"/>
                  <a:pt x="1894551" y="72970"/>
                </a:cubicBezTo>
                <a:cubicBezTo>
                  <a:pt x="1899699" y="78706"/>
                  <a:pt x="1897408" y="83004"/>
                  <a:pt x="1887679" y="85865"/>
                </a:cubicBezTo>
                <a:cubicBezTo>
                  <a:pt x="1877949" y="88726"/>
                  <a:pt x="1870216" y="90157"/>
                  <a:pt x="1864480" y="90157"/>
                </a:cubicBezTo>
                <a:lnTo>
                  <a:pt x="1866824" y="111602"/>
                </a:lnTo>
                <a:cubicBezTo>
                  <a:pt x="1883932" y="109208"/>
                  <a:pt x="1892970" y="107200"/>
                  <a:pt x="1893938" y="105579"/>
                </a:cubicBezTo>
                <a:cubicBezTo>
                  <a:pt x="1894906" y="103959"/>
                  <a:pt x="1896512" y="94122"/>
                  <a:pt x="1898756" y="76067"/>
                </a:cubicBezTo>
                <a:cubicBezTo>
                  <a:pt x="1901001" y="58013"/>
                  <a:pt x="1901302" y="48427"/>
                  <a:pt x="1899660" y="47308"/>
                </a:cubicBezTo>
                <a:cubicBezTo>
                  <a:pt x="1898839" y="46749"/>
                  <a:pt x="1897274" y="46498"/>
                  <a:pt x="1894965" y="46555"/>
                </a:cubicBezTo>
                <a:close/>
                <a:moveTo>
                  <a:pt x="959464" y="32537"/>
                </a:moveTo>
                <a:cubicBezTo>
                  <a:pt x="976383" y="31620"/>
                  <a:pt x="988561" y="34418"/>
                  <a:pt x="995998" y="40930"/>
                </a:cubicBezTo>
                <a:cubicBezTo>
                  <a:pt x="1005915" y="49613"/>
                  <a:pt x="1009105" y="55941"/>
                  <a:pt x="1005570" y="59913"/>
                </a:cubicBezTo>
                <a:cubicBezTo>
                  <a:pt x="1002035" y="63885"/>
                  <a:pt x="992137" y="65420"/>
                  <a:pt x="975875" y="64516"/>
                </a:cubicBezTo>
                <a:cubicBezTo>
                  <a:pt x="959614" y="63613"/>
                  <a:pt x="944323" y="63613"/>
                  <a:pt x="930005" y="64516"/>
                </a:cubicBezTo>
                <a:cubicBezTo>
                  <a:pt x="915686" y="65420"/>
                  <a:pt x="894502" y="67019"/>
                  <a:pt x="866452" y="69313"/>
                </a:cubicBezTo>
                <a:cubicBezTo>
                  <a:pt x="874540" y="78032"/>
                  <a:pt x="877462" y="84123"/>
                  <a:pt x="875218" y="87586"/>
                </a:cubicBezTo>
                <a:cubicBezTo>
                  <a:pt x="872973" y="91049"/>
                  <a:pt x="871851" y="105364"/>
                  <a:pt x="871851" y="130531"/>
                </a:cubicBezTo>
                <a:cubicBezTo>
                  <a:pt x="892042" y="130531"/>
                  <a:pt x="909641" y="132951"/>
                  <a:pt x="924648" y="137791"/>
                </a:cubicBezTo>
                <a:cubicBezTo>
                  <a:pt x="939655" y="142631"/>
                  <a:pt x="948328" y="152325"/>
                  <a:pt x="950665" y="166873"/>
                </a:cubicBezTo>
                <a:cubicBezTo>
                  <a:pt x="953003" y="181421"/>
                  <a:pt x="942656" y="183035"/>
                  <a:pt x="919626" y="171713"/>
                </a:cubicBezTo>
                <a:cubicBezTo>
                  <a:pt x="896595" y="160391"/>
                  <a:pt x="880671" y="151203"/>
                  <a:pt x="871851" y="144147"/>
                </a:cubicBezTo>
                <a:cubicBezTo>
                  <a:pt x="872698" y="211934"/>
                  <a:pt x="871697" y="257453"/>
                  <a:pt x="868851" y="280706"/>
                </a:cubicBezTo>
                <a:cubicBezTo>
                  <a:pt x="866004" y="303958"/>
                  <a:pt x="861577" y="315585"/>
                  <a:pt x="855568" y="315585"/>
                </a:cubicBezTo>
                <a:cubicBezTo>
                  <a:pt x="851108" y="315585"/>
                  <a:pt x="846380" y="310257"/>
                  <a:pt x="841382" y="299603"/>
                </a:cubicBezTo>
                <a:cubicBezTo>
                  <a:pt x="836384" y="288948"/>
                  <a:pt x="834811" y="279777"/>
                  <a:pt x="836661" y="272091"/>
                </a:cubicBezTo>
                <a:cubicBezTo>
                  <a:pt x="838510" y="264404"/>
                  <a:pt x="840310" y="256195"/>
                  <a:pt x="842060" y="247461"/>
                </a:cubicBezTo>
                <a:cubicBezTo>
                  <a:pt x="843809" y="238728"/>
                  <a:pt x="845136" y="209037"/>
                  <a:pt x="846039" y="158387"/>
                </a:cubicBezTo>
                <a:cubicBezTo>
                  <a:pt x="846942" y="107738"/>
                  <a:pt x="844225" y="79150"/>
                  <a:pt x="837887" y="72626"/>
                </a:cubicBezTo>
                <a:cubicBezTo>
                  <a:pt x="793260" y="79824"/>
                  <a:pt x="765286" y="84546"/>
                  <a:pt x="753964" y="86790"/>
                </a:cubicBezTo>
                <a:cubicBezTo>
                  <a:pt x="742643" y="89034"/>
                  <a:pt x="731988" y="84958"/>
                  <a:pt x="722000" y="74562"/>
                </a:cubicBezTo>
                <a:cubicBezTo>
                  <a:pt x="712012" y="64165"/>
                  <a:pt x="712377" y="59422"/>
                  <a:pt x="723097" y="60333"/>
                </a:cubicBezTo>
                <a:cubicBezTo>
                  <a:pt x="733816" y="61243"/>
                  <a:pt x="752315" y="60365"/>
                  <a:pt x="778593" y="57697"/>
                </a:cubicBezTo>
                <a:cubicBezTo>
                  <a:pt x="804872" y="55030"/>
                  <a:pt x="831810" y="51660"/>
                  <a:pt x="859408" y="47588"/>
                </a:cubicBezTo>
                <a:cubicBezTo>
                  <a:pt x="887005" y="43515"/>
                  <a:pt x="914191" y="39217"/>
                  <a:pt x="940964" y="34692"/>
                </a:cubicBezTo>
                <a:cubicBezTo>
                  <a:pt x="947657" y="33561"/>
                  <a:pt x="953824" y="32843"/>
                  <a:pt x="959464" y="32537"/>
                </a:cubicBezTo>
                <a:close/>
                <a:moveTo>
                  <a:pt x="1282329" y="30014"/>
                </a:moveTo>
                <a:cubicBezTo>
                  <a:pt x="1289485" y="28608"/>
                  <a:pt x="1296906" y="31394"/>
                  <a:pt x="1304592" y="38370"/>
                </a:cubicBezTo>
                <a:cubicBezTo>
                  <a:pt x="1312278" y="45347"/>
                  <a:pt x="1311077" y="50542"/>
                  <a:pt x="1300989" y="53955"/>
                </a:cubicBezTo>
                <a:cubicBezTo>
                  <a:pt x="1290901" y="57368"/>
                  <a:pt x="1264905" y="61892"/>
                  <a:pt x="1223003" y="67528"/>
                </a:cubicBezTo>
                <a:cubicBezTo>
                  <a:pt x="1231995" y="75228"/>
                  <a:pt x="1232658" y="81664"/>
                  <a:pt x="1224993" y="86833"/>
                </a:cubicBezTo>
                <a:cubicBezTo>
                  <a:pt x="1217328" y="92003"/>
                  <a:pt x="1204067" y="105207"/>
                  <a:pt x="1185210" y="126444"/>
                </a:cubicBezTo>
                <a:cubicBezTo>
                  <a:pt x="1213517" y="122888"/>
                  <a:pt x="1238143" y="119550"/>
                  <a:pt x="1259087" y="116431"/>
                </a:cubicBezTo>
                <a:cubicBezTo>
                  <a:pt x="1280031" y="113312"/>
                  <a:pt x="1294095" y="110376"/>
                  <a:pt x="1301279" y="107623"/>
                </a:cubicBezTo>
                <a:cubicBezTo>
                  <a:pt x="1308464" y="104870"/>
                  <a:pt x="1315412" y="104963"/>
                  <a:pt x="1322123" y="107903"/>
                </a:cubicBezTo>
                <a:cubicBezTo>
                  <a:pt x="1328834" y="110842"/>
                  <a:pt x="1336936" y="116543"/>
                  <a:pt x="1346429" y="125003"/>
                </a:cubicBezTo>
                <a:cubicBezTo>
                  <a:pt x="1355923" y="133464"/>
                  <a:pt x="1358128" y="140466"/>
                  <a:pt x="1353044" y="146008"/>
                </a:cubicBezTo>
                <a:cubicBezTo>
                  <a:pt x="1347960" y="151551"/>
                  <a:pt x="1344121" y="160596"/>
                  <a:pt x="1341525" y="173143"/>
                </a:cubicBezTo>
                <a:cubicBezTo>
                  <a:pt x="1338929" y="185691"/>
                  <a:pt x="1336721" y="201505"/>
                  <a:pt x="1334900" y="220584"/>
                </a:cubicBezTo>
                <a:cubicBezTo>
                  <a:pt x="1333079" y="239664"/>
                  <a:pt x="1329347" y="255320"/>
                  <a:pt x="1323704" y="267552"/>
                </a:cubicBezTo>
                <a:cubicBezTo>
                  <a:pt x="1318061" y="279784"/>
                  <a:pt x="1311077" y="288371"/>
                  <a:pt x="1302753" y="293311"/>
                </a:cubicBezTo>
                <a:cubicBezTo>
                  <a:pt x="1294428" y="298251"/>
                  <a:pt x="1288947" y="294372"/>
                  <a:pt x="1286308" y="281674"/>
                </a:cubicBezTo>
                <a:cubicBezTo>
                  <a:pt x="1283669" y="268975"/>
                  <a:pt x="1281354" y="259966"/>
                  <a:pt x="1279360" y="254646"/>
                </a:cubicBezTo>
                <a:cubicBezTo>
                  <a:pt x="1268749" y="253872"/>
                  <a:pt x="1247736" y="254836"/>
                  <a:pt x="1216324" y="257539"/>
                </a:cubicBezTo>
                <a:cubicBezTo>
                  <a:pt x="1184912" y="260242"/>
                  <a:pt x="1158458" y="262418"/>
                  <a:pt x="1136962" y="264067"/>
                </a:cubicBezTo>
                <a:cubicBezTo>
                  <a:pt x="1129778" y="282208"/>
                  <a:pt x="1123626" y="286015"/>
                  <a:pt x="1118506" y="275489"/>
                </a:cubicBezTo>
                <a:cubicBezTo>
                  <a:pt x="1113387" y="264964"/>
                  <a:pt x="1110372" y="250183"/>
                  <a:pt x="1109461" y="231146"/>
                </a:cubicBezTo>
                <a:cubicBezTo>
                  <a:pt x="1108551" y="212109"/>
                  <a:pt x="1106783" y="195568"/>
                  <a:pt x="1104159" y="181522"/>
                </a:cubicBezTo>
                <a:cubicBezTo>
                  <a:pt x="1101535" y="167475"/>
                  <a:pt x="1097713" y="154558"/>
                  <a:pt x="1092694" y="142771"/>
                </a:cubicBezTo>
                <a:cubicBezTo>
                  <a:pt x="1087675" y="130983"/>
                  <a:pt x="1089439" y="125792"/>
                  <a:pt x="1097985" y="127197"/>
                </a:cubicBezTo>
                <a:cubicBezTo>
                  <a:pt x="1106532" y="128603"/>
                  <a:pt x="1113175" y="129954"/>
                  <a:pt x="1117915" y="131252"/>
                </a:cubicBezTo>
                <a:cubicBezTo>
                  <a:pt x="1122654" y="132550"/>
                  <a:pt x="1138704" y="131965"/>
                  <a:pt x="1166065" y="129499"/>
                </a:cubicBezTo>
                <a:cubicBezTo>
                  <a:pt x="1178771" y="110025"/>
                  <a:pt x="1186235" y="96502"/>
                  <a:pt x="1188458" y="88930"/>
                </a:cubicBezTo>
                <a:cubicBezTo>
                  <a:pt x="1190681" y="81359"/>
                  <a:pt x="1191792" y="75472"/>
                  <a:pt x="1191792" y="71271"/>
                </a:cubicBezTo>
                <a:cubicBezTo>
                  <a:pt x="1187174" y="72117"/>
                  <a:pt x="1181779" y="73002"/>
                  <a:pt x="1175605" y="73927"/>
                </a:cubicBezTo>
                <a:cubicBezTo>
                  <a:pt x="1169432" y="74852"/>
                  <a:pt x="1164043" y="75071"/>
                  <a:pt x="1159440" y="74583"/>
                </a:cubicBezTo>
                <a:cubicBezTo>
                  <a:pt x="1154837" y="74096"/>
                  <a:pt x="1148728" y="70249"/>
                  <a:pt x="1141114" y="63043"/>
                </a:cubicBezTo>
                <a:cubicBezTo>
                  <a:pt x="1133499" y="55837"/>
                  <a:pt x="1138267" y="52234"/>
                  <a:pt x="1155418" y="52234"/>
                </a:cubicBezTo>
                <a:cubicBezTo>
                  <a:pt x="1169514" y="52234"/>
                  <a:pt x="1188096" y="50237"/>
                  <a:pt x="1211162" y="46243"/>
                </a:cubicBezTo>
                <a:cubicBezTo>
                  <a:pt x="1234228" y="42249"/>
                  <a:pt x="1250067" y="38897"/>
                  <a:pt x="1258678" y="36187"/>
                </a:cubicBezTo>
                <a:cubicBezTo>
                  <a:pt x="1267289" y="33477"/>
                  <a:pt x="1275173" y="31419"/>
                  <a:pt x="1282329" y="30014"/>
                </a:cubicBezTo>
                <a:close/>
                <a:moveTo>
                  <a:pt x="2040230" y="26615"/>
                </a:moveTo>
                <a:cubicBezTo>
                  <a:pt x="2049243" y="24780"/>
                  <a:pt x="2056173" y="27013"/>
                  <a:pt x="2061019" y="33316"/>
                </a:cubicBezTo>
                <a:cubicBezTo>
                  <a:pt x="2065866" y="39618"/>
                  <a:pt x="2062884" y="44067"/>
                  <a:pt x="2052071" y="46663"/>
                </a:cubicBezTo>
                <a:cubicBezTo>
                  <a:pt x="2041259" y="49258"/>
                  <a:pt x="2023269" y="52779"/>
                  <a:pt x="1998102" y="57224"/>
                </a:cubicBezTo>
                <a:cubicBezTo>
                  <a:pt x="2007108" y="60938"/>
                  <a:pt x="2009904" y="65276"/>
                  <a:pt x="2006491" y="70238"/>
                </a:cubicBezTo>
                <a:cubicBezTo>
                  <a:pt x="2003078" y="75200"/>
                  <a:pt x="1996682" y="83589"/>
                  <a:pt x="1987304" y="95405"/>
                </a:cubicBezTo>
                <a:cubicBezTo>
                  <a:pt x="2002203" y="92021"/>
                  <a:pt x="2012661" y="88701"/>
                  <a:pt x="2018676" y="85446"/>
                </a:cubicBezTo>
                <a:cubicBezTo>
                  <a:pt x="2024692" y="82191"/>
                  <a:pt x="2032891" y="83349"/>
                  <a:pt x="2043273" y="88920"/>
                </a:cubicBezTo>
                <a:cubicBezTo>
                  <a:pt x="2053656" y="94491"/>
                  <a:pt x="2057893" y="99711"/>
                  <a:pt x="2055986" y="104579"/>
                </a:cubicBezTo>
                <a:cubicBezTo>
                  <a:pt x="2054079" y="109448"/>
                  <a:pt x="2052501" y="113757"/>
                  <a:pt x="2051254" y="117507"/>
                </a:cubicBezTo>
                <a:cubicBezTo>
                  <a:pt x="2050006" y="121257"/>
                  <a:pt x="2049827" y="130058"/>
                  <a:pt x="2050716" y="143911"/>
                </a:cubicBezTo>
                <a:cubicBezTo>
                  <a:pt x="2051605" y="157763"/>
                  <a:pt x="2050931" y="172064"/>
                  <a:pt x="2048694" y="186813"/>
                </a:cubicBezTo>
                <a:cubicBezTo>
                  <a:pt x="2046457" y="201562"/>
                  <a:pt x="2041714" y="205287"/>
                  <a:pt x="2034465" y="197988"/>
                </a:cubicBezTo>
                <a:cubicBezTo>
                  <a:pt x="2027216" y="190689"/>
                  <a:pt x="2024043" y="184784"/>
                  <a:pt x="2024947" y="180274"/>
                </a:cubicBezTo>
                <a:cubicBezTo>
                  <a:pt x="2025850" y="175764"/>
                  <a:pt x="2026524" y="164650"/>
                  <a:pt x="2026969" y="146933"/>
                </a:cubicBezTo>
                <a:cubicBezTo>
                  <a:pt x="2027413" y="129216"/>
                  <a:pt x="2026929" y="117575"/>
                  <a:pt x="2025517" y="112011"/>
                </a:cubicBezTo>
                <a:cubicBezTo>
                  <a:pt x="2024104" y="106447"/>
                  <a:pt x="2019117" y="104927"/>
                  <a:pt x="2010556" y="107451"/>
                </a:cubicBezTo>
                <a:lnTo>
                  <a:pt x="1969773" y="115109"/>
                </a:lnTo>
                <a:cubicBezTo>
                  <a:pt x="1969773" y="128158"/>
                  <a:pt x="1969242" y="145936"/>
                  <a:pt x="1968181" y="168443"/>
                </a:cubicBezTo>
                <a:cubicBezTo>
                  <a:pt x="1967120" y="190950"/>
                  <a:pt x="1962592" y="199070"/>
                  <a:pt x="1954597" y="192804"/>
                </a:cubicBezTo>
                <a:cubicBezTo>
                  <a:pt x="1946603" y="186537"/>
                  <a:pt x="1943061" y="179890"/>
                  <a:pt x="1943971" y="172864"/>
                </a:cubicBezTo>
                <a:cubicBezTo>
                  <a:pt x="1944882" y="165837"/>
                  <a:pt x="1945782" y="155211"/>
                  <a:pt x="1946671" y="140985"/>
                </a:cubicBezTo>
                <a:cubicBezTo>
                  <a:pt x="1947560" y="126760"/>
                  <a:pt x="1946205" y="116284"/>
                  <a:pt x="1942605" y="109559"/>
                </a:cubicBezTo>
                <a:cubicBezTo>
                  <a:pt x="1939006" y="102833"/>
                  <a:pt x="1940834" y="99471"/>
                  <a:pt x="1948090" y="99471"/>
                </a:cubicBezTo>
                <a:cubicBezTo>
                  <a:pt x="1953023" y="99471"/>
                  <a:pt x="1956913" y="99693"/>
                  <a:pt x="1959760" y="100137"/>
                </a:cubicBezTo>
                <a:cubicBezTo>
                  <a:pt x="1962606" y="100582"/>
                  <a:pt x="1966467" y="100266"/>
                  <a:pt x="1971343" y="99191"/>
                </a:cubicBezTo>
                <a:cubicBezTo>
                  <a:pt x="1977380" y="77967"/>
                  <a:pt x="1979897" y="65513"/>
                  <a:pt x="1978893" y="61827"/>
                </a:cubicBezTo>
                <a:cubicBezTo>
                  <a:pt x="1973257" y="63591"/>
                  <a:pt x="1967912" y="64706"/>
                  <a:pt x="1962857" y="65172"/>
                </a:cubicBezTo>
                <a:cubicBezTo>
                  <a:pt x="1957802" y="65638"/>
                  <a:pt x="1951364" y="63158"/>
                  <a:pt x="1943541" y="57730"/>
                </a:cubicBezTo>
                <a:cubicBezTo>
                  <a:pt x="1935718" y="52302"/>
                  <a:pt x="1937737" y="48695"/>
                  <a:pt x="1949596" y="46910"/>
                </a:cubicBezTo>
                <a:cubicBezTo>
                  <a:pt x="1961455" y="45125"/>
                  <a:pt x="1972555" y="42880"/>
                  <a:pt x="1982894" y="40177"/>
                </a:cubicBezTo>
                <a:cubicBezTo>
                  <a:pt x="1993233" y="37474"/>
                  <a:pt x="2003121" y="34997"/>
                  <a:pt x="2012557" y="32746"/>
                </a:cubicBezTo>
                <a:cubicBezTo>
                  <a:pt x="2021993" y="30494"/>
                  <a:pt x="2031217" y="28451"/>
                  <a:pt x="2040230" y="26615"/>
                </a:cubicBezTo>
                <a:close/>
                <a:moveTo>
                  <a:pt x="1902698" y="24120"/>
                </a:moveTo>
                <a:cubicBezTo>
                  <a:pt x="1905265" y="23776"/>
                  <a:pt x="1907766" y="23969"/>
                  <a:pt x="1910200" y="24701"/>
                </a:cubicBezTo>
                <a:cubicBezTo>
                  <a:pt x="1915068" y="26163"/>
                  <a:pt x="1921489" y="29057"/>
                  <a:pt x="1929462" y="33380"/>
                </a:cubicBezTo>
                <a:cubicBezTo>
                  <a:pt x="1937436" y="37704"/>
                  <a:pt x="1939766" y="41859"/>
                  <a:pt x="1936453" y="45845"/>
                </a:cubicBezTo>
                <a:cubicBezTo>
                  <a:pt x="1933141" y="49832"/>
                  <a:pt x="1930441" y="55572"/>
                  <a:pt x="1928355" y="63064"/>
                </a:cubicBezTo>
                <a:cubicBezTo>
                  <a:pt x="1926268" y="70557"/>
                  <a:pt x="1923608" y="81241"/>
                  <a:pt x="1920374" y="95115"/>
                </a:cubicBezTo>
                <a:cubicBezTo>
                  <a:pt x="1917141" y="108989"/>
                  <a:pt x="1913183" y="118830"/>
                  <a:pt x="1908501" y="124638"/>
                </a:cubicBezTo>
                <a:cubicBezTo>
                  <a:pt x="1903819" y="130445"/>
                  <a:pt x="1899083" y="129305"/>
                  <a:pt x="1894293" y="121217"/>
                </a:cubicBezTo>
                <a:lnTo>
                  <a:pt x="1866652" y="127305"/>
                </a:lnTo>
                <a:cubicBezTo>
                  <a:pt x="1865677" y="133141"/>
                  <a:pt x="1862680" y="136060"/>
                  <a:pt x="1857661" y="136060"/>
                </a:cubicBezTo>
                <a:cubicBezTo>
                  <a:pt x="1853488" y="136060"/>
                  <a:pt x="1850405" y="130101"/>
                  <a:pt x="1848412" y="118184"/>
                </a:cubicBezTo>
                <a:cubicBezTo>
                  <a:pt x="1846418" y="106268"/>
                  <a:pt x="1843661" y="93268"/>
                  <a:pt x="1840141" y="79186"/>
                </a:cubicBezTo>
                <a:cubicBezTo>
                  <a:pt x="1836620" y="65104"/>
                  <a:pt x="1833247" y="55066"/>
                  <a:pt x="1830020" y="49072"/>
                </a:cubicBezTo>
                <a:cubicBezTo>
                  <a:pt x="1826794" y="43078"/>
                  <a:pt x="1829253" y="40081"/>
                  <a:pt x="1837398" y="40081"/>
                </a:cubicBezTo>
                <a:lnTo>
                  <a:pt x="1850907" y="40081"/>
                </a:lnTo>
                <a:cubicBezTo>
                  <a:pt x="1854033" y="40081"/>
                  <a:pt x="1860780" y="38571"/>
                  <a:pt x="1871148" y="35553"/>
                </a:cubicBezTo>
                <a:cubicBezTo>
                  <a:pt x="1881516" y="32534"/>
                  <a:pt x="1889400" y="29605"/>
                  <a:pt x="1894799" y="26766"/>
                </a:cubicBezTo>
                <a:cubicBezTo>
                  <a:pt x="1897498" y="25346"/>
                  <a:pt x="1900131" y="24464"/>
                  <a:pt x="1902698" y="24120"/>
                </a:cubicBezTo>
                <a:close/>
                <a:moveTo>
                  <a:pt x="80631" y="15924"/>
                </a:moveTo>
                <a:cubicBezTo>
                  <a:pt x="88009" y="17832"/>
                  <a:pt x="94785" y="20477"/>
                  <a:pt x="100958" y="23862"/>
                </a:cubicBezTo>
                <a:cubicBezTo>
                  <a:pt x="107131" y="27246"/>
                  <a:pt x="108490" y="31243"/>
                  <a:pt x="105034" y="35854"/>
                </a:cubicBezTo>
                <a:cubicBezTo>
                  <a:pt x="101578" y="40464"/>
                  <a:pt x="97463" y="44569"/>
                  <a:pt x="92687" y="48168"/>
                </a:cubicBezTo>
                <a:cubicBezTo>
                  <a:pt x="101693" y="47365"/>
                  <a:pt x="110598" y="45365"/>
                  <a:pt x="119403" y="42167"/>
                </a:cubicBezTo>
                <a:cubicBezTo>
                  <a:pt x="128208" y="38969"/>
                  <a:pt x="136303" y="40726"/>
                  <a:pt x="143688" y="47437"/>
                </a:cubicBezTo>
                <a:cubicBezTo>
                  <a:pt x="151074" y="54148"/>
                  <a:pt x="145405" y="59347"/>
                  <a:pt x="126685" y="63032"/>
                </a:cubicBezTo>
                <a:cubicBezTo>
                  <a:pt x="107963" y="66717"/>
                  <a:pt x="95283" y="66316"/>
                  <a:pt x="88643" y="61827"/>
                </a:cubicBezTo>
                <a:lnTo>
                  <a:pt x="76570" y="77333"/>
                </a:lnTo>
                <a:lnTo>
                  <a:pt x="77221" y="77315"/>
                </a:lnTo>
                <a:cubicBezTo>
                  <a:pt x="85022" y="78749"/>
                  <a:pt x="92698" y="81771"/>
                  <a:pt x="100248" y="86381"/>
                </a:cubicBezTo>
                <a:cubicBezTo>
                  <a:pt x="107799" y="90992"/>
                  <a:pt x="110100" y="97950"/>
                  <a:pt x="107153" y="107257"/>
                </a:cubicBezTo>
                <a:cubicBezTo>
                  <a:pt x="104206" y="116564"/>
                  <a:pt x="98943" y="118296"/>
                  <a:pt x="91364" y="112452"/>
                </a:cubicBezTo>
                <a:cubicBezTo>
                  <a:pt x="83786" y="106608"/>
                  <a:pt x="77616" y="99886"/>
                  <a:pt x="72855" y="92286"/>
                </a:cubicBezTo>
                <a:cubicBezTo>
                  <a:pt x="71632" y="89432"/>
                  <a:pt x="70806" y="86980"/>
                  <a:pt x="70377" y="84930"/>
                </a:cubicBezTo>
                <a:lnTo>
                  <a:pt x="70375" y="84834"/>
                </a:lnTo>
                <a:lnTo>
                  <a:pt x="48096" y="99804"/>
                </a:lnTo>
                <a:cubicBezTo>
                  <a:pt x="30917" y="107770"/>
                  <a:pt x="25572" y="107695"/>
                  <a:pt x="32060" y="99578"/>
                </a:cubicBezTo>
                <a:cubicBezTo>
                  <a:pt x="38549" y="91462"/>
                  <a:pt x="45551" y="82094"/>
                  <a:pt x="53065" y="71475"/>
                </a:cubicBezTo>
                <a:cubicBezTo>
                  <a:pt x="60580" y="60856"/>
                  <a:pt x="65660" y="51624"/>
                  <a:pt x="68306" y="43780"/>
                </a:cubicBezTo>
                <a:cubicBezTo>
                  <a:pt x="70951" y="35936"/>
                  <a:pt x="71822" y="28856"/>
                  <a:pt x="70919" y="22539"/>
                </a:cubicBezTo>
                <a:cubicBezTo>
                  <a:pt x="70015" y="16222"/>
                  <a:pt x="73253" y="14017"/>
                  <a:pt x="80631" y="15924"/>
                </a:cubicBezTo>
                <a:close/>
                <a:moveTo>
                  <a:pt x="172785" y="12762"/>
                </a:moveTo>
                <a:cubicBezTo>
                  <a:pt x="174014" y="12623"/>
                  <a:pt x="175504" y="12795"/>
                  <a:pt x="177255" y="13279"/>
                </a:cubicBezTo>
                <a:cubicBezTo>
                  <a:pt x="184260" y="15215"/>
                  <a:pt x="191036" y="18219"/>
                  <a:pt x="197582" y="22292"/>
                </a:cubicBezTo>
                <a:cubicBezTo>
                  <a:pt x="204129" y="26364"/>
                  <a:pt x="205448" y="29935"/>
                  <a:pt x="201540" y="33004"/>
                </a:cubicBezTo>
                <a:cubicBezTo>
                  <a:pt x="197633" y="36072"/>
                  <a:pt x="194187" y="39328"/>
                  <a:pt x="191205" y="42769"/>
                </a:cubicBezTo>
                <a:cubicBezTo>
                  <a:pt x="203939" y="41952"/>
                  <a:pt x="215644" y="39722"/>
                  <a:pt x="226320" y="36080"/>
                </a:cubicBezTo>
                <a:cubicBezTo>
                  <a:pt x="236997" y="32437"/>
                  <a:pt x="245511" y="34194"/>
                  <a:pt x="251864" y="41350"/>
                </a:cubicBezTo>
                <a:cubicBezTo>
                  <a:pt x="258216" y="48505"/>
                  <a:pt x="251892" y="54381"/>
                  <a:pt x="232892" y="58977"/>
                </a:cubicBezTo>
                <a:cubicBezTo>
                  <a:pt x="213891" y="63573"/>
                  <a:pt x="197844" y="63168"/>
                  <a:pt x="184751" y="57762"/>
                </a:cubicBezTo>
                <a:cubicBezTo>
                  <a:pt x="180320" y="65793"/>
                  <a:pt x="174111" y="73565"/>
                  <a:pt x="166124" y="81079"/>
                </a:cubicBezTo>
                <a:cubicBezTo>
                  <a:pt x="158136" y="88593"/>
                  <a:pt x="149270" y="94011"/>
                  <a:pt x="139526" y="97330"/>
                </a:cubicBezTo>
                <a:cubicBezTo>
                  <a:pt x="129782" y="100650"/>
                  <a:pt x="127914" y="98488"/>
                  <a:pt x="133923" y="90845"/>
                </a:cubicBezTo>
                <a:cubicBezTo>
                  <a:pt x="139931" y="83202"/>
                  <a:pt x="147582" y="71901"/>
                  <a:pt x="156874" y="56945"/>
                </a:cubicBezTo>
                <a:cubicBezTo>
                  <a:pt x="166167" y="41988"/>
                  <a:pt x="170135" y="30487"/>
                  <a:pt x="168780" y="22442"/>
                </a:cubicBezTo>
                <a:cubicBezTo>
                  <a:pt x="167764" y="16408"/>
                  <a:pt x="169099" y="13182"/>
                  <a:pt x="172785" y="12762"/>
                </a:cubicBezTo>
                <a:close/>
                <a:moveTo>
                  <a:pt x="440328" y="11023"/>
                </a:moveTo>
                <a:cubicBezTo>
                  <a:pt x="442152" y="10394"/>
                  <a:pt x="445115" y="10432"/>
                  <a:pt x="449217" y="11138"/>
                </a:cubicBezTo>
                <a:cubicBezTo>
                  <a:pt x="457419" y="12551"/>
                  <a:pt x="464195" y="14734"/>
                  <a:pt x="469544" y="17688"/>
                </a:cubicBezTo>
                <a:cubicBezTo>
                  <a:pt x="474893" y="20642"/>
                  <a:pt x="476338" y="23926"/>
                  <a:pt x="473878" y="27540"/>
                </a:cubicBezTo>
                <a:cubicBezTo>
                  <a:pt x="471419" y="31154"/>
                  <a:pt x="468605" y="34889"/>
                  <a:pt x="465436" y="38747"/>
                </a:cubicBezTo>
                <a:cubicBezTo>
                  <a:pt x="468361" y="38747"/>
                  <a:pt x="475370" y="36718"/>
                  <a:pt x="486462" y="32659"/>
                </a:cubicBezTo>
                <a:cubicBezTo>
                  <a:pt x="497554" y="28601"/>
                  <a:pt x="505821" y="29885"/>
                  <a:pt x="511263" y="36510"/>
                </a:cubicBezTo>
                <a:cubicBezTo>
                  <a:pt x="516705" y="43135"/>
                  <a:pt x="515071" y="47874"/>
                  <a:pt x="506359" y="50728"/>
                </a:cubicBezTo>
                <a:cubicBezTo>
                  <a:pt x="497647" y="53582"/>
                  <a:pt x="488563" y="55468"/>
                  <a:pt x="479105" y="56385"/>
                </a:cubicBezTo>
                <a:cubicBezTo>
                  <a:pt x="469648" y="57303"/>
                  <a:pt x="462496" y="56866"/>
                  <a:pt x="457649" y="55073"/>
                </a:cubicBezTo>
                <a:cubicBezTo>
                  <a:pt x="447668" y="70503"/>
                  <a:pt x="434070" y="83133"/>
                  <a:pt x="416854" y="92964"/>
                </a:cubicBezTo>
                <a:cubicBezTo>
                  <a:pt x="399639" y="102794"/>
                  <a:pt x="394928" y="102783"/>
                  <a:pt x="402722" y="92931"/>
                </a:cubicBezTo>
                <a:cubicBezTo>
                  <a:pt x="410516" y="83080"/>
                  <a:pt x="416854" y="74601"/>
                  <a:pt x="421737" y="67495"/>
                </a:cubicBezTo>
                <a:cubicBezTo>
                  <a:pt x="426620" y="60390"/>
                  <a:pt x="430822" y="53101"/>
                  <a:pt x="434342" y="45630"/>
                </a:cubicBezTo>
                <a:cubicBezTo>
                  <a:pt x="437863" y="38159"/>
                  <a:pt x="439623" y="32279"/>
                  <a:pt x="439623" y="27992"/>
                </a:cubicBezTo>
                <a:cubicBezTo>
                  <a:pt x="439623" y="23202"/>
                  <a:pt x="439171" y="18843"/>
                  <a:pt x="438268" y="14913"/>
                </a:cubicBezTo>
                <a:cubicBezTo>
                  <a:pt x="437816" y="12949"/>
                  <a:pt x="438503" y="11652"/>
                  <a:pt x="440328" y="11023"/>
                </a:cubicBezTo>
                <a:close/>
                <a:moveTo>
                  <a:pt x="1537910" y="5136"/>
                </a:moveTo>
                <a:cubicBezTo>
                  <a:pt x="1539695" y="5217"/>
                  <a:pt x="1541833" y="5741"/>
                  <a:pt x="1544324" y="6707"/>
                </a:cubicBezTo>
                <a:cubicBezTo>
                  <a:pt x="1554291" y="10572"/>
                  <a:pt x="1561741" y="15193"/>
                  <a:pt x="1566674" y="20571"/>
                </a:cubicBezTo>
                <a:cubicBezTo>
                  <a:pt x="1571607" y="25948"/>
                  <a:pt x="1571879" y="30784"/>
                  <a:pt x="1567491" y="35079"/>
                </a:cubicBezTo>
                <a:cubicBezTo>
                  <a:pt x="1563103" y="39374"/>
                  <a:pt x="1557195" y="46663"/>
                  <a:pt x="1549766" y="56945"/>
                </a:cubicBezTo>
                <a:cubicBezTo>
                  <a:pt x="1555001" y="56486"/>
                  <a:pt x="1561629" y="55848"/>
                  <a:pt x="1569653" y="55030"/>
                </a:cubicBezTo>
                <a:cubicBezTo>
                  <a:pt x="1577676" y="54213"/>
                  <a:pt x="1585359" y="51965"/>
                  <a:pt x="1592701" y="48287"/>
                </a:cubicBezTo>
                <a:cubicBezTo>
                  <a:pt x="1600043" y="44608"/>
                  <a:pt x="1606371" y="44225"/>
                  <a:pt x="1611684" y="47136"/>
                </a:cubicBezTo>
                <a:cubicBezTo>
                  <a:pt x="1616997" y="50047"/>
                  <a:pt x="1623303" y="54432"/>
                  <a:pt x="1630602" y="60289"/>
                </a:cubicBezTo>
                <a:cubicBezTo>
                  <a:pt x="1637901" y="66147"/>
                  <a:pt x="1637769" y="72167"/>
                  <a:pt x="1630204" y="78347"/>
                </a:cubicBezTo>
                <a:cubicBezTo>
                  <a:pt x="1622640" y="84528"/>
                  <a:pt x="1614627" y="94071"/>
                  <a:pt x="1606167" y="106978"/>
                </a:cubicBezTo>
                <a:cubicBezTo>
                  <a:pt x="1597706" y="119884"/>
                  <a:pt x="1591059" y="129040"/>
                  <a:pt x="1586226" y="134446"/>
                </a:cubicBezTo>
                <a:cubicBezTo>
                  <a:pt x="1615667" y="153849"/>
                  <a:pt x="1636399" y="166439"/>
                  <a:pt x="1648424" y="172218"/>
                </a:cubicBezTo>
                <a:cubicBezTo>
                  <a:pt x="1660448" y="177998"/>
                  <a:pt x="1672630" y="182870"/>
                  <a:pt x="1684970" y="186835"/>
                </a:cubicBezTo>
                <a:cubicBezTo>
                  <a:pt x="1697309" y="190800"/>
                  <a:pt x="1709807" y="194213"/>
                  <a:pt x="1722462" y="197074"/>
                </a:cubicBezTo>
                <a:cubicBezTo>
                  <a:pt x="1735117" y="199934"/>
                  <a:pt x="1738243" y="203516"/>
                  <a:pt x="1731841" y="207818"/>
                </a:cubicBezTo>
                <a:cubicBezTo>
                  <a:pt x="1725438" y="212120"/>
                  <a:pt x="1710556" y="214959"/>
                  <a:pt x="1687196" y="216336"/>
                </a:cubicBezTo>
                <a:cubicBezTo>
                  <a:pt x="1663836" y="217713"/>
                  <a:pt x="1646190" y="213364"/>
                  <a:pt x="1634259" y="203290"/>
                </a:cubicBezTo>
                <a:cubicBezTo>
                  <a:pt x="1622328" y="193216"/>
                  <a:pt x="1601836" y="176205"/>
                  <a:pt x="1572782" y="152257"/>
                </a:cubicBezTo>
                <a:cubicBezTo>
                  <a:pt x="1547257" y="176979"/>
                  <a:pt x="1522850" y="195503"/>
                  <a:pt x="1499561" y="207829"/>
                </a:cubicBezTo>
                <a:cubicBezTo>
                  <a:pt x="1476273" y="220154"/>
                  <a:pt x="1454046" y="228371"/>
                  <a:pt x="1432880" y="232480"/>
                </a:cubicBezTo>
                <a:cubicBezTo>
                  <a:pt x="1411713" y="236588"/>
                  <a:pt x="1412165" y="232444"/>
                  <a:pt x="1434235" y="220047"/>
                </a:cubicBezTo>
                <a:cubicBezTo>
                  <a:pt x="1456304" y="207650"/>
                  <a:pt x="1477144" y="194761"/>
                  <a:pt x="1496754" y="181382"/>
                </a:cubicBezTo>
                <a:cubicBezTo>
                  <a:pt x="1516365" y="168002"/>
                  <a:pt x="1534881" y="152580"/>
                  <a:pt x="1552305" y="135113"/>
                </a:cubicBezTo>
                <a:cubicBezTo>
                  <a:pt x="1537147" y="119941"/>
                  <a:pt x="1523990" y="109458"/>
                  <a:pt x="1512833" y="103665"/>
                </a:cubicBezTo>
                <a:cubicBezTo>
                  <a:pt x="1500271" y="117647"/>
                  <a:pt x="1486390" y="127667"/>
                  <a:pt x="1471189" y="133726"/>
                </a:cubicBezTo>
                <a:cubicBezTo>
                  <a:pt x="1455989" y="139784"/>
                  <a:pt x="1456326" y="134955"/>
                  <a:pt x="1472200" y="119239"/>
                </a:cubicBezTo>
                <a:cubicBezTo>
                  <a:pt x="1488075" y="103522"/>
                  <a:pt x="1502247" y="85016"/>
                  <a:pt x="1514715" y="63720"/>
                </a:cubicBezTo>
                <a:cubicBezTo>
                  <a:pt x="1527184" y="42425"/>
                  <a:pt x="1532745" y="26633"/>
                  <a:pt x="1531397" y="16344"/>
                </a:cubicBezTo>
                <a:cubicBezTo>
                  <a:pt x="1530386" y="8627"/>
                  <a:pt x="1532557" y="4891"/>
                  <a:pt x="1537910" y="5136"/>
                </a:cubicBezTo>
                <a:close/>
                <a:moveTo>
                  <a:pt x="539297" y="1"/>
                </a:moveTo>
                <a:cubicBezTo>
                  <a:pt x="542684" y="-16"/>
                  <a:pt x="547605" y="1011"/>
                  <a:pt x="554058" y="3083"/>
                </a:cubicBezTo>
                <a:cubicBezTo>
                  <a:pt x="566964" y="7227"/>
                  <a:pt x="571618" y="12540"/>
                  <a:pt x="568018" y="19022"/>
                </a:cubicBezTo>
                <a:lnTo>
                  <a:pt x="559909" y="25217"/>
                </a:lnTo>
                <a:cubicBezTo>
                  <a:pt x="566448" y="25289"/>
                  <a:pt x="576214" y="23733"/>
                  <a:pt x="589206" y="20549"/>
                </a:cubicBezTo>
                <a:cubicBezTo>
                  <a:pt x="602198" y="17366"/>
                  <a:pt x="611587" y="19434"/>
                  <a:pt x="617374" y="26755"/>
                </a:cubicBezTo>
                <a:cubicBezTo>
                  <a:pt x="623160" y="34076"/>
                  <a:pt x="616811" y="39274"/>
                  <a:pt x="598326" y="42350"/>
                </a:cubicBezTo>
                <a:cubicBezTo>
                  <a:pt x="579842" y="45426"/>
                  <a:pt x="565415" y="46068"/>
                  <a:pt x="555047" y="44275"/>
                </a:cubicBezTo>
                <a:cubicBezTo>
                  <a:pt x="547605" y="56106"/>
                  <a:pt x="537531" y="66036"/>
                  <a:pt x="524826" y="74067"/>
                </a:cubicBezTo>
                <a:lnTo>
                  <a:pt x="519424" y="76962"/>
                </a:lnTo>
                <a:lnTo>
                  <a:pt x="532515" y="73949"/>
                </a:lnTo>
                <a:cubicBezTo>
                  <a:pt x="537958" y="71159"/>
                  <a:pt x="544049" y="71217"/>
                  <a:pt x="550789" y="74121"/>
                </a:cubicBezTo>
                <a:cubicBezTo>
                  <a:pt x="557529" y="77025"/>
                  <a:pt x="564107" y="80567"/>
                  <a:pt x="570524" y="84747"/>
                </a:cubicBezTo>
                <a:cubicBezTo>
                  <a:pt x="576942" y="88927"/>
                  <a:pt x="578318" y="94043"/>
                  <a:pt x="574654" y="100094"/>
                </a:cubicBezTo>
                <a:cubicBezTo>
                  <a:pt x="570990" y="106146"/>
                  <a:pt x="567821" y="118310"/>
                  <a:pt x="565147" y="136587"/>
                </a:cubicBezTo>
                <a:cubicBezTo>
                  <a:pt x="562472" y="154863"/>
                  <a:pt x="558790" y="169017"/>
                  <a:pt x="554101" y="179048"/>
                </a:cubicBezTo>
                <a:cubicBezTo>
                  <a:pt x="552929" y="181556"/>
                  <a:pt x="551674" y="183469"/>
                  <a:pt x="550336" y="184788"/>
                </a:cubicBezTo>
                <a:lnTo>
                  <a:pt x="547991" y="185983"/>
                </a:lnTo>
                <a:lnTo>
                  <a:pt x="550541" y="186749"/>
                </a:lnTo>
                <a:cubicBezTo>
                  <a:pt x="555883" y="188964"/>
                  <a:pt x="558299" y="191147"/>
                  <a:pt x="557790" y="193299"/>
                </a:cubicBezTo>
                <a:cubicBezTo>
                  <a:pt x="557281" y="195450"/>
                  <a:pt x="556188" y="197909"/>
                  <a:pt x="554510" y="200677"/>
                </a:cubicBezTo>
                <a:cubicBezTo>
                  <a:pt x="582316" y="198095"/>
                  <a:pt x="602937" y="195650"/>
                  <a:pt x="616373" y="193342"/>
                </a:cubicBezTo>
                <a:cubicBezTo>
                  <a:pt x="629810" y="191033"/>
                  <a:pt x="640630" y="192703"/>
                  <a:pt x="648833" y="198353"/>
                </a:cubicBezTo>
                <a:cubicBezTo>
                  <a:pt x="657035" y="204004"/>
                  <a:pt x="660215" y="209205"/>
                  <a:pt x="658372" y="213959"/>
                </a:cubicBezTo>
                <a:cubicBezTo>
                  <a:pt x="656530" y="218713"/>
                  <a:pt x="649542" y="220864"/>
                  <a:pt x="637411" y="220412"/>
                </a:cubicBezTo>
                <a:cubicBezTo>
                  <a:pt x="625279" y="219961"/>
                  <a:pt x="614717" y="219735"/>
                  <a:pt x="605726" y="219735"/>
                </a:cubicBezTo>
                <a:cubicBezTo>
                  <a:pt x="597796" y="219735"/>
                  <a:pt x="580724" y="220559"/>
                  <a:pt x="554510" y="222208"/>
                </a:cubicBezTo>
                <a:cubicBezTo>
                  <a:pt x="554510" y="261902"/>
                  <a:pt x="554266" y="283696"/>
                  <a:pt x="553778" y="287589"/>
                </a:cubicBezTo>
                <a:cubicBezTo>
                  <a:pt x="553291" y="291482"/>
                  <a:pt x="551556" y="298021"/>
                  <a:pt x="548573" y="307206"/>
                </a:cubicBezTo>
                <a:cubicBezTo>
                  <a:pt x="545590" y="316391"/>
                  <a:pt x="542235" y="319446"/>
                  <a:pt x="538506" y="316370"/>
                </a:cubicBezTo>
                <a:cubicBezTo>
                  <a:pt x="534778" y="313294"/>
                  <a:pt x="532440" y="308680"/>
                  <a:pt x="531494" y="302528"/>
                </a:cubicBezTo>
                <a:cubicBezTo>
                  <a:pt x="530547" y="296376"/>
                  <a:pt x="529845" y="287327"/>
                  <a:pt x="529386" y="275382"/>
                </a:cubicBezTo>
                <a:cubicBezTo>
                  <a:pt x="528927" y="263437"/>
                  <a:pt x="528697" y="246243"/>
                  <a:pt x="528697" y="223800"/>
                </a:cubicBezTo>
                <a:lnTo>
                  <a:pt x="471459" y="231501"/>
                </a:lnTo>
                <a:cubicBezTo>
                  <a:pt x="468088" y="248322"/>
                  <a:pt x="460051" y="263558"/>
                  <a:pt x="447345" y="277210"/>
                </a:cubicBezTo>
                <a:cubicBezTo>
                  <a:pt x="434640" y="290862"/>
                  <a:pt x="418927" y="299771"/>
                  <a:pt x="400205" y="303937"/>
                </a:cubicBezTo>
                <a:cubicBezTo>
                  <a:pt x="381484" y="308103"/>
                  <a:pt x="378799" y="305611"/>
                  <a:pt x="392150" y="296462"/>
                </a:cubicBezTo>
                <a:cubicBezTo>
                  <a:pt x="405501" y="287313"/>
                  <a:pt x="416772" y="277486"/>
                  <a:pt x="425964" y="266982"/>
                </a:cubicBezTo>
                <a:cubicBezTo>
                  <a:pt x="435156" y="256478"/>
                  <a:pt x="441509" y="245232"/>
                  <a:pt x="445022" y="233243"/>
                </a:cubicBezTo>
                <a:cubicBezTo>
                  <a:pt x="414248" y="238635"/>
                  <a:pt x="394236" y="242231"/>
                  <a:pt x="384987" y="244031"/>
                </a:cubicBezTo>
                <a:cubicBezTo>
                  <a:pt x="375737" y="245830"/>
                  <a:pt x="366560" y="242206"/>
                  <a:pt x="357454" y="233157"/>
                </a:cubicBezTo>
                <a:cubicBezTo>
                  <a:pt x="348348" y="224108"/>
                  <a:pt x="351187" y="220262"/>
                  <a:pt x="365972" y="221617"/>
                </a:cubicBezTo>
                <a:cubicBezTo>
                  <a:pt x="380757" y="222972"/>
                  <a:pt x="407559" y="221119"/>
                  <a:pt x="446377" y="216056"/>
                </a:cubicBezTo>
                <a:cubicBezTo>
                  <a:pt x="446377" y="209403"/>
                  <a:pt x="445252" y="203376"/>
                  <a:pt x="443000" y="197977"/>
                </a:cubicBezTo>
                <a:cubicBezTo>
                  <a:pt x="440749" y="192578"/>
                  <a:pt x="442986" y="190352"/>
                  <a:pt x="449712" y="191298"/>
                </a:cubicBezTo>
                <a:lnTo>
                  <a:pt x="453022" y="192144"/>
                </a:lnTo>
                <a:lnTo>
                  <a:pt x="448668" y="183283"/>
                </a:lnTo>
                <a:cubicBezTo>
                  <a:pt x="447410" y="179725"/>
                  <a:pt x="446435" y="175746"/>
                  <a:pt x="445743" y="171347"/>
                </a:cubicBezTo>
                <a:cubicBezTo>
                  <a:pt x="444359" y="162550"/>
                  <a:pt x="442563" y="149988"/>
                  <a:pt x="440355" y="133661"/>
                </a:cubicBezTo>
                <a:cubicBezTo>
                  <a:pt x="438146" y="117335"/>
                  <a:pt x="434998" y="105533"/>
                  <a:pt x="430911" y="98255"/>
                </a:cubicBezTo>
                <a:cubicBezTo>
                  <a:pt x="426824" y="90978"/>
                  <a:pt x="428854" y="87339"/>
                  <a:pt x="436999" y="87339"/>
                </a:cubicBezTo>
                <a:cubicBezTo>
                  <a:pt x="442635" y="87339"/>
                  <a:pt x="447647" y="87557"/>
                  <a:pt x="452035" y="87995"/>
                </a:cubicBezTo>
                <a:cubicBezTo>
                  <a:pt x="454229" y="88213"/>
                  <a:pt x="458613" y="87939"/>
                  <a:pt x="465188" y="87172"/>
                </a:cubicBezTo>
                <a:lnTo>
                  <a:pt x="465660" y="87104"/>
                </a:lnTo>
                <a:lnTo>
                  <a:pt x="459735" y="83617"/>
                </a:lnTo>
                <a:cubicBezTo>
                  <a:pt x="450830" y="72590"/>
                  <a:pt x="448277" y="65499"/>
                  <a:pt x="452078" y="62344"/>
                </a:cubicBezTo>
                <a:cubicBezTo>
                  <a:pt x="455878" y="59189"/>
                  <a:pt x="462653" y="59408"/>
                  <a:pt x="472405" y="63000"/>
                </a:cubicBezTo>
                <a:cubicBezTo>
                  <a:pt x="482156" y="66592"/>
                  <a:pt x="485566" y="73142"/>
                  <a:pt x="482633" y="82649"/>
                </a:cubicBezTo>
                <a:lnTo>
                  <a:pt x="481383" y="84844"/>
                </a:lnTo>
                <a:lnTo>
                  <a:pt x="491485" y="83392"/>
                </a:lnTo>
                <a:lnTo>
                  <a:pt x="513253" y="78382"/>
                </a:lnTo>
                <a:lnTo>
                  <a:pt x="513087" y="74857"/>
                </a:lnTo>
                <a:cubicBezTo>
                  <a:pt x="513655" y="73025"/>
                  <a:pt x="514847" y="70554"/>
                  <a:pt x="516662" y="67442"/>
                </a:cubicBezTo>
                <a:cubicBezTo>
                  <a:pt x="523926" y="54994"/>
                  <a:pt x="529099" y="44017"/>
                  <a:pt x="532182" y="34509"/>
                </a:cubicBezTo>
                <a:cubicBezTo>
                  <a:pt x="535265" y="25002"/>
                  <a:pt x="536133" y="18459"/>
                  <a:pt x="534785" y="14881"/>
                </a:cubicBezTo>
                <a:cubicBezTo>
                  <a:pt x="533437" y="11303"/>
                  <a:pt x="533085" y="7406"/>
                  <a:pt x="533731" y="3190"/>
                </a:cubicBezTo>
                <a:cubicBezTo>
                  <a:pt x="534053" y="1082"/>
                  <a:pt x="535909" y="19"/>
                  <a:pt x="539297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763116" y="2114015"/>
            <a:ext cx="18004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×13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256106" y="2124147"/>
            <a:ext cx="1487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169</a:t>
            </a: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6955080" y="2131947"/>
            <a:ext cx="18004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18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×18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Text Box 31"/>
          <p:cNvSpPr txBox="1">
            <a:spLocks noChangeArrowheads="1"/>
          </p:cNvSpPr>
          <p:nvPr/>
        </p:nvSpPr>
        <p:spPr bwMode="auto">
          <a:xfrm>
            <a:off x="8424458" y="2124147"/>
            <a:ext cx="1487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324</a:t>
            </a:r>
          </a:p>
        </p:txBody>
      </p:sp>
      <p:sp>
        <p:nvSpPr>
          <p:cNvPr id="58" name="Line 4"/>
          <p:cNvSpPr>
            <a:spLocks noChangeShapeType="1"/>
          </p:cNvSpPr>
          <p:nvPr/>
        </p:nvSpPr>
        <p:spPr bwMode="auto">
          <a:xfrm flipV="1">
            <a:off x="3702964" y="4725144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6" name="Text Box 5"/>
          <p:cNvSpPr txBox="1">
            <a:spLocks noChangeArrowheads="1"/>
          </p:cNvSpPr>
          <p:nvPr/>
        </p:nvSpPr>
        <p:spPr bwMode="auto">
          <a:xfrm>
            <a:off x="3619698" y="4672558"/>
            <a:ext cx="19002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1  6</a:t>
            </a:r>
            <a:r>
              <a:rPr kumimoji="0" lang="zh-CN" altLang="en-US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 </a:t>
            </a:r>
            <a:endParaRPr kumimoji="0" lang="zh-CN" altLang="zh-CN" sz="3200" b="1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3744066" y="3391639"/>
            <a:ext cx="625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×</a:t>
            </a:r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4166514" y="3380524"/>
            <a:ext cx="1071563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9" name="Line 8"/>
          <p:cNvSpPr>
            <a:spLocks noChangeShapeType="1"/>
          </p:cNvSpPr>
          <p:nvPr/>
        </p:nvSpPr>
        <p:spPr bwMode="auto">
          <a:xfrm>
            <a:off x="3693439" y="3941929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4159063" y="2917770"/>
            <a:ext cx="1234626" cy="42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3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4760540" y="3855901"/>
            <a:ext cx="687388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4" name="Text Box 13"/>
          <p:cNvSpPr txBox="1">
            <a:spLocks noChangeArrowheads="1"/>
          </p:cNvSpPr>
          <p:nvPr/>
        </p:nvSpPr>
        <p:spPr bwMode="auto">
          <a:xfrm>
            <a:off x="4166512" y="4230060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5" name="Text Box 14"/>
          <p:cNvSpPr txBox="1">
            <a:spLocks noChangeArrowheads="1"/>
          </p:cNvSpPr>
          <p:nvPr/>
        </p:nvSpPr>
        <p:spPr bwMode="auto">
          <a:xfrm>
            <a:off x="4166512" y="3843506"/>
            <a:ext cx="42351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Text Box 13"/>
          <p:cNvSpPr txBox="1">
            <a:spLocks noChangeArrowheads="1"/>
          </p:cNvSpPr>
          <p:nvPr/>
        </p:nvSpPr>
        <p:spPr bwMode="auto">
          <a:xfrm>
            <a:off x="3625179" y="4230060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9" name="Text Box 5"/>
          <p:cNvSpPr txBox="1">
            <a:spLocks noChangeArrowheads="1"/>
          </p:cNvSpPr>
          <p:nvPr/>
        </p:nvSpPr>
        <p:spPr bwMode="auto">
          <a:xfrm>
            <a:off x="6921956" y="4816574"/>
            <a:ext cx="19002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  </a:t>
            </a:r>
            <a:r>
              <a:rPr kumimoji="0" lang="en-US" altLang="zh-CN" sz="16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32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 </a:t>
            </a:r>
            <a:endParaRPr kumimoji="0" lang="zh-CN" altLang="zh-CN" sz="3200" b="1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0" name="Line 4"/>
          <p:cNvSpPr>
            <a:spLocks noChangeShapeType="1"/>
          </p:cNvSpPr>
          <p:nvPr/>
        </p:nvSpPr>
        <p:spPr bwMode="auto">
          <a:xfrm>
            <a:off x="6963335" y="4868175"/>
            <a:ext cx="1455036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7045965" y="3369490"/>
            <a:ext cx="625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×</a:t>
            </a:r>
          </a:p>
        </p:txBody>
      </p:sp>
      <p:sp>
        <p:nvSpPr>
          <p:cNvPr id="122" name="Text Box 7"/>
          <p:cNvSpPr txBox="1">
            <a:spLocks noChangeArrowheads="1"/>
          </p:cNvSpPr>
          <p:nvPr/>
        </p:nvSpPr>
        <p:spPr bwMode="auto">
          <a:xfrm>
            <a:off x="7468413" y="3358375"/>
            <a:ext cx="1071563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3" name="Line 8"/>
          <p:cNvSpPr>
            <a:spLocks noChangeShapeType="1"/>
          </p:cNvSpPr>
          <p:nvPr/>
        </p:nvSpPr>
        <p:spPr bwMode="auto">
          <a:xfrm>
            <a:off x="6985631" y="3834885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7462005" y="2911784"/>
            <a:ext cx="1226285" cy="42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8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7" name="Text Box 12"/>
          <p:cNvSpPr txBox="1">
            <a:spLocks noChangeArrowheads="1"/>
          </p:cNvSpPr>
          <p:nvPr/>
        </p:nvSpPr>
        <p:spPr bwMode="auto">
          <a:xfrm>
            <a:off x="8072908" y="3860327"/>
            <a:ext cx="687388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8" name="Text Box 13"/>
          <p:cNvSpPr txBox="1">
            <a:spLocks noChangeArrowheads="1"/>
          </p:cNvSpPr>
          <p:nvPr/>
        </p:nvSpPr>
        <p:spPr bwMode="auto">
          <a:xfrm>
            <a:off x="7546981" y="4338007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9" name="Text Box 14"/>
          <p:cNvSpPr txBox="1">
            <a:spLocks noChangeArrowheads="1"/>
          </p:cNvSpPr>
          <p:nvPr/>
        </p:nvSpPr>
        <p:spPr bwMode="auto">
          <a:xfrm>
            <a:off x="6884387" y="3855616"/>
            <a:ext cx="86754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1  4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3" name="Text Box 12"/>
          <p:cNvSpPr txBox="1">
            <a:spLocks noChangeArrowheads="1"/>
          </p:cNvSpPr>
          <p:nvPr/>
        </p:nvSpPr>
        <p:spPr bwMode="auto">
          <a:xfrm>
            <a:off x="7892074" y="3607239"/>
            <a:ext cx="292158" cy="2160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4" name="Text Box 12"/>
          <p:cNvSpPr txBox="1">
            <a:spLocks noChangeArrowheads="1"/>
          </p:cNvSpPr>
          <p:nvPr/>
        </p:nvSpPr>
        <p:spPr bwMode="auto">
          <a:xfrm>
            <a:off x="6491091" y="4338007"/>
            <a:ext cx="884121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1</a:t>
            </a:r>
            <a:endParaRPr kumimoji="0" lang="zh-CN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80" grpId="0"/>
      <p:bldP spid="81" grpId="0"/>
      <p:bldP spid="58" grpId="0" animBg="1"/>
      <p:bldP spid="106" grpId="0"/>
      <p:bldP spid="107" grpId="0"/>
      <p:bldP spid="108" grpId="0"/>
      <p:bldP spid="109" grpId="0" animBg="1"/>
      <p:bldP spid="110" grpId="0"/>
      <p:bldP spid="113" grpId="0" autoUpdateAnimBg="0"/>
      <p:bldP spid="114" grpId="0"/>
      <p:bldP spid="115" grpId="0" autoUpdateAnimBg="0"/>
      <p:bldP spid="118" grpId="0"/>
      <p:bldP spid="119" grpId="0"/>
      <p:bldP spid="120" grpId="0" animBg="1"/>
      <p:bldP spid="121" grpId="0"/>
      <p:bldP spid="122" grpId="0"/>
      <p:bldP spid="123" grpId="0" animBg="1"/>
      <p:bldP spid="124" grpId="0"/>
      <p:bldP spid="127" grpId="0" autoUpdateAnimBg="0"/>
      <p:bldP spid="128" grpId="0"/>
      <p:bldP spid="129" grpId="0" autoUpdateAnimBg="0"/>
      <p:bldP spid="133" grpId="0" autoUpdateAnimBg="0"/>
      <p:bldP spid="1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>
            <a:spLocks noChangeArrowheads="1"/>
          </p:cNvSpPr>
          <p:nvPr/>
        </p:nvSpPr>
        <p:spPr bwMode="auto">
          <a:xfrm>
            <a:off x="2608786" y="1564469"/>
            <a:ext cx="7107012" cy="970050"/>
          </a:xfrm>
          <a:custGeom>
            <a:avLst/>
            <a:gdLst/>
            <a:ahLst/>
            <a:cxnLst/>
            <a:rect l="l" t="t" r="r" b="b"/>
            <a:pathLst>
              <a:path w="7107012" h="970050">
                <a:moveTo>
                  <a:pt x="2565592" y="872922"/>
                </a:moveTo>
                <a:cubicBezTo>
                  <a:pt x="2562220" y="873112"/>
                  <a:pt x="2558941" y="874392"/>
                  <a:pt x="2555754" y="876761"/>
                </a:cubicBezTo>
                <a:cubicBezTo>
                  <a:pt x="2549379" y="881501"/>
                  <a:pt x="2546192" y="887818"/>
                  <a:pt x="2546192" y="895712"/>
                </a:cubicBezTo>
                <a:cubicBezTo>
                  <a:pt x="2546192" y="903606"/>
                  <a:pt x="2549741" y="909532"/>
                  <a:pt x="2556840" y="913490"/>
                </a:cubicBezTo>
                <a:cubicBezTo>
                  <a:pt x="2563938" y="917448"/>
                  <a:pt x="2570886" y="917247"/>
                  <a:pt x="2577683" y="912888"/>
                </a:cubicBezTo>
                <a:cubicBezTo>
                  <a:pt x="2584481" y="908514"/>
                  <a:pt x="2587675" y="902204"/>
                  <a:pt x="2587266" y="893959"/>
                </a:cubicBezTo>
                <a:cubicBezTo>
                  <a:pt x="2586858" y="885713"/>
                  <a:pt x="2583097" y="879601"/>
                  <a:pt x="2575984" y="875621"/>
                </a:cubicBezTo>
                <a:cubicBezTo>
                  <a:pt x="2572428" y="873632"/>
                  <a:pt x="2568964" y="872732"/>
                  <a:pt x="2565592" y="872922"/>
                </a:cubicBezTo>
                <a:close/>
                <a:moveTo>
                  <a:pt x="915713" y="872846"/>
                </a:moveTo>
                <a:cubicBezTo>
                  <a:pt x="915547" y="873183"/>
                  <a:pt x="905785" y="875438"/>
                  <a:pt x="886426" y="879611"/>
                </a:cubicBezTo>
                <a:cubicBezTo>
                  <a:pt x="887243" y="887757"/>
                  <a:pt x="887932" y="893378"/>
                  <a:pt x="888491" y="896476"/>
                </a:cubicBezTo>
                <a:cubicBezTo>
                  <a:pt x="899776" y="893880"/>
                  <a:pt x="907714" y="892259"/>
                  <a:pt x="912303" y="891614"/>
                </a:cubicBezTo>
                <a:cubicBezTo>
                  <a:pt x="912933" y="888861"/>
                  <a:pt x="913701" y="884960"/>
                  <a:pt x="914605" y="879913"/>
                </a:cubicBezTo>
                <a:cubicBezTo>
                  <a:pt x="915508" y="874865"/>
                  <a:pt x="915877" y="872509"/>
                  <a:pt x="915713" y="872846"/>
                </a:cubicBezTo>
                <a:close/>
                <a:moveTo>
                  <a:pt x="920157" y="850946"/>
                </a:moveTo>
                <a:cubicBezTo>
                  <a:pt x="921779" y="850790"/>
                  <a:pt x="924054" y="851203"/>
                  <a:pt x="926984" y="852186"/>
                </a:cubicBezTo>
                <a:cubicBezTo>
                  <a:pt x="932842" y="854150"/>
                  <a:pt x="938567" y="857126"/>
                  <a:pt x="944159" y="861113"/>
                </a:cubicBezTo>
                <a:cubicBezTo>
                  <a:pt x="949752" y="865099"/>
                  <a:pt x="949469" y="869978"/>
                  <a:pt x="943310" y="875750"/>
                </a:cubicBezTo>
                <a:cubicBezTo>
                  <a:pt x="937150" y="881522"/>
                  <a:pt x="932587" y="886674"/>
                  <a:pt x="929619" y="891205"/>
                </a:cubicBezTo>
                <a:cubicBezTo>
                  <a:pt x="935914" y="900598"/>
                  <a:pt x="933785" y="906012"/>
                  <a:pt x="923230" y="907446"/>
                </a:cubicBezTo>
                <a:lnTo>
                  <a:pt x="889373" y="911189"/>
                </a:lnTo>
                <a:cubicBezTo>
                  <a:pt x="888727" y="913139"/>
                  <a:pt x="886888" y="914802"/>
                  <a:pt x="883855" y="916179"/>
                </a:cubicBezTo>
                <a:cubicBezTo>
                  <a:pt x="880822" y="917556"/>
                  <a:pt x="877568" y="915096"/>
                  <a:pt x="874090" y="908801"/>
                </a:cubicBezTo>
                <a:cubicBezTo>
                  <a:pt x="870612" y="902506"/>
                  <a:pt x="868196" y="896404"/>
                  <a:pt x="866841" y="890496"/>
                </a:cubicBezTo>
                <a:cubicBezTo>
                  <a:pt x="865485" y="884587"/>
                  <a:pt x="863883" y="878708"/>
                  <a:pt x="862033" y="872857"/>
                </a:cubicBezTo>
                <a:cubicBezTo>
                  <a:pt x="860183" y="867006"/>
                  <a:pt x="863234" y="864533"/>
                  <a:pt x="871186" y="865436"/>
                </a:cubicBezTo>
                <a:cubicBezTo>
                  <a:pt x="879137" y="866340"/>
                  <a:pt x="888645" y="865160"/>
                  <a:pt x="899708" y="861898"/>
                </a:cubicBezTo>
                <a:cubicBezTo>
                  <a:pt x="910772" y="858635"/>
                  <a:pt x="916619" y="855710"/>
                  <a:pt x="917250" y="853121"/>
                </a:cubicBezTo>
                <a:cubicBezTo>
                  <a:pt x="917566" y="851827"/>
                  <a:pt x="918534" y="851102"/>
                  <a:pt x="920157" y="850946"/>
                </a:cubicBezTo>
                <a:close/>
                <a:moveTo>
                  <a:pt x="2568073" y="850002"/>
                </a:moveTo>
                <a:cubicBezTo>
                  <a:pt x="2573595" y="850124"/>
                  <a:pt x="2579239" y="851397"/>
                  <a:pt x="2585008" y="853821"/>
                </a:cubicBezTo>
                <a:cubicBezTo>
                  <a:pt x="2596544" y="858667"/>
                  <a:pt x="2604206" y="866347"/>
                  <a:pt x="2607991" y="876858"/>
                </a:cubicBezTo>
                <a:cubicBezTo>
                  <a:pt x="2611777" y="887369"/>
                  <a:pt x="2612222" y="897766"/>
                  <a:pt x="2609325" y="908048"/>
                </a:cubicBezTo>
                <a:cubicBezTo>
                  <a:pt x="2606428" y="918330"/>
                  <a:pt x="2601008" y="926199"/>
                  <a:pt x="2593063" y="931656"/>
                </a:cubicBezTo>
                <a:cubicBezTo>
                  <a:pt x="2585119" y="937112"/>
                  <a:pt x="2575679" y="939840"/>
                  <a:pt x="2564745" y="939840"/>
                </a:cubicBezTo>
                <a:cubicBezTo>
                  <a:pt x="2553810" y="939840"/>
                  <a:pt x="2543909" y="935402"/>
                  <a:pt x="2535039" y="926525"/>
                </a:cubicBezTo>
                <a:cubicBezTo>
                  <a:pt x="2526170" y="917649"/>
                  <a:pt x="2521735" y="908105"/>
                  <a:pt x="2521735" y="897895"/>
                </a:cubicBezTo>
                <a:cubicBezTo>
                  <a:pt x="2521735" y="887685"/>
                  <a:pt x="2524123" y="878755"/>
                  <a:pt x="2528898" y="871104"/>
                </a:cubicBezTo>
                <a:cubicBezTo>
                  <a:pt x="2533673" y="863454"/>
                  <a:pt x="2541334" y="857449"/>
                  <a:pt x="2551882" y="853089"/>
                </a:cubicBezTo>
                <a:cubicBezTo>
                  <a:pt x="2557155" y="850909"/>
                  <a:pt x="2562553" y="849881"/>
                  <a:pt x="2568073" y="850002"/>
                </a:cubicBezTo>
                <a:close/>
                <a:moveTo>
                  <a:pt x="922765" y="817328"/>
                </a:moveTo>
                <a:cubicBezTo>
                  <a:pt x="925664" y="817493"/>
                  <a:pt x="929138" y="818271"/>
                  <a:pt x="933190" y="819662"/>
                </a:cubicBezTo>
                <a:cubicBezTo>
                  <a:pt x="941722" y="821785"/>
                  <a:pt x="947533" y="825201"/>
                  <a:pt x="950624" y="829912"/>
                </a:cubicBezTo>
                <a:cubicBezTo>
                  <a:pt x="953714" y="834623"/>
                  <a:pt x="954560" y="839498"/>
                  <a:pt x="953162" y="844539"/>
                </a:cubicBezTo>
                <a:cubicBezTo>
                  <a:pt x="951763" y="849579"/>
                  <a:pt x="947505" y="850404"/>
                  <a:pt x="940385" y="847013"/>
                </a:cubicBezTo>
                <a:cubicBezTo>
                  <a:pt x="933264" y="843621"/>
                  <a:pt x="926514" y="838580"/>
                  <a:pt x="920133" y="831891"/>
                </a:cubicBezTo>
                <a:cubicBezTo>
                  <a:pt x="913751" y="825201"/>
                  <a:pt x="912306" y="820795"/>
                  <a:pt x="915799" y="818673"/>
                </a:cubicBezTo>
                <a:cubicBezTo>
                  <a:pt x="917545" y="817612"/>
                  <a:pt x="919866" y="817163"/>
                  <a:pt x="922765" y="817328"/>
                </a:cubicBezTo>
                <a:close/>
                <a:moveTo>
                  <a:pt x="2337790" y="781191"/>
                </a:moveTo>
                <a:cubicBezTo>
                  <a:pt x="2336736" y="780768"/>
                  <a:pt x="2328053" y="781682"/>
                  <a:pt x="2311741" y="783934"/>
                </a:cubicBezTo>
                <a:cubicBezTo>
                  <a:pt x="2295429" y="786185"/>
                  <a:pt x="2276352" y="788508"/>
                  <a:pt x="2254512" y="790903"/>
                </a:cubicBezTo>
                <a:cubicBezTo>
                  <a:pt x="2256262" y="805444"/>
                  <a:pt x="2257517" y="817690"/>
                  <a:pt x="2258277" y="827643"/>
                </a:cubicBezTo>
                <a:cubicBezTo>
                  <a:pt x="2278625" y="824990"/>
                  <a:pt x="2303563" y="821139"/>
                  <a:pt x="2333090" y="816091"/>
                </a:cubicBezTo>
                <a:cubicBezTo>
                  <a:pt x="2335499" y="806440"/>
                  <a:pt x="2337148" y="798317"/>
                  <a:pt x="2338037" y="791720"/>
                </a:cubicBezTo>
                <a:cubicBezTo>
                  <a:pt x="2338926" y="785124"/>
                  <a:pt x="2338844" y="781614"/>
                  <a:pt x="2337790" y="781191"/>
                </a:cubicBezTo>
                <a:close/>
                <a:moveTo>
                  <a:pt x="165210" y="777868"/>
                </a:moveTo>
                <a:cubicBezTo>
                  <a:pt x="161998" y="781661"/>
                  <a:pt x="158637" y="784931"/>
                  <a:pt x="155128" y="787679"/>
                </a:cubicBezTo>
                <a:lnTo>
                  <a:pt x="146900" y="792684"/>
                </a:lnTo>
                <a:lnTo>
                  <a:pt x="153746" y="795065"/>
                </a:lnTo>
                <a:cubicBezTo>
                  <a:pt x="158047" y="797639"/>
                  <a:pt x="162629" y="801579"/>
                  <a:pt x="167491" y="806885"/>
                </a:cubicBezTo>
                <a:cubicBezTo>
                  <a:pt x="172352" y="812191"/>
                  <a:pt x="181092" y="823161"/>
                  <a:pt x="193711" y="839796"/>
                </a:cubicBezTo>
                <a:cubicBezTo>
                  <a:pt x="196264" y="832353"/>
                  <a:pt x="197988" y="820666"/>
                  <a:pt x="198885" y="804734"/>
                </a:cubicBezTo>
                <a:cubicBezTo>
                  <a:pt x="199781" y="788802"/>
                  <a:pt x="199276" y="779847"/>
                  <a:pt x="197368" y="777868"/>
                </a:cubicBezTo>
                <a:cubicBezTo>
                  <a:pt x="181982" y="779660"/>
                  <a:pt x="171262" y="779660"/>
                  <a:pt x="165210" y="777868"/>
                </a:cubicBezTo>
                <a:close/>
                <a:moveTo>
                  <a:pt x="589003" y="760939"/>
                </a:moveTo>
                <a:cubicBezTo>
                  <a:pt x="603286" y="762359"/>
                  <a:pt x="612761" y="765402"/>
                  <a:pt x="617429" y="770070"/>
                </a:cubicBezTo>
                <a:cubicBezTo>
                  <a:pt x="622097" y="774738"/>
                  <a:pt x="624126" y="781252"/>
                  <a:pt x="623516" y="789612"/>
                </a:cubicBezTo>
                <a:cubicBezTo>
                  <a:pt x="622906" y="797973"/>
                  <a:pt x="619153" y="800941"/>
                  <a:pt x="612255" y="798518"/>
                </a:cubicBezTo>
                <a:cubicBezTo>
                  <a:pt x="605358" y="796094"/>
                  <a:pt x="598678" y="792577"/>
                  <a:pt x="592219" y="787967"/>
                </a:cubicBezTo>
                <a:cubicBezTo>
                  <a:pt x="585758" y="783356"/>
                  <a:pt x="580098" y="778613"/>
                  <a:pt x="575236" y="773738"/>
                </a:cubicBezTo>
                <a:cubicBezTo>
                  <a:pt x="570131" y="763785"/>
                  <a:pt x="574720" y="759519"/>
                  <a:pt x="589003" y="760939"/>
                </a:cubicBezTo>
                <a:close/>
                <a:moveTo>
                  <a:pt x="523883" y="756605"/>
                </a:moveTo>
                <a:cubicBezTo>
                  <a:pt x="525532" y="756605"/>
                  <a:pt x="527625" y="756960"/>
                  <a:pt x="530162" y="757669"/>
                </a:cubicBezTo>
                <a:cubicBezTo>
                  <a:pt x="540307" y="760509"/>
                  <a:pt x="548205" y="763545"/>
                  <a:pt x="553855" y="766779"/>
                </a:cubicBezTo>
                <a:cubicBezTo>
                  <a:pt x="559505" y="770013"/>
                  <a:pt x="561186" y="774211"/>
                  <a:pt x="558899" y="779373"/>
                </a:cubicBezTo>
                <a:cubicBezTo>
                  <a:pt x="556611" y="784536"/>
                  <a:pt x="554608" y="797478"/>
                  <a:pt x="552887" y="818199"/>
                </a:cubicBezTo>
                <a:cubicBezTo>
                  <a:pt x="568819" y="816421"/>
                  <a:pt x="581796" y="814403"/>
                  <a:pt x="591821" y="812144"/>
                </a:cubicBezTo>
                <a:cubicBezTo>
                  <a:pt x="601844" y="809886"/>
                  <a:pt x="611133" y="813191"/>
                  <a:pt x="619687" y="822061"/>
                </a:cubicBezTo>
                <a:cubicBezTo>
                  <a:pt x="628241" y="830930"/>
                  <a:pt x="624011" y="835906"/>
                  <a:pt x="606996" y="836989"/>
                </a:cubicBezTo>
                <a:cubicBezTo>
                  <a:pt x="589981" y="838071"/>
                  <a:pt x="571214" y="839430"/>
                  <a:pt x="550693" y="841065"/>
                </a:cubicBezTo>
                <a:cubicBezTo>
                  <a:pt x="550363" y="842413"/>
                  <a:pt x="550198" y="843646"/>
                  <a:pt x="550198" y="844765"/>
                </a:cubicBezTo>
                <a:cubicBezTo>
                  <a:pt x="564969" y="862991"/>
                  <a:pt x="579699" y="878783"/>
                  <a:pt x="594391" y="892141"/>
                </a:cubicBezTo>
                <a:cubicBezTo>
                  <a:pt x="609083" y="905499"/>
                  <a:pt x="621971" y="914519"/>
                  <a:pt x="633056" y="919201"/>
                </a:cubicBezTo>
                <a:cubicBezTo>
                  <a:pt x="644141" y="923883"/>
                  <a:pt x="654473" y="928440"/>
                  <a:pt x="664052" y="932871"/>
                </a:cubicBezTo>
                <a:cubicBezTo>
                  <a:pt x="673632" y="937302"/>
                  <a:pt x="675370" y="940694"/>
                  <a:pt x="669268" y="943045"/>
                </a:cubicBezTo>
                <a:cubicBezTo>
                  <a:pt x="663167" y="945397"/>
                  <a:pt x="651633" y="947251"/>
                  <a:pt x="634669" y="948606"/>
                </a:cubicBezTo>
                <a:cubicBezTo>
                  <a:pt x="617705" y="949961"/>
                  <a:pt x="605580" y="947028"/>
                  <a:pt x="598296" y="939808"/>
                </a:cubicBezTo>
                <a:cubicBezTo>
                  <a:pt x="591010" y="932588"/>
                  <a:pt x="573322" y="906055"/>
                  <a:pt x="545229" y="860209"/>
                </a:cubicBezTo>
                <a:cubicBezTo>
                  <a:pt x="542003" y="878493"/>
                  <a:pt x="534073" y="895357"/>
                  <a:pt x="521438" y="910801"/>
                </a:cubicBezTo>
                <a:cubicBezTo>
                  <a:pt x="508805" y="926246"/>
                  <a:pt x="493766" y="936295"/>
                  <a:pt x="476321" y="940948"/>
                </a:cubicBezTo>
                <a:cubicBezTo>
                  <a:pt x="458876" y="945601"/>
                  <a:pt x="457241" y="942708"/>
                  <a:pt x="471416" y="932269"/>
                </a:cubicBezTo>
                <a:cubicBezTo>
                  <a:pt x="485592" y="921829"/>
                  <a:pt x="497290" y="908930"/>
                  <a:pt x="506510" y="893572"/>
                </a:cubicBezTo>
                <a:cubicBezTo>
                  <a:pt x="515731" y="878213"/>
                  <a:pt x="522141" y="861693"/>
                  <a:pt x="525741" y="844012"/>
                </a:cubicBezTo>
                <a:cubicBezTo>
                  <a:pt x="517209" y="845804"/>
                  <a:pt x="509791" y="847375"/>
                  <a:pt x="503488" y="848723"/>
                </a:cubicBezTo>
                <a:cubicBezTo>
                  <a:pt x="497186" y="850071"/>
                  <a:pt x="489420" y="847206"/>
                  <a:pt x="480193" y="840129"/>
                </a:cubicBezTo>
                <a:cubicBezTo>
                  <a:pt x="470965" y="833052"/>
                  <a:pt x="472521" y="829216"/>
                  <a:pt x="484861" y="828621"/>
                </a:cubicBezTo>
                <a:cubicBezTo>
                  <a:pt x="497200" y="828026"/>
                  <a:pt x="511344" y="826538"/>
                  <a:pt x="527290" y="824158"/>
                </a:cubicBezTo>
                <a:cubicBezTo>
                  <a:pt x="528050" y="817375"/>
                  <a:pt x="528207" y="808150"/>
                  <a:pt x="527763" y="796485"/>
                </a:cubicBezTo>
                <a:cubicBezTo>
                  <a:pt x="527319" y="784819"/>
                  <a:pt x="525071" y="774723"/>
                  <a:pt x="521019" y="766198"/>
                </a:cubicBezTo>
                <a:cubicBezTo>
                  <a:pt x="517981" y="759804"/>
                  <a:pt x="518935" y="756607"/>
                  <a:pt x="523883" y="756605"/>
                </a:cubicBezTo>
                <a:close/>
                <a:moveTo>
                  <a:pt x="900729" y="756362"/>
                </a:moveTo>
                <a:lnTo>
                  <a:pt x="892809" y="767682"/>
                </a:lnTo>
                <a:lnTo>
                  <a:pt x="885292" y="775836"/>
                </a:lnTo>
                <a:lnTo>
                  <a:pt x="888845" y="775007"/>
                </a:lnTo>
                <a:cubicBezTo>
                  <a:pt x="895966" y="775910"/>
                  <a:pt x="899787" y="775881"/>
                  <a:pt x="900311" y="774921"/>
                </a:cubicBezTo>
                <a:cubicBezTo>
                  <a:pt x="900834" y="773960"/>
                  <a:pt x="900895" y="770142"/>
                  <a:pt x="900494" y="763466"/>
                </a:cubicBezTo>
                <a:close/>
                <a:moveTo>
                  <a:pt x="464770" y="752018"/>
                </a:moveTo>
                <a:cubicBezTo>
                  <a:pt x="469122" y="752408"/>
                  <a:pt x="475651" y="755482"/>
                  <a:pt x="484355" y="761240"/>
                </a:cubicBezTo>
                <a:cubicBezTo>
                  <a:pt x="494049" y="769400"/>
                  <a:pt x="495418" y="775469"/>
                  <a:pt x="488463" y="779449"/>
                </a:cubicBezTo>
                <a:cubicBezTo>
                  <a:pt x="481508" y="783428"/>
                  <a:pt x="470136" y="791362"/>
                  <a:pt x="454348" y="803250"/>
                </a:cubicBezTo>
                <a:cubicBezTo>
                  <a:pt x="459640" y="810104"/>
                  <a:pt x="463881" y="821957"/>
                  <a:pt x="467071" y="838806"/>
                </a:cubicBezTo>
                <a:cubicBezTo>
                  <a:pt x="470262" y="855656"/>
                  <a:pt x="471399" y="874442"/>
                  <a:pt x="470481" y="895163"/>
                </a:cubicBezTo>
                <a:cubicBezTo>
                  <a:pt x="469563" y="915885"/>
                  <a:pt x="466710" y="930315"/>
                  <a:pt x="461920" y="938453"/>
                </a:cubicBezTo>
                <a:cubicBezTo>
                  <a:pt x="457130" y="946591"/>
                  <a:pt x="450753" y="953356"/>
                  <a:pt x="442787" y="958748"/>
                </a:cubicBezTo>
                <a:cubicBezTo>
                  <a:pt x="434821" y="964140"/>
                  <a:pt x="429446" y="963659"/>
                  <a:pt x="426664" y="957307"/>
                </a:cubicBezTo>
                <a:cubicBezTo>
                  <a:pt x="423883" y="950954"/>
                  <a:pt x="417426" y="942827"/>
                  <a:pt x="407294" y="932925"/>
                </a:cubicBezTo>
                <a:cubicBezTo>
                  <a:pt x="397163" y="923023"/>
                  <a:pt x="397926" y="918972"/>
                  <a:pt x="409585" y="920771"/>
                </a:cubicBezTo>
                <a:cubicBezTo>
                  <a:pt x="421244" y="922571"/>
                  <a:pt x="429156" y="923163"/>
                  <a:pt x="433322" y="922546"/>
                </a:cubicBezTo>
                <a:cubicBezTo>
                  <a:pt x="437487" y="921929"/>
                  <a:pt x="440435" y="915168"/>
                  <a:pt x="442162" y="902262"/>
                </a:cubicBezTo>
                <a:cubicBezTo>
                  <a:pt x="443890" y="889356"/>
                  <a:pt x="444453" y="874435"/>
                  <a:pt x="443851" y="857499"/>
                </a:cubicBezTo>
                <a:cubicBezTo>
                  <a:pt x="435721" y="871050"/>
                  <a:pt x="425428" y="882903"/>
                  <a:pt x="412973" y="893055"/>
                </a:cubicBezTo>
                <a:cubicBezTo>
                  <a:pt x="400519" y="903208"/>
                  <a:pt x="385605" y="911292"/>
                  <a:pt x="368232" y="917308"/>
                </a:cubicBezTo>
                <a:cubicBezTo>
                  <a:pt x="350858" y="923324"/>
                  <a:pt x="349930" y="919782"/>
                  <a:pt x="365446" y="906682"/>
                </a:cubicBezTo>
                <a:cubicBezTo>
                  <a:pt x="380962" y="893582"/>
                  <a:pt x="395001" y="880751"/>
                  <a:pt x="407563" y="868189"/>
                </a:cubicBezTo>
                <a:cubicBezTo>
                  <a:pt x="420125" y="855627"/>
                  <a:pt x="430271" y="843331"/>
                  <a:pt x="438001" y="831299"/>
                </a:cubicBezTo>
                <a:cubicBezTo>
                  <a:pt x="438001" y="825836"/>
                  <a:pt x="437319" y="820171"/>
                  <a:pt x="435957" y="814306"/>
                </a:cubicBezTo>
                <a:cubicBezTo>
                  <a:pt x="432027" y="819038"/>
                  <a:pt x="425359" y="824229"/>
                  <a:pt x="415952" y="829880"/>
                </a:cubicBezTo>
                <a:cubicBezTo>
                  <a:pt x="406545" y="835530"/>
                  <a:pt x="395719" y="839746"/>
                  <a:pt x="383472" y="842528"/>
                </a:cubicBezTo>
                <a:cubicBezTo>
                  <a:pt x="371225" y="845310"/>
                  <a:pt x="372075" y="841409"/>
                  <a:pt x="386021" y="830826"/>
                </a:cubicBezTo>
                <a:cubicBezTo>
                  <a:pt x="399966" y="820243"/>
                  <a:pt x="413242" y="809861"/>
                  <a:pt x="425847" y="799679"/>
                </a:cubicBezTo>
                <a:cubicBezTo>
                  <a:pt x="416641" y="790573"/>
                  <a:pt x="409165" y="782611"/>
                  <a:pt x="403422" y="775792"/>
                </a:cubicBezTo>
                <a:cubicBezTo>
                  <a:pt x="397679" y="768973"/>
                  <a:pt x="400888" y="767238"/>
                  <a:pt x="413048" y="770586"/>
                </a:cubicBezTo>
                <a:cubicBezTo>
                  <a:pt x="425209" y="773935"/>
                  <a:pt x="434444" y="779008"/>
                  <a:pt x="440754" y="785805"/>
                </a:cubicBezTo>
                <a:cubicBezTo>
                  <a:pt x="452412" y="773644"/>
                  <a:pt x="458241" y="764675"/>
                  <a:pt x="458241" y="758896"/>
                </a:cubicBezTo>
                <a:cubicBezTo>
                  <a:pt x="458241" y="753919"/>
                  <a:pt x="460418" y="751627"/>
                  <a:pt x="464770" y="752018"/>
                </a:cubicBezTo>
                <a:close/>
                <a:moveTo>
                  <a:pt x="1629694" y="691353"/>
                </a:moveTo>
                <a:lnTo>
                  <a:pt x="1744042" y="691353"/>
                </a:lnTo>
                <a:lnTo>
                  <a:pt x="1744042" y="722522"/>
                </a:lnTo>
                <a:lnTo>
                  <a:pt x="1656904" y="722522"/>
                </a:lnTo>
                <a:cubicBezTo>
                  <a:pt x="1652760" y="745036"/>
                  <a:pt x="1648515" y="761627"/>
                  <a:pt x="1644170" y="772296"/>
                </a:cubicBezTo>
                <a:cubicBezTo>
                  <a:pt x="1654093" y="766919"/>
                  <a:pt x="1665329" y="764470"/>
                  <a:pt x="1677877" y="764951"/>
                </a:cubicBezTo>
                <a:cubicBezTo>
                  <a:pt x="1690424" y="765431"/>
                  <a:pt x="1702438" y="768303"/>
                  <a:pt x="1713917" y="773566"/>
                </a:cubicBezTo>
                <a:cubicBezTo>
                  <a:pt x="1725397" y="778828"/>
                  <a:pt x="1733703" y="785895"/>
                  <a:pt x="1738837" y="794764"/>
                </a:cubicBezTo>
                <a:cubicBezTo>
                  <a:pt x="1743971" y="803633"/>
                  <a:pt x="1747692" y="812445"/>
                  <a:pt x="1750001" y="821200"/>
                </a:cubicBezTo>
                <a:cubicBezTo>
                  <a:pt x="1752310" y="829955"/>
                  <a:pt x="1753227" y="839470"/>
                  <a:pt x="1752754" y="849744"/>
                </a:cubicBezTo>
                <a:cubicBezTo>
                  <a:pt x="1752281" y="860019"/>
                  <a:pt x="1750169" y="870545"/>
                  <a:pt x="1746419" y="881321"/>
                </a:cubicBezTo>
                <a:cubicBezTo>
                  <a:pt x="1742669" y="892098"/>
                  <a:pt x="1736958" y="901086"/>
                  <a:pt x="1729286" y="908285"/>
                </a:cubicBezTo>
                <a:cubicBezTo>
                  <a:pt x="1721614" y="915483"/>
                  <a:pt x="1712358" y="921191"/>
                  <a:pt x="1701517" y="925407"/>
                </a:cubicBezTo>
                <a:cubicBezTo>
                  <a:pt x="1690675" y="929623"/>
                  <a:pt x="1678128" y="931268"/>
                  <a:pt x="1663874" y="930344"/>
                </a:cubicBezTo>
                <a:cubicBezTo>
                  <a:pt x="1649619" y="929419"/>
                  <a:pt x="1636061" y="924192"/>
                  <a:pt x="1623198" y="914662"/>
                </a:cubicBezTo>
                <a:cubicBezTo>
                  <a:pt x="1610334" y="905133"/>
                  <a:pt x="1601522" y="888194"/>
                  <a:pt x="1596761" y="863844"/>
                </a:cubicBezTo>
                <a:lnTo>
                  <a:pt x="1628317" y="854638"/>
                </a:lnTo>
                <a:cubicBezTo>
                  <a:pt x="1634899" y="880207"/>
                  <a:pt x="1645070" y="894023"/>
                  <a:pt x="1658829" y="896088"/>
                </a:cubicBezTo>
                <a:cubicBezTo>
                  <a:pt x="1672589" y="898153"/>
                  <a:pt x="1683760" y="896712"/>
                  <a:pt x="1692342" y="891765"/>
                </a:cubicBezTo>
                <a:cubicBezTo>
                  <a:pt x="1700925" y="886817"/>
                  <a:pt x="1707163" y="879812"/>
                  <a:pt x="1711056" y="870749"/>
                </a:cubicBezTo>
                <a:cubicBezTo>
                  <a:pt x="1714950" y="861686"/>
                  <a:pt x="1716678" y="851591"/>
                  <a:pt x="1716240" y="840463"/>
                </a:cubicBezTo>
                <a:cubicBezTo>
                  <a:pt x="1715803" y="829335"/>
                  <a:pt x="1712921" y="820082"/>
                  <a:pt x="1707593" y="812704"/>
                </a:cubicBezTo>
                <a:cubicBezTo>
                  <a:pt x="1702266" y="805326"/>
                  <a:pt x="1695494" y="800375"/>
                  <a:pt x="1687277" y="797851"/>
                </a:cubicBezTo>
                <a:cubicBezTo>
                  <a:pt x="1679060" y="795327"/>
                  <a:pt x="1669757" y="795341"/>
                  <a:pt x="1659367" y="797894"/>
                </a:cubicBezTo>
                <a:cubicBezTo>
                  <a:pt x="1648978" y="800446"/>
                  <a:pt x="1640004" y="806820"/>
                  <a:pt x="1632447" y="817016"/>
                </a:cubicBezTo>
                <a:lnTo>
                  <a:pt x="1603516" y="813725"/>
                </a:lnTo>
                <a:cubicBezTo>
                  <a:pt x="1605322" y="805709"/>
                  <a:pt x="1614048" y="764918"/>
                  <a:pt x="1629694" y="691353"/>
                </a:cubicBezTo>
                <a:close/>
                <a:moveTo>
                  <a:pt x="1505759" y="684645"/>
                </a:moveTo>
                <a:cubicBezTo>
                  <a:pt x="1510143" y="684654"/>
                  <a:pt x="1514282" y="685137"/>
                  <a:pt x="1518176" y="686094"/>
                </a:cubicBezTo>
                <a:cubicBezTo>
                  <a:pt x="1525963" y="688008"/>
                  <a:pt x="1533954" y="691618"/>
                  <a:pt x="1542149" y="696924"/>
                </a:cubicBezTo>
                <a:cubicBezTo>
                  <a:pt x="1550344" y="702230"/>
                  <a:pt x="1557006" y="710013"/>
                  <a:pt x="1562132" y="720274"/>
                </a:cubicBezTo>
                <a:cubicBezTo>
                  <a:pt x="1567258" y="730534"/>
                  <a:pt x="1569123" y="742917"/>
                  <a:pt x="1567725" y="757422"/>
                </a:cubicBezTo>
                <a:cubicBezTo>
                  <a:pt x="1566327" y="771927"/>
                  <a:pt x="1559196" y="789053"/>
                  <a:pt x="1546332" y="808799"/>
                </a:cubicBezTo>
                <a:cubicBezTo>
                  <a:pt x="1533469" y="828546"/>
                  <a:pt x="1509356" y="857334"/>
                  <a:pt x="1473993" y="895163"/>
                </a:cubicBezTo>
                <a:lnTo>
                  <a:pt x="1571177" y="895163"/>
                </a:lnTo>
                <a:lnTo>
                  <a:pt x="1571177" y="926332"/>
                </a:lnTo>
                <a:lnTo>
                  <a:pt x="1426585" y="926332"/>
                </a:lnTo>
                <a:lnTo>
                  <a:pt x="1426585" y="916631"/>
                </a:lnTo>
                <a:cubicBezTo>
                  <a:pt x="1427517" y="902663"/>
                  <a:pt x="1433930" y="890187"/>
                  <a:pt x="1445825" y="879203"/>
                </a:cubicBezTo>
                <a:cubicBezTo>
                  <a:pt x="1457721" y="868218"/>
                  <a:pt x="1472606" y="851336"/>
                  <a:pt x="1490481" y="828557"/>
                </a:cubicBezTo>
                <a:cubicBezTo>
                  <a:pt x="1508356" y="805777"/>
                  <a:pt x="1519947" y="788236"/>
                  <a:pt x="1525252" y="775932"/>
                </a:cubicBezTo>
                <a:cubicBezTo>
                  <a:pt x="1530558" y="763628"/>
                  <a:pt x="1532577" y="753357"/>
                  <a:pt x="1531308" y="745118"/>
                </a:cubicBezTo>
                <a:cubicBezTo>
                  <a:pt x="1530038" y="736880"/>
                  <a:pt x="1526231" y="730154"/>
                  <a:pt x="1519886" y="724941"/>
                </a:cubicBezTo>
                <a:cubicBezTo>
                  <a:pt x="1513540" y="719729"/>
                  <a:pt x="1506112" y="717556"/>
                  <a:pt x="1497601" y="718424"/>
                </a:cubicBezTo>
                <a:cubicBezTo>
                  <a:pt x="1489090" y="719291"/>
                  <a:pt x="1480891" y="722629"/>
                  <a:pt x="1473004" y="728437"/>
                </a:cubicBezTo>
                <a:cubicBezTo>
                  <a:pt x="1465117" y="734245"/>
                  <a:pt x="1458671" y="743974"/>
                  <a:pt x="1453666" y="757626"/>
                </a:cubicBezTo>
                <a:lnTo>
                  <a:pt x="1421186" y="752808"/>
                </a:lnTo>
                <a:cubicBezTo>
                  <a:pt x="1428556" y="729104"/>
                  <a:pt x="1438157" y="712283"/>
                  <a:pt x="1449988" y="702345"/>
                </a:cubicBezTo>
                <a:cubicBezTo>
                  <a:pt x="1461819" y="692407"/>
                  <a:pt x="1475779" y="686972"/>
                  <a:pt x="1491869" y="686040"/>
                </a:cubicBezTo>
                <a:cubicBezTo>
                  <a:pt x="1496744" y="685101"/>
                  <a:pt x="1501374" y="684636"/>
                  <a:pt x="1505759" y="684645"/>
                </a:cubicBezTo>
                <a:close/>
                <a:moveTo>
                  <a:pt x="84278" y="671166"/>
                </a:moveTo>
                <a:cubicBezTo>
                  <a:pt x="90667" y="672134"/>
                  <a:pt x="98794" y="675145"/>
                  <a:pt x="108660" y="680200"/>
                </a:cubicBezTo>
                <a:cubicBezTo>
                  <a:pt x="118526" y="685255"/>
                  <a:pt x="121868" y="691701"/>
                  <a:pt x="118684" y="699538"/>
                </a:cubicBezTo>
                <a:cubicBezTo>
                  <a:pt x="115500" y="707375"/>
                  <a:pt x="113471" y="723647"/>
                  <a:pt x="112596" y="748355"/>
                </a:cubicBezTo>
                <a:cubicBezTo>
                  <a:pt x="110833" y="781826"/>
                  <a:pt x="109951" y="804232"/>
                  <a:pt x="109951" y="815575"/>
                </a:cubicBezTo>
                <a:cubicBezTo>
                  <a:pt x="109951" y="823677"/>
                  <a:pt x="109481" y="848235"/>
                  <a:pt x="108542" y="889248"/>
                </a:cubicBezTo>
                <a:cubicBezTo>
                  <a:pt x="107602" y="930261"/>
                  <a:pt x="104247" y="951646"/>
                  <a:pt x="98475" y="953403"/>
                </a:cubicBezTo>
                <a:cubicBezTo>
                  <a:pt x="92703" y="955159"/>
                  <a:pt x="87748" y="950463"/>
                  <a:pt x="83611" y="939313"/>
                </a:cubicBezTo>
                <a:cubicBezTo>
                  <a:pt x="79474" y="928164"/>
                  <a:pt x="78527" y="918427"/>
                  <a:pt x="80772" y="910102"/>
                </a:cubicBezTo>
                <a:cubicBezTo>
                  <a:pt x="83016" y="901778"/>
                  <a:pt x="84590" y="876593"/>
                  <a:pt x="85493" y="834547"/>
                </a:cubicBezTo>
                <a:cubicBezTo>
                  <a:pt x="56871" y="859012"/>
                  <a:pt x="38651" y="876378"/>
                  <a:pt x="30836" y="886645"/>
                </a:cubicBezTo>
                <a:cubicBezTo>
                  <a:pt x="23020" y="896913"/>
                  <a:pt x="16549" y="900681"/>
                  <a:pt x="11423" y="897949"/>
                </a:cubicBezTo>
                <a:cubicBezTo>
                  <a:pt x="6296" y="895217"/>
                  <a:pt x="2736" y="890392"/>
                  <a:pt x="743" y="883473"/>
                </a:cubicBezTo>
                <a:cubicBezTo>
                  <a:pt x="-1251" y="876553"/>
                  <a:pt x="772" y="870484"/>
                  <a:pt x="6809" y="865264"/>
                </a:cubicBezTo>
                <a:cubicBezTo>
                  <a:pt x="12846" y="860044"/>
                  <a:pt x="18923" y="853086"/>
                  <a:pt x="25038" y="844388"/>
                </a:cubicBezTo>
                <a:cubicBezTo>
                  <a:pt x="31155" y="835691"/>
                  <a:pt x="33327" y="821093"/>
                  <a:pt x="31556" y="800593"/>
                </a:cubicBezTo>
                <a:cubicBezTo>
                  <a:pt x="29785" y="780094"/>
                  <a:pt x="26408" y="765306"/>
                  <a:pt x="21425" y="756228"/>
                </a:cubicBezTo>
                <a:cubicBezTo>
                  <a:pt x="16442" y="747151"/>
                  <a:pt x="18317" y="743566"/>
                  <a:pt x="27049" y="745473"/>
                </a:cubicBezTo>
                <a:cubicBezTo>
                  <a:pt x="35783" y="747380"/>
                  <a:pt x="43236" y="749901"/>
                  <a:pt x="49410" y="753034"/>
                </a:cubicBezTo>
                <a:cubicBezTo>
                  <a:pt x="55583" y="756167"/>
                  <a:pt x="57978" y="761609"/>
                  <a:pt x="56594" y="769360"/>
                </a:cubicBezTo>
                <a:cubicBezTo>
                  <a:pt x="55211" y="777111"/>
                  <a:pt x="54085" y="790336"/>
                  <a:pt x="53217" y="809036"/>
                </a:cubicBezTo>
                <a:cubicBezTo>
                  <a:pt x="52349" y="827736"/>
                  <a:pt x="54174" y="835512"/>
                  <a:pt x="58692" y="832364"/>
                </a:cubicBezTo>
                <a:cubicBezTo>
                  <a:pt x="63208" y="829216"/>
                  <a:pt x="72143" y="824552"/>
                  <a:pt x="85493" y="818372"/>
                </a:cubicBezTo>
                <a:lnTo>
                  <a:pt x="85493" y="725146"/>
                </a:lnTo>
                <a:cubicBezTo>
                  <a:pt x="85493" y="706073"/>
                  <a:pt x="83693" y="692067"/>
                  <a:pt x="80094" y="683125"/>
                </a:cubicBezTo>
                <a:cubicBezTo>
                  <a:pt x="76495" y="674184"/>
                  <a:pt x="77889" y="670198"/>
                  <a:pt x="84278" y="671166"/>
                </a:cubicBezTo>
                <a:close/>
                <a:moveTo>
                  <a:pt x="184129" y="667122"/>
                </a:moveTo>
                <a:cubicBezTo>
                  <a:pt x="188696" y="668090"/>
                  <a:pt x="196372" y="670900"/>
                  <a:pt x="207156" y="675554"/>
                </a:cubicBezTo>
                <a:cubicBezTo>
                  <a:pt x="217940" y="680207"/>
                  <a:pt x="220729" y="686212"/>
                  <a:pt x="215524" y="693569"/>
                </a:cubicBezTo>
                <a:cubicBezTo>
                  <a:pt x="210318" y="700925"/>
                  <a:pt x="204610" y="710587"/>
                  <a:pt x="198401" y="722554"/>
                </a:cubicBezTo>
                <a:cubicBezTo>
                  <a:pt x="192192" y="734521"/>
                  <a:pt x="183853" y="747502"/>
                  <a:pt x="173384" y="761498"/>
                </a:cubicBezTo>
                <a:cubicBezTo>
                  <a:pt x="193819" y="755389"/>
                  <a:pt x="213745" y="748015"/>
                  <a:pt x="233162" y="739375"/>
                </a:cubicBezTo>
                <a:cubicBezTo>
                  <a:pt x="252579" y="730735"/>
                  <a:pt x="268166" y="729261"/>
                  <a:pt x="279925" y="734955"/>
                </a:cubicBezTo>
                <a:cubicBezTo>
                  <a:pt x="291684" y="740648"/>
                  <a:pt x="288576" y="747162"/>
                  <a:pt x="270600" y="754497"/>
                </a:cubicBezTo>
                <a:cubicBezTo>
                  <a:pt x="252625" y="761832"/>
                  <a:pt x="235521" y="767571"/>
                  <a:pt x="219287" y="771716"/>
                </a:cubicBezTo>
                <a:cubicBezTo>
                  <a:pt x="228279" y="777151"/>
                  <a:pt x="231635" y="784156"/>
                  <a:pt x="229354" y="792731"/>
                </a:cubicBezTo>
                <a:cubicBezTo>
                  <a:pt x="227074" y="801307"/>
                  <a:pt x="225476" y="810377"/>
                  <a:pt x="224558" y="819942"/>
                </a:cubicBezTo>
                <a:cubicBezTo>
                  <a:pt x="223640" y="829507"/>
                  <a:pt x="220083" y="842348"/>
                  <a:pt x="213889" y="858467"/>
                </a:cubicBezTo>
                <a:cubicBezTo>
                  <a:pt x="223167" y="867472"/>
                  <a:pt x="235453" y="876564"/>
                  <a:pt x="250747" y="885742"/>
                </a:cubicBezTo>
                <a:cubicBezTo>
                  <a:pt x="266040" y="894920"/>
                  <a:pt x="281943" y="901599"/>
                  <a:pt x="298456" y="905779"/>
                </a:cubicBezTo>
                <a:cubicBezTo>
                  <a:pt x="314969" y="909959"/>
                  <a:pt x="317242" y="913752"/>
                  <a:pt x="305275" y="917158"/>
                </a:cubicBezTo>
                <a:cubicBezTo>
                  <a:pt x="293308" y="920563"/>
                  <a:pt x="279764" y="922496"/>
                  <a:pt x="264642" y="922955"/>
                </a:cubicBezTo>
                <a:cubicBezTo>
                  <a:pt x="249520" y="923414"/>
                  <a:pt x="237320" y="919535"/>
                  <a:pt x="228042" y="911318"/>
                </a:cubicBezTo>
                <a:lnTo>
                  <a:pt x="198874" y="879095"/>
                </a:lnTo>
                <a:cubicBezTo>
                  <a:pt x="190657" y="888531"/>
                  <a:pt x="180673" y="895837"/>
                  <a:pt x="168921" y="901014"/>
                </a:cubicBezTo>
                <a:cubicBezTo>
                  <a:pt x="157170" y="906191"/>
                  <a:pt x="143478" y="909005"/>
                  <a:pt x="127847" y="909457"/>
                </a:cubicBezTo>
                <a:cubicBezTo>
                  <a:pt x="112216" y="909909"/>
                  <a:pt x="110782" y="907044"/>
                  <a:pt x="123545" y="900864"/>
                </a:cubicBezTo>
                <a:cubicBezTo>
                  <a:pt x="136309" y="894683"/>
                  <a:pt x="147680" y="888556"/>
                  <a:pt x="157661" y="882483"/>
                </a:cubicBezTo>
                <a:cubicBezTo>
                  <a:pt x="167641" y="876410"/>
                  <a:pt x="176432" y="868663"/>
                  <a:pt x="184032" y="859241"/>
                </a:cubicBezTo>
                <a:cubicBezTo>
                  <a:pt x="178626" y="852974"/>
                  <a:pt x="171822" y="844152"/>
                  <a:pt x="163618" y="832773"/>
                </a:cubicBezTo>
                <a:cubicBezTo>
                  <a:pt x="155416" y="821394"/>
                  <a:pt x="147769" y="812237"/>
                  <a:pt x="140678" y="805304"/>
                </a:cubicBezTo>
                <a:cubicBezTo>
                  <a:pt x="137132" y="801837"/>
                  <a:pt x="135193" y="799083"/>
                  <a:pt x="134857" y="797041"/>
                </a:cubicBezTo>
                <a:lnTo>
                  <a:pt x="136848" y="794957"/>
                </a:lnTo>
                <a:lnTo>
                  <a:pt x="136438" y="792720"/>
                </a:lnTo>
                <a:cubicBezTo>
                  <a:pt x="136628" y="791505"/>
                  <a:pt x="137166" y="789946"/>
                  <a:pt x="138054" y="788042"/>
                </a:cubicBezTo>
                <a:cubicBezTo>
                  <a:pt x="141603" y="780427"/>
                  <a:pt x="147009" y="770203"/>
                  <a:pt x="154273" y="757368"/>
                </a:cubicBezTo>
                <a:cubicBezTo>
                  <a:pt x="161536" y="744534"/>
                  <a:pt x="167638" y="730093"/>
                  <a:pt x="172578" y="714046"/>
                </a:cubicBezTo>
                <a:cubicBezTo>
                  <a:pt x="177518" y="698000"/>
                  <a:pt x="179536" y="685925"/>
                  <a:pt x="178633" y="677823"/>
                </a:cubicBezTo>
                <a:cubicBezTo>
                  <a:pt x="177730" y="669721"/>
                  <a:pt x="179562" y="666154"/>
                  <a:pt x="184129" y="667122"/>
                </a:cubicBezTo>
                <a:close/>
                <a:moveTo>
                  <a:pt x="1269190" y="666517"/>
                </a:moveTo>
                <a:cubicBezTo>
                  <a:pt x="1273088" y="666795"/>
                  <a:pt x="1277200" y="668251"/>
                  <a:pt x="1281524" y="670886"/>
                </a:cubicBezTo>
                <a:cubicBezTo>
                  <a:pt x="1290171" y="676156"/>
                  <a:pt x="1297606" y="682634"/>
                  <a:pt x="1303829" y="690321"/>
                </a:cubicBezTo>
                <a:cubicBezTo>
                  <a:pt x="1310053" y="698007"/>
                  <a:pt x="1309648" y="702987"/>
                  <a:pt x="1302614" y="705260"/>
                </a:cubicBezTo>
                <a:cubicBezTo>
                  <a:pt x="1295581" y="707532"/>
                  <a:pt x="1273450" y="723554"/>
                  <a:pt x="1236222" y="753324"/>
                </a:cubicBezTo>
                <a:cubicBezTo>
                  <a:pt x="1240625" y="759319"/>
                  <a:pt x="1243557" y="765643"/>
                  <a:pt x="1245020" y="772296"/>
                </a:cubicBezTo>
                <a:cubicBezTo>
                  <a:pt x="1260020" y="771479"/>
                  <a:pt x="1275379" y="769722"/>
                  <a:pt x="1291095" y="767026"/>
                </a:cubicBezTo>
                <a:cubicBezTo>
                  <a:pt x="1306812" y="764330"/>
                  <a:pt x="1319202" y="762287"/>
                  <a:pt x="1328265" y="760896"/>
                </a:cubicBezTo>
                <a:cubicBezTo>
                  <a:pt x="1337328" y="759505"/>
                  <a:pt x="1344914" y="759792"/>
                  <a:pt x="1351023" y="761756"/>
                </a:cubicBezTo>
                <a:cubicBezTo>
                  <a:pt x="1357132" y="763721"/>
                  <a:pt x="1363148" y="768217"/>
                  <a:pt x="1369071" y="775243"/>
                </a:cubicBezTo>
                <a:cubicBezTo>
                  <a:pt x="1374993" y="782270"/>
                  <a:pt x="1375337" y="786490"/>
                  <a:pt x="1370102" y="787902"/>
                </a:cubicBezTo>
                <a:cubicBezTo>
                  <a:pt x="1364868" y="789315"/>
                  <a:pt x="1356659" y="790021"/>
                  <a:pt x="1345474" y="790021"/>
                </a:cubicBezTo>
                <a:cubicBezTo>
                  <a:pt x="1334718" y="790021"/>
                  <a:pt x="1320912" y="790240"/>
                  <a:pt x="1304055" y="790677"/>
                </a:cubicBezTo>
                <a:cubicBezTo>
                  <a:pt x="1287199" y="791114"/>
                  <a:pt x="1269083" y="792910"/>
                  <a:pt x="1249709" y="796065"/>
                </a:cubicBezTo>
                <a:cubicBezTo>
                  <a:pt x="1251474" y="803594"/>
                  <a:pt x="1252803" y="814571"/>
                  <a:pt x="1253700" y="828998"/>
                </a:cubicBezTo>
                <a:cubicBezTo>
                  <a:pt x="1254596" y="843424"/>
                  <a:pt x="1255274" y="858843"/>
                  <a:pt x="1255732" y="875256"/>
                </a:cubicBezTo>
                <a:cubicBezTo>
                  <a:pt x="1256192" y="891668"/>
                  <a:pt x="1254553" y="905718"/>
                  <a:pt x="1250817" y="917405"/>
                </a:cubicBezTo>
                <a:cubicBezTo>
                  <a:pt x="1247082" y="929092"/>
                  <a:pt x="1240295" y="940927"/>
                  <a:pt x="1230458" y="952908"/>
                </a:cubicBezTo>
                <a:cubicBezTo>
                  <a:pt x="1220620" y="964889"/>
                  <a:pt x="1213193" y="967739"/>
                  <a:pt x="1208173" y="961458"/>
                </a:cubicBezTo>
                <a:cubicBezTo>
                  <a:pt x="1203154" y="955177"/>
                  <a:pt x="1196679" y="948735"/>
                  <a:pt x="1188749" y="942131"/>
                </a:cubicBezTo>
                <a:cubicBezTo>
                  <a:pt x="1180819" y="935527"/>
                  <a:pt x="1173449" y="928967"/>
                  <a:pt x="1166637" y="922449"/>
                </a:cubicBezTo>
                <a:cubicBezTo>
                  <a:pt x="1159825" y="915932"/>
                  <a:pt x="1160033" y="913379"/>
                  <a:pt x="1167260" y="914792"/>
                </a:cubicBezTo>
                <a:cubicBezTo>
                  <a:pt x="1174488" y="916204"/>
                  <a:pt x="1183218" y="917330"/>
                  <a:pt x="1193450" y="918169"/>
                </a:cubicBezTo>
                <a:cubicBezTo>
                  <a:pt x="1203681" y="919008"/>
                  <a:pt x="1210442" y="918154"/>
                  <a:pt x="1213733" y="915609"/>
                </a:cubicBezTo>
                <a:cubicBezTo>
                  <a:pt x="1217025" y="913064"/>
                  <a:pt x="1219767" y="906743"/>
                  <a:pt x="1221962" y="896648"/>
                </a:cubicBezTo>
                <a:cubicBezTo>
                  <a:pt x="1224156" y="886552"/>
                  <a:pt x="1225034" y="873126"/>
                  <a:pt x="1224596" y="856370"/>
                </a:cubicBezTo>
                <a:cubicBezTo>
                  <a:pt x="1224159" y="839613"/>
                  <a:pt x="1222334" y="820644"/>
                  <a:pt x="1219122" y="799464"/>
                </a:cubicBezTo>
                <a:cubicBezTo>
                  <a:pt x="1193295" y="802131"/>
                  <a:pt x="1171140" y="805042"/>
                  <a:pt x="1152655" y="808197"/>
                </a:cubicBezTo>
                <a:cubicBezTo>
                  <a:pt x="1134170" y="811352"/>
                  <a:pt x="1120992" y="814059"/>
                  <a:pt x="1113119" y="816317"/>
                </a:cubicBezTo>
                <a:cubicBezTo>
                  <a:pt x="1105246" y="818576"/>
                  <a:pt x="1098940" y="819207"/>
                  <a:pt x="1094201" y="818210"/>
                </a:cubicBezTo>
                <a:cubicBezTo>
                  <a:pt x="1089462" y="817214"/>
                  <a:pt x="1083800" y="813388"/>
                  <a:pt x="1077219" y="806734"/>
                </a:cubicBezTo>
                <a:cubicBezTo>
                  <a:pt x="1070636" y="800081"/>
                  <a:pt x="1069030" y="796295"/>
                  <a:pt x="1072400" y="795377"/>
                </a:cubicBezTo>
                <a:cubicBezTo>
                  <a:pt x="1075770" y="794459"/>
                  <a:pt x="1083130" y="793545"/>
                  <a:pt x="1094480" y="792634"/>
                </a:cubicBezTo>
                <a:cubicBezTo>
                  <a:pt x="1105831" y="791724"/>
                  <a:pt x="1121730" y="790157"/>
                  <a:pt x="1142179" y="787934"/>
                </a:cubicBezTo>
                <a:cubicBezTo>
                  <a:pt x="1162629" y="785712"/>
                  <a:pt x="1187172" y="782535"/>
                  <a:pt x="1215810" y="778405"/>
                </a:cubicBezTo>
                <a:cubicBezTo>
                  <a:pt x="1212583" y="768955"/>
                  <a:pt x="1205929" y="759953"/>
                  <a:pt x="1195848" y="751399"/>
                </a:cubicBezTo>
                <a:cubicBezTo>
                  <a:pt x="1185766" y="742845"/>
                  <a:pt x="1195289" y="740368"/>
                  <a:pt x="1224414" y="743967"/>
                </a:cubicBezTo>
                <a:cubicBezTo>
                  <a:pt x="1244877" y="717409"/>
                  <a:pt x="1255983" y="701796"/>
                  <a:pt x="1257733" y="697129"/>
                </a:cubicBezTo>
                <a:cubicBezTo>
                  <a:pt x="1259483" y="692461"/>
                  <a:pt x="1249580" y="693024"/>
                  <a:pt x="1228027" y="698817"/>
                </a:cubicBezTo>
                <a:cubicBezTo>
                  <a:pt x="1206474" y="704611"/>
                  <a:pt x="1190883" y="710236"/>
                  <a:pt x="1181253" y="715692"/>
                </a:cubicBezTo>
                <a:cubicBezTo>
                  <a:pt x="1171623" y="721148"/>
                  <a:pt x="1160578" y="717775"/>
                  <a:pt x="1148116" y="705571"/>
                </a:cubicBezTo>
                <a:cubicBezTo>
                  <a:pt x="1135655" y="693368"/>
                  <a:pt x="1137677" y="687940"/>
                  <a:pt x="1154182" y="689288"/>
                </a:cubicBezTo>
                <a:cubicBezTo>
                  <a:pt x="1170688" y="690636"/>
                  <a:pt x="1190402" y="688668"/>
                  <a:pt x="1213325" y="683384"/>
                </a:cubicBezTo>
                <a:cubicBezTo>
                  <a:pt x="1236248" y="678099"/>
                  <a:pt x="1251183" y="673378"/>
                  <a:pt x="1258131" y="669219"/>
                </a:cubicBezTo>
                <a:cubicBezTo>
                  <a:pt x="1261604" y="667140"/>
                  <a:pt x="1265291" y="666239"/>
                  <a:pt x="1269190" y="666517"/>
                </a:cubicBezTo>
                <a:close/>
                <a:moveTo>
                  <a:pt x="939586" y="665850"/>
                </a:moveTo>
                <a:cubicBezTo>
                  <a:pt x="942377" y="666142"/>
                  <a:pt x="945385" y="667391"/>
                  <a:pt x="948612" y="669595"/>
                </a:cubicBezTo>
                <a:cubicBezTo>
                  <a:pt x="955065" y="674005"/>
                  <a:pt x="960260" y="678909"/>
                  <a:pt x="964196" y="684308"/>
                </a:cubicBezTo>
                <a:cubicBezTo>
                  <a:pt x="968133" y="689708"/>
                  <a:pt x="965881" y="693773"/>
                  <a:pt x="957442" y="696505"/>
                </a:cubicBezTo>
                <a:cubicBezTo>
                  <a:pt x="949003" y="699237"/>
                  <a:pt x="936129" y="706991"/>
                  <a:pt x="918821" y="719768"/>
                </a:cubicBezTo>
                <a:cubicBezTo>
                  <a:pt x="921516" y="724156"/>
                  <a:pt x="922413" y="727268"/>
                  <a:pt x="921510" y="729104"/>
                </a:cubicBezTo>
                <a:cubicBezTo>
                  <a:pt x="935634" y="726594"/>
                  <a:pt x="946232" y="723719"/>
                  <a:pt x="953301" y="720478"/>
                </a:cubicBezTo>
                <a:cubicBezTo>
                  <a:pt x="960371" y="717237"/>
                  <a:pt x="967742" y="718535"/>
                  <a:pt x="975414" y="724371"/>
                </a:cubicBezTo>
                <a:cubicBezTo>
                  <a:pt x="983086" y="730208"/>
                  <a:pt x="989518" y="736693"/>
                  <a:pt x="994709" y="743828"/>
                </a:cubicBezTo>
                <a:cubicBezTo>
                  <a:pt x="999900" y="750962"/>
                  <a:pt x="997330" y="754809"/>
                  <a:pt x="986998" y="755368"/>
                </a:cubicBezTo>
                <a:cubicBezTo>
                  <a:pt x="976665" y="755927"/>
                  <a:pt x="965842" y="759591"/>
                  <a:pt x="954528" y="766360"/>
                </a:cubicBezTo>
                <a:cubicBezTo>
                  <a:pt x="943213" y="773128"/>
                  <a:pt x="940478" y="770981"/>
                  <a:pt x="946321" y="759917"/>
                </a:cubicBezTo>
                <a:cubicBezTo>
                  <a:pt x="952165" y="748854"/>
                  <a:pt x="954567" y="742781"/>
                  <a:pt x="953528" y="741698"/>
                </a:cubicBezTo>
                <a:cubicBezTo>
                  <a:pt x="952488" y="740615"/>
                  <a:pt x="949465" y="740296"/>
                  <a:pt x="944461" y="740741"/>
                </a:cubicBezTo>
                <a:cubicBezTo>
                  <a:pt x="939456" y="741185"/>
                  <a:pt x="929554" y="742756"/>
                  <a:pt x="914755" y="745452"/>
                </a:cubicBezTo>
                <a:cubicBezTo>
                  <a:pt x="921007" y="750327"/>
                  <a:pt x="924370" y="757580"/>
                  <a:pt x="924843" y="767209"/>
                </a:cubicBezTo>
                <a:cubicBezTo>
                  <a:pt x="925316" y="776839"/>
                  <a:pt x="922352" y="786196"/>
                  <a:pt x="915949" y="795280"/>
                </a:cubicBezTo>
                <a:lnTo>
                  <a:pt x="912632" y="799259"/>
                </a:lnTo>
                <a:lnTo>
                  <a:pt x="925263" y="796807"/>
                </a:lnTo>
                <a:cubicBezTo>
                  <a:pt x="941102" y="794162"/>
                  <a:pt x="950426" y="791666"/>
                  <a:pt x="953237" y="789322"/>
                </a:cubicBezTo>
                <a:cubicBezTo>
                  <a:pt x="956047" y="786977"/>
                  <a:pt x="960644" y="787716"/>
                  <a:pt x="967025" y="791537"/>
                </a:cubicBezTo>
                <a:cubicBezTo>
                  <a:pt x="973406" y="795359"/>
                  <a:pt x="979114" y="799127"/>
                  <a:pt x="984147" y="802841"/>
                </a:cubicBezTo>
                <a:cubicBezTo>
                  <a:pt x="989181" y="806555"/>
                  <a:pt x="990572" y="810678"/>
                  <a:pt x="988320" y="815210"/>
                </a:cubicBezTo>
                <a:cubicBezTo>
                  <a:pt x="986069" y="819741"/>
                  <a:pt x="985377" y="829152"/>
                  <a:pt x="986244" y="843442"/>
                </a:cubicBezTo>
                <a:cubicBezTo>
                  <a:pt x="987112" y="857732"/>
                  <a:pt x="988912" y="875266"/>
                  <a:pt x="991644" y="896045"/>
                </a:cubicBezTo>
                <a:cubicBezTo>
                  <a:pt x="994375" y="916824"/>
                  <a:pt x="991167" y="934043"/>
                  <a:pt x="982018" y="947702"/>
                </a:cubicBezTo>
                <a:cubicBezTo>
                  <a:pt x="972869" y="961361"/>
                  <a:pt x="965992" y="964330"/>
                  <a:pt x="961389" y="956608"/>
                </a:cubicBezTo>
                <a:cubicBezTo>
                  <a:pt x="956786" y="948885"/>
                  <a:pt x="949863" y="939632"/>
                  <a:pt x="940621" y="928849"/>
                </a:cubicBezTo>
                <a:cubicBezTo>
                  <a:pt x="931379" y="918065"/>
                  <a:pt x="931855" y="914254"/>
                  <a:pt x="942051" y="917416"/>
                </a:cubicBezTo>
                <a:cubicBezTo>
                  <a:pt x="952247" y="920578"/>
                  <a:pt x="958872" y="922159"/>
                  <a:pt x="961927" y="922159"/>
                </a:cubicBezTo>
                <a:cubicBezTo>
                  <a:pt x="962874" y="922159"/>
                  <a:pt x="963547" y="918789"/>
                  <a:pt x="963949" y="912049"/>
                </a:cubicBezTo>
                <a:cubicBezTo>
                  <a:pt x="964351" y="905309"/>
                  <a:pt x="964103" y="891026"/>
                  <a:pt x="963207" y="869200"/>
                </a:cubicBezTo>
                <a:cubicBezTo>
                  <a:pt x="962311" y="847375"/>
                  <a:pt x="961027" y="832500"/>
                  <a:pt x="959357" y="824577"/>
                </a:cubicBezTo>
                <a:cubicBezTo>
                  <a:pt x="957686" y="816654"/>
                  <a:pt x="955711" y="811836"/>
                  <a:pt x="953431" y="810122"/>
                </a:cubicBezTo>
                <a:cubicBezTo>
                  <a:pt x="951151" y="808409"/>
                  <a:pt x="938194" y="809344"/>
                  <a:pt x="914562" y="812929"/>
                </a:cubicBezTo>
                <a:lnTo>
                  <a:pt x="890427" y="818033"/>
                </a:lnTo>
                <a:lnTo>
                  <a:pt x="891583" y="818713"/>
                </a:lnTo>
                <a:cubicBezTo>
                  <a:pt x="893737" y="820385"/>
                  <a:pt x="895725" y="822365"/>
                  <a:pt x="897547" y="824653"/>
                </a:cubicBezTo>
                <a:cubicBezTo>
                  <a:pt x="901820" y="830389"/>
                  <a:pt x="902340" y="834250"/>
                  <a:pt x="899106" y="836236"/>
                </a:cubicBezTo>
                <a:cubicBezTo>
                  <a:pt x="895872" y="838222"/>
                  <a:pt x="891602" y="842094"/>
                  <a:pt x="886297" y="847851"/>
                </a:cubicBezTo>
                <a:cubicBezTo>
                  <a:pt x="880991" y="853609"/>
                  <a:pt x="873810" y="858682"/>
                  <a:pt x="864754" y="863070"/>
                </a:cubicBezTo>
                <a:cubicBezTo>
                  <a:pt x="855698" y="867458"/>
                  <a:pt x="855225" y="863902"/>
                  <a:pt x="863334" y="852401"/>
                </a:cubicBezTo>
                <a:cubicBezTo>
                  <a:pt x="871444" y="840900"/>
                  <a:pt x="875775" y="831199"/>
                  <a:pt x="876327" y="823297"/>
                </a:cubicBezTo>
                <a:lnTo>
                  <a:pt x="876720" y="820932"/>
                </a:lnTo>
                <a:lnTo>
                  <a:pt x="855365" y="825448"/>
                </a:lnTo>
                <a:cubicBezTo>
                  <a:pt x="855365" y="847833"/>
                  <a:pt x="854906" y="868749"/>
                  <a:pt x="853988" y="888194"/>
                </a:cubicBezTo>
                <a:cubicBezTo>
                  <a:pt x="853070" y="907639"/>
                  <a:pt x="851669" y="922073"/>
                  <a:pt x="849783" y="931494"/>
                </a:cubicBezTo>
                <a:cubicBezTo>
                  <a:pt x="847897" y="940916"/>
                  <a:pt x="844520" y="948036"/>
                  <a:pt x="839652" y="952854"/>
                </a:cubicBezTo>
                <a:cubicBezTo>
                  <a:pt x="834783" y="957672"/>
                  <a:pt x="830994" y="957088"/>
                  <a:pt x="828284" y="951101"/>
                </a:cubicBezTo>
                <a:cubicBezTo>
                  <a:pt x="825573" y="945114"/>
                  <a:pt x="823985" y="939227"/>
                  <a:pt x="823519" y="933441"/>
                </a:cubicBezTo>
                <a:cubicBezTo>
                  <a:pt x="823053" y="927655"/>
                  <a:pt x="824849" y="917975"/>
                  <a:pt x="828907" y="904402"/>
                </a:cubicBezTo>
                <a:cubicBezTo>
                  <a:pt x="832966" y="890829"/>
                  <a:pt x="835665" y="875489"/>
                  <a:pt x="837006" y="858381"/>
                </a:cubicBezTo>
                <a:cubicBezTo>
                  <a:pt x="838347" y="841273"/>
                  <a:pt x="837443" y="828725"/>
                  <a:pt x="834296" y="820738"/>
                </a:cubicBezTo>
                <a:cubicBezTo>
                  <a:pt x="831148" y="812750"/>
                  <a:pt x="833109" y="809208"/>
                  <a:pt x="840179" y="810112"/>
                </a:cubicBezTo>
                <a:cubicBezTo>
                  <a:pt x="847249" y="811015"/>
                  <a:pt x="853397" y="811033"/>
                  <a:pt x="858624" y="810165"/>
                </a:cubicBezTo>
                <a:cubicBezTo>
                  <a:pt x="863851" y="809298"/>
                  <a:pt x="872304" y="807516"/>
                  <a:pt x="883984" y="804820"/>
                </a:cubicBezTo>
                <a:lnTo>
                  <a:pt x="901468" y="801426"/>
                </a:lnTo>
                <a:lnTo>
                  <a:pt x="900794" y="800830"/>
                </a:lnTo>
                <a:cubicBezTo>
                  <a:pt x="897095" y="795445"/>
                  <a:pt x="892399" y="789569"/>
                  <a:pt x="886705" y="783202"/>
                </a:cubicBezTo>
                <a:lnTo>
                  <a:pt x="883649" y="777618"/>
                </a:lnTo>
                <a:lnTo>
                  <a:pt x="876123" y="785783"/>
                </a:lnTo>
                <a:cubicBezTo>
                  <a:pt x="862728" y="799177"/>
                  <a:pt x="850944" y="806831"/>
                  <a:pt x="840770" y="808746"/>
                </a:cubicBezTo>
                <a:cubicBezTo>
                  <a:pt x="830595" y="810660"/>
                  <a:pt x="828130" y="809079"/>
                  <a:pt x="833371" y="804003"/>
                </a:cubicBezTo>
                <a:cubicBezTo>
                  <a:pt x="838612" y="798926"/>
                  <a:pt x="843939" y="793681"/>
                  <a:pt x="849353" y="788268"/>
                </a:cubicBezTo>
                <a:cubicBezTo>
                  <a:pt x="854766" y="782854"/>
                  <a:pt x="866170" y="770841"/>
                  <a:pt x="883565" y="752227"/>
                </a:cubicBezTo>
                <a:cubicBezTo>
                  <a:pt x="868981" y="756673"/>
                  <a:pt x="858907" y="759806"/>
                  <a:pt x="853343" y="761627"/>
                </a:cubicBezTo>
                <a:cubicBezTo>
                  <a:pt x="847779" y="763448"/>
                  <a:pt x="841526" y="760509"/>
                  <a:pt x="834586" y="752808"/>
                </a:cubicBezTo>
                <a:cubicBezTo>
                  <a:pt x="827645" y="745107"/>
                  <a:pt x="829280" y="741712"/>
                  <a:pt x="839490" y="742623"/>
                </a:cubicBezTo>
                <a:cubicBezTo>
                  <a:pt x="849700" y="743534"/>
                  <a:pt x="870688" y="740820"/>
                  <a:pt x="902451" y="734481"/>
                </a:cubicBezTo>
                <a:cubicBezTo>
                  <a:pt x="893962" y="726293"/>
                  <a:pt x="887566" y="719080"/>
                  <a:pt x="883264" y="712842"/>
                </a:cubicBezTo>
                <a:cubicBezTo>
                  <a:pt x="878962" y="706604"/>
                  <a:pt x="880439" y="703485"/>
                  <a:pt x="887695" y="703485"/>
                </a:cubicBezTo>
                <a:cubicBezTo>
                  <a:pt x="892871" y="703485"/>
                  <a:pt x="900035" y="705277"/>
                  <a:pt x="909184" y="708863"/>
                </a:cubicBezTo>
                <a:cubicBezTo>
                  <a:pt x="912984" y="704675"/>
                  <a:pt x="916637" y="699842"/>
                  <a:pt x="920143" y="694365"/>
                </a:cubicBezTo>
                <a:cubicBezTo>
                  <a:pt x="923650" y="688887"/>
                  <a:pt x="925198" y="686137"/>
                  <a:pt x="924790" y="686115"/>
                </a:cubicBezTo>
                <a:cubicBezTo>
                  <a:pt x="924381" y="686094"/>
                  <a:pt x="918398" y="687883"/>
                  <a:pt x="906839" y="691482"/>
                </a:cubicBezTo>
                <a:cubicBezTo>
                  <a:pt x="895281" y="695082"/>
                  <a:pt x="885892" y="698007"/>
                  <a:pt x="878672" y="700258"/>
                </a:cubicBezTo>
                <a:cubicBezTo>
                  <a:pt x="871451" y="702510"/>
                  <a:pt x="863937" y="699333"/>
                  <a:pt x="856129" y="690729"/>
                </a:cubicBezTo>
                <a:cubicBezTo>
                  <a:pt x="848320" y="682125"/>
                  <a:pt x="849098" y="678271"/>
                  <a:pt x="858463" y="679168"/>
                </a:cubicBezTo>
                <a:cubicBezTo>
                  <a:pt x="867827" y="680064"/>
                  <a:pt x="881224" y="679211"/>
                  <a:pt x="898655" y="676608"/>
                </a:cubicBezTo>
                <a:cubicBezTo>
                  <a:pt x="916085" y="674005"/>
                  <a:pt x="927156" y="671083"/>
                  <a:pt x="931867" y="667842"/>
                </a:cubicBezTo>
                <a:cubicBezTo>
                  <a:pt x="934222" y="666222"/>
                  <a:pt x="936795" y="665558"/>
                  <a:pt x="939586" y="665850"/>
                </a:cubicBezTo>
                <a:close/>
                <a:moveTo>
                  <a:pt x="771604" y="665691"/>
                </a:moveTo>
                <a:cubicBezTo>
                  <a:pt x="776724" y="665691"/>
                  <a:pt x="784990" y="667996"/>
                  <a:pt x="796405" y="672607"/>
                </a:cubicBezTo>
                <a:cubicBezTo>
                  <a:pt x="807820" y="677217"/>
                  <a:pt x="811484" y="683721"/>
                  <a:pt x="807397" y="692117"/>
                </a:cubicBezTo>
                <a:cubicBezTo>
                  <a:pt x="803310" y="700513"/>
                  <a:pt x="800406" y="722744"/>
                  <a:pt x="798685" y="758809"/>
                </a:cubicBezTo>
                <a:cubicBezTo>
                  <a:pt x="799402" y="758967"/>
                  <a:pt x="802582" y="757881"/>
                  <a:pt x="808225" y="755551"/>
                </a:cubicBezTo>
                <a:cubicBezTo>
                  <a:pt x="813868" y="753220"/>
                  <a:pt x="820214" y="754676"/>
                  <a:pt x="827262" y="759917"/>
                </a:cubicBezTo>
                <a:cubicBezTo>
                  <a:pt x="834310" y="765159"/>
                  <a:pt x="834891" y="769669"/>
                  <a:pt x="829004" y="773447"/>
                </a:cubicBezTo>
                <a:cubicBezTo>
                  <a:pt x="823117" y="777226"/>
                  <a:pt x="813011" y="780305"/>
                  <a:pt x="798685" y="782686"/>
                </a:cubicBezTo>
                <a:cubicBezTo>
                  <a:pt x="798685" y="786013"/>
                  <a:pt x="798233" y="795305"/>
                  <a:pt x="797330" y="810563"/>
                </a:cubicBezTo>
                <a:cubicBezTo>
                  <a:pt x="804672" y="811280"/>
                  <a:pt x="812133" y="813933"/>
                  <a:pt x="819712" y="818522"/>
                </a:cubicBezTo>
                <a:cubicBezTo>
                  <a:pt x="827291" y="823111"/>
                  <a:pt x="830205" y="829854"/>
                  <a:pt x="828455" y="838753"/>
                </a:cubicBezTo>
                <a:cubicBezTo>
                  <a:pt x="826706" y="847651"/>
                  <a:pt x="821486" y="849902"/>
                  <a:pt x="812796" y="845507"/>
                </a:cubicBezTo>
                <a:cubicBezTo>
                  <a:pt x="804106" y="841112"/>
                  <a:pt x="798800" y="835659"/>
                  <a:pt x="796879" y="829148"/>
                </a:cubicBezTo>
                <a:cubicBezTo>
                  <a:pt x="796233" y="850788"/>
                  <a:pt x="795685" y="870272"/>
                  <a:pt x="795233" y="887603"/>
                </a:cubicBezTo>
                <a:cubicBezTo>
                  <a:pt x="794781" y="904933"/>
                  <a:pt x="793853" y="918495"/>
                  <a:pt x="792447" y="928289"/>
                </a:cubicBezTo>
                <a:cubicBezTo>
                  <a:pt x="791042" y="938084"/>
                  <a:pt x="787794" y="945157"/>
                  <a:pt x="782703" y="949509"/>
                </a:cubicBezTo>
                <a:cubicBezTo>
                  <a:pt x="777612" y="953861"/>
                  <a:pt x="773127" y="949746"/>
                  <a:pt x="769249" y="937162"/>
                </a:cubicBezTo>
                <a:cubicBezTo>
                  <a:pt x="765369" y="924579"/>
                  <a:pt x="764555" y="915290"/>
                  <a:pt x="766807" y="909296"/>
                </a:cubicBezTo>
                <a:cubicBezTo>
                  <a:pt x="769058" y="903301"/>
                  <a:pt x="770858" y="891119"/>
                  <a:pt x="772206" y="872750"/>
                </a:cubicBezTo>
                <a:cubicBezTo>
                  <a:pt x="773554" y="854380"/>
                  <a:pt x="774680" y="835802"/>
                  <a:pt x="775583" y="817016"/>
                </a:cubicBezTo>
                <a:cubicBezTo>
                  <a:pt x="755980" y="854057"/>
                  <a:pt x="735556" y="878837"/>
                  <a:pt x="714311" y="891356"/>
                </a:cubicBezTo>
                <a:cubicBezTo>
                  <a:pt x="693066" y="903875"/>
                  <a:pt x="689922" y="901401"/>
                  <a:pt x="704879" y="883935"/>
                </a:cubicBezTo>
                <a:cubicBezTo>
                  <a:pt x="719836" y="866469"/>
                  <a:pt x="733810" y="848102"/>
                  <a:pt x="746803" y="828836"/>
                </a:cubicBezTo>
                <a:cubicBezTo>
                  <a:pt x="759795" y="809570"/>
                  <a:pt x="768033" y="796180"/>
                  <a:pt x="771518" y="788666"/>
                </a:cubicBezTo>
                <a:cubicBezTo>
                  <a:pt x="766613" y="790444"/>
                  <a:pt x="759888" y="791788"/>
                  <a:pt x="751341" y="792699"/>
                </a:cubicBezTo>
                <a:cubicBezTo>
                  <a:pt x="742794" y="793610"/>
                  <a:pt x="734122" y="791412"/>
                  <a:pt x="725324" y="786106"/>
                </a:cubicBezTo>
                <a:cubicBezTo>
                  <a:pt x="716527" y="780800"/>
                  <a:pt x="718513" y="776968"/>
                  <a:pt x="731282" y="774609"/>
                </a:cubicBezTo>
                <a:cubicBezTo>
                  <a:pt x="744052" y="772250"/>
                  <a:pt x="759278" y="768654"/>
                  <a:pt x="776960" y="763821"/>
                </a:cubicBezTo>
                <a:cubicBezTo>
                  <a:pt x="777835" y="729218"/>
                  <a:pt x="777842" y="707869"/>
                  <a:pt x="776981" y="699774"/>
                </a:cubicBezTo>
                <a:cubicBezTo>
                  <a:pt x="776121" y="691679"/>
                  <a:pt x="773421" y="683975"/>
                  <a:pt x="768883" y="676662"/>
                </a:cubicBezTo>
                <a:cubicBezTo>
                  <a:pt x="764344" y="669348"/>
                  <a:pt x="765251" y="665691"/>
                  <a:pt x="771604" y="665691"/>
                </a:cubicBezTo>
                <a:close/>
                <a:moveTo>
                  <a:pt x="1967768" y="663804"/>
                </a:moveTo>
                <a:cubicBezTo>
                  <a:pt x="1970267" y="663628"/>
                  <a:pt x="1973864" y="664630"/>
                  <a:pt x="1978561" y="666810"/>
                </a:cubicBezTo>
                <a:cubicBezTo>
                  <a:pt x="1987953" y="671169"/>
                  <a:pt x="1995088" y="676332"/>
                  <a:pt x="1999963" y="682297"/>
                </a:cubicBezTo>
                <a:cubicBezTo>
                  <a:pt x="2004839" y="688263"/>
                  <a:pt x="2002968" y="692389"/>
                  <a:pt x="1994349" y="694676"/>
                </a:cubicBezTo>
                <a:cubicBezTo>
                  <a:pt x="1985731" y="696964"/>
                  <a:pt x="1975510" y="700732"/>
                  <a:pt x="1963686" y="705980"/>
                </a:cubicBezTo>
                <a:cubicBezTo>
                  <a:pt x="1951863" y="711229"/>
                  <a:pt x="1942997" y="714484"/>
                  <a:pt x="1937089" y="715746"/>
                </a:cubicBezTo>
                <a:cubicBezTo>
                  <a:pt x="1944273" y="717022"/>
                  <a:pt x="1949669" y="719539"/>
                  <a:pt x="1953275" y="723296"/>
                </a:cubicBezTo>
                <a:cubicBezTo>
                  <a:pt x="1956882" y="727053"/>
                  <a:pt x="1957563" y="731814"/>
                  <a:pt x="1955319" y="737579"/>
                </a:cubicBezTo>
                <a:cubicBezTo>
                  <a:pt x="1953074" y="743344"/>
                  <a:pt x="1951952" y="756716"/>
                  <a:pt x="1951952" y="777696"/>
                </a:cubicBezTo>
                <a:cubicBezTo>
                  <a:pt x="1989753" y="773307"/>
                  <a:pt x="2016637" y="769511"/>
                  <a:pt x="2032605" y="766306"/>
                </a:cubicBezTo>
                <a:cubicBezTo>
                  <a:pt x="2048573" y="763101"/>
                  <a:pt x="2060601" y="763714"/>
                  <a:pt x="2068689" y="768145"/>
                </a:cubicBezTo>
                <a:cubicBezTo>
                  <a:pt x="2076777" y="772576"/>
                  <a:pt x="2082513" y="778678"/>
                  <a:pt x="2085897" y="786450"/>
                </a:cubicBezTo>
                <a:cubicBezTo>
                  <a:pt x="2089281" y="794223"/>
                  <a:pt x="2083714" y="797435"/>
                  <a:pt x="2069194" y="796087"/>
                </a:cubicBezTo>
                <a:cubicBezTo>
                  <a:pt x="2054675" y="794739"/>
                  <a:pt x="2037402" y="794291"/>
                  <a:pt x="2017376" y="794742"/>
                </a:cubicBezTo>
                <a:cubicBezTo>
                  <a:pt x="1997350" y="795194"/>
                  <a:pt x="1975542" y="796639"/>
                  <a:pt x="1951952" y="799077"/>
                </a:cubicBezTo>
                <a:lnTo>
                  <a:pt x="1951952" y="897917"/>
                </a:lnTo>
                <a:cubicBezTo>
                  <a:pt x="1951952" y="927142"/>
                  <a:pt x="1948679" y="948183"/>
                  <a:pt x="1942133" y="961039"/>
                </a:cubicBezTo>
                <a:cubicBezTo>
                  <a:pt x="1935587" y="973895"/>
                  <a:pt x="1931059" y="972995"/>
                  <a:pt x="1928549" y="958339"/>
                </a:cubicBezTo>
                <a:cubicBezTo>
                  <a:pt x="1926040" y="943683"/>
                  <a:pt x="1924785" y="922639"/>
                  <a:pt x="1924785" y="895206"/>
                </a:cubicBezTo>
                <a:lnTo>
                  <a:pt x="1924785" y="802153"/>
                </a:lnTo>
                <a:cubicBezTo>
                  <a:pt x="1901410" y="804791"/>
                  <a:pt x="1880682" y="807695"/>
                  <a:pt x="1862599" y="810864"/>
                </a:cubicBezTo>
                <a:cubicBezTo>
                  <a:pt x="1844516" y="814034"/>
                  <a:pt x="1831480" y="815851"/>
                  <a:pt x="1823493" y="816317"/>
                </a:cubicBezTo>
                <a:cubicBezTo>
                  <a:pt x="1815505" y="816783"/>
                  <a:pt x="1807668" y="813170"/>
                  <a:pt x="1799982" y="805476"/>
                </a:cubicBezTo>
                <a:cubicBezTo>
                  <a:pt x="1792296" y="797783"/>
                  <a:pt x="1792081" y="793936"/>
                  <a:pt x="1799337" y="793936"/>
                </a:cubicBezTo>
                <a:cubicBezTo>
                  <a:pt x="1804700" y="793936"/>
                  <a:pt x="1817656" y="792817"/>
                  <a:pt x="1838206" y="790580"/>
                </a:cubicBezTo>
                <a:cubicBezTo>
                  <a:pt x="1858755" y="788343"/>
                  <a:pt x="1887615" y="785109"/>
                  <a:pt x="1924785" y="780879"/>
                </a:cubicBezTo>
                <a:cubicBezTo>
                  <a:pt x="1924785" y="747624"/>
                  <a:pt x="1923143" y="729075"/>
                  <a:pt x="1919859" y="725232"/>
                </a:cubicBezTo>
                <a:cubicBezTo>
                  <a:pt x="1905003" y="732388"/>
                  <a:pt x="1889737" y="736876"/>
                  <a:pt x="1874064" y="738697"/>
                </a:cubicBezTo>
                <a:cubicBezTo>
                  <a:pt x="1858390" y="740519"/>
                  <a:pt x="1856941" y="737665"/>
                  <a:pt x="1869719" y="730136"/>
                </a:cubicBezTo>
                <a:cubicBezTo>
                  <a:pt x="1882496" y="722608"/>
                  <a:pt x="1896223" y="715065"/>
                  <a:pt x="1910900" y="707507"/>
                </a:cubicBezTo>
                <a:cubicBezTo>
                  <a:pt x="1925577" y="699950"/>
                  <a:pt x="1937874" y="692719"/>
                  <a:pt x="1947790" y="685814"/>
                </a:cubicBezTo>
                <a:cubicBezTo>
                  <a:pt x="1957706" y="678909"/>
                  <a:pt x="1962966" y="672926"/>
                  <a:pt x="1963568" y="667864"/>
                </a:cubicBezTo>
                <a:cubicBezTo>
                  <a:pt x="1963869" y="665333"/>
                  <a:pt x="1965269" y="663979"/>
                  <a:pt x="1967768" y="663804"/>
                </a:cubicBezTo>
                <a:close/>
                <a:moveTo>
                  <a:pt x="2282544" y="652308"/>
                </a:moveTo>
                <a:cubicBezTo>
                  <a:pt x="2284273" y="652192"/>
                  <a:pt x="2286459" y="652430"/>
                  <a:pt x="2289101" y="653022"/>
                </a:cubicBezTo>
                <a:cubicBezTo>
                  <a:pt x="2299670" y="655388"/>
                  <a:pt x="2307793" y="658457"/>
                  <a:pt x="2313472" y="662228"/>
                </a:cubicBezTo>
                <a:cubicBezTo>
                  <a:pt x="2319151" y="666000"/>
                  <a:pt x="2320839" y="670441"/>
                  <a:pt x="2318538" y="675554"/>
                </a:cubicBezTo>
                <a:cubicBezTo>
                  <a:pt x="2316236" y="680666"/>
                  <a:pt x="2313336" y="693117"/>
                  <a:pt x="2309837" y="712906"/>
                </a:cubicBezTo>
                <a:cubicBezTo>
                  <a:pt x="2324622" y="710454"/>
                  <a:pt x="2338481" y="707593"/>
                  <a:pt x="2351416" y="704324"/>
                </a:cubicBezTo>
                <a:cubicBezTo>
                  <a:pt x="2364351" y="701054"/>
                  <a:pt x="2374379" y="704048"/>
                  <a:pt x="2381499" y="713304"/>
                </a:cubicBezTo>
                <a:cubicBezTo>
                  <a:pt x="2388618" y="722561"/>
                  <a:pt x="2384714" y="727971"/>
                  <a:pt x="2369786" y="729534"/>
                </a:cubicBezTo>
                <a:cubicBezTo>
                  <a:pt x="2354858" y="731097"/>
                  <a:pt x="2334237" y="733578"/>
                  <a:pt x="2307923" y="736976"/>
                </a:cubicBezTo>
                <a:cubicBezTo>
                  <a:pt x="2305513" y="751403"/>
                  <a:pt x="2303907" y="761376"/>
                  <a:pt x="2303104" y="766897"/>
                </a:cubicBezTo>
                <a:cubicBezTo>
                  <a:pt x="2309729" y="766080"/>
                  <a:pt x="2316455" y="765030"/>
                  <a:pt x="2323281" y="763746"/>
                </a:cubicBezTo>
                <a:cubicBezTo>
                  <a:pt x="2330107" y="762463"/>
                  <a:pt x="2335764" y="760419"/>
                  <a:pt x="2340253" y="757616"/>
                </a:cubicBezTo>
                <a:cubicBezTo>
                  <a:pt x="2344741" y="754812"/>
                  <a:pt x="2350875" y="754862"/>
                  <a:pt x="2358655" y="757766"/>
                </a:cubicBezTo>
                <a:cubicBezTo>
                  <a:pt x="2366434" y="760670"/>
                  <a:pt x="2373741" y="765338"/>
                  <a:pt x="2380574" y="771769"/>
                </a:cubicBezTo>
                <a:cubicBezTo>
                  <a:pt x="2387407" y="778201"/>
                  <a:pt x="2386611" y="784446"/>
                  <a:pt x="2378186" y="790505"/>
                </a:cubicBezTo>
                <a:cubicBezTo>
                  <a:pt x="2369761" y="796564"/>
                  <a:pt x="2362279" y="805408"/>
                  <a:pt x="2355740" y="817038"/>
                </a:cubicBezTo>
                <a:cubicBezTo>
                  <a:pt x="2362939" y="828338"/>
                  <a:pt x="2362978" y="834307"/>
                  <a:pt x="2355858" y="834945"/>
                </a:cubicBezTo>
                <a:cubicBezTo>
                  <a:pt x="2348738" y="835583"/>
                  <a:pt x="2336553" y="836533"/>
                  <a:pt x="2319301" y="837795"/>
                </a:cubicBezTo>
                <a:cubicBezTo>
                  <a:pt x="2330100" y="844421"/>
                  <a:pt x="2333900" y="850913"/>
                  <a:pt x="2330702" y="857273"/>
                </a:cubicBezTo>
                <a:cubicBezTo>
                  <a:pt x="2327504" y="863633"/>
                  <a:pt x="2325253" y="874542"/>
                  <a:pt x="2323948" y="890001"/>
                </a:cubicBezTo>
                <a:cubicBezTo>
                  <a:pt x="2322643" y="905460"/>
                  <a:pt x="2325392" y="915584"/>
                  <a:pt x="2332197" y="920373"/>
                </a:cubicBezTo>
                <a:cubicBezTo>
                  <a:pt x="2339001" y="925163"/>
                  <a:pt x="2352263" y="927346"/>
                  <a:pt x="2371980" y="926923"/>
                </a:cubicBezTo>
                <a:cubicBezTo>
                  <a:pt x="2391698" y="926500"/>
                  <a:pt x="2405486" y="924428"/>
                  <a:pt x="2413345" y="920707"/>
                </a:cubicBezTo>
                <a:cubicBezTo>
                  <a:pt x="2421203" y="916986"/>
                  <a:pt x="2426824" y="912164"/>
                  <a:pt x="2430209" y="906241"/>
                </a:cubicBezTo>
                <a:cubicBezTo>
                  <a:pt x="2433593" y="900319"/>
                  <a:pt x="2437572" y="891589"/>
                  <a:pt x="2442147" y="880052"/>
                </a:cubicBezTo>
                <a:cubicBezTo>
                  <a:pt x="2446721" y="868516"/>
                  <a:pt x="2449421" y="869882"/>
                  <a:pt x="2450246" y="884150"/>
                </a:cubicBezTo>
                <a:cubicBezTo>
                  <a:pt x="2451070" y="898419"/>
                  <a:pt x="2453071" y="909647"/>
                  <a:pt x="2456247" y="917835"/>
                </a:cubicBezTo>
                <a:cubicBezTo>
                  <a:pt x="2459423" y="926023"/>
                  <a:pt x="2458649" y="932581"/>
                  <a:pt x="2453924" y="937506"/>
                </a:cubicBezTo>
                <a:cubicBezTo>
                  <a:pt x="2449199" y="942432"/>
                  <a:pt x="2441233" y="946293"/>
                  <a:pt x="2430026" y="949090"/>
                </a:cubicBezTo>
                <a:cubicBezTo>
                  <a:pt x="2418819" y="951886"/>
                  <a:pt x="2403733" y="953969"/>
                  <a:pt x="2384768" y="955338"/>
                </a:cubicBezTo>
                <a:cubicBezTo>
                  <a:pt x="2365803" y="956708"/>
                  <a:pt x="2347903" y="954754"/>
                  <a:pt x="2331068" y="949477"/>
                </a:cubicBezTo>
                <a:cubicBezTo>
                  <a:pt x="2314232" y="944200"/>
                  <a:pt x="2305334" y="933842"/>
                  <a:pt x="2304373" y="918405"/>
                </a:cubicBezTo>
                <a:cubicBezTo>
                  <a:pt x="2303412" y="902968"/>
                  <a:pt x="2303384" y="887337"/>
                  <a:pt x="2304287" y="871513"/>
                </a:cubicBezTo>
                <a:cubicBezTo>
                  <a:pt x="2305191" y="855688"/>
                  <a:pt x="2304036" y="845166"/>
                  <a:pt x="2300824" y="839946"/>
                </a:cubicBezTo>
                <a:lnTo>
                  <a:pt x="2278798" y="842076"/>
                </a:lnTo>
                <a:cubicBezTo>
                  <a:pt x="2281135" y="843410"/>
                  <a:pt x="2283971" y="846425"/>
                  <a:pt x="2287305" y="851121"/>
                </a:cubicBezTo>
                <a:cubicBezTo>
                  <a:pt x="2290639" y="855817"/>
                  <a:pt x="2290101" y="860535"/>
                  <a:pt x="2285692" y="865275"/>
                </a:cubicBezTo>
                <a:cubicBezTo>
                  <a:pt x="2281282" y="870014"/>
                  <a:pt x="2275704" y="877561"/>
                  <a:pt x="2268957" y="887914"/>
                </a:cubicBezTo>
                <a:cubicBezTo>
                  <a:pt x="2262209" y="898268"/>
                  <a:pt x="2250533" y="910364"/>
                  <a:pt x="2233927" y="924202"/>
                </a:cubicBezTo>
                <a:cubicBezTo>
                  <a:pt x="2217321" y="938041"/>
                  <a:pt x="2198349" y="946806"/>
                  <a:pt x="2177011" y="950499"/>
                </a:cubicBezTo>
                <a:cubicBezTo>
                  <a:pt x="2155673" y="954191"/>
                  <a:pt x="2154210" y="950753"/>
                  <a:pt x="2172623" y="940184"/>
                </a:cubicBezTo>
                <a:cubicBezTo>
                  <a:pt x="2191035" y="929616"/>
                  <a:pt x="2207079" y="917936"/>
                  <a:pt x="2220752" y="905144"/>
                </a:cubicBezTo>
                <a:cubicBezTo>
                  <a:pt x="2234425" y="892353"/>
                  <a:pt x="2244567" y="879658"/>
                  <a:pt x="2251178" y="867060"/>
                </a:cubicBezTo>
                <a:cubicBezTo>
                  <a:pt x="2257789" y="854462"/>
                  <a:pt x="2260693" y="847224"/>
                  <a:pt x="2259890" y="845345"/>
                </a:cubicBezTo>
                <a:lnTo>
                  <a:pt x="2257244" y="846335"/>
                </a:lnTo>
                <a:cubicBezTo>
                  <a:pt x="2251881" y="854681"/>
                  <a:pt x="2246937" y="855255"/>
                  <a:pt x="2242413" y="848056"/>
                </a:cubicBezTo>
                <a:cubicBezTo>
                  <a:pt x="2237888" y="840857"/>
                  <a:pt x="2234285" y="831002"/>
                  <a:pt x="2231604" y="818490"/>
                </a:cubicBezTo>
                <a:cubicBezTo>
                  <a:pt x="2228922" y="805978"/>
                  <a:pt x="2225068" y="795499"/>
                  <a:pt x="2220042" y="787053"/>
                </a:cubicBezTo>
                <a:cubicBezTo>
                  <a:pt x="2215016" y="778606"/>
                  <a:pt x="2215252" y="773813"/>
                  <a:pt x="2220752" y="772673"/>
                </a:cubicBezTo>
                <a:cubicBezTo>
                  <a:pt x="2226251" y="771533"/>
                  <a:pt x="2232339" y="771637"/>
                  <a:pt x="2239014" y="772985"/>
                </a:cubicBezTo>
                <a:cubicBezTo>
                  <a:pt x="2245690" y="774333"/>
                  <a:pt x="2258972" y="773845"/>
                  <a:pt x="2278862" y="771522"/>
                </a:cubicBezTo>
                <a:cubicBezTo>
                  <a:pt x="2280511" y="756608"/>
                  <a:pt x="2281787" y="746125"/>
                  <a:pt x="2282691" y="740074"/>
                </a:cubicBezTo>
                <a:cubicBezTo>
                  <a:pt x="2271305" y="741866"/>
                  <a:pt x="2261080" y="743214"/>
                  <a:pt x="2252017" y="744118"/>
                </a:cubicBezTo>
                <a:cubicBezTo>
                  <a:pt x="2242954" y="745021"/>
                  <a:pt x="2234551" y="741931"/>
                  <a:pt x="2226807" y="734847"/>
                </a:cubicBezTo>
                <a:cubicBezTo>
                  <a:pt x="2219063" y="727763"/>
                  <a:pt x="2220913" y="723927"/>
                  <a:pt x="2232357" y="723339"/>
                </a:cubicBezTo>
                <a:cubicBezTo>
                  <a:pt x="2243800" y="722751"/>
                  <a:pt x="2261080" y="720808"/>
                  <a:pt x="2284197" y="717510"/>
                </a:cubicBezTo>
                <a:cubicBezTo>
                  <a:pt x="2284985" y="707113"/>
                  <a:pt x="2285380" y="697512"/>
                  <a:pt x="2285380" y="688707"/>
                </a:cubicBezTo>
                <a:cubicBezTo>
                  <a:pt x="2285380" y="680462"/>
                  <a:pt x="2283358" y="671861"/>
                  <a:pt x="2279314" y="662906"/>
                </a:cubicBezTo>
                <a:cubicBezTo>
                  <a:pt x="2276281" y="656189"/>
                  <a:pt x="2277358" y="652657"/>
                  <a:pt x="2282544" y="652308"/>
                </a:cubicBezTo>
                <a:close/>
                <a:moveTo>
                  <a:pt x="538223" y="648601"/>
                </a:moveTo>
                <a:cubicBezTo>
                  <a:pt x="539873" y="648615"/>
                  <a:pt x="541911" y="648978"/>
                  <a:pt x="544336" y="649688"/>
                </a:cubicBezTo>
                <a:cubicBezTo>
                  <a:pt x="554038" y="652527"/>
                  <a:pt x="562161" y="655883"/>
                  <a:pt x="568707" y="659754"/>
                </a:cubicBezTo>
                <a:cubicBezTo>
                  <a:pt x="575254" y="663626"/>
                  <a:pt x="577273" y="667143"/>
                  <a:pt x="574763" y="670305"/>
                </a:cubicBezTo>
                <a:cubicBezTo>
                  <a:pt x="572253" y="673467"/>
                  <a:pt x="567213" y="681372"/>
                  <a:pt x="559641" y="694020"/>
                </a:cubicBezTo>
                <a:cubicBezTo>
                  <a:pt x="567915" y="693203"/>
                  <a:pt x="580628" y="691647"/>
                  <a:pt x="597779" y="689353"/>
                </a:cubicBezTo>
                <a:cubicBezTo>
                  <a:pt x="614930" y="687058"/>
                  <a:pt x="627485" y="690887"/>
                  <a:pt x="635444" y="700839"/>
                </a:cubicBezTo>
                <a:cubicBezTo>
                  <a:pt x="643402" y="710791"/>
                  <a:pt x="636182" y="715319"/>
                  <a:pt x="613782" y="714423"/>
                </a:cubicBezTo>
                <a:cubicBezTo>
                  <a:pt x="591383" y="713527"/>
                  <a:pt x="570963" y="714340"/>
                  <a:pt x="552521" y="716864"/>
                </a:cubicBezTo>
                <a:cubicBezTo>
                  <a:pt x="537106" y="740440"/>
                  <a:pt x="527756" y="752227"/>
                  <a:pt x="524472" y="752227"/>
                </a:cubicBezTo>
                <a:cubicBezTo>
                  <a:pt x="519912" y="752227"/>
                  <a:pt x="517858" y="749248"/>
                  <a:pt x="518309" y="743290"/>
                </a:cubicBezTo>
                <a:cubicBezTo>
                  <a:pt x="518761" y="737331"/>
                  <a:pt x="521682" y="728609"/>
                  <a:pt x="527075" y="717122"/>
                </a:cubicBezTo>
                <a:lnTo>
                  <a:pt x="482483" y="723447"/>
                </a:lnTo>
                <a:cubicBezTo>
                  <a:pt x="481508" y="744426"/>
                  <a:pt x="478235" y="754063"/>
                  <a:pt x="472664" y="752356"/>
                </a:cubicBezTo>
                <a:cubicBezTo>
                  <a:pt x="467093" y="750650"/>
                  <a:pt x="462221" y="742505"/>
                  <a:pt x="458048" y="727921"/>
                </a:cubicBezTo>
                <a:cubicBezTo>
                  <a:pt x="431892" y="732380"/>
                  <a:pt x="414644" y="735069"/>
                  <a:pt x="406305" y="735987"/>
                </a:cubicBezTo>
                <a:cubicBezTo>
                  <a:pt x="397966" y="736905"/>
                  <a:pt x="388566" y="732839"/>
                  <a:pt x="378105" y="723791"/>
                </a:cubicBezTo>
                <a:cubicBezTo>
                  <a:pt x="367644" y="714742"/>
                  <a:pt x="369368" y="710895"/>
                  <a:pt x="383278" y="712250"/>
                </a:cubicBezTo>
                <a:cubicBezTo>
                  <a:pt x="397188" y="713606"/>
                  <a:pt x="420828" y="712240"/>
                  <a:pt x="454197" y="708153"/>
                </a:cubicBezTo>
                <a:cubicBezTo>
                  <a:pt x="449953" y="695691"/>
                  <a:pt x="444618" y="684821"/>
                  <a:pt x="438194" y="675543"/>
                </a:cubicBezTo>
                <a:cubicBezTo>
                  <a:pt x="431769" y="666265"/>
                  <a:pt x="437581" y="663318"/>
                  <a:pt x="455628" y="666702"/>
                </a:cubicBezTo>
                <a:cubicBezTo>
                  <a:pt x="473675" y="670087"/>
                  <a:pt x="482247" y="675740"/>
                  <a:pt x="481343" y="683663"/>
                </a:cubicBezTo>
                <a:cubicBezTo>
                  <a:pt x="480440" y="691586"/>
                  <a:pt x="480304" y="698186"/>
                  <a:pt x="480935" y="703463"/>
                </a:cubicBezTo>
                <a:lnTo>
                  <a:pt x="530345" y="698495"/>
                </a:lnTo>
                <a:cubicBezTo>
                  <a:pt x="535363" y="679680"/>
                  <a:pt x="536524" y="666132"/>
                  <a:pt x="533829" y="657851"/>
                </a:cubicBezTo>
                <a:cubicBezTo>
                  <a:pt x="531807" y="651640"/>
                  <a:pt x="533272" y="648556"/>
                  <a:pt x="538223" y="648601"/>
                </a:cubicBezTo>
                <a:close/>
                <a:moveTo>
                  <a:pt x="472955" y="246130"/>
                </a:moveTo>
                <a:cubicBezTo>
                  <a:pt x="484556" y="247062"/>
                  <a:pt x="497183" y="249808"/>
                  <a:pt x="510834" y="254368"/>
                </a:cubicBezTo>
                <a:cubicBezTo>
                  <a:pt x="526394" y="258269"/>
                  <a:pt x="537292" y="265102"/>
                  <a:pt x="543530" y="274867"/>
                </a:cubicBezTo>
                <a:cubicBezTo>
                  <a:pt x="549768" y="284633"/>
                  <a:pt x="551385" y="292653"/>
                  <a:pt x="548380" y="298927"/>
                </a:cubicBezTo>
                <a:cubicBezTo>
                  <a:pt x="545376" y="305201"/>
                  <a:pt x="538023" y="305315"/>
                  <a:pt x="526322" y="299271"/>
                </a:cubicBezTo>
                <a:cubicBezTo>
                  <a:pt x="514620" y="293226"/>
                  <a:pt x="499900" y="282625"/>
                  <a:pt x="482161" y="267468"/>
                </a:cubicBezTo>
                <a:cubicBezTo>
                  <a:pt x="464422" y="252310"/>
                  <a:pt x="461353" y="245197"/>
                  <a:pt x="472955" y="246130"/>
                </a:cubicBezTo>
                <a:close/>
                <a:moveTo>
                  <a:pt x="111005" y="246130"/>
                </a:moveTo>
                <a:cubicBezTo>
                  <a:pt x="122606" y="247062"/>
                  <a:pt x="135232" y="249808"/>
                  <a:pt x="148884" y="254368"/>
                </a:cubicBezTo>
                <a:cubicBezTo>
                  <a:pt x="164444" y="258269"/>
                  <a:pt x="175342" y="265102"/>
                  <a:pt x="181580" y="274867"/>
                </a:cubicBezTo>
                <a:cubicBezTo>
                  <a:pt x="187818" y="284633"/>
                  <a:pt x="189435" y="292653"/>
                  <a:pt x="186431" y="298927"/>
                </a:cubicBezTo>
                <a:cubicBezTo>
                  <a:pt x="183426" y="305201"/>
                  <a:pt x="176073" y="305315"/>
                  <a:pt x="164372" y="299271"/>
                </a:cubicBezTo>
                <a:cubicBezTo>
                  <a:pt x="152670" y="293226"/>
                  <a:pt x="137950" y="282625"/>
                  <a:pt x="120211" y="267468"/>
                </a:cubicBezTo>
                <a:cubicBezTo>
                  <a:pt x="102473" y="252310"/>
                  <a:pt x="99404" y="245197"/>
                  <a:pt x="111005" y="246130"/>
                </a:cubicBezTo>
                <a:close/>
                <a:moveTo>
                  <a:pt x="4690576" y="235404"/>
                </a:moveTo>
                <a:cubicBezTo>
                  <a:pt x="4694559" y="234761"/>
                  <a:pt x="4698961" y="235059"/>
                  <a:pt x="4703783" y="236299"/>
                </a:cubicBezTo>
                <a:cubicBezTo>
                  <a:pt x="4713427" y="238780"/>
                  <a:pt x="4719726" y="243997"/>
                  <a:pt x="4722680" y="251948"/>
                </a:cubicBezTo>
                <a:cubicBezTo>
                  <a:pt x="4725634" y="259900"/>
                  <a:pt x="4725218" y="269848"/>
                  <a:pt x="4721432" y="281794"/>
                </a:cubicBezTo>
                <a:cubicBezTo>
                  <a:pt x="4717646" y="293739"/>
                  <a:pt x="4710770" y="305165"/>
                  <a:pt x="4700804" y="316070"/>
                </a:cubicBezTo>
                <a:cubicBezTo>
                  <a:pt x="4690837" y="326976"/>
                  <a:pt x="4681230" y="332913"/>
                  <a:pt x="4671980" y="333881"/>
                </a:cubicBezTo>
                <a:cubicBezTo>
                  <a:pt x="4662731" y="334849"/>
                  <a:pt x="4660924" y="332364"/>
                  <a:pt x="4666559" y="326428"/>
                </a:cubicBezTo>
                <a:cubicBezTo>
                  <a:pt x="4672195" y="320491"/>
                  <a:pt x="4677390" y="314500"/>
                  <a:pt x="4682144" y="308456"/>
                </a:cubicBezTo>
                <a:cubicBezTo>
                  <a:pt x="4686897" y="302411"/>
                  <a:pt x="4691031" y="295173"/>
                  <a:pt x="4694544" y="286741"/>
                </a:cubicBezTo>
                <a:cubicBezTo>
                  <a:pt x="4688220" y="286741"/>
                  <a:pt x="4682904" y="285124"/>
                  <a:pt x="4678595" y="281890"/>
                </a:cubicBezTo>
                <a:cubicBezTo>
                  <a:pt x="4674285" y="278657"/>
                  <a:pt x="4671367" y="274426"/>
                  <a:pt x="4669840" y="269199"/>
                </a:cubicBezTo>
                <a:cubicBezTo>
                  <a:pt x="4668313" y="263972"/>
                  <a:pt x="4668033" y="259090"/>
                  <a:pt x="4669001" y="254551"/>
                </a:cubicBezTo>
                <a:cubicBezTo>
                  <a:pt x="4669969" y="250012"/>
                  <a:pt x="4673597" y="245215"/>
                  <a:pt x="4679885" y="240160"/>
                </a:cubicBezTo>
                <a:cubicBezTo>
                  <a:pt x="4683029" y="237633"/>
                  <a:pt x="4686593" y="236048"/>
                  <a:pt x="4690576" y="235404"/>
                </a:cubicBezTo>
                <a:close/>
                <a:moveTo>
                  <a:pt x="3080851" y="235404"/>
                </a:moveTo>
                <a:cubicBezTo>
                  <a:pt x="3084834" y="234761"/>
                  <a:pt x="3089236" y="235059"/>
                  <a:pt x="3094058" y="236299"/>
                </a:cubicBezTo>
                <a:cubicBezTo>
                  <a:pt x="3103702" y="238780"/>
                  <a:pt x="3110001" y="243997"/>
                  <a:pt x="3112955" y="251948"/>
                </a:cubicBezTo>
                <a:cubicBezTo>
                  <a:pt x="3115909" y="259900"/>
                  <a:pt x="3115493" y="269848"/>
                  <a:pt x="3111707" y="281794"/>
                </a:cubicBezTo>
                <a:cubicBezTo>
                  <a:pt x="3107921" y="293739"/>
                  <a:pt x="3101045" y="305165"/>
                  <a:pt x="3091079" y="316070"/>
                </a:cubicBezTo>
                <a:cubicBezTo>
                  <a:pt x="3081112" y="326976"/>
                  <a:pt x="3071504" y="332913"/>
                  <a:pt x="3062255" y="333881"/>
                </a:cubicBezTo>
                <a:cubicBezTo>
                  <a:pt x="3053006" y="334849"/>
                  <a:pt x="3051199" y="332364"/>
                  <a:pt x="3056834" y="326428"/>
                </a:cubicBezTo>
                <a:cubicBezTo>
                  <a:pt x="3062470" y="320491"/>
                  <a:pt x="3067665" y="314500"/>
                  <a:pt x="3072419" y="308456"/>
                </a:cubicBezTo>
                <a:cubicBezTo>
                  <a:pt x="3077172" y="302411"/>
                  <a:pt x="3081306" y="295173"/>
                  <a:pt x="3084819" y="286741"/>
                </a:cubicBezTo>
                <a:cubicBezTo>
                  <a:pt x="3078495" y="286741"/>
                  <a:pt x="3073178" y="285124"/>
                  <a:pt x="3068869" y="281890"/>
                </a:cubicBezTo>
                <a:cubicBezTo>
                  <a:pt x="3064560" y="278657"/>
                  <a:pt x="3061642" y="274426"/>
                  <a:pt x="3060115" y="269199"/>
                </a:cubicBezTo>
                <a:cubicBezTo>
                  <a:pt x="3058587" y="263972"/>
                  <a:pt x="3058308" y="259090"/>
                  <a:pt x="3059276" y="254551"/>
                </a:cubicBezTo>
                <a:cubicBezTo>
                  <a:pt x="3060244" y="250012"/>
                  <a:pt x="3063872" y="245215"/>
                  <a:pt x="3070160" y="240160"/>
                </a:cubicBezTo>
                <a:cubicBezTo>
                  <a:pt x="3073304" y="237633"/>
                  <a:pt x="3076867" y="236048"/>
                  <a:pt x="3080851" y="235404"/>
                </a:cubicBezTo>
                <a:close/>
                <a:moveTo>
                  <a:pt x="2173012" y="225146"/>
                </a:moveTo>
                <a:cubicBezTo>
                  <a:pt x="2172847" y="225483"/>
                  <a:pt x="2163085" y="227738"/>
                  <a:pt x="2143726" y="231911"/>
                </a:cubicBezTo>
                <a:cubicBezTo>
                  <a:pt x="2144543" y="240057"/>
                  <a:pt x="2145231" y="245678"/>
                  <a:pt x="2145791" y="248775"/>
                </a:cubicBezTo>
                <a:cubicBezTo>
                  <a:pt x="2157076" y="246180"/>
                  <a:pt x="2165014" y="244559"/>
                  <a:pt x="2169602" y="243914"/>
                </a:cubicBezTo>
                <a:cubicBezTo>
                  <a:pt x="2170233" y="241161"/>
                  <a:pt x="2171001" y="237260"/>
                  <a:pt x="2171904" y="232212"/>
                </a:cubicBezTo>
                <a:cubicBezTo>
                  <a:pt x="2172808" y="227165"/>
                  <a:pt x="2173177" y="224809"/>
                  <a:pt x="2173012" y="225146"/>
                </a:cubicBezTo>
                <a:close/>
                <a:moveTo>
                  <a:pt x="2177456" y="203246"/>
                </a:moveTo>
                <a:cubicBezTo>
                  <a:pt x="2179079" y="203090"/>
                  <a:pt x="2181354" y="203503"/>
                  <a:pt x="2184283" y="204486"/>
                </a:cubicBezTo>
                <a:cubicBezTo>
                  <a:pt x="2190141" y="206450"/>
                  <a:pt x="2195867" y="209426"/>
                  <a:pt x="2201459" y="213412"/>
                </a:cubicBezTo>
                <a:cubicBezTo>
                  <a:pt x="2207052" y="217399"/>
                  <a:pt x="2206769" y="222278"/>
                  <a:pt x="2200610" y="228050"/>
                </a:cubicBezTo>
                <a:cubicBezTo>
                  <a:pt x="2194451" y="233822"/>
                  <a:pt x="2189887" y="238974"/>
                  <a:pt x="2186918" y="243505"/>
                </a:cubicBezTo>
                <a:cubicBezTo>
                  <a:pt x="2193214" y="252898"/>
                  <a:pt x="2191084" y="258312"/>
                  <a:pt x="2180530" y="259746"/>
                </a:cubicBezTo>
                <a:lnTo>
                  <a:pt x="2146672" y="263488"/>
                </a:lnTo>
                <a:cubicBezTo>
                  <a:pt x="2146027" y="265439"/>
                  <a:pt x="2144188" y="267102"/>
                  <a:pt x="2141155" y="268479"/>
                </a:cubicBezTo>
                <a:cubicBezTo>
                  <a:pt x="2138122" y="269855"/>
                  <a:pt x="2134867" y="267396"/>
                  <a:pt x="2131389" y="261101"/>
                </a:cubicBezTo>
                <a:cubicBezTo>
                  <a:pt x="2127912" y="254805"/>
                  <a:pt x="2125496" y="248704"/>
                  <a:pt x="2124140" y="242795"/>
                </a:cubicBezTo>
                <a:cubicBezTo>
                  <a:pt x="2122785" y="236887"/>
                  <a:pt x="2121183" y="231008"/>
                  <a:pt x="2119333" y="225157"/>
                </a:cubicBezTo>
                <a:cubicBezTo>
                  <a:pt x="2117483" y="219306"/>
                  <a:pt x="2120534" y="216833"/>
                  <a:pt x="2128486" y="217736"/>
                </a:cubicBezTo>
                <a:cubicBezTo>
                  <a:pt x="2136437" y="218639"/>
                  <a:pt x="2145945" y="217460"/>
                  <a:pt x="2157008" y="214198"/>
                </a:cubicBezTo>
                <a:cubicBezTo>
                  <a:pt x="2168072" y="210935"/>
                  <a:pt x="2173919" y="208010"/>
                  <a:pt x="2174550" y="205421"/>
                </a:cubicBezTo>
                <a:cubicBezTo>
                  <a:pt x="2174865" y="204127"/>
                  <a:pt x="2175834" y="203402"/>
                  <a:pt x="2177456" y="203246"/>
                </a:cubicBezTo>
                <a:close/>
                <a:moveTo>
                  <a:pt x="497509" y="184782"/>
                </a:moveTo>
                <a:cubicBezTo>
                  <a:pt x="515584" y="186202"/>
                  <a:pt x="527085" y="191393"/>
                  <a:pt x="532011" y="200356"/>
                </a:cubicBezTo>
                <a:cubicBezTo>
                  <a:pt x="536937" y="209318"/>
                  <a:pt x="538447" y="216732"/>
                  <a:pt x="536539" y="222597"/>
                </a:cubicBezTo>
                <a:cubicBezTo>
                  <a:pt x="534632" y="228462"/>
                  <a:pt x="528354" y="228803"/>
                  <a:pt x="517707" y="223619"/>
                </a:cubicBezTo>
                <a:cubicBezTo>
                  <a:pt x="507059" y="218435"/>
                  <a:pt x="496573" y="211147"/>
                  <a:pt x="486248" y="201754"/>
                </a:cubicBezTo>
                <a:cubicBezTo>
                  <a:pt x="475679" y="189020"/>
                  <a:pt x="479433" y="183362"/>
                  <a:pt x="497509" y="184782"/>
                </a:cubicBezTo>
                <a:close/>
                <a:moveTo>
                  <a:pt x="135559" y="184782"/>
                </a:moveTo>
                <a:cubicBezTo>
                  <a:pt x="153635" y="186202"/>
                  <a:pt x="165135" y="191393"/>
                  <a:pt x="170061" y="200356"/>
                </a:cubicBezTo>
                <a:cubicBezTo>
                  <a:pt x="174987" y="209318"/>
                  <a:pt x="176497" y="216732"/>
                  <a:pt x="174589" y="222597"/>
                </a:cubicBezTo>
                <a:cubicBezTo>
                  <a:pt x="172682" y="228462"/>
                  <a:pt x="166405" y="228803"/>
                  <a:pt x="155757" y="223619"/>
                </a:cubicBezTo>
                <a:cubicBezTo>
                  <a:pt x="145109" y="218435"/>
                  <a:pt x="134623" y="211147"/>
                  <a:pt x="124298" y="201754"/>
                </a:cubicBezTo>
                <a:cubicBezTo>
                  <a:pt x="113729" y="189020"/>
                  <a:pt x="117483" y="183362"/>
                  <a:pt x="135559" y="184782"/>
                </a:cubicBezTo>
                <a:close/>
                <a:moveTo>
                  <a:pt x="6299219" y="184261"/>
                </a:moveTo>
                <a:cubicBezTo>
                  <a:pt x="6303020" y="184207"/>
                  <a:pt x="6302870" y="186489"/>
                  <a:pt x="6298764" y="191106"/>
                </a:cubicBezTo>
                <a:cubicBezTo>
                  <a:pt x="6290554" y="200341"/>
                  <a:pt x="6278853" y="210322"/>
                  <a:pt x="6263660" y="221049"/>
                </a:cubicBezTo>
                <a:cubicBezTo>
                  <a:pt x="6248466" y="231775"/>
                  <a:pt x="6238177" y="239555"/>
                  <a:pt x="6232792" y="244387"/>
                </a:cubicBezTo>
                <a:cubicBezTo>
                  <a:pt x="6227408" y="249220"/>
                  <a:pt x="6219062" y="246122"/>
                  <a:pt x="6207754" y="235095"/>
                </a:cubicBezTo>
                <a:cubicBezTo>
                  <a:pt x="6196447" y="224067"/>
                  <a:pt x="6195982" y="217994"/>
                  <a:pt x="6206356" y="216876"/>
                </a:cubicBezTo>
                <a:cubicBezTo>
                  <a:pt x="6216731" y="215757"/>
                  <a:pt x="6226411" y="213269"/>
                  <a:pt x="6235395" y="209411"/>
                </a:cubicBezTo>
                <a:cubicBezTo>
                  <a:pt x="6244380" y="205554"/>
                  <a:pt x="6257898" y="199560"/>
                  <a:pt x="6275952" y="191429"/>
                </a:cubicBezTo>
                <a:cubicBezTo>
                  <a:pt x="6287662" y="186704"/>
                  <a:pt x="6295417" y="184314"/>
                  <a:pt x="6299219" y="184261"/>
                </a:cubicBezTo>
                <a:close/>
                <a:moveTo>
                  <a:pt x="6626976" y="174715"/>
                </a:moveTo>
                <a:lnTo>
                  <a:pt x="6576558" y="178669"/>
                </a:lnTo>
                <a:lnTo>
                  <a:pt x="6581040" y="179856"/>
                </a:lnTo>
                <a:cubicBezTo>
                  <a:pt x="6592706" y="184302"/>
                  <a:pt x="6599030" y="189626"/>
                  <a:pt x="6600012" y="195828"/>
                </a:cubicBezTo>
                <a:cubicBezTo>
                  <a:pt x="6600995" y="202030"/>
                  <a:pt x="6599424" y="207934"/>
                  <a:pt x="6595302" y="213541"/>
                </a:cubicBezTo>
                <a:cubicBezTo>
                  <a:pt x="6591178" y="219149"/>
                  <a:pt x="6586514" y="218008"/>
                  <a:pt x="6581309" y="210121"/>
                </a:cubicBezTo>
                <a:cubicBezTo>
                  <a:pt x="6576104" y="202234"/>
                  <a:pt x="6571658" y="195064"/>
                  <a:pt x="6567972" y="188611"/>
                </a:cubicBezTo>
                <a:cubicBezTo>
                  <a:pt x="6567234" y="186041"/>
                  <a:pt x="6566953" y="183930"/>
                  <a:pt x="6567128" y="182280"/>
                </a:cubicBezTo>
                <a:lnTo>
                  <a:pt x="6568720" y="179284"/>
                </a:lnTo>
                <a:lnTo>
                  <a:pt x="6543322" y="181276"/>
                </a:lnTo>
                <a:cubicBezTo>
                  <a:pt x="6531290" y="205296"/>
                  <a:pt x="6523683" y="217901"/>
                  <a:pt x="6520500" y="219091"/>
                </a:cubicBezTo>
                <a:cubicBezTo>
                  <a:pt x="6557382" y="219134"/>
                  <a:pt x="6591211" y="219134"/>
                  <a:pt x="6621985" y="219091"/>
                </a:cubicBezTo>
                <a:cubicBezTo>
                  <a:pt x="6623548" y="210630"/>
                  <a:pt x="6625212" y="195838"/>
                  <a:pt x="6626976" y="174715"/>
                </a:cubicBezTo>
                <a:close/>
                <a:moveTo>
                  <a:pt x="3588501" y="174715"/>
                </a:moveTo>
                <a:lnTo>
                  <a:pt x="3538082" y="178669"/>
                </a:lnTo>
                <a:lnTo>
                  <a:pt x="3542565" y="179856"/>
                </a:lnTo>
                <a:cubicBezTo>
                  <a:pt x="3554231" y="184302"/>
                  <a:pt x="3560555" y="189626"/>
                  <a:pt x="3561538" y="195828"/>
                </a:cubicBezTo>
                <a:cubicBezTo>
                  <a:pt x="3562520" y="202030"/>
                  <a:pt x="3560950" y="207934"/>
                  <a:pt x="3556827" y="213541"/>
                </a:cubicBezTo>
                <a:cubicBezTo>
                  <a:pt x="3552704" y="219149"/>
                  <a:pt x="3548040" y="218008"/>
                  <a:pt x="3542834" y="210121"/>
                </a:cubicBezTo>
                <a:cubicBezTo>
                  <a:pt x="3537629" y="202234"/>
                  <a:pt x="3533183" y="195064"/>
                  <a:pt x="3529498" y="188611"/>
                </a:cubicBezTo>
                <a:cubicBezTo>
                  <a:pt x="3528759" y="186041"/>
                  <a:pt x="3528478" y="183930"/>
                  <a:pt x="3528653" y="182280"/>
                </a:cubicBezTo>
                <a:lnTo>
                  <a:pt x="3530245" y="179284"/>
                </a:lnTo>
                <a:lnTo>
                  <a:pt x="3504847" y="181276"/>
                </a:lnTo>
                <a:cubicBezTo>
                  <a:pt x="3492816" y="205296"/>
                  <a:pt x="3485208" y="217901"/>
                  <a:pt x="3482025" y="219091"/>
                </a:cubicBezTo>
                <a:cubicBezTo>
                  <a:pt x="3518908" y="219134"/>
                  <a:pt x="3552736" y="219134"/>
                  <a:pt x="3583510" y="219091"/>
                </a:cubicBezTo>
                <a:cubicBezTo>
                  <a:pt x="3585073" y="210630"/>
                  <a:pt x="3586737" y="195838"/>
                  <a:pt x="3588501" y="174715"/>
                </a:cubicBezTo>
                <a:close/>
                <a:moveTo>
                  <a:pt x="4169598" y="171951"/>
                </a:moveTo>
                <a:cubicBezTo>
                  <a:pt x="4158871" y="172819"/>
                  <a:pt x="4150063" y="176497"/>
                  <a:pt x="4143173" y="182986"/>
                </a:cubicBezTo>
                <a:cubicBezTo>
                  <a:pt x="4136282" y="189475"/>
                  <a:pt x="4132622" y="197746"/>
                  <a:pt x="4132192" y="207798"/>
                </a:cubicBezTo>
                <a:cubicBezTo>
                  <a:pt x="4131776" y="217836"/>
                  <a:pt x="4133443" y="226602"/>
                  <a:pt x="4137193" y="234095"/>
                </a:cubicBezTo>
                <a:cubicBezTo>
                  <a:pt x="4140942" y="241587"/>
                  <a:pt x="4147672" y="246133"/>
                  <a:pt x="4157380" y="247732"/>
                </a:cubicBezTo>
                <a:cubicBezTo>
                  <a:pt x="4167088" y="249331"/>
                  <a:pt x="4177248" y="249116"/>
                  <a:pt x="4187860" y="247087"/>
                </a:cubicBezTo>
                <a:cubicBezTo>
                  <a:pt x="4198472" y="245058"/>
                  <a:pt x="4205897" y="239415"/>
                  <a:pt x="4210134" y="230158"/>
                </a:cubicBezTo>
                <a:cubicBezTo>
                  <a:pt x="4214372" y="220902"/>
                  <a:pt x="4215859" y="211760"/>
                  <a:pt x="4214598" y="202733"/>
                </a:cubicBezTo>
                <a:cubicBezTo>
                  <a:pt x="4213335" y="193705"/>
                  <a:pt x="4208202" y="186102"/>
                  <a:pt x="4199196" y="179921"/>
                </a:cubicBezTo>
                <a:cubicBezTo>
                  <a:pt x="4190190" y="173740"/>
                  <a:pt x="4180324" y="171084"/>
                  <a:pt x="4169598" y="171951"/>
                </a:cubicBezTo>
                <a:close/>
                <a:moveTo>
                  <a:pt x="5186075" y="171526"/>
                </a:moveTo>
                <a:cubicBezTo>
                  <a:pt x="5189874" y="171731"/>
                  <a:pt x="5193479" y="173181"/>
                  <a:pt x="5196893" y="175877"/>
                </a:cubicBezTo>
                <a:cubicBezTo>
                  <a:pt x="5203718" y="181269"/>
                  <a:pt x="5209382" y="186661"/>
                  <a:pt x="5213885" y="192053"/>
                </a:cubicBezTo>
                <a:cubicBezTo>
                  <a:pt x="5219750" y="198305"/>
                  <a:pt x="5220034" y="203098"/>
                  <a:pt x="5214735" y="206432"/>
                </a:cubicBezTo>
                <a:cubicBezTo>
                  <a:pt x="5209437" y="209766"/>
                  <a:pt x="5204815" y="215381"/>
                  <a:pt x="5200871" y="223275"/>
                </a:cubicBezTo>
                <a:cubicBezTo>
                  <a:pt x="5196928" y="231169"/>
                  <a:pt x="5190471" y="245208"/>
                  <a:pt x="5181502" y="265392"/>
                </a:cubicBezTo>
                <a:cubicBezTo>
                  <a:pt x="5172532" y="285576"/>
                  <a:pt x="5163870" y="299805"/>
                  <a:pt x="5155517" y="308079"/>
                </a:cubicBezTo>
                <a:cubicBezTo>
                  <a:pt x="5147164" y="316354"/>
                  <a:pt x="5141847" y="314109"/>
                  <a:pt x="5139568" y="301347"/>
                </a:cubicBezTo>
                <a:cubicBezTo>
                  <a:pt x="5137287" y="288584"/>
                  <a:pt x="5140223" y="277183"/>
                  <a:pt x="5148376" y="267145"/>
                </a:cubicBezTo>
                <a:cubicBezTo>
                  <a:pt x="5156528" y="257107"/>
                  <a:pt x="5163727" y="243616"/>
                  <a:pt x="5169972" y="226674"/>
                </a:cubicBezTo>
                <a:cubicBezTo>
                  <a:pt x="5176217" y="209731"/>
                  <a:pt x="5178368" y="200883"/>
                  <a:pt x="5176425" y="200130"/>
                </a:cubicBezTo>
                <a:cubicBezTo>
                  <a:pt x="5174482" y="199377"/>
                  <a:pt x="5163881" y="200560"/>
                  <a:pt x="5144622" y="203679"/>
                </a:cubicBezTo>
                <a:cubicBezTo>
                  <a:pt x="5125363" y="206798"/>
                  <a:pt x="5111636" y="209949"/>
                  <a:pt x="5103441" y="213133"/>
                </a:cubicBezTo>
                <a:cubicBezTo>
                  <a:pt x="5095245" y="216316"/>
                  <a:pt x="5085598" y="212932"/>
                  <a:pt x="5074498" y="202980"/>
                </a:cubicBezTo>
                <a:cubicBezTo>
                  <a:pt x="5063400" y="193028"/>
                  <a:pt x="5064522" y="188507"/>
                  <a:pt x="5077865" y="189418"/>
                </a:cubicBezTo>
                <a:cubicBezTo>
                  <a:pt x="5091208" y="190328"/>
                  <a:pt x="5108492" y="189238"/>
                  <a:pt x="5129716" y="186148"/>
                </a:cubicBezTo>
                <a:cubicBezTo>
                  <a:pt x="5150939" y="183058"/>
                  <a:pt x="5165735" y="179225"/>
                  <a:pt x="5174102" y="174651"/>
                </a:cubicBezTo>
                <a:cubicBezTo>
                  <a:pt x="5178286" y="172364"/>
                  <a:pt x="5182277" y="171322"/>
                  <a:pt x="5186075" y="171526"/>
                </a:cubicBezTo>
                <a:close/>
                <a:moveTo>
                  <a:pt x="2180064" y="169628"/>
                </a:moveTo>
                <a:cubicBezTo>
                  <a:pt x="2182963" y="169793"/>
                  <a:pt x="2186438" y="170571"/>
                  <a:pt x="2190489" y="171962"/>
                </a:cubicBezTo>
                <a:cubicBezTo>
                  <a:pt x="2199021" y="174084"/>
                  <a:pt x="2204833" y="177501"/>
                  <a:pt x="2207923" y="182212"/>
                </a:cubicBezTo>
                <a:cubicBezTo>
                  <a:pt x="2211013" y="186922"/>
                  <a:pt x="2211859" y="191798"/>
                  <a:pt x="2210461" y="196839"/>
                </a:cubicBezTo>
                <a:cubicBezTo>
                  <a:pt x="2209063" y="201879"/>
                  <a:pt x="2204804" y="202704"/>
                  <a:pt x="2197684" y="199312"/>
                </a:cubicBezTo>
                <a:cubicBezTo>
                  <a:pt x="2190564" y="195921"/>
                  <a:pt x="2183814" y="190880"/>
                  <a:pt x="2177432" y="184191"/>
                </a:cubicBezTo>
                <a:cubicBezTo>
                  <a:pt x="2171051" y="177501"/>
                  <a:pt x="2169606" y="173095"/>
                  <a:pt x="2173098" y="170973"/>
                </a:cubicBezTo>
                <a:cubicBezTo>
                  <a:pt x="2174844" y="169911"/>
                  <a:pt x="2177166" y="169463"/>
                  <a:pt x="2180064" y="169628"/>
                </a:cubicBezTo>
                <a:close/>
                <a:moveTo>
                  <a:pt x="2878232" y="150879"/>
                </a:moveTo>
                <a:cubicBezTo>
                  <a:pt x="2880820" y="151017"/>
                  <a:pt x="2884202" y="151929"/>
                  <a:pt x="2888376" y="153614"/>
                </a:cubicBezTo>
                <a:cubicBezTo>
                  <a:pt x="2905075" y="160354"/>
                  <a:pt x="2913425" y="168255"/>
                  <a:pt x="2913425" y="177318"/>
                </a:cubicBezTo>
                <a:cubicBezTo>
                  <a:pt x="2913425" y="186869"/>
                  <a:pt x="2911052" y="193096"/>
                  <a:pt x="2906305" y="196000"/>
                </a:cubicBezTo>
                <a:cubicBezTo>
                  <a:pt x="2901558" y="198904"/>
                  <a:pt x="2897400" y="198520"/>
                  <a:pt x="2893829" y="194849"/>
                </a:cubicBezTo>
                <a:cubicBezTo>
                  <a:pt x="2890258" y="191178"/>
                  <a:pt x="2884436" y="183069"/>
                  <a:pt x="2876363" y="170521"/>
                </a:cubicBezTo>
                <a:cubicBezTo>
                  <a:pt x="2869845" y="157012"/>
                  <a:pt x="2870468" y="150465"/>
                  <a:pt x="2878232" y="150879"/>
                </a:cubicBezTo>
                <a:close/>
                <a:moveTo>
                  <a:pt x="6241924" y="134168"/>
                </a:moveTo>
                <a:cubicBezTo>
                  <a:pt x="6258013" y="136047"/>
                  <a:pt x="6269062" y="140055"/>
                  <a:pt x="6275070" y="146193"/>
                </a:cubicBezTo>
                <a:cubicBezTo>
                  <a:pt x="6281080" y="152330"/>
                  <a:pt x="6282926" y="158618"/>
                  <a:pt x="6280610" y="165057"/>
                </a:cubicBezTo>
                <a:cubicBezTo>
                  <a:pt x="6278294" y="171496"/>
                  <a:pt x="6272762" y="173762"/>
                  <a:pt x="6264014" y="171854"/>
                </a:cubicBezTo>
                <a:cubicBezTo>
                  <a:pt x="6255267" y="169947"/>
                  <a:pt x="6245193" y="163759"/>
                  <a:pt x="6233792" y="153291"/>
                </a:cubicBezTo>
                <a:cubicBezTo>
                  <a:pt x="6223123" y="138664"/>
                  <a:pt x="6225834" y="132290"/>
                  <a:pt x="6241924" y="134168"/>
                </a:cubicBezTo>
                <a:close/>
                <a:moveTo>
                  <a:pt x="5516901" y="126124"/>
                </a:moveTo>
                <a:cubicBezTo>
                  <a:pt x="5499406" y="129723"/>
                  <a:pt x="5484162" y="132663"/>
                  <a:pt x="5471171" y="134943"/>
                </a:cubicBezTo>
                <a:cubicBezTo>
                  <a:pt x="5472031" y="147806"/>
                  <a:pt x="5472841" y="159206"/>
                  <a:pt x="5473601" y="169144"/>
                </a:cubicBezTo>
                <a:cubicBezTo>
                  <a:pt x="5485360" y="168370"/>
                  <a:pt x="5499793" y="166757"/>
                  <a:pt x="5516901" y="164304"/>
                </a:cubicBezTo>
                <a:close/>
                <a:moveTo>
                  <a:pt x="5134878" y="119240"/>
                </a:moveTo>
                <a:cubicBezTo>
                  <a:pt x="5145318" y="119240"/>
                  <a:pt x="5154560" y="120491"/>
                  <a:pt x="5162604" y="122994"/>
                </a:cubicBezTo>
                <a:cubicBezTo>
                  <a:pt x="5170650" y="125496"/>
                  <a:pt x="5176149" y="130236"/>
                  <a:pt x="5179103" y="137212"/>
                </a:cubicBezTo>
                <a:cubicBezTo>
                  <a:pt x="5182057" y="144189"/>
                  <a:pt x="5182588" y="150832"/>
                  <a:pt x="5180695" y="157141"/>
                </a:cubicBezTo>
                <a:cubicBezTo>
                  <a:pt x="5178802" y="163451"/>
                  <a:pt x="5172102" y="163573"/>
                  <a:pt x="5160594" y="157507"/>
                </a:cubicBezTo>
                <a:cubicBezTo>
                  <a:pt x="5149086" y="151441"/>
                  <a:pt x="5138944" y="144508"/>
                  <a:pt x="5130167" y="136707"/>
                </a:cubicBezTo>
                <a:cubicBezTo>
                  <a:pt x="5121549" y="125062"/>
                  <a:pt x="5123119" y="119240"/>
                  <a:pt x="5134878" y="119240"/>
                </a:cubicBezTo>
                <a:close/>
                <a:moveTo>
                  <a:pt x="6575926" y="115916"/>
                </a:moveTo>
                <a:cubicBezTo>
                  <a:pt x="6577523" y="115804"/>
                  <a:pt x="6579515" y="116112"/>
                  <a:pt x="6581901" y="116842"/>
                </a:cubicBezTo>
                <a:cubicBezTo>
                  <a:pt x="6591444" y="119760"/>
                  <a:pt x="6597994" y="123575"/>
                  <a:pt x="6601550" y="128285"/>
                </a:cubicBezTo>
                <a:cubicBezTo>
                  <a:pt x="6605107" y="132996"/>
                  <a:pt x="6605308" y="139213"/>
                  <a:pt x="6602152" y="146935"/>
                </a:cubicBezTo>
                <a:cubicBezTo>
                  <a:pt x="6598998" y="154657"/>
                  <a:pt x="6593875" y="154790"/>
                  <a:pt x="6586784" y="147333"/>
                </a:cubicBezTo>
                <a:cubicBezTo>
                  <a:pt x="6579692" y="139876"/>
                  <a:pt x="6574828" y="133530"/>
                  <a:pt x="6572188" y="128296"/>
                </a:cubicBezTo>
                <a:cubicBezTo>
                  <a:pt x="6569887" y="120380"/>
                  <a:pt x="6571133" y="116254"/>
                  <a:pt x="6575926" y="115916"/>
                </a:cubicBezTo>
                <a:close/>
                <a:moveTo>
                  <a:pt x="3537451" y="115916"/>
                </a:moveTo>
                <a:cubicBezTo>
                  <a:pt x="3539048" y="115804"/>
                  <a:pt x="3541040" y="116112"/>
                  <a:pt x="3543426" y="116842"/>
                </a:cubicBezTo>
                <a:cubicBezTo>
                  <a:pt x="3552969" y="119760"/>
                  <a:pt x="3559519" y="123575"/>
                  <a:pt x="3563076" y="128285"/>
                </a:cubicBezTo>
                <a:cubicBezTo>
                  <a:pt x="3566632" y="132996"/>
                  <a:pt x="3566833" y="139213"/>
                  <a:pt x="3563678" y="146935"/>
                </a:cubicBezTo>
                <a:cubicBezTo>
                  <a:pt x="3560523" y="154657"/>
                  <a:pt x="3555400" y="154790"/>
                  <a:pt x="3548309" y="147333"/>
                </a:cubicBezTo>
                <a:cubicBezTo>
                  <a:pt x="3541217" y="139876"/>
                  <a:pt x="3536352" y="133530"/>
                  <a:pt x="3533714" y="128296"/>
                </a:cubicBezTo>
                <a:cubicBezTo>
                  <a:pt x="3531412" y="120380"/>
                  <a:pt x="3532658" y="116254"/>
                  <a:pt x="3537451" y="115916"/>
                </a:cubicBezTo>
                <a:close/>
                <a:moveTo>
                  <a:pt x="2158028" y="108661"/>
                </a:moveTo>
                <a:lnTo>
                  <a:pt x="2150109" y="119982"/>
                </a:lnTo>
                <a:lnTo>
                  <a:pt x="2142592" y="128136"/>
                </a:lnTo>
                <a:lnTo>
                  <a:pt x="2146145" y="127307"/>
                </a:lnTo>
                <a:cubicBezTo>
                  <a:pt x="2153265" y="128210"/>
                  <a:pt x="2157087" y="128181"/>
                  <a:pt x="2157610" y="127221"/>
                </a:cubicBezTo>
                <a:cubicBezTo>
                  <a:pt x="2158134" y="126260"/>
                  <a:pt x="2158195" y="122442"/>
                  <a:pt x="2157793" y="115766"/>
                </a:cubicBezTo>
                <a:close/>
                <a:moveTo>
                  <a:pt x="6619146" y="107127"/>
                </a:moveTo>
                <a:cubicBezTo>
                  <a:pt x="6616206" y="107172"/>
                  <a:pt x="6612327" y="107639"/>
                  <a:pt x="6607508" y="108528"/>
                </a:cubicBezTo>
                <a:cubicBezTo>
                  <a:pt x="6597872" y="110306"/>
                  <a:pt x="6583847" y="112034"/>
                  <a:pt x="6565434" y="113712"/>
                </a:cubicBezTo>
                <a:cubicBezTo>
                  <a:pt x="6561577" y="126088"/>
                  <a:pt x="6556500" y="140966"/>
                  <a:pt x="6550205" y="158346"/>
                </a:cubicBezTo>
                <a:cubicBezTo>
                  <a:pt x="6575086" y="157500"/>
                  <a:pt x="6600698" y="155836"/>
                  <a:pt x="6627040" y="153356"/>
                </a:cubicBezTo>
                <a:cubicBezTo>
                  <a:pt x="6627900" y="124890"/>
                  <a:pt x="6627270" y="109858"/>
                  <a:pt x="6625147" y="108259"/>
                </a:cubicBezTo>
                <a:cubicBezTo>
                  <a:pt x="6624086" y="107460"/>
                  <a:pt x="6622086" y="107082"/>
                  <a:pt x="6619146" y="107127"/>
                </a:cubicBezTo>
                <a:close/>
                <a:moveTo>
                  <a:pt x="3580671" y="107127"/>
                </a:moveTo>
                <a:cubicBezTo>
                  <a:pt x="3577731" y="107172"/>
                  <a:pt x="3573852" y="107639"/>
                  <a:pt x="3569034" y="108528"/>
                </a:cubicBezTo>
                <a:cubicBezTo>
                  <a:pt x="3559397" y="110306"/>
                  <a:pt x="3545373" y="112034"/>
                  <a:pt x="3526960" y="113712"/>
                </a:cubicBezTo>
                <a:cubicBezTo>
                  <a:pt x="3523102" y="126088"/>
                  <a:pt x="3518026" y="140966"/>
                  <a:pt x="3511730" y="158346"/>
                </a:cubicBezTo>
                <a:cubicBezTo>
                  <a:pt x="3536611" y="157500"/>
                  <a:pt x="3562222" y="155836"/>
                  <a:pt x="3588565" y="153356"/>
                </a:cubicBezTo>
                <a:cubicBezTo>
                  <a:pt x="3589426" y="124890"/>
                  <a:pt x="3588795" y="109858"/>
                  <a:pt x="3586672" y="108259"/>
                </a:cubicBezTo>
                <a:cubicBezTo>
                  <a:pt x="3585611" y="107460"/>
                  <a:pt x="3583611" y="107082"/>
                  <a:pt x="3580671" y="107127"/>
                </a:cubicBezTo>
                <a:close/>
                <a:moveTo>
                  <a:pt x="4028517" y="102774"/>
                </a:moveTo>
                <a:cubicBezTo>
                  <a:pt x="4036925" y="102150"/>
                  <a:pt x="4044385" y="104721"/>
                  <a:pt x="4050897" y="110486"/>
                </a:cubicBezTo>
                <a:cubicBezTo>
                  <a:pt x="4059580" y="118172"/>
                  <a:pt x="4061373" y="123367"/>
                  <a:pt x="4056275" y="126070"/>
                </a:cubicBezTo>
                <a:cubicBezTo>
                  <a:pt x="4051177" y="128773"/>
                  <a:pt x="4043637" y="130350"/>
                  <a:pt x="4033657" y="130802"/>
                </a:cubicBezTo>
                <a:cubicBezTo>
                  <a:pt x="4023676" y="131254"/>
                  <a:pt x="4012318" y="132161"/>
                  <a:pt x="3999584" y="133523"/>
                </a:cubicBezTo>
                <a:cubicBezTo>
                  <a:pt x="3986850" y="134885"/>
                  <a:pt x="3976353" y="135846"/>
                  <a:pt x="3968093" y="136405"/>
                </a:cubicBezTo>
                <a:cubicBezTo>
                  <a:pt x="3972582" y="141252"/>
                  <a:pt x="3974145" y="145379"/>
                  <a:pt x="3972783" y="148785"/>
                </a:cubicBezTo>
                <a:cubicBezTo>
                  <a:pt x="3971420" y="152190"/>
                  <a:pt x="3970961" y="160906"/>
                  <a:pt x="3971406" y="174930"/>
                </a:cubicBezTo>
                <a:cubicBezTo>
                  <a:pt x="3971850" y="188955"/>
                  <a:pt x="3972750" y="202966"/>
                  <a:pt x="3974105" y="216962"/>
                </a:cubicBezTo>
                <a:cubicBezTo>
                  <a:pt x="3975461" y="230958"/>
                  <a:pt x="3975905" y="243308"/>
                  <a:pt x="3975439" y="254013"/>
                </a:cubicBezTo>
                <a:cubicBezTo>
                  <a:pt x="3974973" y="264718"/>
                  <a:pt x="3973553" y="273864"/>
                  <a:pt x="3971180" y="281450"/>
                </a:cubicBezTo>
                <a:cubicBezTo>
                  <a:pt x="3968807" y="289036"/>
                  <a:pt x="3963540" y="296761"/>
                  <a:pt x="3955381" y="304627"/>
                </a:cubicBezTo>
                <a:cubicBezTo>
                  <a:pt x="3947221" y="312493"/>
                  <a:pt x="3941937" y="312930"/>
                  <a:pt x="3939528" y="305939"/>
                </a:cubicBezTo>
                <a:cubicBezTo>
                  <a:pt x="3937118" y="298948"/>
                  <a:pt x="3933110" y="292219"/>
                  <a:pt x="3927503" y="285752"/>
                </a:cubicBezTo>
                <a:cubicBezTo>
                  <a:pt x="3921896" y="279284"/>
                  <a:pt x="3916658" y="273082"/>
                  <a:pt x="3911790" y="267145"/>
                </a:cubicBezTo>
                <a:cubicBezTo>
                  <a:pt x="3906921" y="261208"/>
                  <a:pt x="3910528" y="259588"/>
                  <a:pt x="3922610" y="262284"/>
                </a:cubicBezTo>
                <a:cubicBezTo>
                  <a:pt x="3934691" y="264980"/>
                  <a:pt x="3941442" y="265758"/>
                  <a:pt x="3942862" y="264618"/>
                </a:cubicBezTo>
                <a:cubicBezTo>
                  <a:pt x="3944281" y="263478"/>
                  <a:pt x="3945213" y="256293"/>
                  <a:pt x="3945658" y="243064"/>
                </a:cubicBezTo>
                <a:cubicBezTo>
                  <a:pt x="3946102" y="229836"/>
                  <a:pt x="3946325" y="216022"/>
                  <a:pt x="3946325" y="201625"/>
                </a:cubicBezTo>
                <a:cubicBezTo>
                  <a:pt x="3946325" y="187442"/>
                  <a:pt x="3945898" y="174321"/>
                  <a:pt x="3945045" y="162261"/>
                </a:cubicBezTo>
                <a:cubicBezTo>
                  <a:pt x="3944192" y="150201"/>
                  <a:pt x="3942804" y="143102"/>
                  <a:pt x="3940883" y="140966"/>
                </a:cubicBezTo>
                <a:cubicBezTo>
                  <a:pt x="3912905" y="146272"/>
                  <a:pt x="3893814" y="150298"/>
                  <a:pt x="3883612" y="153044"/>
                </a:cubicBezTo>
                <a:cubicBezTo>
                  <a:pt x="3873408" y="155790"/>
                  <a:pt x="3864887" y="153316"/>
                  <a:pt x="3858047" y="145623"/>
                </a:cubicBezTo>
                <a:cubicBezTo>
                  <a:pt x="3851206" y="137929"/>
                  <a:pt x="3850962" y="134082"/>
                  <a:pt x="3857315" y="134082"/>
                </a:cubicBezTo>
                <a:cubicBezTo>
                  <a:pt x="3860671" y="134082"/>
                  <a:pt x="3869820" y="132727"/>
                  <a:pt x="3884762" y="130017"/>
                </a:cubicBezTo>
                <a:cubicBezTo>
                  <a:pt x="3899705" y="127307"/>
                  <a:pt x="3922932" y="123288"/>
                  <a:pt x="3954445" y="117960"/>
                </a:cubicBezTo>
                <a:cubicBezTo>
                  <a:pt x="3985958" y="112633"/>
                  <a:pt x="4007740" y="108134"/>
                  <a:pt x="4019793" y="104463"/>
                </a:cubicBezTo>
                <a:cubicBezTo>
                  <a:pt x="4022807" y="103545"/>
                  <a:pt x="4025714" y="102982"/>
                  <a:pt x="4028517" y="102774"/>
                </a:cubicBezTo>
                <a:close/>
                <a:moveTo>
                  <a:pt x="1885392" y="102774"/>
                </a:moveTo>
                <a:cubicBezTo>
                  <a:pt x="1893800" y="102150"/>
                  <a:pt x="1901260" y="104721"/>
                  <a:pt x="1907772" y="110486"/>
                </a:cubicBezTo>
                <a:cubicBezTo>
                  <a:pt x="1916455" y="118172"/>
                  <a:pt x="1918248" y="123367"/>
                  <a:pt x="1913150" y="126070"/>
                </a:cubicBezTo>
                <a:cubicBezTo>
                  <a:pt x="1908052" y="128773"/>
                  <a:pt x="1900513" y="130350"/>
                  <a:pt x="1890532" y="130802"/>
                </a:cubicBezTo>
                <a:cubicBezTo>
                  <a:pt x="1880551" y="131254"/>
                  <a:pt x="1869194" y="132161"/>
                  <a:pt x="1856459" y="133523"/>
                </a:cubicBezTo>
                <a:cubicBezTo>
                  <a:pt x="1843725" y="134885"/>
                  <a:pt x="1833228" y="135846"/>
                  <a:pt x="1824968" y="136405"/>
                </a:cubicBezTo>
                <a:cubicBezTo>
                  <a:pt x="1829457" y="141252"/>
                  <a:pt x="1831020" y="145379"/>
                  <a:pt x="1829658" y="148785"/>
                </a:cubicBezTo>
                <a:cubicBezTo>
                  <a:pt x="1828295" y="152190"/>
                  <a:pt x="1827836" y="160906"/>
                  <a:pt x="1828281" y="174930"/>
                </a:cubicBezTo>
                <a:cubicBezTo>
                  <a:pt x="1828726" y="188955"/>
                  <a:pt x="1829625" y="202966"/>
                  <a:pt x="1830980" y="216962"/>
                </a:cubicBezTo>
                <a:cubicBezTo>
                  <a:pt x="1832336" y="230958"/>
                  <a:pt x="1832780" y="243308"/>
                  <a:pt x="1832314" y="254013"/>
                </a:cubicBezTo>
                <a:cubicBezTo>
                  <a:pt x="1831848" y="264718"/>
                  <a:pt x="1830428" y="273864"/>
                  <a:pt x="1828055" y="281450"/>
                </a:cubicBezTo>
                <a:cubicBezTo>
                  <a:pt x="1825682" y="289036"/>
                  <a:pt x="1820415" y="296761"/>
                  <a:pt x="1812256" y="304627"/>
                </a:cubicBezTo>
                <a:cubicBezTo>
                  <a:pt x="1804096" y="312493"/>
                  <a:pt x="1798812" y="312930"/>
                  <a:pt x="1796403" y="305939"/>
                </a:cubicBezTo>
                <a:cubicBezTo>
                  <a:pt x="1793993" y="298948"/>
                  <a:pt x="1789985" y="292219"/>
                  <a:pt x="1784378" y="285752"/>
                </a:cubicBezTo>
                <a:cubicBezTo>
                  <a:pt x="1778771" y="279284"/>
                  <a:pt x="1773534" y="273082"/>
                  <a:pt x="1768665" y="267145"/>
                </a:cubicBezTo>
                <a:cubicBezTo>
                  <a:pt x="1763797" y="261208"/>
                  <a:pt x="1767403" y="259588"/>
                  <a:pt x="1779485" y="262284"/>
                </a:cubicBezTo>
                <a:cubicBezTo>
                  <a:pt x="1791566" y="264980"/>
                  <a:pt x="1798317" y="265758"/>
                  <a:pt x="1799737" y="264618"/>
                </a:cubicBezTo>
                <a:cubicBezTo>
                  <a:pt x="1801156" y="263478"/>
                  <a:pt x="1802088" y="256293"/>
                  <a:pt x="1802533" y="243064"/>
                </a:cubicBezTo>
                <a:cubicBezTo>
                  <a:pt x="1802978" y="229836"/>
                  <a:pt x="1803200" y="216022"/>
                  <a:pt x="1803200" y="201625"/>
                </a:cubicBezTo>
                <a:cubicBezTo>
                  <a:pt x="1803200" y="187442"/>
                  <a:pt x="1802773" y="174321"/>
                  <a:pt x="1801920" y="162261"/>
                </a:cubicBezTo>
                <a:cubicBezTo>
                  <a:pt x="1801067" y="150201"/>
                  <a:pt x="1799679" y="143102"/>
                  <a:pt x="1797758" y="140966"/>
                </a:cubicBezTo>
                <a:cubicBezTo>
                  <a:pt x="1769780" y="146272"/>
                  <a:pt x="1750690" y="150298"/>
                  <a:pt x="1740487" y="153044"/>
                </a:cubicBezTo>
                <a:cubicBezTo>
                  <a:pt x="1730283" y="155790"/>
                  <a:pt x="1721762" y="153316"/>
                  <a:pt x="1714922" y="145623"/>
                </a:cubicBezTo>
                <a:cubicBezTo>
                  <a:pt x="1708081" y="137929"/>
                  <a:pt x="1707837" y="134082"/>
                  <a:pt x="1714190" y="134082"/>
                </a:cubicBezTo>
                <a:cubicBezTo>
                  <a:pt x="1717546" y="134082"/>
                  <a:pt x="1726695" y="132727"/>
                  <a:pt x="1741637" y="130017"/>
                </a:cubicBezTo>
                <a:cubicBezTo>
                  <a:pt x="1756580" y="127307"/>
                  <a:pt x="1779807" y="123288"/>
                  <a:pt x="1811320" y="117960"/>
                </a:cubicBezTo>
                <a:cubicBezTo>
                  <a:pt x="1842833" y="112633"/>
                  <a:pt x="1864615" y="108134"/>
                  <a:pt x="1876668" y="104463"/>
                </a:cubicBezTo>
                <a:cubicBezTo>
                  <a:pt x="1879682" y="103545"/>
                  <a:pt x="1882590" y="102982"/>
                  <a:pt x="1885392" y="102774"/>
                </a:cubicBezTo>
                <a:close/>
                <a:moveTo>
                  <a:pt x="1518369" y="97773"/>
                </a:moveTo>
                <a:lnTo>
                  <a:pt x="1451042" y="197516"/>
                </a:lnTo>
                <a:lnTo>
                  <a:pt x="1518369" y="197516"/>
                </a:lnTo>
                <a:close/>
                <a:moveTo>
                  <a:pt x="5794896" y="87413"/>
                </a:moveTo>
                <a:cubicBezTo>
                  <a:pt x="5797778" y="86372"/>
                  <a:pt x="5802819" y="87778"/>
                  <a:pt x="5810018" y="91632"/>
                </a:cubicBezTo>
                <a:cubicBezTo>
                  <a:pt x="5824416" y="99340"/>
                  <a:pt x="5832092" y="108331"/>
                  <a:pt x="5833044" y="118606"/>
                </a:cubicBezTo>
                <a:cubicBezTo>
                  <a:pt x="5833998" y="128880"/>
                  <a:pt x="5830965" y="135402"/>
                  <a:pt x="5823946" y="138169"/>
                </a:cubicBezTo>
                <a:cubicBezTo>
                  <a:pt x="5816926" y="140937"/>
                  <a:pt x="5810878" y="136968"/>
                  <a:pt x="5805802" y="126263"/>
                </a:cubicBezTo>
                <a:cubicBezTo>
                  <a:pt x="5800725" y="115558"/>
                  <a:pt x="5796366" y="106097"/>
                  <a:pt x="5792724" y="97881"/>
                </a:cubicBezTo>
                <a:cubicBezTo>
                  <a:pt x="5791290" y="91944"/>
                  <a:pt x="5792014" y="88455"/>
                  <a:pt x="5794896" y="87413"/>
                </a:cubicBezTo>
                <a:close/>
                <a:moveTo>
                  <a:pt x="3834657" y="84394"/>
                </a:moveTo>
                <a:cubicBezTo>
                  <a:pt x="3837595" y="84322"/>
                  <a:pt x="3842452" y="85691"/>
                  <a:pt x="3849227" y="88502"/>
                </a:cubicBezTo>
                <a:cubicBezTo>
                  <a:pt x="3862779" y="94123"/>
                  <a:pt x="3867432" y="100297"/>
                  <a:pt x="3863187" y="107022"/>
                </a:cubicBezTo>
                <a:lnTo>
                  <a:pt x="3852389" y="120509"/>
                </a:lnTo>
                <a:cubicBezTo>
                  <a:pt x="3849148" y="124568"/>
                  <a:pt x="3840021" y="136821"/>
                  <a:pt x="3825007" y="157270"/>
                </a:cubicBezTo>
                <a:cubicBezTo>
                  <a:pt x="3835805" y="168485"/>
                  <a:pt x="3840516" y="178813"/>
                  <a:pt x="3839139" y="188256"/>
                </a:cubicBezTo>
                <a:cubicBezTo>
                  <a:pt x="3837762" y="197699"/>
                  <a:pt x="3836848" y="213448"/>
                  <a:pt x="3836396" y="235504"/>
                </a:cubicBezTo>
                <a:cubicBezTo>
                  <a:pt x="3835945" y="257559"/>
                  <a:pt x="3833030" y="274986"/>
                  <a:pt x="3827652" y="287784"/>
                </a:cubicBezTo>
                <a:cubicBezTo>
                  <a:pt x="3822275" y="300583"/>
                  <a:pt x="3816639" y="300246"/>
                  <a:pt x="3810745" y="286773"/>
                </a:cubicBezTo>
                <a:cubicBezTo>
                  <a:pt x="3804851" y="273301"/>
                  <a:pt x="3803256" y="263761"/>
                  <a:pt x="3805959" y="258154"/>
                </a:cubicBezTo>
                <a:cubicBezTo>
                  <a:pt x="3808662" y="252547"/>
                  <a:pt x="3810688" y="243910"/>
                  <a:pt x="3812036" y="232245"/>
                </a:cubicBezTo>
                <a:cubicBezTo>
                  <a:pt x="3813384" y="220579"/>
                  <a:pt x="3814058" y="207225"/>
                  <a:pt x="3814058" y="192182"/>
                </a:cubicBezTo>
                <a:cubicBezTo>
                  <a:pt x="3814058" y="177870"/>
                  <a:pt x="3813922" y="169797"/>
                  <a:pt x="3813649" y="167961"/>
                </a:cubicBezTo>
                <a:cubicBezTo>
                  <a:pt x="3811685" y="171417"/>
                  <a:pt x="3806246" y="177125"/>
                  <a:pt x="3797334" y="185083"/>
                </a:cubicBezTo>
                <a:cubicBezTo>
                  <a:pt x="3788421" y="193042"/>
                  <a:pt x="3777505" y="200051"/>
                  <a:pt x="3764584" y="206110"/>
                </a:cubicBezTo>
                <a:cubicBezTo>
                  <a:pt x="3751663" y="212168"/>
                  <a:pt x="3746655" y="212480"/>
                  <a:pt x="3749559" y="207045"/>
                </a:cubicBezTo>
                <a:cubicBezTo>
                  <a:pt x="3752463" y="201610"/>
                  <a:pt x="3759569" y="193687"/>
                  <a:pt x="3770876" y="183276"/>
                </a:cubicBezTo>
                <a:cubicBezTo>
                  <a:pt x="3782183" y="172865"/>
                  <a:pt x="3792677" y="161282"/>
                  <a:pt x="3802356" y="148527"/>
                </a:cubicBezTo>
                <a:cubicBezTo>
                  <a:pt x="3812036" y="135771"/>
                  <a:pt x="3819780" y="124127"/>
                  <a:pt x="3825587" y="113594"/>
                </a:cubicBezTo>
                <a:cubicBezTo>
                  <a:pt x="3831395" y="103061"/>
                  <a:pt x="3833399" y="94840"/>
                  <a:pt x="3831600" y="88932"/>
                </a:cubicBezTo>
                <a:cubicBezTo>
                  <a:pt x="3830700" y="85978"/>
                  <a:pt x="3831719" y="84465"/>
                  <a:pt x="3834657" y="84394"/>
                </a:cubicBezTo>
                <a:close/>
                <a:moveTo>
                  <a:pt x="1691532" y="84394"/>
                </a:moveTo>
                <a:cubicBezTo>
                  <a:pt x="1694470" y="84322"/>
                  <a:pt x="1699327" y="85691"/>
                  <a:pt x="1706102" y="88502"/>
                </a:cubicBezTo>
                <a:cubicBezTo>
                  <a:pt x="1719654" y="94123"/>
                  <a:pt x="1724307" y="100297"/>
                  <a:pt x="1720063" y="107022"/>
                </a:cubicBezTo>
                <a:lnTo>
                  <a:pt x="1709264" y="120509"/>
                </a:lnTo>
                <a:cubicBezTo>
                  <a:pt x="1706023" y="124568"/>
                  <a:pt x="1696896" y="136821"/>
                  <a:pt x="1681882" y="157270"/>
                </a:cubicBezTo>
                <a:cubicBezTo>
                  <a:pt x="1692680" y="168485"/>
                  <a:pt x="1697391" y="178813"/>
                  <a:pt x="1696014" y="188256"/>
                </a:cubicBezTo>
                <a:cubicBezTo>
                  <a:pt x="1694637" y="197699"/>
                  <a:pt x="1693723" y="213448"/>
                  <a:pt x="1693271" y="235504"/>
                </a:cubicBezTo>
                <a:cubicBezTo>
                  <a:pt x="1692820" y="257559"/>
                  <a:pt x="1689905" y="274986"/>
                  <a:pt x="1684527" y="287784"/>
                </a:cubicBezTo>
                <a:cubicBezTo>
                  <a:pt x="1679150" y="300583"/>
                  <a:pt x="1673514" y="300246"/>
                  <a:pt x="1667620" y="286773"/>
                </a:cubicBezTo>
                <a:cubicBezTo>
                  <a:pt x="1661727" y="273301"/>
                  <a:pt x="1660131" y="263761"/>
                  <a:pt x="1662834" y="258154"/>
                </a:cubicBezTo>
                <a:cubicBezTo>
                  <a:pt x="1665538" y="252547"/>
                  <a:pt x="1667563" y="243910"/>
                  <a:pt x="1668911" y="232245"/>
                </a:cubicBezTo>
                <a:cubicBezTo>
                  <a:pt x="1670259" y="220579"/>
                  <a:pt x="1670933" y="207225"/>
                  <a:pt x="1670933" y="192182"/>
                </a:cubicBezTo>
                <a:cubicBezTo>
                  <a:pt x="1670933" y="177870"/>
                  <a:pt x="1670797" y="169797"/>
                  <a:pt x="1670524" y="167961"/>
                </a:cubicBezTo>
                <a:cubicBezTo>
                  <a:pt x="1668560" y="171417"/>
                  <a:pt x="1663121" y="177125"/>
                  <a:pt x="1654209" y="185083"/>
                </a:cubicBezTo>
                <a:cubicBezTo>
                  <a:pt x="1645296" y="193042"/>
                  <a:pt x="1634380" y="200051"/>
                  <a:pt x="1621459" y="206110"/>
                </a:cubicBezTo>
                <a:cubicBezTo>
                  <a:pt x="1608539" y="212168"/>
                  <a:pt x="1603530" y="212480"/>
                  <a:pt x="1606434" y="207045"/>
                </a:cubicBezTo>
                <a:cubicBezTo>
                  <a:pt x="1609338" y="201610"/>
                  <a:pt x="1616444" y="193687"/>
                  <a:pt x="1627751" y="183276"/>
                </a:cubicBezTo>
                <a:cubicBezTo>
                  <a:pt x="1639058" y="172865"/>
                  <a:pt x="1649552" y="161282"/>
                  <a:pt x="1659231" y="148527"/>
                </a:cubicBezTo>
                <a:cubicBezTo>
                  <a:pt x="1668911" y="135771"/>
                  <a:pt x="1676655" y="124127"/>
                  <a:pt x="1682462" y="113594"/>
                </a:cubicBezTo>
                <a:cubicBezTo>
                  <a:pt x="1688270" y="103061"/>
                  <a:pt x="1690274" y="94840"/>
                  <a:pt x="1688475" y="88932"/>
                </a:cubicBezTo>
                <a:cubicBezTo>
                  <a:pt x="1687575" y="85978"/>
                  <a:pt x="1688594" y="84465"/>
                  <a:pt x="1691532" y="84394"/>
                </a:cubicBezTo>
                <a:close/>
                <a:moveTo>
                  <a:pt x="890845" y="81508"/>
                </a:moveTo>
                <a:cubicBezTo>
                  <a:pt x="900371" y="80625"/>
                  <a:pt x="907667" y="83006"/>
                  <a:pt x="912733" y="88653"/>
                </a:cubicBezTo>
                <a:cubicBezTo>
                  <a:pt x="919487" y="96181"/>
                  <a:pt x="914852" y="102279"/>
                  <a:pt x="898827" y="106947"/>
                </a:cubicBezTo>
                <a:cubicBezTo>
                  <a:pt x="882802" y="111615"/>
                  <a:pt x="868766" y="114573"/>
                  <a:pt x="856720" y="115820"/>
                </a:cubicBezTo>
                <a:cubicBezTo>
                  <a:pt x="863919" y="124137"/>
                  <a:pt x="864414" y="129454"/>
                  <a:pt x="858204" y="131770"/>
                </a:cubicBezTo>
                <a:cubicBezTo>
                  <a:pt x="851995" y="134086"/>
                  <a:pt x="843405" y="138112"/>
                  <a:pt x="832435" y="143848"/>
                </a:cubicBezTo>
                <a:cubicBezTo>
                  <a:pt x="842531" y="147849"/>
                  <a:pt x="852067" y="155241"/>
                  <a:pt x="861044" y="166025"/>
                </a:cubicBezTo>
                <a:lnTo>
                  <a:pt x="868831" y="169144"/>
                </a:lnTo>
                <a:cubicBezTo>
                  <a:pt x="892148" y="143676"/>
                  <a:pt x="903355" y="126962"/>
                  <a:pt x="902451" y="119004"/>
                </a:cubicBezTo>
                <a:cubicBezTo>
                  <a:pt x="901548" y="111045"/>
                  <a:pt x="905412" y="108535"/>
                  <a:pt x="914045" y="111475"/>
                </a:cubicBezTo>
                <a:cubicBezTo>
                  <a:pt x="922678" y="114415"/>
                  <a:pt x="929906" y="119491"/>
                  <a:pt x="935728" y="126704"/>
                </a:cubicBezTo>
                <a:cubicBezTo>
                  <a:pt x="941550" y="133917"/>
                  <a:pt x="940948" y="138929"/>
                  <a:pt x="933921" y="141740"/>
                </a:cubicBezTo>
                <a:cubicBezTo>
                  <a:pt x="926894" y="144551"/>
                  <a:pt x="909707" y="156482"/>
                  <a:pt x="882361" y="177533"/>
                </a:cubicBezTo>
                <a:cubicBezTo>
                  <a:pt x="913507" y="195702"/>
                  <a:pt x="935939" y="207440"/>
                  <a:pt x="949656" y="212746"/>
                </a:cubicBezTo>
                <a:cubicBezTo>
                  <a:pt x="963372" y="218051"/>
                  <a:pt x="979433" y="222755"/>
                  <a:pt x="997839" y="226856"/>
                </a:cubicBezTo>
                <a:cubicBezTo>
                  <a:pt x="1016244" y="230958"/>
                  <a:pt x="1018772" y="234991"/>
                  <a:pt x="1005421" y="238956"/>
                </a:cubicBezTo>
                <a:cubicBezTo>
                  <a:pt x="992070" y="242921"/>
                  <a:pt x="976952" y="246026"/>
                  <a:pt x="960066" y="248270"/>
                </a:cubicBezTo>
                <a:cubicBezTo>
                  <a:pt x="943181" y="250514"/>
                  <a:pt x="927120" y="243609"/>
                  <a:pt x="911883" y="227555"/>
                </a:cubicBezTo>
                <a:cubicBezTo>
                  <a:pt x="896646" y="211502"/>
                  <a:pt x="880962" y="196584"/>
                  <a:pt x="864830" y="182803"/>
                </a:cubicBezTo>
                <a:cubicBezTo>
                  <a:pt x="874725" y="204170"/>
                  <a:pt x="879672" y="223938"/>
                  <a:pt x="879672" y="242107"/>
                </a:cubicBezTo>
                <a:cubicBezTo>
                  <a:pt x="879672" y="259602"/>
                  <a:pt x="878012" y="273803"/>
                  <a:pt x="874692" y="284708"/>
                </a:cubicBezTo>
                <a:cubicBezTo>
                  <a:pt x="871372" y="295614"/>
                  <a:pt x="865557" y="304752"/>
                  <a:pt x="857248" y="312123"/>
                </a:cubicBezTo>
                <a:cubicBezTo>
                  <a:pt x="848937" y="319494"/>
                  <a:pt x="842416" y="319161"/>
                  <a:pt x="837683" y="311123"/>
                </a:cubicBezTo>
                <a:cubicBezTo>
                  <a:pt x="832952" y="303085"/>
                  <a:pt x="825017" y="294510"/>
                  <a:pt x="813882" y="285397"/>
                </a:cubicBezTo>
                <a:cubicBezTo>
                  <a:pt x="802747" y="276283"/>
                  <a:pt x="804153" y="273078"/>
                  <a:pt x="818099" y="275782"/>
                </a:cubicBezTo>
                <a:cubicBezTo>
                  <a:pt x="832044" y="278485"/>
                  <a:pt x="841269" y="278126"/>
                  <a:pt x="845771" y="274706"/>
                </a:cubicBezTo>
                <a:cubicBezTo>
                  <a:pt x="850274" y="271286"/>
                  <a:pt x="852748" y="261714"/>
                  <a:pt x="853193" y="245990"/>
                </a:cubicBezTo>
                <a:cubicBezTo>
                  <a:pt x="853637" y="230266"/>
                  <a:pt x="853078" y="217306"/>
                  <a:pt x="851514" y="207110"/>
                </a:cubicBezTo>
                <a:cubicBezTo>
                  <a:pt x="839555" y="222712"/>
                  <a:pt x="826674" y="235346"/>
                  <a:pt x="812871" y="245011"/>
                </a:cubicBezTo>
                <a:cubicBezTo>
                  <a:pt x="799069" y="254676"/>
                  <a:pt x="783104" y="261348"/>
                  <a:pt x="764978" y="265026"/>
                </a:cubicBezTo>
                <a:cubicBezTo>
                  <a:pt x="746853" y="268705"/>
                  <a:pt x="743662" y="266812"/>
                  <a:pt x="755406" y="259348"/>
                </a:cubicBezTo>
                <a:cubicBezTo>
                  <a:pt x="767152" y="251884"/>
                  <a:pt x="781226" y="242165"/>
                  <a:pt x="797631" y="230190"/>
                </a:cubicBezTo>
                <a:cubicBezTo>
                  <a:pt x="814037" y="218216"/>
                  <a:pt x="829180" y="203245"/>
                  <a:pt x="843061" y="185277"/>
                </a:cubicBezTo>
                <a:cubicBezTo>
                  <a:pt x="841498" y="181176"/>
                  <a:pt x="840351" y="177655"/>
                  <a:pt x="839619" y="174715"/>
                </a:cubicBezTo>
                <a:cubicBezTo>
                  <a:pt x="834844" y="181197"/>
                  <a:pt x="827126" y="188607"/>
                  <a:pt x="816464" y="196946"/>
                </a:cubicBezTo>
                <a:cubicBezTo>
                  <a:pt x="805802" y="205285"/>
                  <a:pt x="791824" y="211763"/>
                  <a:pt x="774530" y="216381"/>
                </a:cubicBezTo>
                <a:cubicBezTo>
                  <a:pt x="757235" y="220998"/>
                  <a:pt x="757288" y="217377"/>
                  <a:pt x="774690" y="205518"/>
                </a:cubicBezTo>
                <a:cubicBezTo>
                  <a:pt x="792093" y="193659"/>
                  <a:pt x="809032" y="177096"/>
                  <a:pt x="825508" y="155829"/>
                </a:cubicBezTo>
                <a:cubicBezTo>
                  <a:pt x="824175" y="153822"/>
                  <a:pt x="823049" y="152015"/>
                  <a:pt x="822132" y="150409"/>
                </a:cubicBezTo>
                <a:cubicBezTo>
                  <a:pt x="801898" y="162053"/>
                  <a:pt x="784582" y="168563"/>
                  <a:pt x="770184" y="169940"/>
                </a:cubicBezTo>
                <a:cubicBezTo>
                  <a:pt x="755787" y="171317"/>
                  <a:pt x="754457" y="168499"/>
                  <a:pt x="766194" y="161487"/>
                </a:cubicBezTo>
                <a:cubicBezTo>
                  <a:pt x="777932" y="154474"/>
                  <a:pt x="790182" y="146569"/>
                  <a:pt x="802945" y="137771"/>
                </a:cubicBezTo>
                <a:cubicBezTo>
                  <a:pt x="815707" y="128974"/>
                  <a:pt x="824584" y="122388"/>
                  <a:pt x="829574" y="118014"/>
                </a:cubicBezTo>
                <a:cubicBezTo>
                  <a:pt x="817987" y="118014"/>
                  <a:pt x="808566" y="115028"/>
                  <a:pt x="801309" y="109055"/>
                </a:cubicBezTo>
                <a:cubicBezTo>
                  <a:pt x="794054" y="103082"/>
                  <a:pt x="794979" y="99479"/>
                  <a:pt x="804085" y="98246"/>
                </a:cubicBezTo>
                <a:cubicBezTo>
                  <a:pt x="813191" y="97013"/>
                  <a:pt x="824544" y="95263"/>
                  <a:pt x="838146" y="92998"/>
                </a:cubicBezTo>
                <a:cubicBezTo>
                  <a:pt x="851748" y="90732"/>
                  <a:pt x="865891" y="87559"/>
                  <a:pt x="880575" y="83479"/>
                </a:cubicBezTo>
                <a:cubicBezTo>
                  <a:pt x="884246" y="82459"/>
                  <a:pt x="887670" y="81802"/>
                  <a:pt x="890845" y="81508"/>
                </a:cubicBezTo>
                <a:close/>
                <a:moveTo>
                  <a:pt x="6628067" y="79339"/>
                </a:moveTo>
                <a:cubicBezTo>
                  <a:pt x="6631928" y="79048"/>
                  <a:pt x="6635802" y="79869"/>
                  <a:pt x="6639688" y="81802"/>
                </a:cubicBezTo>
                <a:cubicBezTo>
                  <a:pt x="6647460" y="85666"/>
                  <a:pt x="6654286" y="90183"/>
                  <a:pt x="6660166" y="95353"/>
                </a:cubicBezTo>
                <a:cubicBezTo>
                  <a:pt x="6666046" y="100523"/>
                  <a:pt x="6666960" y="106037"/>
                  <a:pt x="6662908" y="111894"/>
                </a:cubicBezTo>
                <a:cubicBezTo>
                  <a:pt x="6658858" y="117752"/>
                  <a:pt x="6656832" y="130540"/>
                  <a:pt x="6656832" y="150258"/>
                </a:cubicBezTo>
                <a:cubicBezTo>
                  <a:pt x="6676234" y="149398"/>
                  <a:pt x="6693786" y="147831"/>
                  <a:pt x="6709489" y="145558"/>
                </a:cubicBezTo>
                <a:cubicBezTo>
                  <a:pt x="6725192" y="143285"/>
                  <a:pt x="6736990" y="147799"/>
                  <a:pt x="6744884" y="159099"/>
                </a:cubicBezTo>
                <a:cubicBezTo>
                  <a:pt x="6752778" y="170399"/>
                  <a:pt x="6751506" y="175827"/>
                  <a:pt x="6741066" y="175382"/>
                </a:cubicBezTo>
                <a:cubicBezTo>
                  <a:pt x="6730626" y="174938"/>
                  <a:pt x="6718914" y="174489"/>
                  <a:pt x="6705929" y="174038"/>
                </a:cubicBezTo>
                <a:cubicBezTo>
                  <a:pt x="6692944" y="173586"/>
                  <a:pt x="6676055" y="173360"/>
                  <a:pt x="6655262" y="173360"/>
                </a:cubicBezTo>
                <a:cubicBezTo>
                  <a:pt x="6654458" y="194526"/>
                  <a:pt x="6653182" y="210681"/>
                  <a:pt x="6651432" y="221823"/>
                </a:cubicBezTo>
                <a:cubicBezTo>
                  <a:pt x="6657040" y="221823"/>
                  <a:pt x="6666892" y="223035"/>
                  <a:pt x="6680988" y="225458"/>
                </a:cubicBezTo>
                <a:cubicBezTo>
                  <a:pt x="6695084" y="227882"/>
                  <a:pt x="6703355" y="234428"/>
                  <a:pt x="6705800" y="245097"/>
                </a:cubicBezTo>
                <a:cubicBezTo>
                  <a:pt x="6708246" y="255766"/>
                  <a:pt x="6703186" y="259280"/>
                  <a:pt x="6690624" y="255637"/>
                </a:cubicBezTo>
                <a:cubicBezTo>
                  <a:pt x="6678062" y="251995"/>
                  <a:pt x="6664252" y="248417"/>
                  <a:pt x="6649196" y="244904"/>
                </a:cubicBezTo>
                <a:cubicBezTo>
                  <a:pt x="6644162" y="273125"/>
                  <a:pt x="6635222" y="293900"/>
                  <a:pt x="6622372" y="307230"/>
                </a:cubicBezTo>
                <a:cubicBezTo>
                  <a:pt x="6609524" y="320559"/>
                  <a:pt x="6600474" y="322506"/>
                  <a:pt x="6595226" y="313070"/>
                </a:cubicBezTo>
                <a:cubicBezTo>
                  <a:pt x="6589978" y="303634"/>
                  <a:pt x="6582034" y="294384"/>
                  <a:pt x="6571392" y="285321"/>
                </a:cubicBezTo>
                <a:cubicBezTo>
                  <a:pt x="6560752" y="276258"/>
                  <a:pt x="6562874" y="273078"/>
                  <a:pt x="6577760" y="275782"/>
                </a:cubicBezTo>
                <a:cubicBezTo>
                  <a:pt x="6592645" y="278485"/>
                  <a:pt x="6602339" y="278320"/>
                  <a:pt x="6606842" y="275287"/>
                </a:cubicBezTo>
                <a:cubicBezTo>
                  <a:pt x="6611345" y="272254"/>
                  <a:pt x="6615360" y="261144"/>
                  <a:pt x="6618888" y="241957"/>
                </a:cubicBezTo>
                <a:cubicBezTo>
                  <a:pt x="6571422" y="239418"/>
                  <a:pt x="6540454" y="239469"/>
                  <a:pt x="6525984" y="242107"/>
                </a:cubicBezTo>
                <a:cubicBezTo>
                  <a:pt x="6511516" y="244746"/>
                  <a:pt x="6500269" y="248119"/>
                  <a:pt x="6492246" y="252228"/>
                </a:cubicBezTo>
                <a:cubicBezTo>
                  <a:pt x="6484222" y="256336"/>
                  <a:pt x="6478576" y="253221"/>
                  <a:pt x="6475306" y="242882"/>
                </a:cubicBezTo>
                <a:cubicBezTo>
                  <a:pt x="6472036" y="232542"/>
                  <a:pt x="6475023" y="225483"/>
                  <a:pt x="6484266" y="221705"/>
                </a:cubicBezTo>
                <a:cubicBezTo>
                  <a:pt x="6493508" y="217926"/>
                  <a:pt x="6504632" y="204959"/>
                  <a:pt x="6517638" y="182803"/>
                </a:cubicBezTo>
                <a:cubicBezTo>
                  <a:pt x="6488442" y="185485"/>
                  <a:pt x="6469270" y="187729"/>
                  <a:pt x="6460120" y="189536"/>
                </a:cubicBezTo>
                <a:cubicBezTo>
                  <a:pt x="6450971" y="191343"/>
                  <a:pt x="6441850" y="187496"/>
                  <a:pt x="6432758" y="177996"/>
                </a:cubicBezTo>
                <a:cubicBezTo>
                  <a:pt x="6423668" y="168495"/>
                  <a:pt x="6426076" y="164204"/>
                  <a:pt x="6439986" y="165122"/>
                </a:cubicBezTo>
                <a:cubicBezTo>
                  <a:pt x="6453896" y="166040"/>
                  <a:pt x="6482312" y="164785"/>
                  <a:pt x="6525232" y="161357"/>
                </a:cubicBezTo>
                <a:cubicBezTo>
                  <a:pt x="6536374" y="132634"/>
                  <a:pt x="6540146" y="113027"/>
                  <a:pt x="6536546" y="102537"/>
                </a:cubicBezTo>
                <a:cubicBezTo>
                  <a:pt x="6532947" y="92048"/>
                  <a:pt x="6534116" y="87287"/>
                  <a:pt x="6540052" y="88255"/>
                </a:cubicBezTo>
                <a:cubicBezTo>
                  <a:pt x="6545989" y="89223"/>
                  <a:pt x="6551108" y="90574"/>
                  <a:pt x="6555410" y="92309"/>
                </a:cubicBezTo>
                <a:cubicBezTo>
                  <a:pt x="6559712" y="94045"/>
                  <a:pt x="6569056" y="94274"/>
                  <a:pt x="6583438" y="92998"/>
                </a:cubicBezTo>
                <a:cubicBezTo>
                  <a:pt x="6597822" y="91721"/>
                  <a:pt x="6608850" y="88570"/>
                  <a:pt x="6616522" y="83544"/>
                </a:cubicBezTo>
                <a:cubicBezTo>
                  <a:pt x="6620358" y="81031"/>
                  <a:pt x="6624206" y="79629"/>
                  <a:pt x="6628067" y="79339"/>
                </a:cubicBezTo>
                <a:close/>
                <a:moveTo>
                  <a:pt x="3589592" y="79339"/>
                </a:moveTo>
                <a:cubicBezTo>
                  <a:pt x="3593453" y="79048"/>
                  <a:pt x="3597327" y="79869"/>
                  <a:pt x="3601213" y="81802"/>
                </a:cubicBezTo>
                <a:cubicBezTo>
                  <a:pt x="3608986" y="85666"/>
                  <a:pt x="3615812" y="90183"/>
                  <a:pt x="3621691" y="95353"/>
                </a:cubicBezTo>
                <a:cubicBezTo>
                  <a:pt x="3627570" y="100523"/>
                  <a:pt x="3628485" y="106037"/>
                  <a:pt x="3624434" y="111894"/>
                </a:cubicBezTo>
                <a:cubicBezTo>
                  <a:pt x="3620383" y="117752"/>
                  <a:pt x="3618357" y="130540"/>
                  <a:pt x="3618357" y="150258"/>
                </a:cubicBezTo>
                <a:cubicBezTo>
                  <a:pt x="3637759" y="149398"/>
                  <a:pt x="3655312" y="147831"/>
                  <a:pt x="3671014" y="145558"/>
                </a:cubicBezTo>
                <a:cubicBezTo>
                  <a:pt x="3686717" y="143285"/>
                  <a:pt x="3698515" y="147799"/>
                  <a:pt x="3706410" y="159099"/>
                </a:cubicBezTo>
                <a:cubicBezTo>
                  <a:pt x="3714304" y="170399"/>
                  <a:pt x="3713031" y="175827"/>
                  <a:pt x="3702591" y="175382"/>
                </a:cubicBezTo>
                <a:cubicBezTo>
                  <a:pt x="3692152" y="174938"/>
                  <a:pt x="3680439" y="174489"/>
                  <a:pt x="3667454" y="174038"/>
                </a:cubicBezTo>
                <a:cubicBezTo>
                  <a:pt x="3654469" y="173586"/>
                  <a:pt x="3637580" y="173360"/>
                  <a:pt x="3616787" y="173360"/>
                </a:cubicBezTo>
                <a:cubicBezTo>
                  <a:pt x="3615984" y="194526"/>
                  <a:pt x="3614707" y="210681"/>
                  <a:pt x="3612958" y="221823"/>
                </a:cubicBezTo>
                <a:cubicBezTo>
                  <a:pt x="3618565" y="221823"/>
                  <a:pt x="3628417" y="223035"/>
                  <a:pt x="3642513" y="225458"/>
                </a:cubicBezTo>
                <a:cubicBezTo>
                  <a:pt x="3656609" y="227882"/>
                  <a:pt x="3664880" y="234428"/>
                  <a:pt x="3667325" y="245097"/>
                </a:cubicBezTo>
                <a:cubicBezTo>
                  <a:pt x="3669770" y="255766"/>
                  <a:pt x="3664712" y="259280"/>
                  <a:pt x="3652150" y="255637"/>
                </a:cubicBezTo>
                <a:cubicBezTo>
                  <a:pt x="3639588" y="251995"/>
                  <a:pt x="3625778" y="248417"/>
                  <a:pt x="3610721" y="244904"/>
                </a:cubicBezTo>
                <a:cubicBezTo>
                  <a:pt x="3605687" y="273125"/>
                  <a:pt x="3596746" y="293900"/>
                  <a:pt x="3583898" y="307230"/>
                </a:cubicBezTo>
                <a:cubicBezTo>
                  <a:pt x="3571049" y="320559"/>
                  <a:pt x="3562000" y="322506"/>
                  <a:pt x="3556752" y="313070"/>
                </a:cubicBezTo>
                <a:cubicBezTo>
                  <a:pt x="3551503" y="303634"/>
                  <a:pt x="3543558" y="294384"/>
                  <a:pt x="3532918" y="285321"/>
                </a:cubicBezTo>
                <a:cubicBezTo>
                  <a:pt x="3522277" y="276258"/>
                  <a:pt x="3524400" y="273078"/>
                  <a:pt x="3539285" y="275782"/>
                </a:cubicBezTo>
                <a:cubicBezTo>
                  <a:pt x="3554170" y="278485"/>
                  <a:pt x="3563864" y="278320"/>
                  <a:pt x="3568367" y="275287"/>
                </a:cubicBezTo>
                <a:cubicBezTo>
                  <a:pt x="3572870" y="272254"/>
                  <a:pt x="3576885" y="261144"/>
                  <a:pt x="3580413" y="241957"/>
                </a:cubicBezTo>
                <a:cubicBezTo>
                  <a:pt x="3532947" y="239418"/>
                  <a:pt x="3501979" y="239469"/>
                  <a:pt x="3487510" y="242107"/>
                </a:cubicBezTo>
                <a:cubicBezTo>
                  <a:pt x="3473040" y="244746"/>
                  <a:pt x="3461794" y="248119"/>
                  <a:pt x="3453771" y="252228"/>
                </a:cubicBezTo>
                <a:cubicBezTo>
                  <a:pt x="3445748" y="256336"/>
                  <a:pt x="3440101" y="253221"/>
                  <a:pt x="3436832" y="242882"/>
                </a:cubicBezTo>
                <a:cubicBezTo>
                  <a:pt x="3433562" y="232542"/>
                  <a:pt x="3436548" y="225483"/>
                  <a:pt x="3445791" y="221705"/>
                </a:cubicBezTo>
                <a:cubicBezTo>
                  <a:pt x="3455033" y="217926"/>
                  <a:pt x="3466157" y="204959"/>
                  <a:pt x="3479164" y="182803"/>
                </a:cubicBezTo>
                <a:cubicBezTo>
                  <a:pt x="3449967" y="185485"/>
                  <a:pt x="3430794" y="187729"/>
                  <a:pt x="3421645" y="189536"/>
                </a:cubicBezTo>
                <a:cubicBezTo>
                  <a:pt x="3412496" y="191343"/>
                  <a:pt x="3403376" y="187496"/>
                  <a:pt x="3394284" y="177996"/>
                </a:cubicBezTo>
                <a:cubicBezTo>
                  <a:pt x="3385192" y="168495"/>
                  <a:pt x="3387601" y="164204"/>
                  <a:pt x="3401512" y="165122"/>
                </a:cubicBezTo>
                <a:cubicBezTo>
                  <a:pt x="3415421" y="166040"/>
                  <a:pt x="3443837" y="164785"/>
                  <a:pt x="3486757" y="161357"/>
                </a:cubicBezTo>
                <a:cubicBezTo>
                  <a:pt x="3497899" y="132634"/>
                  <a:pt x="3501671" y="113027"/>
                  <a:pt x="3498071" y="102537"/>
                </a:cubicBezTo>
                <a:cubicBezTo>
                  <a:pt x="3494472" y="92048"/>
                  <a:pt x="3495641" y="87287"/>
                  <a:pt x="3501578" y="88255"/>
                </a:cubicBezTo>
                <a:cubicBezTo>
                  <a:pt x="3507514" y="89223"/>
                  <a:pt x="3512634" y="90574"/>
                  <a:pt x="3516936" y="92309"/>
                </a:cubicBezTo>
                <a:cubicBezTo>
                  <a:pt x="3521238" y="94045"/>
                  <a:pt x="3530580" y="94274"/>
                  <a:pt x="3544964" y="92998"/>
                </a:cubicBezTo>
                <a:cubicBezTo>
                  <a:pt x="3559347" y="91721"/>
                  <a:pt x="3570375" y="88570"/>
                  <a:pt x="3578047" y="83544"/>
                </a:cubicBezTo>
                <a:cubicBezTo>
                  <a:pt x="3581883" y="81031"/>
                  <a:pt x="3585731" y="79629"/>
                  <a:pt x="3589592" y="79339"/>
                </a:cubicBezTo>
                <a:close/>
                <a:moveTo>
                  <a:pt x="2858227" y="73431"/>
                </a:moveTo>
                <a:cubicBezTo>
                  <a:pt x="2862058" y="74068"/>
                  <a:pt x="2866619" y="76091"/>
                  <a:pt x="2871910" y="79500"/>
                </a:cubicBezTo>
                <a:cubicBezTo>
                  <a:pt x="2882493" y="86319"/>
                  <a:pt x="2885881" y="91693"/>
                  <a:pt x="2882074" y="95622"/>
                </a:cubicBezTo>
                <a:cubicBezTo>
                  <a:pt x="2878266" y="99551"/>
                  <a:pt x="2875545" y="103964"/>
                  <a:pt x="2873911" y="108862"/>
                </a:cubicBezTo>
                <a:cubicBezTo>
                  <a:pt x="2872276" y="113759"/>
                  <a:pt x="2870100" y="122098"/>
                  <a:pt x="2867382" y="133878"/>
                </a:cubicBezTo>
                <a:cubicBezTo>
                  <a:pt x="2864665" y="145659"/>
                  <a:pt x="2861571" y="156905"/>
                  <a:pt x="2858101" y="167617"/>
                </a:cubicBezTo>
                <a:cubicBezTo>
                  <a:pt x="2868684" y="179763"/>
                  <a:pt x="2876051" y="191407"/>
                  <a:pt x="2880202" y="202550"/>
                </a:cubicBezTo>
                <a:cubicBezTo>
                  <a:pt x="2884354" y="213692"/>
                  <a:pt x="2885114" y="223311"/>
                  <a:pt x="2882483" y="231406"/>
                </a:cubicBezTo>
                <a:cubicBezTo>
                  <a:pt x="2879851" y="239501"/>
                  <a:pt x="2874750" y="238952"/>
                  <a:pt x="2867178" y="229760"/>
                </a:cubicBezTo>
                <a:cubicBezTo>
                  <a:pt x="2859606" y="220568"/>
                  <a:pt x="2852164" y="208515"/>
                  <a:pt x="2844850" y="193601"/>
                </a:cubicBezTo>
                <a:cubicBezTo>
                  <a:pt x="2840591" y="205074"/>
                  <a:pt x="2833403" y="216557"/>
                  <a:pt x="2823286" y="228050"/>
                </a:cubicBezTo>
                <a:cubicBezTo>
                  <a:pt x="2813169" y="239544"/>
                  <a:pt x="2801790" y="248600"/>
                  <a:pt x="2789149" y="255218"/>
                </a:cubicBezTo>
                <a:cubicBezTo>
                  <a:pt x="2776508" y="261836"/>
                  <a:pt x="2775204" y="259093"/>
                  <a:pt x="2785234" y="246990"/>
                </a:cubicBezTo>
                <a:cubicBezTo>
                  <a:pt x="2795265" y="234887"/>
                  <a:pt x="2803859" y="222791"/>
                  <a:pt x="2811014" y="210702"/>
                </a:cubicBezTo>
                <a:cubicBezTo>
                  <a:pt x="2818170" y="198613"/>
                  <a:pt x="2824358" y="185915"/>
                  <a:pt x="2829578" y="172607"/>
                </a:cubicBezTo>
                <a:cubicBezTo>
                  <a:pt x="2822121" y="161379"/>
                  <a:pt x="2814858" y="150348"/>
                  <a:pt x="2807788" y="139514"/>
                </a:cubicBezTo>
                <a:cubicBezTo>
                  <a:pt x="2800718" y="128680"/>
                  <a:pt x="2802876" y="126124"/>
                  <a:pt x="2814263" y="131845"/>
                </a:cubicBezTo>
                <a:cubicBezTo>
                  <a:pt x="2825649" y="137567"/>
                  <a:pt x="2833328" y="143705"/>
                  <a:pt x="2837300" y="150258"/>
                </a:cubicBezTo>
                <a:cubicBezTo>
                  <a:pt x="2839351" y="142099"/>
                  <a:pt x="2841276" y="132222"/>
                  <a:pt x="2843076" y="120628"/>
                </a:cubicBezTo>
                <a:cubicBezTo>
                  <a:pt x="2844875" y="109034"/>
                  <a:pt x="2845126" y="103000"/>
                  <a:pt x="2843828" y="102527"/>
                </a:cubicBezTo>
                <a:cubicBezTo>
                  <a:pt x="2842531" y="102054"/>
                  <a:pt x="2836859" y="103617"/>
                  <a:pt x="2826814" y="107216"/>
                </a:cubicBezTo>
                <a:cubicBezTo>
                  <a:pt x="2816768" y="110815"/>
                  <a:pt x="2807519" y="109611"/>
                  <a:pt x="2799066" y="103602"/>
                </a:cubicBezTo>
                <a:cubicBezTo>
                  <a:pt x="2790612" y="97594"/>
                  <a:pt x="2792014" y="93994"/>
                  <a:pt x="2803271" y="92804"/>
                </a:cubicBezTo>
                <a:cubicBezTo>
                  <a:pt x="2814528" y="91614"/>
                  <a:pt x="2823767" y="89531"/>
                  <a:pt x="2830987" y="86555"/>
                </a:cubicBezTo>
                <a:cubicBezTo>
                  <a:pt x="2838207" y="83580"/>
                  <a:pt x="2844187" y="79955"/>
                  <a:pt x="2848926" y="75682"/>
                </a:cubicBezTo>
                <a:cubicBezTo>
                  <a:pt x="2851296" y="73545"/>
                  <a:pt x="2854396" y="72795"/>
                  <a:pt x="2858227" y="73431"/>
                </a:cubicBezTo>
                <a:close/>
                <a:moveTo>
                  <a:pt x="4169039" y="70724"/>
                </a:moveTo>
                <a:cubicBezTo>
                  <a:pt x="4157079" y="71591"/>
                  <a:pt x="4148751" y="74958"/>
                  <a:pt x="4144054" y="80823"/>
                </a:cubicBezTo>
                <a:cubicBezTo>
                  <a:pt x="4139358" y="86688"/>
                  <a:pt x="4137010" y="93808"/>
                  <a:pt x="4137010" y="102183"/>
                </a:cubicBezTo>
                <a:cubicBezTo>
                  <a:pt x="4137010" y="110543"/>
                  <a:pt x="4139871" y="118398"/>
                  <a:pt x="4145592" y="125747"/>
                </a:cubicBezTo>
                <a:cubicBezTo>
                  <a:pt x="4151314" y="133096"/>
                  <a:pt x="4160123" y="136771"/>
                  <a:pt x="4172018" y="136771"/>
                </a:cubicBezTo>
                <a:cubicBezTo>
                  <a:pt x="4183913" y="136771"/>
                  <a:pt x="4192951" y="133075"/>
                  <a:pt x="4199132" y="125683"/>
                </a:cubicBezTo>
                <a:cubicBezTo>
                  <a:pt x="4205312" y="118290"/>
                  <a:pt x="4208191" y="109453"/>
                  <a:pt x="4207768" y="99171"/>
                </a:cubicBezTo>
                <a:cubicBezTo>
                  <a:pt x="4207345" y="88889"/>
                  <a:pt x="4203774" y="81361"/>
                  <a:pt x="4197056" y="76585"/>
                </a:cubicBezTo>
                <a:cubicBezTo>
                  <a:pt x="4190337" y="71810"/>
                  <a:pt x="4180998" y="69856"/>
                  <a:pt x="4169039" y="70724"/>
                </a:cubicBezTo>
                <a:close/>
                <a:moveTo>
                  <a:pt x="488485" y="69422"/>
                </a:moveTo>
                <a:cubicBezTo>
                  <a:pt x="483007" y="76679"/>
                  <a:pt x="477576" y="83212"/>
                  <a:pt x="472194" y="89024"/>
                </a:cubicBezTo>
                <a:lnTo>
                  <a:pt x="464078" y="96765"/>
                </a:lnTo>
                <a:lnTo>
                  <a:pt x="471210" y="95092"/>
                </a:lnTo>
                <a:cubicBezTo>
                  <a:pt x="474406" y="95151"/>
                  <a:pt x="476941" y="96174"/>
                  <a:pt x="478816" y="98160"/>
                </a:cubicBezTo>
                <a:cubicBezTo>
                  <a:pt x="482566" y="102132"/>
                  <a:pt x="491232" y="108700"/>
                  <a:pt x="504812" y="117864"/>
                </a:cubicBezTo>
                <a:cubicBezTo>
                  <a:pt x="515409" y="106391"/>
                  <a:pt x="524020" y="95808"/>
                  <a:pt x="530645" y="86114"/>
                </a:cubicBezTo>
                <a:cubicBezTo>
                  <a:pt x="537271" y="76420"/>
                  <a:pt x="539425" y="71215"/>
                  <a:pt x="537109" y="70498"/>
                </a:cubicBezTo>
                <a:cubicBezTo>
                  <a:pt x="534793" y="69781"/>
                  <a:pt x="527418" y="70774"/>
                  <a:pt x="514986" y="73477"/>
                </a:cubicBezTo>
                <a:cubicBezTo>
                  <a:pt x="502553" y="76180"/>
                  <a:pt x="493719" y="74829"/>
                  <a:pt x="488485" y="69422"/>
                </a:cubicBezTo>
                <a:close/>
                <a:moveTo>
                  <a:pt x="126535" y="69422"/>
                </a:moveTo>
                <a:cubicBezTo>
                  <a:pt x="121057" y="76679"/>
                  <a:pt x="115627" y="83212"/>
                  <a:pt x="110244" y="89024"/>
                </a:cubicBezTo>
                <a:lnTo>
                  <a:pt x="102128" y="96765"/>
                </a:lnTo>
                <a:lnTo>
                  <a:pt x="109259" y="95092"/>
                </a:lnTo>
                <a:cubicBezTo>
                  <a:pt x="112456" y="95151"/>
                  <a:pt x="114991" y="96174"/>
                  <a:pt x="116866" y="98160"/>
                </a:cubicBezTo>
                <a:cubicBezTo>
                  <a:pt x="120617" y="102132"/>
                  <a:pt x="129282" y="108700"/>
                  <a:pt x="142861" y="117864"/>
                </a:cubicBezTo>
                <a:cubicBezTo>
                  <a:pt x="153459" y="106391"/>
                  <a:pt x="162070" y="95808"/>
                  <a:pt x="168695" y="86114"/>
                </a:cubicBezTo>
                <a:cubicBezTo>
                  <a:pt x="175320" y="76420"/>
                  <a:pt x="177475" y="71215"/>
                  <a:pt x="175159" y="70498"/>
                </a:cubicBezTo>
                <a:cubicBezTo>
                  <a:pt x="172843" y="69781"/>
                  <a:pt x="165469" y="70774"/>
                  <a:pt x="153036" y="73477"/>
                </a:cubicBezTo>
                <a:cubicBezTo>
                  <a:pt x="140603" y="76180"/>
                  <a:pt x="131769" y="74829"/>
                  <a:pt x="126535" y="69422"/>
                </a:cubicBezTo>
                <a:close/>
                <a:moveTo>
                  <a:pt x="5930847" y="68842"/>
                </a:moveTo>
                <a:cubicBezTo>
                  <a:pt x="5934909" y="68856"/>
                  <a:pt x="5941453" y="71430"/>
                  <a:pt x="5950480" y="76564"/>
                </a:cubicBezTo>
                <a:cubicBezTo>
                  <a:pt x="5968534" y="86831"/>
                  <a:pt x="5972514" y="94410"/>
                  <a:pt x="5962418" y="99300"/>
                </a:cubicBezTo>
                <a:cubicBezTo>
                  <a:pt x="5952323" y="104190"/>
                  <a:pt x="5943496" y="109966"/>
                  <a:pt x="5935939" y="116627"/>
                </a:cubicBezTo>
                <a:cubicBezTo>
                  <a:pt x="5928382" y="123288"/>
                  <a:pt x="5918330" y="130135"/>
                  <a:pt x="5905782" y="137169"/>
                </a:cubicBezTo>
                <a:cubicBezTo>
                  <a:pt x="5893234" y="144203"/>
                  <a:pt x="5891725" y="141034"/>
                  <a:pt x="5901254" y="127662"/>
                </a:cubicBezTo>
                <a:cubicBezTo>
                  <a:pt x="5910783" y="114289"/>
                  <a:pt x="5917756" y="103911"/>
                  <a:pt x="5922172" y="96525"/>
                </a:cubicBezTo>
                <a:cubicBezTo>
                  <a:pt x="5926590" y="89140"/>
                  <a:pt x="5927902" y="82458"/>
                  <a:pt x="5926109" y="76478"/>
                </a:cubicBezTo>
                <a:cubicBezTo>
                  <a:pt x="5925206" y="71373"/>
                  <a:pt x="5926785" y="68827"/>
                  <a:pt x="5930847" y="68842"/>
                </a:cubicBezTo>
                <a:close/>
                <a:moveTo>
                  <a:pt x="6958256" y="62668"/>
                </a:moveTo>
                <a:lnTo>
                  <a:pt x="6941714" y="66540"/>
                </a:lnTo>
                <a:lnTo>
                  <a:pt x="6930980" y="69530"/>
                </a:lnTo>
                <a:cubicBezTo>
                  <a:pt x="6937276" y="92919"/>
                  <a:pt x="6942740" y="111274"/>
                  <a:pt x="6947372" y="124596"/>
                </a:cubicBezTo>
                <a:lnTo>
                  <a:pt x="6965914" y="121370"/>
                </a:lnTo>
                <a:lnTo>
                  <a:pt x="6964860" y="103172"/>
                </a:lnTo>
                <a:cubicBezTo>
                  <a:pt x="6962480" y="104965"/>
                  <a:pt x="6958808" y="105861"/>
                  <a:pt x="6953846" y="105861"/>
                </a:cubicBezTo>
                <a:cubicBezTo>
                  <a:pt x="6948311" y="105861"/>
                  <a:pt x="6943762" y="103964"/>
                  <a:pt x="6940198" y="100171"/>
                </a:cubicBezTo>
                <a:cubicBezTo>
                  <a:pt x="6936634" y="96378"/>
                  <a:pt x="6937756" y="93249"/>
                  <a:pt x="6943564" y="90782"/>
                </a:cubicBezTo>
                <a:cubicBezTo>
                  <a:pt x="6949372" y="88316"/>
                  <a:pt x="6955918" y="86021"/>
                  <a:pt x="6963203" y="83899"/>
                </a:cubicBezTo>
                <a:cubicBezTo>
                  <a:pt x="6961468" y="73244"/>
                  <a:pt x="6959819" y="66167"/>
                  <a:pt x="6958256" y="62668"/>
                </a:cubicBezTo>
                <a:close/>
                <a:moveTo>
                  <a:pt x="4462706" y="62668"/>
                </a:moveTo>
                <a:lnTo>
                  <a:pt x="4446165" y="66540"/>
                </a:lnTo>
                <a:lnTo>
                  <a:pt x="4435431" y="69530"/>
                </a:lnTo>
                <a:cubicBezTo>
                  <a:pt x="4441726" y="92919"/>
                  <a:pt x="4447190" y="111274"/>
                  <a:pt x="4451822" y="124596"/>
                </a:cubicBezTo>
                <a:lnTo>
                  <a:pt x="4470364" y="121370"/>
                </a:lnTo>
                <a:lnTo>
                  <a:pt x="4469310" y="103172"/>
                </a:lnTo>
                <a:cubicBezTo>
                  <a:pt x="4466930" y="104965"/>
                  <a:pt x="4463258" y="105861"/>
                  <a:pt x="4458297" y="105861"/>
                </a:cubicBezTo>
                <a:cubicBezTo>
                  <a:pt x="4452761" y="105861"/>
                  <a:pt x="4448212" y="103964"/>
                  <a:pt x="4444648" y="100171"/>
                </a:cubicBezTo>
                <a:cubicBezTo>
                  <a:pt x="4441085" y="96378"/>
                  <a:pt x="4442207" y="93249"/>
                  <a:pt x="4448015" y="90782"/>
                </a:cubicBezTo>
                <a:cubicBezTo>
                  <a:pt x="4453822" y="88316"/>
                  <a:pt x="4460369" y="86021"/>
                  <a:pt x="4467654" y="83899"/>
                </a:cubicBezTo>
                <a:cubicBezTo>
                  <a:pt x="4465919" y="73244"/>
                  <a:pt x="4464269" y="66167"/>
                  <a:pt x="4462706" y="62668"/>
                </a:cubicBezTo>
                <a:close/>
                <a:moveTo>
                  <a:pt x="7018702" y="50413"/>
                </a:moveTo>
                <a:cubicBezTo>
                  <a:pt x="7016926" y="50230"/>
                  <a:pt x="7014548" y="50457"/>
                  <a:pt x="7011570" y="51096"/>
                </a:cubicBezTo>
                <a:cubicBezTo>
                  <a:pt x="7005611" y="52372"/>
                  <a:pt x="6993146" y="54458"/>
                  <a:pt x="6974174" y="57355"/>
                </a:cubicBezTo>
                <a:cubicBezTo>
                  <a:pt x="6984068" y="58947"/>
                  <a:pt x="6988768" y="62202"/>
                  <a:pt x="6988274" y="67121"/>
                </a:cubicBezTo>
                <a:cubicBezTo>
                  <a:pt x="6987779" y="72039"/>
                  <a:pt x="6987122" y="75452"/>
                  <a:pt x="6986305" y="77360"/>
                </a:cubicBezTo>
                <a:cubicBezTo>
                  <a:pt x="6989948" y="76571"/>
                  <a:pt x="6994118" y="75700"/>
                  <a:pt x="6998814" y="74746"/>
                </a:cubicBezTo>
                <a:cubicBezTo>
                  <a:pt x="7003510" y="73793"/>
                  <a:pt x="7007098" y="75320"/>
                  <a:pt x="7009580" y="79328"/>
                </a:cubicBezTo>
                <a:cubicBezTo>
                  <a:pt x="7012060" y="83336"/>
                  <a:pt x="7011110" y="87140"/>
                  <a:pt x="7006730" y="90739"/>
                </a:cubicBezTo>
                <a:cubicBezTo>
                  <a:pt x="7002348" y="94338"/>
                  <a:pt x="6995540" y="97293"/>
                  <a:pt x="6986305" y="99601"/>
                </a:cubicBezTo>
                <a:lnTo>
                  <a:pt x="6986305" y="116508"/>
                </a:lnTo>
                <a:cubicBezTo>
                  <a:pt x="6995812" y="114730"/>
                  <a:pt x="7002086" y="113841"/>
                  <a:pt x="7005126" y="113841"/>
                </a:cubicBezTo>
                <a:cubicBezTo>
                  <a:pt x="7006518" y="113841"/>
                  <a:pt x="7008877" y="108707"/>
                  <a:pt x="7012204" y="98440"/>
                </a:cubicBezTo>
                <a:cubicBezTo>
                  <a:pt x="7015530" y="88172"/>
                  <a:pt x="7018320" y="78399"/>
                  <a:pt x="7020571" y="69121"/>
                </a:cubicBezTo>
                <a:cubicBezTo>
                  <a:pt x="7022822" y="59843"/>
                  <a:pt x="7023375" y="54200"/>
                  <a:pt x="7022228" y="52193"/>
                </a:cubicBezTo>
                <a:cubicBezTo>
                  <a:pt x="7021654" y="51189"/>
                  <a:pt x="7020479" y="50595"/>
                  <a:pt x="7018702" y="50413"/>
                </a:cubicBezTo>
                <a:close/>
                <a:moveTo>
                  <a:pt x="4523153" y="50413"/>
                </a:moveTo>
                <a:cubicBezTo>
                  <a:pt x="4521376" y="50230"/>
                  <a:pt x="4518999" y="50457"/>
                  <a:pt x="4516020" y="51096"/>
                </a:cubicBezTo>
                <a:cubicBezTo>
                  <a:pt x="4510061" y="52372"/>
                  <a:pt x="4497596" y="54458"/>
                  <a:pt x="4478624" y="57355"/>
                </a:cubicBezTo>
                <a:cubicBezTo>
                  <a:pt x="4488519" y="58947"/>
                  <a:pt x="4493219" y="62202"/>
                  <a:pt x="4492724" y="67121"/>
                </a:cubicBezTo>
                <a:cubicBezTo>
                  <a:pt x="4492229" y="72039"/>
                  <a:pt x="4491573" y="75452"/>
                  <a:pt x="4490756" y="77360"/>
                </a:cubicBezTo>
                <a:cubicBezTo>
                  <a:pt x="4494398" y="76571"/>
                  <a:pt x="4498567" y="75700"/>
                  <a:pt x="4503264" y="74746"/>
                </a:cubicBezTo>
                <a:cubicBezTo>
                  <a:pt x="4507960" y="73793"/>
                  <a:pt x="4511549" y="75320"/>
                  <a:pt x="4514030" y="79328"/>
                </a:cubicBezTo>
                <a:cubicBezTo>
                  <a:pt x="4516511" y="83336"/>
                  <a:pt x="4515561" y="87140"/>
                  <a:pt x="4511180" y="90739"/>
                </a:cubicBezTo>
                <a:cubicBezTo>
                  <a:pt x="4506799" y="94338"/>
                  <a:pt x="4499991" y="97293"/>
                  <a:pt x="4490756" y="99601"/>
                </a:cubicBezTo>
                <a:lnTo>
                  <a:pt x="4490756" y="116508"/>
                </a:lnTo>
                <a:cubicBezTo>
                  <a:pt x="4500263" y="114730"/>
                  <a:pt x="4506537" y="113841"/>
                  <a:pt x="4509577" y="113841"/>
                </a:cubicBezTo>
                <a:cubicBezTo>
                  <a:pt x="4510968" y="113841"/>
                  <a:pt x="4513327" y="108707"/>
                  <a:pt x="4516654" y="98440"/>
                </a:cubicBezTo>
                <a:cubicBezTo>
                  <a:pt x="4519981" y="88172"/>
                  <a:pt x="4522770" y="78399"/>
                  <a:pt x="4525022" y="69121"/>
                </a:cubicBezTo>
                <a:cubicBezTo>
                  <a:pt x="4527273" y="59843"/>
                  <a:pt x="4527825" y="54200"/>
                  <a:pt x="4526678" y="52193"/>
                </a:cubicBezTo>
                <a:cubicBezTo>
                  <a:pt x="4526104" y="51189"/>
                  <a:pt x="4524929" y="50595"/>
                  <a:pt x="4523153" y="50413"/>
                </a:cubicBezTo>
                <a:close/>
                <a:moveTo>
                  <a:pt x="3986557" y="44150"/>
                </a:moveTo>
                <a:cubicBezTo>
                  <a:pt x="3990190" y="44902"/>
                  <a:pt x="3993999" y="46729"/>
                  <a:pt x="3997982" y="49633"/>
                </a:cubicBezTo>
                <a:cubicBezTo>
                  <a:pt x="4005948" y="55441"/>
                  <a:pt x="4004682" y="60854"/>
                  <a:pt x="3994185" y="65873"/>
                </a:cubicBezTo>
                <a:cubicBezTo>
                  <a:pt x="3983688" y="70892"/>
                  <a:pt x="3973317" y="74294"/>
                  <a:pt x="3963071" y="76080"/>
                </a:cubicBezTo>
                <a:cubicBezTo>
                  <a:pt x="3952824" y="77865"/>
                  <a:pt x="3944260" y="79227"/>
                  <a:pt x="3937377" y="80167"/>
                </a:cubicBezTo>
                <a:cubicBezTo>
                  <a:pt x="3930493" y="81106"/>
                  <a:pt x="3922165" y="79636"/>
                  <a:pt x="3912392" y="75757"/>
                </a:cubicBezTo>
                <a:cubicBezTo>
                  <a:pt x="3902619" y="71878"/>
                  <a:pt x="3902687" y="68064"/>
                  <a:pt x="3912597" y="64314"/>
                </a:cubicBezTo>
                <a:cubicBezTo>
                  <a:pt x="3922506" y="60564"/>
                  <a:pt x="3933863" y="57319"/>
                  <a:pt x="3946669" y="54580"/>
                </a:cubicBezTo>
                <a:cubicBezTo>
                  <a:pt x="3959776" y="51081"/>
                  <a:pt x="3969613" y="47930"/>
                  <a:pt x="3976181" y="45126"/>
                </a:cubicBezTo>
                <a:cubicBezTo>
                  <a:pt x="3979465" y="43725"/>
                  <a:pt x="3982924" y="43399"/>
                  <a:pt x="3986557" y="44150"/>
                </a:cubicBezTo>
                <a:close/>
                <a:moveTo>
                  <a:pt x="1843432" y="44150"/>
                </a:moveTo>
                <a:cubicBezTo>
                  <a:pt x="1847066" y="44902"/>
                  <a:pt x="1850874" y="46729"/>
                  <a:pt x="1854857" y="49633"/>
                </a:cubicBezTo>
                <a:cubicBezTo>
                  <a:pt x="1862823" y="55441"/>
                  <a:pt x="1861557" y="60854"/>
                  <a:pt x="1851060" y="65873"/>
                </a:cubicBezTo>
                <a:cubicBezTo>
                  <a:pt x="1840563" y="70892"/>
                  <a:pt x="1830192" y="74294"/>
                  <a:pt x="1819946" y="76080"/>
                </a:cubicBezTo>
                <a:cubicBezTo>
                  <a:pt x="1809700" y="77865"/>
                  <a:pt x="1801135" y="79227"/>
                  <a:pt x="1794252" y="80167"/>
                </a:cubicBezTo>
                <a:cubicBezTo>
                  <a:pt x="1787368" y="81106"/>
                  <a:pt x="1779040" y="79636"/>
                  <a:pt x="1769267" y="75757"/>
                </a:cubicBezTo>
                <a:cubicBezTo>
                  <a:pt x="1759495" y="71878"/>
                  <a:pt x="1759563" y="68064"/>
                  <a:pt x="1769472" y="64314"/>
                </a:cubicBezTo>
                <a:cubicBezTo>
                  <a:pt x="1779381" y="60564"/>
                  <a:pt x="1790738" y="57319"/>
                  <a:pt x="1803544" y="54580"/>
                </a:cubicBezTo>
                <a:cubicBezTo>
                  <a:pt x="1816651" y="51081"/>
                  <a:pt x="1826488" y="47930"/>
                  <a:pt x="1833056" y="45126"/>
                </a:cubicBezTo>
                <a:cubicBezTo>
                  <a:pt x="1836340" y="43725"/>
                  <a:pt x="1839799" y="43399"/>
                  <a:pt x="1843432" y="44150"/>
                </a:cubicBezTo>
                <a:close/>
                <a:moveTo>
                  <a:pt x="4171953" y="39588"/>
                </a:moveTo>
                <a:cubicBezTo>
                  <a:pt x="4181425" y="39588"/>
                  <a:pt x="4190015" y="40552"/>
                  <a:pt x="4197723" y="42481"/>
                </a:cubicBezTo>
                <a:cubicBezTo>
                  <a:pt x="4205430" y="44409"/>
                  <a:pt x="4213601" y="48493"/>
                  <a:pt x="4222234" y="54731"/>
                </a:cubicBezTo>
                <a:cubicBezTo>
                  <a:pt x="4230866" y="60969"/>
                  <a:pt x="4237044" y="69716"/>
                  <a:pt x="4240765" y="80973"/>
                </a:cubicBezTo>
                <a:cubicBezTo>
                  <a:pt x="4244486" y="92230"/>
                  <a:pt x="4244203" y="105520"/>
                  <a:pt x="4239915" y="120843"/>
                </a:cubicBezTo>
                <a:cubicBezTo>
                  <a:pt x="4235627" y="136165"/>
                  <a:pt x="4225173" y="146867"/>
                  <a:pt x="4208553" y="152947"/>
                </a:cubicBezTo>
                <a:cubicBezTo>
                  <a:pt x="4223137" y="156130"/>
                  <a:pt x="4233756" y="162713"/>
                  <a:pt x="4240410" y="172693"/>
                </a:cubicBezTo>
                <a:cubicBezTo>
                  <a:pt x="4247064" y="182674"/>
                  <a:pt x="4250391" y="194652"/>
                  <a:pt x="4250391" y="208626"/>
                </a:cubicBezTo>
                <a:cubicBezTo>
                  <a:pt x="4250391" y="222601"/>
                  <a:pt x="4248250" y="233879"/>
                  <a:pt x="4243970" y="242462"/>
                </a:cubicBezTo>
                <a:cubicBezTo>
                  <a:pt x="4239689" y="251045"/>
                  <a:pt x="4234889" y="258229"/>
                  <a:pt x="4229569" y="264015"/>
                </a:cubicBezTo>
                <a:cubicBezTo>
                  <a:pt x="4224248" y="269802"/>
                  <a:pt x="4217075" y="274362"/>
                  <a:pt x="4208048" y="277696"/>
                </a:cubicBezTo>
                <a:cubicBezTo>
                  <a:pt x="4199020" y="281030"/>
                  <a:pt x="4187706" y="282697"/>
                  <a:pt x="4174104" y="282697"/>
                </a:cubicBezTo>
                <a:cubicBezTo>
                  <a:pt x="4160503" y="282697"/>
                  <a:pt x="4148722" y="281034"/>
                  <a:pt x="4138763" y="277707"/>
                </a:cubicBezTo>
                <a:cubicBezTo>
                  <a:pt x="4128804" y="274380"/>
                  <a:pt x="4120443" y="269339"/>
                  <a:pt x="4113682" y="262585"/>
                </a:cubicBezTo>
                <a:cubicBezTo>
                  <a:pt x="4106920" y="255831"/>
                  <a:pt x="4102342" y="247904"/>
                  <a:pt x="4099948" y="238805"/>
                </a:cubicBezTo>
                <a:cubicBezTo>
                  <a:pt x="4097553" y="229706"/>
                  <a:pt x="4096355" y="219600"/>
                  <a:pt x="4096355" y="208487"/>
                </a:cubicBezTo>
                <a:cubicBezTo>
                  <a:pt x="4096355" y="197359"/>
                  <a:pt x="4099166" y="186406"/>
                  <a:pt x="4104787" y="175630"/>
                </a:cubicBezTo>
                <a:cubicBezTo>
                  <a:pt x="4110409" y="164853"/>
                  <a:pt x="4119300" y="157005"/>
                  <a:pt x="4131460" y="152086"/>
                </a:cubicBezTo>
                <a:cubicBezTo>
                  <a:pt x="4121293" y="147512"/>
                  <a:pt x="4114259" y="141077"/>
                  <a:pt x="4110359" y="132781"/>
                </a:cubicBezTo>
                <a:cubicBezTo>
                  <a:pt x="4106458" y="124485"/>
                  <a:pt x="4104275" y="115168"/>
                  <a:pt x="4103809" y="104828"/>
                </a:cubicBezTo>
                <a:cubicBezTo>
                  <a:pt x="4103342" y="94489"/>
                  <a:pt x="4104737" y="85584"/>
                  <a:pt x="4107992" y="78113"/>
                </a:cubicBezTo>
                <a:cubicBezTo>
                  <a:pt x="4111247" y="70641"/>
                  <a:pt x="4116209" y="63572"/>
                  <a:pt x="4122878" y="56903"/>
                </a:cubicBezTo>
                <a:cubicBezTo>
                  <a:pt x="4129546" y="50235"/>
                  <a:pt x="4137024" y="45682"/>
                  <a:pt x="4145313" y="43244"/>
                </a:cubicBezTo>
                <a:cubicBezTo>
                  <a:pt x="4153601" y="40806"/>
                  <a:pt x="4162482" y="39588"/>
                  <a:pt x="4171953" y="39588"/>
                </a:cubicBezTo>
                <a:close/>
                <a:moveTo>
                  <a:pt x="1525317" y="39588"/>
                </a:moveTo>
                <a:lnTo>
                  <a:pt x="1552269" y="39588"/>
                </a:lnTo>
                <a:lnTo>
                  <a:pt x="1552269" y="197516"/>
                </a:lnTo>
                <a:lnTo>
                  <a:pt x="1584664" y="197516"/>
                </a:lnTo>
                <a:lnTo>
                  <a:pt x="1584664" y="227351"/>
                </a:lnTo>
                <a:lnTo>
                  <a:pt x="1552269" y="227351"/>
                </a:lnTo>
                <a:lnTo>
                  <a:pt x="1552269" y="278632"/>
                </a:lnTo>
                <a:lnTo>
                  <a:pt x="1518369" y="278632"/>
                </a:lnTo>
                <a:lnTo>
                  <a:pt x="1518369" y="227351"/>
                </a:lnTo>
                <a:lnTo>
                  <a:pt x="1414432" y="227351"/>
                </a:lnTo>
                <a:lnTo>
                  <a:pt x="1414432" y="199753"/>
                </a:lnTo>
                <a:close/>
                <a:moveTo>
                  <a:pt x="7031657" y="26749"/>
                </a:moveTo>
                <a:cubicBezTo>
                  <a:pt x="7035656" y="27371"/>
                  <a:pt x="7039780" y="29119"/>
                  <a:pt x="7044028" y="31994"/>
                </a:cubicBezTo>
                <a:cubicBezTo>
                  <a:pt x="7052525" y="37745"/>
                  <a:pt x="7059204" y="43040"/>
                  <a:pt x="7064065" y="47880"/>
                </a:cubicBezTo>
                <a:cubicBezTo>
                  <a:pt x="7068926" y="52720"/>
                  <a:pt x="7068522" y="57717"/>
                  <a:pt x="7062850" y="62872"/>
                </a:cubicBezTo>
                <a:cubicBezTo>
                  <a:pt x="7057178" y="68028"/>
                  <a:pt x="7051242" y="76804"/>
                  <a:pt x="7045040" y="89201"/>
                </a:cubicBezTo>
                <a:cubicBezTo>
                  <a:pt x="7038838" y="101598"/>
                  <a:pt x="7031836" y="113325"/>
                  <a:pt x="7024034" y="124381"/>
                </a:cubicBezTo>
                <a:cubicBezTo>
                  <a:pt x="7016234" y="135438"/>
                  <a:pt x="7010361" y="137366"/>
                  <a:pt x="7006418" y="130167"/>
                </a:cubicBezTo>
                <a:cubicBezTo>
                  <a:pt x="6999634" y="131057"/>
                  <a:pt x="6992930" y="132161"/>
                  <a:pt x="6986305" y="133480"/>
                </a:cubicBezTo>
                <a:lnTo>
                  <a:pt x="6986305" y="151592"/>
                </a:lnTo>
                <a:cubicBezTo>
                  <a:pt x="6992543" y="150846"/>
                  <a:pt x="7001312" y="148889"/>
                  <a:pt x="7012612" y="145719"/>
                </a:cubicBezTo>
                <a:cubicBezTo>
                  <a:pt x="7023912" y="142550"/>
                  <a:pt x="7033725" y="139589"/>
                  <a:pt x="7042050" y="136836"/>
                </a:cubicBezTo>
                <a:cubicBezTo>
                  <a:pt x="7050374" y="134082"/>
                  <a:pt x="7059139" y="136524"/>
                  <a:pt x="7068346" y="144160"/>
                </a:cubicBezTo>
                <a:cubicBezTo>
                  <a:pt x="7077552" y="151796"/>
                  <a:pt x="7078126" y="156485"/>
                  <a:pt x="7070066" y="158228"/>
                </a:cubicBezTo>
                <a:cubicBezTo>
                  <a:pt x="7062008" y="159970"/>
                  <a:pt x="7050990" y="162006"/>
                  <a:pt x="7037016" y="164337"/>
                </a:cubicBezTo>
                <a:cubicBezTo>
                  <a:pt x="7023042" y="166667"/>
                  <a:pt x="7006138" y="169072"/>
                  <a:pt x="6986305" y="171553"/>
                </a:cubicBezTo>
                <a:lnTo>
                  <a:pt x="6986305" y="175189"/>
                </a:lnTo>
                <a:cubicBezTo>
                  <a:pt x="7010526" y="195953"/>
                  <a:pt x="7031054" y="210096"/>
                  <a:pt x="7047889" y="217618"/>
                </a:cubicBezTo>
                <a:cubicBezTo>
                  <a:pt x="7064725" y="225139"/>
                  <a:pt x="7080266" y="231377"/>
                  <a:pt x="7094513" y="236332"/>
                </a:cubicBezTo>
                <a:cubicBezTo>
                  <a:pt x="7108760" y="241286"/>
                  <a:pt x="7110828" y="244846"/>
                  <a:pt x="7100718" y="247012"/>
                </a:cubicBezTo>
                <a:cubicBezTo>
                  <a:pt x="7090608" y="249177"/>
                  <a:pt x="7078194" y="250941"/>
                  <a:pt x="7063474" y="252303"/>
                </a:cubicBezTo>
                <a:cubicBezTo>
                  <a:pt x="7048754" y="253665"/>
                  <a:pt x="7038328" y="251547"/>
                  <a:pt x="7032198" y="245947"/>
                </a:cubicBezTo>
                <a:cubicBezTo>
                  <a:pt x="7026067" y="240347"/>
                  <a:pt x="7010770" y="222898"/>
                  <a:pt x="6986305" y="193601"/>
                </a:cubicBezTo>
                <a:cubicBezTo>
                  <a:pt x="6987208" y="210652"/>
                  <a:pt x="6987660" y="225021"/>
                  <a:pt x="6987660" y="236708"/>
                </a:cubicBezTo>
                <a:cubicBezTo>
                  <a:pt x="6987660" y="247979"/>
                  <a:pt x="6987187" y="260742"/>
                  <a:pt x="6986240" y="274996"/>
                </a:cubicBezTo>
                <a:cubicBezTo>
                  <a:pt x="6985294" y="289251"/>
                  <a:pt x="6982279" y="298819"/>
                  <a:pt x="6977196" y="303702"/>
                </a:cubicBezTo>
                <a:cubicBezTo>
                  <a:pt x="6972112" y="308585"/>
                  <a:pt x="6967609" y="304760"/>
                  <a:pt x="6963688" y="292226"/>
                </a:cubicBezTo>
                <a:cubicBezTo>
                  <a:pt x="6959766" y="279693"/>
                  <a:pt x="6959156" y="268178"/>
                  <a:pt x="6961859" y="257681"/>
                </a:cubicBezTo>
                <a:cubicBezTo>
                  <a:pt x="6964562" y="247184"/>
                  <a:pt x="6965914" y="221773"/>
                  <a:pt x="6965914" y="181448"/>
                </a:cubicBezTo>
                <a:cubicBezTo>
                  <a:pt x="6954456" y="203116"/>
                  <a:pt x="6942521" y="219231"/>
                  <a:pt x="6930110" y="229793"/>
                </a:cubicBezTo>
                <a:cubicBezTo>
                  <a:pt x="6917698" y="240354"/>
                  <a:pt x="6904588" y="248213"/>
                  <a:pt x="6890778" y="253368"/>
                </a:cubicBezTo>
                <a:cubicBezTo>
                  <a:pt x="6876968" y="258523"/>
                  <a:pt x="6875144" y="256329"/>
                  <a:pt x="6885304" y="246786"/>
                </a:cubicBezTo>
                <a:cubicBezTo>
                  <a:pt x="6895464" y="237242"/>
                  <a:pt x="6906326" y="226462"/>
                  <a:pt x="6917892" y="214445"/>
                </a:cubicBezTo>
                <a:cubicBezTo>
                  <a:pt x="6929458" y="202428"/>
                  <a:pt x="6940066" y="189629"/>
                  <a:pt x="6949716" y="176049"/>
                </a:cubicBezTo>
                <a:cubicBezTo>
                  <a:pt x="6937126" y="179648"/>
                  <a:pt x="6928249" y="182126"/>
                  <a:pt x="6923086" y="183481"/>
                </a:cubicBezTo>
                <a:cubicBezTo>
                  <a:pt x="6917924" y="184836"/>
                  <a:pt x="6911174" y="182291"/>
                  <a:pt x="6902834" y="175845"/>
                </a:cubicBezTo>
                <a:cubicBezTo>
                  <a:pt x="6894496" y="169399"/>
                  <a:pt x="6897622" y="165340"/>
                  <a:pt x="6912213" y="163670"/>
                </a:cubicBezTo>
                <a:cubicBezTo>
                  <a:pt x="6926804" y="161999"/>
                  <a:pt x="6944704" y="159120"/>
                  <a:pt x="6965914" y="155033"/>
                </a:cubicBezTo>
                <a:lnTo>
                  <a:pt x="6965914" y="136922"/>
                </a:lnTo>
                <a:cubicBezTo>
                  <a:pt x="6962084" y="137768"/>
                  <a:pt x="6956420" y="139324"/>
                  <a:pt x="6948920" y="141589"/>
                </a:cubicBezTo>
                <a:cubicBezTo>
                  <a:pt x="6944590" y="150165"/>
                  <a:pt x="6939244" y="149211"/>
                  <a:pt x="6932884" y="138729"/>
                </a:cubicBezTo>
                <a:cubicBezTo>
                  <a:pt x="6926524" y="128246"/>
                  <a:pt x="6920182" y="115784"/>
                  <a:pt x="6913858" y="101344"/>
                </a:cubicBezTo>
                <a:cubicBezTo>
                  <a:pt x="6907534" y="86903"/>
                  <a:pt x="6901580" y="75252"/>
                  <a:pt x="6895994" y="66389"/>
                </a:cubicBezTo>
                <a:cubicBezTo>
                  <a:pt x="6890408" y="57527"/>
                  <a:pt x="6891244" y="53096"/>
                  <a:pt x="6898500" y="53096"/>
                </a:cubicBezTo>
                <a:cubicBezTo>
                  <a:pt x="6904122" y="53096"/>
                  <a:pt x="6909112" y="53315"/>
                  <a:pt x="6913471" y="53752"/>
                </a:cubicBezTo>
                <a:cubicBezTo>
                  <a:pt x="6917831" y="54189"/>
                  <a:pt x="6935742" y="51339"/>
                  <a:pt x="6967204" y="45202"/>
                </a:cubicBezTo>
                <a:cubicBezTo>
                  <a:pt x="6994924" y="37171"/>
                  <a:pt x="7012534" y="31525"/>
                  <a:pt x="7020034" y="28262"/>
                </a:cubicBezTo>
                <a:cubicBezTo>
                  <a:pt x="7023784" y="26631"/>
                  <a:pt x="7027658" y="26127"/>
                  <a:pt x="7031657" y="26749"/>
                </a:cubicBezTo>
                <a:close/>
                <a:moveTo>
                  <a:pt x="4536108" y="26749"/>
                </a:moveTo>
                <a:cubicBezTo>
                  <a:pt x="4540107" y="27371"/>
                  <a:pt x="4544230" y="29119"/>
                  <a:pt x="4548479" y="31994"/>
                </a:cubicBezTo>
                <a:cubicBezTo>
                  <a:pt x="4556975" y="37745"/>
                  <a:pt x="4563654" y="43040"/>
                  <a:pt x="4568515" y="47880"/>
                </a:cubicBezTo>
                <a:cubicBezTo>
                  <a:pt x="4573377" y="52720"/>
                  <a:pt x="4572972" y="57717"/>
                  <a:pt x="4567300" y="62872"/>
                </a:cubicBezTo>
                <a:cubicBezTo>
                  <a:pt x="4561629" y="68028"/>
                  <a:pt x="4555692" y="76804"/>
                  <a:pt x="4549490" y="89201"/>
                </a:cubicBezTo>
                <a:cubicBezTo>
                  <a:pt x="4543287" y="101598"/>
                  <a:pt x="4536286" y="113325"/>
                  <a:pt x="4528485" y="124381"/>
                </a:cubicBezTo>
                <a:cubicBezTo>
                  <a:pt x="4520684" y="135438"/>
                  <a:pt x="4514811" y="137366"/>
                  <a:pt x="4510868" y="130167"/>
                </a:cubicBezTo>
                <a:cubicBezTo>
                  <a:pt x="4504085" y="131057"/>
                  <a:pt x="4497381" y="132161"/>
                  <a:pt x="4490756" y="133480"/>
                </a:cubicBezTo>
                <a:lnTo>
                  <a:pt x="4490756" y="151592"/>
                </a:lnTo>
                <a:cubicBezTo>
                  <a:pt x="4496994" y="150846"/>
                  <a:pt x="4505763" y="148889"/>
                  <a:pt x="4517063" y="145719"/>
                </a:cubicBezTo>
                <a:cubicBezTo>
                  <a:pt x="4528363" y="142550"/>
                  <a:pt x="4538175" y="139589"/>
                  <a:pt x="4546500" y="136836"/>
                </a:cubicBezTo>
                <a:cubicBezTo>
                  <a:pt x="4554824" y="134082"/>
                  <a:pt x="4563590" y="136524"/>
                  <a:pt x="4572796" y="144160"/>
                </a:cubicBezTo>
                <a:cubicBezTo>
                  <a:pt x="4582002" y="151796"/>
                  <a:pt x="4582576" y="156485"/>
                  <a:pt x="4574517" y="158228"/>
                </a:cubicBezTo>
                <a:cubicBezTo>
                  <a:pt x="4566458" y="159970"/>
                  <a:pt x="4555441" y="162006"/>
                  <a:pt x="4541466" y="164337"/>
                </a:cubicBezTo>
                <a:cubicBezTo>
                  <a:pt x="4527492" y="166667"/>
                  <a:pt x="4510588" y="169072"/>
                  <a:pt x="4490756" y="171553"/>
                </a:cubicBezTo>
                <a:lnTo>
                  <a:pt x="4490756" y="175189"/>
                </a:lnTo>
                <a:cubicBezTo>
                  <a:pt x="4514976" y="195953"/>
                  <a:pt x="4535504" y="210096"/>
                  <a:pt x="4552340" y="217618"/>
                </a:cubicBezTo>
                <a:cubicBezTo>
                  <a:pt x="4569175" y="225139"/>
                  <a:pt x="4584716" y="231377"/>
                  <a:pt x="4598963" y="236332"/>
                </a:cubicBezTo>
                <a:cubicBezTo>
                  <a:pt x="4613210" y="241286"/>
                  <a:pt x="4615279" y="244846"/>
                  <a:pt x="4605169" y="247012"/>
                </a:cubicBezTo>
                <a:cubicBezTo>
                  <a:pt x="4595059" y="249177"/>
                  <a:pt x="4582644" y="250941"/>
                  <a:pt x="4567924" y="252303"/>
                </a:cubicBezTo>
                <a:cubicBezTo>
                  <a:pt x="4553204" y="253665"/>
                  <a:pt x="4542778" y="251547"/>
                  <a:pt x="4536648" y="245947"/>
                </a:cubicBezTo>
                <a:cubicBezTo>
                  <a:pt x="4530517" y="240347"/>
                  <a:pt x="4515220" y="222898"/>
                  <a:pt x="4490756" y="193601"/>
                </a:cubicBezTo>
                <a:cubicBezTo>
                  <a:pt x="4491659" y="210652"/>
                  <a:pt x="4492111" y="225021"/>
                  <a:pt x="4492111" y="236708"/>
                </a:cubicBezTo>
                <a:cubicBezTo>
                  <a:pt x="4492111" y="247979"/>
                  <a:pt x="4491638" y="260742"/>
                  <a:pt x="4490691" y="274996"/>
                </a:cubicBezTo>
                <a:cubicBezTo>
                  <a:pt x="4489745" y="289251"/>
                  <a:pt x="4486730" y="298819"/>
                  <a:pt x="4481646" y="303702"/>
                </a:cubicBezTo>
                <a:cubicBezTo>
                  <a:pt x="4476562" y="308585"/>
                  <a:pt x="4472060" y="304760"/>
                  <a:pt x="4468138" y="292226"/>
                </a:cubicBezTo>
                <a:cubicBezTo>
                  <a:pt x="4464215" y="279693"/>
                  <a:pt x="4463606" y="268178"/>
                  <a:pt x="4466309" y="257681"/>
                </a:cubicBezTo>
                <a:cubicBezTo>
                  <a:pt x="4469012" y="247184"/>
                  <a:pt x="4470364" y="221773"/>
                  <a:pt x="4470364" y="181448"/>
                </a:cubicBezTo>
                <a:cubicBezTo>
                  <a:pt x="4458906" y="203116"/>
                  <a:pt x="4446971" y="219231"/>
                  <a:pt x="4434560" y="229793"/>
                </a:cubicBezTo>
                <a:cubicBezTo>
                  <a:pt x="4422149" y="240354"/>
                  <a:pt x="4409038" y="248213"/>
                  <a:pt x="4395228" y="253368"/>
                </a:cubicBezTo>
                <a:cubicBezTo>
                  <a:pt x="4381419" y="258523"/>
                  <a:pt x="4379594" y="256329"/>
                  <a:pt x="4389754" y="246786"/>
                </a:cubicBezTo>
                <a:cubicBezTo>
                  <a:pt x="4399914" y="237242"/>
                  <a:pt x="4410777" y="226462"/>
                  <a:pt x="4422342" y="214445"/>
                </a:cubicBezTo>
                <a:cubicBezTo>
                  <a:pt x="4433907" y="202428"/>
                  <a:pt x="4444516" y="189629"/>
                  <a:pt x="4454167" y="176049"/>
                </a:cubicBezTo>
                <a:cubicBezTo>
                  <a:pt x="4441576" y="179648"/>
                  <a:pt x="4432699" y="182126"/>
                  <a:pt x="4427537" y="183481"/>
                </a:cubicBezTo>
                <a:cubicBezTo>
                  <a:pt x="4422374" y="184836"/>
                  <a:pt x="4415624" y="182291"/>
                  <a:pt x="4407285" y="175845"/>
                </a:cubicBezTo>
                <a:cubicBezTo>
                  <a:pt x="4398946" y="169399"/>
                  <a:pt x="4402072" y="165340"/>
                  <a:pt x="4416663" y="163670"/>
                </a:cubicBezTo>
                <a:cubicBezTo>
                  <a:pt x="4431255" y="161999"/>
                  <a:pt x="4449155" y="159120"/>
                  <a:pt x="4470364" y="155033"/>
                </a:cubicBezTo>
                <a:lnTo>
                  <a:pt x="4470364" y="136922"/>
                </a:lnTo>
                <a:cubicBezTo>
                  <a:pt x="4466535" y="137768"/>
                  <a:pt x="4460871" y="139324"/>
                  <a:pt x="4453371" y="141589"/>
                </a:cubicBezTo>
                <a:cubicBezTo>
                  <a:pt x="4449040" y="150165"/>
                  <a:pt x="4443695" y="149211"/>
                  <a:pt x="4437335" y="138729"/>
                </a:cubicBezTo>
                <a:cubicBezTo>
                  <a:pt x="4430975" y="128246"/>
                  <a:pt x="4424633" y="115784"/>
                  <a:pt x="4418309" y="101344"/>
                </a:cubicBezTo>
                <a:cubicBezTo>
                  <a:pt x="4411985" y="86903"/>
                  <a:pt x="4406030" y="75252"/>
                  <a:pt x="4400445" y="66389"/>
                </a:cubicBezTo>
                <a:cubicBezTo>
                  <a:pt x="4394859" y="57527"/>
                  <a:pt x="4395694" y="53096"/>
                  <a:pt x="4402951" y="53096"/>
                </a:cubicBezTo>
                <a:cubicBezTo>
                  <a:pt x="4408572" y="53096"/>
                  <a:pt x="4413562" y="53315"/>
                  <a:pt x="4417922" y="53752"/>
                </a:cubicBezTo>
                <a:cubicBezTo>
                  <a:pt x="4422281" y="54189"/>
                  <a:pt x="4440192" y="51339"/>
                  <a:pt x="4471655" y="45202"/>
                </a:cubicBezTo>
                <a:cubicBezTo>
                  <a:pt x="4499374" y="37171"/>
                  <a:pt x="4516984" y="31525"/>
                  <a:pt x="4524484" y="28262"/>
                </a:cubicBezTo>
                <a:cubicBezTo>
                  <a:pt x="4528234" y="26631"/>
                  <a:pt x="4532108" y="26127"/>
                  <a:pt x="4536108" y="26749"/>
                </a:cubicBezTo>
                <a:close/>
                <a:moveTo>
                  <a:pt x="6129577" y="25923"/>
                </a:moveTo>
                <a:cubicBezTo>
                  <a:pt x="6131119" y="25624"/>
                  <a:pt x="6133144" y="25708"/>
                  <a:pt x="6135652" y="26176"/>
                </a:cubicBezTo>
                <a:cubicBezTo>
                  <a:pt x="6145682" y="28047"/>
                  <a:pt x="6154706" y="31349"/>
                  <a:pt x="6162722" y="36081"/>
                </a:cubicBezTo>
                <a:cubicBezTo>
                  <a:pt x="6170738" y="40814"/>
                  <a:pt x="6172947" y="46177"/>
                  <a:pt x="6169348" y="52171"/>
                </a:cubicBezTo>
                <a:cubicBezTo>
                  <a:pt x="6165748" y="58165"/>
                  <a:pt x="6163948" y="77811"/>
                  <a:pt x="6163948" y="111109"/>
                </a:cubicBezTo>
                <a:cubicBezTo>
                  <a:pt x="6169254" y="109460"/>
                  <a:pt x="6175768" y="107696"/>
                  <a:pt x="6183491" y="105818"/>
                </a:cubicBezTo>
                <a:cubicBezTo>
                  <a:pt x="6191213" y="103939"/>
                  <a:pt x="6195964" y="105800"/>
                  <a:pt x="6197741" y="111400"/>
                </a:cubicBezTo>
                <a:cubicBezTo>
                  <a:pt x="6199520" y="117000"/>
                  <a:pt x="6197074" y="121922"/>
                  <a:pt x="6190406" y="126167"/>
                </a:cubicBezTo>
                <a:cubicBezTo>
                  <a:pt x="6183738" y="130411"/>
                  <a:pt x="6174854" y="134520"/>
                  <a:pt x="6163755" y="138492"/>
                </a:cubicBezTo>
                <a:cubicBezTo>
                  <a:pt x="6162995" y="155342"/>
                  <a:pt x="6162614" y="170958"/>
                  <a:pt x="6162614" y="185341"/>
                </a:cubicBezTo>
                <a:cubicBezTo>
                  <a:pt x="6172567" y="178587"/>
                  <a:pt x="6182254" y="172625"/>
                  <a:pt x="6191675" y="167456"/>
                </a:cubicBezTo>
                <a:cubicBezTo>
                  <a:pt x="6201096" y="162286"/>
                  <a:pt x="6204284" y="163096"/>
                  <a:pt x="6201237" y="169886"/>
                </a:cubicBezTo>
                <a:cubicBezTo>
                  <a:pt x="6198190" y="176676"/>
                  <a:pt x="6192070" y="183757"/>
                  <a:pt x="6182878" y="191128"/>
                </a:cubicBezTo>
                <a:cubicBezTo>
                  <a:pt x="6173686" y="198499"/>
                  <a:pt x="6161536" y="208189"/>
                  <a:pt x="6146428" y="220199"/>
                </a:cubicBezTo>
                <a:cubicBezTo>
                  <a:pt x="6131322" y="232209"/>
                  <a:pt x="6121150" y="242028"/>
                  <a:pt x="6115916" y="249657"/>
                </a:cubicBezTo>
                <a:cubicBezTo>
                  <a:pt x="6110682" y="257286"/>
                  <a:pt x="6101830" y="255408"/>
                  <a:pt x="6089362" y="244022"/>
                </a:cubicBezTo>
                <a:cubicBezTo>
                  <a:pt x="6076892" y="232635"/>
                  <a:pt x="6074452" y="226340"/>
                  <a:pt x="6082037" y="225136"/>
                </a:cubicBezTo>
                <a:cubicBezTo>
                  <a:pt x="6089623" y="223931"/>
                  <a:pt x="6097044" y="221411"/>
                  <a:pt x="6104300" y="217575"/>
                </a:cubicBezTo>
                <a:cubicBezTo>
                  <a:pt x="6111557" y="213739"/>
                  <a:pt x="6123287" y="206271"/>
                  <a:pt x="6139491" y="195172"/>
                </a:cubicBezTo>
                <a:lnTo>
                  <a:pt x="6139491" y="143654"/>
                </a:lnTo>
                <a:cubicBezTo>
                  <a:pt x="6134544" y="145461"/>
                  <a:pt x="6129174" y="146365"/>
                  <a:pt x="6123380" y="146365"/>
                </a:cubicBezTo>
                <a:cubicBezTo>
                  <a:pt x="6117257" y="146365"/>
                  <a:pt x="6110538" y="144017"/>
                  <a:pt x="6103224" y="139320"/>
                </a:cubicBezTo>
                <a:cubicBezTo>
                  <a:pt x="6095911" y="134624"/>
                  <a:pt x="6097646" y="130813"/>
                  <a:pt x="6108430" y="127887"/>
                </a:cubicBezTo>
                <a:cubicBezTo>
                  <a:pt x="6119214" y="124962"/>
                  <a:pt x="6129568" y="121972"/>
                  <a:pt x="6139491" y="118918"/>
                </a:cubicBezTo>
                <a:cubicBezTo>
                  <a:pt x="6139491" y="108535"/>
                  <a:pt x="6139054" y="95217"/>
                  <a:pt x="6138179" y="78962"/>
                </a:cubicBezTo>
                <a:cubicBezTo>
                  <a:pt x="6137304" y="62708"/>
                  <a:pt x="6134156" y="49378"/>
                  <a:pt x="6128736" y="38975"/>
                </a:cubicBezTo>
                <a:cubicBezTo>
                  <a:pt x="6124670" y="31172"/>
                  <a:pt x="6124952" y="26821"/>
                  <a:pt x="6129577" y="25923"/>
                </a:cubicBezTo>
                <a:close/>
                <a:moveTo>
                  <a:pt x="5915902" y="21411"/>
                </a:moveTo>
                <a:cubicBezTo>
                  <a:pt x="5930436" y="19117"/>
                  <a:pt x="5940069" y="21544"/>
                  <a:pt x="5944802" y="28693"/>
                </a:cubicBezTo>
                <a:cubicBezTo>
                  <a:pt x="5949534" y="35841"/>
                  <a:pt x="5943894" y="41713"/>
                  <a:pt x="5927884" y="46310"/>
                </a:cubicBezTo>
                <a:cubicBezTo>
                  <a:pt x="5911873" y="50906"/>
                  <a:pt x="5895586" y="53777"/>
                  <a:pt x="5879022" y="54924"/>
                </a:cubicBezTo>
                <a:cubicBezTo>
                  <a:pt x="5892518" y="60833"/>
                  <a:pt x="5897690" y="65877"/>
                  <a:pt x="5894542" y="70057"/>
                </a:cubicBezTo>
                <a:cubicBezTo>
                  <a:pt x="5891395" y="74237"/>
                  <a:pt x="5889821" y="99171"/>
                  <a:pt x="5889821" y="144859"/>
                </a:cubicBezTo>
                <a:cubicBezTo>
                  <a:pt x="5938678" y="140428"/>
                  <a:pt x="5970528" y="137520"/>
                  <a:pt x="5985370" y="136137"/>
                </a:cubicBezTo>
                <a:cubicBezTo>
                  <a:pt x="6000212" y="134753"/>
                  <a:pt x="6011620" y="138144"/>
                  <a:pt x="6019592" y="146311"/>
                </a:cubicBezTo>
                <a:cubicBezTo>
                  <a:pt x="6027566" y="154478"/>
                  <a:pt x="6028520" y="160128"/>
                  <a:pt x="6022454" y="163261"/>
                </a:cubicBezTo>
                <a:cubicBezTo>
                  <a:pt x="6016388" y="166394"/>
                  <a:pt x="6005912" y="167506"/>
                  <a:pt x="5991027" y="166595"/>
                </a:cubicBezTo>
                <a:cubicBezTo>
                  <a:pt x="5976142" y="165685"/>
                  <a:pt x="5958959" y="165011"/>
                  <a:pt x="5939478" y="164573"/>
                </a:cubicBezTo>
                <a:cubicBezTo>
                  <a:pt x="5919996" y="164136"/>
                  <a:pt x="5903444" y="164677"/>
                  <a:pt x="5889821" y="166197"/>
                </a:cubicBezTo>
                <a:cubicBezTo>
                  <a:pt x="5890682" y="218094"/>
                  <a:pt x="5889498" y="256232"/>
                  <a:pt x="5886272" y="280611"/>
                </a:cubicBezTo>
                <a:cubicBezTo>
                  <a:pt x="5883045" y="304989"/>
                  <a:pt x="5878302" y="319078"/>
                  <a:pt x="5872043" y="322878"/>
                </a:cubicBezTo>
                <a:cubicBezTo>
                  <a:pt x="5865784" y="326679"/>
                  <a:pt x="5862654" y="316404"/>
                  <a:pt x="5862654" y="292054"/>
                </a:cubicBezTo>
                <a:lnTo>
                  <a:pt x="5862654" y="167961"/>
                </a:lnTo>
                <a:cubicBezTo>
                  <a:pt x="5827162" y="171546"/>
                  <a:pt x="5801994" y="174913"/>
                  <a:pt x="5787152" y="178060"/>
                </a:cubicBezTo>
                <a:cubicBezTo>
                  <a:pt x="5772310" y="181208"/>
                  <a:pt x="5760928" y="183011"/>
                  <a:pt x="5753005" y="183470"/>
                </a:cubicBezTo>
                <a:cubicBezTo>
                  <a:pt x="5745082" y="183929"/>
                  <a:pt x="5736858" y="179408"/>
                  <a:pt x="5728333" y="169908"/>
                </a:cubicBezTo>
                <a:cubicBezTo>
                  <a:pt x="5719808" y="160407"/>
                  <a:pt x="5721593" y="156113"/>
                  <a:pt x="5733689" y="157023"/>
                </a:cubicBezTo>
                <a:cubicBezTo>
                  <a:pt x="5745785" y="157934"/>
                  <a:pt x="5788773" y="154912"/>
                  <a:pt x="5862654" y="147957"/>
                </a:cubicBezTo>
                <a:cubicBezTo>
                  <a:pt x="5862654" y="95959"/>
                  <a:pt x="5861578" y="65995"/>
                  <a:pt x="5859427" y="58065"/>
                </a:cubicBezTo>
                <a:cubicBezTo>
                  <a:pt x="5856774" y="57534"/>
                  <a:pt x="5851583" y="57269"/>
                  <a:pt x="5843854" y="57269"/>
                </a:cubicBezTo>
                <a:cubicBezTo>
                  <a:pt x="5835880" y="57269"/>
                  <a:pt x="5828022" y="54609"/>
                  <a:pt x="5820278" y="49289"/>
                </a:cubicBezTo>
                <a:cubicBezTo>
                  <a:pt x="5812534" y="43968"/>
                  <a:pt x="5813295" y="40355"/>
                  <a:pt x="5822558" y="38448"/>
                </a:cubicBezTo>
                <a:cubicBezTo>
                  <a:pt x="5831822" y="36540"/>
                  <a:pt x="5841126" y="34920"/>
                  <a:pt x="5850468" y="33586"/>
                </a:cubicBezTo>
                <a:cubicBezTo>
                  <a:pt x="5859810" y="32253"/>
                  <a:pt x="5869418" y="30464"/>
                  <a:pt x="5879292" y="28219"/>
                </a:cubicBezTo>
                <a:cubicBezTo>
                  <a:pt x="5889165" y="25975"/>
                  <a:pt x="5901368" y="23706"/>
                  <a:pt x="5915902" y="21411"/>
                </a:cubicBezTo>
                <a:close/>
                <a:moveTo>
                  <a:pt x="6839792" y="18975"/>
                </a:moveTo>
                <a:cubicBezTo>
                  <a:pt x="6841417" y="18816"/>
                  <a:pt x="6843484" y="18972"/>
                  <a:pt x="6845994" y="19443"/>
                </a:cubicBezTo>
                <a:cubicBezTo>
                  <a:pt x="6856032" y="21329"/>
                  <a:pt x="6864830" y="24401"/>
                  <a:pt x="6872386" y="28660"/>
                </a:cubicBezTo>
                <a:cubicBezTo>
                  <a:pt x="6879944" y="32919"/>
                  <a:pt x="6881694" y="38283"/>
                  <a:pt x="6877635" y="44750"/>
                </a:cubicBezTo>
                <a:cubicBezTo>
                  <a:pt x="6873577" y="51217"/>
                  <a:pt x="6871942" y="71989"/>
                  <a:pt x="6872730" y="107065"/>
                </a:cubicBezTo>
                <a:cubicBezTo>
                  <a:pt x="6874294" y="105459"/>
                  <a:pt x="6877818" y="103932"/>
                  <a:pt x="6883304" y="102484"/>
                </a:cubicBezTo>
                <a:cubicBezTo>
                  <a:pt x="6888788" y="101035"/>
                  <a:pt x="6894280" y="102771"/>
                  <a:pt x="6899780" y="107689"/>
                </a:cubicBezTo>
                <a:cubicBezTo>
                  <a:pt x="6905280" y="112608"/>
                  <a:pt x="6904197" y="117096"/>
                  <a:pt x="6896532" y="121155"/>
                </a:cubicBezTo>
                <a:cubicBezTo>
                  <a:pt x="6888868" y="125213"/>
                  <a:pt x="6880998" y="128346"/>
                  <a:pt x="6872924" y="130555"/>
                </a:cubicBezTo>
                <a:lnTo>
                  <a:pt x="6872924" y="160217"/>
                </a:lnTo>
                <a:cubicBezTo>
                  <a:pt x="6878474" y="160920"/>
                  <a:pt x="6884812" y="163333"/>
                  <a:pt x="6891940" y="167456"/>
                </a:cubicBezTo>
                <a:cubicBezTo>
                  <a:pt x="6899067" y="171578"/>
                  <a:pt x="6901741" y="177641"/>
                  <a:pt x="6899962" y="185643"/>
                </a:cubicBezTo>
                <a:cubicBezTo>
                  <a:pt x="6898185" y="193644"/>
                  <a:pt x="6893413" y="195917"/>
                  <a:pt x="6885648" y="192461"/>
                </a:cubicBezTo>
                <a:cubicBezTo>
                  <a:pt x="6877882" y="189005"/>
                  <a:pt x="6873642" y="183535"/>
                  <a:pt x="6872924" y="176049"/>
                </a:cubicBezTo>
                <a:cubicBezTo>
                  <a:pt x="6872924" y="236493"/>
                  <a:pt x="6871469" y="274326"/>
                  <a:pt x="6868558" y="289548"/>
                </a:cubicBezTo>
                <a:cubicBezTo>
                  <a:pt x="6865647" y="304770"/>
                  <a:pt x="6860448" y="306868"/>
                  <a:pt x="6852962" y="295840"/>
                </a:cubicBezTo>
                <a:cubicBezTo>
                  <a:pt x="6845477" y="284812"/>
                  <a:pt x="6842860" y="274161"/>
                  <a:pt x="6845112" y="263886"/>
                </a:cubicBezTo>
                <a:cubicBezTo>
                  <a:pt x="6847363" y="253612"/>
                  <a:pt x="6848937" y="240214"/>
                  <a:pt x="6849833" y="223694"/>
                </a:cubicBezTo>
                <a:cubicBezTo>
                  <a:pt x="6850730" y="207174"/>
                  <a:pt x="6851178" y="185894"/>
                  <a:pt x="6851178" y="159852"/>
                </a:cubicBezTo>
                <a:cubicBezTo>
                  <a:pt x="6837210" y="198470"/>
                  <a:pt x="6819546" y="225899"/>
                  <a:pt x="6798187" y="242139"/>
                </a:cubicBezTo>
                <a:cubicBezTo>
                  <a:pt x="6776827" y="258380"/>
                  <a:pt x="6771568" y="258946"/>
                  <a:pt x="6782409" y="243839"/>
                </a:cubicBezTo>
                <a:cubicBezTo>
                  <a:pt x="6793250" y="228731"/>
                  <a:pt x="6803622" y="212168"/>
                  <a:pt x="6813524" y="194150"/>
                </a:cubicBezTo>
                <a:cubicBezTo>
                  <a:pt x="6823426" y="176131"/>
                  <a:pt x="6831926" y="157952"/>
                  <a:pt x="6839024" y="139611"/>
                </a:cubicBezTo>
                <a:cubicBezTo>
                  <a:pt x="6835095" y="141403"/>
                  <a:pt x="6828892" y="143651"/>
                  <a:pt x="6820418" y="146354"/>
                </a:cubicBezTo>
                <a:cubicBezTo>
                  <a:pt x="6811942" y="149057"/>
                  <a:pt x="6802578" y="147315"/>
                  <a:pt x="6792325" y="141127"/>
                </a:cubicBezTo>
                <a:cubicBezTo>
                  <a:pt x="6782072" y="134939"/>
                  <a:pt x="6785485" y="130221"/>
                  <a:pt x="6802564" y="126973"/>
                </a:cubicBezTo>
                <a:cubicBezTo>
                  <a:pt x="6819643" y="123725"/>
                  <a:pt x="6835848" y="119276"/>
                  <a:pt x="6851178" y="113626"/>
                </a:cubicBezTo>
                <a:cubicBezTo>
                  <a:pt x="6851178" y="89018"/>
                  <a:pt x="6849862" y="70803"/>
                  <a:pt x="6847230" y="58979"/>
                </a:cubicBezTo>
                <a:cubicBezTo>
                  <a:pt x="6844600" y="47156"/>
                  <a:pt x="6841226" y="37139"/>
                  <a:pt x="6837110" y="28929"/>
                </a:cubicBezTo>
                <a:cubicBezTo>
                  <a:pt x="6834023" y="22772"/>
                  <a:pt x="6834918" y="19454"/>
                  <a:pt x="6839792" y="18975"/>
                </a:cubicBezTo>
                <a:close/>
                <a:moveTo>
                  <a:pt x="4344242" y="18975"/>
                </a:moveTo>
                <a:cubicBezTo>
                  <a:pt x="4345867" y="18816"/>
                  <a:pt x="4347934" y="18972"/>
                  <a:pt x="4350444" y="19443"/>
                </a:cubicBezTo>
                <a:cubicBezTo>
                  <a:pt x="4360482" y="21329"/>
                  <a:pt x="4369280" y="24401"/>
                  <a:pt x="4376837" y="28660"/>
                </a:cubicBezTo>
                <a:cubicBezTo>
                  <a:pt x="4384394" y="32919"/>
                  <a:pt x="4386144" y="38283"/>
                  <a:pt x="4382086" y="44750"/>
                </a:cubicBezTo>
                <a:cubicBezTo>
                  <a:pt x="4378027" y="51217"/>
                  <a:pt x="4376393" y="71989"/>
                  <a:pt x="4377181" y="107065"/>
                </a:cubicBezTo>
                <a:cubicBezTo>
                  <a:pt x="4378744" y="105459"/>
                  <a:pt x="4382268" y="103932"/>
                  <a:pt x="4387754" y="102484"/>
                </a:cubicBezTo>
                <a:cubicBezTo>
                  <a:pt x="4393239" y="101035"/>
                  <a:pt x="4398731" y="102771"/>
                  <a:pt x="4404230" y="107689"/>
                </a:cubicBezTo>
                <a:cubicBezTo>
                  <a:pt x="4409730" y="112608"/>
                  <a:pt x="4408647" y="117096"/>
                  <a:pt x="4400982" y="121155"/>
                </a:cubicBezTo>
                <a:cubicBezTo>
                  <a:pt x="4393317" y="125213"/>
                  <a:pt x="4385448" y="128346"/>
                  <a:pt x="4377375" y="130555"/>
                </a:cubicBezTo>
                <a:lnTo>
                  <a:pt x="4377375" y="160217"/>
                </a:lnTo>
                <a:cubicBezTo>
                  <a:pt x="4382924" y="160920"/>
                  <a:pt x="4389263" y="163333"/>
                  <a:pt x="4396390" y="167456"/>
                </a:cubicBezTo>
                <a:cubicBezTo>
                  <a:pt x="4403517" y="171578"/>
                  <a:pt x="4406191" y="177641"/>
                  <a:pt x="4404413" y="185643"/>
                </a:cubicBezTo>
                <a:cubicBezTo>
                  <a:pt x="4402635" y="193644"/>
                  <a:pt x="4397863" y="195917"/>
                  <a:pt x="4390098" y="192461"/>
                </a:cubicBezTo>
                <a:cubicBezTo>
                  <a:pt x="4382333" y="189005"/>
                  <a:pt x="4378092" y="183535"/>
                  <a:pt x="4377375" y="176049"/>
                </a:cubicBezTo>
                <a:cubicBezTo>
                  <a:pt x="4377375" y="236493"/>
                  <a:pt x="4375919" y="274326"/>
                  <a:pt x="4373008" y="289548"/>
                </a:cubicBezTo>
                <a:cubicBezTo>
                  <a:pt x="4370097" y="304770"/>
                  <a:pt x="4364899" y="306868"/>
                  <a:pt x="4357413" y="295840"/>
                </a:cubicBezTo>
                <a:cubicBezTo>
                  <a:pt x="4349928" y="284812"/>
                  <a:pt x="4347311" y="274161"/>
                  <a:pt x="4349562" y="263886"/>
                </a:cubicBezTo>
                <a:cubicBezTo>
                  <a:pt x="4351813" y="253612"/>
                  <a:pt x="4353387" y="240214"/>
                  <a:pt x="4354283" y="223694"/>
                </a:cubicBezTo>
                <a:cubicBezTo>
                  <a:pt x="4355180" y="207174"/>
                  <a:pt x="4355628" y="185894"/>
                  <a:pt x="4355628" y="159852"/>
                </a:cubicBezTo>
                <a:cubicBezTo>
                  <a:pt x="4341660" y="198470"/>
                  <a:pt x="4323997" y="225899"/>
                  <a:pt x="4302637" y="242139"/>
                </a:cubicBezTo>
                <a:cubicBezTo>
                  <a:pt x="4281277" y="258380"/>
                  <a:pt x="4276018" y="258946"/>
                  <a:pt x="4286859" y="243839"/>
                </a:cubicBezTo>
                <a:cubicBezTo>
                  <a:pt x="4297701" y="228731"/>
                  <a:pt x="4308072" y="212168"/>
                  <a:pt x="4317974" y="194150"/>
                </a:cubicBezTo>
                <a:cubicBezTo>
                  <a:pt x="4327876" y="176131"/>
                  <a:pt x="4336376" y="157952"/>
                  <a:pt x="4343475" y="139611"/>
                </a:cubicBezTo>
                <a:cubicBezTo>
                  <a:pt x="4339545" y="141403"/>
                  <a:pt x="4333343" y="143651"/>
                  <a:pt x="4324868" y="146354"/>
                </a:cubicBezTo>
                <a:cubicBezTo>
                  <a:pt x="4316393" y="149057"/>
                  <a:pt x="4307029" y="147315"/>
                  <a:pt x="4296776" y="141127"/>
                </a:cubicBezTo>
                <a:cubicBezTo>
                  <a:pt x="4286523" y="134939"/>
                  <a:pt x="4289935" y="130221"/>
                  <a:pt x="4307015" y="126973"/>
                </a:cubicBezTo>
                <a:cubicBezTo>
                  <a:pt x="4324094" y="123725"/>
                  <a:pt x="4340298" y="119276"/>
                  <a:pt x="4355628" y="113626"/>
                </a:cubicBezTo>
                <a:cubicBezTo>
                  <a:pt x="4355628" y="89018"/>
                  <a:pt x="4354312" y="70803"/>
                  <a:pt x="4351681" y="58979"/>
                </a:cubicBezTo>
                <a:cubicBezTo>
                  <a:pt x="4349049" y="47156"/>
                  <a:pt x="4345676" y="37139"/>
                  <a:pt x="4341560" y="28929"/>
                </a:cubicBezTo>
                <a:cubicBezTo>
                  <a:pt x="4338473" y="22772"/>
                  <a:pt x="4339368" y="19454"/>
                  <a:pt x="4344242" y="18975"/>
                </a:cubicBezTo>
                <a:close/>
                <a:moveTo>
                  <a:pt x="2516964" y="18817"/>
                </a:moveTo>
                <a:cubicBezTo>
                  <a:pt x="2520863" y="19095"/>
                  <a:pt x="2524974" y="20551"/>
                  <a:pt x="2529298" y="23186"/>
                </a:cubicBezTo>
                <a:cubicBezTo>
                  <a:pt x="2537945" y="28456"/>
                  <a:pt x="2545380" y="34934"/>
                  <a:pt x="2551604" y="42621"/>
                </a:cubicBezTo>
                <a:cubicBezTo>
                  <a:pt x="2557828" y="50307"/>
                  <a:pt x="2557423" y="55286"/>
                  <a:pt x="2550389" y="57559"/>
                </a:cubicBezTo>
                <a:cubicBezTo>
                  <a:pt x="2543355" y="59832"/>
                  <a:pt x="2521224" y="75854"/>
                  <a:pt x="2483997" y="105624"/>
                </a:cubicBezTo>
                <a:cubicBezTo>
                  <a:pt x="2488400" y="111618"/>
                  <a:pt x="2491332" y="117942"/>
                  <a:pt x="2492795" y="124596"/>
                </a:cubicBezTo>
                <a:cubicBezTo>
                  <a:pt x="2507795" y="123779"/>
                  <a:pt x="2523153" y="122022"/>
                  <a:pt x="2538870" y="119326"/>
                </a:cubicBezTo>
                <a:cubicBezTo>
                  <a:pt x="2554587" y="116630"/>
                  <a:pt x="2566977" y="114587"/>
                  <a:pt x="2576040" y="113196"/>
                </a:cubicBezTo>
                <a:cubicBezTo>
                  <a:pt x="2585103" y="111805"/>
                  <a:pt x="2592689" y="112092"/>
                  <a:pt x="2598798" y="114056"/>
                </a:cubicBezTo>
                <a:cubicBezTo>
                  <a:pt x="2604907" y="116021"/>
                  <a:pt x="2610922" y="120517"/>
                  <a:pt x="2616845" y="127543"/>
                </a:cubicBezTo>
                <a:cubicBezTo>
                  <a:pt x="2622768" y="134570"/>
                  <a:pt x="2623112" y="138790"/>
                  <a:pt x="2617877" y="140202"/>
                </a:cubicBezTo>
                <a:cubicBezTo>
                  <a:pt x="2612643" y="141615"/>
                  <a:pt x="2604433" y="142321"/>
                  <a:pt x="2593248" y="142321"/>
                </a:cubicBezTo>
                <a:cubicBezTo>
                  <a:pt x="2582493" y="142321"/>
                  <a:pt x="2568687" y="142540"/>
                  <a:pt x="2551830" y="142977"/>
                </a:cubicBezTo>
                <a:cubicBezTo>
                  <a:pt x="2534973" y="143414"/>
                  <a:pt x="2516858" y="145210"/>
                  <a:pt x="2497484" y="148365"/>
                </a:cubicBezTo>
                <a:cubicBezTo>
                  <a:pt x="2499248" y="155894"/>
                  <a:pt x="2500578" y="166871"/>
                  <a:pt x="2501474" y="181298"/>
                </a:cubicBezTo>
                <a:cubicBezTo>
                  <a:pt x="2502371" y="195724"/>
                  <a:pt x="2503048" y="211143"/>
                  <a:pt x="2503507" y="227555"/>
                </a:cubicBezTo>
                <a:cubicBezTo>
                  <a:pt x="2503966" y="243968"/>
                  <a:pt x="2502328" y="258018"/>
                  <a:pt x="2498592" y="269705"/>
                </a:cubicBezTo>
                <a:cubicBezTo>
                  <a:pt x="2494856" y="281392"/>
                  <a:pt x="2488070" y="293226"/>
                  <a:pt x="2478232" y="305208"/>
                </a:cubicBezTo>
                <a:cubicBezTo>
                  <a:pt x="2468395" y="317189"/>
                  <a:pt x="2460967" y="320039"/>
                  <a:pt x="2455948" y="313758"/>
                </a:cubicBezTo>
                <a:cubicBezTo>
                  <a:pt x="2450929" y="307477"/>
                  <a:pt x="2444454" y="301035"/>
                  <a:pt x="2436524" y="294431"/>
                </a:cubicBezTo>
                <a:cubicBezTo>
                  <a:pt x="2428594" y="287827"/>
                  <a:pt x="2421223" y="281267"/>
                  <a:pt x="2414411" y="274749"/>
                </a:cubicBezTo>
                <a:cubicBezTo>
                  <a:pt x="2407600" y="268231"/>
                  <a:pt x="2407808" y="265679"/>
                  <a:pt x="2415035" y="267091"/>
                </a:cubicBezTo>
                <a:cubicBezTo>
                  <a:pt x="2422263" y="268504"/>
                  <a:pt x="2430992" y="269630"/>
                  <a:pt x="2441224" y="270469"/>
                </a:cubicBezTo>
                <a:cubicBezTo>
                  <a:pt x="2451456" y="271307"/>
                  <a:pt x="2458217" y="270454"/>
                  <a:pt x="2461508" y="267909"/>
                </a:cubicBezTo>
                <a:cubicBezTo>
                  <a:pt x="2464799" y="265363"/>
                  <a:pt x="2467542" y="259043"/>
                  <a:pt x="2469736" y="248947"/>
                </a:cubicBezTo>
                <a:cubicBezTo>
                  <a:pt x="2471930" y="238852"/>
                  <a:pt x="2472808" y="225426"/>
                  <a:pt x="2472371" y="208669"/>
                </a:cubicBezTo>
                <a:cubicBezTo>
                  <a:pt x="2471933" y="191913"/>
                  <a:pt x="2470109" y="172944"/>
                  <a:pt x="2466897" y="151764"/>
                </a:cubicBezTo>
                <a:cubicBezTo>
                  <a:pt x="2441070" y="154431"/>
                  <a:pt x="2418914" y="157342"/>
                  <a:pt x="2400430" y="160497"/>
                </a:cubicBezTo>
                <a:cubicBezTo>
                  <a:pt x="2381945" y="163652"/>
                  <a:pt x="2368766" y="166359"/>
                  <a:pt x="2360894" y="168617"/>
                </a:cubicBezTo>
                <a:cubicBezTo>
                  <a:pt x="2353021" y="170876"/>
                  <a:pt x="2346715" y="171507"/>
                  <a:pt x="2341975" y="170510"/>
                </a:cubicBezTo>
                <a:cubicBezTo>
                  <a:pt x="2337236" y="169513"/>
                  <a:pt x="2331575" y="165688"/>
                  <a:pt x="2324993" y="159034"/>
                </a:cubicBezTo>
                <a:cubicBezTo>
                  <a:pt x="2318411" y="152380"/>
                  <a:pt x="2316805" y="148595"/>
                  <a:pt x="2320175" y="147677"/>
                </a:cubicBezTo>
                <a:cubicBezTo>
                  <a:pt x="2323545" y="146759"/>
                  <a:pt x="2330905" y="145845"/>
                  <a:pt x="2342255" y="144934"/>
                </a:cubicBezTo>
                <a:cubicBezTo>
                  <a:pt x="2353605" y="144024"/>
                  <a:pt x="2369505" y="142457"/>
                  <a:pt x="2389954" y="140234"/>
                </a:cubicBezTo>
                <a:cubicBezTo>
                  <a:pt x="2410403" y="138012"/>
                  <a:pt x="2434946" y="134835"/>
                  <a:pt x="2463584" y="130705"/>
                </a:cubicBezTo>
                <a:cubicBezTo>
                  <a:pt x="2460357" y="121255"/>
                  <a:pt x="2453703" y="112253"/>
                  <a:pt x="2443622" y="103699"/>
                </a:cubicBezTo>
                <a:cubicBezTo>
                  <a:pt x="2433541" y="95145"/>
                  <a:pt x="2443063" y="92668"/>
                  <a:pt x="2472188" y="96267"/>
                </a:cubicBezTo>
                <a:cubicBezTo>
                  <a:pt x="2492652" y="69709"/>
                  <a:pt x="2503758" y="54096"/>
                  <a:pt x="2505508" y="49429"/>
                </a:cubicBezTo>
                <a:cubicBezTo>
                  <a:pt x="2507257" y="44761"/>
                  <a:pt x="2497355" y="45324"/>
                  <a:pt x="2475802" y="51117"/>
                </a:cubicBezTo>
                <a:cubicBezTo>
                  <a:pt x="2454248" y="56911"/>
                  <a:pt x="2438657" y="62535"/>
                  <a:pt x="2429028" y="67992"/>
                </a:cubicBezTo>
                <a:cubicBezTo>
                  <a:pt x="2419398" y="73448"/>
                  <a:pt x="2408353" y="70075"/>
                  <a:pt x="2395891" y="57871"/>
                </a:cubicBezTo>
                <a:cubicBezTo>
                  <a:pt x="2383429" y="45668"/>
                  <a:pt x="2385451" y="40240"/>
                  <a:pt x="2401957" y="41588"/>
                </a:cubicBezTo>
                <a:cubicBezTo>
                  <a:pt x="2418463" y="42936"/>
                  <a:pt x="2438177" y="40968"/>
                  <a:pt x="2461100" y="35683"/>
                </a:cubicBezTo>
                <a:cubicBezTo>
                  <a:pt x="2484022" y="30399"/>
                  <a:pt x="2498958" y="25678"/>
                  <a:pt x="2505905" y="21519"/>
                </a:cubicBezTo>
                <a:cubicBezTo>
                  <a:pt x="2509379" y="19440"/>
                  <a:pt x="2513066" y="18539"/>
                  <a:pt x="2516964" y="18817"/>
                </a:cubicBezTo>
                <a:close/>
                <a:moveTo>
                  <a:pt x="2196886" y="18150"/>
                </a:moveTo>
                <a:cubicBezTo>
                  <a:pt x="2199677" y="18442"/>
                  <a:pt x="2202685" y="19691"/>
                  <a:pt x="2205912" y="21895"/>
                </a:cubicBezTo>
                <a:cubicBezTo>
                  <a:pt x="2212365" y="26305"/>
                  <a:pt x="2217560" y="31209"/>
                  <a:pt x="2221496" y="36608"/>
                </a:cubicBezTo>
                <a:cubicBezTo>
                  <a:pt x="2225432" y="42007"/>
                  <a:pt x="2223181" y="46073"/>
                  <a:pt x="2214742" y="48805"/>
                </a:cubicBezTo>
                <a:cubicBezTo>
                  <a:pt x="2206303" y="51537"/>
                  <a:pt x="2193429" y="59291"/>
                  <a:pt x="2176120" y="72068"/>
                </a:cubicBezTo>
                <a:cubicBezTo>
                  <a:pt x="2178816" y="76456"/>
                  <a:pt x="2179712" y="79568"/>
                  <a:pt x="2178809" y="81404"/>
                </a:cubicBezTo>
                <a:cubicBezTo>
                  <a:pt x="2192934" y="78894"/>
                  <a:pt x="2203531" y="76019"/>
                  <a:pt x="2210601" y="72778"/>
                </a:cubicBezTo>
                <a:cubicBezTo>
                  <a:pt x="2217671" y="69537"/>
                  <a:pt x="2225042" y="70835"/>
                  <a:pt x="2232714" y="76671"/>
                </a:cubicBezTo>
                <a:cubicBezTo>
                  <a:pt x="2240386" y="82508"/>
                  <a:pt x="2246817" y="88993"/>
                  <a:pt x="2252008" y="96127"/>
                </a:cubicBezTo>
                <a:cubicBezTo>
                  <a:pt x="2257200" y="103262"/>
                  <a:pt x="2254629" y="107108"/>
                  <a:pt x="2244297" y="107668"/>
                </a:cubicBezTo>
                <a:cubicBezTo>
                  <a:pt x="2233965" y="108227"/>
                  <a:pt x="2223142" y="111891"/>
                  <a:pt x="2211827" y="118659"/>
                </a:cubicBezTo>
                <a:cubicBezTo>
                  <a:pt x="2200513" y="125428"/>
                  <a:pt x="2197777" y="123281"/>
                  <a:pt x="2203621" y="112217"/>
                </a:cubicBezTo>
                <a:cubicBezTo>
                  <a:pt x="2209465" y="101154"/>
                  <a:pt x="2211867" y="95081"/>
                  <a:pt x="2210827" y="93998"/>
                </a:cubicBezTo>
                <a:cubicBezTo>
                  <a:pt x="2209787" y="92915"/>
                  <a:pt x="2206765" y="92596"/>
                  <a:pt x="2201760" y="93041"/>
                </a:cubicBezTo>
                <a:cubicBezTo>
                  <a:pt x="2196756" y="93485"/>
                  <a:pt x="2186854" y="95055"/>
                  <a:pt x="2172055" y="97751"/>
                </a:cubicBezTo>
                <a:cubicBezTo>
                  <a:pt x="2178307" y="102627"/>
                  <a:pt x="2181670" y="109880"/>
                  <a:pt x="2182143" y="119509"/>
                </a:cubicBezTo>
                <a:cubicBezTo>
                  <a:pt x="2182616" y="129139"/>
                  <a:pt x="2179651" y="138496"/>
                  <a:pt x="2173248" y="147580"/>
                </a:cubicBezTo>
                <a:lnTo>
                  <a:pt x="2169932" y="151559"/>
                </a:lnTo>
                <a:lnTo>
                  <a:pt x="2182562" y="149107"/>
                </a:lnTo>
                <a:cubicBezTo>
                  <a:pt x="2198401" y="146462"/>
                  <a:pt x="2207726" y="143966"/>
                  <a:pt x="2210537" y="141622"/>
                </a:cubicBezTo>
                <a:cubicBezTo>
                  <a:pt x="2213347" y="139277"/>
                  <a:pt x="2217943" y="140016"/>
                  <a:pt x="2224325" y="143837"/>
                </a:cubicBezTo>
                <a:cubicBezTo>
                  <a:pt x="2230706" y="147659"/>
                  <a:pt x="2236414" y="151427"/>
                  <a:pt x="2241447" y="155141"/>
                </a:cubicBezTo>
                <a:cubicBezTo>
                  <a:pt x="2246480" y="158855"/>
                  <a:pt x="2247871" y="162978"/>
                  <a:pt x="2245620" y="167509"/>
                </a:cubicBezTo>
                <a:cubicBezTo>
                  <a:pt x="2243368" y="172041"/>
                  <a:pt x="2242677" y="181452"/>
                  <a:pt x="2243544" y="195742"/>
                </a:cubicBezTo>
                <a:cubicBezTo>
                  <a:pt x="2244412" y="210032"/>
                  <a:pt x="2246211" y="227566"/>
                  <a:pt x="2248943" y="248345"/>
                </a:cubicBezTo>
                <a:cubicBezTo>
                  <a:pt x="2251675" y="269124"/>
                  <a:pt x="2248467" y="286343"/>
                  <a:pt x="2239317" y="300002"/>
                </a:cubicBezTo>
                <a:cubicBezTo>
                  <a:pt x="2230168" y="313661"/>
                  <a:pt x="2223292" y="316630"/>
                  <a:pt x="2218689" y="308907"/>
                </a:cubicBezTo>
                <a:cubicBezTo>
                  <a:pt x="2214086" y="301185"/>
                  <a:pt x="2207163" y="291932"/>
                  <a:pt x="2197921" y="281148"/>
                </a:cubicBezTo>
                <a:cubicBezTo>
                  <a:pt x="2188678" y="270365"/>
                  <a:pt x="2189155" y="266554"/>
                  <a:pt x="2199351" y="269716"/>
                </a:cubicBezTo>
                <a:cubicBezTo>
                  <a:pt x="2209547" y="272878"/>
                  <a:pt x="2216172" y="274459"/>
                  <a:pt x="2219227" y="274459"/>
                </a:cubicBezTo>
                <a:cubicBezTo>
                  <a:pt x="2220173" y="274459"/>
                  <a:pt x="2220847" y="271089"/>
                  <a:pt x="2221249" y="264349"/>
                </a:cubicBezTo>
                <a:cubicBezTo>
                  <a:pt x="2221650" y="257609"/>
                  <a:pt x="2221403" y="243326"/>
                  <a:pt x="2220507" y="221500"/>
                </a:cubicBezTo>
                <a:cubicBezTo>
                  <a:pt x="2219610" y="199674"/>
                  <a:pt x="2218327" y="184800"/>
                  <a:pt x="2216656" y="176877"/>
                </a:cubicBezTo>
                <a:cubicBezTo>
                  <a:pt x="2214986" y="168954"/>
                  <a:pt x="2213010" y="164136"/>
                  <a:pt x="2210730" y="162422"/>
                </a:cubicBezTo>
                <a:cubicBezTo>
                  <a:pt x="2208450" y="160709"/>
                  <a:pt x="2195494" y="161644"/>
                  <a:pt x="2171861" y="165229"/>
                </a:cubicBezTo>
                <a:lnTo>
                  <a:pt x="2147727" y="170333"/>
                </a:lnTo>
                <a:lnTo>
                  <a:pt x="2148883" y="171013"/>
                </a:lnTo>
                <a:cubicBezTo>
                  <a:pt x="2151037" y="172685"/>
                  <a:pt x="2153025" y="174665"/>
                  <a:pt x="2154846" y="176952"/>
                </a:cubicBezTo>
                <a:cubicBezTo>
                  <a:pt x="2159120" y="182689"/>
                  <a:pt x="2159640" y="186550"/>
                  <a:pt x="2156406" y="188536"/>
                </a:cubicBezTo>
                <a:cubicBezTo>
                  <a:pt x="2153172" y="190522"/>
                  <a:pt x="2148902" y="194394"/>
                  <a:pt x="2143596" y="200151"/>
                </a:cubicBezTo>
                <a:cubicBezTo>
                  <a:pt x="2138291" y="205909"/>
                  <a:pt x="2131110" y="210982"/>
                  <a:pt x="2122054" y="215370"/>
                </a:cubicBezTo>
                <a:cubicBezTo>
                  <a:pt x="2112998" y="219758"/>
                  <a:pt x="2112525" y="216202"/>
                  <a:pt x="2120634" y="204701"/>
                </a:cubicBezTo>
                <a:cubicBezTo>
                  <a:pt x="2128744" y="193200"/>
                  <a:pt x="2133074" y="183499"/>
                  <a:pt x="2133626" y="175597"/>
                </a:cubicBezTo>
                <a:lnTo>
                  <a:pt x="2134019" y="173232"/>
                </a:lnTo>
                <a:lnTo>
                  <a:pt x="2112665" y="177748"/>
                </a:lnTo>
                <a:cubicBezTo>
                  <a:pt x="2112665" y="200133"/>
                  <a:pt x="2112206" y="221049"/>
                  <a:pt x="2111288" y="240494"/>
                </a:cubicBezTo>
                <a:cubicBezTo>
                  <a:pt x="2110370" y="259939"/>
                  <a:pt x="2108968" y="274373"/>
                  <a:pt x="2107083" y="283794"/>
                </a:cubicBezTo>
                <a:cubicBezTo>
                  <a:pt x="2105197" y="293216"/>
                  <a:pt x="2101820" y="300336"/>
                  <a:pt x="2096951" y="305154"/>
                </a:cubicBezTo>
                <a:cubicBezTo>
                  <a:pt x="2092083" y="309972"/>
                  <a:pt x="2088293" y="309388"/>
                  <a:pt x="2085583" y="303401"/>
                </a:cubicBezTo>
                <a:cubicBezTo>
                  <a:pt x="2082873" y="297414"/>
                  <a:pt x="2081285" y="291527"/>
                  <a:pt x="2080819" y="285741"/>
                </a:cubicBezTo>
                <a:cubicBezTo>
                  <a:pt x="2080353" y="279955"/>
                  <a:pt x="2082149" y="270275"/>
                  <a:pt x="2086207" y="256702"/>
                </a:cubicBezTo>
                <a:cubicBezTo>
                  <a:pt x="2090265" y="243129"/>
                  <a:pt x="2092965" y="227788"/>
                  <a:pt x="2094306" y="210681"/>
                </a:cubicBezTo>
                <a:cubicBezTo>
                  <a:pt x="2095646" y="193573"/>
                  <a:pt x="2094743" y="181025"/>
                  <a:pt x="2091595" y="173038"/>
                </a:cubicBezTo>
                <a:cubicBezTo>
                  <a:pt x="2088448" y="165050"/>
                  <a:pt x="2090409" y="161508"/>
                  <a:pt x="2097478" y="162411"/>
                </a:cubicBezTo>
                <a:cubicBezTo>
                  <a:pt x="2104548" y="163315"/>
                  <a:pt x="2110696" y="163333"/>
                  <a:pt x="2115923" y="162465"/>
                </a:cubicBezTo>
                <a:cubicBezTo>
                  <a:pt x="2121150" y="161598"/>
                  <a:pt x="2129604" y="159816"/>
                  <a:pt x="2141284" y="157120"/>
                </a:cubicBezTo>
                <a:lnTo>
                  <a:pt x="2158768" y="153726"/>
                </a:lnTo>
                <a:lnTo>
                  <a:pt x="2158094" y="153130"/>
                </a:lnTo>
                <a:cubicBezTo>
                  <a:pt x="2154395" y="147745"/>
                  <a:pt x="2149698" y="141869"/>
                  <a:pt x="2144005" y="135502"/>
                </a:cubicBezTo>
                <a:lnTo>
                  <a:pt x="2140949" y="129918"/>
                </a:lnTo>
                <a:lnTo>
                  <a:pt x="2133422" y="138083"/>
                </a:lnTo>
                <a:cubicBezTo>
                  <a:pt x="2120028" y="151477"/>
                  <a:pt x="2108244" y="159131"/>
                  <a:pt x="2098070" y="161046"/>
                </a:cubicBezTo>
                <a:cubicBezTo>
                  <a:pt x="2087896" y="162960"/>
                  <a:pt x="2085429" y="161379"/>
                  <a:pt x="2090670" y="156303"/>
                </a:cubicBezTo>
                <a:cubicBezTo>
                  <a:pt x="2095912" y="151226"/>
                  <a:pt x="2101239" y="145981"/>
                  <a:pt x="2106653" y="140568"/>
                </a:cubicBezTo>
                <a:cubicBezTo>
                  <a:pt x="2112066" y="135154"/>
                  <a:pt x="2123470" y="123141"/>
                  <a:pt x="2140865" y="104527"/>
                </a:cubicBezTo>
                <a:cubicBezTo>
                  <a:pt x="2126281" y="108973"/>
                  <a:pt x="2116207" y="112106"/>
                  <a:pt x="2110643" y="113927"/>
                </a:cubicBezTo>
                <a:cubicBezTo>
                  <a:pt x="2105079" y="115748"/>
                  <a:pt x="2098826" y="112809"/>
                  <a:pt x="2091886" y="105108"/>
                </a:cubicBezTo>
                <a:cubicBezTo>
                  <a:pt x="2084945" y="97407"/>
                  <a:pt x="2086580" y="94012"/>
                  <a:pt x="2096790" y="94923"/>
                </a:cubicBezTo>
                <a:cubicBezTo>
                  <a:pt x="2107000" y="95833"/>
                  <a:pt x="2127987" y="93120"/>
                  <a:pt x="2159751" y="86781"/>
                </a:cubicBezTo>
                <a:cubicBezTo>
                  <a:pt x="2151261" y="78593"/>
                  <a:pt x="2144866" y="71380"/>
                  <a:pt x="2140564" y="65142"/>
                </a:cubicBezTo>
                <a:cubicBezTo>
                  <a:pt x="2136261" y="58904"/>
                  <a:pt x="2137739" y="55785"/>
                  <a:pt x="2144995" y="55785"/>
                </a:cubicBezTo>
                <a:cubicBezTo>
                  <a:pt x="2150172" y="55785"/>
                  <a:pt x="2157334" y="57577"/>
                  <a:pt x="2166483" y="61162"/>
                </a:cubicBezTo>
                <a:cubicBezTo>
                  <a:pt x="2170284" y="56975"/>
                  <a:pt x="2173937" y="52142"/>
                  <a:pt x="2177443" y="46664"/>
                </a:cubicBezTo>
                <a:cubicBezTo>
                  <a:pt x="2180949" y="41186"/>
                  <a:pt x="2182498" y="38437"/>
                  <a:pt x="2182089" y="38415"/>
                </a:cubicBezTo>
                <a:cubicBezTo>
                  <a:pt x="2181681" y="38394"/>
                  <a:pt x="2175697" y="40183"/>
                  <a:pt x="2164139" y="43782"/>
                </a:cubicBezTo>
                <a:cubicBezTo>
                  <a:pt x="2152581" y="47381"/>
                  <a:pt x="2143191" y="50307"/>
                  <a:pt x="2135971" y="52558"/>
                </a:cubicBezTo>
                <a:cubicBezTo>
                  <a:pt x="2128751" y="54810"/>
                  <a:pt x="2121237" y="51633"/>
                  <a:pt x="2113428" y="43029"/>
                </a:cubicBezTo>
                <a:cubicBezTo>
                  <a:pt x="2105620" y="34425"/>
                  <a:pt x="2106398" y="30571"/>
                  <a:pt x="2115762" y="31467"/>
                </a:cubicBezTo>
                <a:cubicBezTo>
                  <a:pt x="2125126" y="32364"/>
                  <a:pt x="2138524" y="31510"/>
                  <a:pt x="2155954" y="28908"/>
                </a:cubicBezTo>
                <a:cubicBezTo>
                  <a:pt x="2173385" y="26305"/>
                  <a:pt x="2184455" y="23383"/>
                  <a:pt x="2189166" y="20142"/>
                </a:cubicBezTo>
                <a:cubicBezTo>
                  <a:pt x="2191521" y="18522"/>
                  <a:pt x="2194095" y="17858"/>
                  <a:pt x="2196886" y="18150"/>
                </a:cubicBezTo>
                <a:close/>
                <a:moveTo>
                  <a:pt x="2028903" y="17991"/>
                </a:moveTo>
                <a:cubicBezTo>
                  <a:pt x="2034023" y="17991"/>
                  <a:pt x="2042290" y="20296"/>
                  <a:pt x="2053705" y="24907"/>
                </a:cubicBezTo>
                <a:cubicBezTo>
                  <a:pt x="2065120" y="29517"/>
                  <a:pt x="2068784" y="36020"/>
                  <a:pt x="2064697" y="44417"/>
                </a:cubicBezTo>
                <a:cubicBezTo>
                  <a:pt x="2060610" y="52813"/>
                  <a:pt x="2057706" y="75044"/>
                  <a:pt x="2055985" y="111109"/>
                </a:cubicBezTo>
                <a:cubicBezTo>
                  <a:pt x="2056702" y="111267"/>
                  <a:pt x="2059882" y="110181"/>
                  <a:pt x="2065525" y="107851"/>
                </a:cubicBezTo>
                <a:cubicBezTo>
                  <a:pt x="2071168" y="105520"/>
                  <a:pt x="2077513" y="106976"/>
                  <a:pt x="2084561" y="112217"/>
                </a:cubicBezTo>
                <a:cubicBezTo>
                  <a:pt x="2091610" y="117458"/>
                  <a:pt x="2092190" y="121968"/>
                  <a:pt x="2086304" y="125747"/>
                </a:cubicBezTo>
                <a:cubicBezTo>
                  <a:pt x="2080417" y="129526"/>
                  <a:pt x="2070311" y="132605"/>
                  <a:pt x="2055985" y="134986"/>
                </a:cubicBezTo>
                <a:cubicBezTo>
                  <a:pt x="2055985" y="138313"/>
                  <a:pt x="2055533" y="147605"/>
                  <a:pt x="2054630" y="162863"/>
                </a:cubicBezTo>
                <a:cubicBezTo>
                  <a:pt x="2061972" y="163580"/>
                  <a:pt x="2069432" y="166233"/>
                  <a:pt x="2077011" y="170822"/>
                </a:cubicBezTo>
                <a:cubicBezTo>
                  <a:pt x="2084590" y="175411"/>
                  <a:pt x="2087505" y="182154"/>
                  <a:pt x="2085755" y="191052"/>
                </a:cubicBezTo>
                <a:cubicBezTo>
                  <a:pt x="2084006" y="199951"/>
                  <a:pt x="2078786" y="202202"/>
                  <a:pt x="2070096" y="197807"/>
                </a:cubicBezTo>
                <a:cubicBezTo>
                  <a:pt x="2061406" y="193411"/>
                  <a:pt x="2056100" y="187959"/>
                  <a:pt x="2054178" y="181448"/>
                </a:cubicBezTo>
                <a:cubicBezTo>
                  <a:pt x="2053533" y="203087"/>
                  <a:pt x="2052984" y="222572"/>
                  <a:pt x="2052533" y="239902"/>
                </a:cubicBezTo>
                <a:cubicBezTo>
                  <a:pt x="2052081" y="257233"/>
                  <a:pt x="2051152" y="270795"/>
                  <a:pt x="2049747" y="280589"/>
                </a:cubicBezTo>
                <a:cubicBezTo>
                  <a:pt x="2048342" y="290384"/>
                  <a:pt x="2045093" y="297457"/>
                  <a:pt x="2040003" y="301809"/>
                </a:cubicBezTo>
                <a:cubicBezTo>
                  <a:pt x="2034912" y="306161"/>
                  <a:pt x="2030427" y="302046"/>
                  <a:pt x="2026548" y="289462"/>
                </a:cubicBezTo>
                <a:cubicBezTo>
                  <a:pt x="2022669" y="276879"/>
                  <a:pt x="2021855" y="267590"/>
                  <a:pt x="2024107" y="261596"/>
                </a:cubicBezTo>
                <a:cubicBezTo>
                  <a:pt x="2026358" y="255601"/>
                  <a:pt x="2028158" y="243419"/>
                  <a:pt x="2029506" y="225049"/>
                </a:cubicBezTo>
                <a:cubicBezTo>
                  <a:pt x="2030854" y="206680"/>
                  <a:pt x="2031979" y="188102"/>
                  <a:pt x="2032883" y="169316"/>
                </a:cubicBezTo>
                <a:cubicBezTo>
                  <a:pt x="2013280" y="206357"/>
                  <a:pt x="1992856" y="231137"/>
                  <a:pt x="1971611" y="243656"/>
                </a:cubicBezTo>
                <a:cubicBezTo>
                  <a:pt x="1950366" y="256175"/>
                  <a:pt x="1947222" y="253701"/>
                  <a:pt x="1962179" y="236235"/>
                </a:cubicBezTo>
                <a:cubicBezTo>
                  <a:pt x="1977135" y="218768"/>
                  <a:pt x="1991110" y="200402"/>
                  <a:pt x="2004102" y="181136"/>
                </a:cubicBezTo>
                <a:cubicBezTo>
                  <a:pt x="2017094" y="161870"/>
                  <a:pt x="2025333" y="148480"/>
                  <a:pt x="2028817" y="140966"/>
                </a:cubicBezTo>
                <a:cubicBezTo>
                  <a:pt x="2023913" y="142744"/>
                  <a:pt x="2017187" y="144088"/>
                  <a:pt x="2008641" y="144999"/>
                </a:cubicBezTo>
                <a:cubicBezTo>
                  <a:pt x="2000094" y="145909"/>
                  <a:pt x="1991422" y="143712"/>
                  <a:pt x="1982624" y="138406"/>
                </a:cubicBezTo>
                <a:cubicBezTo>
                  <a:pt x="1973826" y="133100"/>
                  <a:pt x="1975812" y="129268"/>
                  <a:pt x="1988582" y="126909"/>
                </a:cubicBezTo>
                <a:cubicBezTo>
                  <a:pt x="2001352" y="124550"/>
                  <a:pt x="2016578" y="120954"/>
                  <a:pt x="2034260" y="116121"/>
                </a:cubicBezTo>
                <a:cubicBezTo>
                  <a:pt x="2035134" y="81518"/>
                  <a:pt x="2035141" y="60169"/>
                  <a:pt x="2034281" y="52074"/>
                </a:cubicBezTo>
                <a:cubicBezTo>
                  <a:pt x="2033421" y="43979"/>
                  <a:pt x="2030721" y="36275"/>
                  <a:pt x="2026182" y="28961"/>
                </a:cubicBezTo>
                <a:cubicBezTo>
                  <a:pt x="2021644" y="21648"/>
                  <a:pt x="2022551" y="17991"/>
                  <a:pt x="2028903" y="17991"/>
                </a:cubicBezTo>
                <a:close/>
                <a:moveTo>
                  <a:pt x="3834969" y="17112"/>
                </a:moveTo>
                <a:cubicBezTo>
                  <a:pt x="3838566" y="17476"/>
                  <a:pt x="3844187" y="19805"/>
                  <a:pt x="3851830" y="24100"/>
                </a:cubicBezTo>
                <a:cubicBezTo>
                  <a:pt x="3864550" y="31758"/>
                  <a:pt x="3868877" y="37687"/>
                  <a:pt x="3864811" y="41889"/>
                </a:cubicBezTo>
                <a:cubicBezTo>
                  <a:pt x="3860746" y="46091"/>
                  <a:pt x="3855354" y="51547"/>
                  <a:pt x="3848636" y="58259"/>
                </a:cubicBezTo>
                <a:cubicBezTo>
                  <a:pt x="3841917" y="64970"/>
                  <a:pt x="3833550" y="73108"/>
                  <a:pt x="3823533" y="82673"/>
                </a:cubicBezTo>
                <a:cubicBezTo>
                  <a:pt x="3813516" y="92238"/>
                  <a:pt x="3801335" y="100745"/>
                  <a:pt x="3786987" y="108195"/>
                </a:cubicBezTo>
                <a:cubicBezTo>
                  <a:pt x="3772640" y="115644"/>
                  <a:pt x="3772496" y="111307"/>
                  <a:pt x="3786557" y="95181"/>
                </a:cubicBezTo>
                <a:cubicBezTo>
                  <a:pt x="3800617" y="79055"/>
                  <a:pt x="3811638" y="64597"/>
                  <a:pt x="3819618" y="51805"/>
                </a:cubicBezTo>
                <a:cubicBezTo>
                  <a:pt x="3827599" y="39014"/>
                  <a:pt x="3831141" y="29051"/>
                  <a:pt x="3830244" y="21917"/>
                </a:cubicBezTo>
                <a:cubicBezTo>
                  <a:pt x="3829796" y="18350"/>
                  <a:pt x="3831371" y="16748"/>
                  <a:pt x="3834969" y="17112"/>
                </a:cubicBezTo>
                <a:close/>
                <a:moveTo>
                  <a:pt x="1691844" y="17112"/>
                </a:moveTo>
                <a:cubicBezTo>
                  <a:pt x="1695441" y="17476"/>
                  <a:pt x="1701062" y="19805"/>
                  <a:pt x="1708705" y="24100"/>
                </a:cubicBezTo>
                <a:cubicBezTo>
                  <a:pt x="1721425" y="31758"/>
                  <a:pt x="1725752" y="37687"/>
                  <a:pt x="1721687" y="41889"/>
                </a:cubicBezTo>
                <a:cubicBezTo>
                  <a:pt x="1717621" y="46091"/>
                  <a:pt x="1712229" y="51547"/>
                  <a:pt x="1705511" y="58259"/>
                </a:cubicBezTo>
                <a:cubicBezTo>
                  <a:pt x="1698792" y="64970"/>
                  <a:pt x="1690425" y="73108"/>
                  <a:pt x="1680408" y="82673"/>
                </a:cubicBezTo>
                <a:cubicBezTo>
                  <a:pt x="1670392" y="92238"/>
                  <a:pt x="1658210" y="100745"/>
                  <a:pt x="1643862" y="108195"/>
                </a:cubicBezTo>
                <a:cubicBezTo>
                  <a:pt x="1629515" y="115644"/>
                  <a:pt x="1629371" y="111307"/>
                  <a:pt x="1643432" y="95181"/>
                </a:cubicBezTo>
                <a:cubicBezTo>
                  <a:pt x="1657493" y="79055"/>
                  <a:pt x="1668513" y="64597"/>
                  <a:pt x="1676493" y="51805"/>
                </a:cubicBezTo>
                <a:cubicBezTo>
                  <a:pt x="1684474" y="39014"/>
                  <a:pt x="1688016" y="29051"/>
                  <a:pt x="1687119" y="21917"/>
                </a:cubicBezTo>
                <a:cubicBezTo>
                  <a:pt x="1686671" y="18350"/>
                  <a:pt x="1688246" y="16748"/>
                  <a:pt x="1691844" y="17112"/>
                </a:cubicBezTo>
                <a:close/>
                <a:moveTo>
                  <a:pt x="2743978" y="14012"/>
                </a:moveTo>
                <a:cubicBezTo>
                  <a:pt x="2750796" y="14973"/>
                  <a:pt x="2758698" y="17780"/>
                  <a:pt x="2767682" y="22433"/>
                </a:cubicBezTo>
                <a:cubicBezTo>
                  <a:pt x="2776666" y="27086"/>
                  <a:pt x="2779570" y="32668"/>
                  <a:pt x="2776394" y="39179"/>
                </a:cubicBezTo>
                <a:cubicBezTo>
                  <a:pt x="2773217" y="45689"/>
                  <a:pt x="2771206" y="67415"/>
                  <a:pt x="2770360" y="104355"/>
                </a:cubicBezTo>
                <a:cubicBezTo>
                  <a:pt x="2773285" y="104427"/>
                  <a:pt x="2777512" y="103545"/>
                  <a:pt x="2783040" y="101709"/>
                </a:cubicBezTo>
                <a:cubicBezTo>
                  <a:pt x="2788568" y="99874"/>
                  <a:pt x="2793684" y="100695"/>
                  <a:pt x="2798388" y="104172"/>
                </a:cubicBezTo>
                <a:cubicBezTo>
                  <a:pt x="2803091" y="107650"/>
                  <a:pt x="2804063" y="111877"/>
                  <a:pt x="2801303" y="116853"/>
                </a:cubicBezTo>
                <a:cubicBezTo>
                  <a:pt x="2798542" y="121829"/>
                  <a:pt x="2788228" y="126439"/>
                  <a:pt x="2770360" y="130684"/>
                </a:cubicBezTo>
                <a:lnTo>
                  <a:pt x="2770360" y="148021"/>
                </a:lnTo>
                <a:cubicBezTo>
                  <a:pt x="2776842" y="148738"/>
                  <a:pt x="2784761" y="151807"/>
                  <a:pt x="2794118" y="157227"/>
                </a:cubicBezTo>
                <a:cubicBezTo>
                  <a:pt x="2803475" y="162648"/>
                  <a:pt x="2807849" y="170517"/>
                  <a:pt x="2807239" y="180835"/>
                </a:cubicBezTo>
                <a:cubicBezTo>
                  <a:pt x="2806630" y="191153"/>
                  <a:pt x="2800500" y="192515"/>
                  <a:pt x="2788848" y="184922"/>
                </a:cubicBezTo>
                <a:cubicBezTo>
                  <a:pt x="2777197" y="177329"/>
                  <a:pt x="2771034" y="170772"/>
                  <a:pt x="2770360" y="165251"/>
                </a:cubicBezTo>
                <a:lnTo>
                  <a:pt x="2770360" y="236708"/>
                </a:lnTo>
                <a:cubicBezTo>
                  <a:pt x="2770360" y="256555"/>
                  <a:pt x="2769414" y="271684"/>
                  <a:pt x="2767521" y="282095"/>
                </a:cubicBezTo>
                <a:cubicBezTo>
                  <a:pt x="2765628" y="292506"/>
                  <a:pt x="2762810" y="299931"/>
                  <a:pt x="2759067" y="304369"/>
                </a:cubicBezTo>
                <a:cubicBezTo>
                  <a:pt x="2755324" y="308807"/>
                  <a:pt x="2750621" y="305487"/>
                  <a:pt x="2744956" y="294410"/>
                </a:cubicBezTo>
                <a:cubicBezTo>
                  <a:pt x="2739292" y="283332"/>
                  <a:pt x="2737582" y="273387"/>
                  <a:pt x="2739826" y="264575"/>
                </a:cubicBezTo>
                <a:cubicBezTo>
                  <a:pt x="2742070" y="255763"/>
                  <a:pt x="2743874" y="242760"/>
                  <a:pt x="2745236" y="225566"/>
                </a:cubicBezTo>
                <a:cubicBezTo>
                  <a:pt x="2746598" y="208372"/>
                  <a:pt x="2747717" y="186919"/>
                  <a:pt x="2748592" y="161207"/>
                </a:cubicBezTo>
                <a:cubicBezTo>
                  <a:pt x="2743558" y="175518"/>
                  <a:pt x="2736012" y="188848"/>
                  <a:pt x="2725952" y="201195"/>
                </a:cubicBezTo>
                <a:cubicBezTo>
                  <a:pt x="2715892" y="213541"/>
                  <a:pt x="2702079" y="224135"/>
                  <a:pt x="2684512" y="232976"/>
                </a:cubicBezTo>
                <a:cubicBezTo>
                  <a:pt x="2666946" y="241817"/>
                  <a:pt x="2664784" y="239024"/>
                  <a:pt x="2678027" y="224598"/>
                </a:cubicBezTo>
                <a:cubicBezTo>
                  <a:pt x="2691270" y="210172"/>
                  <a:pt x="2704101" y="193200"/>
                  <a:pt x="2716520" y="173683"/>
                </a:cubicBezTo>
                <a:cubicBezTo>
                  <a:pt x="2728938" y="154166"/>
                  <a:pt x="2736481" y="141460"/>
                  <a:pt x="2739149" y="135567"/>
                </a:cubicBezTo>
                <a:cubicBezTo>
                  <a:pt x="2735291" y="137330"/>
                  <a:pt x="2729738" y="138671"/>
                  <a:pt x="2722489" y="139589"/>
                </a:cubicBezTo>
                <a:cubicBezTo>
                  <a:pt x="2715240" y="140507"/>
                  <a:pt x="2707206" y="138585"/>
                  <a:pt x="2698386" y="133824"/>
                </a:cubicBezTo>
                <a:cubicBezTo>
                  <a:pt x="2689567" y="129063"/>
                  <a:pt x="2691077" y="125457"/>
                  <a:pt x="2702914" y="123005"/>
                </a:cubicBezTo>
                <a:cubicBezTo>
                  <a:pt x="2714752" y="120552"/>
                  <a:pt x="2729533" y="116501"/>
                  <a:pt x="2747258" y="110851"/>
                </a:cubicBezTo>
                <a:lnTo>
                  <a:pt x="2747258" y="59893"/>
                </a:lnTo>
                <a:cubicBezTo>
                  <a:pt x="2747258" y="48063"/>
                  <a:pt x="2745007" y="37218"/>
                  <a:pt x="2740504" y="27359"/>
                </a:cubicBezTo>
                <a:cubicBezTo>
                  <a:pt x="2736001" y="17500"/>
                  <a:pt x="2737159" y="13051"/>
                  <a:pt x="2743978" y="14012"/>
                </a:cubicBezTo>
                <a:close/>
                <a:moveTo>
                  <a:pt x="2912288" y="11375"/>
                </a:moveTo>
                <a:cubicBezTo>
                  <a:pt x="2914018" y="11251"/>
                  <a:pt x="2916261" y="11484"/>
                  <a:pt x="2919018" y="12076"/>
                </a:cubicBezTo>
                <a:cubicBezTo>
                  <a:pt x="2930045" y="14442"/>
                  <a:pt x="2938395" y="17518"/>
                  <a:pt x="2944067" y="21304"/>
                </a:cubicBezTo>
                <a:cubicBezTo>
                  <a:pt x="2949738" y="25090"/>
                  <a:pt x="2951219" y="29732"/>
                  <a:pt x="2948508" y="35232"/>
                </a:cubicBezTo>
                <a:cubicBezTo>
                  <a:pt x="2945798" y="40731"/>
                  <a:pt x="2944852" y="63321"/>
                  <a:pt x="2945669" y="103000"/>
                </a:cubicBezTo>
                <a:cubicBezTo>
                  <a:pt x="2954087" y="101279"/>
                  <a:pt x="2962712" y="99275"/>
                  <a:pt x="2971546" y="96988"/>
                </a:cubicBezTo>
                <a:cubicBezTo>
                  <a:pt x="2980379" y="94701"/>
                  <a:pt x="2988198" y="96880"/>
                  <a:pt x="2995003" y="103527"/>
                </a:cubicBezTo>
                <a:cubicBezTo>
                  <a:pt x="3001807" y="110174"/>
                  <a:pt x="2999918" y="114920"/>
                  <a:pt x="2989335" y="117767"/>
                </a:cubicBezTo>
                <a:cubicBezTo>
                  <a:pt x="2978752" y="120613"/>
                  <a:pt x="2964247" y="123241"/>
                  <a:pt x="2945820" y="125650"/>
                </a:cubicBezTo>
                <a:cubicBezTo>
                  <a:pt x="2945820" y="146056"/>
                  <a:pt x="2946035" y="167165"/>
                  <a:pt x="2946465" y="188977"/>
                </a:cubicBezTo>
                <a:cubicBezTo>
                  <a:pt x="2946895" y="210788"/>
                  <a:pt x="2947795" y="231829"/>
                  <a:pt x="2949164" y="252099"/>
                </a:cubicBezTo>
                <a:cubicBezTo>
                  <a:pt x="2950534" y="272369"/>
                  <a:pt x="2946304" y="288609"/>
                  <a:pt x="2936473" y="300820"/>
                </a:cubicBezTo>
                <a:cubicBezTo>
                  <a:pt x="2926643" y="313030"/>
                  <a:pt x="2919964" y="315472"/>
                  <a:pt x="2916437" y="308144"/>
                </a:cubicBezTo>
                <a:cubicBezTo>
                  <a:pt x="2912909" y="300816"/>
                  <a:pt x="2908338" y="294341"/>
                  <a:pt x="2902724" y="288720"/>
                </a:cubicBezTo>
                <a:cubicBezTo>
                  <a:pt x="2897110" y="283099"/>
                  <a:pt x="2891165" y="276836"/>
                  <a:pt x="2884892" y="269931"/>
                </a:cubicBezTo>
                <a:cubicBezTo>
                  <a:pt x="2878618" y="263026"/>
                  <a:pt x="2880539" y="260929"/>
                  <a:pt x="2890656" y="263639"/>
                </a:cubicBezTo>
                <a:cubicBezTo>
                  <a:pt x="2900773" y="266349"/>
                  <a:pt x="2908341" y="267704"/>
                  <a:pt x="2913361" y="267704"/>
                </a:cubicBezTo>
                <a:cubicBezTo>
                  <a:pt x="2917132" y="267704"/>
                  <a:pt x="2919634" y="263438"/>
                  <a:pt x="2920868" y="254906"/>
                </a:cubicBezTo>
                <a:cubicBezTo>
                  <a:pt x="2922101" y="246373"/>
                  <a:pt x="2922492" y="240182"/>
                  <a:pt x="2922040" y="236332"/>
                </a:cubicBezTo>
                <a:cubicBezTo>
                  <a:pt x="2921588" y="232481"/>
                  <a:pt x="2921362" y="196642"/>
                  <a:pt x="2921362" y="128812"/>
                </a:cubicBezTo>
                <a:cubicBezTo>
                  <a:pt x="2909073" y="130619"/>
                  <a:pt x="2901006" y="131523"/>
                  <a:pt x="2897163" y="131523"/>
                </a:cubicBezTo>
                <a:cubicBezTo>
                  <a:pt x="2893822" y="131523"/>
                  <a:pt x="2888021" y="128798"/>
                  <a:pt x="2879761" y="123349"/>
                </a:cubicBezTo>
                <a:cubicBezTo>
                  <a:pt x="2871501" y="117899"/>
                  <a:pt x="2872347" y="115175"/>
                  <a:pt x="2882300" y="115175"/>
                </a:cubicBezTo>
                <a:cubicBezTo>
                  <a:pt x="2889168" y="115175"/>
                  <a:pt x="2902189" y="113189"/>
                  <a:pt x="2921362" y="109216"/>
                </a:cubicBezTo>
                <a:lnTo>
                  <a:pt x="2920029" y="72240"/>
                </a:lnTo>
                <a:cubicBezTo>
                  <a:pt x="2919154" y="47948"/>
                  <a:pt x="2916010" y="31256"/>
                  <a:pt x="2910596" y="22164"/>
                </a:cubicBezTo>
                <a:cubicBezTo>
                  <a:pt x="2906536" y="15345"/>
                  <a:pt x="2907100" y="11749"/>
                  <a:pt x="2912288" y="11375"/>
                </a:cubicBezTo>
                <a:close/>
                <a:moveTo>
                  <a:pt x="6255008" y="8319"/>
                </a:moveTo>
                <a:cubicBezTo>
                  <a:pt x="6256828" y="8273"/>
                  <a:pt x="6259028" y="8668"/>
                  <a:pt x="6261605" y="9505"/>
                </a:cubicBezTo>
                <a:cubicBezTo>
                  <a:pt x="6271916" y="12854"/>
                  <a:pt x="6280266" y="17532"/>
                  <a:pt x="6286654" y="23541"/>
                </a:cubicBezTo>
                <a:cubicBezTo>
                  <a:pt x="6293043" y="29549"/>
                  <a:pt x="6293817" y="34224"/>
                  <a:pt x="6288978" y="37566"/>
                </a:cubicBezTo>
                <a:cubicBezTo>
                  <a:pt x="6284138" y="40907"/>
                  <a:pt x="6278889" y="47801"/>
                  <a:pt x="6273232" y="58248"/>
                </a:cubicBezTo>
                <a:cubicBezTo>
                  <a:pt x="6267574" y="68695"/>
                  <a:pt x="6260846" y="80651"/>
                  <a:pt x="6253044" y="94116"/>
                </a:cubicBezTo>
                <a:cubicBezTo>
                  <a:pt x="6259914" y="93743"/>
                  <a:pt x="6270274" y="92266"/>
                  <a:pt x="6284126" y="89685"/>
                </a:cubicBezTo>
                <a:cubicBezTo>
                  <a:pt x="6297979" y="87104"/>
                  <a:pt x="6306906" y="84404"/>
                  <a:pt x="6310907" y="81586"/>
                </a:cubicBezTo>
                <a:cubicBezTo>
                  <a:pt x="6314908" y="78769"/>
                  <a:pt x="6320554" y="78561"/>
                  <a:pt x="6327846" y="80963"/>
                </a:cubicBezTo>
                <a:cubicBezTo>
                  <a:pt x="6335138" y="83365"/>
                  <a:pt x="6342940" y="87208"/>
                  <a:pt x="6351250" y="92492"/>
                </a:cubicBezTo>
                <a:cubicBezTo>
                  <a:pt x="6359560" y="97777"/>
                  <a:pt x="6361467" y="102738"/>
                  <a:pt x="6356972" y="107377"/>
                </a:cubicBezTo>
                <a:cubicBezTo>
                  <a:pt x="6352476" y="112016"/>
                  <a:pt x="6350669" y="125754"/>
                  <a:pt x="6351551" y="148591"/>
                </a:cubicBezTo>
                <a:cubicBezTo>
                  <a:pt x="6352433" y="171428"/>
                  <a:pt x="6351960" y="194702"/>
                  <a:pt x="6350131" y="218414"/>
                </a:cubicBezTo>
                <a:cubicBezTo>
                  <a:pt x="6348303" y="242125"/>
                  <a:pt x="6344800" y="259864"/>
                  <a:pt x="6339623" y="271630"/>
                </a:cubicBezTo>
                <a:cubicBezTo>
                  <a:pt x="6334446" y="283396"/>
                  <a:pt x="6326025" y="293581"/>
                  <a:pt x="6314360" y="302185"/>
                </a:cubicBezTo>
                <a:cubicBezTo>
                  <a:pt x="6302694" y="310790"/>
                  <a:pt x="6295018" y="310306"/>
                  <a:pt x="6291332" y="300734"/>
                </a:cubicBezTo>
                <a:cubicBezTo>
                  <a:pt x="6287647" y="291161"/>
                  <a:pt x="6280316" y="280335"/>
                  <a:pt x="6269338" y="268253"/>
                </a:cubicBezTo>
                <a:cubicBezTo>
                  <a:pt x="6258361" y="256171"/>
                  <a:pt x="6259379" y="252403"/>
                  <a:pt x="6272393" y="256949"/>
                </a:cubicBezTo>
                <a:cubicBezTo>
                  <a:pt x="6285406" y="261495"/>
                  <a:pt x="6294136" y="263747"/>
                  <a:pt x="6298582" y="263704"/>
                </a:cubicBezTo>
                <a:cubicBezTo>
                  <a:pt x="6303027" y="263661"/>
                  <a:pt x="6308000" y="257279"/>
                  <a:pt x="6313499" y="244559"/>
                </a:cubicBezTo>
                <a:cubicBezTo>
                  <a:pt x="6318999" y="231840"/>
                  <a:pt x="6322193" y="210118"/>
                  <a:pt x="6323082" y="179394"/>
                </a:cubicBezTo>
                <a:cubicBezTo>
                  <a:pt x="6323971" y="148670"/>
                  <a:pt x="6323028" y="128059"/>
                  <a:pt x="6320254" y="117562"/>
                </a:cubicBezTo>
                <a:cubicBezTo>
                  <a:pt x="6317478" y="107065"/>
                  <a:pt x="6309064" y="103168"/>
                  <a:pt x="6295010" y="105872"/>
                </a:cubicBezTo>
                <a:cubicBezTo>
                  <a:pt x="6280958" y="108575"/>
                  <a:pt x="6271026" y="110826"/>
                  <a:pt x="6265219" y="112626"/>
                </a:cubicBezTo>
                <a:cubicBezTo>
                  <a:pt x="6259411" y="114426"/>
                  <a:pt x="6252571" y="112622"/>
                  <a:pt x="6244698" y="107216"/>
                </a:cubicBezTo>
                <a:cubicBezTo>
                  <a:pt x="6235951" y="120897"/>
                  <a:pt x="6224328" y="131967"/>
                  <a:pt x="6209830" y="140428"/>
                </a:cubicBezTo>
                <a:cubicBezTo>
                  <a:pt x="6195332" y="148889"/>
                  <a:pt x="6193977" y="144400"/>
                  <a:pt x="6205764" y="126962"/>
                </a:cubicBezTo>
                <a:cubicBezTo>
                  <a:pt x="6217552" y="109525"/>
                  <a:pt x="6228128" y="90144"/>
                  <a:pt x="6237492" y="68820"/>
                </a:cubicBezTo>
                <a:cubicBezTo>
                  <a:pt x="6246856" y="47496"/>
                  <a:pt x="6250639" y="31442"/>
                  <a:pt x="6248839" y="20658"/>
                </a:cubicBezTo>
                <a:cubicBezTo>
                  <a:pt x="6247489" y="12571"/>
                  <a:pt x="6249546" y="8457"/>
                  <a:pt x="6255008" y="8319"/>
                </a:cubicBezTo>
                <a:close/>
                <a:moveTo>
                  <a:pt x="836393" y="7193"/>
                </a:moveTo>
                <a:cubicBezTo>
                  <a:pt x="845901" y="7193"/>
                  <a:pt x="853927" y="8204"/>
                  <a:pt x="860474" y="10226"/>
                </a:cubicBezTo>
                <a:cubicBezTo>
                  <a:pt x="867020" y="12248"/>
                  <a:pt x="872530" y="16070"/>
                  <a:pt x="877005" y="21691"/>
                </a:cubicBezTo>
                <a:cubicBezTo>
                  <a:pt x="881479" y="27312"/>
                  <a:pt x="881464" y="34174"/>
                  <a:pt x="876962" y="42276"/>
                </a:cubicBezTo>
                <a:cubicBezTo>
                  <a:pt x="911005" y="38792"/>
                  <a:pt x="932121" y="34995"/>
                  <a:pt x="940309" y="30887"/>
                </a:cubicBezTo>
                <a:cubicBezTo>
                  <a:pt x="948498" y="26778"/>
                  <a:pt x="957800" y="27585"/>
                  <a:pt x="968219" y="33307"/>
                </a:cubicBezTo>
                <a:cubicBezTo>
                  <a:pt x="978637" y="39028"/>
                  <a:pt x="987180" y="45872"/>
                  <a:pt x="993848" y="53838"/>
                </a:cubicBezTo>
                <a:cubicBezTo>
                  <a:pt x="1000517" y="61804"/>
                  <a:pt x="998008" y="66597"/>
                  <a:pt x="986320" y="68218"/>
                </a:cubicBezTo>
                <a:cubicBezTo>
                  <a:pt x="974633" y="69838"/>
                  <a:pt x="961784" y="74495"/>
                  <a:pt x="947774" y="82189"/>
                </a:cubicBezTo>
                <a:cubicBezTo>
                  <a:pt x="933763" y="89882"/>
                  <a:pt x="928783" y="88473"/>
                  <a:pt x="932835" y="77962"/>
                </a:cubicBezTo>
                <a:cubicBezTo>
                  <a:pt x="936886" y="67451"/>
                  <a:pt x="939808" y="60474"/>
                  <a:pt x="941600" y="57032"/>
                </a:cubicBezTo>
                <a:cubicBezTo>
                  <a:pt x="943392" y="53591"/>
                  <a:pt x="942518" y="51870"/>
                  <a:pt x="938976" y="51870"/>
                </a:cubicBezTo>
                <a:cubicBezTo>
                  <a:pt x="933110" y="51870"/>
                  <a:pt x="916286" y="54111"/>
                  <a:pt x="888502" y="58592"/>
                </a:cubicBezTo>
                <a:cubicBezTo>
                  <a:pt x="860717" y="63073"/>
                  <a:pt x="837429" y="66450"/>
                  <a:pt x="818636" y="68723"/>
                </a:cubicBezTo>
                <a:cubicBezTo>
                  <a:pt x="799843" y="70996"/>
                  <a:pt x="787356" y="71681"/>
                  <a:pt x="781176" y="70778"/>
                </a:cubicBezTo>
                <a:cubicBezTo>
                  <a:pt x="775411" y="88344"/>
                  <a:pt x="767818" y="101734"/>
                  <a:pt x="758397" y="110948"/>
                </a:cubicBezTo>
                <a:cubicBezTo>
                  <a:pt x="748975" y="120162"/>
                  <a:pt x="742508" y="120007"/>
                  <a:pt x="738994" y="110486"/>
                </a:cubicBezTo>
                <a:cubicBezTo>
                  <a:pt x="735481" y="100964"/>
                  <a:pt x="736255" y="92689"/>
                  <a:pt x="741317" y="85663"/>
                </a:cubicBezTo>
                <a:cubicBezTo>
                  <a:pt x="746379" y="78636"/>
                  <a:pt x="751105" y="71344"/>
                  <a:pt x="755492" y="63787"/>
                </a:cubicBezTo>
                <a:cubicBezTo>
                  <a:pt x="759881" y="56229"/>
                  <a:pt x="764939" y="48278"/>
                  <a:pt x="770668" y="39932"/>
                </a:cubicBezTo>
                <a:cubicBezTo>
                  <a:pt x="776397" y="31586"/>
                  <a:pt x="781090" y="36411"/>
                  <a:pt x="784747" y="54408"/>
                </a:cubicBezTo>
                <a:cubicBezTo>
                  <a:pt x="797911" y="54494"/>
                  <a:pt x="824096" y="51770"/>
                  <a:pt x="863302" y="46234"/>
                </a:cubicBezTo>
                <a:cubicBezTo>
                  <a:pt x="850568" y="38361"/>
                  <a:pt x="840186" y="29886"/>
                  <a:pt x="832155" y="20809"/>
                </a:cubicBezTo>
                <a:cubicBezTo>
                  <a:pt x="824125" y="11732"/>
                  <a:pt x="825537" y="7193"/>
                  <a:pt x="836393" y="7193"/>
                </a:cubicBezTo>
                <a:close/>
                <a:moveTo>
                  <a:pt x="491047" y="3495"/>
                </a:moveTo>
                <a:cubicBezTo>
                  <a:pt x="492862" y="3802"/>
                  <a:pt x="495015" y="4497"/>
                  <a:pt x="497509" y="5580"/>
                </a:cubicBezTo>
                <a:cubicBezTo>
                  <a:pt x="507482" y="9910"/>
                  <a:pt x="514480" y="14051"/>
                  <a:pt x="518502" y="18002"/>
                </a:cubicBezTo>
                <a:cubicBezTo>
                  <a:pt x="522525" y="21953"/>
                  <a:pt x="522134" y="26316"/>
                  <a:pt x="517331" y="31091"/>
                </a:cubicBezTo>
                <a:cubicBezTo>
                  <a:pt x="512527" y="35866"/>
                  <a:pt x="505034" y="44090"/>
                  <a:pt x="494852" y="55763"/>
                </a:cubicBezTo>
                <a:cubicBezTo>
                  <a:pt x="516090" y="55849"/>
                  <a:pt x="529860" y="53623"/>
                  <a:pt x="536163" y="49084"/>
                </a:cubicBezTo>
                <a:cubicBezTo>
                  <a:pt x="542466" y="44546"/>
                  <a:pt x="549291" y="44205"/>
                  <a:pt x="556640" y="48063"/>
                </a:cubicBezTo>
                <a:cubicBezTo>
                  <a:pt x="563990" y="51920"/>
                  <a:pt x="570600" y="56566"/>
                  <a:pt x="576473" y="62001"/>
                </a:cubicBezTo>
                <a:cubicBezTo>
                  <a:pt x="582345" y="67436"/>
                  <a:pt x="581485" y="72993"/>
                  <a:pt x="573892" y="78672"/>
                </a:cubicBezTo>
                <a:cubicBezTo>
                  <a:pt x="566299" y="84351"/>
                  <a:pt x="559602" y="91427"/>
                  <a:pt x="553801" y="99902"/>
                </a:cubicBezTo>
                <a:cubicBezTo>
                  <a:pt x="548000" y="108378"/>
                  <a:pt x="539149" y="118882"/>
                  <a:pt x="527247" y="131415"/>
                </a:cubicBezTo>
                <a:cubicBezTo>
                  <a:pt x="555067" y="149885"/>
                  <a:pt x="579607" y="164215"/>
                  <a:pt x="600865" y="174403"/>
                </a:cubicBezTo>
                <a:cubicBezTo>
                  <a:pt x="622125" y="184592"/>
                  <a:pt x="641714" y="191691"/>
                  <a:pt x="659632" y="195699"/>
                </a:cubicBezTo>
                <a:cubicBezTo>
                  <a:pt x="677550" y="199707"/>
                  <a:pt x="680085" y="203955"/>
                  <a:pt x="667236" y="208444"/>
                </a:cubicBezTo>
                <a:cubicBezTo>
                  <a:pt x="654387" y="212932"/>
                  <a:pt x="639276" y="215854"/>
                  <a:pt x="621902" y="217209"/>
                </a:cubicBezTo>
                <a:cubicBezTo>
                  <a:pt x="604530" y="218564"/>
                  <a:pt x="588884" y="212771"/>
                  <a:pt x="574967" y="199829"/>
                </a:cubicBezTo>
                <a:cubicBezTo>
                  <a:pt x="561050" y="186887"/>
                  <a:pt x="539837" y="169065"/>
                  <a:pt x="511329" y="146365"/>
                </a:cubicBezTo>
                <a:cubicBezTo>
                  <a:pt x="490320" y="168291"/>
                  <a:pt x="469276" y="185212"/>
                  <a:pt x="448196" y="197129"/>
                </a:cubicBezTo>
                <a:cubicBezTo>
                  <a:pt x="427116" y="209046"/>
                  <a:pt x="406875" y="216610"/>
                  <a:pt x="387473" y="219822"/>
                </a:cubicBezTo>
                <a:cubicBezTo>
                  <a:pt x="368070" y="223035"/>
                  <a:pt x="366052" y="220457"/>
                  <a:pt x="381418" y="212090"/>
                </a:cubicBezTo>
                <a:cubicBezTo>
                  <a:pt x="396783" y="203722"/>
                  <a:pt x="414461" y="193096"/>
                  <a:pt x="434451" y="180211"/>
                </a:cubicBezTo>
                <a:cubicBezTo>
                  <a:pt x="454442" y="167327"/>
                  <a:pt x="473622" y="151326"/>
                  <a:pt x="491992" y="132211"/>
                </a:cubicBezTo>
                <a:cubicBezTo>
                  <a:pt x="478813" y="121470"/>
                  <a:pt x="467868" y="113985"/>
                  <a:pt x="459156" y="109754"/>
                </a:cubicBezTo>
                <a:lnTo>
                  <a:pt x="454628" y="105404"/>
                </a:lnTo>
                <a:lnTo>
                  <a:pt x="439950" y="115882"/>
                </a:lnTo>
                <a:cubicBezTo>
                  <a:pt x="434413" y="119243"/>
                  <a:pt x="428751" y="122101"/>
                  <a:pt x="422964" y="124456"/>
                </a:cubicBezTo>
                <a:cubicBezTo>
                  <a:pt x="411392" y="129167"/>
                  <a:pt x="410675" y="125858"/>
                  <a:pt x="420814" y="114529"/>
                </a:cubicBezTo>
                <a:cubicBezTo>
                  <a:pt x="430952" y="103201"/>
                  <a:pt x="441352" y="91090"/>
                  <a:pt x="452014" y="78199"/>
                </a:cubicBezTo>
                <a:cubicBezTo>
                  <a:pt x="462676" y="65307"/>
                  <a:pt x="470879" y="52935"/>
                  <a:pt x="476622" y="41083"/>
                </a:cubicBezTo>
                <a:cubicBezTo>
                  <a:pt x="482365" y="29230"/>
                  <a:pt x="484789" y="19267"/>
                  <a:pt x="483892" y="11194"/>
                </a:cubicBezTo>
                <a:cubicBezTo>
                  <a:pt x="483221" y="5139"/>
                  <a:pt x="485605" y="2572"/>
                  <a:pt x="491047" y="3495"/>
                </a:cubicBezTo>
                <a:close/>
                <a:moveTo>
                  <a:pt x="129098" y="3495"/>
                </a:moveTo>
                <a:cubicBezTo>
                  <a:pt x="130911" y="3802"/>
                  <a:pt x="133065" y="4497"/>
                  <a:pt x="135559" y="5580"/>
                </a:cubicBezTo>
                <a:cubicBezTo>
                  <a:pt x="145532" y="9910"/>
                  <a:pt x="152530" y="14051"/>
                  <a:pt x="156553" y="18002"/>
                </a:cubicBezTo>
                <a:cubicBezTo>
                  <a:pt x="160575" y="21953"/>
                  <a:pt x="160184" y="26316"/>
                  <a:pt x="155381" y="31091"/>
                </a:cubicBezTo>
                <a:cubicBezTo>
                  <a:pt x="150576" y="35866"/>
                  <a:pt x="143084" y="44090"/>
                  <a:pt x="132902" y="55763"/>
                </a:cubicBezTo>
                <a:cubicBezTo>
                  <a:pt x="154140" y="55849"/>
                  <a:pt x="167910" y="53623"/>
                  <a:pt x="174213" y="49084"/>
                </a:cubicBezTo>
                <a:cubicBezTo>
                  <a:pt x="180515" y="44546"/>
                  <a:pt x="187341" y="44205"/>
                  <a:pt x="194690" y="48063"/>
                </a:cubicBezTo>
                <a:cubicBezTo>
                  <a:pt x="202040" y="51920"/>
                  <a:pt x="208651" y="56566"/>
                  <a:pt x="214523" y="62001"/>
                </a:cubicBezTo>
                <a:cubicBezTo>
                  <a:pt x="220395" y="67436"/>
                  <a:pt x="219535" y="72993"/>
                  <a:pt x="211941" y="78672"/>
                </a:cubicBezTo>
                <a:cubicBezTo>
                  <a:pt x="204349" y="84351"/>
                  <a:pt x="197651" y="91427"/>
                  <a:pt x="191852" y="99902"/>
                </a:cubicBezTo>
                <a:cubicBezTo>
                  <a:pt x="186051" y="108378"/>
                  <a:pt x="177199" y="118882"/>
                  <a:pt x="165297" y="131415"/>
                </a:cubicBezTo>
                <a:cubicBezTo>
                  <a:pt x="193117" y="149885"/>
                  <a:pt x="217657" y="164215"/>
                  <a:pt x="238916" y="174403"/>
                </a:cubicBezTo>
                <a:cubicBezTo>
                  <a:pt x="260175" y="184592"/>
                  <a:pt x="279764" y="191691"/>
                  <a:pt x="297682" y="195699"/>
                </a:cubicBezTo>
                <a:cubicBezTo>
                  <a:pt x="315600" y="199707"/>
                  <a:pt x="318135" y="203955"/>
                  <a:pt x="305285" y="208444"/>
                </a:cubicBezTo>
                <a:cubicBezTo>
                  <a:pt x="292437" y="212932"/>
                  <a:pt x="277326" y="215854"/>
                  <a:pt x="259953" y="217209"/>
                </a:cubicBezTo>
                <a:cubicBezTo>
                  <a:pt x="242580" y="218564"/>
                  <a:pt x="226934" y="212771"/>
                  <a:pt x="213017" y="199829"/>
                </a:cubicBezTo>
                <a:cubicBezTo>
                  <a:pt x="199100" y="186887"/>
                  <a:pt x="177888" y="169065"/>
                  <a:pt x="149379" y="146365"/>
                </a:cubicBezTo>
                <a:cubicBezTo>
                  <a:pt x="128370" y="168291"/>
                  <a:pt x="107326" y="185212"/>
                  <a:pt x="86246" y="197129"/>
                </a:cubicBezTo>
                <a:cubicBezTo>
                  <a:pt x="65166" y="209046"/>
                  <a:pt x="44925" y="216610"/>
                  <a:pt x="25522" y="219822"/>
                </a:cubicBezTo>
                <a:cubicBezTo>
                  <a:pt x="6120" y="223035"/>
                  <a:pt x="4102" y="220457"/>
                  <a:pt x="19467" y="212090"/>
                </a:cubicBezTo>
                <a:cubicBezTo>
                  <a:pt x="34833" y="203722"/>
                  <a:pt x="52511" y="193096"/>
                  <a:pt x="72501" y="180211"/>
                </a:cubicBezTo>
                <a:cubicBezTo>
                  <a:pt x="92491" y="167327"/>
                  <a:pt x="111671" y="151326"/>
                  <a:pt x="130041" y="132211"/>
                </a:cubicBezTo>
                <a:cubicBezTo>
                  <a:pt x="116862" y="121470"/>
                  <a:pt x="105917" y="113985"/>
                  <a:pt x="97206" y="109754"/>
                </a:cubicBezTo>
                <a:lnTo>
                  <a:pt x="92677" y="105404"/>
                </a:lnTo>
                <a:lnTo>
                  <a:pt x="78000" y="115882"/>
                </a:lnTo>
                <a:cubicBezTo>
                  <a:pt x="72462" y="119243"/>
                  <a:pt x="66801" y="122101"/>
                  <a:pt x="61015" y="124456"/>
                </a:cubicBezTo>
                <a:cubicBezTo>
                  <a:pt x="49442" y="129167"/>
                  <a:pt x="48725" y="125858"/>
                  <a:pt x="58863" y="114529"/>
                </a:cubicBezTo>
                <a:cubicBezTo>
                  <a:pt x="69002" y="103201"/>
                  <a:pt x="79403" y="91090"/>
                  <a:pt x="90064" y="78199"/>
                </a:cubicBezTo>
                <a:cubicBezTo>
                  <a:pt x="100726" y="65307"/>
                  <a:pt x="108929" y="52935"/>
                  <a:pt x="114672" y="41083"/>
                </a:cubicBezTo>
                <a:cubicBezTo>
                  <a:pt x="120416" y="29230"/>
                  <a:pt x="122839" y="19267"/>
                  <a:pt x="121942" y="11194"/>
                </a:cubicBezTo>
                <a:cubicBezTo>
                  <a:pt x="121271" y="5139"/>
                  <a:pt x="123655" y="2572"/>
                  <a:pt x="129098" y="3495"/>
                </a:cubicBezTo>
                <a:close/>
                <a:moveTo>
                  <a:pt x="5478885" y="2582"/>
                </a:moveTo>
                <a:cubicBezTo>
                  <a:pt x="5480858" y="2917"/>
                  <a:pt x="5483198" y="3680"/>
                  <a:pt x="5485905" y="4870"/>
                </a:cubicBezTo>
                <a:cubicBezTo>
                  <a:pt x="5496732" y="9631"/>
                  <a:pt x="5503733" y="13524"/>
                  <a:pt x="5506910" y="16550"/>
                </a:cubicBezTo>
                <a:cubicBezTo>
                  <a:pt x="5510086" y="19576"/>
                  <a:pt x="5509226" y="23770"/>
                  <a:pt x="5504328" y="29134"/>
                </a:cubicBezTo>
                <a:cubicBezTo>
                  <a:pt x="5499431" y="34497"/>
                  <a:pt x="5491533" y="42922"/>
                  <a:pt x="5480635" y="54408"/>
                </a:cubicBezTo>
                <a:cubicBezTo>
                  <a:pt x="5502618" y="50163"/>
                  <a:pt x="5520909" y="46213"/>
                  <a:pt x="5535507" y="42556"/>
                </a:cubicBezTo>
                <a:cubicBezTo>
                  <a:pt x="5550106" y="38899"/>
                  <a:pt x="5560829" y="35687"/>
                  <a:pt x="5567676" y="32919"/>
                </a:cubicBezTo>
                <a:cubicBezTo>
                  <a:pt x="5574524" y="30152"/>
                  <a:pt x="5583099" y="31647"/>
                  <a:pt x="5593403" y="37404"/>
                </a:cubicBezTo>
                <a:cubicBezTo>
                  <a:pt x="5603706" y="43162"/>
                  <a:pt x="5604129" y="48106"/>
                  <a:pt x="5594672" y="52236"/>
                </a:cubicBezTo>
                <a:cubicBezTo>
                  <a:pt x="5585214" y="56366"/>
                  <a:pt x="5563844" y="61119"/>
                  <a:pt x="5530560" y="66497"/>
                </a:cubicBezTo>
                <a:cubicBezTo>
                  <a:pt x="5543165" y="73481"/>
                  <a:pt x="5548568" y="78998"/>
                  <a:pt x="5546768" y="83049"/>
                </a:cubicBezTo>
                <a:cubicBezTo>
                  <a:pt x="5544968" y="87100"/>
                  <a:pt x="5544399" y="92854"/>
                  <a:pt x="5545058" y="100311"/>
                </a:cubicBezTo>
                <a:cubicBezTo>
                  <a:pt x="5553132" y="98691"/>
                  <a:pt x="5562636" y="96712"/>
                  <a:pt x="5573570" y="94374"/>
                </a:cubicBezTo>
                <a:cubicBezTo>
                  <a:pt x="5584504" y="92037"/>
                  <a:pt x="5593119" y="94141"/>
                  <a:pt x="5599414" y="100688"/>
                </a:cubicBezTo>
                <a:cubicBezTo>
                  <a:pt x="5605710" y="107234"/>
                  <a:pt x="5604735" y="111973"/>
                  <a:pt x="5596489" y="114906"/>
                </a:cubicBezTo>
                <a:cubicBezTo>
                  <a:pt x="5588244" y="117839"/>
                  <a:pt x="5571222" y="120552"/>
                  <a:pt x="5545424" y="123048"/>
                </a:cubicBezTo>
                <a:lnTo>
                  <a:pt x="5545424" y="159701"/>
                </a:lnTo>
                <a:cubicBezTo>
                  <a:pt x="5558072" y="158898"/>
                  <a:pt x="5574950" y="156672"/>
                  <a:pt x="5596059" y="153022"/>
                </a:cubicBezTo>
                <a:cubicBezTo>
                  <a:pt x="5617168" y="149373"/>
                  <a:pt x="5631458" y="148512"/>
                  <a:pt x="5638929" y="150441"/>
                </a:cubicBezTo>
                <a:cubicBezTo>
                  <a:pt x="5646401" y="152370"/>
                  <a:pt x="5653380" y="156023"/>
                  <a:pt x="5659869" y="161400"/>
                </a:cubicBezTo>
                <a:cubicBezTo>
                  <a:pt x="5666359" y="166778"/>
                  <a:pt x="5668065" y="171241"/>
                  <a:pt x="5664989" y="174791"/>
                </a:cubicBezTo>
                <a:cubicBezTo>
                  <a:pt x="5661913" y="178340"/>
                  <a:pt x="5655528" y="179889"/>
                  <a:pt x="5645834" y="179437"/>
                </a:cubicBezTo>
                <a:cubicBezTo>
                  <a:pt x="5636140" y="178985"/>
                  <a:pt x="5624237" y="178759"/>
                  <a:pt x="5610127" y="178759"/>
                </a:cubicBezTo>
                <a:cubicBezTo>
                  <a:pt x="5595858" y="178759"/>
                  <a:pt x="5574247" y="179584"/>
                  <a:pt x="5545295" y="181233"/>
                </a:cubicBezTo>
                <a:cubicBezTo>
                  <a:pt x="5544434" y="228599"/>
                  <a:pt x="5542154" y="263377"/>
                  <a:pt x="5538454" y="285569"/>
                </a:cubicBezTo>
                <a:cubicBezTo>
                  <a:pt x="5534754" y="307760"/>
                  <a:pt x="5530263" y="320028"/>
                  <a:pt x="5524978" y="322373"/>
                </a:cubicBezTo>
                <a:cubicBezTo>
                  <a:pt x="5519694" y="324718"/>
                  <a:pt x="5516804" y="314618"/>
                  <a:pt x="5516310" y="292076"/>
                </a:cubicBezTo>
                <a:cubicBezTo>
                  <a:pt x="5515815" y="269533"/>
                  <a:pt x="5516012" y="233560"/>
                  <a:pt x="5516901" y="184158"/>
                </a:cubicBezTo>
                <a:cubicBezTo>
                  <a:pt x="5488593" y="188661"/>
                  <a:pt x="5465244" y="192483"/>
                  <a:pt x="5446853" y="195623"/>
                </a:cubicBezTo>
                <a:cubicBezTo>
                  <a:pt x="5428462" y="198764"/>
                  <a:pt x="5413050" y="202137"/>
                  <a:pt x="5400616" y="205744"/>
                </a:cubicBezTo>
                <a:cubicBezTo>
                  <a:pt x="5388184" y="209351"/>
                  <a:pt x="5378651" y="210172"/>
                  <a:pt x="5372018" y="208207"/>
                </a:cubicBezTo>
                <a:cubicBezTo>
                  <a:pt x="5365386" y="206242"/>
                  <a:pt x="5359980" y="202001"/>
                  <a:pt x="5355800" y="195484"/>
                </a:cubicBezTo>
                <a:cubicBezTo>
                  <a:pt x="5351620" y="188966"/>
                  <a:pt x="5355247" y="185438"/>
                  <a:pt x="5366684" y="184900"/>
                </a:cubicBezTo>
                <a:cubicBezTo>
                  <a:pt x="5378120" y="184363"/>
                  <a:pt x="5393482" y="182524"/>
                  <a:pt x="5412769" y="179383"/>
                </a:cubicBezTo>
                <a:cubicBezTo>
                  <a:pt x="5432057" y="176243"/>
                  <a:pt x="5444275" y="174364"/>
                  <a:pt x="5449423" y="173747"/>
                </a:cubicBezTo>
                <a:cubicBezTo>
                  <a:pt x="5448549" y="161458"/>
                  <a:pt x="5447035" y="151018"/>
                  <a:pt x="5444884" y="142428"/>
                </a:cubicBezTo>
                <a:cubicBezTo>
                  <a:pt x="5442733" y="133839"/>
                  <a:pt x="5438453" y="125571"/>
                  <a:pt x="5432043" y="117627"/>
                </a:cubicBezTo>
                <a:cubicBezTo>
                  <a:pt x="5425633" y="109683"/>
                  <a:pt x="5427419" y="106417"/>
                  <a:pt x="5437399" y="107829"/>
                </a:cubicBezTo>
                <a:cubicBezTo>
                  <a:pt x="5447380" y="109242"/>
                  <a:pt x="5454926" y="111041"/>
                  <a:pt x="5460039" y="113228"/>
                </a:cubicBezTo>
                <a:cubicBezTo>
                  <a:pt x="5465151" y="115415"/>
                  <a:pt x="5472386" y="115627"/>
                  <a:pt x="5481743" y="113863"/>
                </a:cubicBezTo>
                <a:cubicBezTo>
                  <a:pt x="5491100" y="112099"/>
                  <a:pt x="5502374" y="109683"/>
                  <a:pt x="5515567" y="106614"/>
                </a:cubicBezTo>
                <a:cubicBezTo>
                  <a:pt x="5514693" y="94955"/>
                  <a:pt x="5513851" y="86516"/>
                  <a:pt x="5513040" y="81296"/>
                </a:cubicBezTo>
                <a:cubicBezTo>
                  <a:pt x="5512230" y="76076"/>
                  <a:pt x="5511058" y="73022"/>
                  <a:pt x="5509523" y="72133"/>
                </a:cubicBezTo>
                <a:cubicBezTo>
                  <a:pt x="5498381" y="73925"/>
                  <a:pt x="5488733" y="74327"/>
                  <a:pt x="5480581" y="73337"/>
                </a:cubicBezTo>
                <a:cubicBezTo>
                  <a:pt x="5472429" y="72348"/>
                  <a:pt x="5468532" y="71043"/>
                  <a:pt x="5468890" y="69422"/>
                </a:cubicBezTo>
                <a:cubicBezTo>
                  <a:pt x="5455927" y="87763"/>
                  <a:pt x="5441791" y="100673"/>
                  <a:pt x="5426483" y="108152"/>
                </a:cubicBezTo>
                <a:cubicBezTo>
                  <a:pt x="5411174" y="115630"/>
                  <a:pt x="5410317" y="111543"/>
                  <a:pt x="5423912" y="95891"/>
                </a:cubicBezTo>
                <a:cubicBezTo>
                  <a:pt x="5437506" y="80238"/>
                  <a:pt x="5448982" y="64428"/>
                  <a:pt x="5458339" y="48461"/>
                </a:cubicBezTo>
                <a:cubicBezTo>
                  <a:pt x="5467696" y="32493"/>
                  <a:pt x="5471923" y="20045"/>
                  <a:pt x="5471020" y="11119"/>
                </a:cubicBezTo>
                <a:cubicBezTo>
                  <a:pt x="5470342" y="4424"/>
                  <a:pt x="5472963" y="1578"/>
                  <a:pt x="5478885" y="2582"/>
                </a:cubicBezTo>
                <a:close/>
                <a:moveTo>
                  <a:pt x="1210496" y="1794"/>
                </a:moveTo>
                <a:cubicBezTo>
                  <a:pt x="1214669" y="1794"/>
                  <a:pt x="1222474" y="3891"/>
                  <a:pt x="1233911" y="8086"/>
                </a:cubicBezTo>
                <a:cubicBezTo>
                  <a:pt x="1245347" y="12280"/>
                  <a:pt x="1249394" y="16926"/>
                  <a:pt x="1246053" y="22024"/>
                </a:cubicBezTo>
                <a:cubicBezTo>
                  <a:pt x="1242711" y="27122"/>
                  <a:pt x="1239657" y="33357"/>
                  <a:pt x="1236889" y="40728"/>
                </a:cubicBezTo>
                <a:cubicBezTo>
                  <a:pt x="1234122" y="48098"/>
                  <a:pt x="1230752" y="54910"/>
                  <a:pt x="1226780" y="61162"/>
                </a:cubicBezTo>
                <a:cubicBezTo>
                  <a:pt x="1241593" y="59413"/>
                  <a:pt x="1257783" y="57187"/>
                  <a:pt x="1275350" y="54483"/>
                </a:cubicBezTo>
                <a:cubicBezTo>
                  <a:pt x="1292916" y="51780"/>
                  <a:pt x="1306974" y="49518"/>
                  <a:pt x="1317521" y="47697"/>
                </a:cubicBezTo>
                <a:cubicBezTo>
                  <a:pt x="1328068" y="45876"/>
                  <a:pt x="1338493" y="45922"/>
                  <a:pt x="1348797" y="47837"/>
                </a:cubicBezTo>
                <a:cubicBezTo>
                  <a:pt x="1359100" y="49751"/>
                  <a:pt x="1366758" y="54322"/>
                  <a:pt x="1371770" y="61550"/>
                </a:cubicBezTo>
                <a:cubicBezTo>
                  <a:pt x="1376782" y="68777"/>
                  <a:pt x="1375972" y="73022"/>
                  <a:pt x="1369339" y="74284"/>
                </a:cubicBezTo>
                <a:cubicBezTo>
                  <a:pt x="1362707" y="75546"/>
                  <a:pt x="1352110" y="75725"/>
                  <a:pt x="1337547" y="74821"/>
                </a:cubicBezTo>
                <a:cubicBezTo>
                  <a:pt x="1322984" y="73918"/>
                  <a:pt x="1306181" y="74137"/>
                  <a:pt x="1287138" y="75478"/>
                </a:cubicBezTo>
                <a:cubicBezTo>
                  <a:pt x="1268094" y="76818"/>
                  <a:pt x="1246182" y="79195"/>
                  <a:pt x="1221402" y="82608"/>
                </a:cubicBezTo>
                <a:cubicBezTo>
                  <a:pt x="1213873" y="99372"/>
                  <a:pt x="1206216" y="113060"/>
                  <a:pt x="1198429" y="123671"/>
                </a:cubicBezTo>
                <a:cubicBezTo>
                  <a:pt x="1200480" y="125191"/>
                  <a:pt x="1209303" y="124184"/>
                  <a:pt x="1224897" y="120649"/>
                </a:cubicBezTo>
                <a:cubicBezTo>
                  <a:pt x="1240493" y="117114"/>
                  <a:pt x="1251190" y="114189"/>
                  <a:pt x="1256991" y="111873"/>
                </a:cubicBezTo>
                <a:cubicBezTo>
                  <a:pt x="1262791" y="109557"/>
                  <a:pt x="1269202" y="109593"/>
                  <a:pt x="1276221" y="111981"/>
                </a:cubicBezTo>
                <a:cubicBezTo>
                  <a:pt x="1283241" y="114368"/>
                  <a:pt x="1289576" y="117147"/>
                  <a:pt x="1295226" y="120316"/>
                </a:cubicBezTo>
                <a:cubicBezTo>
                  <a:pt x="1300875" y="123485"/>
                  <a:pt x="1302123" y="130268"/>
                  <a:pt x="1298968" y="140665"/>
                </a:cubicBezTo>
                <a:cubicBezTo>
                  <a:pt x="1295814" y="151061"/>
                  <a:pt x="1294681" y="162225"/>
                  <a:pt x="1295570" y="174156"/>
                </a:cubicBezTo>
                <a:cubicBezTo>
                  <a:pt x="1296459" y="186087"/>
                  <a:pt x="1297351" y="200144"/>
                  <a:pt x="1298248" y="216327"/>
                </a:cubicBezTo>
                <a:cubicBezTo>
                  <a:pt x="1299144" y="232510"/>
                  <a:pt x="1300054" y="247266"/>
                  <a:pt x="1300979" y="260595"/>
                </a:cubicBezTo>
                <a:cubicBezTo>
                  <a:pt x="1301905" y="273925"/>
                  <a:pt x="1300434" y="285182"/>
                  <a:pt x="1296570" y="294366"/>
                </a:cubicBezTo>
                <a:cubicBezTo>
                  <a:pt x="1292705" y="303551"/>
                  <a:pt x="1286887" y="311102"/>
                  <a:pt x="1279114" y="317017"/>
                </a:cubicBezTo>
                <a:cubicBezTo>
                  <a:pt x="1271342" y="322932"/>
                  <a:pt x="1266327" y="321724"/>
                  <a:pt x="1264068" y="313392"/>
                </a:cubicBezTo>
                <a:cubicBezTo>
                  <a:pt x="1261809" y="305061"/>
                  <a:pt x="1256127" y="295134"/>
                  <a:pt x="1247021" y="283611"/>
                </a:cubicBezTo>
                <a:cubicBezTo>
                  <a:pt x="1237915" y="272089"/>
                  <a:pt x="1238054" y="267701"/>
                  <a:pt x="1247440" y="270447"/>
                </a:cubicBezTo>
                <a:cubicBezTo>
                  <a:pt x="1256826" y="273193"/>
                  <a:pt x="1263125" y="274545"/>
                  <a:pt x="1266337" y="274502"/>
                </a:cubicBezTo>
                <a:cubicBezTo>
                  <a:pt x="1269549" y="274459"/>
                  <a:pt x="1271155" y="264112"/>
                  <a:pt x="1271155" y="243462"/>
                </a:cubicBezTo>
                <a:cubicBezTo>
                  <a:pt x="1271155" y="219385"/>
                  <a:pt x="1270288" y="195229"/>
                  <a:pt x="1268552" y="170994"/>
                </a:cubicBezTo>
                <a:cubicBezTo>
                  <a:pt x="1266818" y="146759"/>
                  <a:pt x="1263415" y="133896"/>
                  <a:pt x="1258346" y="132405"/>
                </a:cubicBezTo>
                <a:cubicBezTo>
                  <a:pt x="1253277" y="130913"/>
                  <a:pt x="1234652" y="133516"/>
                  <a:pt x="1202473" y="140213"/>
                </a:cubicBezTo>
                <a:lnTo>
                  <a:pt x="1202473" y="167789"/>
                </a:lnTo>
                <a:cubicBezTo>
                  <a:pt x="1208969" y="167875"/>
                  <a:pt x="1218792" y="166097"/>
                  <a:pt x="1231942" y="162454"/>
                </a:cubicBezTo>
                <a:cubicBezTo>
                  <a:pt x="1245092" y="158812"/>
                  <a:pt x="1253592" y="160425"/>
                  <a:pt x="1257443" y="167294"/>
                </a:cubicBezTo>
                <a:cubicBezTo>
                  <a:pt x="1261293" y="174163"/>
                  <a:pt x="1256754" y="178917"/>
                  <a:pt x="1243826" y="181556"/>
                </a:cubicBezTo>
                <a:cubicBezTo>
                  <a:pt x="1230899" y="184194"/>
                  <a:pt x="1217115" y="185514"/>
                  <a:pt x="1202473" y="185514"/>
                </a:cubicBezTo>
                <a:cubicBezTo>
                  <a:pt x="1202473" y="194577"/>
                  <a:pt x="1201576" y="203969"/>
                  <a:pt x="1199784" y="213692"/>
                </a:cubicBezTo>
                <a:cubicBezTo>
                  <a:pt x="1212476" y="213764"/>
                  <a:pt x="1223983" y="211982"/>
                  <a:pt x="1234309" y="208347"/>
                </a:cubicBezTo>
                <a:cubicBezTo>
                  <a:pt x="1244633" y="204711"/>
                  <a:pt x="1252481" y="206554"/>
                  <a:pt x="1257851" y="213875"/>
                </a:cubicBezTo>
                <a:cubicBezTo>
                  <a:pt x="1263222" y="221196"/>
                  <a:pt x="1257073" y="226397"/>
                  <a:pt x="1239406" y="229481"/>
                </a:cubicBezTo>
                <a:cubicBezTo>
                  <a:pt x="1221739" y="232564"/>
                  <a:pt x="1208388" y="232306"/>
                  <a:pt x="1199354" y="228706"/>
                </a:cubicBezTo>
                <a:cubicBezTo>
                  <a:pt x="1197748" y="251952"/>
                  <a:pt x="1193371" y="270361"/>
                  <a:pt x="1186222" y="283934"/>
                </a:cubicBezTo>
                <a:cubicBezTo>
                  <a:pt x="1179074" y="297507"/>
                  <a:pt x="1172771" y="299619"/>
                  <a:pt x="1167315" y="290269"/>
                </a:cubicBezTo>
                <a:cubicBezTo>
                  <a:pt x="1161858" y="280919"/>
                  <a:pt x="1161166" y="271580"/>
                  <a:pt x="1165239" y="262252"/>
                </a:cubicBezTo>
                <a:cubicBezTo>
                  <a:pt x="1169311" y="252923"/>
                  <a:pt x="1172459" y="242484"/>
                  <a:pt x="1174682" y="230933"/>
                </a:cubicBezTo>
                <a:cubicBezTo>
                  <a:pt x="1176904" y="219382"/>
                  <a:pt x="1178690" y="203091"/>
                  <a:pt x="1180037" y="182061"/>
                </a:cubicBezTo>
                <a:cubicBezTo>
                  <a:pt x="1181386" y="161031"/>
                  <a:pt x="1182003" y="147784"/>
                  <a:pt x="1181887" y="142321"/>
                </a:cubicBezTo>
                <a:cubicBezTo>
                  <a:pt x="1171562" y="161150"/>
                  <a:pt x="1159276" y="177451"/>
                  <a:pt x="1145030" y="191225"/>
                </a:cubicBezTo>
                <a:cubicBezTo>
                  <a:pt x="1130783" y="204998"/>
                  <a:pt x="1113596" y="216488"/>
                  <a:pt x="1093469" y="225695"/>
                </a:cubicBezTo>
                <a:cubicBezTo>
                  <a:pt x="1073343" y="234901"/>
                  <a:pt x="1071948" y="231818"/>
                  <a:pt x="1089285" y="216445"/>
                </a:cubicBezTo>
                <a:cubicBezTo>
                  <a:pt x="1106623" y="201073"/>
                  <a:pt x="1124663" y="182004"/>
                  <a:pt x="1143405" y="159239"/>
                </a:cubicBezTo>
                <a:cubicBezTo>
                  <a:pt x="1162148" y="136474"/>
                  <a:pt x="1179084" y="111482"/>
                  <a:pt x="1194213" y="84264"/>
                </a:cubicBezTo>
                <a:cubicBezTo>
                  <a:pt x="1159782" y="88724"/>
                  <a:pt x="1137555" y="92091"/>
                  <a:pt x="1127531" y="94364"/>
                </a:cubicBezTo>
                <a:cubicBezTo>
                  <a:pt x="1117507" y="96637"/>
                  <a:pt x="1107892" y="94109"/>
                  <a:pt x="1098686" y="86781"/>
                </a:cubicBezTo>
                <a:cubicBezTo>
                  <a:pt x="1089479" y="79453"/>
                  <a:pt x="1087468" y="75391"/>
                  <a:pt x="1092652" y="74596"/>
                </a:cubicBezTo>
                <a:cubicBezTo>
                  <a:pt x="1097836" y="73800"/>
                  <a:pt x="1107620" y="73176"/>
                  <a:pt x="1122003" y="72724"/>
                </a:cubicBezTo>
                <a:cubicBezTo>
                  <a:pt x="1136386" y="72272"/>
                  <a:pt x="1162069" y="69473"/>
                  <a:pt x="1199053" y="64324"/>
                </a:cubicBezTo>
                <a:cubicBezTo>
                  <a:pt x="1209321" y="39215"/>
                  <a:pt x="1212433" y="22516"/>
                  <a:pt x="1208388" y="14227"/>
                </a:cubicBezTo>
                <a:cubicBezTo>
                  <a:pt x="1204344" y="5938"/>
                  <a:pt x="1205047" y="1794"/>
                  <a:pt x="1210496" y="1794"/>
                </a:cubicBezTo>
                <a:close/>
                <a:moveTo>
                  <a:pt x="5139801" y="1096"/>
                </a:moveTo>
                <a:cubicBezTo>
                  <a:pt x="5141366" y="1024"/>
                  <a:pt x="5143267" y="1349"/>
                  <a:pt x="5145504" y="2074"/>
                </a:cubicBezTo>
                <a:cubicBezTo>
                  <a:pt x="5154453" y="4970"/>
                  <a:pt x="5161906" y="8874"/>
                  <a:pt x="5167864" y="13786"/>
                </a:cubicBezTo>
                <a:cubicBezTo>
                  <a:pt x="5173822" y="18697"/>
                  <a:pt x="5175321" y="22641"/>
                  <a:pt x="5172360" y="25617"/>
                </a:cubicBezTo>
                <a:cubicBezTo>
                  <a:pt x="5169398" y="28592"/>
                  <a:pt x="5166828" y="32296"/>
                  <a:pt x="5164649" y="36727"/>
                </a:cubicBezTo>
                <a:cubicBezTo>
                  <a:pt x="5196584" y="70139"/>
                  <a:pt x="5223189" y="95934"/>
                  <a:pt x="5244462" y="114110"/>
                </a:cubicBezTo>
                <a:cubicBezTo>
                  <a:pt x="5265736" y="132286"/>
                  <a:pt x="5286095" y="144942"/>
                  <a:pt x="5305541" y="152076"/>
                </a:cubicBezTo>
                <a:cubicBezTo>
                  <a:pt x="5324986" y="159210"/>
                  <a:pt x="5327589" y="164315"/>
                  <a:pt x="5313349" y="167391"/>
                </a:cubicBezTo>
                <a:cubicBezTo>
                  <a:pt x="5299110" y="170467"/>
                  <a:pt x="5284317" y="171768"/>
                  <a:pt x="5268974" y="171295"/>
                </a:cubicBezTo>
                <a:cubicBezTo>
                  <a:pt x="5253629" y="170822"/>
                  <a:pt x="5242458" y="165226"/>
                  <a:pt x="5235460" y="154506"/>
                </a:cubicBezTo>
                <a:cubicBezTo>
                  <a:pt x="5228462" y="143787"/>
                  <a:pt x="5217284" y="128264"/>
                  <a:pt x="5201926" y="107937"/>
                </a:cubicBezTo>
                <a:cubicBezTo>
                  <a:pt x="5186568" y="87609"/>
                  <a:pt x="5171245" y="68024"/>
                  <a:pt x="5155958" y="49181"/>
                </a:cubicBezTo>
                <a:cubicBezTo>
                  <a:pt x="5145203" y="71165"/>
                  <a:pt x="5133430" y="90839"/>
                  <a:pt x="5120638" y="108205"/>
                </a:cubicBezTo>
                <a:cubicBezTo>
                  <a:pt x="5107847" y="125571"/>
                  <a:pt x="5092331" y="142464"/>
                  <a:pt x="5074090" y="158884"/>
                </a:cubicBezTo>
                <a:cubicBezTo>
                  <a:pt x="5055849" y="175303"/>
                  <a:pt x="5037110" y="187668"/>
                  <a:pt x="5017873" y="195978"/>
                </a:cubicBezTo>
                <a:cubicBezTo>
                  <a:pt x="4998635" y="204288"/>
                  <a:pt x="4996606" y="201625"/>
                  <a:pt x="5011785" y="187987"/>
                </a:cubicBezTo>
                <a:cubicBezTo>
                  <a:pt x="5026965" y="174350"/>
                  <a:pt x="5043212" y="158651"/>
                  <a:pt x="5060528" y="140890"/>
                </a:cubicBezTo>
                <a:cubicBezTo>
                  <a:pt x="5077843" y="123130"/>
                  <a:pt x="5094998" y="99756"/>
                  <a:pt x="5111991" y="70767"/>
                </a:cubicBezTo>
                <a:cubicBezTo>
                  <a:pt x="5128984" y="41778"/>
                  <a:pt x="5136581" y="22358"/>
                  <a:pt x="5134781" y="12506"/>
                </a:cubicBezTo>
                <a:cubicBezTo>
                  <a:pt x="5133431" y="5117"/>
                  <a:pt x="5135104" y="1314"/>
                  <a:pt x="5139801" y="1096"/>
                </a:cubicBezTo>
                <a:close/>
                <a:moveTo>
                  <a:pt x="6564477" y="25"/>
                </a:moveTo>
                <a:cubicBezTo>
                  <a:pt x="6566110" y="134"/>
                  <a:pt x="6568054" y="613"/>
                  <a:pt x="6570306" y="1461"/>
                </a:cubicBezTo>
                <a:cubicBezTo>
                  <a:pt x="6579320" y="4852"/>
                  <a:pt x="6586096" y="8849"/>
                  <a:pt x="6590634" y="13453"/>
                </a:cubicBezTo>
                <a:cubicBezTo>
                  <a:pt x="6595172" y="18056"/>
                  <a:pt x="6595219" y="22053"/>
                  <a:pt x="6590774" y="25445"/>
                </a:cubicBezTo>
                <a:cubicBezTo>
                  <a:pt x="6586328" y="28836"/>
                  <a:pt x="6580004" y="34447"/>
                  <a:pt x="6571802" y="42276"/>
                </a:cubicBezTo>
                <a:cubicBezTo>
                  <a:pt x="6599736" y="41445"/>
                  <a:pt x="6622075" y="37860"/>
                  <a:pt x="6638817" y="31521"/>
                </a:cubicBezTo>
                <a:cubicBezTo>
                  <a:pt x="6655559" y="25183"/>
                  <a:pt x="6668598" y="25143"/>
                  <a:pt x="6677934" y="31403"/>
                </a:cubicBezTo>
                <a:cubicBezTo>
                  <a:pt x="6687268" y="37662"/>
                  <a:pt x="6686918" y="43079"/>
                  <a:pt x="6676880" y="47654"/>
                </a:cubicBezTo>
                <a:cubicBezTo>
                  <a:pt x="6666842" y="52228"/>
                  <a:pt x="6652996" y="55871"/>
                  <a:pt x="6635343" y="58581"/>
                </a:cubicBezTo>
                <a:cubicBezTo>
                  <a:pt x="6617690" y="61291"/>
                  <a:pt x="6603404" y="62876"/>
                  <a:pt x="6592484" y="63335"/>
                </a:cubicBezTo>
                <a:cubicBezTo>
                  <a:pt x="6581564" y="63794"/>
                  <a:pt x="6572210" y="61772"/>
                  <a:pt x="6564424" y="57269"/>
                </a:cubicBezTo>
                <a:cubicBezTo>
                  <a:pt x="6540260" y="82063"/>
                  <a:pt x="6520800" y="97038"/>
                  <a:pt x="6506044" y="102193"/>
                </a:cubicBezTo>
                <a:cubicBezTo>
                  <a:pt x="6491288" y="107349"/>
                  <a:pt x="6489424" y="104265"/>
                  <a:pt x="6500452" y="92944"/>
                </a:cubicBezTo>
                <a:cubicBezTo>
                  <a:pt x="6511480" y="81622"/>
                  <a:pt x="6524078" y="66909"/>
                  <a:pt x="6538246" y="48805"/>
                </a:cubicBezTo>
                <a:cubicBezTo>
                  <a:pt x="6552414" y="30700"/>
                  <a:pt x="6559046" y="17436"/>
                  <a:pt x="6558142" y="9011"/>
                </a:cubicBezTo>
                <a:cubicBezTo>
                  <a:pt x="6557465" y="2692"/>
                  <a:pt x="6559576" y="-303"/>
                  <a:pt x="6564477" y="25"/>
                </a:cubicBezTo>
                <a:close/>
                <a:moveTo>
                  <a:pt x="3526002" y="25"/>
                </a:moveTo>
                <a:cubicBezTo>
                  <a:pt x="3527635" y="134"/>
                  <a:pt x="3529578" y="613"/>
                  <a:pt x="3531832" y="1461"/>
                </a:cubicBezTo>
                <a:cubicBezTo>
                  <a:pt x="3540845" y="4852"/>
                  <a:pt x="3547620" y="8849"/>
                  <a:pt x="3552159" y="13453"/>
                </a:cubicBezTo>
                <a:cubicBezTo>
                  <a:pt x="3556698" y="18056"/>
                  <a:pt x="3556744" y="22053"/>
                  <a:pt x="3552299" y="25445"/>
                </a:cubicBezTo>
                <a:cubicBezTo>
                  <a:pt x="3547853" y="28836"/>
                  <a:pt x="3541529" y="34447"/>
                  <a:pt x="3533327" y="42276"/>
                </a:cubicBezTo>
                <a:cubicBezTo>
                  <a:pt x="3561261" y="41445"/>
                  <a:pt x="3583600" y="37860"/>
                  <a:pt x="3600342" y="31521"/>
                </a:cubicBezTo>
                <a:cubicBezTo>
                  <a:pt x="3617084" y="25183"/>
                  <a:pt x="3630123" y="25143"/>
                  <a:pt x="3639459" y="31403"/>
                </a:cubicBezTo>
                <a:cubicBezTo>
                  <a:pt x="3648794" y="37662"/>
                  <a:pt x="3648443" y="43079"/>
                  <a:pt x="3638405" y="47654"/>
                </a:cubicBezTo>
                <a:cubicBezTo>
                  <a:pt x="3628366" y="52228"/>
                  <a:pt x="3614521" y="55871"/>
                  <a:pt x="3596868" y="58581"/>
                </a:cubicBezTo>
                <a:cubicBezTo>
                  <a:pt x="3579215" y="61291"/>
                  <a:pt x="3564929" y="62876"/>
                  <a:pt x="3554009" y="63335"/>
                </a:cubicBezTo>
                <a:cubicBezTo>
                  <a:pt x="3543089" y="63794"/>
                  <a:pt x="3533735" y="61772"/>
                  <a:pt x="3525949" y="57269"/>
                </a:cubicBezTo>
                <a:cubicBezTo>
                  <a:pt x="3501785" y="82063"/>
                  <a:pt x="3482326" y="97038"/>
                  <a:pt x="3467570" y="102193"/>
                </a:cubicBezTo>
                <a:cubicBezTo>
                  <a:pt x="3452814" y="107349"/>
                  <a:pt x="3450949" y="104265"/>
                  <a:pt x="3461977" y="92944"/>
                </a:cubicBezTo>
                <a:cubicBezTo>
                  <a:pt x="3473005" y="81622"/>
                  <a:pt x="3485602" y="66909"/>
                  <a:pt x="3499771" y="48805"/>
                </a:cubicBezTo>
                <a:cubicBezTo>
                  <a:pt x="3513939" y="30700"/>
                  <a:pt x="3520571" y="17436"/>
                  <a:pt x="3519668" y="9011"/>
                </a:cubicBezTo>
                <a:cubicBezTo>
                  <a:pt x="3518990" y="2692"/>
                  <a:pt x="3521101" y="-303"/>
                  <a:pt x="3526002" y="2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018641" y="3429867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25×8×4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6667730" y="3832659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200×4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6667729" y="4273932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（千克）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071666" y="4962404"/>
            <a:ext cx="6708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答：今年冬冬家一共收获橘子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千克。</a:t>
            </a:r>
          </a:p>
        </p:txBody>
      </p:sp>
      <p:sp>
        <p:nvSpPr>
          <p:cNvPr id="40" name="矩形 4"/>
          <p:cNvSpPr>
            <a:spLocks noChangeArrowheads="1"/>
          </p:cNvSpPr>
          <p:nvPr/>
        </p:nvSpPr>
        <p:spPr bwMode="auto">
          <a:xfrm>
            <a:off x="2567608" y="2636914"/>
            <a:ext cx="6651826" cy="57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）今年冬冬家一共收获橘子多少千克？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2279576" y="3554208"/>
            <a:ext cx="4104456" cy="1026920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先求每行收获橘子多少千克，再求一共收获多少千克。</a:t>
            </a:r>
          </a:p>
        </p:txBody>
      </p:sp>
      <p:sp>
        <p:nvSpPr>
          <p:cNvPr id="10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8" grpId="0"/>
      <p:bldP spid="39" grpId="0"/>
      <p:bldP spid="40" grpId="0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2346" y="3789040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800÷8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（箱）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6052345" y="4355213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100÷5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（箱）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229212" y="4990846"/>
            <a:ext cx="3919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答：平均每车运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箱。</a:t>
            </a:r>
          </a:p>
        </p:txBody>
      </p:sp>
      <p:sp>
        <p:nvSpPr>
          <p:cNvPr id="40" name="矩形 4"/>
          <p:cNvSpPr>
            <a:spLocks noChangeArrowheads="1"/>
          </p:cNvSpPr>
          <p:nvPr/>
        </p:nvSpPr>
        <p:spPr bwMode="auto">
          <a:xfrm>
            <a:off x="2567609" y="2636912"/>
            <a:ext cx="7098601" cy="109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）把这些橘子装箱，每箱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千克。用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辆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三轮车运走，平均每车运多少箱？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2711626" y="3846525"/>
            <a:ext cx="3318141" cy="428489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先求一共可以装多少箱。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2711626" y="4443798"/>
            <a:ext cx="3318141" cy="428489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平均每车运多少箱？</a:t>
            </a:r>
          </a:p>
        </p:txBody>
      </p:sp>
      <p:sp>
        <p:nvSpPr>
          <p:cNvPr id="11" name="任意多边形: 形状 10"/>
          <p:cNvSpPr>
            <a:spLocks noChangeArrowheads="1"/>
          </p:cNvSpPr>
          <p:nvPr/>
        </p:nvSpPr>
        <p:spPr bwMode="auto">
          <a:xfrm>
            <a:off x="2542922" y="1575997"/>
            <a:ext cx="7107011" cy="970050"/>
          </a:xfrm>
          <a:custGeom>
            <a:avLst/>
            <a:gdLst/>
            <a:ahLst/>
            <a:cxnLst/>
            <a:rect l="l" t="t" r="r" b="b"/>
            <a:pathLst>
              <a:path w="7107011" h="970050">
                <a:moveTo>
                  <a:pt x="2565591" y="872922"/>
                </a:moveTo>
                <a:cubicBezTo>
                  <a:pt x="2562219" y="873112"/>
                  <a:pt x="2558940" y="874392"/>
                  <a:pt x="2555753" y="876761"/>
                </a:cubicBezTo>
                <a:cubicBezTo>
                  <a:pt x="2549378" y="881501"/>
                  <a:pt x="2546191" y="887818"/>
                  <a:pt x="2546191" y="895712"/>
                </a:cubicBezTo>
                <a:cubicBezTo>
                  <a:pt x="2546191" y="903606"/>
                  <a:pt x="2549740" y="909532"/>
                  <a:pt x="2556839" y="913490"/>
                </a:cubicBezTo>
                <a:cubicBezTo>
                  <a:pt x="2563937" y="917448"/>
                  <a:pt x="2570885" y="917247"/>
                  <a:pt x="2577682" y="912888"/>
                </a:cubicBezTo>
                <a:cubicBezTo>
                  <a:pt x="2584480" y="908514"/>
                  <a:pt x="2587674" y="902204"/>
                  <a:pt x="2587265" y="893959"/>
                </a:cubicBezTo>
                <a:cubicBezTo>
                  <a:pt x="2586857" y="885713"/>
                  <a:pt x="2583096" y="879601"/>
                  <a:pt x="2575983" y="875621"/>
                </a:cubicBezTo>
                <a:cubicBezTo>
                  <a:pt x="2572427" y="873632"/>
                  <a:pt x="2568963" y="872732"/>
                  <a:pt x="2565591" y="872922"/>
                </a:cubicBezTo>
                <a:close/>
                <a:moveTo>
                  <a:pt x="915712" y="872846"/>
                </a:moveTo>
                <a:cubicBezTo>
                  <a:pt x="915547" y="873183"/>
                  <a:pt x="905784" y="875438"/>
                  <a:pt x="886425" y="879611"/>
                </a:cubicBezTo>
                <a:cubicBezTo>
                  <a:pt x="887242" y="887757"/>
                  <a:pt x="887931" y="893378"/>
                  <a:pt x="888490" y="896476"/>
                </a:cubicBezTo>
                <a:cubicBezTo>
                  <a:pt x="899775" y="893880"/>
                  <a:pt x="907713" y="892259"/>
                  <a:pt x="912302" y="891614"/>
                </a:cubicBezTo>
                <a:cubicBezTo>
                  <a:pt x="912933" y="888861"/>
                  <a:pt x="913700" y="884960"/>
                  <a:pt x="914604" y="879913"/>
                </a:cubicBezTo>
                <a:cubicBezTo>
                  <a:pt x="915507" y="874865"/>
                  <a:pt x="915876" y="872509"/>
                  <a:pt x="915712" y="872846"/>
                </a:cubicBezTo>
                <a:close/>
                <a:moveTo>
                  <a:pt x="920156" y="850946"/>
                </a:moveTo>
                <a:cubicBezTo>
                  <a:pt x="921778" y="850790"/>
                  <a:pt x="924053" y="851203"/>
                  <a:pt x="926982" y="852186"/>
                </a:cubicBezTo>
                <a:cubicBezTo>
                  <a:pt x="932840" y="854150"/>
                  <a:pt x="938566" y="857126"/>
                  <a:pt x="944159" y="861113"/>
                </a:cubicBezTo>
                <a:cubicBezTo>
                  <a:pt x="949752" y="865099"/>
                  <a:pt x="949468" y="869978"/>
                  <a:pt x="943309" y="875750"/>
                </a:cubicBezTo>
                <a:cubicBezTo>
                  <a:pt x="937150" y="881522"/>
                  <a:pt x="932586" y="886674"/>
                  <a:pt x="929618" y="891205"/>
                </a:cubicBezTo>
                <a:cubicBezTo>
                  <a:pt x="935913" y="900598"/>
                  <a:pt x="933784" y="906012"/>
                  <a:pt x="923229" y="907446"/>
                </a:cubicBezTo>
                <a:lnTo>
                  <a:pt x="889372" y="911189"/>
                </a:lnTo>
                <a:cubicBezTo>
                  <a:pt x="888727" y="913139"/>
                  <a:pt x="886887" y="914802"/>
                  <a:pt x="883854" y="916179"/>
                </a:cubicBezTo>
                <a:cubicBezTo>
                  <a:pt x="880821" y="917556"/>
                  <a:pt x="877567" y="915096"/>
                  <a:pt x="874089" y="908801"/>
                </a:cubicBezTo>
                <a:cubicBezTo>
                  <a:pt x="870611" y="902506"/>
                  <a:pt x="868195" y="896404"/>
                  <a:pt x="866840" y="890496"/>
                </a:cubicBezTo>
                <a:cubicBezTo>
                  <a:pt x="865485" y="884587"/>
                  <a:pt x="863882" y="878708"/>
                  <a:pt x="862032" y="872857"/>
                </a:cubicBezTo>
                <a:cubicBezTo>
                  <a:pt x="860182" y="867006"/>
                  <a:pt x="863233" y="864533"/>
                  <a:pt x="871185" y="865436"/>
                </a:cubicBezTo>
                <a:cubicBezTo>
                  <a:pt x="879137" y="866340"/>
                  <a:pt x="888644" y="865160"/>
                  <a:pt x="899708" y="861898"/>
                </a:cubicBezTo>
                <a:cubicBezTo>
                  <a:pt x="910771" y="858635"/>
                  <a:pt x="916618" y="855710"/>
                  <a:pt x="917249" y="853121"/>
                </a:cubicBezTo>
                <a:cubicBezTo>
                  <a:pt x="917565" y="851827"/>
                  <a:pt x="918534" y="851102"/>
                  <a:pt x="920156" y="850946"/>
                </a:cubicBezTo>
                <a:close/>
                <a:moveTo>
                  <a:pt x="2568072" y="850002"/>
                </a:moveTo>
                <a:cubicBezTo>
                  <a:pt x="2573594" y="850124"/>
                  <a:pt x="2579238" y="851397"/>
                  <a:pt x="2585007" y="853821"/>
                </a:cubicBezTo>
                <a:cubicBezTo>
                  <a:pt x="2596543" y="858667"/>
                  <a:pt x="2604205" y="866347"/>
                  <a:pt x="2607990" y="876858"/>
                </a:cubicBezTo>
                <a:cubicBezTo>
                  <a:pt x="2611776" y="887369"/>
                  <a:pt x="2612221" y="897766"/>
                  <a:pt x="2609324" y="908048"/>
                </a:cubicBezTo>
                <a:cubicBezTo>
                  <a:pt x="2606427" y="918330"/>
                  <a:pt x="2601007" y="926199"/>
                  <a:pt x="2593062" y="931656"/>
                </a:cubicBezTo>
                <a:cubicBezTo>
                  <a:pt x="2585118" y="937112"/>
                  <a:pt x="2575678" y="939840"/>
                  <a:pt x="2564744" y="939840"/>
                </a:cubicBezTo>
                <a:cubicBezTo>
                  <a:pt x="2553809" y="939840"/>
                  <a:pt x="2543908" y="935402"/>
                  <a:pt x="2535038" y="926525"/>
                </a:cubicBezTo>
                <a:cubicBezTo>
                  <a:pt x="2526169" y="917649"/>
                  <a:pt x="2521734" y="908105"/>
                  <a:pt x="2521734" y="897895"/>
                </a:cubicBezTo>
                <a:cubicBezTo>
                  <a:pt x="2521734" y="887685"/>
                  <a:pt x="2524122" y="878755"/>
                  <a:pt x="2528897" y="871104"/>
                </a:cubicBezTo>
                <a:cubicBezTo>
                  <a:pt x="2533672" y="863454"/>
                  <a:pt x="2541333" y="857449"/>
                  <a:pt x="2551881" y="853089"/>
                </a:cubicBezTo>
                <a:cubicBezTo>
                  <a:pt x="2557154" y="850909"/>
                  <a:pt x="2562552" y="849881"/>
                  <a:pt x="2568072" y="850002"/>
                </a:cubicBezTo>
                <a:close/>
                <a:moveTo>
                  <a:pt x="922764" y="817328"/>
                </a:moveTo>
                <a:cubicBezTo>
                  <a:pt x="925663" y="817493"/>
                  <a:pt x="929137" y="818271"/>
                  <a:pt x="933188" y="819662"/>
                </a:cubicBezTo>
                <a:cubicBezTo>
                  <a:pt x="941721" y="821785"/>
                  <a:pt x="947532" y="825201"/>
                  <a:pt x="950623" y="829912"/>
                </a:cubicBezTo>
                <a:cubicBezTo>
                  <a:pt x="953713" y="834623"/>
                  <a:pt x="954559" y="839498"/>
                  <a:pt x="953161" y="844539"/>
                </a:cubicBezTo>
                <a:cubicBezTo>
                  <a:pt x="951763" y="849579"/>
                  <a:pt x="947504" y="850404"/>
                  <a:pt x="940383" y="847013"/>
                </a:cubicBezTo>
                <a:cubicBezTo>
                  <a:pt x="933264" y="843621"/>
                  <a:pt x="926513" y="838580"/>
                  <a:pt x="920132" y="831891"/>
                </a:cubicBezTo>
                <a:cubicBezTo>
                  <a:pt x="913751" y="825201"/>
                  <a:pt x="912305" y="820795"/>
                  <a:pt x="915798" y="818673"/>
                </a:cubicBezTo>
                <a:cubicBezTo>
                  <a:pt x="917543" y="817612"/>
                  <a:pt x="919865" y="817163"/>
                  <a:pt x="922764" y="817328"/>
                </a:cubicBezTo>
                <a:close/>
                <a:moveTo>
                  <a:pt x="2337789" y="781191"/>
                </a:moveTo>
                <a:cubicBezTo>
                  <a:pt x="2336735" y="780768"/>
                  <a:pt x="2328052" y="781682"/>
                  <a:pt x="2311740" y="783934"/>
                </a:cubicBezTo>
                <a:cubicBezTo>
                  <a:pt x="2295428" y="786185"/>
                  <a:pt x="2276351" y="788508"/>
                  <a:pt x="2254511" y="790903"/>
                </a:cubicBezTo>
                <a:cubicBezTo>
                  <a:pt x="2256261" y="805444"/>
                  <a:pt x="2257516" y="817690"/>
                  <a:pt x="2258276" y="827643"/>
                </a:cubicBezTo>
                <a:cubicBezTo>
                  <a:pt x="2278624" y="824990"/>
                  <a:pt x="2303562" y="821139"/>
                  <a:pt x="2333089" y="816091"/>
                </a:cubicBezTo>
                <a:cubicBezTo>
                  <a:pt x="2335498" y="806440"/>
                  <a:pt x="2337147" y="798317"/>
                  <a:pt x="2338036" y="791720"/>
                </a:cubicBezTo>
                <a:cubicBezTo>
                  <a:pt x="2338925" y="785124"/>
                  <a:pt x="2338843" y="781614"/>
                  <a:pt x="2337789" y="781191"/>
                </a:cubicBezTo>
                <a:close/>
                <a:moveTo>
                  <a:pt x="165210" y="777868"/>
                </a:moveTo>
                <a:cubicBezTo>
                  <a:pt x="161998" y="781661"/>
                  <a:pt x="158636" y="784931"/>
                  <a:pt x="155127" y="787679"/>
                </a:cubicBezTo>
                <a:lnTo>
                  <a:pt x="146899" y="792684"/>
                </a:lnTo>
                <a:lnTo>
                  <a:pt x="153745" y="795065"/>
                </a:lnTo>
                <a:cubicBezTo>
                  <a:pt x="158046" y="797639"/>
                  <a:pt x="162628" y="801579"/>
                  <a:pt x="167490" y="806885"/>
                </a:cubicBezTo>
                <a:cubicBezTo>
                  <a:pt x="172351" y="812191"/>
                  <a:pt x="181091" y="823161"/>
                  <a:pt x="193711" y="839796"/>
                </a:cubicBezTo>
                <a:cubicBezTo>
                  <a:pt x="196263" y="832353"/>
                  <a:pt x="197988" y="820666"/>
                  <a:pt x="198884" y="804734"/>
                </a:cubicBezTo>
                <a:cubicBezTo>
                  <a:pt x="199780" y="788802"/>
                  <a:pt x="199275" y="779847"/>
                  <a:pt x="197368" y="777868"/>
                </a:cubicBezTo>
                <a:cubicBezTo>
                  <a:pt x="181981" y="779660"/>
                  <a:pt x="171261" y="779660"/>
                  <a:pt x="165210" y="777868"/>
                </a:cubicBezTo>
                <a:close/>
                <a:moveTo>
                  <a:pt x="589002" y="760939"/>
                </a:moveTo>
                <a:cubicBezTo>
                  <a:pt x="603285" y="762359"/>
                  <a:pt x="612760" y="765402"/>
                  <a:pt x="617428" y="770070"/>
                </a:cubicBezTo>
                <a:cubicBezTo>
                  <a:pt x="622095" y="774738"/>
                  <a:pt x="624124" y="781252"/>
                  <a:pt x="623515" y="789612"/>
                </a:cubicBezTo>
                <a:cubicBezTo>
                  <a:pt x="622905" y="797973"/>
                  <a:pt x="619152" y="800941"/>
                  <a:pt x="612254" y="798518"/>
                </a:cubicBezTo>
                <a:cubicBezTo>
                  <a:pt x="605357" y="796094"/>
                  <a:pt x="598678" y="792577"/>
                  <a:pt x="592218" y="787967"/>
                </a:cubicBezTo>
                <a:cubicBezTo>
                  <a:pt x="585757" y="783356"/>
                  <a:pt x="580096" y="778613"/>
                  <a:pt x="575236" y="773738"/>
                </a:cubicBezTo>
                <a:cubicBezTo>
                  <a:pt x="570130" y="763785"/>
                  <a:pt x="574719" y="759519"/>
                  <a:pt x="589002" y="760939"/>
                </a:cubicBezTo>
                <a:close/>
                <a:moveTo>
                  <a:pt x="523882" y="756605"/>
                </a:moveTo>
                <a:cubicBezTo>
                  <a:pt x="525531" y="756605"/>
                  <a:pt x="527624" y="756960"/>
                  <a:pt x="530160" y="757669"/>
                </a:cubicBezTo>
                <a:cubicBezTo>
                  <a:pt x="540306" y="760509"/>
                  <a:pt x="548204" y="763545"/>
                  <a:pt x="553854" y="766779"/>
                </a:cubicBezTo>
                <a:cubicBezTo>
                  <a:pt x="559504" y="770013"/>
                  <a:pt x="561186" y="774211"/>
                  <a:pt x="558898" y="779373"/>
                </a:cubicBezTo>
                <a:cubicBezTo>
                  <a:pt x="556611" y="784536"/>
                  <a:pt x="554606" y="797478"/>
                  <a:pt x="552886" y="818199"/>
                </a:cubicBezTo>
                <a:cubicBezTo>
                  <a:pt x="568818" y="816421"/>
                  <a:pt x="581796" y="814403"/>
                  <a:pt x="591819" y="812144"/>
                </a:cubicBezTo>
                <a:cubicBezTo>
                  <a:pt x="601843" y="809886"/>
                  <a:pt x="611132" y="813191"/>
                  <a:pt x="619686" y="822061"/>
                </a:cubicBezTo>
                <a:cubicBezTo>
                  <a:pt x="628240" y="830930"/>
                  <a:pt x="624010" y="835906"/>
                  <a:pt x="606995" y="836989"/>
                </a:cubicBezTo>
                <a:cubicBezTo>
                  <a:pt x="589980" y="838071"/>
                  <a:pt x="571213" y="839430"/>
                  <a:pt x="550692" y="841065"/>
                </a:cubicBezTo>
                <a:cubicBezTo>
                  <a:pt x="550362" y="842413"/>
                  <a:pt x="550197" y="843646"/>
                  <a:pt x="550197" y="844765"/>
                </a:cubicBezTo>
                <a:cubicBezTo>
                  <a:pt x="564967" y="862991"/>
                  <a:pt x="579698" y="878783"/>
                  <a:pt x="594390" y="892141"/>
                </a:cubicBezTo>
                <a:cubicBezTo>
                  <a:pt x="609082" y="905499"/>
                  <a:pt x="621970" y="914519"/>
                  <a:pt x="633055" y="919201"/>
                </a:cubicBezTo>
                <a:cubicBezTo>
                  <a:pt x="644140" y="923883"/>
                  <a:pt x="654472" y="928440"/>
                  <a:pt x="664051" y="932871"/>
                </a:cubicBezTo>
                <a:cubicBezTo>
                  <a:pt x="673631" y="937302"/>
                  <a:pt x="675369" y="940694"/>
                  <a:pt x="669268" y="943045"/>
                </a:cubicBezTo>
                <a:cubicBezTo>
                  <a:pt x="663165" y="945397"/>
                  <a:pt x="651633" y="947251"/>
                  <a:pt x="634668" y="948606"/>
                </a:cubicBezTo>
                <a:cubicBezTo>
                  <a:pt x="617704" y="949961"/>
                  <a:pt x="605579" y="947028"/>
                  <a:pt x="598294" y="939808"/>
                </a:cubicBezTo>
                <a:cubicBezTo>
                  <a:pt x="591010" y="932588"/>
                  <a:pt x="573321" y="906055"/>
                  <a:pt x="545228" y="860209"/>
                </a:cubicBezTo>
                <a:cubicBezTo>
                  <a:pt x="542002" y="878493"/>
                  <a:pt x="534072" y="895357"/>
                  <a:pt x="521438" y="910801"/>
                </a:cubicBezTo>
                <a:cubicBezTo>
                  <a:pt x="508804" y="926246"/>
                  <a:pt x="493765" y="936295"/>
                  <a:pt x="476320" y="940948"/>
                </a:cubicBezTo>
                <a:cubicBezTo>
                  <a:pt x="458876" y="945601"/>
                  <a:pt x="457240" y="942708"/>
                  <a:pt x="471415" y="932269"/>
                </a:cubicBezTo>
                <a:cubicBezTo>
                  <a:pt x="485591" y="921829"/>
                  <a:pt x="497289" y="908930"/>
                  <a:pt x="506509" y="893572"/>
                </a:cubicBezTo>
                <a:cubicBezTo>
                  <a:pt x="515730" y="878213"/>
                  <a:pt x="522141" y="861693"/>
                  <a:pt x="525740" y="844012"/>
                </a:cubicBezTo>
                <a:cubicBezTo>
                  <a:pt x="517208" y="845804"/>
                  <a:pt x="509790" y="847375"/>
                  <a:pt x="503487" y="848723"/>
                </a:cubicBezTo>
                <a:cubicBezTo>
                  <a:pt x="497185" y="850071"/>
                  <a:pt x="489420" y="847206"/>
                  <a:pt x="480191" y="840129"/>
                </a:cubicBezTo>
                <a:cubicBezTo>
                  <a:pt x="470964" y="833052"/>
                  <a:pt x="472520" y="829216"/>
                  <a:pt x="484860" y="828621"/>
                </a:cubicBezTo>
                <a:cubicBezTo>
                  <a:pt x="497200" y="828026"/>
                  <a:pt x="511343" y="826538"/>
                  <a:pt x="527289" y="824158"/>
                </a:cubicBezTo>
                <a:cubicBezTo>
                  <a:pt x="528049" y="817375"/>
                  <a:pt x="528207" y="808150"/>
                  <a:pt x="527762" y="796485"/>
                </a:cubicBezTo>
                <a:cubicBezTo>
                  <a:pt x="527318" y="784819"/>
                  <a:pt x="525070" y="774723"/>
                  <a:pt x="521019" y="766198"/>
                </a:cubicBezTo>
                <a:cubicBezTo>
                  <a:pt x="517980" y="759804"/>
                  <a:pt x="518935" y="756607"/>
                  <a:pt x="523882" y="756605"/>
                </a:cubicBezTo>
                <a:close/>
                <a:moveTo>
                  <a:pt x="900728" y="756362"/>
                </a:moveTo>
                <a:lnTo>
                  <a:pt x="892808" y="767682"/>
                </a:lnTo>
                <a:lnTo>
                  <a:pt x="885291" y="775836"/>
                </a:lnTo>
                <a:lnTo>
                  <a:pt x="888845" y="775007"/>
                </a:lnTo>
                <a:cubicBezTo>
                  <a:pt x="895965" y="775910"/>
                  <a:pt x="899786" y="775881"/>
                  <a:pt x="900310" y="774921"/>
                </a:cubicBezTo>
                <a:cubicBezTo>
                  <a:pt x="900833" y="773960"/>
                  <a:pt x="900894" y="770142"/>
                  <a:pt x="900493" y="763466"/>
                </a:cubicBezTo>
                <a:close/>
                <a:moveTo>
                  <a:pt x="464769" y="752018"/>
                </a:moveTo>
                <a:cubicBezTo>
                  <a:pt x="469122" y="752408"/>
                  <a:pt x="475649" y="755482"/>
                  <a:pt x="484354" y="761240"/>
                </a:cubicBezTo>
                <a:cubicBezTo>
                  <a:pt x="494048" y="769400"/>
                  <a:pt x="495417" y="775469"/>
                  <a:pt x="488462" y="779449"/>
                </a:cubicBezTo>
                <a:cubicBezTo>
                  <a:pt x="481507" y="783428"/>
                  <a:pt x="470136" y="791362"/>
                  <a:pt x="454347" y="803250"/>
                </a:cubicBezTo>
                <a:cubicBezTo>
                  <a:pt x="459639" y="810104"/>
                  <a:pt x="463880" y="821957"/>
                  <a:pt x="467070" y="838806"/>
                </a:cubicBezTo>
                <a:cubicBezTo>
                  <a:pt x="470261" y="855656"/>
                  <a:pt x="471397" y="874442"/>
                  <a:pt x="470480" y="895163"/>
                </a:cubicBezTo>
                <a:cubicBezTo>
                  <a:pt x="469562" y="915885"/>
                  <a:pt x="466708" y="930315"/>
                  <a:pt x="461919" y="938453"/>
                </a:cubicBezTo>
                <a:cubicBezTo>
                  <a:pt x="457130" y="946591"/>
                  <a:pt x="450751" y="953356"/>
                  <a:pt x="442785" y="958748"/>
                </a:cubicBezTo>
                <a:cubicBezTo>
                  <a:pt x="434819" y="964140"/>
                  <a:pt x="429445" y="963659"/>
                  <a:pt x="426663" y="957307"/>
                </a:cubicBezTo>
                <a:cubicBezTo>
                  <a:pt x="423882" y="950954"/>
                  <a:pt x="417425" y="942827"/>
                  <a:pt x="407293" y="932925"/>
                </a:cubicBezTo>
                <a:cubicBezTo>
                  <a:pt x="397162" y="923023"/>
                  <a:pt x="397925" y="918972"/>
                  <a:pt x="409584" y="920771"/>
                </a:cubicBezTo>
                <a:cubicBezTo>
                  <a:pt x="421243" y="922571"/>
                  <a:pt x="429155" y="923163"/>
                  <a:pt x="433321" y="922546"/>
                </a:cubicBezTo>
                <a:cubicBezTo>
                  <a:pt x="437487" y="921929"/>
                  <a:pt x="440433" y="915168"/>
                  <a:pt x="442161" y="902262"/>
                </a:cubicBezTo>
                <a:cubicBezTo>
                  <a:pt x="443890" y="889356"/>
                  <a:pt x="444452" y="874435"/>
                  <a:pt x="443850" y="857499"/>
                </a:cubicBezTo>
                <a:cubicBezTo>
                  <a:pt x="435719" y="871050"/>
                  <a:pt x="425426" y="882903"/>
                  <a:pt x="412972" y="893055"/>
                </a:cubicBezTo>
                <a:cubicBezTo>
                  <a:pt x="400518" y="903208"/>
                  <a:pt x="385604" y="911292"/>
                  <a:pt x="368230" y="917308"/>
                </a:cubicBezTo>
                <a:cubicBezTo>
                  <a:pt x="350857" y="923324"/>
                  <a:pt x="349929" y="919782"/>
                  <a:pt x="365445" y="906682"/>
                </a:cubicBezTo>
                <a:cubicBezTo>
                  <a:pt x="380962" y="893582"/>
                  <a:pt x="395000" y="880751"/>
                  <a:pt x="407562" y="868189"/>
                </a:cubicBezTo>
                <a:cubicBezTo>
                  <a:pt x="420124" y="855627"/>
                  <a:pt x="430270" y="843331"/>
                  <a:pt x="438000" y="831299"/>
                </a:cubicBezTo>
                <a:cubicBezTo>
                  <a:pt x="438000" y="825836"/>
                  <a:pt x="437318" y="820171"/>
                  <a:pt x="435956" y="814306"/>
                </a:cubicBezTo>
                <a:cubicBezTo>
                  <a:pt x="432026" y="819038"/>
                  <a:pt x="425358" y="824229"/>
                  <a:pt x="415951" y="829880"/>
                </a:cubicBezTo>
                <a:cubicBezTo>
                  <a:pt x="406544" y="835530"/>
                  <a:pt x="395717" y="839746"/>
                  <a:pt x="383471" y="842528"/>
                </a:cubicBezTo>
                <a:cubicBezTo>
                  <a:pt x="371224" y="845310"/>
                  <a:pt x="372074" y="841409"/>
                  <a:pt x="386019" y="830826"/>
                </a:cubicBezTo>
                <a:cubicBezTo>
                  <a:pt x="399965" y="820243"/>
                  <a:pt x="413241" y="809861"/>
                  <a:pt x="425846" y="799679"/>
                </a:cubicBezTo>
                <a:cubicBezTo>
                  <a:pt x="416640" y="790573"/>
                  <a:pt x="409165" y="782611"/>
                  <a:pt x="403422" y="775792"/>
                </a:cubicBezTo>
                <a:cubicBezTo>
                  <a:pt x="397679" y="768973"/>
                  <a:pt x="400887" y="767238"/>
                  <a:pt x="413048" y="770586"/>
                </a:cubicBezTo>
                <a:cubicBezTo>
                  <a:pt x="425208" y="773935"/>
                  <a:pt x="434443" y="779008"/>
                  <a:pt x="440753" y="785805"/>
                </a:cubicBezTo>
                <a:cubicBezTo>
                  <a:pt x="452411" y="773644"/>
                  <a:pt x="458240" y="764675"/>
                  <a:pt x="458240" y="758896"/>
                </a:cubicBezTo>
                <a:cubicBezTo>
                  <a:pt x="458240" y="753919"/>
                  <a:pt x="460416" y="751627"/>
                  <a:pt x="464769" y="752018"/>
                </a:cubicBezTo>
                <a:close/>
                <a:moveTo>
                  <a:pt x="1629693" y="691353"/>
                </a:moveTo>
                <a:lnTo>
                  <a:pt x="1744041" y="691353"/>
                </a:lnTo>
                <a:lnTo>
                  <a:pt x="1744041" y="722522"/>
                </a:lnTo>
                <a:lnTo>
                  <a:pt x="1656903" y="722522"/>
                </a:lnTo>
                <a:cubicBezTo>
                  <a:pt x="1652759" y="745036"/>
                  <a:pt x="1648514" y="761627"/>
                  <a:pt x="1644169" y="772296"/>
                </a:cubicBezTo>
                <a:cubicBezTo>
                  <a:pt x="1654092" y="766919"/>
                  <a:pt x="1665328" y="764470"/>
                  <a:pt x="1677876" y="764951"/>
                </a:cubicBezTo>
                <a:cubicBezTo>
                  <a:pt x="1690423" y="765431"/>
                  <a:pt x="1702437" y="768303"/>
                  <a:pt x="1713916" y="773566"/>
                </a:cubicBezTo>
                <a:cubicBezTo>
                  <a:pt x="1725396" y="778828"/>
                  <a:pt x="1733702" y="785895"/>
                  <a:pt x="1738836" y="794764"/>
                </a:cubicBezTo>
                <a:cubicBezTo>
                  <a:pt x="1743970" y="803633"/>
                  <a:pt x="1747691" y="812445"/>
                  <a:pt x="1750000" y="821200"/>
                </a:cubicBezTo>
                <a:cubicBezTo>
                  <a:pt x="1752309" y="829955"/>
                  <a:pt x="1753226" y="839470"/>
                  <a:pt x="1752753" y="849744"/>
                </a:cubicBezTo>
                <a:cubicBezTo>
                  <a:pt x="1752280" y="860019"/>
                  <a:pt x="1750168" y="870545"/>
                  <a:pt x="1746418" y="881321"/>
                </a:cubicBezTo>
                <a:cubicBezTo>
                  <a:pt x="1742668" y="892098"/>
                  <a:pt x="1736957" y="901086"/>
                  <a:pt x="1729285" y="908285"/>
                </a:cubicBezTo>
                <a:cubicBezTo>
                  <a:pt x="1721613" y="915483"/>
                  <a:pt x="1712357" y="921191"/>
                  <a:pt x="1701516" y="925407"/>
                </a:cubicBezTo>
                <a:cubicBezTo>
                  <a:pt x="1690674" y="929623"/>
                  <a:pt x="1678127" y="931268"/>
                  <a:pt x="1663873" y="930344"/>
                </a:cubicBezTo>
                <a:cubicBezTo>
                  <a:pt x="1649618" y="929419"/>
                  <a:pt x="1636060" y="924192"/>
                  <a:pt x="1623197" y="914662"/>
                </a:cubicBezTo>
                <a:cubicBezTo>
                  <a:pt x="1610334" y="905133"/>
                  <a:pt x="1601521" y="888194"/>
                  <a:pt x="1596760" y="863844"/>
                </a:cubicBezTo>
                <a:lnTo>
                  <a:pt x="1628316" y="854638"/>
                </a:lnTo>
                <a:cubicBezTo>
                  <a:pt x="1634898" y="880207"/>
                  <a:pt x="1645069" y="894023"/>
                  <a:pt x="1658828" y="896088"/>
                </a:cubicBezTo>
                <a:cubicBezTo>
                  <a:pt x="1672588" y="898153"/>
                  <a:pt x="1683759" y="896712"/>
                  <a:pt x="1692341" y="891765"/>
                </a:cubicBezTo>
                <a:cubicBezTo>
                  <a:pt x="1700924" y="886817"/>
                  <a:pt x="1707162" y="879812"/>
                  <a:pt x="1711055" y="870749"/>
                </a:cubicBezTo>
                <a:cubicBezTo>
                  <a:pt x="1714949" y="861686"/>
                  <a:pt x="1716677" y="851591"/>
                  <a:pt x="1716239" y="840463"/>
                </a:cubicBezTo>
                <a:cubicBezTo>
                  <a:pt x="1715802" y="829335"/>
                  <a:pt x="1712920" y="820082"/>
                  <a:pt x="1707592" y="812704"/>
                </a:cubicBezTo>
                <a:cubicBezTo>
                  <a:pt x="1702265" y="805326"/>
                  <a:pt x="1695493" y="800375"/>
                  <a:pt x="1687276" y="797851"/>
                </a:cubicBezTo>
                <a:cubicBezTo>
                  <a:pt x="1679059" y="795327"/>
                  <a:pt x="1669756" y="795341"/>
                  <a:pt x="1659366" y="797894"/>
                </a:cubicBezTo>
                <a:cubicBezTo>
                  <a:pt x="1648977" y="800446"/>
                  <a:pt x="1640003" y="806820"/>
                  <a:pt x="1632446" y="817016"/>
                </a:cubicBezTo>
                <a:lnTo>
                  <a:pt x="1603515" y="813725"/>
                </a:lnTo>
                <a:cubicBezTo>
                  <a:pt x="1605322" y="805709"/>
                  <a:pt x="1614047" y="764918"/>
                  <a:pt x="1629693" y="691353"/>
                </a:cubicBezTo>
                <a:close/>
                <a:moveTo>
                  <a:pt x="1505758" y="684645"/>
                </a:moveTo>
                <a:cubicBezTo>
                  <a:pt x="1510142" y="684654"/>
                  <a:pt x="1514281" y="685137"/>
                  <a:pt x="1518175" y="686094"/>
                </a:cubicBezTo>
                <a:cubicBezTo>
                  <a:pt x="1525961" y="688008"/>
                  <a:pt x="1533952" y="691618"/>
                  <a:pt x="1542148" y="696924"/>
                </a:cubicBezTo>
                <a:cubicBezTo>
                  <a:pt x="1550343" y="702230"/>
                  <a:pt x="1557004" y="710013"/>
                  <a:pt x="1562131" y="720274"/>
                </a:cubicBezTo>
                <a:cubicBezTo>
                  <a:pt x="1567258" y="730534"/>
                  <a:pt x="1569122" y="742917"/>
                  <a:pt x="1567724" y="757422"/>
                </a:cubicBezTo>
                <a:cubicBezTo>
                  <a:pt x="1566325" y="771927"/>
                  <a:pt x="1559195" y="789053"/>
                  <a:pt x="1546332" y="808799"/>
                </a:cubicBezTo>
                <a:cubicBezTo>
                  <a:pt x="1533468" y="828546"/>
                  <a:pt x="1509356" y="857334"/>
                  <a:pt x="1473992" y="895163"/>
                </a:cubicBezTo>
                <a:lnTo>
                  <a:pt x="1571176" y="895163"/>
                </a:lnTo>
                <a:lnTo>
                  <a:pt x="1571176" y="926332"/>
                </a:lnTo>
                <a:lnTo>
                  <a:pt x="1426584" y="926332"/>
                </a:lnTo>
                <a:lnTo>
                  <a:pt x="1426584" y="916631"/>
                </a:lnTo>
                <a:cubicBezTo>
                  <a:pt x="1427516" y="902663"/>
                  <a:pt x="1433930" y="890187"/>
                  <a:pt x="1445825" y="879203"/>
                </a:cubicBezTo>
                <a:cubicBezTo>
                  <a:pt x="1457720" y="868218"/>
                  <a:pt x="1472605" y="851336"/>
                  <a:pt x="1490480" y="828557"/>
                </a:cubicBezTo>
                <a:cubicBezTo>
                  <a:pt x="1508355" y="805777"/>
                  <a:pt x="1519946" y="788236"/>
                  <a:pt x="1525251" y="775932"/>
                </a:cubicBezTo>
                <a:cubicBezTo>
                  <a:pt x="1530558" y="763628"/>
                  <a:pt x="1532576" y="753357"/>
                  <a:pt x="1531307" y="745118"/>
                </a:cubicBezTo>
                <a:cubicBezTo>
                  <a:pt x="1530037" y="736880"/>
                  <a:pt x="1526230" y="730154"/>
                  <a:pt x="1519885" y="724941"/>
                </a:cubicBezTo>
                <a:cubicBezTo>
                  <a:pt x="1513540" y="719729"/>
                  <a:pt x="1506111" y="717556"/>
                  <a:pt x="1497600" y="718424"/>
                </a:cubicBezTo>
                <a:cubicBezTo>
                  <a:pt x="1489089" y="719291"/>
                  <a:pt x="1480890" y="722629"/>
                  <a:pt x="1473003" y="728437"/>
                </a:cubicBezTo>
                <a:cubicBezTo>
                  <a:pt x="1465116" y="734245"/>
                  <a:pt x="1458670" y="743974"/>
                  <a:pt x="1453665" y="757626"/>
                </a:cubicBezTo>
                <a:lnTo>
                  <a:pt x="1421185" y="752808"/>
                </a:lnTo>
                <a:cubicBezTo>
                  <a:pt x="1428555" y="729104"/>
                  <a:pt x="1438157" y="712283"/>
                  <a:pt x="1449987" y="702345"/>
                </a:cubicBezTo>
                <a:cubicBezTo>
                  <a:pt x="1461818" y="692407"/>
                  <a:pt x="1475778" y="686972"/>
                  <a:pt x="1491867" y="686040"/>
                </a:cubicBezTo>
                <a:cubicBezTo>
                  <a:pt x="1496743" y="685101"/>
                  <a:pt x="1501373" y="684636"/>
                  <a:pt x="1505758" y="684645"/>
                </a:cubicBezTo>
                <a:close/>
                <a:moveTo>
                  <a:pt x="84277" y="671166"/>
                </a:moveTo>
                <a:cubicBezTo>
                  <a:pt x="90666" y="672134"/>
                  <a:pt x="98793" y="675145"/>
                  <a:pt x="108659" y="680200"/>
                </a:cubicBezTo>
                <a:cubicBezTo>
                  <a:pt x="118525" y="685255"/>
                  <a:pt x="121866" y="691701"/>
                  <a:pt x="118683" y="699538"/>
                </a:cubicBezTo>
                <a:cubicBezTo>
                  <a:pt x="115499" y="707375"/>
                  <a:pt x="113470" y="723647"/>
                  <a:pt x="112596" y="748355"/>
                </a:cubicBezTo>
                <a:cubicBezTo>
                  <a:pt x="110831" y="781826"/>
                  <a:pt x="109950" y="804232"/>
                  <a:pt x="109950" y="815575"/>
                </a:cubicBezTo>
                <a:cubicBezTo>
                  <a:pt x="109950" y="823677"/>
                  <a:pt x="109480" y="848235"/>
                  <a:pt x="108541" y="889248"/>
                </a:cubicBezTo>
                <a:cubicBezTo>
                  <a:pt x="107601" y="930261"/>
                  <a:pt x="104246" y="951646"/>
                  <a:pt x="98474" y="953403"/>
                </a:cubicBezTo>
                <a:cubicBezTo>
                  <a:pt x="92702" y="955159"/>
                  <a:pt x="87748" y="950463"/>
                  <a:pt x="83610" y="939313"/>
                </a:cubicBezTo>
                <a:cubicBezTo>
                  <a:pt x="79473" y="928164"/>
                  <a:pt x="78526" y="918427"/>
                  <a:pt x="80771" y="910102"/>
                </a:cubicBezTo>
                <a:cubicBezTo>
                  <a:pt x="83015" y="901778"/>
                  <a:pt x="84589" y="876593"/>
                  <a:pt x="85493" y="834547"/>
                </a:cubicBezTo>
                <a:cubicBezTo>
                  <a:pt x="56869" y="859012"/>
                  <a:pt x="38650" y="876378"/>
                  <a:pt x="30835" y="886645"/>
                </a:cubicBezTo>
                <a:cubicBezTo>
                  <a:pt x="23019" y="896913"/>
                  <a:pt x="16548" y="900681"/>
                  <a:pt x="11421" y="897949"/>
                </a:cubicBezTo>
                <a:cubicBezTo>
                  <a:pt x="6295" y="895217"/>
                  <a:pt x="2735" y="890392"/>
                  <a:pt x="742" y="883473"/>
                </a:cubicBezTo>
                <a:cubicBezTo>
                  <a:pt x="-1251" y="876553"/>
                  <a:pt x="771" y="870484"/>
                  <a:pt x="6808" y="865264"/>
                </a:cubicBezTo>
                <a:cubicBezTo>
                  <a:pt x="12845" y="860044"/>
                  <a:pt x="18922" y="853086"/>
                  <a:pt x="25038" y="844388"/>
                </a:cubicBezTo>
                <a:cubicBezTo>
                  <a:pt x="31154" y="835691"/>
                  <a:pt x="33326" y="821093"/>
                  <a:pt x="31555" y="800593"/>
                </a:cubicBezTo>
                <a:cubicBezTo>
                  <a:pt x="29784" y="780094"/>
                  <a:pt x="26407" y="765306"/>
                  <a:pt x="21424" y="756228"/>
                </a:cubicBezTo>
                <a:cubicBezTo>
                  <a:pt x="16441" y="747151"/>
                  <a:pt x="18315" y="743566"/>
                  <a:pt x="27049" y="745473"/>
                </a:cubicBezTo>
                <a:cubicBezTo>
                  <a:pt x="35782" y="747380"/>
                  <a:pt x="43236" y="749901"/>
                  <a:pt x="49408" y="753034"/>
                </a:cubicBezTo>
                <a:cubicBezTo>
                  <a:pt x="55582" y="756167"/>
                  <a:pt x="57977" y="761609"/>
                  <a:pt x="56593" y="769360"/>
                </a:cubicBezTo>
                <a:cubicBezTo>
                  <a:pt x="55210" y="777111"/>
                  <a:pt x="54084" y="790336"/>
                  <a:pt x="53216" y="809036"/>
                </a:cubicBezTo>
                <a:cubicBezTo>
                  <a:pt x="52348" y="827736"/>
                  <a:pt x="54174" y="835512"/>
                  <a:pt x="58691" y="832364"/>
                </a:cubicBezTo>
                <a:cubicBezTo>
                  <a:pt x="63208" y="829216"/>
                  <a:pt x="72142" y="824552"/>
                  <a:pt x="85493" y="818372"/>
                </a:cubicBezTo>
                <a:lnTo>
                  <a:pt x="85493" y="725146"/>
                </a:lnTo>
                <a:cubicBezTo>
                  <a:pt x="85493" y="706073"/>
                  <a:pt x="83692" y="692067"/>
                  <a:pt x="80093" y="683125"/>
                </a:cubicBezTo>
                <a:cubicBezTo>
                  <a:pt x="76494" y="674184"/>
                  <a:pt x="77889" y="670198"/>
                  <a:pt x="84277" y="671166"/>
                </a:cubicBezTo>
                <a:close/>
                <a:moveTo>
                  <a:pt x="184128" y="667122"/>
                </a:moveTo>
                <a:cubicBezTo>
                  <a:pt x="188695" y="668090"/>
                  <a:pt x="196371" y="670900"/>
                  <a:pt x="207155" y="675554"/>
                </a:cubicBezTo>
                <a:cubicBezTo>
                  <a:pt x="217938" y="680207"/>
                  <a:pt x="220728" y="686212"/>
                  <a:pt x="215522" y="693569"/>
                </a:cubicBezTo>
                <a:cubicBezTo>
                  <a:pt x="210317" y="700925"/>
                  <a:pt x="204609" y="710587"/>
                  <a:pt x="198400" y="722554"/>
                </a:cubicBezTo>
                <a:cubicBezTo>
                  <a:pt x="192191" y="734521"/>
                  <a:pt x="183852" y="747502"/>
                  <a:pt x="173384" y="761498"/>
                </a:cubicBezTo>
                <a:cubicBezTo>
                  <a:pt x="193818" y="755389"/>
                  <a:pt x="213744" y="748015"/>
                  <a:pt x="233161" y="739375"/>
                </a:cubicBezTo>
                <a:cubicBezTo>
                  <a:pt x="252577" y="730735"/>
                  <a:pt x="268165" y="729261"/>
                  <a:pt x="279924" y="734955"/>
                </a:cubicBezTo>
                <a:cubicBezTo>
                  <a:pt x="291683" y="740648"/>
                  <a:pt x="288575" y="747162"/>
                  <a:pt x="270600" y="754497"/>
                </a:cubicBezTo>
                <a:cubicBezTo>
                  <a:pt x="252624" y="761832"/>
                  <a:pt x="235520" y="767571"/>
                  <a:pt x="219286" y="771716"/>
                </a:cubicBezTo>
                <a:cubicBezTo>
                  <a:pt x="228278" y="777151"/>
                  <a:pt x="231634" y="784156"/>
                  <a:pt x="229353" y="792731"/>
                </a:cubicBezTo>
                <a:cubicBezTo>
                  <a:pt x="227073" y="801307"/>
                  <a:pt x="225475" y="810377"/>
                  <a:pt x="224557" y="819942"/>
                </a:cubicBezTo>
                <a:cubicBezTo>
                  <a:pt x="223639" y="829507"/>
                  <a:pt x="220082" y="842348"/>
                  <a:pt x="213888" y="858467"/>
                </a:cubicBezTo>
                <a:cubicBezTo>
                  <a:pt x="223165" y="867472"/>
                  <a:pt x="235451" y="876564"/>
                  <a:pt x="250745" y="885742"/>
                </a:cubicBezTo>
                <a:cubicBezTo>
                  <a:pt x="266039" y="894920"/>
                  <a:pt x="281943" y="901599"/>
                  <a:pt x="298455" y="905779"/>
                </a:cubicBezTo>
                <a:cubicBezTo>
                  <a:pt x="314968" y="909959"/>
                  <a:pt x="317241" y="913752"/>
                  <a:pt x="305274" y="917158"/>
                </a:cubicBezTo>
                <a:cubicBezTo>
                  <a:pt x="293307" y="920563"/>
                  <a:pt x="279763" y="922496"/>
                  <a:pt x="264641" y="922955"/>
                </a:cubicBezTo>
                <a:cubicBezTo>
                  <a:pt x="249519" y="923414"/>
                  <a:pt x="237319" y="919535"/>
                  <a:pt x="228041" y="911318"/>
                </a:cubicBezTo>
                <a:lnTo>
                  <a:pt x="198873" y="879095"/>
                </a:lnTo>
                <a:cubicBezTo>
                  <a:pt x="190657" y="888531"/>
                  <a:pt x="180672" y="895837"/>
                  <a:pt x="168920" y="901014"/>
                </a:cubicBezTo>
                <a:cubicBezTo>
                  <a:pt x="157168" y="906191"/>
                  <a:pt x="143477" y="909005"/>
                  <a:pt x="127846" y="909457"/>
                </a:cubicBezTo>
                <a:cubicBezTo>
                  <a:pt x="112216" y="909909"/>
                  <a:pt x="110781" y="907044"/>
                  <a:pt x="123544" y="900864"/>
                </a:cubicBezTo>
                <a:cubicBezTo>
                  <a:pt x="136307" y="894683"/>
                  <a:pt x="147678" y="888556"/>
                  <a:pt x="157660" y="882483"/>
                </a:cubicBezTo>
                <a:cubicBezTo>
                  <a:pt x="167640" y="876410"/>
                  <a:pt x="176431" y="868663"/>
                  <a:pt x="184031" y="859241"/>
                </a:cubicBezTo>
                <a:cubicBezTo>
                  <a:pt x="178625" y="852974"/>
                  <a:pt x="171820" y="844152"/>
                  <a:pt x="163618" y="832773"/>
                </a:cubicBezTo>
                <a:cubicBezTo>
                  <a:pt x="155416" y="821394"/>
                  <a:pt x="147768" y="812237"/>
                  <a:pt x="140677" y="805304"/>
                </a:cubicBezTo>
                <a:cubicBezTo>
                  <a:pt x="137132" y="801837"/>
                  <a:pt x="135191" y="799083"/>
                  <a:pt x="134856" y="797041"/>
                </a:cubicBezTo>
                <a:lnTo>
                  <a:pt x="136847" y="794957"/>
                </a:lnTo>
                <a:lnTo>
                  <a:pt x="136437" y="792720"/>
                </a:lnTo>
                <a:cubicBezTo>
                  <a:pt x="136627" y="791505"/>
                  <a:pt x="137166" y="789946"/>
                  <a:pt x="138053" y="788042"/>
                </a:cubicBezTo>
                <a:cubicBezTo>
                  <a:pt x="141602" y="780427"/>
                  <a:pt x="147008" y="770203"/>
                  <a:pt x="154272" y="757368"/>
                </a:cubicBezTo>
                <a:cubicBezTo>
                  <a:pt x="161535" y="744534"/>
                  <a:pt x="167637" y="730093"/>
                  <a:pt x="172577" y="714046"/>
                </a:cubicBezTo>
                <a:cubicBezTo>
                  <a:pt x="177517" y="698000"/>
                  <a:pt x="179536" y="685925"/>
                  <a:pt x="178632" y="677823"/>
                </a:cubicBezTo>
                <a:cubicBezTo>
                  <a:pt x="177728" y="669721"/>
                  <a:pt x="179561" y="666154"/>
                  <a:pt x="184128" y="667122"/>
                </a:cubicBezTo>
                <a:close/>
                <a:moveTo>
                  <a:pt x="1269189" y="666517"/>
                </a:moveTo>
                <a:cubicBezTo>
                  <a:pt x="1273088" y="666795"/>
                  <a:pt x="1277199" y="668251"/>
                  <a:pt x="1281523" y="670886"/>
                </a:cubicBezTo>
                <a:cubicBezTo>
                  <a:pt x="1290170" y="676156"/>
                  <a:pt x="1297606" y="682634"/>
                  <a:pt x="1303828" y="690321"/>
                </a:cubicBezTo>
                <a:cubicBezTo>
                  <a:pt x="1310052" y="698007"/>
                  <a:pt x="1309647" y="702987"/>
                  <a:pt x="1302614" y="705260"/>
                </a:cubicBezTo>
                <a:cubicBezTo>
                  <a:pt x="1295580" y="707532"/>
                  <a:pt x="1273449" y="723554"/>
                  <a:pt x="1236222" y="753324"/>
                </a:cubicBezTo>
                <a:cubicBezTo>
                  <a:pt x="1240624" y="759319"/>
                  <a:pt x="1243556" y="765643"/>
                  <a:pt x="1245020" y="772296"/>
                </a:cubicBezTo>
                <a:cubicBezTo>
                  <a:pt x="1260019" y="771479"/>
                  <a:pt x="1275378" y="769722"/>
                  <a:pt x="1291094" y="767026"/>
                </a:cubicBezTo>
                <a:cubicBezTo>
                  <a:pt x="1306811" y="764330"/>
                  <a:pt x="1319201" y="762287"/>
                  <a:pt x="1328264" y="760896"/>
                </a:cubicBezTo>
                <a:cubicBezTo>
                  <a:pt x="1337327" y="759505"/>
                  <a:pt x="1344914" y="759792"/>
                  <a:pt x="1351022" y="761756"/>
                </a:cubicBezTo>
                <a:cubicBezTo>
                  <a:pt x="1357131" y="763721"/>
                  <a:pt x="1363147" y="768217"/>
                  <a:pt x="1369069" y="775243"/>
                </a:cubicBezTo>
                <a:cubicBezTo>
                  <a:pt x="1374992" y="782270"/>
                  <a:pt x="1375336" y="786490"/>
                  <a:pt x="1370102" y="787902"/>
                </a:cubicBezTo>
                <a:cubicBezTo>
                  <a:pt x="1364868" y="789315"/>
                  <a:pt x="1356658" y="790021"/>
                  <a:pt x="1345473" y="790021"/>
                </a:cubicBezTo>
                <a:cubicBezTo>
                  <a:pt x="1334718" y="790021"/>
                  <a:pt x="1320912" y="790240"/>
                  <a:pt x="1304054" y="790677"/>
                </a:cubicBezTo>
                <a:cubicBezTo>
                  <a:pt x="1287197" y="791114"/>
                  <a:pt x="1269082" y="792910"/>
                  <a:pt x="1249708" y="796065"/>
                </a:cubicBezTo>
                <a:cubicBezTo>
                  <a:pt x="1251473" y="803594"/>
                  <a:pt x="1252803" y="814571"/>
                  <a:pt x="1253699" y="828998"/>
                </a:cubicBezTo>
                <a:cubicBezTo>
                  <a:pt x="1254595" y="843424"/>
                  <a:pt x="1255273" y="858843"/>
                  <a:pt x="1255731" y="875256"/>
                </a:cubicBezTo>
                <a:cubicBezTo>
                  <a:pt x="1256191" y="891668"/>
                  <a:pt x="1254552" y="905718"/>
                  <a:pt x="1250817" y="917405"/>
                </a:cubicBezTo>
                <a:cubicBezTo>
                  <a:pt x="1247081" y="929092"/>
                  <a:pt x="1240294" y="940927"/>
                  <a:pt x="1230457" y="952908"/>
                </a:cubicBezTo>
                <a:cubicBezTo>
                  <a:pt x="1220619" y="964889"/>
                  <a:pt x="1213191" y="967739"/>
                  <a:pt x="1208172" y="961458"/>
                </a:cubicBezTo>
                <a:cubicBezTo>
                  <a:pt x="1203153" y="955177"/>
                  <a:pt x="1196678" y="948735"/>
                  <a:pt x="1188749" y="942131"/>
                </a:cubicBezTo>
                <a:cubicBezTo>
                  <a:pt x="1180818" y="935527"/>
                  <a:pt x="1173448" y="928967"/>
                  <a:pt x="1166636" y="922449"/>
                </a:cubicBezTo>
                <a:cubicBezTo>
                  <a:pt x="1159824" y="915932"/>
                  <a:pt x="1160032" y="913379"/>
                  <a:pt x="1167260" y="914792"/>
                </a:cubicBezTo>
                <a:cubicBezTo>
                  <a:pt x="1174487" y="916204"/>
                  <a:pt x="1183217" y="917330"/>
                  <a:pt x="1193449" y="918169"/>
                </a:cubicBezTo>
                <a:cubicBezTo>
                  <a:pt x="1203680" y="919008"/>
                  <a:pt x="1210441" y="918154"/>
                  <a:pt x="1213733" y="915609"/>
                </a:cubicBezTo>
                <a:cubicBezTo>
                  <a:pt x="1217024" y="913064"/>
                  <a:pt x="1219766" y="906743"/>
                  <a:pt x="1221960" y="896648"/>
                </a:cubicBezTo>
                <a:cubicBezTo>
                  <a:pt x="1224155" y="886552"/>
                  <a:pt x="1225033" y="873126"/>
                  <a:pt x="1224595" y="856370"/>
                </a:cubicBezTo>
                <a:cubicBezTo>
                  <a:pt x="1224158" y="839613"/>
                  <a:pt x="1222334" y="820644"/>
                  <a:pt x="1219121" y="799464"/>
                </a:cubicBezTo>
                <a:cubicBezTo>
                  <a:pt x="1193294" y="802131"/>
                  <a:pt x="1171139" y="805042"/>
                  <a:pt x="1152654" y="808197"/>
                </a:cubicBezTo>
                <a:cubicBezTo>
                  <a:pt x="1134170" y="811352"/>
                  <a:pt x="1120991" y="814059"/>
                  <a:pt x="1113118" y="816317"/>
                </a:cubicBezTo>
                <a:cubicBezTo>
                  <a:pt x="1105245" y="818576"/>
                  <a:pt x="1098939" y="819207"/>
                  <a:pt x="1094199" y="818210"/>
                </a:cubicBezTo>
                <a:cubicBezTo>
                  <a:pt x="1089460" y="817214"/>
                  <a:pt x="1083800" y="813388"/>
                  <a:pt x="1077217" y="806734"/>
                </a:cubicBezTo>
                <a:cubicBezTo>
                  <a:pt x="1070636" y="800081"/>
                  <a:pt x="1069029" y="796295"/>
                  <a:pt x="1072399" y="795377"/>
                </a:cubicBezTo>
                <a:cubicBezTo>
                  <a:pt x="1075769" y="794459"/>
                  <a:pt x="1083129" y="793545"/>
                  <a:pt x="1094479" y="792634"/>
                </a:cubicBezTo>
                <a:cubicBezTo>
                  <a:pt x="1105830" y="791724"/>
                  <a:pt x="1121730" y="790157"/>
                  <a:pt x="1142178" y="787934"/>
                </a:cubicBezTo>
                <a:cubicBezTo>
                  <a:pt x="1162628" y="785712"/>
                  <a:pt x="1187171" y="782535"/>
                  <a:pt x="1215808" y="778405"/>
                </a:cubicBezTo>
                <a:cubicBezTo>
                  <a:pt x="1212581" y="768955"/>
                  <a:pt x="1205928" y="759953"/>
                  <a:pt x="1195847" y="751399"/>
                </a:cubicBezTo>
                <a:cubicBezTo>
                  <a:pt x="1185766" y="742845"/>
                  <a:pt x="1195288" y="740368"/>
                  <a:pt x="1224413" y="743967"/>
                </a:cubicBezTo>
                <a:cubicBezTo>
                  <a:pt x="1244876" y="717409"/>
                  <a:pt x="1255982" y="701796"/>
                  <a:pt x="1257733" y="697129"/>
                </a:cubicBezTo>
                <a:cubicBezTo>
                  <a:pt x="1259482" y="692461"/>
                  <a:pt x="1249580" y="693024"/>
                  <a:pt x="1228026" y="698817"/>
                </a:cubicBezTo>
                <a:cubicBezTo>
                  <a:pt x="1206473" y="704611"/>
                  <a:pt x="1190881" y="710236"/>
                  <a:pt x="1181252" y="715692"/>
                </a:cubicBezTo>
                <a:cubicBezTo>
                  <a:pt x="1171623" y="721148"/>
                  <a:pt x="1160577" y="717775"/>
                  <a:pt x="1148116" y="705571"/>
                </a:cubicBezTo>
                <a:cubicBezTo>
                  <a:pt x="1135654" y="693368"/>
                  <a:pt x="1137676" y="687940"/>
                  <a:pt x="1154182" y="689288"/>
                </a:cubicBezTo>
                <a:cubicBezTo>
                  <a:pt x="1170687" y="690636"/>
                  <a:pt x="1190401" y="688668"/>
                  <a:pt x="1213325" y="683384"/>
                </a:cubicBezTo>
                <a:cubicBezTo>
                  <a:pt x="1236247" y="678099"/>
                  <a:pt x="1251182" y="673378"/>
                  <a:pt x="1258130" y="669219"/>
                </a:cubicBezTo>
                <a:cubicBezTo>
                  <a:pt x="1261604" y="667140"/>
                  <a:pt x="1265290" y="666239"/>
                  <a:pt x="1269189" y="666517"/>
                </a:cubicBezTo>
                <a:close/>
                <a:moveTo>
                  <a:pt x="939585" y="665850"/>
                </a:moveTo>
                <a:cubicBezTo>
                  <a:pt x="942376" y="666142"/>
                  <a:pt x="945385" y="667391"/>
                  <a:pt x="948611" y="669595"/>
                </a:cubicBezTo>
                <a:cubicBezTo>
                  <a:pt x="955064" y="674005"/>
                  <a:pt x="960259" y="678909"/>
                  <a:pt x="964195" y="684308"/>
                </a:cubicBezTo>
                <a:cubicBezTo>
                  <a:pt x="968131" y="689708"/>
                  <a:pt x="965881" y="693773"/>
                  <a:pt x="957441" y="696505"/>
                </a:cubicBezTo>
                <a:cubicBezTo>
                  <a:pt x="949002" y="699237"/>
                  <a:pt x="936128" y="706991"/>
                  <a:pt x="918820" y="719768"/>
                </a:cubicBezTo>
                <a:cubicBezTo>
                  <a:pt x="921516" y="724156"/>
                  <a:pt x="922412" y="727268"/>
                  <a:pt x="921508" y="729104"/>
                </a:cubicBezTo>
                <a:cubicBezTo>
                  <a:pt x="935634" y="726594"/>
                  <a:pt x="946230" y="723719"/>
                  <a:pt x="953300" y="720478"/>
                </a:cubicBezTo>
                <a:cubicBezTo>
                  <a:pt x="960370" y="717237"/>
                  <a:pt x="967741" y="718535"/>
                  <a:pt x="975413" y="724371"/>
                </a:cubicBezTo>
                <a:cubicBezTo>
                  <a:pt x="983085" y="730208"/>
                  <a:pt x="989517" y="736693"/>
                  <a:pt x="994708" y="743828"/>
                </a:cubicBezTo>
                <a:cubicBezTo>
                  <a:pt x="999899" y="750962"/>
                  <a:pt x="997328" y="754809"/>
                  <a:pt x="986997" y="755368"/>
                </a:cubicBezTo>
                <a:cubicBezTo>
                  <a:pt x="976664" y="755927"/>
                  <a:pt x="965841" y="759591"/>
                  <a:pt x="954526" y="766360"/>
                </a:cubicBezTo>
                <a:cubicBezTo>
                  <a:pt x="943212" y="773128"/>
                  <a:pt x="940477" y="770981"/>
                  <a:pt x="946320" y="759917"/>
                </a:cubicBezTo>
                <a:cubicBezTo>
                  <a:pt x="952164" y="748854"/>
                  <a:pt x="954566" y="742781"/>
                  <a:pt x="953527" y="741698"/>
                </a:cubicBezTo>
                <a:cubicBezTo>
                  <a:pt x="952487" y="740615"/>
                  <a:pt x="949465" y="740296"/>
                  <a:pt x="944460" y="740741"/>
                </a:cubicBezTo>
                <a:cubicBezTo>
                  <a:pt x="939455" y="741185"/>
                  <a:pt x="929553" y="742756"/>
                  <a:pt x="914754" y="745452"/>
                </a:cubicBezTo>
                <a:cubicBezTo>
                  <a:pt x="921006" y="750327"/>
                  <a:pt x="924369" y="757580"/>
                  <a:pt x="924842" y="767209"/>
                </a:cubicBezTo>
                <a:cubicBezTo>
                  <a:pt x="925316" y="776839"/>
                  <a:pt x="922351" y="786196"/>
                  <a:pt x="915947" y="795280"/>
                </a:cubicBezTo>
                <a:lnTo>
                  <a:pt x="912631" y="799259"/>
                </a:lnTo>
                <a:lnTo>
                  <a:pt x="925262" y="796807"/>
                </a:lnTo>
                <a:cubicBezTo>
                  <a:pt x="941100" y="794162"/>
                  <a:pt x="950426" y="791666"/>
                  <a:pt x="953236" y="789322"/>
                </a:cubicBezTo>
                <a:cubicBezTo>
                  <a:pt x="956046" y="786977"/>
                  <a:pt x="960643" y="787716"/>
                  <a:pt x="967024" y="791537"/>
                </a:cubicBezTo>
                <a:cubicBezTo>
                  <a:pt x="973405" y="795359"/>
                  <a:pt x="979113" y="799127"/>
                  <a:pt x="984146" y="802841"/>
                </a:cubicBezTo>
                <a:cubicBezTo>
                  <a:pt x="989179" y="806555"/>
                  <a:pt x="990571" y="810678"/>
                  <a:pt x="988319" y="815210"/>
                </a:cubicBezTo>
                <a:cubicBezTo>
                  <a:pt x="986068" y="819741"/>
                  <a:pt x="985376" y="829152"/>
                  <a:pt x="986244" y="843442"/>
                </a:cubicBezTo>
                <a:cubicBezTo>
                  <a:pt x="987111" y="857732"/>
                  <a:pt x="988911" y="875266"/>
                  <a:pt x="991643" y="896045"/>
                </a:cubicBezTo>
                <a:cubicBezTo>
                  <a:pt x="994374" y="916824"/>
                  <a:pt x="991166" y="934043"/>
                  <a:pt x="982017" y="947702"/>
                </a:cubicBezTo>
                <a:cubicBezTo>
                  <a:pt x="972867" y="961361"/>
                  <a:pt x="965991" y="964330"/>
                  <a:pt x="961388" y="956608"/>
                </a:cubicBezTo>
                <a:cubicBezTo>
                  <a:pt x="956786" y="948885"/>
                  <a:pt x="949863" y="939632"/>
                  <a:pt x="940620" y="928849"/>
                </a:cubicBezTo>
                <a:cubicBezTo>
                  <a:pt x="931378" y="918065"/>
                  <a:pt x="931854" y="914254"/>
                  <a:pt x="942051" y="917416"/>
                </a:cubicBezTo>
                <a:cubicBezTo>
                  <a:pt x="952246" y="920578"/>
                  <a:pt x="958871" y="922159"/>
                  <a:pt x="961926" y="922159"/>
                </a:cubicBezTo>
                <a:cubicBezTo>
                  <a:pt x="962873" y="922159"/>
                  <a:pt x="963547" y="918789"/>
                  <a:pt x="963948" y="912049"/>
                </a:cubicBezTo>
                <a:cubicBezTo>
                  <a:pt x="964349" y="905309"/>
                  <a:pt x="964102" y="891026"/>
                  <a:pt x="963206" y="869200"/>
                </a:cubicBezTo>
                <a:cubicBezTo>
                  <a:pt x="962309" y="847375"/>
                  <a:pt x="961026" y="832500"/>
                  <a:pt x="959356" y="824577"/>
                </a:cubicBezTo>
                <a:cubicBezTo>
                  <a:pt x="957685" y="816654"/>
                  <a:pt x="955710" y="811836"/>
                  <a:pt x="953430" y="810122"/>
                </a:cubicBezTo>
                <a:cubicBezTo>
                  <a:pt x="951149" y="808409"/>
                  <a:pt x="938193" y="809344"/>
                  <a:pt x="914561" y="812929"/>
                </a:cubicBezTo>
                <a:lnTo>
                  <a:pt x="890426" y="818033"/>
                </a:lnTo>
                <a:lnTo>
                  <a:pt x="891582" y="818713"/>
                </a:lnTo>
                <a:cubicBezTo>
                  <a:pt x="893737" y="820385"/>
                  <a:pt x="895725" y="822365"/>
                  <a:pt x="897546" y="824653"/>
                </a:cubicBezTo>
                <a:cubicBezTo>
                  <a:pt x="901819" y="830389"/>
                  <a:pt x="902339" y="834250"/>
                  <a:pt x="899105" y="836236"/>
                </a:cubicBezTo>
                <a:cubicBezTo>
                  <a:pt x="895872" y="838222"/>
                  <a:pt x="891602" y="842094"/>
                  <a:pt x="886296" y="847851"/>
                </a:cubicBezTo>
                <a:cubicBezTo>
                  <a:pt x="880990" y="853609"/>
                  <a:pt x="873809" y="858682"/>
                  <a:pt x="864753" y="863070"/>
                </a:cubicBezTo>
                <a:cubicBezTo>
                  <a:pt x="855698" y="867458"/>
                  <a:pt x="855224" y="863902"/>
                  <a:pt x="863334" y="852401"/>
                </a:cubicBezTo>
                <a:cubicBezTo>
                  <a:pt x="871443" y="840900"/>
                  <a:pt x="875773" y="831199"/>
                  <a:pt x="876326" y="823297"/>
                </a:cubicBezTo>
                <a:lnTo>
                  <a:pt x="876719" y="820932"/>
                </a:lnTo>
                <a:lnTo>
                  <a:pt x="855364" y="825448"/>
                </a:lnTo>
                <a:cubicBezTo>
                  <a:pt x="855364" y="847833"/>
                  <a:pt x="854905" y="868749"/>
                  <a:pt x="853987" y="888194"/>
                </a:cubicBezTo>
                <a:cubicBezTo>
                  <a:pt x="853070" y="907639"/>
                  <a:pt x="851667" y="922073"/>
                  <a:pt x="849782" y="931494"/>
                </a:cubicBezTo>
                <a:cubicBezTo>
                  <a:pt x="847896" y="940916"/>
                  <a:pt x="844519" y="948036"/>
                  <a:pt x="839650" y="952854"/>
                </a:cubicBezTo>
                <a:cubicBezTo>
                  <a:pt x="834782" y="957672"/>
                  <a:pt x="830993" y="957088"/>
                  <a:pt x="828283" y="951101"/>
                </a:cubicBezTo>
                <a:cubicBezTo>
                  <a:pt x="825572" y="945114"/>
                  <a:pt x="823984" y="939227"/>
                  <a:pt x="823518" y="933441"/>
                </a:cubicBezTo>
                <a:cubicBezTo>
                  <a:pt x="823052" y="927655"/>
                  <a:pt x="824848" y="917975"/>
                  <a:pt x="828906" y="904402"/>
                </a:cubicBezTo>
                <a:cubicBezTo>
                  <a:pt x="832965" y="890829"/>
                  <a:pt x="835664" y="875489"/>
                  <a:pt x="837005" y="858381"/>
                </a:cubicBezTo>
                <a:cubicBezTo>
                  <a:pt x="838346" y="841273"/>
                  <a:pt x="837443" y="828725"/>
                  <a:pt x="834295" y="820738"/>
                </a:cubicBezTo>
                <a:cubicBezTo>
                  <a:pt x="831147" y="812750"/>
                  <a:pt x="833108" y="809208"/>
                  <a:pt x="840178" y="810112"/>
                </a:cubicBezTo>
                <a:cubicBezTo>
                  <a:pt x="847248" y="811015"/>
                  <a:pt x="853396" y="811033"/>
                  <a:pt x="858622" y="810165"/>
                </a:cubicBezTo>
                <a:cubicBezTo>
                  <a:pt x="863850" y="809298"/>
                  <a:pt x="872303" y="807516"/>
                  <a:pt x="883983" y="804820"/>
                </a:cubicBezTo>
                <a:lnTo>
                  <a:pt x="901467" y="801426"/>
                </a:lnTo>
                <a:lnTo>
                  <a:pt x="900794" y="800830"/>
                </a:lnTo>
                <a:cubicBezTo>
                  <a:pt x="897094" y="795445"/>
                  <a:pt x="892398" y="789569"/>
                  <a:pt x="886704" y="783202"/>
                </a:cubicBezTo>
                <a:lnTo>
                  <a:pt x="883649" y="777618"/>
                </a:lnTo>
                <a:lnTo>
                  <a:pt x="876122" y="785783"/>
                </a:lnTo>
                <a:cubicBezTo>
                  <a:pt x="862727" y="799177"/>
                  <a:pt x="850944" y="806831"/>
                  <a:pt x="840769" y="808746"/>
                </a:cubicBezTo>
                <a:cubicBezTo>
                  <a:pt x="830595" y="810660"/>
                  <a:pt x="828129" y="809079"/>
                  <a:pt x="833370" y="804003"/>
                </a:cubicBezTo>
                <a:cubicBezTo>
                  <a:pt x="838611" y="798926"/>
                  <a:pt x="843938" y="793681"/>
                  <a:pt x="849352" y="788268"/>
                </a:cubicBezTo>
                <a:cubicBezTo>
                  <a:pt x="854765" y="782854"/>
                  <a:pt x="866170" y="770841"/>
                  <a:pt x="883564" y="752227"/>
                </a:cubicBezTo>
                <a:cubicBezTo>
                  <a:pt x="868980" y="756673"/>
                  <a:pt x="858906" y="759806"/>
                  <a:pt x="853342" y="761627"/>
                </a:cubicBezTo>
                <a:cubicBezTo>
                  <a:pt x="847778" y="763448"/>
                  <a:pt x="841526" y="760509"/>
                  <a:pt x="834585" y="752808"/>
                </a:cubicBezTo>
                <a:cubicBezTo>
                  <a:pt x="827645" y="745107"/>
                  <a:pt x="829279" y="741712"/>
                  <a:pt x="839490" y="742623"/>
                </a:cubicBezTo>
                <a:cubicBezTo>
                  <a:pt x="849699" y="743534"/>
                  <a:pt x="870686" y="740820"/>
                  <a:pt x="902450" y="734481"/>
                </a:cubicBezTo>
                <a:cubicBezTo>
                  <a:pt x="893960" y="726293"/>
                  <a:pt x="887565" y="719080"/>
                  <a:pt x="883263" y="712842"/>
                </a:cubicBezTo>
                <a:cubicBezTo>
                  <a:pt x="878961" y="706604"/>
                  <a:pt x="880438" y="703485"/>
                  <a:pt x="887694" y="703485"/>
                </a:cubicBezTo>
                <a:cubicBezTo>
                  <a:pt x="892871" y="703485"/>
                  <a:pt x="900034" y="705277"/>
                  <a:pt x="909183" y="708863"/>
                </a:cubicBezTo>
                <a:cubicBezTo>
                  <a:pt x="912983" y="704675"/>
                  <a:pt x="916636" y="699842"/>
                  <a:pt x="920142" y="694365"/>
                </a:cubicBezTo>
                <a:cubicBezTo>
                  <a:pt x="923649" y="688887"/>
                  <a:pt x="925197" y="686137"/>
                  <a:pt x="924789" y="686115"/>
                </a:cubicBezTo>
                <a:cubicBezTo>
                  <a:pt x="924380" y="686094"/>
                  <a:pt x="918396" y="687883"/>
                  <a:pt x="906838" y="691482"/>
                </a:cubicBezTo>
                <a:cubicBezTo>
                  <a:pt x="895280" y="695082"/>
                  <a:pt x="885891" y="698007"/>
                  <a:pt x="878671" y="700258"/>
                </a:cubicBezTo>
                <a:cubicBezTo>
                  <a:pt x="871450" y="702510"/>
                  <a:pt x="863936" y="699333"/>
                  <a:pt x="856128" y="690729"/>
                </a:cubicBezTo>
                <a:cubicBezTo>
                  <a:pt x="848319" y="682125"/>
                  <a:pt x="849097" y="678271"/>
                  <a:pt x="858462" y="679168"/>
                </a:cubicBezTo>
                <a:cubicBezTo>
                  <a:pt x="867825" y="680064"/>
                  <a:pt x="881223" y="679211"/>
                  <a:pt x="898654" y="676608"/>
                </a:cubicBezTo>
                <a:cubicBezTo>
                  <a:pt x="916084" y="674005"/>
                  <a:pt x="927155" y="671083"/>
                  <a:pt x="931866" y="667842"/>
                </a:cubicBezTo>
                <a:cubicBezTo>
                  <a:pt x="934221" y="666222"/>
                  <a:pt x="936794" y="665558"/>
                  <a:pt x="939585" y="665850"/>
                </a:cubicBezTo>
                <a:close/>
                <a:moveTo>
                  <a:pt x="771603" y="665691"/>
                </a:moveTo>
                <a:cubicBezTo>
                  <a:pt x="776722" y="665691"/>
                  <a:pt x="784990" y="667996"/>
                  <a:pt x="796405" y="672607"/>
                </a:cubicBezTo>
                <a:cubicBezTo>
                  <a:pt x="807819" y="677217"/>
                  <a:pt x="811483" y="683721"/>
                  <a:pt x="807396" y="692117"/>
                </a:cubicBezTo>
                <a:cubicBezTo>
                  <a:pt x="803309" y="700513"/>
                  <a:pt x="800405" y="722744"/>
                  <a:pt x="798684" y="758809"/>
                </a:cubicBezTo>
                <a:cubicBezTo>
                  <a:pt x="799401" y="758967"/>
                  <a:pt x="802581" y="757881"/>
                  <a:pt x="808225" y="755551"/>
                </a:cubicBezTo>
                <a:cubicBezTo>
                  <a:pt x="813867" y="753220"/>
                  <a:pt x="820213" y="754676"/>
                  <a:pt x="827261" y="759917"/>
                </a:cubicBezTo>
                <a:cubicBezTo>
                  <a:pt x="834310" y="765159"/>
                  <a:pt x="834890" y="769669"/>
                  <a:pt x="829003" y="773447"/>
                </a:cubicBezTo>
                <a:cubicBezTo>
                  <a:pt x="823117" y="777226"/>
                  <a:pt x="813010" y="780305"/>
                  <a:pt x="798684" y="782686"/>
                </a:cubicBezTo>
                <a:cubicBezTo>
                  <a:pt x="798684" y="786013"/>
                  <a:pt x="798233" y="795305"/>
                  <a:pt x="797329" y="810563"/>
                </a:cubicBezTo>
                <a:cubicBezTo>
                  <a:pt x="804671" y="811280"/>
                  <a:pt x="812132" y="813933"/>
                  <a:pt x="819711" y="818522"/>
                </a:cubicBezTo>
                <a:cubicBezTo>
                  <a:pt x="827290" y="823111"/>
                  <a:pt x="830204" y="829854"/>
                  <a:pt x="828454" y="838753"/>
                </a:cubicBezTo>
                <a:cubicBezTo>
                  <a:pt x="826705" y="847651"/>
                  <a:pt x="821485" y="849902"/>
                  <a:pt x="812795" y="845507"/>
                </a:cubicBezTo>
                <a:cubicBezTo>
                  <a:pt x="804105" y="841112"/>
                  <a:pt x="798799" y="835659"/>
                  <a:pt x="796878" y="829148"/>
                </a:cubicBezTo>
                <a:cubicBezTo>
                  <a:pt x="796232" y="850788"/>
                  <a:pt x="795684" y="870272"/>
                  <a:pt x="795232" y="887603"/>
                </a:cubicBezTo>
                <a:cubicBezTo>
                  <a:pt x="794780" y="904933"/>
                  <a:pt x="793852" y="918495"/>
                  <a:pt x="792446" y="928289"/>
                </a:cubicBezTo>
                <a:cubicBezTo>
                  <a:pt x="791041" y="938084"/>
                  <a:pt x="787793" y="945157"/>
                  <a:pt x="782702" y="949509"/>
                </a:cubicBezTo>
                <a:cubicBezTo>
                  <a:pt x="777612" y="953861"/>
                  <a:pt x="773127" y="949746"/>
                  <a:pt x="769248" y="937162"/>
                </a:cubicBezTo>
                <a:cubicBezTo>
                  <a:pt x="765368" y="924579"/>
                  <a:pt x="764554" y="915290"/>
                  <a:pt x="766806" y="909296"/>
                </a:cubicBezTo>
                <a:cubicBezTo>
                  <a:pt x="769058" y="903301"/>
                  <a:pt x="770857" y="891119"/>
                  <a:pt x="772205" y="872750"/>
                </a:cubicBezTo>
                <a:cubicBezTo>
                  <a:pt x="773553" y="854380"/>
                  <a:pt x="774679" y="835802"/>
                  <a:pt x="775582" y="817016"/>
                </a:cubicBezTo>
                <a:cubicBezTo>
                  <a:pt x="755980" y="854057"/>
                  <a:pt x="735555" y="878837"/>
                  <a:pt x="714310" y="891356"/>
                </a:cubicBezTo>
                <a:cubicBezTo>
                  <a:pt x="693065" y="903875"/>
                  <a:pt x="689921" y="901401"/>
                  <a:pt x="704878" y="883935"/>
                </a:cubicBezTo>
                <a:cubicBezTo>
                  <a:pt x="719835" y="866469"/>
                  <a:pt x="733809" y="848102"/>
                  <a:pt x="746802" y="828836"/>
                </a:cubicBezTo>
                <a:cubicBezTo>
                  <a:pt x="759794" y="809570"/>
                  <a:pt x="768032" y="796180"/>
                  <a:pt x="771517" y="788666"/>
                </a:cubicBezTo>
                <a:cubicBezTo>
                  <a:pt x="766612" y="790444"/>
                  <a:pt x="759887" y="791788"/>
                  <a:pt x="751340" y="792699"/>
                </a:cubicBezTo>
                <a:cubicBezTo>
                  <a:pt x="742794" y="793610"/>
                  <a:pt x="734121" y="791412"/>
                  <a:pt x="725323" y="786106"/>
                </a:cubicBezTo>
                <a:cubicBezTo>
                  <a:pt x="716526" y="780800"/>
                  <a:pt x="718512" y="776968"/>
                  <a:pt x="731281" y="774609"/>
                </a:cubicBezTo>
                <a:cubicBezTo>
                  <a:pt x="744051" y="772250"/>
                  <a:pt x="759278" y="768654"/>
                  <a:pt x="776959" y="763821"/>
                </a:cubicBezTo>
                <a:cubicBezTo>
                  <a:pt x="777834" y="729218"/>
                  <a:pt x="777841" y="707869"/>
                  <a:pt x="776981" y="699774"/>
                </a:cubicBezTo>
                <a:cubicBezTo>
                  <a:pt x="776121" y="691679"/>
                  <a:pt x="773420" y="683975"/>
                  <a:pt x="768882" y="676662"/>
                </a:cubicBezTo>
                <a:cubicBezTo>
                  <a:pt x="764343" y="669348"/>
                  <a:pt x="765250" y="665691"/>
                  <a:pt x="771603" y="665691"/>
                </a:cubicBezTo>
                <a:close/>
                <a:moveTo>
                  <a:pt x="1967767" y="663804"/>
                </a:moveTo>
                <a:cubicBezTo>
                  <a:pt x="1970266" y="663628"/>
                  <a:pt x="1973863" y="664630"/>
                  <a:pt x="1978560" y="666810"/>
                </a:cubicBezTo>
                <a:cubicBezTo>
                  <a:pt x="1987952" y="671169"/>
                  <a:pt x="1995087" y="676332"/>
                  <a:pt x="1999962" y="682297"/>
                </a:cubicBezTo>
                <a:cubicBezTo>
                  <a:pt x="2004838" y="688263"/>
                  <a:pt x="2002967" y="692389"/>
                  <a:pt x="1994348" y="694676"/>
                </a:cubicBezTo>
                <a:cubicBezTo>
                  <a:pt x="1985730" y="696964"/>
                  <a:pt x="1975509" y="700732"/>
                  <a:pt x="1963685" y="705980"/>
                </a:cubicBezTo>
                <a:cubicBezTo>
                  <a:pt x="1951862" y="711229"/>
                  <a:pt x="1942996" y="714484"/>
                  <a:pt x="1937088" y="715746"/>
                </a:cubicBezTo>
                <a:cubicBezTo>
                  <a:pt x="1944272" y="717022"/>
                  <a:pt x="1949668" y="719539"/>
                  <a:pt x="1953274" y="723296"/>
                </a:cubicBezTo>
                <a:cubicBezTo>
                  <a:pt x="1956881" y="727053"/>
                  <a:pt x="1957562" y="731814"/>
                  <a:pt x="1955318" y="737579"/>
                </a:cubicBezTo>
                <a:cubicBezTo>
                  <a:pt x="1953073" y="743344"/>
                  <a:pt x="1951951" y="756716"/>
                  <a:pt x="1951951" y="777696"/>
                </a:cubicBezTo>
                <a:cubicBezTo>
                  <a:pt x="1989752" y="773307"/>
                  <a:pt x="2016636" y="769511"/>
                  <a:pt x="2032604" y="766306"/>
                </a:cubicBezTo>
                <a:cubicBezTo>
                  <a:pt x="2048572" y="763101"/>
                  <a:pt x="2060600" y="763714"/>
                  <a:pt x="2068688" y="768145"/>
                </a:cubicBezTo>
                <a:cubicBezTo>
                  <a:pt x="2076776" y="772576"/>
                  <a:pt x="2082512" y="778678"/>
                  <a:pt x="2085896" y="786450"/>
                </a:cubicBezTo>
                <a:cubicBezTo>
                  <a:pt x="2089280" y="794223"/>
                  <a:pt x="2083713" y="797435"/>
                  <a:pt x="2069193" y="796087"/>
                </a:cubicBezTo>
                <a:cubicBezTo>
                  <a:pt x="2054674" y="794739"/>
                  <a:pt x="2037401" y="794291"/>
                  <a:pt x="2017375" y="794742"/>
                </a:cubicBezTo>
                <a:cubicBezTo>
                  <a:pt x="1997349" y="795194"/>
                  <a:pt x="1975541" y="796639"/>
                  <a:pt x="1951951" y="799077"/>
                </a:cubicBezTo>
                <a:lnTo>
                  <a:pt x="1951951" y="897917"/>
                </a:lnTo>
                <a:cubicBezTo>
                  <a:pt x="1951951" y="927142"/>
                  <a:pt x="1948678" y="948183"/>
                  <a:pt x="1942132" y="961039"/>
                </a:cubicBezTo>
                <a:cubicBezTo>
                  <a:pt x="1935586" y="973895"/>
                  <a:pt x="1931058" y="972995"/>
                  <a:pt x="1928548" y="958339"/>
                </a:cubicBezTo>
                <a:cubicBezTo>
                  <a:pt x="1926039" y="943683"/>
                  <a:pt x="1924784" y="922639"/>
                  <a:pt x="1924784" y="895206"/>
                </a:cubicBezTo>
                <a:lnTo>
                  <a:pt x="1924784" y="802153"/>
                </a:lnTo>
                <a:cubicBezTo>
                  <a:pt x="1901409" y="804791"/>
                  <a:pt x="1880681" y="807695"/>
                  <a:pt x="1862598" y="810864"/>
                </a:cubicBezTo>
                <a:cubicBezTo>
                  <a:pt x="1844515" y="814034"/>
                  <a:pt x="1831479" y="815851"/>
                  <a:pt x="1823492" y="816317"/>
                </a:cubicBezTo>
                <a:cubicBezTo>
                  <a:pt x="1815504" y="816783"/>
                  <a:pt x="1807667" y="813170"/>
                  <a:pt x="1799981" y="805476"/>
                </a:cubicBezTo>
                <a:cubicBezTo>
                  <a:pt x="1792295" y="797783"/>
                  <a:pt x="1792080" y="793936"/>
                  <a:pt x="1799336" y="793936"/>
                </a:cubicBezTo>
                <a:cubicBezTo>
                  <a:pt x="1804699" y="793936"/>
                  <a:pt x="1817655" y="792817"/>
                  <a:pt x="1838205" y="790580"/>
                </a:cubicBezTo>
                <a:cubicBezTo>
                  <a:pt x="1858754" y="788343"/>
                  <a:pt x="1887614" y="785109"/>
                  <a:pt x="1924784" y="780879"/>
                </a:cubicBezTo>
                <a:cubicBezTo>
                  <a:pt x="1924784" y="747624"/>
                  <a:pt x="1923142" y="729075"/>
                  <a:pt x="1919858" y="725232"/>
                </a:cubicBezTo>
                <a:cubicBezTo>
                  <a:pt x="1905002" y="732388"/>
                  <a:pt x="1889736" y="736876"/>
                  <a:pt x="1874063" y="738697"/>
                </a:cubicBezTo>
                <a:cubicBezTo>
                  <a:pt x="1858389" y="740519"/>
                  <a:pt x="1856940" y="737665"/>
                  <a:pt x="1869718" y="730136"/>
                </a:cubicBezTo>
                <a:cubicBezTo>
                  <a:pt x="1882495" y="722608"/>
                  <a:pt x="1896222" y="715065"/>
                  <a:pt x="1910899" y="707507"/>
                </a:cubicBezTo>
                <a:cubicBezTo>
                  <a:pt x="1925576" y="699950"/>
                  <a:pt x="1937873" y="692719"/>
                  <a:pt x="1947789" y="685814"/>
                </a:cubicBezTo>
                <a:cubicBezTo>
                  <a:pt x="1957705" y="678909"/>
                  <a:pt x="1962965" y="672926"/>
                  <a:pt x="1963567" y="667864"/>
                </a:cubicBezTo>
                <a:cubicBezTo>
                  <a:pt x="1963868" y="665333"/>
                  <a:pt x="1965268" y="663979"/>
                  <a:pt x="1967767" y="663804"/>
                </a:cubicBezTo>
                <a:close/>
                <a:moveTo>
                  <a:pt x="2282543" y="652308"/>
                </a:moveTo>
                <a:cubicBezTo>
                  <a:pt x="2284272" y="652192"/>
                  <a:pt x="2286458" y="652430"/>
                  <a:pt x="2289100" y="653022"/>
                </a:cubicBezTo>
                <a:cubicBezTo>
                  <a:pt x="2299669" y="655388"/>
                  <a:pt x="2307792" y="658457"/>
                  <a:pt x="2313471" y="662228"/>
                </a:cubicBezTo>
                <a:cubicBezTo>
                  <a:pt x="2319150" y="666000"/>
                  <a:pt x="2320838" y="670441"/>
                  <a:pt x="2318537" y="675554"/>
                </a:cubicBezTo>
                <a:cubicBezTo>
                  <a:pt x="2316235" y="680666"/>
                  <a:pt x="2313335" y="693117"/>
                  <a:pt x="2309836" y="712906"/>
                </a:cubicBezTo>
                <a:cubicBezTo>
                  <a:pt x="2324621" y="710454"/>
                  <a:pt x="2338480" y="707593"/>
                  <a:pt x="2351415" y="704324"/>
                </a:cubicBezTo>
                <a:cubicBezTo>
                  <a:pt x="2364350" y="701054"/>
                  <a:pt x="2374378" y="704048"/>
                  <a:pt x="2381498" y="713304"/>
                </a:cubicBezTo>
                <a:cubicBezTo>
                  <a:pt x="2388617" y="722561"/>
                  <a:pt x="2384713" y="727971"/>
                  <a:pt x="2369785" y="729534"/>
                </a:cubicBezTo>
                <a:cubicBezTo>
                  <a:pt x="2354857" y="731097"/>
                  <a:pt x="2334236" y="733578"/>
                  <a:pt x="2307922" y="736976"/>
                </a:cubicBezTo>
                <a:cubicBezTo>
                  <a:pt x="2305512" y="751403"/>
                  <a:pt x="2303906" y="761376"/>
                  <a:pt x="2303103" y="766897"/>
                </a:cubicBezTo>
                <a:cubicBezTo>
                  <a:pt x="2309728" y="766080"/>
                  <a:pt x="2316454" y="765030"/>
                  <a:pt x="2323280" y="763746"/>
                </a:cubicBezTo>
                <a:cubicBezTo>
                  <a:pt x="2330106" y="762463"/>
                  <a:pt x="2335763" y="760419"/>
                  <a:pt x="2340252" y="757616"/>
                </a:cubicBezTo>
                <a:cubicBezTo>
                  <a:pt x="2344740" y="754812"/>
                  <a:pt x="2350874" y="754862"/>
                  <a:pt x="2358654" y="757766"/>
                </a:cubicBezTo>
                <a:cubicBezTo>
                  <a:pt x="2366433" y="760670"/>
                  <a:pt x="2373740" y="765338"/>
                  <a:pt x="2380573" y="771769"/>
                </a:cubicBezTo>
                <a:cubicBezTo>
                  <a:pt x="2387406" y="778201"/>
                  <a:pt x="2386610" y="784446"/>
                  <a:pt x="2378185" y="790505"/>
                </a:cubicBezTo>
                <a:cubicBezTo>
                  <a:pt x="2369760" y="796564"/>
                  <a:pt x="2362278" y="805408"/>
                  <a:pt x="2355739" y="817038"/>
                </a:cubicBezTo>
                <a:cubicBezTo>
                  <a:pt x="2362938" y="828338"/>
                  <a:pt x="2362977" y="834307"/>
                  <a:pt x="2355857" y="834945"/>
                </a:cubicBezTo>
                <a:cubicBezTo>
                  <a:pt x="2348737" y="835583"/>
                  <a:pt x="2336552" y="836533"/>
                  <a:pt x="2319300" y="837795"/>
                </a:cubicBezTo>
                <a:cubicBezTo>
                  <a:pt x="2330099" y="844421"/>
                  <a:pt x="2333899" y="850913"/>
                  <a:pt x="2330701" y="857273"/>
                </a:cubicBezTo>
                <a:cubicBezTo>
                  <a:pt x="2327503" y="863633"/>
                  <a:pt x="2325252" y="874542"/>
                  <a:pt x="2323947" y="890001"/>
                </a:cubicBezTo>
                <a:cubicBezTo>
                  <a:pt x="2322642" y="905460"/>
                  <a:pt x="2325391" y="915584"/>
                  <a:pt x="2332196" y="920373"/>
                </a:cubicBezTo>
                <a:cubicBezTo>
                  <a:pt x="2339000" y="925163"/>
                  <a:pt x="2352262" y="927346"/>
                  <a:pt x="2371979" y="926923"/>
                </a:cubicBezTo>
                <a:cubicBezTo>
                  <a:pt x="2391697" y="926500"/>
                  <a:pt x="2405485" y="924428"/>
                  <a:pt x="2413344" y="920707"/>
                </a:cubicBezTo>
                <a:cubicBezTo>
                  <a:pt x="2421202" y="916986"/>
                  <a:pt x="2426823" y="912164"/>
                  <a:pt x="2430208" y="906241"/>
                </a:cubicBezTo>
                <a:cubicBezTo>
                  <a:pt x="2433592" y="900319"/>
                  <a:pt x="2437571" y="891589"/>
                  <a:pt x="2442146" y="880052"/>
                </a:cubicBezTo>
                <a:cubicBezTo>
                  <a:pt x="2446720" y="868516"/>
                  <a:pt x="2449420" y="869882"/>
                  <a:pt x="2450245" y="884150"/>
                </a:cubicBezTo>
                <a:cubicBezTo>
                  <a:pt x="2451069" y="898419"/>
                  <a:pt x="2453070" y="909647"/>
                  <a:pt x="2456246" y="917835"/>
                </a:cubicBezTo>
                <a:cubicBezTo>
                  <a:pt x="2459422" y="926023"/>
                  <a:pt x="2458648" y="932581"/>
                  <a:pt x="2453923" y="937506"/>
                </a:cubicBezTo>
                <a:cubicBezTo>
                  <a:pt x="2449198" y="942432"/>
                  <a:pt x="2441232" y="946293"/>
                  <a:pt x="2430025" y="949090"/>
                </a:cubicBezTo>
                <a:cubicBezTo>
                  <a:pt x="2418818" y="951886"/>
                  <a:pt x="2403732" y="953969"/>
                  <a:pt x="2384767" y="955338"/>
                </a:cubicBezTo>
                <a:cubicBezTo>
                  <a:pt x="2365802" y="956708"/>
                  <a:pt x="2347902" y="954754"/>
                  <a:pt x="2331067" y="949477"/>
                </a:cubicBezTo>
                <a:cubicBezTo>
                  <a:pt x="2314231" y="944200"/>
                  <a:pt x="2305333" y="933842"/>
                  <a:pt x="2304372" y="918405"/>
                </a:cubicBezTo>
                <a:cubicBezTo>
                  <a:pt x="2303411" y="902968"/>
                  <a:pt x="2303383" y="887337"/>
                  <a:pt x="2304286" y="871513"/>
                </a:cubicBezTo>
                <a:cubicBezTo>
                  <a:pt x="2305190" y="855688"/>
                  <a:pt x="2304035" y="845166"/>
                  <a:pt x="2300823" y="839946"/>
                </a:cubicBezTo>
                <a:lnTo>
                  <a:pt x="2278797" y="842076"/>
                </a:lnTo>
                <a:cubicBezTo>
                  <a:pt x="2281134" y="843410"/>
                  <a:pt x="2283970" y="846425"/>
                  <a:pt x="2287304" y="851121"/>
                </a:cubicBezTo>
                <a:cubicBezTo>
                  <a:pt x="2290638" y="855817"/>
                  <a:pt x="2290100" y="860535"/>
                  <a:pt x="2285691" y="865275"/>
                </a:cubicBezTo>
                <a:cubicBezTo>
                  <a:pt x="2281281" y="870014"/>
                  <a:pt x="2275703" y="877561"/>
                  <a:pt x="2268956" y="887914"/>
                </a:cubicBezTo>
                <a:cubicBezTo>
                  <a:pt x="2262208" y="898268"/>
                  <a:pt x="2250532" y="910364"/>
                  <a:pt x="2233926" y="924202"/>
                </a:cubicBezTo>
                <a:cubicBezTo>
                  <a:pt x="2217320" y="938041"/>
                  <a:pt x="2198348" y="946806"/>
                  <a:pt x="2177010" y="950499"/>
                </a:cubicBezTo>
                <a:cubicBezTo>
                  <a:pt x="2155672" y="954191"/>
                  <a:pt x="2154209" y="950753"/>
                  <a:pt x="2172622" y="940184"/>
                </a:cubicBezTo>
                <a:cubicBezTo>
                  <a:pt x="2191034" y="929616"/>
                  <a:pt x="2207078" y="917936"/>
                  <a:pt x="2220751" y="905144"/>
                </a:cubicBezTo>
                <a:cubicBezTo>
                  <a:pt x="2234424" y="892353"/>
                  <a:pt x="2244566" y="879658"/>
                  <a:pt x="2251177" y="867060"/>
                </a:cubicBezTo>
                <a:cubicBezTo>
                  <a:pt x="2257788" y="854462"/>
                  <a:pt x="2260692" y="847224"/>
                  <a:pt x="2259889" y="845345"/>
                </a:cubicBezTo>
                <a:lnTo>
                  <a:pt x="2257243" y="846335"/>
                </a:lnTo>
                <a:cubicBezTo>
                  <a:pt x="2251880" y="854681"/>
                  <a:pt x="2246936" y="855255"/>
                  <a:pt x="2242412" y="848056"/>
                </a:cubicBezTo>
                <a:cubicBezTo>
                  <a:pt x="2237887" y="840857"/>
                  <a:pt x="2234284" y="831002"/>
                  <a:pt x="2231603" y="818490"/>
                </a:cubicBezTo>
                <a:cubicBezTo>
                  <a:pt x="2228921" y="805978"/>
                  <a:pt x="2225067" y="795499"/>
                  <a:pt x="2220041" y="787053"/>
                </a:cubicBezTo>
                <a:cubicBezTo>
                  <a:pt x="2215015" y="778606"/>
                  <a:pt x="2215251" y="773813"/>
                  <a:pt x="2220751" y="772673"/>
                </a:cubicBezTo>
                <a:cubicBezTo>
                  <a:pt x="2226250" y="771533"/>
                  <a:pt x="2232338" y="771637"/>
                  <a:pt x="2239013" y="772985"/>
                </a:cubicBezTo>
                <a:cubicBezTo>
                  <a:pt x="2245689" y="774333"/>
                  <a:pt x="2258971" y="773845"/>
                  <a:pt x="2278861" y="771522"/>
                </a:cubicBezTo>
                <a:cubicBezTo>
                  <a:pt x="2280510" y="756608"/>
                  <a:pt x="2281786" y="746125"/>
                  <a:pt x="2282690" y="740074"/>
                </a:cubicBezTo>
                <a:cubicBezTo>
                  <a:pt x="2271304" y="741866"/>
                  <a:pt x="2261079" y="743214"/>
                  <a:pt x="2252016" y="744118"/>
                </a:cubicBezTo>
                <a:cubicBezTo>
                  <a:pt x="2242953" y="745021"/>
                  <a:pt x="2234550" y="741931"/>
                  <a:pt x="2226806" y="734847"/>
                </a:cubicBezTo>
                <a:cubicBezTo>
                  <a:pt x="2219062" y="727763"/>
                  <a:pt x="2220912" y="723927"/>
                  <a:pt x="2232356" y="723339"/>
                </a:cubicBezTo>
                <a:cubicBezTo>
                  <a:pt x="2243799" y="722751"/>
                  <a:pt x="2261079" y="720808"/>
                  <a:pt x="2284196" y="717510"/>
                </a:cubicBezTo>
                <a:cubicBezTo>
                  <a:pt x="2284984" y="707113"/>
                  <a:pt x="2285379" y="697512"/>
                  <a:pt x="2285379" y="688707"/>
                </a:cubicBezTo>
                <a:cubicBezTo>
                  <a:pt x="2285379" y="680462"/>
                  <a:pt x="2283357" y="671861"/>
                  <a:pt x="2279313" y="662906"/>
                </a:cubicBezTo>
                <a:cubicBezTo>
                  <a:pt x="2276280" y="656189"/>
                  <a:pt x="2277357" y="652657"/>
                  <a:pt x="2282543" y="652308"/>
                </a:cubicBezTo>
                <a:close/>
                <a:moveTo>
                  <a:pt x="538222" y="648601"/>
                </a:moveTo>
                <a:cubicBezTo>
                  <a:pt x="539872" y="648615"/>
                  <a:pt x="541910" y="648978"/>
                  <a:pt x="544336" y="649688"/>
                </a:cubicBezTo>
                <a:cubicBezTo>
                  <a:pt x="554037" y="652527"/>
                  <a:pt x="562161" y="655883"/>
                  <a:pt x="568706" y="659754"/>
                </a:cubicBezTo>
                <a:cubicBezTo>
                  <a:pt x="575253" y="663626"/>
                  <a:pt x="577272" y="667143"/>
                  <a:pt x="574762" y="670305"/>
                </a:cubicBezTo>
                <a:cubicBezTo>
                  <a:pt x="572253" y="673467"/>
                  <a:pt x="567212" y="681372"/>
                  <a:pt x="559640" y="694020"/>
                </a:cubicBezTo>
                <a:cubicBezTo>
                  <a:pt x="567914" y="693203"/>
                  <a:pt x="580627" y="691647"/>
                  <a:pt x="597778" y="689353"/>
                </a:cubicBezTo>
                <a:cubicBezTo>
                  <a:pt x="614929" y="687058"/>
                  <a:pt x="627484" y="690887"/>
                  <a:pt x="635443" y="700839"/>
                </a:cubicBezTo>
                <a:cubicBezTo>
                  <a:pt x="643401" y="710791"/>
                  <a:pt x="636181" y="715319"/>
                  <a:pt x="613781" y="714423"/>
                </a:cubicBezTo>
                <a:cubicBezTo>
                  <a:pt x="591382" y="713527"/>
                  <a:pt x="570962" y="714340"/>
                  <a:pt x="552520" y="716864"/>
                </a:cubicBezTo>
                <a:cubicBezTo>
                  <a:pt x="537105" y="740440"/>
                  <a:pt x="527755" y="752227"/>
                  <a:pt x="524471" y="752227"/>
                </a:cubicBezTo>
                <a:cubicBezTo>
                  <a:pt x="519911" y="752227"/>
                  <a:pt x="517856" y="749248"/>
                  <a:pt x="518308" y="743290"/>
                </a:cubicBezTo>
                <a:cubicBezTo>
                  <a:pt x="518760" y="737331"/>
                  <a:pt x="521681" y="728609"/>
                  <a:pt x="527074" y="717122"/>
                </a:cubicBezTo>
                <a:lnTo>
                  <a:pt x="482482" y="723447"/>
                </a:lnTo>
                <a:cubicBezTo>
                  <a:pt x="481507" y="744426"/>
                  <a:pt x="478235" y="754063"/>
                  <a:pt x="472663" y="752356"/>
                </a:cubicBezTo>
                <a:cubicBezTo>
                  <a:pt x="467092" y="750650"/>
                  <a:pt x="462220" y="742505"/>
                  <a:pt x="458047" y="727921"/>
                </a:cubicBezTo>
                <a:cubicBezTo>
                  <a:pt x="431891" y="732380"/>
                  <a:pt x="414643" y="735069"/>
                  <a:pt x="406304" y="735987"/>
                </a:cubicBezTo>
                <a:cubicBezTo>
                  <a:pt x="397965" y="736905"/>
                  <a:pt x="388565" y="732839"/>
                  <a:pt x="378104" y="723791"/>
                </a:cubicBezTo>
                <a:cubicBezTo>
                  <a:pt x="367643" y="714742"/>
                  <a:pt x="369367" y="710895"/>
                  <a:pt x="383277" y="712250"/>
                </a:cubicBezTo>
                <a:cubicBezTo>
                  <a:pt x="397187" y="713606"/>
                  <a:pt x="420827" y="712240"/>
                  <a:pt x="454196" y="708153"/>
                </a:cubicBezTo>
                <a:cubicBezTo>
                  <a:pt x="449952" y="695691"/>
                  <a:pt x="444618" y="684821"/>
                  <a:pt x="438193" y="675543"/>
                </a:cubicBezTo>
                <a:cubicBezTo>
                  <a:pt x="431769" y="666265"/>
                  <a:pt x="437580" y="663318"/>
                  <a:pt x="455627" y="666702"/>
                </a:cubicBezTo>
                <a:cubicBezTo>
                  <a:pt x="473674" y="670087"/>
                  <a:pt x="482246" y="675740"/>
                  <a:pt x="481342" y="683663"/>
                </a:cubicBezTo>
                <a:cubicBezTo>
                  <a:pt x="480439" y="691586"/>
                  <a:pt x="480303" y="698186"/>
                  <a:pt x="480934" y="703463"/>
                </a:cubicBezTo>
                <a:lnTo>
                  <a:pt x="530343" y="698495"/>
                </a:lnTo>
                <a:cubicBezTo>
                  <a:pt x="535362" y="679680"/>
                  <a:pt x="536524" y="666132"/>
                  <a:pt x="533828" y="657851"/>
                </a:cubicBezTo>
                <a:cubicBezTo>
                  <a:pt x="531806" y="651640"/>
                  <a:pt x="533271" y="648556"/>
                  <a:pt x="538222" y="648601"/>
                </a:cubicBezTo>
                <a:close/>
                <a:moveTo>
                  <a:pt x="472954" y="246130"/>
                </a:moveTo>
                <a:cubicBezTo>
                  <a:pt x="484555" y="247062"/>
                  <a:pt x="497182" y="249808"/>
                  <a:pt x="510833" y="254368"/>
                </a:cubicBezTo>
                <a:cubicBezTo>
                  <a:pt x="526393" y="258269"/>
                  <a:pt x="537291" y="265102"/>
                  <a:pt x="543529" y="274867"/>
                </a:cubicBezTo>
                <a:cubicBezTo>
                  <a:pt x="549767" y="284633"/>
                  <a:pt x="551384" y="292653"/>
                  <a:pt x="548380" y="298927"/>
                </a:cubicBezTo>
                <a:cubicBezTo>
                  <a:pt x="545375" y="305201"/>
                  <a:pt x="538022" y="305315"/>
                  <a:pt x="526321" y="299271"/>
                </a:cubicBezTo>
                <a:cubicBezTo>
                  <a:pt x="514619" y="293226"/>
                  <a:pt x="499899" y="282625"/>
                  <a:pt x="482160" y="267468"/>
                </a:cubicBezTo>
                <a:cubicBezTo>
                  <a:pt x="464421" y="252310"/>
                  <a:pt x="461352" y="245197"/>
                  <a:pt x="472954" y="246130"/>
                </a:cubicBezTo>
                <a:close/>
                <a:moveTo>
                  <a:pt x="111004" y="246130"/>
                </a:moveTo>
                <a:cubicBezTo>
                  <a:pt x="122605" y="247062"/>
                  <a:pt x="135232" y="249808"/>
                  <a:pt x="148883" y="254368"/>
                </a:cubicBezTo>
                <a:cubicBezTo>
                  <a:pt x="164443" y="258269"/>
                  <a:pt x="175341" y="265102"/>
                  <a:pt x="181579" y="274867"/>
                </a:cubicBezTo>
                <a:cubicBezTo>
                  <a:pt x="187817" y="284633"/>
                  <a:pt x="189434" y="292653"/>
                  <a:pt x="186430" y="298927"/>
                </a:cubicBezTo>
                <a:cubicBezTo>
                  <a:pt x="183425" y="305201"/>
                  <a:pt x="176072" y="305315"/>
                  <a:pt x="164371" y="299271"/>
                </a:cubicBezTo>
                <a:cubicBezTo>
                  <a:pt x="152669" y="293226"/>
                  <a:pt x="137949" y="282625"/>
                  <a:pt x="120210" y="267468"/>
                </a:cubicBezTo>
                <a:cubicBezTo>
                  <a:pt x="102472" y="252310"/>
                  <a:pt x="99403" y="245197"/>
                  <a:pt x="111004" y="246130"/>
                </a:cubicBezTo>
                <a:close/>
                <a:moveTo>
                  <a:pt x="4690575" y="235404"/>
                </a:moveTo>
                <a:cubicBezTo>
                  <a:pt x="4694558" y="234761"/>
                  <a:pt x="4698960" y="235059"/>
                  <a:pt x="4703782" y="236299"/>
                </a:cubicBezTo>
                <a:cubicBezTo>
                  <a:pt x="4713426" y="238780"/>
                  <a:pt x="4719725" y="243997"/>
                  <a:pt x="4722679" y="251948"/>
                </a:cubicBezTo>
                <a:cubicBezTo>
                  <a:pt x="4725633" y="259900"/>
                  <a:pt x="4725217" y="269848"/>
                  <a:pt x="4721431" y="281794"/>
                </a:cubicBezTo>
                <a:cubicBezTo>
                  <a:pt x="4717645" y="293739"/>
                  <a:pt x="4710769" y="305165"/>
                  <a:pt x="4700803" y="316070"/>
                </a:cubicBezTo>
                <a:cubicBezTo>
                  <a:pt x="4690836" y="326976"/>
                  <a:pt x="4681229" y="332913"/>
                  <a:pt x="4671979" y="333881"/>
                </a:cubicBezTo>
                <a:cubicBezTo>
                  <a:pt x="4662730" y="334849"/>
                  <a:pt x="4660923" y="332364"/>
                  <a:pt x="4666558" y="326428"/>
                </a:cubicBezTo>
                <a:cubicBezTo>
                  <a:pt x="4672194" y="320491"/>
                  <a:pt x="4677389" y="314500"/>
                  <a:pt x="4682143" y="308456"/>
                </a:cubicBezTo>
                <a:cubicBezTo>
                  <a:pt x="4686896" y="302411"/>
                  <a:pt x="4691030" y="295173"/>
                  <a:pt x="4694543" y="286741"/>
                </a:cubicBezTo>
                <a:cubicBezTo>
                  <a:pt x="4688219" y="286741"/>
                  <a:pt x="4682903" y="285124"/>
                  <a:pt x="4678594" y="281890"/>
                </a:cubicBezTo>
                <a:cubicBezTo>
                  <a:pt x="4674284" y="278657"/>
                  <a:pt x="4671366" y="274426"/>
                  <a:pt x="4669839" y="269199"/>
                </a:cubicBezTo>
                <a:cubicBezTo>
                  <a:pt x="4668312" y="263972"/>
                  <a:pt x="4668032" y="259090"/>
                  <a:pt x="4669000" y="254551"/>
                </a:cubicBezTo>
                <a:cubicBezTo>
                  <a:pt x="4669968" y="250012"/>
                  <a:pt x="4673596" y="245215"/>
                  <a:pt x="4679884" y="240160"/>
                </a:cubicBezTo>
                <a:cubicBezTo>
                  <a:pt x="4683028" y="237633"/>
                  <a:pt x="4686592" y="236048"/>
                  <a:pt x="4690575" y="235404"/>
                </a:cubicBezTo>
                <a:close/>
                <a:moveTo>
                  <a:pt x="3080850" y="235404"/>
                </a:moveTo>
                <a:cubicBezTo>
                  <a:pt x="3084833" y="234761"/>
                  <a:pt x="3089235" y="235059"/>
                  <a:pt x="3094057" y="236299"/>
                </a:cubicBezTo>
                <a:cubicBezTo>
                  <a:pt x="3103701" y="238780"/>
                  <a:pt x="3110000" y="243997"/>
                  <a:pt x="3112954" y="251948"/>
                </a:cubicBezTo>
                <a:cubicBezTo>
                  <a:pt x="3115908" y="259900"/>
                  <a:pt x="3115492" y="269848"/>
                  <a:pt x="3111706" y="281794"/>
                </a:cubicBezTo>
                <a:cubicBezTo>
                  <a:pt x="3107920" y="293739"/>
                  <a:pt x="3101044" y="305165"/>
                  <a:pt x="3091078" y="316070"/>
                </a:cubicBezTo>
                <a:cubicBezTo>
                  <a:pt x="3081111" y="326976"/>
                  <a:pt x="3071503" y="332913"/>
                  <a:pt x="3062254" y="333881"/>
                </a:cubicBezTo>
                <a:cubicBezTo>
                  <a:pt x="3053005" y="334849"/>
                  <a:pt x="3051198" y="332364"/>
                  <a:pt x="3056833" y="326428"/>
                </a:cubicBezTo>
                <a:cubicBezTo>
                  <a:pt x="3062469" y="320491"/>
                  <a:pt x="3067664" y="314500"/>
                  <a:pt x="3072418" y="308456"/>
                </a:cubicBezTo>
                <a:cubicBezTo>
                  <a:pt x="3077171" y="302411"/>
                  <a:pt x="3081305" y="295173"/>
                  <a:pt x="3084818" y="286741"/>
                </a:cubicBezTo>
                <a:cubicBezTo>
                  <a:pt x="3078494" y="286741"/>
                  <a:pt x="3073177" y="285124"/>
                  <a:pt x="3068868" y="281890"/>
                </a:cubicBezTo>
                <a:cubicBezTo>
                  <a:pt x="3064559" y="278657"/>
                  <a:pt x="3061641" y="274426"/>
                  <a:pt x="3060114" y="269199"/>
                </a:cubicBezTo>
                <a:cubicBezTo>
                  <a:pt x="3058586" y="263972"/>
                  <a:pt x="3058307" y="259090"/>
                  <a:pt x="3059275" y="254551"/>
                </a:cubicBezTo>
                <a:cubicBezTo>
                  <a:pt x="3060243" y="250012"/>
                  <a:pt x="3063871" y="245215"/>
                  <a:pt x="3070159" y="240160"/>
                </a:cubicBezTo>
                <a:cubicBezTo>
                  <a:pt x="3073303" y="237633"/>
                  <a:pt x="3076866" y="236048"/>
                  <a:pt x="3080850" y="235404"/>
                </a:cubicBezTo>
                <a:close/>
                <a:moveTo>
                  <a:pt x="2173011" y="225146"/>
                </a:moveTo>
                <a:cubicBezTo>
                  <a:pt x="2172846" y="225483"/>
                  <a:pt x="2163084" y="227738"/>
                  <a:pt x="2143725" y="231911"/>
                </a:cubicBezTo>
                <a:cubicBezTo>
                  <a:pt x="2144542" y="240057"/>
                  <a:pt x="2145230" y="245678"/>
                  <a:pt x="2145790" y="248775"/>
                </a:cubicBezTo>
                <a:cubicBezTo>
                  <a:pt x="2157075" y="246180"/>
                  <a:pt x="2165013" y="244559"/>
                  <a:pt x="2169601" y="243914"/>
                </a:cubicBezTo>
                <a:cubicBezTo>
                  <a:pt x="2170232" y="241161"/>
                  <a:pt x="2171000" y="237260"/>
                  <a:pt x="2171903" y="232212"/>
                </a:cubicBezTo>
                <a:cubicBezTo>
                  <a:pt x="2172807" y="227165"/>
                  <a:pt x="2173176" y="224809"/>
                  <a:pt x="2173011" y="225146"/>
                </a:cubicBezTo>
                <a:close/>
                <a:moveTo>
                  <a:pt x="2177455" y="203246"/>
                </a:moveTo>
                <a:cubicBezTo>
                  <a:pt x="2179078" y="203090"/>
                  <a:pt x="2181353" y="203503"/>
                  <a:pt x="2184282" y="204486"/>
                </a:cubicBezTo>
                <a:cubicBezTo>
                  <a:pt x="2190140" y="206450"/>
                  <a:pt x="2195866" y="209426"/>
                  <a:pt x="2201458" y="213412"/>
                </a:cubicBezTo>
                <a:cubicBezTo>
                  <a:pt x="2207051" y="217399"/>
                  <a:pt x="2206768" y="222278"/>
                  <a:pt x="2200609" y="228050"/>
                </a:cubicBezTo>
                <a:cubicBezTo>
                  <a:pt x="2194450" y="233822"/>
                  <a:pt x="2189886" y="238974"/>
                  <a:pt x="2186917" y="243505"/>
                </a:cubicBezTo>
                <a:cubicBezTo>
                  <a:pt x="2193213" y="252898"/>
                  <a:pt x="2191083" y="258312"/>
                  <a:pt x="2180529" y="259746"/>
                </a:cubicBezTo>
                <a:lnTo>
                  <a:pt x="2146671" y="263488"/>
                </a:lnTo>
                <a:cubicBezTo>
                  <a:pt x="2146026" y="265439"/>
                  <a:pt x="2144187" y="267102"/>
                  <a:pt x="2141154" y="268479"/>
                </a:cubicBezTo>
                <a:cubicBezTo>
                  <a:pt x="2138121" y="269855"/>
                  <a:pt x="2134866" y="267396"/>
                  <a:pt x="2131388" y="261101"/>
                </a:cubicBezTo>
                <a:cubicBezTo>
                  <a:pt x="2127911" y="254805"/>
                  <a:pt x="2125495" y="248704"/>
                  <a:pt x="2124139" y="242795"/>
                </a:cubicBezTo>
                <a:cubicBezTo>
                  <a:pt x="2122784" y="236887"/>
                  <a:pt x="2121182" y="231008"/>
                  <a:pt x="2119332" y="225157"/>
                </a:cubicBezTo>
                <a:cubicBezTo>
                  <a:pt x="2117482" y="219306"/>
                  <a:pt x="2120533" y="216833"/>
                  <a:pt x="2128485" y="217736"/>
                </a:cubicBezTo>
                <a:cubicBezTo>
                  <a:pt x="2136436" y="218639"/>
                  <a:pt x="2145944" y="217460"/>
                  <a:pt x="2157007" y="214198"/>
                </a:cubicBezTo>
                <a:cubicBezTo>
                  <a:pt x="2168071" y="210935"/>
                  <a:pt x="2173918" y="208010"/>
                  <a:pt x="2174549" y="205421"/>
                </a:cubicBezTo>
                <a:cubicBezTo>
                  <a:pt x="2174864" y="204127"/>
                  <a:pt x="2175833" y="203402"/>
                  <a:pt x="2177455" y="203246"/>
                </a:cubicBezTo>
                <a:close/>
                <a:moveTo>
                  <a:pt x="497507" y="184782"/>
                </a:moveTo>
                <a:cubicBezTo>
                  <a:pt x="515584" y="186202"/>
                  <a:pt x="527085" y="191393"/>
                  <a:pt x="532010" y="200356"/>
                </a:cubicBezTo>
                <a:cubicBezTo>
                  <a:pt x="536936" y="209318"/>
                  <a:pt x="538446" y="216732"/>
                  <a:pt x="536538" y="222597"/>
                </a:cubicBezTo>
                <a:cubicBezTo>
                  <a:pt x="534631" y="228462"/>
                  <a:pt x="528354" y="228803"/>
                  <a:pt x="517706" y="223619"/>
                </a:cubicBezTo>
                <a:cubicBezTo>
                  <a:pt x="507058" y="218435"/>
                  <a:pt x="496572" y="211147"/>
                  <a:pt x="486247" y="201754"/>
                </a:cubicBezTo>
                <a:cubicBezTo>
                  <a:pt x="475678" y="189020"/>
                  <a:pt x="479431" y="183362"/>
                  <a:pt x="497507" y="184782"/>
                </a:cubicBezTo>
                <a:close/>
                <a:moveTo>
                  <a:pt x="135558" y="184782"/>
                </a:moveTo>
                <a:cubicBezTo>
                  <a:pt x="153634" y="186202"/>
                  <a:pt x="165134" y="191393"/>
                  <a:pt x="170060" y="200356"/>
                </a:cubicBezTo>
                <a:cubicBezTo>
                  <a:pt x="174986" y="209318"/>
                  <a:pt x="176496" y="216732"/>
                  <a:pt x="174588" y="222597"/>
                </a:cubicBezTo>
                <a:cubicBezTo>
                  <a:pt x="172681" y="228462"/>
                  <a:pt x="166404" y="228803"/>
                  <a:pt x="155755" y="223619"/>
                </a:cubicBezTo>
                <a:cubicBezTo>
                  <a:pt x="145108" y="218435"/>
                  <a:pt x="134622" y="211147"/>
                  <a:pt x="124297" y="201754"/>
                </a:cubicBezTo>
                <a:cubicBezTo>
                  <a:pt x="113728" y="189020"/>
                  <a:pt x="117482" y="183362"/>
                  <a:pt x="135558" y="184782"/>
                </a:cubicBezTo>
                <a:close/>
                <a:moveTo>
                  <a:pt x="6299218" y="184261"/>
                </a:moveTo>
                <a:cubicBezTo>
                  <a:pt x="6303019" y="184207"/>
                  <a:pt x="6302869" y="186489"/>
                  <a:pt x="6298763" y="191106"/>
                </a:cubicBezTo>
                <a:cubicBezTo>
                  <a:pt x="6290553" y="200341"/>
                  <a:pt x="6278852" y="210322"/>
                  <a:pt x="6263659" y="221049"/>
                </a:cubicBezTo>
                <a:cubicBezTo>
                  <a:pt x="6248465" y="231775"/>
                  <a:pt x="6238176" y="239555"/>
                  <a:pt x="6232791" y="244387"/>
                </a:cubicBezTo>
                <a:cubicBezTo>
                  <a:pt x="6227407" y="249220"/>
                  <a:pt x="6219061" y="246122"/>
                  <a:pt x="6207753" y="235095"/>
                </a:cubicBezTo>
                <a:cubicBezTo>
                  <a:pt x="6196446" y="224067"/>
                  <a:pt x="6195981" y="217994"/>
                  <a:pt x="6206355" y="216876"/>
                </a:cubicBezTo>
                <a:cubicBezTo>
                  <a:pt x="6216730" y="215757"/>
                  <a:pt x="6226410" y="213269"/>
                  <a:pt x="6235394" y="209411"/>
                </a:cubicBezTo>
                <a:cubicBezTo>
                  <a:pt x="6244379" y="205554"/>
                  <a:pt x="6257897" y="199560"/>
                  <a:pt x="6275951" y="191429"/>
                </a:cubicBezTo>
                <a:cubicBezTo>
                  <a:pt x="6287661" y="186704"/>
                  <a:pt x="6295416" y="184314"/>
                  <a:pt x="6299218" y="184261"/>
                </a:cubicBezTo>
                <a:close/>
                <a:moveTo>
                  <a:pt x="6626975" y="174715"/>
                </a:moveTo>
                <a:lnTo>
                  <a:pt x="6576557" y="178669"/>
                </a:lnTo>
                <a:lnTo>
                  <a:pt x="6581039" y="179856"/>
                </a:lnTo>
                <a:cubicBezTo>
                  <a:pt x="6592705" y="184302"/>
                  <a:pt x="6599029" y="189626"/>
                  <a:pt x="6600011" y="195828"/>
                </a:cubicBezTo>
                <a:cubicBezTo>
                  <a:pt x="6600994" y="202030"/>
                  <a:pt x="6599423" y="207934"/>
                  <a:pt x="6595301" y="213541"/>
                </a:cubicBezTo>
                <a:cubicBezTo>
                  <a:pt x="6591177" y="219149"/>
                  <a:pt x="6586513" y="218008"/>
                  <a:pt x="6581308" y="210121"/>
                </a:cubicBezTo>
                <a:cubicBezTo>
                  <a:pt x="6576103" y="202234"/>
                  <a:pt x="6571657" y="195064"/>
                  <a:pt x="6567971" y="188611"/>
                </a:cubicBezTo>
                <a:cubicBezTo>
                  <a:pt x="6567233" y="186041"/>
                  <a:pt x="6566952" y="183930"/>
                  <a:pt x="6567127" y="182280"/>
                </a:cubicBezTo>
                <a:lnTo>
                  <a:pt x="6568719" y="179284"/>
                </a:lnTo>
                <a:lnTo>
                  <a:pt x="6543321" y="181276"/>
                </a:lnTo>
                <a:cubicBezTo>
                  <a:pt x="6531289" y="205296"/>
                  <a:pt x="6523682" y="217901"/>
                  <a:pt x="6520499" y="219091"/>
                </a:cubicBezTo>
                <a:cubicBezTo>
                  <a:pt x="6557381" y="219134"/>
                  <a:pt x="6591210" y="219134"/>
                  <a:pt x="6621984" y="219091"/>
                </a:cubicBezTo>
                <a:cubicBezTo>
                  <a:pt x="6623547" y="210630"/>
                  <a:pt x="6625211" y="195838"/>
                  <a:pt x="6626975" y="174715"/>
                </a:cubicBezTo>
                <a:close/>
                <a:moveTo>
                  <a:pt x="3588500" y="174715"/>
                </a:moveTo>
                <a:lnTo>
                  <a:pt x="3538081" y="178669"/>
                </a:lnTo>
                <a:lnTo>
                  <a:pt x="3542564" y="179856"/>
                </a:lnTo>
                <a:cubicBezTo>
                  <a:pt x="3554230" y="184302"/>
                  <a:pt x="3560554" y="189626"/>
                  <a:pt x="3561537" y="195828"/>
                </a:cubicBezTo>
                <a:cubicBezTo>
                  <a:pt x="3562519" y="202030"/>
                  <a:pt x="3560949" y="207934"/>
                  <a:pt x="3556826" y="213541"/>
                </a:cubicBezTo>
                <a:cubicBezTo>
                  <a:pt x="3552703" y="219149"/>
                  <a:pt x="3548039" y="218008"/>
                  <a:pt x="3542833" y="210121"/>
                </a:cubicBezTo>
                <a:cubicBezTo>
                  <a:pt x="3537628" y="202234"/>
                  <a:pt x="3533182" y="195064"/>
                  <a:pt x="3529497" y="188611"/>
                </a:cubicBezTo>
                <a:cubicBezTo>
                  <a:pt x="3528758" y="186041"/>
                  <a:pt x="3528477" y="183930"/>
                  <a:pt x="3528652" y="182280"/>
                </a:cubicBezTo>
                <a:lnTo>
                  <a:pt x="3530244" y="179284"/>
                </a:lnTo>
                <a:lnTo>
                  <a:pt x="3504846" y="181276"/>
                </a:lnTo>
                <a:cubicBezTo>
                  <a:pt x="3492815" y="205296"/>
                  <a:pt x="3485207" y="217901"/>
                  <a:pt x="3482024" y="219091"/>
                </a:cubicBezTo>
                <a:cubicBezTo>
                  <a:pt x="3518907" y="219134"/>
                  <a:pt x="3552735" y="219134"/>
                  <a:pt x="3583509" y="219091"/>
                </a:cubicBezTo>
                <a:cubicBezTo>
                  <a:pt x="3585072" y="210630"/>
                  <a:pt x="3586736" y="195838"/>
                  <a:pt x="3588500" y="174715"/>
                </a:cubicBezTo>
                <a:close/>
                <a:moveTo>
                  <a:pt x="4169597" y="171951"/>
                </a:moveTo>
                <a:cubicBezTo>
                  <a:pt x="4158870" y="172819"/>
                  <a:pt x="4150062" y="176497"/>
                  <a:pt x="4143172" y="182986"/>
                </a:cubicBezTo>
                <a:cubicBezTo>
                  <a:pt x="4136281" y="189475"/>
                  <a:pt x="4132621" y="197746"/>
                  <a:pt x="4132191" y="207798"/>
                </a:cubicBezTo>
                <a:cubicBezTo>
                  <a:pt x="4131775" y="217836"/>
                  <a:pt x="4133442" y="226602"/>
                  <a:pt x="4137192" y="234095"/>
                </a:cubicBezTo>
                <a:cubicBezTo>
                  <a:pt x="4140941" y="241587"/>
                  <a:pt x="4147671" y="246133"/>
                  <a:pt x="4157379" y="247732"/>
                </a:cubicBezTo>
                <a:cubicBezTo>
                  <a:pt x="4167087" y="249331"/>
                  <a:pt x="4177247" y="249116"/>
                  <a:pt x="4187859" y="247087"/>
                </a:cubicBezTo>
                <a:cubicBezTo>
                  <a:pt x="4198471" y="245058"/>
                  <a:pt x="4205896" y="239415"/>
                  <a:pt x="4210133" y="230158"/>
                </a:cubicBezTo>
                <a:cubicBezTo>
                  <a:pt x="4214371" y="220902"/>
                  <a:pt x="4215858" y="211760"/>
                  <a:pt x="4214597" y="202733"/>
                </a:cubicBezTo>
                <a:cubicBezTo>
                  <a:pt x="4213334" y="193705"/>
                  <a:pt x="4208201" y="186102"/>
                  <a:pt x="4199195" y="179921"/>
                </a:cubicBezTo>
                <a:cubicBezTo>
                  <a:pt x="4190189" y="173740"/>
                  <a:pt x="4180323" y="171084"/>
                  <a:pt x="4169597" y="171951"/>
                </a:cubicBezTo>
                <a:close/>
                <a:moveTo>
                  <a:pt x="5186074" y="171526"/>
                </a:moveTo>
                <a:cubicBezTo>
                  <a:pt x="5189873" y="171731"/>
                  <a:pt x="5193478" y="173181"/>
                  <a:pt x="5196892" y="175877"/>
                </a:cubicBezTo>
                <a:cubicBezTo>
                  <a:pt x="5203717" y="181269"/>
                  <a:pt x="5209381" y="186661"/>
                  <a:pt x="5213884" y="192053"/>
                </a:cubicBezTo>
                <a:cubicBezTo>
                  <a:pt x="5219749" y="198305"/>
                  <a:pt x="5220033" y="203098"/>
                  <a:pt x="5214734" y="206432"/>
                </a:cubicBezTo>
                <a:cubicBezTo>
                  <a:pt x="5209436" y="209766"/>
                  <a:pt x="5204814" y="215381"/>
                  <a:pt x="5200870" y="223275"/>
                </a:cubicBezTo>
                <a:cubicBezTo>
                  <a:pt x="5196927" y="231169"/>
                  <a:pt x="5190470" y="245208"/>
                  <a:pt x="5181501" y="265392"/>
                </a:cubicBezTo>
                <a:cubicBezTo>
                  <a:pt x="5172531" y="285576"/>
                  <a:pt x="5163869" y="299805"/>
                  <a:pt x="5155516" y="308079"/>
                </a:cubicBezTo>
                <a:cubicBezTo>
                  <a:pt x="5147163" y="316354"/>
                  <a:pt x="5141846" y="314109"/>
                  <a:pt x="5139567" y="301347"/>
                </a:cubicBezTo>
                <a:cubicBezTo>
                  <a:pt x="5137286" y="288584"/>
                  <a:pt x="5140222" y="277183"/>
                  <a:pt x="5148375" y="267145"/>
                </a:cubicBezTo>
                <a:cubicBezTo>
                  <a:pt x="5156527" y="257107"/>
                  <a:pt x="5163726" y="243616"/>
                  <a:pt x="5169971" y="226674"/>
                </a:cubicBezTo>
                <a:cubicBezTo>
                  <a:pt x="5176216" y="209731"/>
                  <a:pt x="5178367" y="200883"/>
                  <a:pt x="5176424" y="200130"/>
                </a:cubicBezTo>
                <a:cubicBezTo>
                  <a:pt x="5174481" y="199377"/>
                  <a:pt x="5163880" y="200560"/>
                  <a:pt x="5144621" y="203679"/>
                </a:cubicBezTo>
                <a:cubicBezTo>
                  <a:pt x="5125362" y="206798"/>
                  <a:pt x="5111635" y="209949"/>
                  <a:pt x="5103440" y="213133"/>
                </a:cubicBezTo>
                <a:cubicBezTo>
                  <a:pt x="5095244" y="216316"/>
                  <a:pt x="5085597" y="212932"/>
                  <a:pt x="5074497" y="202980"/>
                </a:cubicBezTo>
                <a:cubicBezTo>
                  <a:pt x="5063399" y="193028"/>
                  <a:pt x="5064521" y="188507"/>
                  <a:pt x="5077864" y="189418"/>
                </a:cubicBezTo>
                <a:cubicBezTo>
                  <a:pt x="5091207" y="190328"/>
                  <a:pt x="5108491" y="189238"/>
                  <a:pt x="5129715" y="186148"/>
                </a:cubicBezTo>
                <a:cubicBezTo>
                  <a:pt x="5150938" y="183058"/>
                  <a:pt x="5165734" y="179225"/>
                  <a:pt x="5174101" y="174651"/>
                </a:cubicBezTo>
                <a:cubicBezTo>
                  <a:pt x="5178285" y="172364"/>
                  <a:pt x="5182276" y="171322"/>
                  <a:pt x="5186074" y="171526"/>
                </a:cubicBezTo>
                <a:close/>
                <a:moveTo>
                  <a:pt x="2180063" y="169628"/>
                </a:moveTo>
                <a:cubicBezTo>
                  <a:pt x="2182962" y="169793"/>
                  <a:pt x="2186437" y="170571"/>
                  <a:pt x="2190488" y="171962"/>
                </a:cubicBezTo>
                <a:cubicBezTo>
                  <a:pt x="2199020" y="174084"/>
                  <a:pt x="2204832" y="177501"/>
                  <a:pt x="2207922" y="182212"/>
                </a:cubicBezTo>
                <a:cubicBezTo>
                  <a:pt x="2211012" y="186922"/>
                  <a:pt x="2211858" y="191798"/>
                  <a:pt x="2210460" y="196839"/>
                </a:cubicBezTo>
                <a:cubicBezTo>
                  <a:pt x="2209062" y="201879"/>
                  <a:pt x="2204803" y="202704"/>
                  <a:pt x="2197683" y="199312"/>
                </a:cubicBezTo>
                <a:cubicBezTo>
                  <a:pt x="2190563" y="195921"/>
                  <a:pt x="2183813" y="190880"/>
                  <a:pt x="2177431" y="184191"/>
                </a:cubicBezTo>
                <a:cubicBezTo>
                  <a:pt x="2171050" y="177501"/>
                  <a:pt x="2169605" y="173095"/>
                  <a:pt x="2173097" y="170973"/>
                </a:cubicBezTo>
                <a:cubicBezTo>
                  <a:pt x="2174843" y="169911"/>
                  <a:pt x="2177165" y="169463"/>
                  <a:pt x="2180063" y="169628"/>
                </a:cubicBezTo>
                <a:close/>
                <a:moveTo>
                  <a:pt x="2878231" y="150879"/>
                </a:moveTo>
                <a:cubicBezTo>
                  <a:pt x="2880819" y="151017"/>
                  <a:pt x="2884201" y="151929"/>
                  <a:pt x="2888375" y="153614"/>
                </a:cubicBezTo>
                <a:cubicBezTo>
                  <a:pt x="2905074" y="160354"/>
                  <a:pt x="2913424" y="168255"/>
                  <a:pt x="2913424" y="177318"/>
                </a:cubicBezTo>
                <a:cubicBezTo>
                  <a:pt x="2913424" y="186869"/>
                  <a:pt x="2911051" y="193096"/>
                  <a:pt x="2906304" y="196000"/>
                </a:cubicBezTo>
                <a:cubicBezTo>
                  <a:pt x="2901557" y="198904"/>
                  <a:pt x="2897399" y="198520"/>
                  <a:pt x="2893828" y="194849"/>
                </a:cubicBezTo>
                <a:cubicBezTo>
                  <a:pt x="2890257" y="191178"/>
                  <a:pt x="2884435" y="183069"/>
                  <a:pt x="2876362" y="170521"/>
                </a:cubicBezTo>
                <a:cubicBezTo>
                  <a:pt x="2869844" y="157012"/>
                  <a:pt x="2870467" y="150465"/>
                  <a:pt x="2878231" y="150879"/>
                </a:cubicBezTo>
                <a:close/>
                <a:moveTo>
                  <a:pt x="6241923" y="134168"/>
                </a:moveTo>
                <a:cubicBezTo>
                  <a:pt x="6258012" y="136047"/>
                  <a:pt x="6269061" y="140055"/>
                  <a:pt x="6275069" y="146193"/>
                </a:cubicBezTo>
                <a:cubicBezTo>
                  <a:pt x="6281079" y="152330"/>
                  <a:pt x="6282925" y="158618"/>
                  <a:pt x="6280609" y="165057"/>
                </a:cubicBezTo>
                <a:cubicBezTo>
                  <a:pt x="6278293" y="171496"/>
                  <a:pt x="6272761" y="173762"/>
                  <a:pt x="6264013" y="171854"/>
                </a:cubicBezTo>
                <a:cubicBezTo>
                  <a:pt x="6255266" y="169947"/>
                  <a:pt x="6245192" y="163759"/>
                  <a:pt x="6233791" y="153291"/>
                </a:cubicBezTo>
                <a:cubicBezTo>
                  <a:pt x="6223122" y="138664"/>
                  <a:pt x="6225833" y="132290"/>
                  <a:pt x="6241923" y="134168"/>
                </a:cubicBezTo>
                <a:close/>
                <a:moveTo>
                  <a:pt x="5516900" y="126124"/>
                </a:moveTo>
                <a:cubicBezTo>
                  <a:pt x="5499405" y="129723"/>
                  <a:pt x="5484161" y="132663"/>
                  <a:pt x="5471170" y="134943"/>
                </a:cubicBezTo>
                <a:cubicBezTo>
                  <a:pt x="5472030" y="147806"/>
                  <a:pt x="5472840" y="159206"/>
                  <a:pt x="5473600" y="169144"/>
                </a:cubicBezTo>
                <a:cubicBezTo>
                  <a:pt x="5485359" y="168370"/>
                  <a:pt x="5499792" y="166757"/>
                  <a:pt x="5516900" y="164304"/>
                </a:cubicBezTo>
                <a:close/>
                <a:moveTo>
                  <a:pt x="5134877" y="119240"/>
                </a:moveTo>
                <a:cubicBezTo>
                  <a:pt x="5145317" y="119240"/>
                  <a:pt x="5154559" y="120491"/>
                  <a:pt x="5162603" y="122994"/>
                </a:cubicBezTo>
                <a:cubicBezTo>
                  <a:pt x="5170649" y="125496"/>
                  <a:pt x="5176148" y="130236"/>
                  <a:pt x="5179102" y="137212"/>
                </a:cubicBezTo>
                <a:cubicBezTo>
                  <a:pt x="5182056" y="144189"/>
                  <a:pt x="5182587" y="150832"/>
                  <a:pt x="5180694" y="157141"/>
                </a:cubicBezTo>
                <a:cubicBezTo>
                  <a:pt x="5178801" y="163451"/>
                  <a:pt x="5172101" y="163573"/>
                  <a:pt x="5160593" y="157507"/>
                </a:cubicBezTo>
                <a:cubicBezTo>
                  <a:pt x="5149085" y="151441"/>
                  <a:pt x="5138943" y="144508"/>
                  <a:pt x="5130166" y="136707"/>
                </a:cubicBezTo>
                <a:cubicBezTo>
                  <a:pt x="5121548" y="125062"/>
                  <a:pt x="5123118" y="119240"/>
                  <a:pt x="5134877" y="119240"/>
                </a:cubicBezTo>
                <a:close/>
                <a:moveTo>
                  <a:pt x="6575925" y="115916"/>
                </a:moveTo>
                <a:cubicBezTo>
                  <a:pt x="6577522" y="115804"/>
                  <a:pt x="6579514" y="116112"/>
                  <a:pt x="6581900" y="116842"/>
                </a:cubicBezTo>
                <a:cubicBezTo>
                  <a:pt x="6591443" y="119760"/>
                  <a:pt x="6597993" y="123575"/>
                  <a:pt x="6601549" y="128285"/>
                </a:cubicBezTo>
                <a:cubicBezTo>
                  <a:pt x="6605106" y="132996"/>
                  <a:pt x="6605307" y="139213"/>
                  <a:pt x="6602151" y="146935"/>
                </a:cubicBezTo>
                <a:cubicBezTo>
                  <a:pt x="6598997" y="154657"/>
                  <a:pt x="6593874" y="154790"/>
                  <a:pt x="6586783" y="147333"/>
                </a:cubicBezTo>
                <a:cubicBezTo>
                  <a:pt x="6579691" y="139876"/>
                  <a:pt x="6574827" y="133530"/>
                  <a:pt x="6572187" y="128296"/>
                </a:cubicBezTo>
                <a:cubicBezTo>
                  <a:pt x="6569886" y="120380"/>
                  <a:pt x="6571132" y="116254"/>
                  <a:pt x="6575925" y="115916"/>
                </a:cubicBezTo>
                <a:close/>
                <a:moveTo>
                  <a:pt x="3537450" y="115916"/>
                </a:moveTo>
                <a:cubicBezTo>
                  <a:pt x="3539047" y="115804"/>
                  <a:pt x="3541039" y="116112"/>
                  <a:pt x="3543425" y="116842"/>
                </a:cubicBezTo>
                <a:cubicBezTo>
                  <a:pt x="3552968" y="119760"/>
                  <a:pt x="3559518" y="123575"/>
                  <a:pt x="3563075" y="128285"/>
                </a:cubicBezTo>
                <a:cubicBezTo>
                  <a:pt x="3566631" y="132996"/>
                  <a:pt x="3566832" y="139213"/>
                  <a:pt x="3563677" y="146935"/>
                </a:cubicBezTo>
                <a:cubicBezTo>
                  <a:pt x="3560522" y="154657"/>
                  <a:pt x="3555399" y="154790"/>
                  <a:pt x="3548308" y="147333"/>
                </a:cubicBezTo>
                <a:cubicBezTo>
                  <a:pt x="3541216" y="139876"/>
                  <a:pt x="3536351" y="133530"/>
                  <a:pt x="3533713" y="128296"/>
                </a:cubicBezTo>
                <a:cubicBezTo>
                  <a:pt x="3531411" y="120380"/>
                  <a:pt x="3532657" y="116254"/>
                  <a:pt x="3537450" y="115916"/>
                </a:cubicBezTo>
                <a:close/>
                <a:moveTo>
                  <a:pt x="2158027" y="108661"/>
                </a:moveTo>
                <a:lnTo>
                  <a:pt x="2150108" y="119982"/>
                </a:lnTo>
                <a:lnTo>
                  <a:pt x="2142591" y="128136"/>
                </a:lnTo>
                <a:lnTo>
                  <a:pt x="2146144" y="127307"/>
                </a:lnTo>
                <a:cubicBezTo>
                  <a:pt x="2153264" y="128210"/>
                  <a:pt x="2157086" y="128181"/>
                  <a:pt x="2157609" y="127221"/>
                </a:cubicBezTo>
                <a:cubicBezTo>
                  <a:pt x="2158133" y="126260"/>
                  <a:pt x="2158194" y="122442"/>
                  <a:pt x="2157792" y="115766"/>
                </a:cubicBezTo>
                <a:close/>
                <a:moveTo>
                  <a:pt x="6619145" y="107127"/>
                </a:moveTo>
                <a:cubicBezTo>
                  <a:pt x="6616205" y="107172"/>
                  <a:pt x="6612326" y="107639"/>
                  <a:pt x="6607507" y="108528"/>
                </a:cubicBezTo>
                <a:cubicBezTo>
                  <a:pt x="6597871" y="110306"/>
                  <a:pt x="6583846" y="112034"/>
                  <a:pt x="6565433" y="113712"/>
                </a:cubicBezTo>
                <a:cubicBezTo>
                  <a:pt x="6561576" y="126088"/>
                  <a:pt x="6556499" y="140966"/>
                  <a:pt x="6550204" y="158346"/>
                </a:cubicBezTo>
                <a:cubicBezTo>
                  <a:pt x="6575085" y="157500"/>
                  <a:pt x="6600697" y="155836"/>
                  <a:pt x="6627039" y="153356"/>
                </a:cubicBezTo>
                <a:cubicBezTo>
                  <a:pt x="6627899" y="124890"/>
                  <a:pt x="6627269" y="109858"/>
                  <a:pt x="6625146" y="108259"/>
                </a:cubicBezTo>
                <a:cubicBezTo>
                  <a:pt x="6624085" y="107460"/>
                  <a:pt x="6622085" y="107082"/>
                  <a:pt x="6619145" y="107127"/>
                </a:cubicBezTo>
                <a:close/>
                <a:moveTo>
                  <a:pt x="3580670" y="107127"/>
                </a:moveTo>
                <a:cubicBezTo>
                  <a:pt x="3577730" y="107172"/>
                  <a:pt x="3573851" y="107639"/>
                  <a:pt x="3569033" y="108528"/>
                </a:cubicBezTo>
                <a:cubicBezTo>
                  <a:pt x="3559396" y="110306"/>
                  <a:pt x="3545372" y="112034"/>
                  <a:pt x="3526959" y="113712"/>
                </a:cubicBezTo>
                <a:cubicBezTo>
                  <a:pt x="3523101" y="126088"/>
                  <a:pt x="3518025" y="140966"/>
                  <a:pt x="3511729" y="158346"/>
                </a:cubicBezTo>
                <a:cubicBezTo>
                  <a:pt x="3536610" y="157500"/>
                  <a:pt x="3562221" y="155836"/>
                  <a:pt x="3588564" y="153356"/>
                </a:cubicBezTo>
                <a:cubicBezTo>
                  <a:pt x="3589425" y="124890"/>
                  <a:pt x="3588794" y="109858"/>
                  <a:pt x="3586671" y="108259"/>
                </a:cubicBezTo>
                <a:cubicBezTo>
                  <a:pt x="3585610" y="107460"/>
                  <a:pt x="3583610" y="107082"/>
                  <a:pt x="3580670" y="107127"/>
                </a:cubicBezTo>
                <a:close/>
                <a:moveTo>
                  <a:pt x="4028516" y="102774"/>
                </a:moveTo>
                <a:cubicBezTo>
                  <a:pt x="4036924" y="102150"/>
                  <a:pt x="4044384" y="104721"/>
                  <a:pt x="4050896" y="110486"/>
                </a:cubicBezTo>
                <a:cubicBezTo>
                  <a:pt x="4059579" y="118172"/>
                  <a:pt x="4061372" y="123367"/>
                  <a:pt x="4056274" y="126070"/>
                </a:cubicBezTo>
                <a:cubicBezTo>
                  <a:pt x="4051176" y="128773"/>
                  <a:pt x="4043636" y="130350"/>
                  <a:pt x="4033656" y="130802"/>
                </a:cubicBezTo>
                <a:cubicBezTo>
                  <a:pt x="4023675" y="131254"/>
                  <a:pt x="4012317" y="132161"/>
                  <a:pt x="3999583" y="133523"/>
                </a:cubicBezTo>
                <a:cubicBezTo>
                  <a:pt x="3986849" y="134885"/>
                  <a:pt x="3976352" y="135846"/>
                  <a:pt x="3968092" y="136405"/>
                </a:cubicBezTo>
                <a:cubicBezTo>
                  <a:pt x="3972581" y="141252"/>
                  <a:pt x="3974144" y="145379"/>
                  <a:pt x="3972782" y="148785"/>
                </a:cubicBezTo>
                <a:cubicBezTo>
                  <a:pt x="3971419" y="152190"/>
                  <a:pt x="3970960" y="160906"/>
                  <a:pt x="3971405" y="174930"/>
                </a:cubicBezTo>
                <a:cubicBezTo>
                  <a:pt x="3971849" y="188955"/>
                  <a:pt x="3972749" y="202966"/>
                  <a:pt x="3974104" y="216962"/>
                </a:cubicBezTo>
                <a:cubicBezTo>
                  <a:pt x="3975460" y="230958"/>
                  <a:pt x="3975904" y="243308"/>
                  <a:pt x="3975438" y="254013"/>
                </a:cubicBezTo>
                <a:cubicBezTo>
                  <a:pt x="3974972" y="264718"/>
                  <a:pt x="3973552" y="273864"/>
                  <a:pt x="3971179" y="281450"/>
                </a:cubicBezTo>
                <a:cubicBezTo>
                  <a:pt x="3968806" y="289036"/>
                  <a:pt x="3963539" y="296761"/>
                  <a:pt x="3955380" y="304627"/>
                </a:cubicBezTo>
                <a:cubicBezTo>
                  <a:pt x="3947220" y="312493"/>
                  <a:pt x="3941936" y="312930"/>
                  <a:pt x="3939527" y="305939"/>
                </a:cubicBezTo>
                <a:cubicBezTo>
                  <a:pt x="3937117" y="298948"/>
                  <a:pt x="3933109" y="292219"/>
                  <a:pt x="3927502" y="285752"/>
                </a:cubicBezTo>
                <a:cubicBezTo>
                  <a:pt x="3921895" y="279284"/>
                  <a:pt x="3916657" y="273082"/>
                  <a:pt x="3911789" y="267145"/>
                </a:cubicBezTo>
                <a:cubicBezTo>
                  <a:pt x="3906920" y="261208"/>
                  <a:pt x="3910527" y="259588"/>
                  <a:pt x="3922609" y="262284"/>
                </a:cubicBezTo>
                <a:cubicBezTo>
                  <a:pt x="3934690" y="264980"/>
                  <a:pt x="3941441" y="265758"/>
                  <a:pt x="3942861" y="264618"/>
                </a:cubicBezTo>
                <a:cubicBezTo>
                  <a:pt x="3944280" y="263478"/>
                  <a:pt x="3945212" y="256293"/>
                  <a:pt x="3945657" y="243064"/>
                </a:cubicBezTo>
                <a:cubicBezTo>
                  <a:pt x="3946101" y="229836"/>
                  <a:pt x="3946324" y="216022"/>
                  <a:pt x="3946324" y="201625"/>
                </a:cubicBezTo>
                <a:cubicBezTo>
                  <a:pt x="3946324" y="187442"/>
                  <a:pt x="3945897" y="174321"/>
                  <a:pt x="3945044" y="162261"/>
                </a:cubicBezTo>
                <a:cubicBezTo>
                  <a:pt x="3944191" y="150201"/>
                  <a:pt x="3942803" y="143102"/>
                  <a:pt x="3940882" y="140966"/>
                </a:cubicBezTo>
                <a:cubicBezTo>
                  <a:pt x="3912904" y="146272"/>
                  <a:pt x="3893813" y="150298"/>
                  <a:pt x="3883611" y="153044"/>
                </a:cubicBezTo>
                <a:cubicBezTo>
                  <a:pt x="3873407" y="155790"/>
                  <a:pt x="3864886" y="153316"/>
                  <a:pt x="3858046" y="145623"/>
                </a:cubicBezTo>
                <a:cubicBezTo>
                  <a:pt x="3851205" y="137929"/>
                  <a:pt x="3850961" y="134082"/>
                  <a:pt x="3857314" y="134082"/>
                </a:cubicBezTo>
                <a:cubicBezTo>
                  <a:pt x="3860670" y="134082"/>
                  <a:pt x="3869819" y="132727"/>
                  <a:pt x="3884761" y="130017"/>
                </a:cubicBezTo>
                <a:cubicBezTo>
                  <a:pt x="3899704" y="127307"/>
                  <a:pt x="3922931" y="123288"/>
                  <a:pt x="3954444" y="117960"/>
                </a:cubicBezTo>
                <a:cubicBezTo>
                  <a:pt x="3985957" y="112633"/>
                  <a:pt x="4007739" y="108134"/>
                  <a:pt x="4019792" y="104463"/>
                </a:cubicBezTo>
                <a:cubicBezTo>
                  <a:pt x="4022806" y="103545"/>
                  <a:pt x="4025713" y="102982"/>
                  <a:pt x="4028516" y="102774"/>
                </a:cubicBezTo>
                <a:close/>
                <a:moveTo>
                  <a:pt x="1885391" y="102774"/>
                </a:moveTo>
                <a:cubicBezTo>
                  <a:pt x="1893799" y="102150"/>
                  <a:pt x="1901259" y="104721"/>
                  <a:pt x="1907771" y="110486"/>
                </a:cubicBezTo>
                <a:cubicBezTo>
                  <a:pt x="1916454" y="118172"/>
                  <a:pt x="1918247" y="123367"/>
                  <a:pt x="1913149" y="126070"/>
                </a:cubicBezTo>
                <a:cubicBezTo>
                  <a:pt x="1908051" y="128773"/>
                  <a:pt x="1900512" y="130350"/>
                  <a:pt x="1890531" y="130802"/>
                </a:cubicBezTo>
                <a:cubicBezTo>
                  <a:pt x="1880550" y="131254"/>
                  <a:pt x="1869193" y="132161"/>
                  <a:pt x="1856458" y="133523"/>
                </a:cubicBezTo>
                <a:cubicBezTo>
                  <a:pt x="1843724" y="134885"/>
                  <a:pt x="1833227" y="135846"/>
                  <a:pt x="1824967" y="136405"/>
                </a:cubicBezTo>
                <a:cubicBezTo>
                  <a:pt x="1829456" y="141252"/>
                  <a:pt x="1831019" y="145379"/>
                  <a:pt x="1829657" y="148785"/>
                </a:cubicBezTo>
                <a:cubicBezTo>
                  <a:pt x="1828294" y="152190"/>
                  <a:pt x="1827835" y="160906"/>
                  <a:pt x="1828280" y="174930"/>
                </a:cubicBezTo>
                <a:cubicBezTo>
                  <a:pt x="1828725" y="188955"/>
                  <a:pt x="1829624" y="202966"/>
                  <a:pt x="1830979" y="216962"/>
                </a:cubicBezTo>
                <a:cubicBezTo>
                  <a:pt x="1832335" y="230958"/>
                  <a:pt x="1832779" y="243308"/>
                  <a:pt x="1832313" y="254013"/>
                </a:cubicBezTo>
                <a:cubicBezTo>
                  <a:pt x="1831847" y="264718"/>
                  <a:pt x="1830427" y="273864"/>
                  <a:pt x="1828054" y="281450"/>
                </a:cubicBezTo>
                <a:cubicBezTo>
                  <a:pt x="1825681" y="289036"/>
                  <a:pt x="1820414" y="296761"/>
                  <a:pt x="1812255" y="304627"/>
                </a:cubicBezTo>
                <a:cubicBezTo>
                  <a:pt x="1804095" y="312493"/>
                  <a:pt x="1798811" y="312930"/>
                  <a:pt x="1796402" y="305939"/>
                </a:cubicBezTo>
                <a:cubicBezTo>
                  <a:pt x="1793992" y="298948"/>
                  <a:pt x="1789984" y="292219"/>
                  <a:pt x="1784377" y="285752"/>
                </a:cubicBezTo>
                <a:cubicBezTo>
                  <a:pt x="1778770" y="279284"/>
                  <a:pt x="1773533" y="273082"/>
                  <a:pt x="1768664" y="267145"/>
                </a:cubicBezTo>
                <a:cubicBezTo>
                  <a:pt x="1763796" y="261208"/>
                  <a:pt x="1767402" y="259588"/>
                  <a:pt x="1779484" y="262284"/>
                </a:cubicBezTo>
                <a:cubicBezTo>
                  <a:pt x="1791565" y="264980"/>
                  <a:pt x="1798316" y="265758"/>
                  <a:pt x="1799736" y="264618"/>
                </a:cubicBezTo>
                <a:cubicBezTo>
                  <a:pt x="1801155" y="263478"/>
                  <a:pt x="1802087" y="256293"/>
                  <a:pt x="1802532" y="243064"/>
                </a:cubicBezTo>
                <a:cubicBezTo>
                  <a:pt x="1802977" y="229836"/>
                  <a:pt x="1803199" y="216022"/>
                  <a:pt x="1803199" y="201625"/>
                </a:cubicBezTo>
                <a:cubicBezTo>
                  <a:pt x="1803199" y="187442"/>
                  <a:pt x="1802772" y="174321"/>
                  <a:pt x="1801919" y="162261"/>
                </a:cubicBezTo>
                <a:cubicBezTo>
                  <a:pt x="1801066" y="150201"/>
                  <a:pt x="1799678" y="143102"/>
                  <a:pt x="1797757" y="140966"/>
                </a:cubicBezTo>
                <a:cubicBezTo>
                  <a:pt x="1769779" y="146272"/>
                  <a:pt x="1750689" y="150298"/>
                  <a:pt x="1740486" y="153044"/>
                </a:cubicBezTo>
                <a:cubicBezTo>
                  <a:pt x="1730282" y="155790"/>
                  <a:pt x="1721761" y="153316"/>
                  <a:pt x="1714921" y="145623"/>
                </a:cubicBezTo>
                <a:cubicBezTo>
                  <a:pt x="1708080" y="137929"/>
                  <a:pt x="1707836" y="134082"/>
                  <a:pt x="1714189" y="134082"/>
                </a:cubicBezTo>
                <a:cubicBezTo>
                  <a:pt x="1717545" y="134082"/>
                  <a:pt x="1726694" y="132727"/>
                  <a:pt x="1741636" y="130017"/>
                </a:cubicBezTo>
                <a:cubicBezTo>
                  <a:pt x="1756579" y="127307"/>
                  <a:pt x="1779806" y="123288"/>
                  <a:pt x="1811319" y="117960"/>
                </a:cubicBezTo>
                <a:cubicBezTo>
                  <a:pt x="1842832" y="112633"/>
                  <a:pt x="1864614" y="108134"/>
                  <a:pt x="1876667" y="104463"/>
                </a:cubicBezTo>
                <a:cubicBezTo>
                  <a:pt x="1879681" y="103545"/>
                  <a:pt x="1882589" y="102982"/>
                  <a:pt x="1885391" y="102774"/>
                </a:cubicBezTo>
                <a:close/>
                <a:moveTo>
                  <a:pt x="1518369" y="97773"/>
                </a:moveTo>
                <a:lnTo>
                  <a:pt x="1451041" y="197516"/>
                </a:lnTo>
                <a:lnTo>
                  <a:pt x="1518369" y="197516"/>
                </a:lnTo>
                <a:close/>
                <a:moveTo>
                  <a:pt x="5794895" y="87413"/>
                </a:moveTo>
                <a:cubicBezTo>
                  <a:pt x="5797778" y="86372"/>
                  <a:pt x="5802818" y="87778"/>
                  <a:pt x="5810017" y="91632"/>
                </a:cubicBezTo>
                <a:cubicBezTo>
                  <a:pt x="5824415" y="99340"/>
                  <a:pt x="5832091" y="108331"/>
                  <a:pt x="5833044" y="118606"/>
                </a:cubicBezTo>
                <a:cubicBezTo>
                  <a:pt x="5833997" y="128880"/>
                  <a:pt x="5830964" y="135402"/>
                  <a:pt x="5823945" y="138169"/>
                </a:cubicBezTo>
                <a:cubicBezTo>
                  <a:pt x="5816926" y="140937"/>
                  <a:pt x="5810877" y="136968"/>
                  <a:pt x="5805801" y="126263"/>
                </a:cubicBezTo>
                <a:cubicBezTo>
                  <a:pt x="5800724" y="115558"/>
                  <a:pt x="5796365" y="106097"/>
                  <a:pt x="5792723" y="97881"/>
                </a:cubicBezTo>
                <a:cubicBezTo>
                  <a:pt x="5791289" y="91944"/>
                  <a:pt x="5792013" y="88455"/>
                  <a:pt x="5794895" y="87413"/>
                </a:cubicBezTo>
                <a:close/>
                <a:moveTo>
                  <a:pt x="3834656" y="84394"/>
                </a:moveTo>
                <a:cubicBezTo>
                  <a:pt x="3837594" y="84322"/>
                  <a:pt x="3842451" y="85691"/>
                  <a:pt x="3849226" y="88502"/>
                </a:cubicBezTo>
                <a:cubicBezTo>
                  <a:pt x="3862778" y="94123"/>
                  <a:pt x="3867431" y="100297"/>
                  <a:pt x="3863186" y="107022"/>
                </a:cubicBezTo>
                <a:lnTo>
                  <a:pt x="3852388" y="120509"/>
                </a:lnTo>
                <a:cubicBezTo>
                  <a:pt x="3849147" y="124568"/>
                  <a:pt x="3840020" y="136821"/>
                  <a:pt x="3825006" y="157270"/>
                </a:cubicBezTo>
                <a:cubicBezTo>
                  <a:pt x="3835804" y="168485"/>
                  <a:pt x="3840515" y="178813"/>
                  <a:pt x="3839138" y="188256"/>
                </a:cubicBezTo>
                <a:cubicBezTo>
                  <a:pt x="3837761" y="197699"/>
                  <a:pt x="3836847" y="213448"/>
                  <a:pt x="3836395" y="235504"/>
                </a:cubicBezTo>
                <a:cubicBezTo>
                  <a:pt x="3835944" y="257559"/>
                  <a:pt x="3833029" y="274986"/>
                  <a:pt x="3827651" y="287784"/>
                </a:cubicBezTo>
                <a:cubicBezTo>
                  <a:pt x="3822274" y="300583"/>
                  <a:pt x="3816638" y="300246"/>
                  <a:pt x="3810744" y="286773"/>
                </a:cubicBezTo>
                <a:cubicBezTo>
                  <a:pt x="3804850" y="273301"/>
                  <a:pt x="3803255" y="263761"/>
                  <a:pt x="3805958" y="258154"/>
                </a:cubicBezTo>
                <a:cubicBezTo>
                  <a:pt x="3808661" y="252547"/>
                  <a:pt x="3810687" y="243910"/>
                  <a:pt x="3812035" y="232245"/>
                </a:cubicBezTo>
                <a:cubicBezTo>
                  <a:pt x="3813383" y="220579"/>
                  <a:pt x="3814057" y="207225"/>
                  <a:pt x="3814057" y="192182"/>
                </a:cubicBezTo>
                <a:cubicBezTo>
                  <a:pt x="3814057" y="177870"/>
                  <a:pt x="3813921" y="169797"/>
                  <a:pt x="3813648" y="167961"/>
                </a:cubicBezTo>
                <a:cubicBezTo>
                  <a:pt x="3811684" y="171417"/>
                  <a:pt x="3806245" y="177125"/>
                  <a:pt x="3797333" y="185083"/>
                </a:cubicBezTo>
                <a:cubicBezTo>
                  <a:pt x="3788420" y="193042"/>
                  <a:pt x="3777504" y="200051"/>
                  <a:pt x="3764583" y="206110"/>
                </a:cubicBezTo>
                <a:cubicBezTo>
                  <a:pt x="3751662" y="212168"/>
                  <a:pt x="3746654" y="212480"/>
                  <a:pt x="3749558" y="207045"/>
                </a:cubicBezTo>
                <a:cubicBezTo>
                  <a:pt x="3752462" y="201610"/>
                  <a:pt x="3759568" y="193687"/>
                  <a:pt x="3770875" y="183276"/>
                </a:cubicBezTo>
                <a:cubicBezTo>
                  <a:pt x="3782182" y="172865"/>
                  <a:pt x="3792676" y="161282"/>
                  <a:pt x="3802355" y="148527"/>
                </a:cubicBezTo>
                <a:cubicBezTo>
                  <a:pt x="3812035" y="135771"/>
                  <a:pt x="3819779" y="124127"/>
                  <a:pt x="3825586" y="113594"/>
                </a:cubicBezTo>
                <a:cubicBezTo>
                  <a:pt x="3831394" y="103061"/>
                  <a:pt x="3833398" y="94840"/>
                  <a:pt x="3831599" y="88932"/>
                </a:cubicBezTo>
                <a:cubicBezTo>
                  <a:pt x="3830699" y="85978"/>
                  <a:pt x="3831718" y="84465"/>
                  <a:pt x="3834656" y="84394"/>
                </a:cubicBezTo>
                <a:close/>
                <a:moveTo>
                  <a:pt x="1691531" y="84394"/>
                </a:moveTo>
                <a:cubicBezTo>
                  <a:pt x="1694469" y="84322"/>
                  <a:pt x="1699326" y="85691"/>
                  <a:pt x="1706101" y="88502"/>
                </a:cubicBezTo>
                <a:cubicBezTo>
                  <a:pt x="1719653" y="94123"/>
                  <a:pt x="1724306" y="100297"/>
                  <a:pt x="1720062" y="107022"/>
                </a:cubicBezTo>
                <a:lnTo>
                  <a:pt x="1709263" y="120509"/>
                </a:lnTo>
                <a:cubicBezTo>
                  <a:pt x="1706022" y="124568"/>
                  <a:pt x="1696895" y="136821"/>
                  <a:pt x="1681881" y="157270"/>
                </a:cubicBezTo>
                <a:cubicBezTo>
                  <a:pt x="1692679" y="168485"/>
                  <a:pt x="1697390" y="178813"/>
                  <a:pt x="1696013" y="188256"/>
                </a:cubicBezTo>
                <a:cubicBezTo>
                  <a:pt x="1694636" y="197699"/>
                  <a:pt x="1693722" y="213448"/>
                  <a:pt x="1693270" y="235504"/>
                </a:cubicBezTo>
                <a:cubicBezTo>
                  <a:pt x="1692819" y="257559"/>
                  <a:pt x="1689904" y="274986"/>
                  <a:pt x="1684526" y="287784"/>
                </a:cubicBezTo>
                <a:cubicBezTo>
                  <a:pt x="1679149" y="300583"/>
                  <a:pt x="1673513" y="300246"/>
                  <a:pt x="1667619" y="286773"/>
                </a:cubicBezTo>
                <a:cubicBezTo>
                  <a:pt x="1661726" y="273301"/>
                  <a:pt x="1660130" y="263761"/>
                  <a:pt x="1662833" y="258154"/>
                </a:cubicBezTo>
                <a:cubicBezTo>
                  <a:pt x="1665537" y="252547"/>
                  <a:pt x="1667562" y="243910"/>
                  <a:pt x="1668910" y="232245"/>
                </a:cubicBezTo>
                <a:cubicBezTo>
                  <a:pt x="1670258" y="220579"/>
                  <a:pt x="1670932" y="207225"/>
                  <a:pt x="1670932" y="192182"/>
                </a:cubicBezTo>
                <a:cubicBezTo>
                  <a:pt x="1670932" y="177870"/>
                  <a:pt x="1670796" y="169797"/>
                  <a:pt x="1670523" y="167961"/>
                </a:cubicBezTo>
                <a:cubicBezTo>
                  <a:pt x="1668559" y="171417"/>
                  <a:pt x="1663120" y="177125"/>
                  <a:pt x="1654208" y="185083"/>
                </a:cubicBezTo>
                <a:cubicBezTo>
                  <a:pt x="1645296" y="193042"/>
                  <a:pt x="1634380" y="200051"/>
                  <a:pt x="1621458" y="206110"/>
                </a:cubicBezTo>
                <a:cubicBezTo>
                  <a:pt x="1608538" y="212168"/>
                  <a:pt x="1603530" y="212480"/>
                  <a:pt x="1606434" y="207045"/>
                </a:cubicBezTo>
                <a:cubicBezTo>
                  <a:pt x="1609338" y="201610"/>
                  <a:pt x="1616444" y="193687"/>
                  <a:pt x="1627751" y="183276"/>
                </a:cubicBezTo>
                <a:cubicBezTo>
                  <a:pt x="1639058" y="172865"/>
                  <a:pt x="1649551" y="161282"/>
                  <a:pt x="1659230" y="148527"/>
                </a:cubicBezTo>
                <a:cubicBezTo>
                  <a:pt x="1668910" y="135771"/>
                  <a:pt x="1676654" y="124127"/>
                  <a:pt x="1682461" y="113594"/>
                </a:cubicBezTo>
                <a:cubicBezTo>
                  <a:pt x="1688269" y="103061"/>
                  <a:pt x="1690273" y="94840"/>
                  <a:pt x="1688474" y="88932"/>
                </a:cubicBezTo>
                <a:cubicBezTo>
                  <a:pt x="1687574" y="85978"/>
                  <a:pt x="1688593" y="84465"/>
                  <a:pt x="1691531" y="84394"/>
                </a:cubicBezTo>
                <a:close/>
                <a:moveTo>
                  <a:pt x="890844" y="81508"/>
                </a:moveTo>
                <a:cubicBezTo>
                  <a:pt x="900370" y="80625"/>
                  <a:pt x="907667" y="83006"/>
                  <a:pt x="912733" y="88653"/>
                </a:cubicBezTo>
                <a:cubicBezTo>
                  <a:pt x="919487" y="96181"/>
                  <a:pt x="914851" y="102279"/>
                  <a:pt x="898825" y="106947"/>
                </a:cubicBezTo>
                <a:cubicBezTo>
                  <a:pt x="882801" y="111615"/>
                  <a:pt x="868765" y="114573"/>
                  <a:pt x="856719" y="115820"/>
                </a:cubicBezTo>
                <a:cubicBezTo>
                  <a:pt x="863918" y="124137"/>
                  <a:pt x="864413" y="129454"/>
                  <a:pt x="858204" y="131770"/>
                </a:cubicBezTo>
                <a:cubicBezTo>
                  <a:pt x="851994" y="134086"/>
                  <a:pt x="843405" y="138112"/>
                  <a:pt x="832435" y="143848"/>
                </a:cubicBezTo>
                <a:cubicBezTo>
                  <a:pt x="842530" y="147849"/>
                  <a:pt x="852066" y="155241"/>
                  <a:pt x="861043" y="166025"/>
                </a:cubicBezTo>
                <a:lnTo>
                  <a:pt x="868829" y="169144"/>
                </a:lnTo>
                <a:cubicBezTo>
                  <a:pt x="892146" y="143676"/>
                  <a:pt x="903354" y="126962"/>
                  <a:pt x="902450" y="119004"/>
                </a:cubicBezTo>
                <a:cubicBezTo>
                  <a:pt x="901547" y="111045"/>
                  <a:pt x="905412" y="108535"/>
                  <a:pt x="914044" y="111475"/>
                </a:cubicBezTo>
                <a:cubicBezTo>
                  <a:pt x="922677" y="114415"/>
                  <a:pt x="929905" y="119491"/>
                  <a:pt x="935727" y="126704"/>
                </a:cubicBezTo>
                <a:cubicBezTo>
                  <a:pt x="941549" y="133917"/>
                  <a:pt x="940947" y="138929"/>
                  <a:pt x="933919" y="141740"/>
                </a:cubicBezTo>
                <a:cubicBezTo>
                  <a:pt x="926894" y="144551"/>
                  <a:pt x="909707" y="156482"/>
                  <a:pt x="882360" y="177533"/>
                </a:cubicBezTo>
                <a:cubicBezTo>
                  <a:pt x="913507" y="195702"/>
                  <a:pt x="935938" y="207440"/>
                  <a:pt x="949655" y="212746"/>
                </a:cubicBezTo>
                <a:cubicBezTo>
                  <a:pt x="963371" y="218051"/>
                  <a:pt x="979432" y="222755"/>
                  <a:pt x="997838" y="226856"/>
                </a:cubicBezTo>
                <a:cubicBezTo>
                  <a:pt x="1016243" y="230958"/>
                  <a:pt x="1018771" y="234991"/>
                  <a:pt x="1005420" y="238956"/>
                </a:cubicBezTo>
                <a:cubicBezTo>
                  <a:pt x="992070" y="242921"/>
                  <a:pt x="976951" y="246026"/>
                  <a:pt x="960065" y="248270"/>
                </a:cubicBezTo>
                <a:cubicBezTo>
                  <a:pt x="943180" y="250514"/>
                  <a:pt x="927119" y="243609"/>
                  <a:pt x="911883" y="227555"/>
                </a:cubicBezTo>
                <a:cubicBezTo>
                  <a:pt x="896645" y="211502"/>
                  <a:pt x="880961" y="196584"/>
                  <a:pt x="864829" y="182803"/>
                </a:cubicBezTo>
                <a:cubicBezTo>
                  <a:pt x="874723" y="204170"/>
                  <a:pt x="879671" y="223938"/>
                  <a:pt x="879671" y="242107"/>
                </a:cubicBezTo>
                <a:cubicBezTo>
                  <a:pt x="879671" y="259602"/>
                  <a:pt x="878011" y="273803"/>
                  <a:pt x="874691" y="284708"/>
                </a:cubicBezTo>
                <a:cubicBezTo>
                  <a:pt x="871372" y="295614"/>
                  <a:pt x="865557" y="304752"/>
                  <a:pt x="857246" y="312123"/>
                </a:cubicBezTo>
                <a:cubicBezTo>
                  <a:pt x="848936" y="319494"/>
                  <a:pt x="842415" y="319161"/>
                  <a:pt x="837683" y="311123"/>
                </a:cubicBezTo>
                <a:cubicBezTo>
                  <a:pt x="832950" y="303085"/>
                  <a:pt x="825017" y="294510"/>
                  <a:pt x="813882" y="285397"/>
                </a:cubicBezTo>
                <a:cubicBezTo>
                  <a:pt x="802747" y="276283"/>
                  <a:pt x="804152" y="273078"/>
                  <a:pt x="818097" y="275782"/>
                </a:cubicBezTo>
                <a:cubicBezTo>
                  <a:pt x="832044" y="278485"/>
                  <a:pt x="841268" y="278126"/>
                  <a:pt x="845770" y="274706"/>
                </a:cubicBezTo>
                <a:cubicBezTo>
                  <a:pt x="850273" y="271286"/>
                  <a:pt x="852747" y="261714"/>
                  <a:pt x="853192" y="245990"/>
                </a:cubicBezTo>
                <a:cubicBezTo>
                  <a:pt x="853636" y="230266"/>
                  <a:pt x="853077" y="217306"/>
                  <a:pt x="851514" y="207110"/>
                </a:cubicBezTo>
                <a:cubicBezTo>
                  <a:pt x="839554" y="222712"/>
                  <a:pt x="826673" y="235346"/>
                  <a:pt x="812870" y="245011"/>
                </a:cubicBezTo>
                <a:cubicBezTo>
                  <a:pt x="799068" y="254676"/>
                  <a:pt x="783104" y="261348"/>
                  <a:pt x="764978" y="265026"/>
                </a:cubicBezTo>
                <a:cubicBezTo>
                  <a:pt x="746852" y="268705"/>
                  <a:pt x="743661" y="266812"/>
                  <a:pt x="755405" y="259348"/>
                </a:cubicBezTo>
                <a:cubicBezTo>
                  <a:pt x="767151" y="251884"/>
                  <a:pt x="781225" y="242165"/>
                  <a:pt x="797630" y="230190"/>
                </a:cubicBezTo>
                <a:cubicBezTo>
                  <a:pt x="814036" y="218216"/>
                  <a:pt x="829179" y="203245"/>
                  <a:pt x="843060" y="185277"/>
                </a:cubicBezTo>
                <a:cubicBezTo>
                  <a:pt x="841497" y="181176"/>
                  <a:pt x="840350" y="177655"/>
                  <a:pt x="839618" y="174715"/>
                </a:cubicBezTo>
                <a:cubicBezTo>
                  <a:pt x="834843" y="181197"/>
                  <a:pt x="827125" y="188607"/>
                  <a:pt x="816463" y="196946"/>
                </a:cubicBezTo>
                <a:cubicBezTo>
                  <a:pt x="805800" y="205285"/>
                  <a:pt x="791822" y="211763"/>
                  <a:pt x="774528" y="216381"/>
                </a:cubicBezTo>
                <a:cubicBezTo>
                  <a:pt x="757234" y="220998"/>
                  <a:pt x="757288" y="217377"/>
                  <a:pt x="774690" y="205518"/>
                </a:cubicBezTo>
                <a:cubicBezTo>
                  <a:pt x="792091" y="193659"/>
                  <a:pt x="809031" y="177096"/>
                  <a:pt x="825508" y="155829"/>
                </a:cubicBezTo>
                <a:cubicBezTo>
                  <a:pt x="824175" y="153822"/>
                  <a:pt x="823049" y="152015"/>
                  <a:pt x="822131" y="150409"/>
                </a:cubicBezTo>
                <a:cubicBezTo>
                  <a:pt x="801896" y="162053"/>
                  <a:pt x="784581" y="168563"/>
                  <a:pt x="770183" y="169940"/>
                </a:cubicBezTo>
                <a:cubicBezTo>
                  <a:pt x="755785" y="171317"/>
                  <a:pt x="754455" y="168499"/>
                  <a:pt x="766193" y="161487"/>
                </a:cubicBezTo>
                <a:cubicBezTo>
                  <a:pt x="777930" y="154474"/>
                  <a:pt x="790181" y="146569"/>
                  <a:pt x="802943" y="137771"/>
                </a:cubicBezTo>
                <a:cubicBezTo>
                  <a:pt x="815706" y="128974"/>
                  <a:pt x="824582" y="122388"/>
                  <a:pt x="829573" y="118014"/>
                </a:cubicBezTo>
                <a:cubicBezTo>
                  <a:pt x="817986" y="118014"/>
                  <a:pt x="808566" y="115028"/>
                  <a:pt x="801309" y="109055"/>
                </a:cubicBezTo>
                <a:cubicBezTo>
                  <a:pt x="794053" y="103082"/>
                  <a:pt x="794978" y="99479"/>
                  <a:pt x="804083" y="98246"/>
                </a:cubicBezTo>
                <a:cubicBezTo>
                  <a:pt x="813190" y="97013"/>
                  <a:pt x="824544" y="95263"/>
                  <a:pt x="838145" y="92998"/>
                </a:cubicBezTo>
                <a:cubicBezTo>
                  <a:pt x="851747" y="90732"/>
                  <a:pt x="865890" y="87559"/>
                  <a:pt x="880574" y="83479"/>
                </a:cubicBezTo>
                <a:cubicBezTo>
                  <a:pt x="884246" y="82459"/>
                  <a:pt x="887668" y="81802"/>
                  <a:pt x="890844" y="81508"/>
                </a:cubicBezTo>
                <a:close/>
                <a:moveTo>
                  <a:pt x="6628066" y="79339"/>
                </a:moveTo>
                <a:cubicBezTo>
                  <a:pt x="6631927" y="79048"/>
                  <a:pt x="6635801" y="79869"/>
                  <a:pt x="6639687" y="81802"/>
                </a:cubicBezTo>
                <a:cubicBezTo>
                  <a:pt x="6647459" y="85666"/>
                  <a:pt x="6654285" y="90183"/>
                  <a:pt x="6660165" y="95353"/>
                </a:cubicBezTo>
                <a:cubicBezTo>
                  <a:pt x="6666045" y="100523"/>
                  <a:pt x="6666959" y="106037"/>
                  <a:pt x="6662907" y="111894"/>
                </a:cubicBezTo>
                <a:cubicBezTo>
                  <a:pt x="6658857" y="117752"/>
                  <a:pt x="6656831" y="130540"/>
                  <a:pt x="6656831" y="150258"/>
                </a:cubicBezTo>
                <a:cubicBezTo>
                  <a:pt x="6676233" y="149398"/>
                  <a:pt x="6693785" y="147831"/>
                  <a:pt x="6709488" y="145558"/>
                </a:cubicBezTo>
                <a:cubicBezTo>
                  <a:pt x="6725191" y="143285"/>
                  <a:pt x="6736989" y="147799"/>
                  <a:pt x="6744883" y="159099"/>
                </a:cubicBezTo>
                <a:cubicBezTo>
                  <a:pt x="6752777" y="170399"/>
                  <a:pt x="6751505" y="175827"/>
                  <a:pt x="6741065" y="175382"/>
                </a:cubicBezTo>
                <a:cubicBezTo>
                  <a:pt x="6730625" y="174938"/>
                  <a:pt x="6718913" y="174489"/>
                  <a:pt x="6705928" y="174038"/>
                </a:cubicBezTo>
                <a:cubicBezTo>
                  <a:pt x="6692943" y="173586"/>
                  <a:pt x="6676054" y="173360"/>
                  <a:pt x="6655261" y="173360"/>
                </a:cubicBezTo>
                <a:cubicBezTo>
                  <a:pt x="6654457" y="194526"/>
                  <a:pt x="6653181" y="210681"/>
                  <a:pt x="6651431" y="221823"/>
                </a:cubicBezTo>
                <a:cubicBezTo>
                  <a:pt x="6657039" y="221823"/>
                  <a:pt x="6666891" y="223035"/>
                  <a:pt x="6680987" y="225458"/>
                </a:cubicBezTo>
                <a:cubicBezTo>
                  <a:pt x="6695083" y="227882"/>
                  <a:pt x="6703354" y="234428"/>
                  <a:pt x="6705799" y="245097"/>
                </a:cubicBezTo>
                <a:cubicBezTo>
                  <a:pt x="6708245" y="255766"/>
                  <a:pt x="6703185" y="259280"/>
                  <a:pt x="6690623" y="255637"/>
                </a:cubicBezTo>
                <a:cubicBezTo>
                  <a:pt x="6678061" y="251995"/>
                  <a:pt x="6664251" y="248417"/>
                  <a:pt x="6649195" y="244904"/>
                </a:cubicBezTo>
                <a:cubicBezTo>
                  <a:pt x="6644161" y="273125"/>
                  <a:pt x="6635221" y="293900"/>
                  <a:pt x="6622371" y="307230"/>
                </a:cubicBezTo>
                <a:cubicBezTo>
                  <a:pt x="6609523" y="320559"/>
                  <a:pt x="6600473" y="322506"/>
                  <a:pt x="6595225" y="313070"/>
                </a:cubicBezTo>
                <a:cubicBezTo>
                  <a:pt x="6589977" y="303634"/>
                  <a:pt x="6582033" y="294384"/>
                  <a:pt x="6571391" y="285321"/>
                </a:cubicBezTo>
                <a:cubicBezTo>
                  <a:pt x="6560751" y="276258"/>
                  <a:pt x="6562873" y="273078"/>
                  <a:pt x="6577759" y="275782"/>
                </a:cubicBezTo>
                <a:cubicBezTo>
                  <a:pt x="6592644" y="278485"/>
                  <a:pt x="6602338" y="278320"/>
                  <a:pt x="6606841" y="275287"/>
                </a:cubicBezTo>
                <a:cubicBezTo>
                  <a:pt x="6611344" y="272254"/>
                  <a:pt x="6615359" y="261144"/>
                  <a:pt x="6618887" y="241957"/>
                </a:cubicBezTo>
                <a:cubicBezTo>
                  <a:pt x="6571421" y="239418"/>
                  <a:pt x="6540453" y="239469"/>
                  <a:pt x="6525983" y="242107"/>
                </a:cubicBezTo>
                <a:cubicBezTo>
                  <a:pt x="6511515" y="244746"/>
                  <a:pt x="6500268" y="248119"/>
                  <a:pt x="6492245" y="252228"/>
                </a:cubicBezTo>
                <a:cubicBezTo>
                  <a:pt x="6484221" y="256336"/>
                  <a:pt x="6478575" y="253221"/>
                  <a:pt x="6475305" y="242882"/>
                </a:cubicBezTo>
                <a:cubicBezTo>
                  <a:pt x="6472035" y="232542"/>
                  <a:pt x="6475022" y="225483"/>
                  <a:pt x="6484265" y="221705"/>
                </a:cubicBezTo>
                <a:cubicBezTo>
                  <a:pt x="6493507" y="217926"/>
                  <a:pt x="6504631" y="204959"/>
                  <a:pt x="6517637" y="182803"/>
                </a:cubicBezTo>
                <a:cubicBezTo>
                  <a:pt x="6488441" y="185485"/>
                  <a:pt x="6469269" y="187729"/>
                  <a:pt x="6460119" y="189536"/>
                </a:cubicBezTo>
                <a:cubicBezTo>
                  <a:pt x="6450970" y="191343"/>
                  <a:pt x="6441849" y="187496"/>
                  <a:pt x="6432757" y="177996"/>
                </a:cubicBezTo>
                <a:cubicBezTo>
                  <a:pt x="6423667" y="168495"/>
                  <a:pt x="6426075" y="164204"/>
                  <a:pt x="6439985" y="165122"/>
                </a:cubicBezTo>
                <a:cubicBezTo>
                  <a:pt x="6453895" y="166040"/>
                  <a:pt x="6482311" y="164785"/>
                  <a:pt x="6525231" y="161357"/>
                </a:cubicBezTo>
                <a:cubicBezTo>
                  <a:pt x="6536373" y="132634"/>
                  <a:pt x="6540145" y="113027"/>
                  <a:pt x="6536545" y="102537"/>
                </a:cubicBezTo>
                <a:cubicBezTo>
                  <a:pt x="6532946" y="92048"/>
                  <a:pt x="6534115" y="87287"/>
                  <a:pt x="6540051" y="88255"/>
                </a:cubicBezTo>
                <a:cubicBezTo>
                  <a:pt x="6545988" y="89223"/>
                  <a:pt x="6551107" y="90574"/>
                  <a:pt x="6555409" y="92309"/>
                </a:cubicBezTo>
                <a:cubicBezTo>
                  <a:pt x="6559711" y="94045"/>
                  <a:pt x="6569055" y="94274"/>
                  <a:pt x="6583437" y="92998"/>
                </a:cubicBezTo>
                <a:cubicBezTo>
                  <a:pt x="6597821" y="91721"/>
                  <a:pt x="6608849" y="88570"/>
                  <a:pt x="6616521" y="83544"/>
                </a:cubicBezTo>
                <a:cubicBezTo>
                  <a:pt x="6620357" y="81031"/>
                  <a:pt x="6624205" y="79629"/>
                  <a:pt x="6628066" y="79339"/>
                </a:cubicBezTo>
                <a:close/>
                <a:moveTo>
                  <a:pt x="3589591" y="79339"/>
                </a:moveTo>
                <a:cubicBezTo>
                  <a:pt x="3593452" y="79048"/>
                  <a:pt x="3597326" y="79869"/>
                  <a:pt x="3601212" y="81802"/>
                </a:cubicBezTo>
                <a:cubicBezTo>
                  <a:pt x="3608985" y="85666"/>
                  <a:pt x="3615811" y="90183"/>
                  <a:pt x="3621690" y="95353"/>
                </a:cubicBezTo>
                <a:cubicBezTo>
                  <a:pt x="3627569" y="100523"/>
                  <a:pt x="3628484" y="106037"/>
                  <a:pt x="3624433" y="111894"/>
                </a:cubicBezTo>
                <a:cubicBezTo>
                  <a:pt x="3620382" y="117752"/>
                  <a:pt x="3618356" y="130540"/>
                  <a:pt x="3618356" y="150258"/>
                </a:cubicBezTo>
                <a:cubicBezTo>
                  <a:pt x="3637758" y="149398"/>
                  <a:pt x="3655311" y="147831"/>
                  <a:pt x="3671013" y="145558"/>
                </a:cubicBezTo>
                <a:cubicBezTo>
                  <a:pt x="3686716" y="143285"/>
                  <a:pt x="3698514" y="147799"/>
                  <a:pt x="3706409" y="159099"/>
                </a:cubicBezTo>
                <a:cubicBezTo>
                  <a:pt x="3714303" y="170399"/>
                  <a:pt x="3713030" y="175827"/>
                  <a:pt x="3702590" y="175382"/>
                </a:cubicBezTo>
                <a:cubicBezTo>
                  <a:pt x="3692151" y="174938"/>
                  <a:pt x="3680438" y="174489"/>
                  <a:pt x="3667453" y="174038"/>
                </a:cubicBezTo>
                <a:cubicBezTo>
                  <a:pt x="3654468" y="173586"/>
                  <a:pt x="3637579" y="173360"/>
                  <a:pt x="3616786" y="173360"/>
                </a:cubicBezTo>
                <a:cubicBezTo>
                  <a:pt x="3615983" y="194526"/>
                  <a:pt x="3614706" y="210681"/>
                  <a:pt x="3612957" y="221823"/>
                </a:cubicBezTo>
                <a:cubicBezTo>
                  <a:pt x="3618564" y="221823"/>
                  <a:pt x="3628416" y="223035"/>
                  <a:pt x="3642512" y="225458"/>
                </a:cubicBezTo>
                <a:cubicBezTo>
                  <a:pt x="3656608" y="227882"/>
                  <a:pt x="3664879" y="234428"/>
                  <a:pt x="3667324" y="245097"/>
                </a:cubicBezTo>
                <a:cubicBezTo>
                  <a:pt x="3669769" y="255766"/>
                  <a:pt x="3664711" y="259280"/>
                  <a:pt x="3652149" y="255637"/>
                </a:cubicBezTo>
                <a:cubicBezTo>
                  <a:pt x="3639587" y="251995"/>
                  <a:pt x="3625777" y="248417"/>
                  <a:pt x="3610720" y="244904"/>
                </a:cubicBezTo>
                <a:cubicBezTo>
                  <a:pt x="3605686" y="273125"/>
                  <a:pt x="3596745" y="293900"/>
                  <a:pt x="3583897" y="307230"/>
                </a:cubicBezTo>
                <a:cubicBezTo>
                  <a:pt x="3571048" y="320559"/>
                  <a:pt x="3561999" y="322506"/>
                  <a:pt x="3556751" y="313070"/>
                </a:cubicBezTo>
                <a:cubicBezTo>
                  <a:pt x="3551502" y="303634"/>
                  <a:pt x="3543557" y="294384"/>
                  <a:pt x="3532917" y="285321"/>
                </a:cubicBezTo>
                <a:cubicBezTo>
                  <a:pt x="3522276" y="276258"/>
                  <a:pt x="3524399" y="273078"/>
                  <a:pt x="3539284" y="275782"/>
                </a:cubicBezTo>
                <a:cubicBezTo>
                  <a:pt x="3554169" y="278485"/>
                  <a:pt x="3563863" y="278320"/>
                  <a:pt x="3568366" y="275287"/>
                </a:cubicBezTo>
                <a:cubicBezTo>
                  <a:pt x="3572869" y="272254"/>
                  <a:pt x="3576884" y="261144"/>
                  <a:pt x="3580412" y="241957"/>
                </a:cubicBezTo>
                <a:cubicBezTo>
                  <a:pt x="3532946" y="239418"/>
                  <a:pt x="3501978" y="239469"/>
                  <a:pt x="3487509" y="242107"/>
                </a:cubicBezTo>
                <a:cubicBezTo>
                  <a:pt x="3473039" y="244746"/>
                  <a:pt x="3461793" y="248119"/>
                  <a:pt x="3453770" y="252228"/>
                </a:cubicBezTo>
                <a:cubicBezTo>
                  <a:pt x="3445747" y="256336"/>
                  <a:pt x="3440100" y="253221"/>
                  <a:pt x="3436831" y="242882"/>
                </a:cubicBezTo>
                <a:cubicBezTo>
                  <a:pt x="3433561" y="232542"/>
                  <a:pt x="3436547" y="225483"/>
                  <a:pt x="3445790" y="221705"/>
                </a:cubicBezTo>
                <a:cubicBezTo>
                  <a:pt x="3455032" y="217926"/>
                  <a:pt x="3466156" y="204959"/>
                  <a:pt x="3479163" y="182803"/>
                </a:cubicBezTo>
                <a:cubicBezTo>
                  <a:pt x="3449966" y="185485"/>
                  <a:pt x="3430793" y="187729"/>
                  <a:pt x="3421644" y="189536"/>
                </a:cubicBezTo>
                <a:cubicBezTo>
                  <a:pt x="3412495" y="191343"/>
                  <a:pt x="3403375" y="187496"/>
                  <a:pt x="3394283" y="177996"/>
                </a:cubicBezTo>
                <a:cubicBezTo>
                  <a:pt x="3385191" y="168495"/>
                  <a:pt x="3387600" y="164204"/>
                  <a:pt x="3401511" y="165122"/>
                </a:cubicBezTo>
                <a:cubicBezTo>
                  <a:pt x="3415420" y="166040"/>
                  <a:pt x="3443836" y="164785"/>
                  <a:pt x="3486756" y="161357"/>
                </a:cubicBezTo>
                <a:cubicBezTo>
                  <a:pt x="3497898" y="132634"/>
                  <a:pt x="3501670" y="113027"/>
                  <a:pt x="3498070" y="102537"/>
                </a:cubicBezTo>
                <a:cubicBezTo>
                  <a:pt x="3494471" y="92048"/>
                  <a:pt x="3495640" y="87287"/>
                  <a:pt x="3501577" y="88255"/>
                </a:cubicBezTo>
                <a:cubicBezTo>
                  <a:pt x="3507513" y="89223"/>
                  <a:pt x="3512633" y="90574"/>
                  <a:pt x="3516935" y="92309"/>
                </a:cubicBezTo>
                <a:cubicBezTo>
                  <a:pt x="3521237" y="94045"/>
                  <a:pt x="3530579" y="94274"/>
                  <a:pt x="3544963" y="92998"/>
                </a:cubicBezTo>
                <a:cubicBezTo>
                  <a:pt x="3559346" y="91721"/>
                  <a:pt x="3570374" y="88570"/>
                  <a:pt x="3578046" y="83544"/>
                </a:cubicBezTo>
                <a:cubicBezTo>
                  <a:pt x="3581882" y="81031"/>
                  <a:pt x="3585730" y="79629"/>
                  <a:pt x="3589591" y="79339"/>
                </a:cubicBezTo>
                <a:close/>
                <a:moveTo>
                  <a:pt x="2858226" y="73431"/>
                </a:moveTo>
                <a:cubicBezTo>
                  <a:pt x="2862057" y="74068"/>
                  <a:pt x="2866618" y="76091"/>
                  <a:pt x="2871909" y="79500"/>
                </a:cubicBezTo>
                <a:cubicBezTo>
                  <a:pt x="2882492" y="86319"/>
                  <a:pt x="2885880" y="91693"/>
                  <a:pt x="2882073" y="95622"/>
                </a:cubicBezTo>
                <a:cubicBezTo>
                  <a:pt x="2878265" y="99551"/>
                  <a:pt x="2875544" y="103964"/>
                  <a:pt x="2873910" y="108862"/>
                </a:cubicBezTo>
                <a:cubicBezTo>
                  <a:pt x="2872275" y="113759"/>
                  <a:pt x="2870099" y="122098"/>
                  <a:pt x="2867381" y="133878"/>
                </a:cubicBezTo>
                <a:cubicBezTo>
                  <a:pt x="2864664" y="145659"/>
                  <a:pt x="2861570" y="156905"/>
                  <a:pt x="2858100" y="167617"/>
                </a:cubicBezTo>
                <a:cubicBezTo>
                  <a:pt x="2868683" y="179763"/>
                  <a:pt x="2876050" y="191407"/>
                  <a:pt x="2880201" y="202550"/>
                </a:cubicBezTo>
                <a:cubicBezTo>
                  <a:pt x="2884353" y="213692"/>
                  <a:pt x="2885113" y="223311"/>
                  <a:pt x="2882482" y="231406"/>
                </a:cubicBezTo>
                <a:cubicBezTo>
                  <a:pt x="2879850" y="239501"/>
                  <a:pt x="2874749" y="238952"/>
                  <a:pt x="2867177" y="229760"/>
                </a:cubicBezTo>
                <a:cubicBezTo>
                  <a:pt x="2859605" y="220568"/>
                  <a:pt x="2852163" y="208515"/>
                  <a:pt x="2844849" y="193601"/>
                </a:cubicBezTo>
                <a:cubicBezTo>
                  <a:pt x="2840590" y="205074"/>
                  <a:pt x="2833402" y="216557"/>
                  <a:pt x="2823285" y="228050"/>
                </a:cubicBezTo>
                <a:cubicBezTo>
                  <a:pt x="2813168" y="239544"/>
                  <a:pt x="2801789" y="248600"/>
                  <a:pt x="2789148" y="255218"/>
                </a:cubicBezTo>
                <a:cubicBezTo>
                  <a:pt x="2776507" y="261836"/>
                  <a:pt x="2775203" y="259093"/>
                  <a:pt x="2785233" y="246990"/>
                </a:cubicBezTo>
                <a:cubicBezTo>
                  <a:pt x="2795264" y="234887"/>
                  <a:pt x="2803858" y="222791"/>
                  <a:pt x="2811013" y="210702"/>
                </a:cubicBezTo>
                <a:cubicBezTo>
                  <a:pt x="2818169" y="198613"/>
                  <a:pt x="2824357" y="185915"/>
                  <a:pt x="2829577" y="172607"/>
                </a:cubicBezTo>
                <a:cubicBezTo>
                  <a:pt x="2822120" y="161379"/>
                  <a:pt x="2814857" y="150348"/>
                  <a:pt x="2807787" y="139514"/>
                </a:cubicBezTo>
                <a:cubicBezTo>
                  <a:pt x="2800717" y="128680"/>
                  <a:pt x="2802875" y="126124"/>
                  <a:pt x="2814262" y="131845"/>
                </a:cubicBezTo>
                <a:cubicBezTo>
                  <a:pt x="2825648" y="137567"/>
                  <a:pt x="2833327" y="143705"/>
                  <a:pt x="2837299" y="150258"/>
                </a:cubicBezTo>
                <a:cubicBezTo>
                  <a:pt x="2839350" y="142099"/>
                  <a:pt x="2841275" y="132222"/>
                  <a:pt x="2843075" y="120628"/>
                </a:cubicBezTo>
                <a:cubicBezTo>
                  <a:pt x="2844874" y="109034"/>
                  <a:pt x="2845125" y="103000"/>
                  <a:pt x="2843827" y="102527"/>
                </a:cubicBezTo>
                <a:cubicBezTo>
                  <a:pt x="2842530" y="102054"/>
                  <a:pt x="2836858" y="103617"/>
                  <a:pt x="2826813" y="107216"/>
                </a:cubicBezTo>
                <a:cubicBezTo>
                  <a:pt x="2816767" y="110815"/>
                  <a:pt x="2807518" y="109611"/>
                  <a:pt x="2799065" y="103602"/>
                </a:cubicBezTo>
                <a:cubicBezTo>
                  <a:pt x="2790611" y="97594"/>
                  <a:pt x="2792013" y="93994"/>
                  <a:pt x="2803270" y="92804"/>
                </a:cubicBezTo>
                <a:cubicBezTo>
                  <a:pt x="2814527" y="91614"/>
                  <a:pt x="2823766" y="89531"/>
                  <a:pt x="2830986" y="86555"/>
                </a:cubicBezTo>
                <a:cubicBezTo>
                  <a:pt x="2838206" y="83580"/>
                  <a:pt x="2844186" y="79955"/>
                  <a:pt x="2848925" y="75682"/>
                </a:cubicBezTo>
                <a:cubicBezTo>
                  <a:pt x="2851295" y="73545"/>
                  <a:pt x="2854395" y="72795"/>
                  <a:pt x="2858226" y="73431"/>
                </a:cubicBezTo>
                <a:close/>
                <a:moveTo>
                  <a:pt x="4169038" y="70724"/>
                </a:moveTo>
                <a:cubicBezTo>
                  <a:pt x="4157078" y="71591"/>
                  <a:pt x="4148750" y="74958"/>
                  <a:pt x="4144053" y="80823"/>
                </a:cubicBezTo>
                <a:cubicBezTo>
                  <a:pt x="4139357" y="86688"/>
                  <a:pt x="4137009" y="93808"/>
                  <a:pt x="4137009" y="102183"/>
                </a:cubicBezTo>
                <a:cubicBezTo>
                  <a:pt x="4137009" y="110543"/>
                  <a:pt x="4139870" y="118398"/>
                  <a:pt x="4145591" y="125747"/>
                </a:cubicBezTo>
                <a:cubicBezTo>
                  <a:pt x="4151313" y="133096"/>
                  <a:pt x="4160122" y="136771"/>
                  <a:pt x="4172017" y="136771"/>
                </a:cubicBezTo>
                <a:cubicBezTo>
                  <a:pt x="4183912" y="136771"/>
                  <a:pt x="4192950" y="133075"/>
                  <a:pt x="4199131" y="125683"/>
                </a:cubicBezTo>
                <a:cubicBezTo>
                  <a:pt x="4205311" y="118290"/>
                  <a:pt x="4208190" y="109453"/>
                  <a:pt x="4207767" y="99171"/>
                </a:cubicBezTo>
                <a:cubicBezTo>
                  <a:pt x="4207344" y="88889"/>
                  <a:pt x="4203773" y="81361"/>
                  <a:pt x="4197055" y="76585"/>
                </a:cubicBezTo>
                <a:cubicBezTo>
                  <a:pt x="4190336" y="71810"/>
                  <a:pt x="4180997" y="69856"/>
                  <a:pt x="4169038" y="70724"/>
                </a:cubicBezTo>
                <a:close/>
                <a:moveTo>
                  <a:pt x="488484" y="69422"/>
                </a:moveTo>
                <a:cubicBezTo>
                  <a:pt x="483006" y="76679"/>
                  <a:pt x="477575" y="83212"/>
                  <a:pt x="472193" y="89024"/>
                </a:cubicBezTo>
                <a:lnTo>
                  <a:pt x="464077" y="96765"/>
                </a:lnTo>
                <a:lnTo>
                  <a:pt x="471208" y="95092"/>
                </a:lnTo>
                <a:cubicBezTo>
                  <a:pt x="474405" y="95151"/>
                  <a:pt x="476940" y="96174"/>
                  <a:pt x="478815" y="98160"/>
                </a:cubicBezTo>
                <a:cubicBezTo>
                  <a:pt x="482565" y="102132"/>
                  <a:pt x="491230" y="108700"/>
                  <a:pt x="504810" y="117864"/>
                </a:cubicBezTo>
                <a:cubicBezTo>
                  <a:pt x="515407" y="106391"/>
                  <a:pt x="524019" y="95808"/>
                  <a:pt x="530645" y="86114"/>
                </a:cubicBezTo>
                <a:cubicBezTo>
                  <a:pt x="537270" y="76420"/>
                  <a:pt x="539424" y="71215"/>
                  <a:pt x="537108" y="70498"/>
                </a:cubicBezTo>
                <a:cubicBezTo>
                  <a:pt x="534792" y="69781"/>
                  <a:pt x="527418" y="70774"/>
                  <a:pt x="514985" y="73477"/>
                </a:cubicBezTo>
                <a:cubicBezTo>
                  <a:pt x="502551" y="76180"/>
                  <a:pt x="493718" y="74829"/>
                  <a:pt x="488484" y="69422"/>
                </a:cubicBezTo>
                <a:close/>
                <a:moveTo>
                  <a:pt x="126534" y="69422"/>
                </a:moveTo>
                <a:cubicBezTo>
                  <a:pt x="121056" y="76679"/>
                  <a:pt x="115626" y="83212"/>
                  <a:pt x="110243" y="89024"/>
                </a:cubicBezTo>
                <a:lnTo>
                  <a:pt x="102127" y="96765"/>
                </a:lnTo>
                <a:lnTo>
                  <a:pt x="109259" y="95092"/>
                </a:lnTo>
                <a:cubicBezTo>
                  <a:pt x="112455" y="95151"/>
                  <a:pt x="114990" y="96174"/>
                  <a:pt x="116865" y="98160"/>
                </a:cubicBezTo>
                <a:cubicBezTo>
                  <a:pt x="120616" y="102132"/>
                  <a:pt x="129280" y="108700"/>
                  <a:pt x="142861" y="117864"/>
                </a:cubicBezTo>
                <a:cubicBezTo>
                  <a:pt x="153458" y="106391"/>
                  <a:pt x="162069" y="95808"/>
                  <a:pt x="168694" y="86114"/>
                </a:cubicBezTo>
                <a:cubicBezTo>
                  <a:pt x="175320" y="76420"/>
                  <a:pt x="177474" y="71215"/>
                  <a:pt x="175158" y="70498"/>
                </a:cubicBezTo>
                <a:cubicBezTo>
                  <a:pt x="172842" y="69781"/>
                  <a:pt x="165468" y="70774"/>
                  <a:pt x="153035" y="73477"/>
                </a:cubicBezTo>
                <a:cubicBezTo>
                  <a:pt x="140602" y="76180"/>
                  <a:pt x="131768" y="74829"/>
                  <a:pt x="126534" y="69422"/>
                </a:cubicBezTo>
                <a:close/>
                <a:moveTo>
                  <a:pt x="5930846" y="68842"/>
                </a:moveTo>
                <a:cubicBezTo>
                  <a:pt x="5934908" y="68856"/>
                  <a:pt x="5941452" y="71430"/>
                  <a:pt x="5950479" y="76564"/>
                </a:cubicBezTo>
                <a:cubicBezTo>
                  <a:pt x="5968533" y="86831"/>
                  <a:pt x="5972513" y="94410"/>
                  <a:pt x="5962417" y="99300"/>
                </a:cubicBezTo>
                <a:cubicBezTo>
                  <a:pt x="5952322" y="104190"/>
                  <a:pt x="5943495" y="109966"/>
                  <a:pt x="5935938" y="116627"/>
                </a:cubicBezTo>
                <a:cubicBezTo>
                  <a:pt x="5928381" y="123288"/>
                  <a:pt x="5918329" y="130135"/>
                  <a:pt x="5905781" y="137169"/>
                </a:cubicBezTo>
                <a:cubicBezTo>
                  <a:pt x="5893233" y="144203"/>
                  <a:pt x="5891724" y="141034"/>
                  <a:pt x="5901253" y="127662"/>
                </a:cubicBezTo>
                <a:cubicBezTo>
                  <a:pt x="5910782" y="114289"/>
                  <a:pt x="5917755" y="103911"/>
                  <a:pt x="5922171" y="96525"/>
                </a:cubicBezTo>
                <a:cubicBezTo>
                  <a:pt x="5926589" y="89140"/>
                  <a:pt x="5927901" y="82458"/>
                  <a:pt x="5926108" y="76478"/>
                </a:cubicBezTo>
                <a:cubicBezTo>
                  <a:pt x="5925205" y="71373"/>
                  <a:pt x="5926784" y="68827"/>
                  <a:pt x="5930846" y="68842"/>
                </a:cubicBezTo>
                <a:close/>
                <a:moveTo>
                  <a:pt x="6958255" y="62668"/>
                </a:moveTo>
                <a:lnTo>
                  <a:pt x="6941713" y="66540"/>
                </a:lnTo>
                <a:lnTo>
                  <a:pt x="6930979" y="69530"/>
                </a:lnTo>
                <a:cubicBezTo>
                  <a:pt x="6937275" y="92919"/>
                  <a:pt x="6942739" y="111274"/>
                  <a:pt x="6947371" y="124596"/>
                </a:cubicBezTo>
                <a:lnTo>
                  <a:pt x="6965913" y="121370"/>
                </a:lnTo>
                <a:lnTo>
                  <a:pt x="6964859" y="103172"/>
                </a:lnTo>
                <a:cubicBezTo>
                  <a:pt x="6962479" y="104965"/>
                  <a:pt x="6958807" y="105861"/>
                  <a:pt x="6953845" y="105861"/>
                </a:cubicBezTo>
                <a:cubicBezTo>
                  <a:pt x="6948310" y="105861"/>
                  <a:pt x="6943761" y="103964"/>
                  <a:pt x="6940197" y="100171"/>
                </a:cubicBezTo>
                <a:cubicBezTo>
                  <a:pt x="6936633" y="96378"/>
                  <a:pt x="6937755" y="93249"/>
                  <a:pt x="6943563" y="90782"/>
                </a:cubicBezTo>
                <a:cubicBezTo>
                  <a:pt x="6949371" y="88316"/>
                  <a:pt x="6955917" y="86021"/>
                  <a:pt x="6963202" y="83899"/>
                </a:cubicBezTo>
                <a:cubicBezTo>
                  <a:pt x="6961467" y="73244"/>
                  <a:pt x="6959818" y="66167"/>
                  <a:pt x="6958255" y="62668"/>
                </a:cubicBezTo>
                <a:close/>
                <a:moveTo>
                  <a:pt x="4462705" y="62668"/>
                </a:moveTo>
                <a:lnTo>
                  <a:pt x="4446164" y="66540"/>
                </a:lnTo>
                <a:lnTo>
                  <a:pt x="4435430" y="69530"/>
                </a:lnTo>
                <a:cubicBezTo>
                  <a:pt x="4441725" y="92919"/>
                  <a:pt x="4447189" y="111274"/>
                  <a:pt x="4451821" y="124596"/>
                </a:cubicBezTo>
                <a:lnTo>
                  <a:pt x="4470363" y="121370"/>
                </a:lnTo>
                <a:lnTo>
                  <a:pt x="4469309" y="103172"/>
                </a:lnTo>
                <a:cubicBezTo>
                  <a:pt x="4466929" y="104965"/>
                  <a:pt x="4463257" y="105861"/>
                  <a:pt x="4458296" y="105861"/>
                </a:cubicBezTo>
                <a:cubicBezTo>
                  <a:pt x="4452760" y="105861"/>
                  <a:pt x="4448211" y="103964"/>
                  <a:pt x="4444647" y="100171"/>
                </a:cubicBezTo>
                <a:cubicBezTo>
                  <a:pt x="4441084" y="96378"/>
                  <a:pt x="4442206" y="93249"/>
                  <a:pt x="4448014" y="90782"/>
                </a:cubicBezTo>
                <a:cubicBezTo>
                  <a:pt x="4453821" y="88316"/>
                  <a:pt x="4460368" y="86021"/>
                  <a:pt x="4467653" y="83899"/>
                </a:cubicBezTo>
                <a:cubicBezTo>
                  <a:pt x="4465918" y="73244"/>
                  <a:pt x="4464268" y="66167"/>
                  <a:pt x="4462705" y="62668"/>
                </a:cubicBezTo>
                <a:close/>
                <a:moveTo>
                  <a:pt x="7018701" y="50413"/>
                </a:moveTo>
                <a:cubicBezTo>
                  <a:pt x="7016925" y="50230"/>
                  <a:pt x="7014547" y="50457"/>
                  <a:pt x="7011569" y="51096"/>
                </a:cubicBezTo>
                <a:cubicBezTo>
                  <a:pt x="7005610" y="52372"/>
                  <a:pt x="6993145" y="54458"/>
                  <a:pt x="6974173" y="57355"/>
                </a:cubicBezTo>
                <a:cubicBezTo>
                  <a:pt x="6984067" y="58947"/>
                  <a:pt x="6988767" y="62202"/>
                  <a:pt x="6988273" y="67121"/>
                </a:cubicBezTo>
                <a:cubicBezTo>
                  <a:pt x="6987778" y="72039"/>
                  <a:pt x="6987121" y="75452"/>
                  <a:pt x="6986304" y="77360"/>
                </a:cubicBezTo>
                <a:cubicBezTo>
                  <a:pt x="6989947" y="76571"/>
                  <a:pt x="6994117" y="75700"/>
                  <a:pt x="6998813" y="74746"/>
                </a:cubicBezTo>
                <a:cubicBezTo>
                  <a:pt x="7003509" y="73793"/>
                  <a:pt x="7007097" y="75320"/>
                  <a:pt x="7009579" y="79328"/>
                </a:cubicBezTo>
                <a:cubicBezTo>
                  <a:pt x="7012059" y="83336"/>
                  <a:pt x="7011109" y="87140"/>
                  <a:pt x="7006729" y="90739"/>
                </a:cubicBezTo>
                <a:cubicBezTo>
                  <a:pt x="7002347" y="94338"/>
                  <a:pt x="6995539" y="97293"/>
                  <a:pt x="6986304" y="99601"/>
                </a:cubicBezTo>
                <a:lnTo>
                  <a:pt x="6986304" y="116508"/>
                </a:lnTo>
                <a:cubicBezTo>
                  <a:pt x="6995811" y="114730"/>
                  <a:pt x="7002085" y="113841"/>
                  <a:pt x="7005125" y="113841"/>
                </a:cubicBezTo>
                <a:cubicBezTo>
                  <a:pt x="7006517" y="113841"/>
                  <a:pt x="7008876" y="108707"/>
                  <a:pt x="7012203" y="98440"/>
                </a:cubicBezTo>
                <a:cubicBezTo>
                  <a:pt x="7015529" y="88172"/>
                  <a:pt x="7018319" y="78399"/>
                  <a:pt x="7020570" y="69121"/>
                </a:cubicBezTo>
                <a:cubicBezTo>
                  <a:pt x="7022821" y="59843"/>
                  <a:pt x="7023374" y="54200"/>
                  <a:pt x="7022227" y="52193"/>
                </a:cubicBezTo>
                <a:cubicBezTo>
                  <a:pt x="7021653" y="51189"/>
                  <a:pt x="7020478" y="50595"/>
                  <a:pt x="7018701" y="50413"/>
                </a:cubicBezTo>
                <a:close/>
                <a:moveTo>
                  <a:pt x="4523152" y="50413"/>
                </a:moveTo>
                <a:cubicBezTo>
                  <a:pt x="4521375" y="50230"/>
                  <a:pt x="4518998" y="50457"/>
                  <a:pt x="4516019" y="51096"/>
                </a:cubicBezTo>
                <a:cubicBezTo>
                  <a:pt x="4510060" y="52372"/>
                  <a:pt x="4497595" y="54458"/>
                  <a:pt x="4478623" y="57355"/>
                </a:cubicBezTo>
                <a:cubicBezTo>
                  <a:pt x="4488518" y="58947"/>
                  <a:pt x="4493218" y="62202"/>
                  <a:pt x="4492723" y="67121"/>
                </a:cubicBezTo>
                <a:cubicBezTo>
                  <a:pt x="4492228" y="72039"/>
                  <a:pt x="4491572" y="75452"/>
                  <a:pt x="4490755" y="77360"/>
                </a:cubicBezTo>
                <a:cubicBezTo>
                  <a:pt x="4494397" y="76571"/>
                  <a:pt x="4498566" y="75700"/>
                  <a:pt x="4503263" y="74746"/>
                </a:cubicBezTo>
                <a:cubicBezTo>
                  <a:pt x="4507959" y="73793"/>
                  <a:pt x="4511548" y="75320"/>
                  <a:pt x="4514029" y="79328"/>
                </a:cubicBezTo>
                <a:cubicBezTo>
                  <a:pt x="4516510" y="83336"/>
                  <a:pt x="4515560" y="87140"/>
                  <a:pt x="4511179" y="90739"/>
                </a:cubicBezTo>
                <a:cubicBezTo>
                  <a:pt x="4506798" y="94338"/>
                  <a:pt x="4499990" y="97293"/>
                  <a:pt x="4490755" y="99601"/>
                </a:cubicBezTo>
                <a:lnTo>
                  <a:pt x="4490755" y="116508"/>
                </a:lnTo>
                <a:cubicBezTo>
                  <a:pt x="4500262" y="114730"/>
                  <a:pt x="4506536" y="113841"/>
                  <a:pt x="4509576" y="113841"/>
                </a:cubicBezTo>
                <a:cubicBezTo>
                  <a:pt x="4510967" y="113841"/>
                  <a:pt x="4513326" y="108707"/>
                  <a:pt x="4516653" y="98440"/>
                </a:cubicBezTo>
                <a:cubicBezTo>
                  <a:pt x="4519980" y="88172"/>
                  <a:pt x="4522769" y="78399"/>
                  <a:pt x="4525021" y="69121"/>
                </a:cubicBezTo>
                <a:cubicBezTo>
                  <a:pt x="4527272" y="59843"/>
                  <a:pt x="4527824" y="54200"/>
                  <a:pt x="4526677" y="52193"/>
                </a:cubicBezTo>
                <a:cubicBezTo>
                  <a:pt x="4526103" y="51189"/>
                  <a:pt x="4524928" y="50595"/>
                  <a:pt x="4523152" y="50413"/>
                </a:cubicBezTo>
                <a:close/>
                <a:moveTo>
                  <a:pt x="3986556" y="44150"/>
                </a:moveTo>
                <a:cubicBezTo>
                  <a:pt x="3990189" y="44902"/>
                  <a:pt x="3993998" y="46729"/>
                  <a:pt x="3997981" y="49633"/>
                </a:cubicBezTo>
                <a:cubicBezTo>
                  <a:pt x="4005947" y="55441"/>
                  <a:pt x="4004681" y="60854"/>
                  <a:pt x="3994184" y="65873"/>
                </a:cubicBezTo>
                <a:cubicBezTo>
                  <a:pt x="3983687" y="70892"/>
                  <a:pt x="3973316" y="74294"/>
                  <a:pt x="3963070" y="76080"/>
                </a:cubicBezTo>
                <a:cubicBezTo>
                  <a:pt x="3952823" y="77865"/>
                  <a:pt x="3944259" y="79227"/>
                  <a:pt x="3937376" y="80167"/>
                </a:cubicBezTo>
                <a:cubicBezTo>
                  <a:pt x="3930492" y="81106"/>
                  <a:pt x="3922164" y="79636"/>
                  <a:pt x="3912391" y="75757"/>
                </a:cubicBezTo>
                <a:cubicBezTo>
                  <a:pt x="3902618" y="71878"/>
                  <a:pt x="3902686" y="68064"/>
                  <a:pt x="3912596" y="64314"/>
                </a:cubicBezTo>
                <a:cubicBezTo>
                  <a:pt x="3922505" y="60564"/>
                  <a:pt x="3933862" y="57319"/>
                  <a:pt x="3946668" y="54580"/>
                </a:cubicBezTo>
                <a:cubicBezTo>
                  <a:pt x="3959775" y="51081"/>
                  <a:pt x="3969612" y="47930"/>
                  <a:pt x="3976180" y="45126"/>
                </a:cubicBezTo>
                <a:cubicBezTo>
                  <a:pt x="3979464" y="43725"/>
                  <a:pt x="3982923" y="43399"/>
                  <a:pt x="3986556" y="44150"/>
                </a:cubicBezTo>
                <a:close/>
                <a:moveTo>
                  <a:pt x="1843431" y="44150"/>
                </a:moveTo>
                <a:cubicBezTo>
                  <a:pt x="1847065" y="44902"/>
                  <a:pt x="1850873" y="46729"/>
                  <a:pt x="1854856" y="49633"/>
                </a:cubicBezTo>
                <a:cubicBezTo>
                  <a:pt x="1862822" y="55441"/>
                  <a:pt x="1861556" y="60854"/>
                  <a:pt x="1851059" y="65873"/>
                </a:cubicBezTo>
                <a:cubicBezTo>
                  <a:pt x="1840562" y="70892"/>
                  <a:pt x="1830191" y="74294"/>
                  <a:pt x="1819945" y="76080"/>
                </a:cubicBezTo>
                <a:cubicBezTo>
                  <a:pt x="1809699" y="77865"/>
                  <a:pt x="1801134" y="79227"/>
                  <a:pt x="1794251" y="80167"/>
                </a:cubicBezTo>
                <a:cubicBezTo>
                  <a:pt x="1787367" y="81106"/>
                  <a:pt x="1779039" y="79636"/>
                  <a:pt x="1769266" y="75757"/>
                </a:cubicBezTo>
                <a:cubicBezTo>
                  <a:pt x="1759494" y="71878"/>
                  <a:pt x="1759562" y="68064"/>
                  <a:pt x="1769471" y="64314"/>
                </a:cubicBezTo>
                <a:cubicBezTo>
                  <a:pt x="1779380" y="60564"/>
                  <a:pt x="1790737" y="57319"/>
                  <a:pt x="1803543" y="54580"/>
                </a:cubicBezTo>
                <a:cubicBezTo>
                  <a:pt x="1816650" y="51081"/>
                  <a:pt x="1826487" y="47930"/>
                  <a:pt x="1833055" y="45126"/>
                </a:cubicBezTo>
                <a:cubicBezTo>
                  <a:pt x="1836339" y="43725"/>
                  <a:pt x="1839798" y="43399"/>
                  <a:pt x="1843431" y="44150"/>
                </a:cubicBezTo>
                <a:close/>
                <a:moveTo>
                  <a:pt x="4171952" y="39588"/>
                </a:moveTo>
                <a:cubicBezTo>
                  <a:pt x="4181424" y="39588"/>
                  <a:pt x="4190014" y="40552"/>
                  <a:pt x="4197722" y="42481"/>
                </a:cubicBezTo>
                <a:cubicBezTo>
                  <a:pt x="4205429" y="44409"/>
                  <a:pt x="4213600" y="48493"/>
                  <a:pt x="4222233" y="54731"/>
                </a:cubicBezTo>
                <a:cubicBezTo>
                  <a:pt x="4230865" y="60969"/>
                  <a:pt x="4237043" y="69716"/>
                  <a:pt x="4240764" y="80973"/>
                </a:cubicBezTo>
                <a:cubicBezTo>
                  <a:pt x="4244485" y="92230"/>
                  <a:pt x="4244202" y="105520"/>
                  <a:pt x="4239914" y="120843"/>
                </a:cubicBezTo>
                <a:cubicBezTo>
                  <a:pt x="4235626" y="136165"/>
                  <a:pt x="4225172" y="146867"/>
                  <a:pt x="4208552" y="152947"/>
                </a:cubicBezTo>
                <a:cubicBezTo>
                  <a:pt x="4223136" y="156130"/>
                  <a:pt x="4233755" y="162713"/>
                  <a:pt x="4240409" y="172693"/>
                </a:cubicBezTo>
                <a:cubicBezTo>
                  <a:pt x="4247063" y="182674"/>
                  <a:pt x="4250390" y="194652"/>
                  <a:pt x="4250390" y="208626"/>
                </a:cubicBezTo>
                <a:cubicBezTo>
                  <a:pt x="4250390" y="222601"/>
                  <a:pt x="4248249" y="233879"/>
                  <a:pt x="4243969" y="242462"/>
                </a:cubicBezTo>
                <a:cubicBezTo>
                  <a:pt x="4239688" y="251045"/>
                  <a:pt x="4234888" y="258229"/>
                  <a:pt x="4229568" y="264015"/>
                </a:cubicBezTo>
                <a:cubicBezTo>
                  <a:pt x="4224247" y="269802"/>
                  <a:pt x="4217074" y="274362"/>
                  <a:pt x="4208047" y="277696"/>
                </a:cubicBezTo>
                <a:cubicBezTo>
                  <a:pt x="4199019" y="281030"/>
                  <a:pt x="4187705" y="282697"/>
                  <a:pt x="4174103" y="282697"/>
                </a:cubicBezTo>
                <a:cubicBezTo>
                  <a:pt x="4160502" y="282697"/>
                  <a:pt x="4148721" y="281034"/>
                  <a:pt x="4138762" y="277707"/>
                </a:cubicBezTo>
                <a:cubicBezTo>
                  <a:pt x="4128803" y="274380"/>
                  <a:pt x="4120442" y="269339"/>
                  <a:pt x="4113681" y="262585"/>
                </a:cubicBezTo>
                <a:cubicBezTo>
                  <a:pt x="4106919" y="255831"/>
                  <a:pt x="4102341" y="247904"/>
                  <a:pt x="4099947" y="238805"/>
                </a:cubicBezTo>
                <a:cubicBezTo>
                  <a:pt x="4097552" y="229706"/>
                  <a:pt x="4096354" y="219600"/>
                  <a:pt x="4096354" y="208487"/>
                </a:cubicBezTo>
                <a:cubicBezTo>
                  <a:pt x="4096354" y="197359"/>
                  <a:pt x="4099165" y="186406"/>
                  <a:pt x="4104786" y="175630"/>
                </a:cubicBezTo>
                <a:cubicBezTo>
                  <a:pt x="4110408" y="164853"/>
                  <a:pt x="4119299" y="157005"/>
                  <a:pt x="4131459" y="152086"/>
                </a:cubicBezTo>
                <a:cubicBezTo>
                  <a:pt x="4121292" y="147512"/>
                  <a:pt x="4114258" y="141077"/>
                  <a:pt x="4110358" y="132781"/>
                </a:cubicBezTo>
                <a:cubicBezTo>
                  <a:pt x="4106457" y="124485"/>
                  <a:pt x="4104274" y="115168"/>
                  <a:pt x="4103808" y="104828"/>
                </a:cubicBezTo>
                <a:cubicBezTo>
                  <a:pt x="4103341" y="94489"/>
                  <a:pt x="4104736" y="85584"/>
                  <a:pt x="4107991" y="78113"/>
                </a:cubicBezTo>
                <a:cubicBezTo>
                  <a:pt x="4111246" y="70641"/>
                  <a:pt x="4116208" y="63572"/>
                  <a:pt x="4122877" y="56903"/>
                </a:cubicBezTo>
                <a:cubicBezTo>
                  <a:pt x="4129545" y="50235"/>
                  <a:pt x="4137023" y="45682"/>
                  <a:pt x="4145312" y="43244"/>
                </a:cubicBezTo>
                <a:cubicBezTo>
                  <a:pt x="4153600" y="40806"/>
                  <a:pt x="4162481" y="39588"/>
                  <a:pt x="4171952" y="39588"/>
                </a:cubicBezTo>
                <a:close/>
                <a:moveTo>
                  <a:pt x="1525316" y="39588"/>
                </a:moveTo>
                <a:lnTo>
                  <a:pt x="1552268" y="39588"/>
                </a:lnTo>
                <a:lnTo>
                  <a:pt x="1552268" y="197516"/>
                </a:lnTo>
                <a:lnTo>
                  <a:pt x="1584663" y="197516"/>
                </a:lnTo>
                <a:lnTo>
                  <a:pt x="1584663" y="227351"/>
                </a:lnTo>
                <a:lnTo>
                  <a:pt x="1552268" y="227351"/>
                </a:lnTo>
                <a:lnTo>
                  <a:pt x="1552268" y="278632"/>
                </a:lnTo>
                <a:lnTo>
                  <a:pt x="1518369" y="278632"/>
                </a:lnTo>
                <a:lnTo>
                  <a:pt x="1518369" y="227351"/>
                </a:lnTo>
                <a:lnTo>
                  <a:pt x="1414431" y="227351"/>
                </a:lnTo>
                <a:lnTo>
                  <a:pt x="1414431" y="199753"/>
                </a:lnTo>
                <a:close/>
                <a:moveTo>
                  <a:pt x="7031656" y="26749"/>
                </a:moveTo>
                <a:cubicBezTo>
                  <a:pt x="7035655" y="27371"/>
                  <a:pt x="7039779" y="29119"/>
                  <a:pt x="7044027" y="31994"/>
                </a:cubicBezTo>
                <a:cubicBezTo>
                  <a:pt x="7052524" y="37745"/>
                  <a:pt x="7059203" y="43040"/>
                  <a:pt x="7064064" y="47880"/>
                </a:cubicBezTo>
                <a:cubicBezTo>
                  <a:pt x="7068925" y="52720"/>
                  <a:pt x="7068521" y="57717"/>
                  <a:pt x="7062849" y="62872"/>
                </a:cubicBezTo>
                <a:cubicBezTo>
                  <a:pt x="7057177" y="68028"/>
                  <a:pt x="7051241" y="76804"/>
                  <a:pt x="7045039" y="89201"/>
                </a:cubicBezTo>
                <a:cubicBezTo>
                  <a:pt x="7038837" y="101598"/>
                  <a:pt x="7031835" y="113325"/>
                  <a:pt x="7024033" y="124381"/>
                </a:cubicBezTo>
                <a:cubicBezTo>
                  <a:pt x="7016233" y="135438"/>
                  <a:pt x="7010360" y="137366"/>
                  <a:pt x="7006417" y="130167"/>
                </a:cubicBezTo>
                <a:cubicBezTo>
                  <a:pt x="6999633" y="131057"/>
                  <a:pt x="6992929" y="132161"/>
                  <a:pt x="6986304" y="133480"/>
                </a:cubicBezTo>
                <a:lnTo>
                  <a:pt x="6986304" y="151592"/>
                </a:lnTo>
                <a:cubicBezTo>
                  <a:pt x="6992542" y="150846"/>
                  <a:pt x="7001311" y="148889"/>
                  <a:pt x="7012611" y="145719"/>
                </a:cubicBezTo>
                <a:cubicBezTo>
                  <a:pt x="7023911" y="142550"/>
                  <a:pt x="7033724" y="139589"/>
                  <a:pt x="7042049" y="136836"/>
                </a:cubicBezTo>
                <a:cubicBezTo>
                  <a:pt x="7050373" y="134082"/>
                  <a:pt x="7059138" y="136524"/>
                  <a:pt x="7068345" y="144160"/>
                </a:cubicBezTo>
                <a:cubicBezTo>
                  <a:pt x="7077551" y="151796"/>
                  <a:pt x="7078125" y="156485"/>
                  <a:pt x="7070065" y="158228"/>
                </a:cubicBezTo>
                <a:cubicBezTo>
                  <a:pt x="7062007" y="159970"/>
                  <a:pt x="7050989" y="162006"/>
                  <a:pt x="7037015" y="164337"/>
                </a:cubicBezTo>
                <a:cubicBezTo>
                  <a:pt x="7023041" y="166667"/>
                  <a:pt x="7006137" y="169072"/>
                  <a:pt x="6986304" y="171553"/>
                </a:cubicBezTo>
                <a:lnTo>
                  <a:pt x="6986304" y="175189"/>
                </a:lnTo>
                <a:cubicBezTo>
                  <a:pt x="7010525" y="195953"/>
                  <a:pt x="7031053" y="210096"/>
                  <a:pt x="7047888" y="217618"/>
                </a:cubicBezTo>
                <a:cubicBezTo>
                  <a:pt x="7064724" y="225139"/>
                  <a:pt x="7080265" y="231377"/>
                  <a:pt x="7094512" y="236332"/>
                </a:cubicBezTo>
                <a:cubicBezTo>
                  <a:pt x="7108759" y="241286"/>
                  <a:pt x="7110827" y="244846"/>
                  <a:pt x="7100717" y="247012"/>
                </a:cubicBezTo>
                <a:cubicBezTo>
                  <a:pt x="7090607" y="249177"/>
                  <a:pt x="7078193" y="250941"/>
                  <a:pt x="7063473" y="252303"/>
                </a:cubicBezTo>
                <a:cubicBezTo>
                  <a:pt x="7048753" y="253665"/>
                  <a:pt x="7038327" y="251547"/>
                  <a:pt x="7032197" y="245947"/>
                </a:cubicBezTo>
                <a:cubicBezTo>
                  <a:pt x="7026066" y="240347"/>
                  <a:pt x="7010769" y="222898"/>
                  <a:pt x="6986304" y="193601"/>
                </a:cubicBezTo>
                <a:cubicBezTo>
                  <a:pt x="6987207" y="210652"/>
                  <a:pt x="6987659" y="225021"/>
                  <a:pt x="6987659" y="236708"/>
                </a:cubicBezTo>
                <a:cubicBezTo>
                  <a:pt x="6987659" y="247979"/>
                  <a:pt x="6987186" y="260742"/>
                  <a:pt x="6986239" y="274996"/>
                </a:cubicBezTo>
                <a:cubicBezTo>
                  <a:pt x="6985293" y="289251"/>
                  <a:pt x="6982278" y="298819"/>
                  <a:pt x="6977195" y="303702"/>
                </a:cubicBezTo>
                <a:cubicBezTo>
                  <a:pt x="6972111" y="308585"/>
                  <a:pt x="6967608" y="304760"/>
                  <a:pt x="6963687" y="292226"/>
                </a:cubicBezTo>
                <a:cubicBezTo>
                  <a:pt x="6959765" y="279693"/>
                  <a:pt x="6959155" y="268178"/>
                  <a:pt x="6961858" y="257681"/>
                </a:cubicBezTo>
                <a:cubicBezTo>
                  <a:pt x="6964561" y="247184"/>
                  <a:pt x="6965913" y="221773"/>
                  <a:pt x="6965913" y="181448"/>
                </a:cubicBezTo>
                <a:cubicBezTo>
                  <a:pt x="6954455" y="203116"/>
                  <a:pt x="6942520" y="219231"/>
                  <a:pt x="6930109" y="229793"/>
                </a:cubicBezTo>
                <a:cubicBezTo>
                  <a:pt x="6917697" y="240354"/>
                  <a:pt x="6904587" y="248213"/>
                  <a:pt x="6890777" y="253368"/>
                </a:cubicBezTo>
                <a:cubicBezTo>
                  <a:pt x="6876967" y="258523"/>
                  <a:pt x="6875143" y="256329"/>
                  <a:pt x="6885303" y="246786"/>
                </a:cubicBezTo>
                <a:cubicBezTo>
                  <a:pt x="6895463" y="237242"/>
                  <a:pt x="6906325" y="226462"/>
                  <a:pt x="6917891" y="214445"/>
                </a:cubicBezTo>
                <a:cubicBezTo>
                  <a:pt x="6929457" y="202428"/>
                  <a:pt x="6940065" y="189629"/>
                  <a:pt x="6949715" y="176049"/>
                </a:cubicBezTo>
                <a:cubicBezTo>
                  <a:pt x="6937125" y="179648"/>
                  <a:pt x="6928248" y="182126"/>
                  <a:pt x="6923085" y="183481"/>
                </a:cubicBezTo>
                <a:cubicBezTo>
                  <a:pt x="6917923" y="184836"/>
                  <a:pt x="6911173" y="182291"/>
                  <a:pt x="6902833" y="175845"/>
                </a:cubicBezTo>
                <a:cubicBezTo>
                  <a:pt x="6894495" y="169399"/>
                  <a:pt x="6897621" y="165340"/>
                  <a:pt x="6912212" y="163670"/>
                </a:cubicBezTo>
                <a:cubicBezTo>
                  <a:pt x="6926803" y="161999"/>
                  <a:pt x="6944703" y="159120"/>
                  <a:pt x="6965913" y="155033"/>
                </a:cubicBezTo>
                <a:lnTo>
                  <a:pt x="6965913" y="136922"/>
                </a:lnTo>
                <a:cubicBezTo>
                  <a:pt x="6962083" y="137768"/>
                  <a:pt x="6956419" y="139324"/>
                  <a:pt x="6948919" y="141589"/>
                </a:cubicBezTo>
                <a:cubicBezTo>
                  <a:pt x="6944589" y="150165"/>
                  <a:pt x="6939243" y="149211"/>
                  <a:pt x="6932883" y="138729"/>
                </a:cubicBezTo>
                <a:cubicBezTo>
                  <a:pt x="6926523" y="128246"/>
                  <a:pt x="6920181" y="115784"/>
                  <a:pt x="6913857" y="101344"/>
                </a:cubicBezTo>
                <a:cubicBezTo>
                  <a:pt x="6907533" y="86903"/>
                  <a:pt x="6901579" y="75252"/>
                  <a:pt x="6895993" y="66389"/>
                </a:cubicBezTo>
                <a:cubicBezTo>
                  <a:pt x="6890407" y="57527"/>
                  <a:pt x="6891243" y="53096"/>
                  <a:pt x="6898499" y="53096"/>
                </a:cubicBezTo>
                <a:cubicBezTo>
                  <a:pt x="6904121" y="53096"/>
                  <a:pt x="6909111" y="53315"/>
                  <a:pt x="6913470" y="53752"/>
                </a:cubicBezTo>
                <a:cubicBezTo>
                  <a:pt x="6917830" y="54189"/>
                  <a:pt x="6935741" y="51339"/>
                  <a:pt x="6967203" y="45202"/>
                </a:cubicBezTo>
                <a:cubicBezTo>
                  <a:pt x="6994923" y="37171"/>
                  <a:pt x="7012533" y="31525"/>
                  <a:pt x="7020033" y="28262"/>
                </a:cubicBezTo>
                <a:cubicBezTo>
                  <a:pt x="7023783" y="26631"/>
                  <a:pt x="7027657" y="26127"/>
                  <a:pt x="7031656" y="26749"/>
                </a:cubicBezTo>
                <a:close/>
                <a:moveTo>
                  <a:pt x="4536107" y="26749"/>
                </a:moveTo>
                <a:cubicBezTo>
                  <a:pt x="4540106" y="27371"/>
                  <a:pt x="4544229" y="29119"/>
                  <a:pt x="4548478" y="31994"/>
                </a:cubicBezTo>
                <a:cubicBezTo>
                  <a:pt x="4556974" y="37745"/>
                  <a:pt x="4563653" y="43040"/>
                  <a:pt x="4568514" y="47880"/>
                </a:cubicBezTo>
                <a:cubicBezTo>
                  <a:pt x="4573376" y="52720"/>
                  <a:pt x="4572971" y="57717"/>
                  <a:pt x="4567299" y="62872"/>
                </a:cubicBezTo>
                <a:cubicBezTo>
                  <a:pt x="4561628" y="68028"/>
                  <a:pt x="4555691" y="76804"/>
                  <a:pt x="4549489" y="89201"/>
                </a:cubicBezTo>
                <a:cubicBezTo>
                  <a:pt x="4543286" y="101598"/>
                  <a:pt x="4536285" y="113325"/>
                  <a:pt x="4528484" y="124381"/>
                </a:cubicBezTo>
                <a:cubicBezTo>
                  <a:pt x="4520683" y="135438"/>
                  <a:pt x="4514810" y="137366"/>
                  <a:pt x="4510867" y="130167"/>
                </a:cubicBezTo>
                <a:cubicBezTo>
                  <a:pt x="4504084" y="131057"/>
                  <a:pt x="4497380" y="132161"/>
                  <a:pt x="4490755" y="133480"/>
                </a:cubicBezTo>
                <a:lnTo>
                  <a:pt x="4490755" y="151592"/>
                </a:lnTo>
                <a:cubicBezTo>
                  <a:pt x="4496993" y="150846"/>
                  <a:pt x="4505762" y="148889"/>
                  <a:pt x="4517062" y="145719"/>
                </a:cubicBezTo>
                <a:cubicBezTo>
                  <a:pt x="4528362" y="142550"/>
                  <a:pt x="4538174" y="139589"/>
                  <a:pt x="4546499" y="136836"/>
                </a:cubicBezTo>
                <a:cubicBezTo>
                  <a:pt x="4554823" y="134082"/>
                  <a:pt x="4563589" y="136524"/>
                  <a:pt x="4572795" y="144160"/>
                </a:cubicBezTo>
                <a:cubicBezTo>
                  <a:pt x="4582001" y="151796"/>
                  <a:pt x="4582575" y="156485"/>
                  <a:pt x="4574516" y="158228"/>
                </a:cubicBezTo>
                <a:cubicBezTo>
                  <a:pt x="4566457" y="159970"/>
                  <a:pt x="4555440" y="162006"/>
                  <a:pt x="4541465" y="164337"/>
                </a:cubicBezTo>
                <a:cubicBezTo>
                  <a:pt x="4527491" y="166667"/>
                  <a:pt x="4510587" y="169072"/>
                  <a:pt x="4490755" y="171553"/>
                </a:cubicBezTo>
                <a:lnTo>
                  <a:pt x="4490755" y="175189"/>
                </a:lnTo>
                <a:cubicBezTo>
                  <a:pt x="4514975" y="195953"/>
                  <a:pt x="4535503" y="210096"/>
                  <a:pt x="4552339" y="217618"/>
                </a:cubicBezTo>
                <a:cubicBezTo>
                  <a:pt x="4569174" y="225139"/>
                  <a:pt x="4584715" y="231377"/>
                  <a:pt x="4598962" y="236332"/>
                </a:cubicBezTo>
                <a:cubicBezTo>
                  <a:pt x="4613209" y="241286"/>
                  <a:pt x="4615278" y="244846"/>
                  <a:pt x="4605168" y="247012"/>
                </a:cubicBezTo>
                <a:cubicBezTo>
                  <a:pt x="4595058" y="249177"/>
                  <a:pt x="4582643" y="250941"/>
                  <a:pt x="4567923" y="252303"/>
                </a:cubicBezTo>
                <a:cubicBezTo>
                  <a:pt x="4553203" y="253665"/>
                  <a:pt x="4542777" y="251547"/>
                  <a:pt x="4536647" y="245947"/>
                </a:cubicBezTo>
                <a:cubicBezTo>
                  <a:pt x="4530516" y="240347"/>
                  <a:pt x="4515219" y="222898"/>
                  <a:pt x="4490755" y="193601"/>
                </a:cubicBezTo>
                <a:cubicBezTo>
                  <a:pt x="4491658" y="210652"/>
                  <a:pt x="4492110" y="225021"/>
                  <a:pt x="4492110" y="236708"/>
                </a:cubicBezTo>
                <a:cubicBezTo>
                  <a:pt x="4492110" y="247979"/>
                  <a:pt x="4491637" y="260742"/>
                  <a:pt x="4490690" y="274996"/>
                </a:cubicBezTo>
                <a:cubicBezTo>
                  <a:pt x="4489744" y="289251"/>
                  <a:pt x="4486729" y="298819"/>
                  <a:pt x="4481645" y="303702"/>
                </a:cubicBezTo>
                <a:cubicBezTo>
                  <a:pt x="4476561" y="308585"/>
                  <a:pt x="4472059" y="304760"/>
                  <a:pt x="4468137" y="292226"/>
                </a:cubicBezTo>
                <a:cubicBezTo>
                  <a:pt x="4464214" y="279693"/>
                  <a:pt x="4463605" y="268178"/>
                  <a:pt x="4466308" y="257681"/>
                </a:cubicBezTo>
                <a:cubicBezTo>
                  <a:pt x="4469011" y="247184"/>
                  <a:pt x="4470363" y="221773"/>
                  <a:pt x="4470363" y="181448"/>
                </a:cubicBezTo>
                <a:cubicBezTo>
                  <a:pt x="4458905" y="203116"/>
                  <a:pt x="4446970" y="219231"/>
                  <a:pt x="4434559" y="229793"/>
                </a:cubicBezTo>
                <a:cubicBezTo>
                  <a:pt x="4422148" y="240354"/>
                  <a:pt x="4409037" y="248213"/>
                  <a:pt x="4395227" y="253368"/>
                </a:cubicBezTo>
                <a:cubicBezTo>
                  <a:pt x="4381418" y="258523"/>
                  <a:pt x="4379593" y="256329"/>
                  <a:pt x="4389753" y="246786"/>
                </a:cubicBezTo>
                <a:cubicBezTo>
                  <a:pt x="4399913" y="237242"/>
                  <a:pt x="4410776" y="226462"/>
                  <a:pt x="4422341" y="214445"/>
                </a:cubicBezTo>
                <a:cubicBezTo>
                  <a:pt x="4433906" y="202428"/>
                  <a:pt x="4444515" y="189629"/>
                  <a:pt x="4454166" y="176049"/>
                </a:cubicBezTo>
                <a:cubicBezTo>
                  <a:pt x="4441575" y="179648"/>
                  <a:pt x="4432698" y="182126"/>
                  <a:pt x="4427536" y="183481"/>
                </a:cubicBezTo>
                <a:cubicBezTo>
                  <a:pt x="4422373" y="184836"/>
                  <a:pt x="4415623" y="182291"/>
                  <a:pt x="4407284" y="175845"/>
                </a:cubicBezTo>
                <a:cubicBezTo>
                  <a:pt x="4398945" y="169399"/>
                  <a:pt x="4402071" y="165340"/>
                  <a:pt x="4416662" y="163670"/>
                </a:cubicBezTo>
                <a:cubicBezTo>
                  <a:pt x="4431254" y="161999"/>
                  <a:pt x="4449154" y="159120"/>
                  <a:pt x="4470363" y="155033"/>
                </a:cubicBezTo>
                <a:lnTo>
                  <a:pt x="4470363" y="136922"/>
                </a:lnTo>
                <a:cubicBezTo>
                  <a:pt x="4466534" y="137768"/>
                  <a:pt x="4460870" y="139324"/>
                  <a:pt x="4453370" y="141589"/>
                </a:cubicBezTo>
                <a:cubicBezTo>
                  <a:pt x="4449039" y="150165"/>
                  <a:pt x="4443694" y="149211"/>
                  <a:pt x="4437334" y="138729"/>
                </a:cubicBezTo>
                <a:cubicBezTo>
                  <a:pt x="4430974" y="128246"/>
                  <a:pt x="4424632" y="115784"/>
                  <a:pt x="4418308" y="101344"/>
                </a:cubicBezTo>
                <a:cubicBezTo>
                  <a:pt x="4411984" y="86903"/>
                  <a:pt x="4406029" y="75252"/>
                  <a:pt x="4400444" y="66389"/>
                </a:cubicBezTo>
                <a:cubicBezTo>
                  <a:pt x="4394858" y="57527"/>
                  <a:pt x="4395693" y="53096"/>
                  <a:pt x="4402950" y="53096"/>
                </a:cubicBezTo>
                <a:cubicBezTo>
                  <a:pt x="4408571" y="53096"/>
                  <a:pt x="4413561" y="53315"/>
                  <a:pt x="4417921" y="53752"/>
                </a:cubicBezTo>
                <a:cubicBezTo>
                  <a:pt x="4422280" y="54189"/>
                  <a:pt x="4440191" y="51339"/>
                  <a:pt x="4471654" y="45202"/>
                </a:cubicBezTo>
                <a:cubicBezTo>
                  <a:pt x="4499373" y="37171"/>
                  <a:pt x="4516983" y="31525"/>
                  <a:pt x="4524483" y="28262"/>
                </a:cubicBezTo>
                <a:cubicBezTo>
                  <a:pt x="4528233" y="26631"/>
                  <a:pt x="4532107" y="26127"/>
                  <a:pt x="4536107" y="26749"/>
                </a:cubicBezTo>
                <a:close/>
                <a:moveTo>
                  <a:pt x="6129576" y="25923"/>
                </a:moveTo>
                <a:cubicBezTo>
                  <a:pt x="6131118" y="25624"/>
                  <a:pt x="6133143" y="25708"/>
                  <a:pt x="6135651" y="26176"/>
                </a:cubicBezTo>
                <a:cubicBezTo>
                  <a:pt x="6145681" y="28047"/>
                  <a:pt x="6154705" y="31349"/>
                  <a:pt x="6162721" y="36081"/>
                </a:cubicBezTo>
                <a:cubicBezTo>
                  <a:pt x="6170737" y="40814"/>
                  <a:pt x="6172946" y="46177"/>
                  <a:pt x="6169347" y="52171"/>
                </a:cubicBezTo>
                <a:cubicBezTo>
                  <a:pt x="6165747" y="58165"/>
                  <a:pt x="6163947" y="77811"/>
                  <a:pt x="6163947" y="111109"/>
                </a:cubicBezTo>
                <a:cubicBezTo>
                  <a:pt x="6169253" y="109460"/>
                  <a:pt x="6175767" y="107696"/>
                  <a:pt x="6183490" y="105818"/>
                </a:cubicBezTo>
                <a:cubicBezTo>
                  <a:pt x="6191212" y="103939"/>
                  <a:pt x="6195963" y="105800"/>
                  <a:pt x="6197740" y="111400"/>
                </a:cubicBezTo>
                <a:cubicBezTo>
                  <a:pt x="6199519" y="117000"/>
                  <a:pt x="6197073" y="121922"/>
                  <a:pt x="6190405" y="126167"/>
                </a:cubicBezTo>
                <a:cubicBezTo>
                  <a:pt x="6183737" y="130411"/>
                  <a:pt x="6174853" y="134520"/>
                  <a:pt x="6163754" y="138492"/>
                </a:cubicBezTo>
                <a:cubicBezTo>
                  <a:pt x="6162994" y="155342"/>
                  <a:pt x="6162613" y="170958"/>
                  <a:pt x="6162613" y="185341"/>
                </a:cubicBezTo>
                <a:cubicBezTo>
                  <a:pt x="6172566" y="178587"/>
                  <a:pt x="6182253" y="172625"/>
                  <a:pt x="6191674" y="167456"/>
                </a:cubicBezTo>
                <a:cubicBezTo>
                  <a:pt x="6201095" y="162286"/>
                  <a:pt x="6204283" y="163096"/>
                  <a:pt x="6201236" y="169886"/>
                </a:cubicBezTo>
                <a:cubicBezTo>
                  <a:pt x="6198189" y="176676"/>
                  <a:pt x="6192069" y="183757"/>
                  <a:pt x="6182877" y="191128"/>
                </a:cubicBezTo>
                <a:cubicBezTo>
                  <a:pt x="6173685" y="198499"/>
                  <a:pt x="6161535" y="208189"/>
                  <a:pt x="6146427" y="220199"/>
                </a:cubicBezTo>
                <a:cubicBezTo>
                  <a:pt x="6131321" y="232209"/>
                  <a:pt x="6121149" y="242028"/>
                  <a:pt x="6115915" y="249657"/>
                </a:cubicBezTo>
                <a:cubicBezTo>
                  <a:pt x="6110681" y="257286"/>
                  <a:pt x="6101829" y="255408"/>
                  <a:pt x="6089361" y="244022"/>
                </a:cubicBezTo>
                <a:cubicBezTo>
                  <a:pt x="6076891" y="232635"/>
                  <a:pt x="6074451" y="226340"/>
                  <a:pt x="6082036" y="225136"/>
                </a:cubicBezTo>
                <a:cubicBezTo>
                  <a:pt x="6089622" y="223931"/>
                  <a:pt x="6097043" y="221411"/>
                  <a:pt x="6104299" y="217575"/>
                </a:cubicBezTo>
                <a:cubicBezTo>
                  <a:pt x="6111556" y="213739"/>
                  <a:pt x="6123286" y="206271"/>
                  <a:pt x="6139490" y="195172"/>
                </a:cubicBezTo>
                <a:lnTo>
                  <a:pt x="6139490" y="143654"/>
                </a:lnTo>
                <a:cubicBezTo>
                  <a:pt x="6134543" y="145461"/>
                  <a:pt x="6129173" y="146365"/>
                  <a:pt x="6123379" y="146365"/>
                </a:cubicBezTo>
                <a:cubicBezTo>
                  <a:pt x="6117256" y="146365"/>
                  <a:pt x="6110537" y="144017"/>
                  <a:pt x="6103223" y="139320"/>
                </a:cubicBezTo>
                <a:cubicBezTo>
                  <a:pt x="6095910" y="134624"/>
                  <a:pt x="6097645" y="130813"/>
                  <a:pt x="6108429" y="127887"/>
                </a:cubicBezTo>
                <a:cubicBezTo>
                  <a:pt x="6119213" y="124962"/>
                  <a:pt x="6129567" y="121972"/>
                  <a:pt x="6139490" y="118918"/>
                </a:cubicBezTo>
                <a:cubicBezTo>
                  <a:pt x="6139490" y="108535"/>
                  <a:pt x="6139053" y="95217"/>
                  <a:pt x="6138178" y="78962"/>
                </a:cubicBezTo>
                <a:cubicBezTo>
                  <a:pt x="6137303" y="62708"/>
                  <a:pt x="6134155" y="49378"/>
                  <a:pt x="6128735" y="38975"/>
                </a:cubicBezTo>
                <a:cubicBezTo>
                  <a:pt x="6124669" y="31172"/>
                  <a:pt x="6124951" y="26821"/>
                  <a:pt x="6129576" y="25923"/>
                </a:cubicBezTo>
                <a:close/>
                <a:moveTo>
                  <a:pt x="5915901" y="21411"/>
                </a:moveTo>
                <a:cubicBezTo>
                  <a:pt x="5930435" y="19117"/>
                  <a:pt x="5940068" y="21544"/>
                  <a:pt x="5944801" y="28693"/>
                </a:cubicBezTo>
                <a:cubicBezTo>
                  <a:pt x="5949533" y="35841"/>
                  <a:pt x="5943893" y="41713"/>
                  <a:pt x="5927883" y="46310"/>
                </a:cubicBezTo>
                <a:cubicBezTo>
                  <a:pt x="5911872" y="50906"/>
                  <a:pt x="5895585" y="53777"/>
                  <a:pt x="5879021" y="54924"/>
                </a:cubicBezTo>
                <a:cubicBezTo>
                  <a:pt x="5892517" y="60833"/>
                  <a:pt x="5897689" y="65877"/>
                  <a:pt x="5894541" y="70057"/>
                </a:cubicBezTo>
                <a:cubicBezTo>
                  <a:pt x="5891394" y="74237"/>
                  <a:pt x="5889820" y="99171"/>
                  <a:pt x="5889820" y="144859"/>
                </a:cubicBezTo>
                <a:cubicBezTo>
                  <a:pt x="5938677" y="140428"/>
                  <a:pt x="5970527" y="137520"/>
                  <a:pt x="5985369" y="136137"/>
                </a:cubicBezTo>
                <a:cubicBezTo>
                  <a:pt x="6000211" y="134753"/>
                  <a:pt x="6011619" y="138144"/>
                  <a:pt x="6019591" y="146311"/>
                </a:cubicBezTo>
                <a:cubicBezTo>
                  <a:pt x="6027565" y="154478"/>
                  <a:pt x="6028519" y="160128"/>
                  <a:pt x="6022453" y="163261"/>
                </a:cubicBezTo>
                <a:cubicBezTo>
                  <a:pt x="6016387" y="166394"/>
                  <a:pt x="6005911" y="167506"/>
                  <a:pt x="5991026" y="166595"/>
                </a:cubicBezTo>
                <a:cubicBezTo>
                  <a:pt x="5976141" y="165685"/>
                  <a:pt x="5958958" y="165011"/>
                  <a:pt x="5939477" y="164573"/>
                </a:cubicBezTo>
                <a:cubicBezTo>
                  <a:pt x="5919995" y="164136"/>
                  <a:pt x="5903443" y="164677"/>
                  <a:pt x="5889820" y="166197"/>
                </a:cubicBezTo>
                <a:cubicBezTo>
                  <a:pt x="5890681" y="218094"/>
                  <a:pt x="5889497" y="256232"/>
                  <a:pt x="5886271" y="280611"/>
                </a:cubicBezTo>
                <a:cubicBezTo>
                  <a:pt x="5883044" y="304989"/>
                  <a:pt x="5878301" y="319078"/>
                  <a:pt x="5872042" y="322878"/>
                </a:cubicBezTo>
                <a:cubicBezTo>
                  <a:pt x="5865783" y="326679"/>
                  <a:pt x="5862653" y="316404"/>
                  <a:pt x="5862653" y="292054"/>
                </a:cubicBezTo>
                <a:lnTo>
                  <a:pt x="5862653" y="167961"/>
                </a:lnTo>
                <a:cubicBezTo>
                  <a:pt x="5827161" y="171546"/>
                  <a:pt x="5801994" y="174913"/>
                  <a:pt x="5787151" y="178060"/>
                </a:cubicBezTo>
                <a:cubicBezTo>
                  <a:pt x="5772309" y="181208"/>
                  <a:pt x="5760927" y="183011"/>
                  <a:pt x="5753004" y="183470"/>
                </a:cubicBezTo>
                <a:cubicBezTo>
                  <a:pt x="5745081" y="183929"/>
                  <a:pt x="5736857" y="179408"/>
                  <a:pt x="5728332" y="169908"/>
                </a:cubicBezTo>
                <a:cubicBezTo>
                  <a:pt x="5719807" y="160407"/>
                  <a:pt x="5721592" y="156113"/>
                  <a:pt x="5733688" y="157023"/>
                </a:cubicBezTo>
                <a:cubicBezTo>
                  <a:pt x="5745784" y="157934"/>
                  <a:pt x="5788772" y="154912"/>
                  <a:pt x="5862653" y="147957"/>
                </a:cubicBezTo>
                <a:cubicBezTo>
                  <a:pt x="5862653" y="95959"/>
                  <a:pt x="5861577" y="65995"/>
                  <a:pt x="5859426" y="58065"/>
                </a:cubicBezTo>
                <a:cubicBezTo>
                  <a:pt x="5856773" y="57534"/>
                  <a:pt x="5851582" y="57269"/>
                  <a:pt x="5843853" y="57269"/>
                </a:cubicBezTo>
                <a:cubicBezTo>
                  <a:pt x="5835880" y="57269"/>
                  <a:pt x="5828021" y="54609"/>
                  <a:pt x="5820277" y="49289"/>
                </a:cubicBezTo>
                <a:cubicBezTo>
                  <a:pt x="5812534" y="43968"/>
                  <a:pt x="5813294" y="40355"/>
                  <a:pt x="5822557" y="38448"/>
                </a:cubicBezTo>
                <a:cubicBezTo>
                  <a:pt x="5831821" y="36540"/>
                  <a:pt x="5841125" y="34920"/>
                  <a:pt x="5850467" y="33586"/>
                </a:cubicBezTo>
                <a:cubicBezTo>
                  <a:pt x="5859809" y="32253"/>
                  <a:pt x="5869417" y="30464"/>
                  <a:pt x="5879291" y="28219"/>
                </a:cubicBezTo>
                <a:cubicBezTo>
                  <a:pt x="5889164" y="25975"/>
                  <a:pt x="5901367" y="23706"/>
                  <a:pt x="5915901" y="21411"/>
                </a:cubicBezTo>
                <a:close/>
                <a:moveTo>
                  <a:pt x="6839791" y="18975"/>
                </a:moveTo>
                <a:cubicBezTo>
                  <a:pt x="6841416" y="18816"/>
                  <a:pt x="6843483" y="18972"/>
                  <a:pt x="6845993" y="19443"/>
                </a:cubicBezTo>
                <a:cubicBezTo>
                  <a:pt x="6856031" y="21329"/>
                  <a:pt x="6864829" y="24401"/>
                  <a:pt x="6872385" y="28660"/>
                </a:cubicBezTo>
                <a:cubicBezTo>
                  <a:pt x="6879943" y="32919"/>
                  <a:pt x="6881693" y="38283"/>
                  <a:pt x="6877634" y="44750"/>
                </a:cubicBezTo>
                <a:cubicBezTo>
                  <a:pt x="6873576" y="51217"/>
                  <a:pt x="6871941" y="71989"/>
                  <a:pt x="6872729" y="107065"/>
                </a:cubicBezTo>
                <a:cubicBezTo>
                  <a:pt x="6874293" y="105459"/>
                  <a:pt x="6877817" y="103932"/>
                  <a:pt x="6883303" y="102484"/>
                </a:cubicBezTo>
                <a:cubicBezTo>
                  <a:pt x="6888787" y="101035"/>
                  <a:pt x="6894279" y="102771"/>
                  <a:pt x="6899779" y="107689"/>
                </a:cubicBezTo>
                <a:cubicBezTo>
                  <a:pt x="6905279" y="112608"/>
                  <a:pt x="6904196" y="117096"/>
                  <a:pt x="6896531" y="121155"/>
                </a:cubicBezTo>
                <a:cubicBezTo>
                  <a:pt x="6888867" y="125213"/>
                  <a:pt x="6880997" y="128346"/>
                  <a:pt x="6872923" y="130555"/>
                </a:cubicBezTo>
                <a:lnTo>
                  <a:pt x="6872923" y="160217"/>
                </a:lnTo>
                <a:cubicBezTo>
                  <a:pt x="6878473" y="160920"/>
                  <a:pt x="6884811" y="163333"/>
                  <a:pt x="6891939" y="167456"/>
                </a:cubicBezTo>
                <a:cubicBezTo>
                  <a:pt x="6899066" y="171578"/>
                  <a:pt x="6901740" y="177641"/>
                  <a:pt x="6899961" y="185643"/>
                </a:cubicBezTo>
                <a:cubicBezTo>
                  <a:pt x="6898184" y="193644"/>
                  <a:pt x="6893412" y="195917"/>
                  <a:pt x="6885647" y="192461"/>
                </a:cubicBezTo>
                <a:cubicBezTo>
                  <a:pt x="6877881" y="189005"/>
                  <a:pt x="6873641" y="183535"/>
                  <a:pt x="6872923" y="176049"/>
                </a:cubicBezTo>
                <a:cubicBezTo>
                  <a:pt x="6872923" y="236493"/>
                  <a:pt x="6871468" y="274326"/>
                  <a:pt x="6868557" y="289548"/>
                </a:cubicBezTo>
                <a:cubicBezTo>
                  <a:pt x="6865646" y="304770"/>
                  <a:pt x="6860447" y="306868"/>
                  <a:pt x="6852961" y="295840"/>
                </a:cubicBezTo>
                <a:cubicBezTo>
                  <a:pt x="6845476" y="284812"/>
                  <a:pt x="6842859" y="274161"/>
                  <a:pt x="6845111" y="263886"/>
                </a:cubicBezTo>
                <a:cubicBezTo>
                  <a:pt x="6847362" y="253612"/>
                  <a:pt x="6848936" y="240214"/>
                  <a:pt x="6849832" y="223694"/>
                </a:cubicBezTo>
                <a:cubicBezTo>
                  <a:pt x="6850729" y="207174"/>
                  <a:pt x="6851177" y="185894"/>
                  <a:pt x="6851177" y="159852"/>
                </a:cubicBezTo>
                <a:cubicBezTo>
                  <a:pt x="6837209" y="198470"/>
                  <a:pt x="6819545" y="225899"/>
                  <a:pt x="6798186" y="242139"/>
                </a:cubicBezTo>
                <a:cubicBezTo>
                  <a:pt x="6776826" y="258380"/>
                  <a:pt x="6771567" y="258946"/>
                  <a:pt x="6782408" y="243839"/>
                </a:cubicBezTo>
                <a:cubicBezTo>
                  <a:pt x="6793249" y="228731"/>
                  <a:pt x="6803621" y="212168"/>
                  <a:pt x="6813523" y="194150"/>
                </a:cubicBezTo>
                <a:cubicBezTo>
                  <a:pt x="6823425" y="176131"/>
                  <a:pt x="6831925" y="157952"/>
                  <a:pt x="6839023" y="139611"/>
                </a:cubicBezTo>
                <a:cubicBezTo>
                  <a:pt x="6835094" y="141403"/>
                  <a:pt x="6828891" y="143651"/>
                  <a:pt x="6820417" y="146354"/>
                </a:cubicBezTo>
                <a:cubicBezTo>
                  <a:pt x="6811941" y="149057"/>
                  <a:pt x="6802577" y="147315"/>
                  <a:pt x="6792324" y="141127"/>
                </a:cubicBezTo>
                <a:cubicBezTo>
                  <a:pt x="6782071" y="134939"/>
                  <a:pt x="6785484" y="130221"/>
                  <a:pt x="6802563" y="126973"/>
                </a:cubicBezTo>
                <a:cubicBezTo>
                  <a:pt x="6819642" y="123725"/>
                  <a:pt x="6835847" y="119276"/>
                  <a:pt x="6851177" y="113626"/>
                </a:cubicBezTo>
                <a:cubicBezTo>
                  <a:pt x="6851177" y="89018"/>
                  <a:pt x="6849861" y="70803"/>
                  <a:pt x="6847229" y="58979"/>
                </a:cubicBezTo>
                <a:cubicBezTo>
                  <a:pt x="6844599" y="47156"/>
                  <a:pt x="6841225" y="37139"/>
                  <a:pt x="6837109" y="28929"/>
                </a:cubicBezTo>
                <a:cubicBezTo>
                  <a:pt x="6834022" y="22772"/>
                  <a:pt x="6834917" y="19454"/>
                  <a:pt x="6839791" y="18975"/>
                </a:cubicBezTo>
                <a:close/>
                <a:moveTo>
                  <a:pt x="4344241" y="18975"/>
                </a:moveTo>
                <a:cubicBezTo>
                  <a:pt x="4345866" y="18816"/>
                  <a:pt x="4347933" y="18972"/>
                  <a:pt x="4350443" y="19443"/>
                </a:cubicBezTo>
                <a:cubicBezTo>
                  <a:pt x="4360481" y="21329"/>
                  <a:pt x="4369279" y="24401"/>
                  <a:pt x="4376836" y="28660"/>
                </a:cubicBezTo>
                <a:cubicBezTo>
                  <a:pt x="4384393" y="32919"/>
                  <a:pt x="4386143" y="38283"/>
                  <a:pt x="4382085" y="44750"/>
                </a:cubicBezTo>
                <a:cubicBezTo>
                  <a:pt x="4378026" y="51217"/>
                  <a:pt x="4376392" y="71989"/>
                  <a:pt x="4377180" y="107065"/>
                </a:cubicBezTo>
                <a:cubicBezTo>
                  <a:pt x="4378743" y="105459"/>
                  <a:pt x="4382267" y="103932"/>
                  <a:pt x="4387753" y="102484"/>
                </a:cubicBezTo>
                <a:cubicBezTo>
                  <a:pt x="4393238" y="101035"/>
                  <a:pt x="4398730" y="102771"/>
                  <a:pt x="4404229" y="107689"/>
                </a:cubicBezTo>
                <a:cubicBezTo>
                  <a:pt x="4409729" y="112608"/>
                  <a:pt x="4408646" y="117096"/>
                  <a:pt x="4400981" y="121155"/>
                </a:cubicBezTo>
                <a:cubicBezTo>
                  <a:pt x="4393316" y="125213"/>
                  <a:pt x="4385447" y="128346"/>
                  <a:pt x="4377374" y="130555"/>
                </a:cubicBezTo>
                <a:lnTo>
                  <a:pt x="4377374" y="160217"/>
                </a:lnTo>
                <a:cubicBezTo>
                  <a:pt x="4382923" y="160920"/>
                  <a:pt x="4389262" y="163333"/>
                  <a:pt x="4396389" y="167456"/>
                </a:cubicBezTo>
                <a:cubicBezTo>
                  <a:pt x="4403516" y="171578"/>
                  <a:pt x="4406190" y="177641"/>
                  <a:pt x="4404412" y="185643"/>
                </a:cubicBezTo>
                <a:cubicBezTo>
                  <a:pt x="4402634" y="193644"/>
                  <a:pt x="4397862" y="195917"/>
                  <a:pt x="4390097" y="192461"/>
                </a:cubicBezTo>
                <a:cubicBezTo>
                  <a:pt x="4382332" y="189005"/>
                  <a:pt x="4378091" y="183535"/>
                  <a:pt x="4377374" y="176049"/>
                </a:cubicBezTo>
                <a:cubicBezTo>
                  <a:pt x="4377374" y="236493"/>
                  <a:pt x="4375918" y="274326"/>
                  <a:pt x="4373007" y="289548"/>
                </a:cubicBezTo>
                <a:cubicBezTo>
                  <a:pt x="4370096" y="304770"/>
                  <a:pt x="4364898" y="306868"/>
                  <a:pt x="4357412" y="295840"/>
                </a:cubicBezTo>
                <a:cubicBezTo>
                  <a:pt x="4349927" y="284812"/>
                  <a:pt x="4347310" y="274161"/>
                  <a:pt x="4349561" y="263886"/>
                </a:cubicBezTo>
                <a:cubicBezTo>
                  <a:pt x="4351812" y="253612"/>
                  <a:pt x="4353386" y="240214"/>
                  <a:pt x="4354282" y="223694"/>
                </a:cubicBezTo>
                <a:cubicBezTo>
                  <a:pt x="4355179" y="207174"/>
                  <a:pt x="4355627" y="185894"/>
                  <a:pt x="4355627" y="159852"/>
                </a:cubicBezTo>
                <a:cubicBezTo>
                  <a:pt x="4341659" y="198470"/>
                  <a:pt x="4323996" y="225899"/>
                  <a:pt x="4302636" y="242139"/>
                </a:cubicBezTo>
                <a:cubicBezTo>
                  <a:pt x="4281276" y="258380"/>
                  <a:pt x="4276017" y="258946"/>
                  <a:pt x="4286858" y="243839"/>
                </a:cubicBezTo>
                <a:cubicBezTo>
                  <a:pt x="4297700" y="228731"/>
                  <a:pt x="4308071" y="212168"/>
                  <a:pt x="4317973" y="194150"/>
                </a:cubicBezTo>
                <a:cubicBezTo>
                  <a:pt x="4327875" y="176131"/>
                  <a:pt x="4336375" y="157952"/>
                  <a:pt x="4343474" y="139611"/>
                </a:cubicBezTo>
                <a:cubicBezTo>
                  <a:pt x="4339544" y="141403"/>
                  <a:pt x="4333342" y="143651"/>
                  <a:pt x="4324867" y="146354"/>
                </a:cubicBezTo>
                <a:cubicBezTo>
                  <a:pt x="4316392" y="149057"/>
                  <a:pt x="4307028" y="147315"/>
                  <a:pt x="4296775" y="141127"/>
                </a:cubicBezTo>
                <a:cubicBezTo>
                  <a:pt x="4286522" y="134939"/>
                  <a:pt x="4289934" y="130221"/>
                  <a:pt x="4307014" y="126973"/>
                </a:cubicBezTo>
                <a:cubicBezTo>
                  <a:pt x="4324093" y="123725"/>
                  <a:pt x="4340297" y="119276"/>
                  <a:pt x="4355627" y="113626"/>
                </a:cubicBezTo>
                <a:cubicBezTo>
                  <a:pt x="4355627" y="89018"/>
                  <a:pt x="4354311" y="70803"/>
                  <a:pt x="4351680" y="58979"/>
                </a:cubicBezTo>
                <a:cubicBezTo>
                  <a:pt x="4349048" y="47156"/>
                  <a:pt x="4345675" y="37139"/>
                  <a:pt x="4341559" y="28929"/>
                </a:cubicBezTo>
                <a:cubicBezTo>
                  <a:pt x="4338472" y="22772"/>
                  <a:pt x="4339367" y="19454"/>
                  <a:pt x="4344241" y="18975"/>
                </a:cubicBezTo>
                <a:close/>
                <a:moveTo>
                  <a:pt x="2516963" y="18817"/>
                </a:moveTo>
                <a:cubicBezTo>
                  <a:pt x="2520862" y="19095"/>
                  <a:pt x="2524973" y="20551"/>
                  <a:pt x="2529297" y="23186"/>
                </a:cubicBezTo>
                <a:cubicBezTo>
                  <a:pt x="2537944" y="28456"/>
                  <a:pt x="2545379" y="34934"/>
                  <a:pt x="2551603" y="42621"/>
                </a:cubicBezTo>
                <a:cubicBezTo>
                  <a:pt x="2557827" y="50307"/>
                  <a:pt x="2557422" y="55286"/>
                  <a:pt x="2550388" y="57559"/>
                </a:cubicBezTo>
                <a:cubicBezTo>
                  <a:pt x="2543354" y="59832"/>
                  <a:pt x="2521223" y="75854"/>
                  <a:pt x="2483996" y="105624"/>
                </a:cubicBezTo>
                <a:cubicBezTo>
                  <a:pt x="2488399" y="111618"/>
                  <a:pt x="2491331" y="117942"/>
                  <a:pt x="2492794" y="124596"/>
                </a:cubicBezTo>
                <a:cubicBezTo>
                  <a:pt x="2507794" y="123779"/>
                  <a:pt x="2523152" y="122022"/>
                  <a:pt x="2538869" y="119326"/>
                </a:cubicBezTo>
                <a:cubicBezTo>
                  <a:pt x="2554586" y="116630"/>
                  <a:pt x="2566976" y="114587"/>
                  <a:pt x="2576039" y="113196"/>
                </a:cubicBezTo>
                <a:cubicBezTo>
                  <a:pt x="2585102" y="111805"/>
                  <a:pt x="2592688" y="112092"/>
                  <a:pt x="2598797" y="114056"/>
                </a:cubicBezTo>
                <a:cubicBezTo>
                  <a:pt x="2604906" y="116021"/>
                  <a:pt x="2610921" y="120517"/>
                  <a:pt x="2616844" y="127543"/>
                </a:cubicBezTo>
                <a:cubicBezTo>
                  <a:pt x="2622767" y="134570"/>
                  <a:pt x="2623111" y="138790"/>
                  <a:pt x="2617876" y="140202"/>
                </a:cubicBezTo>
                <a:cubicBezTo>
                  <a:pt x="2612642" y="141615"/>
                  <a:pt x="2604432" y="142321"/>
                  <a:pt x="2593247" y="142321"/>
                </a:cubicBezTo>
                <a:cubicBezTo>
                  <a:pt x="2582492" y="142321"/>
                  <a:pt x="2568686" y="142540"/>
                  <a:pt x="2551829" y="142977"/>
                </a:cubicBezTo>
                <a:cubicBezTo>
                  <a:pt x="2534972" y="143414"/>
                  <a:pt x="2516857" y="145210"/>
                  <a:pt x="2497483" y="148365"/>
                </a:cubicBezTo>
                <a:cubicBezTo>
                  <a:pt x="2499247" y="155894"/>
                  <a:pt x="2500577" y="166871"/>
                  <a:pt x="2501473" y="181298"/>
                </a:cubicBezTo>
                <a:cubicBezTo>
                  <a:pt x="2502370" y="195724"/>
                  <a:pt x="2503047" y="211143"/>
                  <a:pt x="2503506" y="227555"/>
                </a:cubicBezTo>
                <a:cubicBezTo>
                  <a:pt x="2503965" y="243968"/>
                  <a:pt x="2502327" y="258018"/>
                  <a:pt x="2498591" y="269705"/>
                </a:cubicBezTo>
                <a:cubicBezTo>
                  <a:pt x="2494855" y="281392"/>
                  <a:pt x="2488069" y="293226"/>
                  <a:pt x="2478231" y="305208"/>
                </a:cubicBezTo>
                <a:cubicBezTo>
                  <a:pt x="2468394" y="317189"/>
                  <a:pt x="2460966" y="320039"/>
                  <a:pt x="2455947" y="313758"/>
                </a:cubicBezTo>
                <a:cubicBezTo>
                  <a:pt x="2450928" y="307477"/>
                  <a:pt x="2444453" y="301035"/>
                  <a:pt x="2436523" y="294431"/>
                </a:cubicBezTo>
                <a:cubicBezTo>
                  <a:pt x="2428593" y="287827"/>
                  <a:pt x="2421222" y="281267"/>
                  <a:pt x="2414410" y="274749"/>
                </a:cubicBezTo>
                <a:cubicBezTo>
                  <a:pt x="2407599" y="268231"/>
                  <a:pt x="2407807" y="265679"/>
                  <a:pt x="2415034" y="267091"/>
                </a:cubicBezTo>
                <a:cubicBezTo>
                  <a:pt x="2422262" y="268504"/>
                  <a:pt x="2430991" y="269630"/>
                  <a:pt x="2441223" y="270469"/>
                </a:cubicBezTo>
                <a:cubicBezTo>
                  <a:pt x="2451455" y="271307"/>
                  <a:pt x="2458216" y="270454"/>
                  <a:pt x="2461507" y="267909"/>
                </a:cubicBezTo>
                <a:cubicBezTo>
                  <a:pt x="2464798" y="265363"/>
                  <a:pt x="2467541" y="259043"/>
                  <a:pt x="2469735" y="248947"/>
                </a:cubicBezTo>
                <a:cubicBezTo>
                  <a:pt x="2471929" y="238852"/>
                  <a:pt x="2472807" y="225426"/>
                  <a:pt x="2472370" y="208669"/>
                </a:cubicBezTo>
                <a:cubicBezTo>
                  <a:pt x="2471932" y="191913"/>
                  <a:pt x="2470108" y="172944"/>
                  <a:pt x="2466896" y="151764"/>
                </a:cubicBezTo>
                <a:cubicBezTo>
                  <a:pt x="2441069" y="154431"/>
                  <a:pt x="2418913" y="157342"/>
                  <a:pt x="2400429" y="160497"/>
                </a:cubicBezTo>
                <a:cubicBezTo>
                  <a:pt x="2381944" y="163652"/>
                  <a:pt x="2368765" y="166359"/>
                  <a:pt x="2360893" y="168617"/>
                </a:cubicBezTo>
                <a:cubicBezTo>
                  <a:pt x="2353020" y="170876"/>
                  <a:pt x="2346714" y="171507"/>
                  <a:pt x="2341974" y="170510"/>
                </a:cubicBezTo>
                <a:cubicBezTo>
                  <a:pt x="2337235" y="169513"/>
                  <a:pt x="2331574" y="165688"/>
                  <a:pt x="2324992" y="159034"/>
                </a:cubicBezTo>
                <a:cubicBezTo>
                  <a:pt x="2318410" y="152380"/>
                  <a:pt x="2316804" y="148595"/>
                  <a:pt x="2320174" y="147677"/>
                </a:cubicBezTo>
                <a:cubicBezTo>
                  <a:pt x="2323544" y="146759"/>
                  <a:pt x="2330904" y="145845"/>
                  <a:pt x="2342254" y="144934"/>
                </a:cubicBezTo>
                <a:cubicBezTo>
                  <a:pt x="2353604" y="144024"/>
                  <a:pt x="2369504" y="142457"/>
                  <a:pt x="2389953" y="140234"/>
                </a:cubicBezTo>
                <a:cubicBezTo>
                  <a:pt x="2410402" y="138012"/>
                  <a:pt x="2434945" y="134835"/>
                  <a:pt x="2463583" y="130705"/>
                </a:cubicBezTo>
                <a:cubicBezTo>
                  <a:pt x="2460356" y="121255"/>
                  <a:pt x="2453702" y="112253"/>
                  <a:pt x="2443621" y="103699"/>
                </a:cubicBezTo>
                <a:cubicBezTo>
                  <a:pt x="2433540" y="95145"/>
                  <a:pt x="2443062" y="92668"/>
                  <a:pt x="2472187" y="96267"/>
                </a:cubicBezTo>
                <a:cubicBezTo>
                  <a:pt x="2492651" y="69709"/>
                  <a:pt x="2503757" y="54096"/>
                  <a:pt x="2505507" y="49429"/>
                </a:cubicBezTo>
                <a:cubicBezTo>
                  <a:pt x="2507256" y="44761"/>
                  <a:pt x="2497354" y="45324"/>
                  <a:pt x="2475801" y="51117"/>
                </a:cubicBezTo>
                <a:cubicBezTo>
                  <a:pt x="2454247" y="56911"/>
                  <a:pt x="2438656" y="62535"/>
                  <a:pt x="2429027" y="67992"/>
                </a:cubicBezTo>
                <a:cubicBezTo>
                  <a:pt x="2419397" y="73448"/>
                  <a:pt x="2408352" y="70075"/>
                  <a:pt x="2395890" y="57871"/>
                </a:cubicBezTo>
                <a:cubicBezTo>
                  <a:pt x="2383428" y="45668"/>
                  <a:pt x="2385450" y="40240"/>
                  <a:pt x="2401956" y="41588"/>
                </a:cubicBezTo>
                <a:cubicBezTo>
                  <a:pt x="2418462" y="42936"/>
                  <a:pt x="2438176" y="40968"/>
                  <a:pt x="2461099" y="35683"/>
                </a:cubicBezTo>
                <a:cubicBezTo>
                  <a:pt x="2484021" y="30399"/>
                  <a:pt x="2498957" y="25678"/>
                  <a:pt x="2505904" y="21519"/>
                </a:cubicBezTo>
                <a:cubicBezTo>
                  <a:pt x="2509378" y="19440"/>
                  <a:pt x="2513065" y="18539"/>
                  <a:pt x="2516963" y="18817"/>
                </a:cubicBezTo>
                <a:close/>
                <a:moveTo>
                  <a:pt x="2196885" y="18150"/>
                </a:moveTo>
                <a:cubicBezTo>
                  <a:pt x="2199676" y="18442"/>
                  <a:pt x="2202684" y="19691"/>
                  <a:pt x="2205911" y="21895"/>
                </a:cubicBezTo>
                <a:cubicBezTo>
                  <a:pt x="2212364" y="26305"/>
                  <a:pt x="2217559" y="31209"/>
                  <a:pt x="2221495" y="36608"/>
                </a:cubicBezTo>
                <a:cubicBezTo>
                  <a:pt x="2225431" y="42007"/>
                  <a:pt x="2223180" y="46073"/>
                  <a:pt x="2214741" y="48805"/>
                </a:cubicBezTo>
                <a:cubicBezTo>
                  <a:pt x="2206302" y="51537"/>
                  <a:pt x="2193428" y="59291"/>
                  <a:pt x="2176119" y="72068"/>
                </a:cubicBezTo>
                <a:cubicBezTo>
                  <a:pt x="2178815" y="76456"/>
                  <a:pt x="2179711" y="79568"/>
                  <a:pt x="2178808" y="81404"/>
                </a:cubicBezTo>
                <a:cubicBezTo>
                  <a:pt x="2192933" y="78894"/>
                  <a:pt x="2203530" y="76019"/>
                  <a:pt x="2210600" y="72778"/>
                </a:cubicBezTo>
                <a:cubicBezTo>
                  <a:pt x="2217670" y="69537"/>
                  <a:pt x="2225041" y="70835"/>
                  <a:pt x="2232713" y="76671"/>
                </a:cubicBezTo>
                <a:cubicBezTo>
                  <a:pt x="2240385" y="82508"/>
                  <a:pt x="2246816" y="88993"/>
                  <a:pt x="2252007" y="96127"/>
                </a:cubicBezTo>
                <a:cubicBezTo>
                  <a:pt x="2257199" y="103262"/>
                  <a:pt x="2254628" y="107108"/>
                  <a:pt x="2244296" y="107668"/>
                </a:cubicBezTo>
                <a:cubicBezTo>
                  <a:pt x="2233964" y="108227"/>
                  <a:pt x="2223141" y="111891"/>
                  <a:pt x="2211826" y="118659"/>
                </a:cubicBezTo>
                <a:cubicBezTo>
                  <a:pt x="2200512" y="125428"/>
                  <a:pt x="2197776" y="123281"/>
                  <a:pt x="2203620" y="112217"/>
                </a:cubicBezTo>
                <a:cubicBezTo>
                  <a:pt x="2209464" y="101154"/>
                  <a:pt x="2211866" y="95081"/>
                  <a:pt x="2210826" y="93998"/>
                </a:cubicBezTo>
                <a:cubicBezTo>
                  <a:pt x="2209786" y="92915"/>
                  <a:pt x="2206764" y="92596"/>
                  <a:pt x="2201759" y="93041"/>
                </a:cubicBezTo>
                <a:cubicBezTo>
                  <a:pt x="2196755" y="93485"/>
                  <a:pt x="2186853" y="95055"/>
                  <a:pt x="2172054" y="97751"/>
                </a:cubicBezTo>
                <a:cubicBezTo>
                  <a:pt x="2178306" y="102627"/>
                  <a:pt x="2181669" y="109880"/>
                  <a:pt x="2182142" y="119509"/>
                </a:cubicBezTo>
                <a:cubicBezTo>
                  <a:pt x="2182615" y="129139"/>
                  <a:pt x="2179650" y="138496"/>
                  <a:pt x="2173247" y="147580"/>
                </a:cubicBezTo>
                <a:lnTo>
                  <a:pt x="2169931" y="151559"/>
                </a:lnTo>
                <a:lnTo>
                  <a:pt x="2182561" y="149107"/>
                </a:lnTo>
                <a:cubicBezTo>
                  <a:pt x="2198400" y="146462"/>
                  <a:pt x="2207725" y="143966"/>
                  <a:pt x="2210536" y="141622"/>
                </a:cubicBezTo>
                <a:cubicBezTo>
                  <a:pt x="2213346" y="139277"/>
                  <a:pt x="2217942" y="140016"/>
                  <a:pt x="2224324" y="143837"/>
                </a:cubicBezTo>
                <a:cubicBezTo>
                  <a:pt x="2230705" y="147659"/>
                  <a:pt x="2236413" y="151427"/>
                  <a:pt x="2241446" y="155141"/>
                </a:cubicBezTo>
                <a:cubicBezTo>
                  <a:pt x="2246479" y="158855"/>
                  <a:pt x="2247870" y="162978"/>
                  <a:pt x="2245619" y="167509"/>
                </a:cubicBezTo>
                <a:cubicBezTo>
                  <a:pt x="2243367" y="172041"/>
                  <a:pt x="2242676" y="181452"/>
                  <a:pt x="2243543" y="195742"/>
                </a:cubicBezTo>
                <a:cubicBezTo>
                  <a:pt x="2244411" y="210032"/>
                  <a:pt x="2246210" y="227566"/>
                  <a:pt x="2248942" y="248345"/>
                </a:cubicBezTo>
                <a:cubicBezTo>
                  <a:pt x="2251674" y="269124"/>
                  <a:pt x="2248466" y="286343"/>
                  <a:pt x="2239316" y="300002"/>
                </a:cubicBezTo>
                <a:cubicBezTo>
                  <a:pt x="2230167" y="313661"/>
                  <a:pt x="2223291" y="316630"/>
                  <a:pt x="2218688" y="308907"/>
                </a:cubicBezTo>
                <a:cubicBezTo>
                  <a:pt x="2214085" y="301185"/>
                  <a:pt x="2207162" y="291932"/>
                  <a:pt x="2197920" y="281148"/>
                </a:cubicBezTo>
                <a:cubicBezTo>
                  <a:pt x="2188677" y="270365"/>
                  <a:pt x="2189154" y="266554"/>
                  <a:pt x="2199350" y="269716"/>
                </a:cubicBezTo>
                <a:cubicBezTo>
                  <a:pt x="2209546" y="272878"/>
                  <a:pt x="2216171" y="274459"/>
                  <a:pt x="2219226" y="274459"/>
                </a:cubicBezTo>
                <a:cubicBezTo>
                  <a:pt x="2220172" y="274459"/>
                  <a:pt x="2220846" y="271089"/>
                  <a:pt x="2221248" y="264349"/>
                </a:cubicBezTo>
                <a:cubicBezTo>
                  <a:pt x="2221649" y="257609"/>
                  <a:pt x="2221402" y="243326"/>
                  <a:pt x="2220506" y="221500"/>
                </a:cubicBezTo>
                <a:cubicBezTo>
                  <a:pt x="2219609" y="199674"/>
                  <a:pt x="2218326" y="184800"/>
                  <a:pt x="2216655" y="176877"/>
                </a:cubicBezTo>
                <a:cubicBezTo>
                  <a:pt x="2214985" y="168954"/>
                  <a:pt x="2213009" y="164136"/>
                  <a:pt x="2210729" y="162422"/>
                </a:cubicBezTo>
                <a:cubicBezTo>
                  <a:pt x="2208449" y="160709"/>
                  <a:pt x="2195493" y="161644"/>
                  <a:pt x="2171860" y="165229"/>
                </a:cubicBezTo>
                <a:lnTo>
                  <a:pt x="2147726" y="170333"/>
                </a:lnTo>
                <a:lnTo>
                  <a:pt x="2148882" y="171013"/>
                </a:lnTo>
                <a:cubicBezTo>
                  <a:pt x="2151036" y="172685"/>
                  <a:pt x="2153024" y="174665"/>
                  <a:pt x="2154845" y="176952"/>
                </a:cubicBezTo>
                <a:cubicBezTo>
                  <a:pt x="2159119" y="182689"/>
                  <a:pt x="2159639" y="186550"/>
                  <a:pt x="2156405" y="188536"/>
                </a:cubicBezTo>
                <a:cubicBezTo>
                  <a:pt x="2153171" y="190522"/>
                  <a:pt x="2148901" y="194394"/>
                  <a:pt x="2143595" y="200151"/>
                </a:cubicBezTo>
                <a:cubicBezTo>
                  <a:pt x="2138290" y="205909"/>
                  <a:pt x="2131109" y="210982"/>
                  <a:pt x="2122053" y="215370"/>
                </a:cubicBezTo>
                <a:cubicBezTo>
                  <a:pt x="2112997" y="219758"/>
                  <a:pt x="2112524" y="216202"/>
                  <a:pt x="2120633" y="204701"/>
                </a:cubicBezTo>
                <a:cubicBezTo>
                  <a:pt x="2128743" y="193200"/>
                  <a:pt x="2133073" y="183499"/>
                  <a:pt x="2133625" y="175597"/>
                </a:cubicBezTo>
                <a:lnTo>
                  <a:pt x="2134018" y="173232"/>
                </a:lnTo>
                <a:lnTo>
                  <a:pt x="2112664" y="177748"/>
                </a:lnTo>
                <a:cubicBezTo>
                  <a:pt x="2112664" y="200133"/>
                  <a:pt x="2112205" y="221049"/>
                  <a:pt x="2111287" y="240494"/>
                </a:cubicBezTo>
                <a:cubicBezTo>
                  <a:pt x="2110369" y="259939"/>
                  <a:pt x="2108967" y="274373"/>
                  <a:pt x="2107082" y="283794"/>
                </a:cubicBezTo>
                <a:cubicBezTo>
                  <a:pt x="2105196" y="293216"/>
                  <a:pt x="2101819" y="300336"/>
                  <a:pt x="2096950" y="305154"/>
                </a:cubicBezTo>
                <a:cubicBezTo>
                  <a:pt x="2092082" y="309972"/>
                  <a:pt x="2088292" y="309388"/>
                  <a:pt x="2085582" y="303401"/>
                </a:cubicBezTo>
                <a:cubicBezTo>
                  <a:pt x="2082872" y="297414"/>
                  <a:pt x="2081284" y="291527"/>
                  <a:pt x="2080818" y="285741"/>
                </a:cubicBezTo>
                <a:cubicBezTo>
                  <a:pt x="2080352" y="279955"/>
                  <a:pt x="2082148" y="270275"/>
                  <a:pt x="2086206" y="256702"/>
                </a:cubicBezTo>
                <a:cubicBezTo>
                  <a:pt x="2090264" y="243129"/>
                  <a:pt x="2092964" y="227788"/>
                  <a:pt x="2094305" y="210681"/>
                </a:cubicBezTo>
                <a:cubicBezTo>
                  <a:pt x="2095645" y="193573"/>
                  <a:pt x="2094742" y="181025"/>
                  <a:pt x="2091594" y="173038"/>
                </a:cubicBezTo>
                <a:cubicBezTo>
                  <a:pt x="2088447" y="165050"/>
                  <a:pt x="2090408" y="161508"/>
                  <a:pt x="2097477" y="162411"/>
                </a:cubicBezTo>
                <a:cubicBezTo>
                  <a:pt x="2104547" y="163315"/>
                  <a:pt x="2110695" y="163333"/>
                  <a:pt x="2115922" y="162465"/>
                </a:cubicBezTo>
                <a:cubicBezTo>
                  <a:pt x="2121149" y="161598"/>
                  <a:pt x="2129603" y="159816"/>
                  <a:pt x="2141283" y="157120"/>
                </a:cubicBezTo>
                <a:lnTo>
                  <a:pt x="2158767" y="153726"/>
                </a:lnTo>
                <a:lnTo>
                  <a:pt x="2158093" y="153130"/>
                </a:lnTo>
                <a:cubicBezTo>
                  <a:pt x="2154394" y="147745"/>
                  <a:pt x="2149697" y="141869"/>
                  <a:pt x="2144004" y="135502"/>
                </a:cubicBezTo>
                <a:lnTo>
                  <a:pt x="2140948" y="129918"/>
                </a:lnTo>
                <a:lnTo>
                  <a:pt x="2133421" y="138083"/>
                </a:lnTo>
                <a:cubicBezTo>
                  <a:pt x="2120027" y="151477"/>
                  <a:pt x="2108243" y="159131"/>
                  <a:pt x="2098069" y="161046"/>
                </a:cubicBezTo>
                <a:cubicBezTo>
                  <a:pt x="2087895" y="162960"/>
                  <a:pt x="2085428" y="161379"/>
                  <a:pt x="2090669" y="156303"/>
                </a:cubicBezTo>
                <a:cubicBezTo>
                  <a:pt x="2095911" y="151226"/>
                  <a:pt x="2101238" y="145981"/>
                  <a:pt x="2106652" y="140568"/>
                </a:cubicBezTo>
                <a:cubicBezTo>
                  <a:pt x="2112065" y="135154"/>
                  <a:pt x="2123469" y="123141"/>
                  <a:pt x="2140864" y="104527"/>
                </a:cubicBezTo>
                <a:cubicBezTo>
                  <a:pt x="2126280" y="108973"/>
                  <a:pt x="2116206" y="112106"/>
                  <a:pt x="2110642" y="113927"/>
                </a:cubicBezTo>
                <a:cubicBezTo>
                  <a:pt x="2105078" y="115748"/>
                  <a:pt x="2098825" y="112809"/>
                  <a:pt x="2091885" y="105108"/>
                </a:cubicBezTo>
                <a:cubicBezTo>
                  <a:pt x="2084944" y="97407"/>
                  <a:pt x="2086579" y="94012"/>
                  <a:pt x="2096789" y="94923"/>
                </a:cubicBezTo>
                <a:cubicBezTo>
                  <a:pt x="2106999" y="95833"/>
                  <a:pt x="2127986" y="93120"/>
                  <a:pt x="2159750" y="86781"/>
                </a:cubicBezTo>
                <a:cubicBezTo>
                  <a:pt x="2151260" y="78593"/>
                  <a:pt x="2144865" y="71380"/>
                  <a:pt x="2140563" y="65142"/>
                </a:cubicBezTo>
                <a:cubicBezTo>
                  <a:pt x="2136260" y="58904"/>
                  <a:pt x="2137738" y="55785"/>
                  <a:pt x="2144994" y="55785"/>
                </a:cubicBezTo>
                <a:cubicBezTo>
                  <a:pt x="2150171" y="55785"/>
                  <a:pt x="2157333" y="57577"/>
                  <a:pt x="2166482" y="61162"/>
                </a:cubicBezTo>
                <a:cubicBezTo>
                  <a:pt x="2170283" y="56975"/>
                  <a:pt x="2173936" y="52142"/>
                  <a:pt x="2177442" y="46664"/>
                </a:cubicBezTo>
                <a:cubicBezTo>
                  <a:pt x="2180948" y="41186"/>
                  <a:pt x="2182497" y="38437"/>
                  <a:pt x="2182088" y="38415"/>
                </a:cubicBezTo>
                <a:cubicBezTo>
                  <a:pt x="2181680" y="38394"/>
                  <a:pt x="2175696" y="40183"/>
                  <a:pt x="2164138" y="43782"/>
                </a:cubicBezTo>
                <a:cubicBezTo>
                  <a:pt x="2152580" y="47381"/>
                  <a:pt x="2143190" y="50307"/>
                  <a:pt x="2135970" y="52558"/>
                </a:cubicBezTo>
                <a:cubicBezTo>
                  <a:pt x="2128750" y="54810"/>
                  <a:pt x="2121236" y="51633"/>
                  <a:pt x="2113427" y="43029"/>
                </a:cubicBezTo>
                <a:cubicBezTo>
                  <a:pt x="2105619" y="34425"/>
                  <a:pt x="2106397" y="30571"/>
                  <a:pt x="2115761" y="31467"/>
                </a:cubicBezTo>
                <a:cubicBezTo>
                  <a:pt x="2125125" y="32364"/>
                  <a:pt x="2138523" y="31510"/>
                  <a:pt x="2155953" y="28908"/>
                </a:cubicBezTo>
                <a:cubicBezTo>
                  <a:pt x="2173384" y="26305"/>
                  <a:pt x="2184454" y="23383"/>
                  <a:pt x="2189165" y="20142"/>
                </a:cubicBezTo>
                <a:cubicBezTo>
                  <a:pt x="2191520" y="18522"/>
                  <a:pt x="2194094" y="17858"/>
                  <a:pt x="2196885" y="18150"/>
                </a:cubicBezTo>
                <a:close/>
                <a:moveTo>
                  <a:pt x="2028902" y="17991"/>
                </a:moveTo>
                <a:cubicBezTo>
                  <a:pt x="2034022" y="17991"/>
                  <a:pt x="2042289" y="20296"/>
                  <a:pt x="2053704" y="24907"/>
                </a:cubicBezTo>
                <a:cubicBezTo>
                  <a:pt x="2065119" y="29517"/>
                  <a:pt x="2068783" y="36020"/>
                  <a:pt x="2064696" y="44417"/>
                </a:cubicBezTo>
                <a:cubicBezTo>
                  <a:pt x="2060609" y="52813"/>
                  <a:pt x="2057705" y="75044"/>
                  <a:pt x="2055984" y="111109"/>
                </a:cubicBezTo>
                <a:cubicBezTo>
                  <a:pt x="2056701" y="111267"/>
                  <a:pt x="2059881" y="110181"/>
                  <a:pt x="2065524" y="107851"/>
                </a:cubicBezTo>
                <a:cubicBezTo>
                  <a:pt x="2071167" y="105520"/>
                  <a:pt x="2077512" y="106976"/>
                  <a:pt x="2084560" y="112217"/>
                </a:cubicBezTo>
                <a:cubicBezTo>
                  <a:pt x="2091609" y="117458"/>
                  <a:pt x="2092189" y="121968"/>
                  <a:pt x="2086303" y="125747"/>
                </a:cubicBezTo>
                <a:cubicBezTo>
                  <a:pt x="2080416" y="129526"/>
                  <a:pt x="2070310" y="132605"/>
                  <a:pt x="2055984" y="134986"/>
                </a:cubicBezTo>
                <a:cubicBezTo>
                  <a:pt x="2055984" y="138313"/>
                  <a:pt x="2055532" y="147605"/>
                  <a:pt x="2054629" y="162863"/>
                </a:cubicBezTo>
                <a:cubicBezTo>
                  <a:pt x="2061971" y="163580"/>
                  <a:pt x="2069431" y="166233"/>
                  <a:pt x="2077010" y="170822"/>
                </a:cubicBezTo>
                <a:cubicBezTo>
                  <a:pt x="2084589" y="175411"/>
                  <a:pt x="2087504" y="182154"/>
                  <a:pt x="2085754" y="191052"/>
                </a:cubicBezTo>
                <a:cubicBezTo>
                  <a:pt x="2084005" y="199951"/>
                  <a:pt x="2078785" y="202202"/>
                  <a:pt x="2070095" y="197807"/>
                </a:cubicBezTo>
                <a:cubicBezTo>
                  <a:pt x="2061405" y="193411"/>
                  <a:pt x="2056099" y="187959"/>
                  <a:pt x="2054177" y="181448"/>
                </a:cubicBezTo>
                <a:cubicBezTo>
                  <a:pt x="2053532" y="203087"/>
                  <a:pt x="2052983" y="222572"/>
                  <a:pt x="2052532" y="239902"/>
                </a:cubicBezTo>
                <a:cubicBezTo>
                  <a:pt x="2052080" y="257233"/>
                  <a:pt x="2051151" y="270795"/>
                  <a:pt x="2049746" y="280589"/>
                </a:cubicBezTo>
                <a:cubicBezTo>
                  <a:pt x="2048341" y="290384"/>
                  <a:pt x="2045092" y="297457"/>
                  <a:pt x="2040002" y="301809"/>
                </a:cubicBezTo>
                <a:cubicBezTo>
                  <a:pt x="2034911" y="306161"/>
                  <a:pt x="2030426" y="302046"/>
                  <a:pt x="2026547" y="289462"/>
                </a:cubicBezTo>
                <a:cubicBezTo>
                  <a:pt x="2022668" y="276879"/>
                  <a:pt x="2021854" y="267590"/>
                  <a:pt x="2024106" y="261596"/>
                </a:cubicBezTo>
                <a:cubicBezTo>
                  <a:pt x="2026357" y="255601"/>
                  <a:pt x="2028157" y="243419"/>
                  <a:pt x="2029505" y="225049"/>
                </a:cubicBezTo>
                <a:cubicBezTo>
                  <a:pt x="2030853" y="206680"/>
                  <a:pt x="2031978" y="188102"/>
                  <a:pt x="2032882" y="169316"/>
                </a:cubicBezTo>
                <a:cubicBezTo>
                  <a:pt x="2013279" y="206357"/>
                  <a:pt x="1992855" y="231137"/>
                  <a:pt x="1971610" y="243656"/>
                </a:cubicBezTo>
                <a:cubicBezTo>
                  <a:pt x="1950365" y="256175"/>
                  <a:pt x="1947221" y="253701"/>
                  <a:pt x="1962178" y="236235"/>
                </a:cubicBezTo>
                <a:cubicBezTo>
                  <a:pt x="1977134" y="218768"/>
                  <a:pt x="1991109" y="200402"/>
                  <a:pt x="2004101" y="181136"/>
                </a:cubicBezTo>
                <a:cubicBezTo>
                  <a:pt x="2017093" y="161870"/>
                  <a:pt x="2025332" y="148480"/>
                  <a:pt x="2028816" y="140966"/>
                </a:cubicBezTo>
                <a:cubicBezTo>
                  <a:pt x="2023912" y="142744"/>
                  <a:pt x="2017186" y="144088"/>
                  <a:pt x="2008640" y="144999"/>
                </a:cubicBezTo>
                <a:cubicBezTo>
                  <a:pt x="2000093" y="145909"/>
                  <a:pt x="1991421" y="143712"/>
                  <a:pt x="1982623" y="138406"/>
                </a:cubicBezTo>
                <a:cubicBezTo>
                  <a:pt x="1973825" y="133100"/>
                  <a:pt x="1975811" y="129268"/>
                  <a:pt x="1988581" y="126909"/>
                </a:cubicBezTo>
                <a:cubicBezTo>
                  <a:pt x="2001351" y="124550"/>
                  <a:pt x="2016577" y="120954"/>
                  <a:pt x="2034259" y="116121"/>
                </a:cubicBezTo>
                <a:cubicBezTo>
                  <a:pt x="2035133" y="81518"/>
                  <a:pt x="2035140" y="60169"/>
                  <a:pt x="2034280" y="52074"/>
                </a:cubicBezTo>
                <a:cubicBezTo>
                  <a:pt x="2033420" y="43979"/>
                  <a:pt x="2030720" y="36275"/>
                  <a:pt x="2026181" y="28961"/>
                </a:cubicBezTo>
                <a:cubicBezTo>
                  <a:pt x="2021643" y="21648"/>
                  <a:pt x="2022550" y="17991"/>
                  <a:pt x="2028902" y="17991"/>
                </a:cubicBezTo>
                <a:close/>
                <a:moveTo>
                  <a:pt x="3834968" y="17112"/>
                </a:moveTo>
                <a:cubicBezTo>
                  <a:pt x="3838565" y="17476"/>
                  <a:pt x="3844186" y="19805"/>
                  <a:pt x="3851829" y="24100"/>
                </a:cubicBezTo>
                <a:cubicBezTo>
                  <a:pt x="3864549" y="31758"/>
                  <a:pt x="3868876" y="37687"/>
                  <a:pt x="3864810" y="41889"/>
                </a:cubicBezTo>
                <a:cubicBezTo>
                  <a:pt x="3860745" y="46091"/>
                  <a:pt x="3855353" y="51547"/>
                  <a:pt x="3848635" y="58259"/>
                </a:cubicBezTo>
                <a:cubicBezTo>
                  <a:pt x="3841916" y="64970"/>
                  <a:pt x="3833549" y="73108"/>
                  <a:pt x="3823532" y="82673"/>
                </a:cubicBezTo>
                <a:cubicBezTo>
                  <a:pt x="3813515" y="92238"/>
                  <a:pt x="3801334" y="100745"/>
                  <a:pt x="3786986" y="108195"/>
                </a:cubicBezTo>
                <a:cubicBezTo>
                  <a:pt x="3772639" y="115644"/>
                  <a:pt x="3772495" y="111307"/>
                  <a:pt x="3786556" y="95181"/>
                </a:cubicBezTo>
                <a:cubicBezTo>
                  <a:pt x="3800616" y="79055"/>
                  <a:pt x="3811637" y="64597"/>
                  <a:pt x="3819617" y="51805"/>
                </a:cubicBezTo>
                <a:cubicBezTo>
                  <a:pt x="3827598" y="39014"/>
                  <a:pt x="3831140" y="29051"/>
                  <a:pt x="3830243" y="21917"/>
                </a:cubicBezTo>
                <a:cubicBezTo>
                  <a:pt x="3829795" y="18350"/>
                  <a:pt x="3831370" y="16748"/>
                  <a:pt x="3834968" y="17112"/>
                </a:cubicBezTo>
                <a:close/>
                <a:moveTo>
                  <a:pt x="1691843" y="17112"/>
                </a:moveTo>
                <a:cubicBezTo>
                  <a:pt x="1695440" y="17476"/>
                  <a:pt x="1701061" y="19805"/>
                  <a:pt x="1708704" y="24100"/>
                </a:cubicBezTo>
                <a:cubicBezTo>
                  <a:pt x="1721424" y="31758"/>
                  <a:pt x="1725751" y="37687"/>
                  <a:pt x="1721686" y="41889"/>
                </a:cubicBezTo>
                <a:cubicBezTo>
                  <a:pt x="1717620" y="46091"/>
                  <a:pt x="1712228" y="51547"/>
                  <a:pt x="1705510" y="58259"/>
                </a:cubicBezTo>
                <a:cubicBezTo>
                  <a:pt x="1698791" y="64970"/>
                  <a:pt x="1690424" y="73108"/>
                  <a:pt x="1680407" y="82673"/>
                </a:cubicBezTo>
                <a:cubicBezTo>
                  <a:pt x="1670391" y="92238"/>
                  <a:pt x="1658209" y="100745"/>
                  <a:pt x="1643862" y="108195"/>
                </a:cubicBezTo>
                <a:cubicBezTo>
                  <a:pt x="1629514" y="115644"/>
                  <a:pt x="1629371" y="111307"/>
                  <a:pt x="1643432" y="95181"/>
                </a:cubicBezTo>
                <a:cubicBezTo>
                  <a:pt x="1657492" y="79055"/>
                  <a:pt x="1668512" y="64597"/>
                  <a:pt x="1676492" y="51805"/>
                </a:cubicBezTo>
                <a:cubicBezTo>
                  <a:pt x="1684473" y="39014"/>
                  <a:pt x="1688015" y="29051"/>
                  <a:pt x="1687118" y="21917"/>
                </a:cubicBezTo>
                <a:cubicBezTo>
                  <a:pt x="1686670" y="18350"/>
                  <a:pt x="1688245" y="16748"/>
                  <a:pt x="1691843" y="17112"/>
                </a:cubicBezTo>
                <a:close/>
                <a:moveTo>
                  <a:pt x="2743977" y="14012"/>
                </a:moveTo>
                <a:cubicBezTo>
                  <a:pt x="2750795" y="14973"/>
                  <a:pt x="2758697" y="17780"/>
                  <a:pt x="2767681" y="22433"/>
                </a:cubicBezTo>
                <a:cubicBezTo>
                  <a:pt x="2776665" y="27086"/>
                  <a:pt x="2779569" y="32668"/>
                  <a:pt x="2776393" y="39179"/>
                </a:cubicBezTo>
                <a:cubicBezTo>
                  <a:pt x="2773216" y="45689"/>
                  <a:pt x="2771205" y="67415"/>
                  <a:pt x="2770359" y="104355"/>
                </a:cubicBezTo>
                <a:cubicBezTo>
                  <a:pt x="2773284" y="104427"/>
                  <a:pt x="2777511" y="103545"/>
                  <a:pt x="2783039" y="101709"/>
                </a:cubicBezTo>
                <a:cubicBezTo>
                  <a:pt x="2788567" y="99874"/>
                  <a:pt x="2793683" y="100695"/>
                  <a:pt x="2798387" y="104172"/>
                </a:cubicBezTo>
                <a:cubicBezTo>
                  <a:pt x="2803090" y="107650"/>
                  <a:pt x="2804062" y="111877"/>
                  <a:pt x="2801302" y="116853"/>
                </a:cubicBezTo>
                <a:cubicBezTo>
                  <a:pt x="2798541" y="121829"/>
                  <a:pt x="2788227" y="126439"/>
                  <a:pt x="2770359" y="130684"/>
                </a:cubicBezTo>
                <a:lnTo>
                  <a:pt x="2770359" y="148021"/>
                </a:lnTo>
                <a:cubicBezTo>
                  <a:pt x="2776841" y="148738"/>
                  <a:pt x="2784760" y="151807"/>
                  <a:pt x="2794117" y="157227"/>
                </a:cubicBezTo>
                <a:cubicBezTo>
                  <a:pt x="2803474" y="162648"/>
                  <a:pt x="2807848" y="170517"/>
                  <a:pt x="2807238" y="180835"/>
                </a:cubicBezTo>
                <a:cubicBezTo>
                  <a:pt x="2806629" y="191153"/>
                  <a:pt x="2800499" y="192515"/>
                  <a:pt x="2788847" y="184922"/>
                </a:cubicBezTo>
                <a:cubicBezTo>
                  <a:pt x="2777196" y="177329"/>
                  <a:pt x="2771033" y="170772"/>
                  <a:pt x="2770359" y="165251"/>
                </a:cubicBezTo>
                <a:lnTo>
                  <a:pt x="2770359" y="236708"/>
                </a:lnTo>
                <a:cubicBezTo>
                  <a:pt x="2770359" y="256555"/>
                  <a:pt x="2769413" y="271684"/>
                  <a:pt x="2767520" y="282095"/>
                </a:cubicBezTo>
                <a:cubicBezTo>
                  <a:pt x="2765627" y="292506"/>
                  <a:pt x="2762809" y="299931"/>
                  <a:pt x="2759066" y="304369"/>
                </a:cubicBezTo>
                <a:cubicBezTo>
                  <a:pt x="2755323" y="308807"/>
                  <a:pt x="2750620" y="305487"/>
                  <a:pt x="2744955" y="294410"/>
                </a:cubicBezTo>
                <a:cubicBezTo>
                  <a:pt x="2739291" y="283332"/>
                  <a:pt x="2737581" y="273387"/>
                  <a:pt x="2739825" y="264575"/>
                </a:cubicBezTo>
                <a:cubicBezTo>
                  <a:pt x="2742069" y="255763"/>
                  <a:pt x="2743873" y="242760"/>
                  <a:pt x="2745235" y="225566"/>
                </a:cubicBezTo>
                <a:cubicBezTo>
                  <a:pt x="2746597" y="208372"/>
                  <a:pt x="2747716" y="186919"/>
                  <a:pt x="2748591" y="161207"/>
                </a:cubicBezTo>
                <a:cubicBezTo>
                  <a:pt x="2743557" y="175518"/>
                  <a:pt x="2736011" y="188848"/>
                  <a:pt x="2725951" y="201195"/>
                </a:cubicBezTo>
                <a:cubicBezTo>
                  <a:pt x="2715891" y="213541"/>
                  <a:pt x="2702078" y="224135"/>
                  <a:pt x="2684511" y="232976"/>
                </a:cubicBezTo>
                <a:cubicBezTo>
                  <a:pt x="2666945" y="241817"/>
                  <a:pt x="2664783" y="239024"/>
                  <a:pt x="2678026" y="224598"/>
                </a:cubicBezTo>
                <a:cubicBezTo>
                  <a:pt x="2691269" y="210172"/>
                  <a:pt x="2704100" y="193200"/>
                  <a:pt x="2716519" y="173683"/>
                </a:cubicBezTo>
                <a:cubicBezTo>
                  <a:pt x="2728937" y="154166"/>
                  <a:pt x="2736480" y="141460"/>
                  <a:pt x="2739148" y="135567"/>
                </a:cubicBezTo>
                <a:cubicBezTo>
                  <a:pt x="2735290" y="137330"/>
                  <a:pt x="2729737" y="138671"/>
                  <a:pt x="2722488" y="139589"/>
                </a:cubicBezTo>
                <a:cubicBezTo>
                  <a:pt x="2715239" y="140507"/>
                  <a:pt x="2707205" y="138585"/>
                  <a:pt x="2698385" y="133824"/>
                </a:cubicBezTo>
                <a:cubicBezTo>
                  <a:pt x="2689566" y="129063"/>
                  <a:pt x="2691076" y="125457"/>
                  <a:pt x="2702913" y="123005"/>
                </a:cubicBezTo>
                <a:cubicBezTo>
                  <a:pt x="2714751" y="120552"/>
                  <a:pt x="2729532" y="116501"/>
                  <a:pt x="2747257" y="110851"/>
                </a:cubicBezTo>
                <a:lnTo>
                  <a:pt x="2747257" y="59893"/>
                </a:lnTo>
                <a:cubicBezTo>
                  <a:pt x="2747257" y="48063"/>
                  <a:pt x="2745006" y="37218"/>
                  <a:pt x="2740503" y="27359"/>
                </a:cubicBezTo>
                <a:cubicBezTo>
                  <a:pt x="2736000" y="17500"/>
                  <a:pt x="2737158" y="13051"/>
                  <a:pt x="2743977" y="14012"/>
                </a:cubicBezTo>
                <a:close/>
                <a:moveTo>
                  <a:pt x="2912287" y="11375"/>
                </a:moveTo>
                <a:cubicBezTo>
                  <a:pt x="2914017" y="11251"/>
                  <a:pt x="2916260" y="11484"/>
                  <a:pt x="2919017" y="12076"/>
                </a:cubicBezTo>
                <a:cubicBezTo>
                  <a:pt x="2930044" y="14442"/>
                  <a:pt x="2938394" y="17518"/>
                  <a:pt x="2944066" y="21304"/>
                </a:cubicBezTo>
                <a:cubicBezTo>
                  <a:pt x="2949737" y="25090"/>
                  <a:pt x="2951218" y="29732"/>
                  <a:pt x="2948507" y="35232"/>
                </a:cubicBezTo>
                <a:cubicBezTo>
                  <a:pt x="2945797" y="40731"/>
                  <a:pt x="2944851" y="63321"/>
                  <a:pt x="2945668" y="103000"/>
                </a:cubicBezTo>
                <a:cubicBezTo>
                  <a:pt x="2954086" y="101279"/>
                  <a:pt x="2962711" y="99275"/>
                  <a:pt x="2971545" y="96988"/>
                </a:cubicBezTo>
                <a:cubicBezTo>
                  <a:pt x="2980378" y="94701"/>
                  <a:pt x="2988197" y="96880"/>
                  <a:pt x="2995002" y="103527"/>
                </a:cubicBezTo>
                <a:cubicBezTo>
                  <a:pt x="3001806" y="110174"/>
                  <a:pt x="2999917" y="114920"/>
                  <a:pt x="2989334" y="117767"/>
                </a:cubicBezTo>
                <a:cubicBezTo>
                  <a:pt x="2978751" y="120613"/>
                  <a:pt x="2964246" y="123241"/>
                  <a:pt x="2945819" y="125650"/>
                </a:cubicBezTo>
                <a:cubicBezTo>
                  <a:pt x="2945819" y="146056"/>
                  <a:pt x="2946034" y="167165"/>
                  <a:pt x="2946464" y="188977"/>
                </a:cubicBezTo>
                <a:cubicBezTo>
                  <a:pt x="2946894" y="210788"/>
                  <a:pt x="2947794" y="231829"/>
                  <a:pt x="2949163" y="252099"/>
                </a:cubicBezTo>
                <a:cubicBezTo>
                  <a:pt x="2950533" y="272369"/>
                  <a:pt x="2946303" y="288609"/>
                  <a:pt x="2936472" y="300820"/>
                </a:cubicBezTo>
                <a:cubicBezTo>
                  <a:pt x="2926642" y="313030"/>
                  <a:pt x="2919963" y="315472"/>
                  <a:pt x="2916436" y="308144"/>
                </a:cubicBezTo>
                <a:cubicBezTo>
                  <a:pt x="2912908" y="300816"/>
                  <a:pt x="2908337" y="294341"/>
                  <a:pt x="2902723" y="288720"/>
                </a:cubicBezTo>
                <a:cubicBezTo>
                  <a:pt x="2897109" y="283099"/>
                  <a:pt x="2891164" y="276836"/>
                  <a:pt x="2884891" y="269931"/>
                </a:cubicBezTo>
                <a:cubicBezTo>
                  <a:pt x="2878617" y="263026"/>
                  <a:pt x="2880538" y="260929"/>
                  <a:pt x="2890655" y="263639"/>
                </a:cubicBezTo>
                <a:cubicBezTo>
                  <a:pt x="2900772" y="266349"/>
                  <a:pt x="2908340" y="267704"/>
                  <a:pt x="2913360" y="267704"/>
                </a:cubicBezTo>
                <a:cubicBezTo>
                  <a:pt x="2917131" y="267704"/>
                  <a:pt x="2919633" y="263438"/>
                  <a:pt x="2920867" y="254906"/>
                </a:cubicBezTo>
                <a:cubicBezTo>
                  <a:pt x="2922100" y="246373"/>
                  <a:pt x="2922491" y="240182"/>
                  <a:pt x="2922039" y="236332"/>
                </a:cubicBezTo>
                <a:cubicBezTo>
                  <a:pt x="2921587" y="232481"/>
                  <a:pt x="2921361" y="196642"/>
                  <a:pt x="2921361" y="128812"/>
                </a:cubicBezTo>
                <a:cubicBezTo>
                  <a:pt x="2909072" y="130619"/>
                  <a:pt x="2901005" y="131523"/>
                  <a:pt x="2897162" y="131523"/>
                </a:cubicBezTo>
                <a:cubicBezTo>
                  <a:pt x="2893821" y="131523"/>
                  <a:pt x="2888020" y="128798"/>
                  <a:pt x="2879760" y="123349"/>
                </a:cubicBezTo>
                <a:cubicBezTo>
                  <a:pt x="2871500" y="117899"/>
                  <a:pt x="2872346" y="115175"/>
                  <a:pt x="2882299" y="115175"/>
                </a:cubicBezTo>
                <a:cubicBezTo>
                  <a:pt x="2889167" y="115175"/>
                  <a:pt x="2902188" y="113189"/>
                  <a:pt x="2921361" y="109216"/>
                </a:cubicBezTo>
                <a:lnTo>
                  <a:pt x="2920028" y="72240"/>
                </a:lnTo>
                <a:cubicBezTo>
                  <a:pt x="2919153" y="47948"/>
                  <a:pt x="2916009" y="31256"/>
                  <a:pt x="2910595" y="22164"/>
                </a:cubicBezTo>
                <a:cubicBezTo>
                  <a:pt x="2906535" y="15345"/>
                  <a:pt x="2907099" y="11749"/>
                  <a:pt x="2912287" y="11375"/>
                </a:cubicBezTo>
                <a:close/>
                <a:moveTo>
                  <a:pt x="6255007" y="8319"/>
                </a:moveTo>
                <a:cubicBezTo>
                  <a:pt x="6256827" y="8273"/>
                  <a:pt x="6259027" y="8668"/>
                  <a:pt x="6261604" y="9505"/>
                </a:cubicBezTo>
                <a:cubicBezTo>
                  <a:pt x="6271915" y="12854"/>
                  <a:pt x="6280265" y="17532"/>
                  <a:pt x="6286653" y="23541"/>
                </a:cubicBezTo>
                <a:cubicBezTo>
                  <a:pt x="6293042" y="29549"/>
                  <a:pt x="6293816" y="34224"/>
                  <a:pt x="6288977" y="37566"/>
                </a:cubicBezTo>
                <a:cubicBezTo>
                  <a:pt x="6284137" y="40907"/>
                  <a:pt x="6278888" y="47801"/>
                  <a:pt x="6273231" y="58248"/>
                </a:cubicBezTo>
                <a:cubicBezTo>
                  <a:pt x="6267573" y="68695"/>
                  <a:pt x="6260845" y="80651"/>
                  <a:pt x="6253043" y="94116"/>
                </a:cubicBezTo>
                <a:cubicBezTo>
                  <a:pt x="6259913" y="93743"/>
                  <a:pt x="6270273" y="92266"/>
                  <a:pt x="6284125" y="89685"/>
                </a:cubicBezTo>
                <a:cubicBezTo>
                  <a:pt x="6297978" y="87104"/>
                  <a:pt x="6306905" y="84404"/>
                  <a:pt x="6310906" y="81586"/>
                </a:cubicBezTo>
                <a:cubicBezTo>
                  <a:pt x="6314907" y="78769"/>
                  <a:pt x="6320553" y="78561"/>
                  <a:pt x="6327845" y="80963"/>
                </a:cubicBezTo>
                <a:cubicBezTo>
                  <a:pt x="6335137" y="83365"/>
                  <a:pt x="6342939" y="87208"/>
                  <a:pt x="6351249" y="92492"/>
                </a:cubicBezTo>
                <a:cubicBezTo>
                  <a:pt x="6359559" y="97777"/>
                  <a:pt x="6361466" y="102738"/>
                  <a:pt x="6356971" y="107377"/>
                </a:cubicBezTo>
                <a:cubicBezTo>
                  <a:pt x="6352475" y="112016"/>
                  <a:pt x="6350668" y="125754"/>
                  <a:pt x="6351550" y="148591"/>
                </a:cubicBezTo>
                <a:cubicBezTo>
                  <a:pt x="6352432" y="171428"/>
                  <a:pt x="6351959" y="194702"/>
                  <a:pt x="6350130" y="218414"/>
                </a:cubicBezTo>
                <a:cubicBezTo>
                  <a:pt x="6348302" y="242125"/>
                  <a:pt x="6344799" y="259864"/>
                  <a:pt x="6339622" y="271630"/>
                </a:cubicBezTo>
                <a:cubicBezTo>
                  <a:pt x="6334445" y="283396"/>
                  <a:pt x="6326024" y="293581"/>
                  <a:pt x="6314359" y="302185"/>
                </a:cubicBezTo>
                <a:cubicBezTo>
                  <a:pt x="6302693" y="310790"/>
                  <a:pt x="6295017" y="310306"/>
                  <a:pt x="6291331" y="300734"/>
                </a:cubicBezTo>
                <a:cubicBezTo>
                  <a:pt x="6287646" y="291161"/>
                  <a:pt x="6280315" y="280335"/>
                  <a:pt x="6269337" y="268253"/>
                </a:cubicBezTo>
                <a:cubicBezTo>
                  <a:pt x="6258360" y="256171"/>
                  <a:pt x="6259378" y="252403"/>
                  <a:pt x="6272392" y="256949"/>
                </a:cubicBezTo>
                <a:cubicBezTo>
                  <a:pt x="6285405" y="261495"/>
                  <a:pt x="6294135" y="263747"/>
                  <a:pt x="6298581" y="263704"/>
                </a:cubicBezTo>
                <a:cubicBezTo>
                  <a:pt x="6303026" y="263661"/>
                  <a:pt x="6307999" y="257279"/>
                  <a:pt x="6313498" y="244559"/>
                </a:cubicBezTo>
                <a:cubicBezTo>
                  <a:pt x="6318998" y="231840"/>
                  <a:pt x="6322192" y="210118"/>
                  <a:pt x="6323081" y="179394"/>
                </a:cubicBezTo>
                <a:cubicBezTo>
                  <a:pt x="6323970" y="148670"/>
                  <a:pt x="6323027" y="128059"/>
                  <a:pt x="6320253" y="117562"/>
                </a:cubicBezTo>
                <a:cubicBezTo>
                  <a:pt x="6317477" y="107065"/>
                  <a:pt x="6309063" y="103168"/>
                  <a:pt x="6295009" y="105872"/>
                </a:cubicBezTo>
                <a:cubicBezTo>
                  <a:pt x="6280957" y="108575"/>
                  <a:pt x="6271025" y="110826"/>
                  <a:pt x="6265218" y="112626"/>
                </a:cubicBezTo>
                <a:cubicBezTo>
                  <a:pt x="6259410" y="114426"/>
                  <a:pt x="6252570" y="112622"/>
                  <a:pt x="6244697" y="107216"/>
                </a:cubicBezTo>
                <a:cubicBezTo>
                  <a:pt x="6235950" y="120897"/>
                  <a:pt x="6224327" y="131967"/>
                  <a:pt x="6209829" y="140428"/>
                </a:cubicBezTo>
                <a:cubicBezTo>
                  <a:pt x="6195331" y="148889"/>
                  <a:pt x="6193976" y="144400"/>
                  <a:pt x="6205763" y="126962"/>
                </a:cubicBezTo>
                <a:cubicBezTo>
                  <a:pt x="6217551" y="109525"/>
                  <a:pt x="6228127" y="90144"/>
                  <a:pt x="6237491" y="68820"/>
                </a:cubicBezTo>
                <a:cubicBezTo>
                  <a:pt x="6246855" y="47496"/>
                  <a:pt x="6250638" y="31442"/>
                  <a:pt x="6248838" y="20658"/>
                </a:cubicBezTo>
                <a:cubicBezTo>
                  <a:pt x="6247488" y="12571"/>
                  <a:pt x="6249545" y="8457"/>
                  <a:pt x="6255007" y="8319"/>
                </a:cubicBezTo>
                <a:close/>
                <a:moveTo>
                  <a:pt x="836393" y="7193"/>
                </a:moveTo>
                <a:cubicBezTo>
                  <a:pt x="845899" y="7193"/>
                  <a:pt x="853927" y="8204"/>
                  <a:pt x="860473" y="10226"/>
                </a:cubicBezTo>
                <a:cubicBezTo>
                  <a:pt x="867019" y="12248"/>
                  <a:pt x="872529" y="16070"/>
                  <a:pt x="877003" y="21691"/>
                </a:cubicBezTo>
                <a:cubicBezTo>
                  <a:pt x="881478" y="27312"/>
                  <a:pt x="881464" y="34174"/>
                  <a:pt x="876960" y="42276"/>
                </a:cubicBezTo>
                <a:cubicBezTo>
                  <a:pt x="911004" y="38792"/>
                  <a:pt x="932120" y="34995"/>
                  <a:pt x="940308" y="30887"/>
                </a:cubicBezTo>
                <a:cubicBezTo>
                  <a:pt x="948497" y="26778"/>
                  <a:pt x="957799" y="27585"/>
                  <a:pt x="968219" y="33307"/>
                </a:cubicBezTo>
                <a:cubicBezTo>
                  <a:pt x="978636" y="39028"/>
                  <a:pt x="987179" y="45872"/>
                  <a:pt x="993848" y="53838"/>
                </a:cubicBezTo>
                <a:cubicBezTo>
                  <a:pt x="1000516" y="61804"/>
                  <a:pt x="998006" y="66597"/>
                  <a:pt x="986319" y="68218"/>
                </a:cubicBezTo>
                <a:cubicBezTo>
                  <a:pt x="974632" y="69838"/>
                  <a:pt x="961783" y="74495"/>
                  <a:pt x="947773" y="82189"/>
                </a:cubicBezTo>
                <a:cubicBezTo>
                  <a:pt x="933762" y="89882"/>
                  <a:pt x="928783" y="88473"/>
                  <a:pt x="932834" y="77962"/>
                </a:cubicBezTo>
                <a:cubicBezTo>
                  <a:pt x="936885" y="67451"/>
                  <a:pt x="939807" y="60474"/>
                  <a:pt x="941599" y="57032"/>
                </a:cubicBezTo>
                <a:cubicBezTo>
                  <a:pt x="943391" y="53591"/>
                  <a:pt x="942517" y="51870"/>
                  <a:pt x="938974" y="51870"/>
                </a:cubicBezTo>
                <a:cubicBezTo>
                  <a:pt x="933110" y="51870"/>
                  <a:pt x="916285" y="54111"/>
                  <a:pt x="888501" y="58592"/>
                </a:cubicBezTo>
                <a:cubicBezTo>
                  <a:pt x="860716" y="63073"/>
                  <a:pt x="837428" y="66450"/>
                  <a:pt x="818635" y="68723"/>
                </a:cubicBezTo>
                <a:cubicBezTo>
                  <a:pt x="799842" y="70996"/>
                  <a:pt x="787356" y="71681"/>
                  <a:pt x="781175" y="70778"/>
                </a:cubicBezTo>
                <a:cubicBezTo>
                  <a:pt x="775410" y="88344"/>
                  <a:pt x="767817" y="101734"/>
                  <a:pt x="758396" y="110948"/>
                </a:cubicBezTo>
                <a:cubicBezTo>
                  <a:pt x="748974" y="120162"/>
                  <a:pt x="742506" y="120007"/>
                  <a:pt x="738994" y="110486"/>
                </a:cubicBezTo>
                <a:cubicBezTo>
                  <a:pt x="735480" y="100964"/>
                  <a:pt x="736255" y="92689"/>
                  <a:pt x="741317" y="85663"/>
                </a:cubicBezTo>
                <a:cubicBezTo>
                  <a:pt x="746378" y="78636"/>
                  <a:pt x="751104" y="71344"/>
                  <a:pt x="755491" y="63787"/>
                </a:cubicBezTo>
                <a:cubicBezTo>
                  <a:pt x="759880" y="56229"/>
                  <a:pt x="764938" y="48278"/>
                  <a:pt x="770667" y="39932"/>
                </a:cubicBezTo>
                <a:cubicBezTo>
                  <a:pt x="776396" y="31586"/>
                  <a:pt x="781089" y="36411"/>
                  <a:pt x="784746" y="54408"/>
                </a:cubicBezTo>
                <a:cubicBezTo>
                  <a:pt x="797910" y="54494"/>
                  <a:pt x="824095" y="51770"/>
                  <a:pt x="863302" y="46234"/>
                </a:cubicBezTo>
                <a:cubicBezTo>
                  <a:pt x="850567" y="38361"/>
                  <a:pt x="840185" y="29886"/>
                  <a:pt x="832155" y="20809"/>
                </a:cubicBezTo>
                <a:cubicBezTo>
                  <a:pt x="824124" y="11732"/>
                  <a:pt x="825537" y="7193"/>
                  <a:pt x="836393" y="7193"/>
                </a:cubicBezTo>
                <a:close/>
                <a:moveTo>
                  <a:pt x="491047" y="3495"/>
                </a:moveTo>
                <a:cubicBezTo>
                  <a:pt x="492861" y="3802"/>
                  <a:pt x="495015" y="4497"/>
                  <a:pt x="497507" y="5580"/>
                </a:cubicBezTo>
                <a:cubicBezTo>
                  <a:pt x="507481" y="9910"/>
                  <a:pt x="514479" y="14051"/>
                  <a:pt x="518502" y="18002"/>
                </a:cubicBezTo>
                <a:cubicBezTo>
                  <a:pt x="522524" y="21953"/>
                  <a:pt x="522134" y="26316"/>
                  <a:pt x="517330" y="31091"/>
                </a:cubicBezTo>
                <a:cubicBezTo>
                  <a:pt x="512525" y="35866"/>
                  <a:pt x="505033" y="44090"/>
                  <a:pt x="494851" y="55763"/>
                </a:cubicBezTo>
                <a:cubicBezTo>
                  <a:pt x="516089" y="55849"/>
                  <a:pt x="529859" y="53623"/>
                  <a:pt x="536162" y="49084"/>
                </a:cubicBezTo>
                <a:cubicBezTo>
                  <a:pt x="542464" y="44546"/>
                  <a:pt x="549290" y="44205"/>
                  <a:pt x="556639" y="48063"/>
                </a:cubicBezTo>
                <a:cubicBezTo>
                  <a:pt x="563989" y="51920"/>
                  <a:pt x="570600" y="56566"/>
                  <a:pt x="576472" y="62001"/>
                </a:cubicBezTo>
                <a:cubicBezTo>
                  <a:pt x="582345" y="67436"/>
                  <a:pt x="581485" y="72993"/>
                  <a:pt x="573891" y="78672"/>
                </a:cubicBezTo>
                <a:cubicBezTo>
                  <a:pt x="566298" y="84351"/>
                  <a:pt x="559601" y="91427"/>
                  <a:pt x="553800" y="99902"/>
                </a:cubicBezTo>
                <a:cubicBezTo>
                  <a:pt x="548000" y="108378"/>
                  <a:pt x="539148" y="118882"/>
                  <a:pt x="527246" y="131415"/>
                </a:cubicBezTo>
                <a:cubicBezTo>
                  <a:pt x="555066" y="149885"/>
                  <a:pt x="579606" y="164215"/>
                  <a:pt x="600865" y="174403"/>
                </a:cubicBezTo>
                <a:cubicBezTo>
                  <a:pt x="622124" y="184592"/>
                  <a:pt x="641713" y="191691"/>
                  <a:pt x="659631" y="195699"/>
                </a:cubicBezTo>
                <a:cubicBezTo>
                  <a:pt x="677549" y="199707"/>
                  <a:pt x="680084" y="203955"/>
                  <a:pt x="667234" y="208444"/>
                </a:cubicBezTo>
                <a:cubicBezTo>
                  <a:pt x="654386" y="212932"/>
                  <a:pt x="639275" y="215854"/>
                  <a:pt x="621902" y="217209"/>
                </a:cubicBezTo>
                <a:cubicBezTo>
                  <a:pt x="604529" y="218564"/>
                  <a:pt x="588883" y="212771"/>
                  <a:pt x="574966" y="199829"/>
                </a:cubicBezTo>
                <a:cubicBezTo>
                  <a:pt x="561049" y="186887"/>
                  <a:pt x="539836" y="169065"/>
                  <a:pt x="511328" y="146365"/>
                </a:cubicBezTo>
                <a:cubicBezTo>
                  <a:pt x="490319" y="168291"/>
                  <a:pt x="469276" y="185212"/>
                  <a:pt x="448196" y="197129"/>
                </a:cubicBezTo>
                <a:cubicBezTo>
                  <a:pt x="427115" y="209046"/>
                  <a:pt x="406874" y="216610"/>
                  <a:pt x="387472" y="219822"/>
                </a:cubicBezTo>
                <a:cubicBezTo>
                  <a:pt x="368069" y="223035"/>
                  <a:pt x="366051" y="220457"/>
                  <a:pt x="381416" y="212090"/>
                </a:cubicBezTo>
                <a:cubicBezTo>
                  <a:pt x="396782" y="203722"/>
                  <a:pt x="414460" y="193096"/>
                  <a:pt x="434450" y="180211"/>
                </a:cubicBezTo>
                <a:cubicBezTo>
                  <a:pt x="454440" y="167327"/>
                  <a:pt x="473620" y="151326"/>
                  <a:pt x="491990" y="132211"/>
                </a:cubicBezTo>
                <a:cubicBezTo>
                  <a:pt x="478812" y="121470"/>
                  <a:pt x="467867" y="113985"/>
                  <a:pt x="459155" y="109754"/>
                </a:cubicBezTo>
                <a:lnTo>
                  <a:pt x="454627" y="105404"/>
                </a:lnTo>
                <a:lnTo>
                  <a:pt x="439949" y="115882"/>
                </a:lnTo>
                <a:cubicBezTo>
                  <a:pt x="434411" y="119243"/>
                  <a:pt x="428750" y="122101"/>
                  <a:pt x="422963" y="124456"/>
                </a:cubicBezTo>
                <a:cubicBezTo>
                  <a:pt x="411391" y="129167"/>
                  <a:pt x="410674" y="125858"/>
                  <a:pt x="420812" y="114529"/>
                </a:cubicBezTo>
                <a:cubicBezTo>
                  <a:pt x="430952" y="103201"/>
                  <a:pt x="441351" y="91090"/>
                  <a:pt x="452014" y="78199"/>
                </a:cubicBezTo>
                <a:cubicBezTo>
                  <a:pt x="462675" y="65307"/>
                  <a:pt x="470878" y="52935"/>
                  <a:pt x="476621" y="41083"/>
                </a:cubicBezTo>
                <a:cubicBezTo>
                  <a:pt x="482365" y="29230"/>
                  <a:pt x="484788" y="19267"/>
                  <a:pt x="483892" y="11194"/>
                </a:cubicBezTo>
                <a:cubicBezTo>
                  <a:pt x="483220" y="5139"/>
                  <a:pt x="485604" y="2572"/>
                  <a:pt x="491047" y="3495"/>
                </a:cubicBezTo>
                <a:close/>
                <a:moveTo>
                  <a:pt x="129096" y="3495"/>
                </a:moveTo>
                <a:cubicBezTo>
                  <a:pt x="130910" y="3802"/>
                  <a:pt x="133064" y="4497"/>
                  <a:pt x="135558" y="5580"/>
                </a:cubicBezTo>
                <a:cubicBezTo>
                  <a:pt x="145532" y="9910"/>
                  <a:pt x="152530" y="14051"/>
                  <a:pt x="156552" y="18002"/>
                </a:cubicBezTo>
                <a:cubicBezTo>
                  <a:pt x="160574" y="21953"/>
                  <a:pt x="160184" y="26316"/>
                  <a:pt x="155380" y="31091"/>
                </a:cubicBezTo>
                <a:cubicBezTo>
                  <a:pt x="150575" y="35866"/>
                  <a:pt x="143083" y="44090"/>
                  <a:pt x="132901" y="55763"/>
                </a:cubicBezTo>
                <a:cubicBezTo>
                  <a:pt x="154139" y="55849"/>
                  <a:pt x="167909" y="53623"/>
                  <a:pt x="174212" y="49084"/>
                </a:cubicBezTo>
                <a:cubicBezTo>
                  <a:pt x="180514" y="44546"/>
                  <a:pt x="187340" y="44205"/>
                  <a:pt x="194690" y="48063"/>
                </a:cubicBezTo>
                <a:cubicBezTo>
                  <a:pt x="202039" y="51920"/>
                  <a:pt x="208650" y="56566"/>
                  <a:pt x="214522" y="62001"/>
                </a:cubicBezTo>
                <a:cubicBezTo>
                  <a:pt x="220394" y="67436"/>
                  <a:pt x="219534" y="72993"/>
                  <a:pt x="211941" y="78672"/>
                </a:cubicBezTo>
                <a:cubicBezTo>
                  <a:pt x="204348" y="84351"/>
                  <a:pt x="197651" y="91427"/>
                  <a:pt x="191851" y="99902"/>
                </a:cubicBezTo>
                <a:cubicBezTo>
                  <a:pt x="186049" y="108378"/>
                  <a:pt x="177198" y="118882"/>
                  <a:pt x="165296" y="131415"/>
                </a:cubicBezTo>
                <a:cubicBezTo>
                  <a:pt x="193116" y="149885"/>
                  <a:pt x="217656" y="164215"/>
                  <a:pt x="238915" y="174403"/>
                </a:cubicBezTo>
                <a:cubicBezTo>
                  <a:pt x="260174" y="184592"/>
                  <a:pt x="279763" y="191691"/>
                  <a:pt x="297681" y="195699"/>
                </a:cubicBezTo>
                <a:cubicBezTo>
                  <a:pt x="315599" y="199707"/>
                  <a:pt x="318133" y="203955"/>
                  <a:pt x="305285" y="208444"/>
                </a:cubicBezTo>
                <a:cubicBezTo>
                  <a:pt x="292436" y="212932"/>
                  <a:pt x="277325" y="215854"/>
                  <a:pt x="259951" y="217209"/>
                </a:cubicBezTo>
                <a:cubicBezTo>
                  <a:pt x="242579" y="218564"/>
                  <a:pt x="226934" y="212771"/>
                  <a:pt x="213016" y="199829"/>
                </a:cubicBezTo>
                <a:cubicBezTo>
                  <a:pt x="199099" y="186887"/>
                  <a:pt x="177886" y="169065"/>
                  <a:pt x="149378" y="146365"/>
                </a:cubicBezTo>
                <a:cubicBezTo>
                  <a:pt x="128370" y="168291"/>
                  <a:pt x="107325" y="185212"/>
                  <a:pt x="86245" y="197129"/>
                </a:cubicBezTo>
                <a:cubicBezTo>
                  <a:pt x="65165" y="209046"/>
                  <a:pt x="44924" y="216610"/>
                  <a:pt x="25521" y="219822"/>
                </a:cubicBezTo>
                <a:cubicBezTo>
                  <a:pt x="6119" y="223035"/>
                  <a:pt x="4101" y="220457"/>
                  <a:pt x="19467" y="212090"/>
                </a:cubicBezTo>
                <a:cubicBezTo>
                  <a:pt x="34832" y="203722"/>
                  <a:pt x="52510" y="193096"/>
                  <a:pt x="72501" y="180211"/>
                </a:cubicBezTo>
                <a:cubicBezTo>
                  <a:pt x="92491" y="167327"/>
                  <a:pt x="111670" y="151326"/>
                  <a:pt x="130041" y="132211"/>
                </a:cubicBezTo>
                <a:cubicBezTo>
                  <a:pt x="116862" y="121470"/>
                  <a:pt x="105916" y="113985"/>
                  <a:pt x="97205" y="109754"/>
                </a:cubicBezTo>
                <a:lnTo>
                  <a:pt x="92676" y="105404"/>
                </a:lnTo>
                <a:lnTo>
                  <a:pt x="77999" y="115882"/>
                </a:lnTo>
                <a:cubicBezTo>
                  <a:pt x="72462" y="119243"/>
                  <a:pt x="66800" y="122101"/>
                  <a:pt x="61014" y="124456"/>
                </a:cubicBezTo>
                <a:cubicBezTo>
                  <a:pt x="49441" y="129167"/>
                  <a:pt x="48725" y="125858"/>
                  <a:pt x="58863" y="114529"/>
                </a:cubicBezTo>
                <a:cubicBezTo>
                  <a:pt x="69001" y="103201"/>
                  <a:pt x="79402" y="91090"/>
                  <a:pt x="90064" y="78199"/>
                </a:cubicBezTo>
                <a:cubicBezTo>
                  <a:pt x="100725" y="65307"/>
                  <a:pt x="108928" y="52935"/>
                  <a:pt x="114671" y="41083"/>
                </a:cubicBezTo>
                <a:cubicBezTo>
                  <a:pt x="120415" y="29230"/>
                  <a:pt x="122838" y="19267"/>
                  <a:pt x="121942" y="11194"/>
                </a:cubicBezTo>
                <a:cubicBezTo>
                  <a:pt x="121269" y="5139"/>
                  <a:pt x="123655" y="2572"/>
                  <a:pt x="129096" y="3495"/>
                </a:cubicBezTo>
                <a:close/>
                <a:moveTo>
                  <a:pt x="5478884" y="2582"/>
                </a:moveTo>
                <a:cubicBezTo>
                  <a:pt x="5480857" y="2917"/>
                  <a:pt x="5483197" y="3680"/>
                  <a:pt x="5485904" y="4870"/>
                </a:cubicBezTo>
                <a:cubicBezTo>
                  <a:pt x="5496731" y="9631"/>
                  <a:pt x="5503732" y="13524"/>
                  <a:pt x="5506909" y="16550"/>
                </a:cubicBezTo>
                <a:cubicBezTo>
                  <a:pt x="5510085" y="19576"/>
                  <a:pt x="5509225" y="23770"/>
                  <a:pt x="5504327" y="29134"/>
                </a:cubicBezTo>
                <a:cubicBezTo>
                  <a:pt x="5499430" y="34497"/>
                  <a:pt x="5491532" y="42922"/>
                  <a:pt x="5480634" y="54408"/>
                </a:cubicBezTo>
                <a:cubicBezTo>
                  <a:pt x="5502617" y="50163"/>
                  <a:pt x="5520908" y="46213"/>
                  <a:pt x="5535506" y="42556"/>
                </a:cubicBezTo>
                <a:cubicBezTo>
                  <a:pt x="5550105" y="38899"/>
                  <a:pt x="5560828" y="35687"/>
                  <a:pt x="5567675" y="32919"/>
                </a:cubicBezTo>
                <a:cubicBezTo>
                  <a:pt x="5574523" y="30152"/>
                  <a:pt x="5583098" y="31647"/>
                  <a:pt x="5593402" y="37404"/>
                </a:cubicBezTo>
                <a:cubicBezTo>
                  <a:pt x="5603705" y="43162"/>
                  <a:pt x="5604128" y="48106"/>
                  <a:pt x="5594671" y="52236"/>
                </a:cubicBezTo>
                <a:cubicBezTo>
                  <a:pt x="5585213" y="56366"/>
                  <a:pt x="5563843" y="61119"/>
                  <a:pt x="5530559" y="66497"/>
                </a:cubicBezTo>
                <a:cubicBezTo>
                  <a:pt x="5543164" y="73481"/>
                  <a:pt x="5548567" y="78998"/>
                  <a:pt x="5546767" y="83049"/>
                </a:cubicBezTo>
                <a:cubicBezTo>
                  <a:pt x="5544967" y="87100"/>
                  <a:pt x="5544398" y="92854"/>
                  <a:pt x="5545057" y="100311"/>
                </a:cubicBezTo>
                <a:cubicBezTo>
                  <a:pt x="5553131" y="98691"/>
                  <a:pt x="5562635" y="96712"/>
                  <a:pt x="5573569" y="94374"/>
                </a:cubicBezTo>
                <a:cubicBezTo>
                  <a:pt x="5584503" y="92037"/>
                  <a:pt x="5593118" y="94141"/>
                  <a:pt x="5599413" y="100688"/>
                </a:cubicBezTo>
                <a:cubicBezTo>
                  <a:pt x="5605709" y="107234"/>
                  <a:pt x="5604734" y="111973"/>
                  <a:pt x="5596488" y="114906"/>
                </a:cubicBezTo>
                <a:cubicBezTo>
                  <a:pt x="5588243" y="117839"/>
                  <a:pt x="5571221" y="120552"/>
                  <a:pt x="5545423" y="123048"/>
                </a:cubicBezTo>
                <a:lnTo>
                  <a:pt x="5545423" y="159701"/>
                </a:lnTo>
                <a:cubicBezTo>
                  <a:pt x="5558071" y="158898"/>
                  <a:pt x="5574949" y="156672"/>
                  <a:pt x="5596058" y="153022"/>
                </a:cubicBezTo>
                <a:cubicBezTo>
                  <a:pt x="5617167" y="149373"/>
                  <a:pt x="5631457" y="148512"/>
                  <a:pt x="5638928" y="150441"/>
                </a:cubicBezTo>
                <a:cubicBezTo>
                  <a:pt x="5646400" y="152370"/>
                  <a:pt x="5653379" y="156023"/>
                  <a:pt x="5659868" y="161400"/>
                </a:cubicBezTo>
                <a:cubicBezTo>
                  <a:pt x="5666358" y="166778"/>
                  <a:pt x="5668064" y="171241"/>
                  <a:pt x="5664988" y="174791"/>
                </a:cubicBezTo>
                <a:cubicBezTo>
                  <a:pt x="5661912" y="178340"/>
                  <a:pt x="5655527" y="179889"/>
                  <a:pt x="5645833" y="179437"/>
                </a:cubicBezTo>
                <a:cubicBezTo>
                  <a:pt x="5636139" y="178985"/>
                  <a:pt x="5624236" y="178759"/>
                  <a:pt x="5610126" y="178759"/>
                </a:cubicBezTo>
                <a:cubicBezTo>
                  <a:pt x="5595857" y="178759"/>
                  <a:pt x="5574246" y="179584"/>
                  <a:pt x="5545294" y="181233"/>
                </a:cubicBezTo>
                <a:cubicBezTo>
                  <a:pt x="5544433" y="228599"/>
                  <a:pt x="5542153" y="263377"/>
                  <a:pt x="5538453" y="285569"/>
                </a:cubicBezTo>
                <a:cubicBezTo>
                  <a:pt x="5534753" y="307760"/>
                  <a:pt x="5530262" y="320028"/>
                  <a:pt x="5524977" y="322373"/>
                </a:cubicBezTo>
                <a:cubicBezTo>
                  <a:pt x="5519693" y="324718"/>
                  <a:pt x="5516803" y="314618"/>
                  <a:pt x="5516309" y="292076"/>
                </a:cubicBezTo>
                <a:cubicBezTo>
                  <a:pt x="5515814" y="269533"/>
                  <a:pt x="5516011" y="233560"/>
                  <a:pt x="5516900" y="184158"/>
                </a:cubicBezTo>
                <a:cubicBezTo>
                  <a:pt x="5488592" y="188661"/>
                  <a:pt x="5465243" y="192483"/>
                  <a:pt x="5446852" y="195623"/>
                </a:cubicBezTo>
                <a:cubicBezTo>
                  <a:pt x="5428461" y="198764"/>
                  <a:pt x="5413049" y="202137"/>
                  <a:pt x="5400615" y="205744"/>
                </a:cubicBezTo>
                <a:cubicBezTo>
                  <a:pt x="5388183" y="209351"/>
                  <a:pt x="5378650" y="210172"/>
                  <a:pt x="5372017" y="208207"/>
                </a:cubicBezTo>
                <a:cubicBezTo>
                  <a:pt x="5365385" y="206242"/>
                  <a:pt x="5359979" y="202001"/>
                  <a:pt x="5355799" y="195484"/>
                </a:cubicBezTo>
                <a:cubicBezTo>
                  <a:pt x="5351619" y="188966"/>
                  <a:pt x="5355246" y="185438"/>
                  <a:pt x="5366683" y="184900"/>
                </a:cubicBezTo>
                <a:cubicBezTo>
                  <a:pt x="5378119" y="184363"/>
                  <a:pt x="5393481" y="182524"/>
                  <a:pt x="5412768" y="179383"/>
                </a:cubicBezTo>
                <a:cubicBezTo>
                  <a:pt x="5432056" y="176243"/>
                  <a:pt x="5444274" y="174364"/>
                  <a:pt x="5449422" y="173747"/>
                </a:cubicBezTo>
                <a:cubicBezTo>
                  <a:pt x="5448548" y="161458"/>
                  <a:pt x="5447034" y="151018"/>
                  <a:pt x="5444883" y="142428"/>
                </a:cubicBezTo>
                <a:cubicBezTo>
                  <a:pt x="5442732" y="133839"/>
                  <a:pt x="5438452" y="125571"/>
                  <a:pt x="5432042" y="117627"/>
                </a:cubicBezTo>
                <a:cubicBezTo>
                  <a:pt x="5425632" y="109683"/>
                  <a:pt x="5427418" y="106417"/>
                  <a:pt x="5437398" y="107829"/>
                </a:cubicBezTo>
                <a:cubicBezTo>
                  <a:pt x="5447379" y="109242"/>
                  <a:pt x="5454925" y="111041"/>
                  <a:pt x="5460038" y="113228"/>
                </a:cubicBezTo>
                <a:cubicBezTo>
                  <a:pt x="5465150" y="115415"/>
                  <a:pt x="5472385" y="115627"/>
                  <a:pt x="5481742" y="113863"/>
                </a:cubicBezTo>
                <a:cubicBezTo>
                  <a:pt x="5491099" y="112099"/>
                  <a:pt x="5502373" y="109683"/>
                  <a:pt x="5515566" y="106614"/>
                </a:cubicBezTo>
                <a:cubicBezTo>
                  <a:pt x="5514692" y="94955"/>
                  <a:pt x="5513850" y="86516"/>
                  <a:pt x="5513039" y="81296"/>
                </a:cubicBezTo>
                <a:cubicBezTo>
                  <a:pt x="5512229" y="76076"/>
                  <a:pt x="5511057" y="73022"/>
                  <a:pt x="5509522" y="72133"/>
                </a:cubicBezTo>
                <a:cubicBezTo>
                  <a:pt x="5498380" y="73925"/>
                  <a:pt x="5488732" y="74327"/>
                  <a:pt x="5480580" y="73337"/>
                </a:cubicBezTo>
                <a:cubicBezTo>
                  <a:pt x="5472428" y="72348"/>
                  <a:pt x="5468531" y="71043"/>
                  <a:pt x="5468889" y="69422"/>
                </a:cubicBezTo>
                <a:cubicBezTo>
                  <a:pt x="5455926" y="87763"/>
                  <a:pt x="5441790" y="100673"/>
                  <a:pt x="5426482" y="108152"/>
                </a:cubicBezTo>
                <a:cubicBezTo>
                  <a:pt x="5411173" y="115630"/>
                  <a:pt x="5410316" y="111543"/>
                  <a:pt x="5423911" y="95891"/>
                </a:cubicBezTo>
                <a:cubicBezTo>
                  <a:pt x="5437505" y="80238"/>
                  <a:pt x="5448981" y="64428"/>
                  <a:pt x="5458338" y="48461"/>
                </a:cubicBezTo>
                <a:cubicBezTo>
                  <a:pt x="5467695" y="32493"/>
                  <a:pt x="5471922" y="20045"/>
                  <a:pt x="5471019" y="11119"/>
                </a:cubicBezTo>
                <a:cubicBezTo>
                  <a:pt x="5470341" y="4424"/>
                  <a:pt x="5472962" y="1578"/>
                  <a:pt x="5478884" y="2582"/>
                </a:cubicBezTo>
                <a:close/>
                <a:moveTo>
                  <a:pt x="1210496" y="1794"/>
                </a:moveTo>
                <a:cubicBezTo>
                  <a:pt x="1214668" y="1794"/>
                  <a:pt x="1222473" y="3891"/>
                  <a:pt x="1233909" y="8086"/>
                </a:cubicBezTo>
                <a:cubicBezTo>
                  <a:pt x="1245346" y="12280"/>
                  <a:pt x="1249393" y="16926"/>
                  <a:pt x="1246052" y="22024"/>
                </a:cubicBezTo>
                <a:cubicBezTo>
                  <a:pt x="1242711" y="27122"/>
                  <a:pt x="1239656" y="33357"/>
                  <a:pt x="1236888" y="40728"/>
                </a:cubicBezTo>
                <a:cubicBezTo>
                  <a:pt x="1234121" y="48098"/>
                  <a:pt x="1230751" y="54910"/>
                  <a:pt x="1226779" y="61162"/>
                </a:cubicBezTo>
                <a:cubicBezTo>
                  <a:pt x="1241592" y="59413"/>
                  <a:pt x="1257782" y="57187"/>
                  <a:pt x="1275349" y="54483"/>
                </a:cubicBezTo>
                <a:cubicBezTo>
                  <a:pt x="1292916" y="51780"/>
                  <a:pt x="1306972" y="49518"/>
                  <a:pt x="1317520" y="47697"/>
                </a:cubicBezTo>
                <a:cubicBezTo>
                  <a:pt x="1328067" y="45876"/>
                  <a:pt x="1338493" y="45922"/>
                  <a:pt x="1348796" y="47837"/>
                </a:cubicBezTo>
                <a:cubicBezTo>
                  <a:pt x="1359099" y="49751"/>
                  <a:pt x="1366757" y="54322"/>
                  <a:pt x="1371769" y="61550"/>
                </a:cubicBezTo>
                <a:cubicBezTo>
                  <a:pt x="1376781" y="68777"/>
                  <a:pt x="1375971" y="73022"/>
                  <a:pt x="1369338" y="74284"/>
                </a:cubicBezTo>
                <a:cubicBezTo>
                  <a:pt x="1362706" y="75546"/>
                  <a:pt x="1352108" y="75725"/>
                  <a:pt x="1337547" y="74821"/>
                </a:cubicBezTo>
                <a:cubicBezTo>
                  <a:pt x="1322983" y="73918"/>
                  <a:pt x="1306180" y="74137"/>
                  <a:pt x="1287136" y="75478"/>
                </a:cubicBezTo>
                <a:cubicBezTo>
                  <a:pt x="1268093" y="76818"/>
                  <a:pt x="1246181" y="79195"/>
                  <a:pt x="1221402" y="82608"/>
                </a:cubicBezTo>
                <a:cubicBezTo>
                  <a:pt x="1213873" y="99372"/>
                  <a:pt x="1206215" y="113060"/>
                  <a:pt x="1198428" y="123671"/>
                </a:cubicBezTo>
                <a:cubicBezTo>
                  <a:pt x="1200479" y="125191"/>
                  <a:pt x="1209302" y="124184"/>
                  <a:pt x="1224896" y="120649"/>
                </a:cubicBezTo>
                <a:cubicBezTo>
                  <a:pt x="1240491" y="117114"/>
                  <a:pt x="1251189" y="114189"/>
                  <a:pt x="1256990" y="111873"/>
                </a:cubicBezTo>
                <a:cubicBezTo>
                  <a:pt x="1262791" y="109557"/>
                  <a:pt x="1269201" y="109593"/>
                  <a:pt x="1276220" y="111981"/>
                </a:cubicBezTo>
                <a:cubicBezTo>
                  <a:pt x="1283240" y="114368"/>
                  <a:pt x="1289574" y="117147"/>
                  <a:pt x="1295225" y="120316"/>
                </a:cubicBezTo>
                <a:cubicBezTo>
                  <a:pt x="1300874" y="123485"/>
                  <a:pt x="1302122" y="130268"/>
                  <a:pt x="1298967" y="140665"/>
                </a:cubicBezTo>
                <a:cubicBezTo>
                  <a:pt x="1295812" y="151061"/>
                  <a:pt x="1294679" y="162225"/>
                  <a:pt x="1295569" y="174156"/>
                </a:cubicBezTo>
                <a:cubicBezTo>
                  <a:pt x="1296457" y="186087"/>
                  <a:pt x="1297351" y="200144"/>
                  <a:pt x="1298247" y="216327"/>
                </a:cubicBezTo>
                <a:cubicBezTo>
                  <a:pt x="1299144" y="232510"/>
                  <a:pt x="1300053" y="247266"/>
                  <a:pt x="1300979" y="260595"/>
                </a:cubicBezTo>
                <a:cubicBezTo>
                  <a:pt x="1301904" y="273925"/>
                  <a:pt x="1300434" y="285182"/>
                  <a:pt x="1296569" y="294366"/>
                </a:cubicBezTo>
                <a:cubicBezTo>
                  <a:pt x="1292704" y="303551"/>
                  <a:pt x="1286885" y="311102"/>
                  <a:pt x="1279113" y="317017"/>
                </a:cubicBezTo>
                <a:cubicBezTo>
                  <a:pt x="1271341" y="322932"/>
                  <a:pt x="1266326" y="321724"/>
                  <a:pt x="1264067" y="313392"/>
                </a:cubicBezTo>
                <a:cubicBezTo>
                  <a:pt x="1261808" y="305061"/>
                  <a:pt x="1256126" y="295134"/>
                  <a:pt x="1247020" y="283611"/>
                </a:cubicBezTo>
                <a:cubicBezTo>
                  <a:pt x="1237914" y="272089"/>
                  <a:pt x="1238054" y="267701"/>
                  <a:pt x="1247439" y="270447"/>
                </a:cubicBezTo>
                <a:cubicBezTo>
                  <a:pt x="1256825" y="273193"/>
                  <a:pt x="1263124" y="274545"/>
                  <a:pt x="1266336" y="274502"/>
                </a:cubicBezTo>
                <a:cubicBezTo>
                  <a:pt x="1269548" y="274459"/>
                  <a:pt x="1271155" y="264112"/>
                  <a:pt x="1271155" y="243462"/>
                </a:cubicBezTo>
                <a:cubicBezTo>
                  <a:pt x="1271155" y="219385"/>
                  <a:pt x="1270287" y="195229"/>
                  <a:pt x="1268552" y="170994"/>
                </a:cubicBezTo>
                <a:cubicBezTo>
                  <a:pt x="1266816" y="146759"/>
                  <a:pt x="1263415" y="133896"/>
                  <a:pt x="1258345" y="132405"/>
                </a:cubicBezTo>
                <a:cubicBezTo>
                  <a:pt x="1253276" y="130913"/>
                  <a:pt x="1234651" y="133516"/>
                  <a:pt x="1202472" y="140213"/>
                </a:cubicBezTo>
                <a:lnTo>
                  <a:pt x="1202472" y="167789"/>
                </a:lnTo>
                <a:cubicBezTo>
                  <a:pt x="1208968" y="167875"/>
                  <a:pt x="1218791" y="166097"/>
                  <a:pt x="1231941" y="162454"/>
                </a:cubicBezTo>
                <a:cubicBezTo>
                  <a:pt x="1245091" y="158812"/>
                  <a:pt x="1253591" y="160425"/>
                  <a:pt x="1257442" y="167294"/>
                </a:cubicBezTo>
                <a:cubicBezTo>
                  <a:pt x="1261292" y="174163"/>
                  <a:pt x="1256753" y="178917"/>
                  <a:pt x="1243825" y="181556"/>
                </a:cubicBezTo>
                <a:cubicBezTo>
                  <a:pt x="1230898" y="184194"/>
                  <a:pt x="1217113" y="185514"/>
                  <a:pt x="1202472" y="185514"/>
                </a:cubicBezTo>
                <a:cubicBezTo>
                  <a:pt x="1202472" y="194577"/>
                  <a:pt x="1201576" y="203969"/>
                  <a:pt x="1199783" y="213692"/>
                </a:cubicBezTo>
                <a:cubicBezTo>
                  <a:pt x="1212475" y="213764"/>
                  <a:pt x="1223982" y="211982"/>
                  <a:pt x="1234308" y="208347"/>
                </a:cubicBezTo>
                <a:cubicBezTo>
                  <a:pt x="1244633" y="204711"/>
                  <a:pt x="1252480" y="206554"/>
                  <a:pt x="1257851" y="213875"/>
                </a:cubicBezTo>
                <a:cubicBezTo>
                  <a:pt x="1263221" y="221196"/>
                  <a:pt x="1257072" y="226397"/>
                  <a:pt x="1239406" y="229481"/>
                </a:cubicBezTo>
                <a:cubicBezTo>
                  <a:pt x="1221738" y="232564"/>
                  <a:pt x="1208388" y="232306"/>
                  <a:pt x="1199353" y="228706"/>
                </a:cubicBezTo>
                <a:cubicBezTo>
                  <a:pt x="1197747" y="251952"/>
                  <a:pt x="1193370" y="270361"/>
                  <a:pt x="1186221" y="283934"/>
                </a:cubicBezTo>
                <a:cubicBezTo>
                  <a:pt x="1179072" y="297507"/>
                  <a:pt x="1172770" y="299619"/>
                  <a:pt x="1167314" y="290269"/>
                </a:cubicBezTo>
                <a:cubicBezTo>
                  <a:pt x="1161857" y="280919"/>
                  <a:pt x="1161166" y="271580"/>
                  <a:pt x="1165238" y="262252"/>
                </a:cubicBezTo>
                <a:cubicBezTo>
                  <a:pt x="1169310" y="252923"/>
                  <a:pt x="1172458" y="242484"/>
                  <a:pt x="1174680" y="230933"/>
                </a:cubicBezTo>
                <a:cubicBezTo>
                  <a:pt x="1176903" y="219382"/>
                  <a:pt x="1178688" y="203091"/>
                  <a:pt x="1180037" y="182061"/>
                </a:cubicBezTo>
                <a:cubicBezTo>
                  <a:pt x="1181385" y="161031"/>
                  <a:pt x="1182002" y="147784"/>
                  <a:pt x="1181887" y="142321"/>
                </a:cubicBezTo>
                <a:cubicBezTo>
                  <a:pt x="1171562" y="161150"/>
                  <a:pt x="1159275" y="177451"/>
                  <a:pt x="1145029" y="191225"/>
                </a:cubicBezTo>
                <a:cubicBezTo>
                  <a:pt x="1130782" y="204998"/>
                  <a:pt x="1113595" y="216488"/>
                  <a:pt x="1093469" y="225695"/>
                </a:cubicBezTo>
                <a:cubicBezTo>
                  <a:pt x="1073342" y="234901"/>
                  <a:pt x="1071947" y="231818"/>
                  <a:pt x="1089285" y="216445"/>
                </a:cubicBezTo>
                <a:cubicBezTo>
                  <a:pt x="1106622" y="201073"/>
                  <a:pt x="1124662" y="182004"/>
                  <a:pt x="1143405" y="159239"/>
                </a:cubicBezTo>
                <a:cubicBezTo>
                  <a:pt x="1162148" y="136474"/>
                  <a:pt x="1179084" y="111482"/>
                  <a:pt x="1194212" y="84264"/>
                </a:cubicBezTo>
                <a:cubicBezTo>
                  <a:pt x="1159781" y="88724"/>
                  <a:pt x="1137554" y="92091"/>
                  <a:pt x="1127530" y="94364"/>
                </a:cubicBezTo>
                <a:cubicBezTo>
                  <a:pt x="1117506" y="96637"/>
                  <a:pt x="1107891" y="94109"/>
                  <a:pt x="1098685" y="86781"/>
                </a:cubicBezTo>
                <a:cubicBezTo>
                  <a:pt x="1089478" y="79453"/>
                  <a:pt x="1087467" y="75391"/>
                  <a:pt x="1092651" y="74596"/>
                </a:cubicBezTo>
                <a:cubicBezTo>
                  <a:pt x="1097835" y="73800"/>
                  <a:pt x="1107619" y="73176"/>
                  <a:pt x="1122002" y="72724"/>
                </a:cubicBezTo>
                <a:cubicBezTo>
                  <a:pt x="1136385" y="72272"/>
                  <a:pt x="1162069" y="69473"/>
                  <a:pt x="1199052" y="64324"/>
                </a:cubicBezTo>
                <a:cubicBezTo>
                  <a:pt x="1209320" y="39215"/>
                  <a:pt x="1212432" y="22516"/>
                  <a:pt x="1208388" y="14227"/>
                </a:cubicBezTo>
                <a:cubicBezTo>
                  <a:pt x="1204344" y="5938"/>
                  <a:pt x="1205047" y="1794"/>
                  <a:pt x="1210496" y="1794"/>
                </a:cubicBezTo>
                <a:close/>
                <a:moveTo>
                  <a:pt x="5139800" y="1096"/>
                </a:moveTo>
                <a:cubicBezTo>
                  <a:pt x="5141365" y="1024"/>
                  <a:pt x="5143266" y="1349"/>
                  <a:pt x="5145503" y="2074"/>
                </a:cubicBezTo>
                <a:cubicBezTo>
                  <a:pt x="5154452" y="4970"/>
                  <a:pt x="5161905" y="8874"/>
                  <a:pt x="5167863" y="13786"/>
                </a:cubicBezTo>
                <a:cubicBezTo>
                  <a:pt x="5173821" y="18697"/>
                  <a:pt x="5175320" y="22641"/>
                  <a:pt x="5172359" y="25617"/>
                </a:cubicBezTo>
                <a:cubicBezTo>
                  <a:pt x="5169397" y="28592"/>
                  <a:pt x="5166827" y="32296"/>
                  <a:pt x="5164648" y="36727"/>
                </a:cubicBezTo>
                <a:cubicBezTo>
                  <a:pt x="5196583" y="70139"/>
                  <a:pt x="5223188" y="95934"/>
                  <a:pt x="5244461" y="114110"/>
                </a:cubicBezTo>
                <a:cubicBezTo>
                  <a:pt x="5265735" y="132286"/>
                  <a:pt x="5286094" y="144942"/>
                  <a:pt x="5305540" y="152076"/>
                </a:cubicBezTo>
                <a:cubicBezTo>
                  <a:pt x="5324985" y="159210"/>
                  <a:pt x="5327588" y="164315"/>
                  <a:pt x="5313348" y="167391"/>
                </a:cubicBezTo>
                <a:cubicBezTo>
                  <a:pt x="5299109" y="170467"/>
                  <a:pt x="5284316" y="171768"/>
                  <a:pt x="5268973" y="171295"/>
                </a:cubicBezTo>
                <a:cubicBezTo>
                  <a:pt x="5253628" y="170822"/>
                  <a:pt x="5242457" y="165226"/>
                  <a:pt x="5235459" y="154506"/>
                </a:cubicBezTo>
                <a:cubicBezTo>
                  <a:pt x="5228461" y="143787"/>
                  <a:pt x="5217283" y="128264"/>
                  <a:pt x="5201925" y="107937"/>
                </a:cubicBezTo>
                <a:cubicBezTo>
                  <a:pt x="5186567" y="87609"/>
                  <a:pt x="5171244" y="68024"/>
                  <a:pt x="5155957" y="49181"/>
                </a:cubicBezTo>
                <a:cubicBezTo>
                  <a:pt x="5145202" y="71165"/>
                  <a:pt x="5133429" y="90839"/>
                  <a:pt x="5120637" y="108205"/>
                </a:cubicBezTo>
                <a:cubicBezTo>
                  <a:pt x="5107846" y="125571"/>
                  <a:pt x="5092330" y="142464"/>
                  <a:pt x="5074089" y="158884"/>
                </a:cubicBezTo>
                <a:cubicBezTo>
                  <a:pt x="5055848" y="175303"/>
                  <a:pt x="5037109" y="187668"/>
                  <a:pt x="5017872" y="195978"/>
                </a:cubicBezTo>
                <a:cubicBezTo>
                  <a:pt x="4998634" y="204288"/>
                  <a:pt x="4996605" y="201625"/>
                  <a:pt x="5011784" y="187987"/>
                </a:cubicBezTo>
                <a:cubicBezTo>
                  <a:pt x="5026964" y="174350"/>
                  <a:pt x="5043211" y="158651"/>
                  <a:pt x="5060527" y="140890"/>
                </a:cubicBezTo>
                <a:cubicBezTo>
                  <a:pt x="5077842" y="123130"/>
                  <a:pt x="5094997" y="99756"/>
                  <a:pt x="5111990" y="70767"/>
                </a:cubicBezTo>
                <a:cubicBezTo>
                  <a:pt x="5128983" y="41778"/>
                  <a:pt x="5136580" y="22358"/>
                  <a:pt x="5134780" y="12506"/>
                </a:cubicBezTo>
                <a:cubicBezTo>
                  <a:pt x="5133430" y="5117"/>
                  <a:pt x="5135103" y="1314"/>
                  <a:pt x="5139800" y="1096"/>
                </a:cubicBezTo>
                <a:close/>
                <a:moveTo>
                  <a:pt x="6564476" y="25"/>
                </a:moveTo>
                <a:cubicBezTo>
                  <a:pt x="6566109" y="134"/>
                  <a:pt x="6568053" y="613"/>
                  <a:pt x="6570305" y="1461"/>
                </a:cubicBezTo>
                <a:cubicBezTo>
                  <a:pt x="6579319" y="4852"/>
                  <a:pt x="6586095" y="8849"/>
                  <a:pt x="6590633" y="13453"/>
                </a:cubicBezTo>
                <a:cubicBezTo>
                  <a:pt x="6595171" y="18056"/>
                  <a:pt x="6595218" y="22053"/>
                  <a:pt x="6590773" y="25445"/>
                </a:cubicBezTo>
                <a:cubicBezTo>
                  <a:pt x="6586327" y="28836"/>
                  <a:pt x="6580003" y="34447"/>
                  <a:pt x="6571801" y="42276"/>
                </a:cubicBezTo>
                <a:cubicBezTo>
                  <a:pt x="6599735" y="41445"/>
                  <a:pt x="6622074" y="37860"/>
                  <a:pt x="6638816" y="31521"/>
                </a:cubicBezTo>
                <a:cubicBezTo>
                  <a:pt x="6655558" y="25183"/>
                  <a:pt x="6668597" y="25143"/>
                  <a:pt x="6677933" y="31403"/>
                </a:cubicBezTo>
                <a:cubicBezTo>
                  <a:pt x="6687267" y="37662"/>
                  <a:pt x="6686917" y="43079"/>
                  <a:pt x="6676879" y="47654"/>
                </a:cubicBezTo>
                <a:cubicBezTo>
                  <a:pt x="6666841" y="52228"/>
                  <a:pt x="6652995" y="55871"/>
                  <a:pt x="6635342" y="58581"/>
                </a:cubicBezTo>
                <a:cubicBezTo>
                  <a:pt x="6617689" y="61291"/>
                  <a:pt x="6603403" y="62876"/>
                  <a:pt x="6592483" y="63335"/>
                </a:cubicBezTo>
                <a:cubicBezTo>
                  <a:pt x="6581563" y="63794"/>
                  <a:pt x="6572209" y="61772"/>
                  <a:pt x="6564423" y="57269"/>
                </a:cubicBezTo>
                <a:cubicBezTo>
                  <a:pt x="6540259" y="82063"/>
                  <a:pt x="6520799" y="97038"/>
                  <a:pt x="6506043" y="102193"/>
                </a:cubicBezTo>
                <a:cubicBezTo>
                  <a:pt x="6491287" y="107349"/>
                  <a:pt x="6489423" y="104265"/>
                  <a:pt x="6500451" y="92944"/>
                </a:cubicBezTo>
                <a:cubicBezTo>
                  <a:pt x="6511479" y="81622"/>
                  <a:pt x="6524077" y="66909"/>
                  <a:pt x="6538245" y="48805"/>
                </a:cubicBezTo>
                <a:cubicBezTo>
                  <a:pt x="6552413" y="30700"/>
                  <a:pt x="6559045" y="17436"/>
                  <a:pt x="6558141" y="9011"/>
                </a:cubicBezTo>
                <a:cubicBezTo>
                  <a:pt x="6557464" y="2692"/>
                  <a:pt x="6559575" y="-303"/>
                  <a:pt x="6564476" y="25"/>
                </a:cubicBezTo>
                <a:close/>
                <a:moveTo>
                  <a:pt x="3526001" y="25"/>
                </a:moveTo>
                <a:cubicBezTo>
                  <a:pt x="3527634" y="134"/>
                  <a:pt x="3529577" y="613"/>
                  <a:pt x="3531831" y="1461"/>
                </a:cubicBezTo>
                <a:cubicBezTo>
                  <a:pt x="3540844" y="4852"/>
                  <a:pt x="3547619" y="8849"/>
                  <a:pt x="3552158" y="13453"/>
                </a:cubicBezTo>
                <a:cubicBezTo>
                  <a:pt x="3556697" y="18056"/>
                  <a:pt x="3556743" y="22053"/>
                  <a:pt x="3552298" y="25445"/>
                </a:cubicBezTo>
                <a:cubicBezTo>
                  <a:pt x="3547852" y="28836"/>
                  <a:pt x="3541528" y="34447"/>
                  <a:pt x="3533326" y="42276"/>
                </a:cubicBezTo>
                <a:cubicBezTo>
                  <a:pt x="3561260" y="41445"/>
                  <a:pt x="3583599" y="37860"/>
                  <a:pt x="3600341" y="31521"/>
                </a:cubicBezTo>
                <a:cubicBezTo>
                  <a:pt x="3617083" y="25183"/>
                  <a:pt x="3630122" y="25143"/>
                  <a:pt x="3639458" y="31403"/>
                </a:cubicBezTo>
                <a:cubicBezTo>
                  <a:pt x="3648793" y="37662"/>
                  <a:pt x="3648442" y="43079"/>
                  <a:pt x="3638404" y="47654"/>
                </a:cubicBezTo>
                <a:cubicBezTo>
                  <a:pt x="3628365" y="52228"/>
                  <a:pt x="3614520" y="55871"/>
                  <a:pt x="3596867" y="58581"/>
                </a:cubicBezTo>
                <a:cubicBezTo>
                  <a:pt x="3579214" y="61291"/>
                  <a:pt x="3564928" y="62876"/>
                  <a:pt x="3554008" y="63335"/>
                </a:cubicBezTo>
                <a:cubicBezTo>
                  <a:pt x="3543088" y="63794"/>
                  <a:pt x="3533734" y="61772"/>
                  <a:pt x="3525948" y="57269"/>
                </a:cubicBezTo>
                <a:cubicBezTo>
                  <a:pt x="3501784" y="82063"/>
                  <a:pt x="3482325" y="97038"/>
                  <a:pt x="3467569" y="102193"/>
                </a:cubicBezTo>
                <a:cubicBezTo>
                  <a:pt x="3452813" y="107349"/>
                  <a:pt x="3450948" y="104265"/>
                  <a:pt x="3461976" y="92944"/>
                </a:cubicBezTo>
                <a:cubicBezTo>
                  <a:pt x="3473004" y="81622"/>
                  <a:pt x="3485601" y="66909"/>
                  <a:pt x="3499770" y="48805"/>
                </a:cubicBezTo>
                <a:cubicBezTo>
                  <a:pt x="3513938" y="30700"/>
                  <a:pt x="3520570" y="17436"/>
                  <a:pt x="3519667" y="9011"/>
                </a:cubicBezTo>
                <a:cubicBezTo>
                  <a:pt x="3518989" y="2692"/>
                  <a:pt x="3521100" y="-303"/>
                  <a:pt x="3526001" y="2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9" grpId="0"/>
      <p:bldP spid="40" grpId="0"/>
      <p:bldP spid="41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503714" y="4201924"/>
            <a:ext cx="3613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2×800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（元）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639616" y="4768898"/>
            <a:ext cx="5811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答：这些橘子一共可以卖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元。</a:t>
            </a:r>
          </a:p>
        </p:txBody>
      </p:sp>
      <p:sp>
        <p:nvSpPr>
          <p:cNvPr id="40" name="矩形 4"/>
          <p:cNvSpPr>
            <a:spLocks noChangeArrowheads="1"/>
          </p:cNvSpPr>
          <p:nvPr/>
        </p:nvSpPr>
        <p:spPr bwMode="auto">
          <a:xfrm>
            <a:off x="2567608" y="2420888"/>
            <a:ext cx="6651826" cy="160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）如果每千克橘子卖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元钱，你能提出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数学问题并解答吗？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2855640" y="3573018"/>
            <a:ext cx="4790252" cy="519651"/>
          </a:xfrm>
          <a:prstGeom prst="round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这些橘子一共可以卖多少元？</a:t>
            </a:r>
          </a:p>
        </p:txBody>
      </p:sp>
      <p:grpSp>
        <p:nvGrpSpPr>
          <p:cNvPr id="15" name="组合 4"/>
          <p:cNvGrpSpPr/>
          <p:nvPr/>
        </p:nvGrpSpPr>
        <p:grpSpPr bwMode="auto">
          <a:xfrm>
            <a:off x="8648127" y="2784696"/>
            <a:ext cx="2308894" cy="1576644"/>
            <a:chOff x="2366021" y="1091503"/>
            <a:chExt cx="2965708" cy="1370376"/>
          </a:xfrm>
          <a:noFill/>
        </p:grpSpPr>
        <p:sp>
          <p:nvSpPr>
            <p:cNvPr id="16" name="云形标注 82"/>
            <p:cNvSpPr>
              <a:spLocks noChangeArrowheads="1"/>
            </p:cNvSpPr>
            <p:nvPr/>
          </p:nvSpPr>
          <p:spPr bwMode="auto">
            <a:xfrm>
              <a:off x="2366021" y="1091503"/>
              <a:ext cx="2965708" cy="1370376"/>
            </a:xfrm>
            <a:prstGeom prst="cloudCallout">
              <a:avLst>
                <a:gd name="adj1" fmla="val -97120"/>
                <a:gd name="adj2" fmla="val 57511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>
              <a:off x="2728142" y="1341853"/>
              <a:ext cx="2489664" cy="9469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答案不唯一，相关问题即可。</a:t>
              </a:r>
            </a:p>
          </p:txBody>
        </p:sp>
      </p:grpSp>
      <p:sp>
        <p:nvSpPr>
          <p:cNvPr id="12" name="任意多边形: 形状 11"/>
          <p:cNvSpPr>
            <a:spLocks noChangeArrowheads="1"/>
          </p:cNvSpPr>
          <p:nvPr/>
        </p:nvSpPr>
        <p:spPr bwMode="auto">
          <a:xfrm>
            <a:off x="2562824" y="1525548"/>
            <a:ext cx="7107012" cy="970050"/>
          </a:xfrm>
          <a:custGeom>
            <a:avLst/>
            <a:gdLst/>
            <a:ahLst/>
            <a:cxnLst/>
            <a:rect l="l" t="t" r="r" b="b"/>
            <a:pathLst>
              <a:path w="7107012" h="970050">
                <a:moveTo>
                  <a:pt x="2565591" y="872922"/>
                </a:moveTo>
                <a:cubicBezTo>
                  <a:pt x="2562219" y="873112"/>
                  <a:pt x="2558940" y="874392"/>
                  <a:pt x="2555753" y="876761"/>
                </a:cubicBezTo>
                <a:cubicBezTo>
                  <a:pt x="2549378" y="881501"/>
                  <a:pt x="2546191" y="887818"/>
                  <a:pt x="2546191" y="895712"/>
                </a:cubicBezTo>
                <a:cubicBezTo>
                  <a:pt x="2546191" y="903606"/>
                  <a:pt x="2549740" y="909532"/>
                  <a:pt x="2556839" y="913490"/>
                </a:cubicBezTo>
                <a:cubicBezTo>
                  <a:pt x="2563937" y="917448"/>
                  <a:pt x="2570885" y="917247"/>
                  <a:pt x="2577682" y="912888"/>
                </a:cubicBezTo>
                <a:cubicBezTo>
                  <a:pt x="2584480" y="908514"/>
                  <a:pt x="2587674" y="902204"/>
                  <a:pt x="2587265" y="893959"/>
                </a:cubicBezTo>
                <a:cubicBezTo>
                  <a:pt x="2586857" y="885713"/>
                  <a:pt x="2583096" y="879601"/>
                  <a:pt x="2575983" y="875621"/>
                </a:cubicBezTo>
                <a:cubicBezTo>
                  <a:pt x="2572427" y="873632"/>
                  <a:pt x="2568963" y="872732"/>
                  <a:pt x="2565591" y="872922"/>
                </a:cubicBezTo>
                <a:close/>
                <a:moveTo>
                  <a:pt x="915711" y="872846"/>
                </a:moveTo>
                <a:cubicBezTo>
                  <a:pt x="915546" y="873183"/>
                  <a:pt x="905784" y="875438"/>
                  <a:pt x="886425" y="879611"/>
                </a:cubicBezTo>
                <a:cubicBezTo>
                  <a:pt x="887242" y="887757"/>
                  <a:pt x="887930" y="893378"/>
                  <a:pt x="888490" y="896476"/>
                </a:cubicBezTo>
                <a:cubicBezTo>
                  <a:pt x="899776" y="893880"/>
                  <a:pt x="907713" y="892259"/>
                  <a:pt x="912302" y="891614"/>
                </a:cubicBezTo>
                <a:cubicBezTo>
                  <a:pt x="912933" y="888861"/>
                  <a:pt x="913700" y="884960"/>
                  <a:pt x="914603" y="879913"/>
                </a:cubicBezTo>
                <a:cubicBezTo>
                  <a:pt x="915506" y="874865"/>
                  <a:pt x="915876" y="872509"/>
                  <a:pt x="915711" y="872846"/>
                </a:cubicBezTo>
                <a:close/>
                <a:moveTo>
                  <a:pt x="920156" y="850946"/>
                </a:moveTo>
                <a:cubicBezTo>
                  <a:pt x="921778" y="850790"/>
                  <a:pt x="924054" y="851203"/>
                  <a:pt x="926983" y="852186"/>
                </a:cubicBezTo>
                <a:cubicBezTo>
                  <a:pt x="932841" y="854150"/>
                  <a:pt x="938566" y="857126"/>
                  <a:pt x="944158" y="861113"/>
                </a:cubicBezTo>
                <a:cubicBezTo>
                  <a:pt x="949751" y="865099"/>
                  <a:pt x="949468" y="869978"/>
                  <a:pt x="943309" y="875750"/>
                </a:cubicBezTo>
                <a:cubicBezTo>
                  <a:pt x="937150" y="881522"/>
                  <a:pt x="932586" y="886674"/>
                  <a:pt x="929617" y="891205"/>
                </a:cubicBezTo>
                <a:cubicBezTo>
                  <a:pt x="935913" y="900598"/>
                  <a:pt x="933783" y="906012"/>
                  <a:pt x="923229" y="907446"/>
                </a:cubicBezTo>
                <a:lnTo>
                  <a:pt x="889372" y="911189"/>
                </a:lnTo>
                <a:cubicBezTo>
                  <a:pt x="888727" y="913139"/>
                  <a:pt x="886887" y="914802"/>
                  <a:pt x="883854" y="916179"/>
                </a:cubicBezTo>
                <a:cubicBezTo>
                  <a:pt x="880822" y="917556"/>
                  <a:pt x="877566" y="915096"/>
                  <a:pt x="874089" y="908801"/>
                </a:cubicBezTo>
                <a:cubicBezTo>
                  <a:pt x="870611" y="902506"/>
                  <a:pt x="868195" y="896404"/>
                  <a:pt x="866840" y="890496"/>
                </a:cubicBezTo>
                <a:cubicBezTo>
                  <a:pt x="865484" y="884587"/>
                  <a:pt x="863882" y="878708"/>
                  <a:pt x="862032" y="872857"/>
                </a:cubicBezTo>
                <a:cubicBezTo>
                  <a:pt x="860182" y="867006"/>
                  <a:pt x="863233" y="864533"/>
                  <a:pt x="871184" y="865436"/>
                </a:cubicBezTo>
                <a:cubicBezTo>
                  <a:pt x="879137" y="866340"/>
                  <a:pt x="888644" y="865160"/>
                  <a:pt x="899708" y="861898"/>
                </a:cubicBezTo>
                <a:cubicBezTo>
                  <a:pt x="910771" y="858635"/>
                  <a:pt x="916618" y="855710"/>
                  <a:pt x="917249" y="853121"/>
                </a:cubicBezTo>
                <a:cubicBezTo>
                  <a:pt x="917565" y="851827"/>
                  <a:pt x="918533" y="851102"/>
                  <a:pt x="920156" y="850946"/>
                </a:cubicBezTo>
                <a:close/>
                <a:moveTo>
                  <a:pt x="2568072" y="850002"/>
                </a:moveTo>
                <a:cubicBezTo>
                  <a:pt x="2573594" y="850124"/>
                  <a:pt x="2579238" y="851397"/>
                  <a:pt x="2585007" y="853821"/>
                </a:cubicBezTo>
                <a:cubicBezTo>
                  <a:pt x="2596543" y="858667"/>
                  <a:pt x="2604205" y="866347"/>
                  <a:pt x="2607990" y="876858"/>
                </a:cubicBezTo>
                <a:cubicBezTo>
                  <a:pt x="2611776" y="887369"/>
                  <a:pt x="2612221" y="897766"/>
                  <a:pt x="2609324" y="908048"/>
                </a:cubicBezTo>
                <a:cubicBezTo>
                  <a:pt x="2606427" y="918330"/>
                  <a:pt x="2601007" y="926199"/>
                  <a:pt x="2593062" y="931656"/>
                </a:cubicBezTo>
                <a:cubicBezTo>
                  <a:pt x="2585118" y="937112"/>
                  <a:pt x="2575678" y="939840"/>
                  <a:pt x="2564744" y="939840"/>
                </a:cubicBezTo>
                <a:cubicBezTo>
                  <a:pt x="2553809" y="939840"/>
                  <a:pt x="2543908" y="935402"/>
                  <a:pt x="2535038" y="926525"/>
                </a:cubicBezTo>
                <a:cubicBezTo>
                  <a:pt x="2526169" y="917649"/>
                  <a:pt x="2521734" y="908105"/>
                  <a:pt x="2521734" y="897895"/>
                </a:cubicBezTo>
                <a:cubicBezTo>
                  <a:pt x="2521734" y="887685"/>
                  <a:pt x="2524122" y="878755"/>
                  <a:pt x="2528897" y="871104"/>
                </a:cubicBezTo>
                <a:cubicBezTo>
                  <a:pt x="2533672" y="863454"/>
                  <a:pt x="2541333" y="857449"/>
                  <a:pt x="2551881" y="853089"/>
                </a:cubicBezTo>
                <a:cubicBezTo>
                  <a:pt x="2557154" y="850909"/>
                  <a:pt x="2562552" y="849881"/>
                  <a:pt x="2568072" y="850002"/>
                </a:cubicBezTo>
                <a:close/>
                <a:moveTo>
                  <a:pt x="922764" y="817328"/>
                </a:moveTo>
                <a:cubicBezTo>
                  <a:pt x="925662" y="817493"/>
                  <a:pt x="929137" y="818271"/>
                  <a:pt x="933188" y="819662"/>
                </a:cubicBezTo>
                <a:cubicBezTo>
                  <a:pt x="941720" y="821785"/>
                  <a:pt x="947532" y="825201"/>
                  <a:pt x="950622" y="829912"/>
                </a:cubicBezTo>
                <a:cubicBezTo>
                  <a:pt x="953712" y="834623"/>
                  <a:pt x="954559" y="839498"/>
                  <a:pt x="953161" y="844539"/>
                </a:cubicBezTo>
                <a:cubicBezTo>
                  <a:pt x="951762" y="849579"/>
                  <a:pt x="947504" y="850404"/>
                  <a:pt x="940383" y="847013"/>
                </a:cubicBezTo>
                <a:cubicBezTo>
                  <a:pt x="933264" y="843621"/>
                  <a:pt x="926513" y="838580"/>
                  <a:pt x="920131" y="831891"/>
                </a:cubicBezTo>
                <a:cubicBezTo>
                  <a:pt x="913750" y="825201"/>
                  <a:pt x="912305" y="820795"/>
                  <a:pt x="915797" y="818673"/>
                </a:cubicBezTo>
                <a:cubicBezTo>
                  <a:pt x="917543" y="817612"/>
                  <a:pt x="919865" y="817163"/>
                  <a:pt x="922764" y="817328"/>
                </a:cubicBezTo>
                <a:close/>
                <a:moveTo>
                  <a:pt x="2337789" y="781191"/>
                </a:moveTo>
                <a:cubicBezTo>
                  <a:pt x="2336735" y="780768"/>
                  <a:pt x="2328052" y="781682"/>
                  <a:pt x="2311740" y="783934"/>
                </a:cubicBezTo>
                <a:cubicBezTo>
                  <a:pt x="2295428" y="786185"/>
                  <a:pt x="2276351" y="788508"/>
                  <a:pt x="2254511" y="790903"/>
                </a:cubicBezTo>
                <a:cubicBezTo>
                  <a:pt x="2256261" y="805444"/>
                  <a:pt x="2257516" y="817690"/>
                  <a:pt x="2258276" y="827643"/>
                </a:cubicBezTo>
                <a:cubicBezTo>
                  <a:pt x="2278624" y="824990"/>
                  <a:pt x="2303562" y="821139"/>
                  <a:pt x="2333089" y="816091"/>
                </a:cubicBezTo>
                <a:cubicBezTo>
                  <a:pt x="2335498" y="806440"/>
                  <a:pt x="2337147" y="798317"/>
                  <a:pt x="2338036" y="791720"/>
                </a:cubicBezTo>
                <a:cubicBezTo>
                  <a:pt x="2338925" y="785124"/>
                  <a:pt x="2338843" y="781614"/>
                  <a:pt x="2337789" y="781191"/>
                </a:cubicBezTo>
                <a:close/>
                <a:moveTo>
                  <a:pt x="165209" y="777868"/>
                </a:moveTo>
                <a:cubicBezTo>
                  <a:pt x="161997" y="781661"/>
                  <a:pt x="158637" y="784931"/>
                  <a:pt x="155126" y="787679"/>
                </a:cubicBezTo>
                <a:lnTo>
                  <a:pt x="146899" y="792684"/>
                </a:lnTo>
                <a:lnTo>
                  <a:pt x="153744" y="795065"/>
                </a:lnTo>
                <a:cubicBezTo>
                  <a:pt x="158047" y="797639"/>
                  <a:pt x="162629" y="801579"/>
                  <a:pt x="167490" y="806885"/>
                </a:cubicBezTo>
                <a:cubicBezTo>
                  <a:pt x="172351" y="812191"/>
                  <a:pt x="181092" y="823161"/>
                  <a:pt x="193711" y="839796"/>
                </a:cubicBezTo>
                <a:cubicBezTo>
                  <a:pt x="196263" y="832353"/>
                  <a:pt x="197988" y="820666"/>
                  <a:pt x="198884" y="804734"/>
                </a:cubicBezTo>
                <a:cubicBezTo>
                  <a:pt x="199780" y="788802"/>
                  <a:pt x="199275" y="779847"/>
                  <a:pt x="197367" y="777868"/>
                </a:cubicBezTo>
                <a:cubicBezTo>
                  <a:pt x="181980" y="779660"/>
                  <a:pt x="171261" y="779660"/>
                  <a:pt x="165209" y="777868"/>
                </a:cubicBezTo>
                <a:close/>
                <a:moveTo>
                  <a:pt x="589002" y="760939"/>
                </a:moveTo>
                <a:cubicBezTo>
                  <a:pt x="603285" y="762359"/>
                  <a:pt x="612760" y="765402"/>
                  <a:pt x="617428" y="770070"/>
                </a:cubicBezTo>
                <a:cubicBezTo>
                  <a:pt x="622096" y="774738"/>
                  <a:pt x="624124" y="781252"/>
                  <a:pt x="623515" y="789612"/>
                </a:cubicBezTo>
                <a:cubicBezTo>
                  <a:pt x="622905" y="797973"/>
                  <a:pt x="619152" y="800941"/>
                  <a:pt x="612255" y="798518"/>
                </a:cubicBezTo>
                <a:cubicBezTo>
                  <a:pt x="605357" y="796094"/>
                  <a:pt x="598677" y="792577"/>
                  <a:pt x="592217" y="787967"/>
                </a:cubicBezTo>
                <a:cubicBezTo>
                  <a:pt x="585757" y="783356"/>
                  <a:pt x="580097" y="778613"/>
                  <a:pt x="575235" y="773738"/>
                </a:cubicBezTo>
                <a:cubicBezTo>
                  <a:pt x="570130" y="763785"/>
                  <a:pt x="574719" y="759519"/>
                  <a:pt x="589002" y="760939"/>
                </a:cubicBezTo>
                <a:close/>
                <a:moveTo>
                  <a:pt x="523882" y="756605"/>
                </a:moveTo>
                <a:cubicBezTo>
                  <a:pt x="525531" y="756605"/>
                  <a:pt x="527624" y="756960"/>
                  <a:pt x="530161" y="757669"/>
                </a:cubicBezTo>
                <a:cubicBezTo>
                  <a:pt x="540306" y="760509"/>
                  <a:pt x="548204" y="763545"/>
                  <a:pt x="553854" y="766779"/>
                </a:cubicBezTo>
                <a:cubicBezTo>
                  <a:pt x="559504" y="770013"/>
                  <a:pt x="561185" y="774211"/>
                  <a:pt x="558898" y="779373"/>
                </a:cubicBezTo>
                <a:cubicBezTo>
                  <a:pt x="556611" y="784536"/>
                  <a:pt x="554607" y="797478"/>
                  <a:pt x="552886" y="818199"/>
                </a:cubicBezTo>
                <a:cubicBezTo>
                  <a:pt x="568818" y="816421"/>
                  <a:pt x="581796" y="814403"/>
                  <a:pt x="591820" y="812144"/>
                </a:cubicBezTo>
                <a:cubicBezTo>
                  <a:pt x="601843" y="809886"/>
                  <a:pt x="611132" y="813191"/>
                  <a:pt x="619686" y="822061"/>
                </a:cubicBezTo>
                <a:cubicBezTo>
                  <a:pt x="628240" y="830930"/>
                  <a:pt x="624010" y="835906"/>
                  <a:pt x="606995" y="836989"/>
                </a:cubicBezTo>
                <a:cubicBezTo>
                  <a:pt x="589980" y="838071"/>
                  <a:pt x="571213" y="839430"/>
                  <a:pt x="550692" y="841065"/>
                </a:cubicBezTo>
                <a:cubicBezTo>
                  <a:pt x="550362" y="842413"/>
                  <a:pt x="550197" y="843646"/>
                  <a:pt x="550197" y="844765"/>
                </a:cubicBezTo>
                <a:cubicBezTo>
                  <a:pt x="564968" y="862991"/>
                  <a:pt x="579698" y="878783"/>
                  <a:pt x="594390" y="892141"/>
                </a:cubicBezTo>
                <a:cubicBezTo>
                  <a:pt x="609082" y="905499"/>
                  <a:pt x="621970" y="914519"/>
                  <a:pt x="633055" y="919201"/>
                </a:cubicBezTo>
                <a:cubicBezTo>
                  <a:pt x="644140" y="923883"/>
                  <a:pt x="654472" y="928440"/>
                  <a:pt x="664051" y="932871"/>
                </a:cubicBezTo>
                <a:cubicBezTo>
                  <a:pt x="673631" y="937302"/>
                  <a:pt x="675369" y="940694"/>
                  <a:pt x="669267" y="943045"/>
                </a:cubicBezTo>
                <a:cubicBezTo>
                  <a:pt x="663166" y="945397"/>
                  <a:pt x="651633" y="947251"/>
                  <a:pt x="634668" y="948606"/>
                </a:cubicBezTo>
                <a:cubicBezTo>
                  <a:pt x="617704" y="949961"/>
                  <a:pt x="605579" y="947028"/>
                  <a:pt x="598295" y="939808"/>
                </a:cubicBezTo>
                <a:cubicBezTo>
                  <a:pt x="591009" y="932588"/>
                  <a:pt x="573321" y="906055"/>
                  <a:pt x="545228" y="860209"/>
                </a:cubicBezTo>
                <a:cubicBezTo>
                  <a:pt x="542002" y="878493"/>
                  <a:pt x="534072" y="895357"/>
                  <a:pt x="521437" y="910801"/>
                </a:cubicBezTo>
                <a:cubicBezTo>
                  <a:pt x="508804" y="926246"/>
                  <a:pt x="493765" y="936295"/>
                  <a:pt x="476320" y="940948"/>
                </a:cubicBezTo>
                <a:cubicBezTo>
                  <a:pt x="458875" y="945601"/>
                  <a:pt x="457240" y="942708"/>
                  <a:pt x="471415" y="932269"/>
                </a:cubicBezTo>
                <a:cubicBezTo>
                  <a:pt x="485591" y="921829"/>
                  <a:pt x="497289" y="908930"/>
                  <a:pt x="506510" y="893572"/>
                </a:cubicBezTo>
                <a:cubicBezTo>
                  <a:pt x="515731" y="878213"/>
                  <a:pt x="522140" y="861693"/>
                  <a:pt x="525740" y="844012"/>
                </a:cubicBezTo>
                <a:cubicBezTo>
                  <a:pt x="517208" y="845804"/>
                  <a:pt x="509790" y="847375"/>
                  <a:pt x="503488" y="848723"/>
                </a:cubicBezTo>
                <a:cubicBezTo>
                  <a:pt x="497185" y="850071"/>
                  <a:pt x="489419" y="847206"/>
                  <a:pt x="480192" y="840129"/>
                </a:cubicBezTo>
                <a:cubicBezTo>
                  <a:pt x="470964" y="833052"/>
                  <a:pt x="472520" y="829216"/>
                  <a:pt x="484860" y="828621"/>
                </a:cubicBezTo>
                <a:cubicBezTo>
                  <a:pt x="497199" y="828026"/>
                  <a:pt x="511343" y="826538"/>
                  <a:pt x="527289" y="824158"/>
                </a:cubicBezTo>
                <a:cubicBezTo>
                  <a:pt x="528049" y="817375"/>
                  <a:pt x="528206" y="808150"/>
                  <a:pt x="527762" y="796485"/>
                </a:cubicBezTo>
                <a:cubicBezTo>
                  <a:pt x="527318" y="784819"/>
                  <a:pt x="525070" y="774723"/>
                  <a:pt x="521019" y="766198"/>
                </a:cubicBezTo>
                <a:cubicBezTo>
                  <a:pt x="517980" y="759804"/>
                  <a:pt x="518935" y="756607"/>
                  <a:pt x="523882" y="756605"/>
                </a:cubicBezTo>
                <a:close/>
                <a:moveTo>
                  <a:pt x="900727" y="756362"/>
                </a:moveTo>
                <a:lnTo>
                  <a:pt x="892808" y="767682"/>
                </a:lnTo>
                <a:lnTo>
                  <a:pt x="885292" y="775836"/>
                </a:lnTo>
                <a:lnTo>
                  <a:pt x="888845" y="775007"/>
                </a:lnTo>
                <a:cubicBezTo>
                  <a:pt x="895965" y="775910"/>
                  <a:pt x="899786" y="775881"/>
                  <a:pt x="900310" y="774921"/>
                </a:cubicBezTo>
                <a:cubicBezTo>
                  <a:pt x="900833" y="773960"/>
                  <a:pt x="900894" y="770142"/>
                  <a:pt x="900492" y="763466"/>
                </a:cubicBezTo>
                <a:close/>
                <a:moveTo>
                  <a:pt x="464769" y="752018"/>
                </a:moveTo>
                <a:cubicBezTo>
                  <a:pt x="469121" y="752408"/>
                  <a:pt x="475649" y="755482"/>
                  <a:pt x="484354" y="761240"/>
                </a:cubicBezTo>
                <a:cubicBezTo>
                  <a:pt x="494048" y="769400"/>
                  <a:pt x="495417" y="775469"/>
                  <a:pt x="488462" y="779449"/>
                </a:cubicBezTo>
                <a:cubicBezTo>
                  <a:pt x="481507" y="783428"/>
                  <a:pt x="470135" y="791362"/>
                  <a:pt x="454347" y="803250"/>
                </a:cubicBezTo>
                <a:cubicBezTo>
                  <a:pt x="459639" y="810104"/>
                  <a:pt x="463880" y="821957"/>
                  <a:pt x="467070" y="838806"/>
                </a:cubicBezTo>
                <a:cubicBezTo>
                  <a:pt x="470261" y="855656"/>
                  <a:pt x="471398" y="874442"/>
                  <a:pt x="470480" y="895163"/>
                </a:cubicBezTo>
                <a:cubicBezTo>
                  <a:pt x="469562" y="915885"/>
                  <a:pt x="466709" y="930315"/>
                  <a:pt x="461918" y="938453"/>
                </a:cubicBezTo>
                <a:cubicBezTo>
                  <a:pt x="457129" y="946591"/>
                  <a:pt x="450752" y="953356"/>
                  <a:pt x="442786" y="958748"/>
                </a:cubicBezTo>
                <a:cubicBezTo>
                  <a:pt x="434820" y="964140"/>
                  <a:pt x="429445" y="963659"/>
                  <a:pt x="426664" y="957307"/>
                </a:cubicBezTo>
                <a:cubicBezTo>
                  <a:pt x="423881" y="950954"/>
                  <a:pt x="417425" y="942827"/>
                  <a:pt x="407293" y="932925"/>
                </a:cubicBezTo>
                <a:cubicBezTo>
                  <a:pt x="397162" y="923023"/>
                  <a:pt x="397926" y="918972"/>
                  <a:pt x="409584" y="920771"/>
                </a:cubicBezTo>
                <a:cubicBezTo>
                  <a:pt x="421243" y="922571"/>
                  <a:pt x="429155" y="923163"/>
                  <a:pt x="433321" y="922546"/>
                </a:cubicBezTo>
                <a:cubicBezTo>
                  <a:pt x="437486" y="921929"/>
                  <a:pt x="440434" y="915168"/>
                  <a:pt x="442162" y="902262"/>
                </a:cubicBezTo>
                <a:cubicBezTo>
                  <a:pt x="443889" y="889356"/>
                  <a:pt x="444453" y="874435"/>
                  <a:pt x="443850" y="857499"/>
                </a:cubicBezTo>
                <a:cubicBezTo>
                  <a:pt x="435720" y="871050"/>
                  <a:pt x="425427" y="882903"/>
                  <a:pt x="412972" y="893055"/>
                </a:cubicBezTo>
                <a:cubicBezTo>
                  <a:pt x="400517" y="903208"/>
                  <a:pt x="385603" y="911292"/>
                  <a:pt x="368231" y="917308"/>
                </a:cubicBezTo>
                <a:cubicBezTo>
                  <a:pt x="350858" y="923324"/>
                  <a:pt x="349929" y="919782"/>
                  <a:pt x="365445" y="906682"/>
                </a:cubicBezTo>
                <a:cubicBezTo>
                  <a:pt x="380961" y="893582"/>
                  <a:pt x="395000" y="880751"/>
                  <a:pt x="407562" y="868189"/>
                </a:cubicBezTo>
                <a:cubicBezTo>
                  <a:pt x="420124" y="855627"/>
                  <a:pt x="430270" y="843331"/>
                  <a:pt x="437999" y="831299"/>
                </a:cubicBezTo>
                <a:cubicBezTo>
                  <a:pt x="437999" y="825836"/>
                  <a:pt x="437318" y="820171"/>
                  <a:pt x="435956" y="814306"/>
                </a:cubicBezTo>
                <a:cubicBezTo>
                  <a:pt x="432027" y="819038"/>
                  <a:pt x="425359" y="824229"/>
                  <a:pt x="415951" y="829880"/>
                </a:cubicBezTo>
                <a:cubicBezTo>
                  <a:pt x="406544" y="835530"/>
                  <a:pt x="395717" y="839746"/>
                  <a:pt x="383471" y="842528"/>
                </a:cubicBezTo>
                <a:cubicBezTo>
                  <a:pt x="371224" y="845310"/>
                  <a:pt x="372074" y="841409"/>
                  <a:pt x="386020" y="830826"/>
                </a:cubicBezTo>
                <a:cubicBezTo>
                  <a:pt x="399966" y="820243"/>
                  <a:pt x="413241" y="809861"/>
                  <a:pt x="425846" y="799679"/>
                </a:cubicBezTo>
                <a:cubicBezTo>
                  <a:pt x="416639" y="790573"/>
                  <a:pt x="409165" y="782611"/>
                  <a:pt x="403421" y="775792"/>
                </a:cubicBezTo>
                <a:cubicBezTo>
                  <a:pt x="397678" y="768973"/>
                  <a:pt x="400887" y="767238"/>
                  <a:pt x="413047" y="770586"/>
                </a:cubicBezTo>
                <a:cubicBezTo>
                  <a:pt x="425208" y="773935"/>
                  <a:pt x="434443" y="779008"/>
                  <a:pt x="440752" y="785805"/>
                </a:cubicBezTo>
                <a:cubicBezTo>
                  <a:pt x="452411" y="773644"/>
                  <a:pt x="458240" y="764675"/>
                  <a:pt x="458240" y="758896"/>
                </a:cubicBezTo>
                <a:cubicBezTo>
                  <a:pt x="458240" y="753919"/>
                  <a:pt x="460417" y="751627"/>
                  <a:pt x="464769" y="752018"/>
                </a:cubicBezTo>
                <a:close/>
                <a:moveTo>
                  <a:pt x="1629693" y="691353"/>
                </a:moveTo>
                <a:lnTo>
                  <a:pt x="1744041" y="691353"/>
                </a:lnTo>
                <a:lnTo>
                  <a:pt x="1744041" y="722522"/>
                </a:lnTo>
                <a:lnTo>
                  <a:pt x="1656903" y="722522"/>
                </a:lnTo>
                <a:cubicBezTo>
                  <a:pt x="1652759" y="745036"/>
                  <a:pt x="1648514" y="761627"/>
                  <a:pt x="1644169" y="772296"/>
                </a:cubicBezTo>
                <a:cubicBezTo>
                  <a:pt x="1654092" y="766919"/>
                  <a:pt x="1665328" y="764470"/>
                  <a:pt x="1677876" y="764951"/>
                </a:cubicBezTo>
                <a:cubicBezTo>
                  <a:pt x="1690423" y="765431"/>
                  <a:pt x="1702437" y="768303"/>
                  <a:pt x="1713916" y="773566"/>
                </a:cubicBezTo>
                <a:cubicBezTo>
                  <a:pt x="1725396" y="778828"/>
                  <a:pt x="1733702" y="785895"/>
                  <a:pt x="1738836" y="794764"/>
                </a:cubicBezTo>
                <a:cubicBezTo>
                  <a:pt x="1743970" y="803633"/>
                  <a:pt x="1747691" y="812445"/>
                  <a:pt x="1750000" y="821200"/>
                </a:cubicBezTo>
                <a:cubicBezTo>
                  <a:pt x="1752309" y="829955"/>
                  <a:pt x="1753226" y="839470"/>
                  <a:pt x="1752753" y="849744"/>
                </a:cubicBezTo>
                <a:cubicBezTo>
                  <a:pt x="1752280" y="860019"/>
                  <a:pt x="1750168" y="870545"/>
                  <a:pt x="1746418" y="881321"/>
                </a:cubicBezTo>
                <a:cubicBezTo>
                  <a:pt x="1742668" y="892098"/>
                  <a:pt x="1736957" y="901086"/>
                  <a:pt x="1729285" y="908285"/>
                </a:cubicBezTo>
                <a:cubicBezTo>
                  <a:pt x="1721613" y="915483"/>
                  <a:pt x="1712357" y="921191"/>
                  <a:pt x="1701516" y="925407"/>
                </a:cubicBezTo>
                <a:cubicBezTo>
                  <a:pt x="1690674" y="929623"/>
                  <a:pt x="1678127" y="931268"/>
                  <a:pt x="1663873" y="930344"/>
                </a:cubicBezTo>
                <a:cubicBezTo>
                  <a:pt x="1649618" y="929419"/>
                  <a:pt x="1636060" y="924192"/>
                  <a:pt x="1623197" y="914662"/>
                </a:cubicBezTo>
                <a:cubicBezTo>
                  <a:pt x="1610333" y="905133"/>
                  <a:pt x="1601521" y="888194"/>
                  <a:pt x="1596760" y="863844"/>
                </a:cubicBezTo>
                <a:lnTo>
                  <a:pt x="1628316" y="854638"/>
                </a:lnTo>
                <a:cubicBezTo>
                  <a:pt x="1634898" y="880207"/>
                  <a:pt x="1645069" y="894023"/>
                  <a:pt x="1658828" y="896088"/>
                </a:cubicBezTo>
                <a:cubicBezTo>
                  <a:pt x="1672588" y="898153"/>
                  <a:pt x="1683759" y="896712"/>
                  <a:pt x="1692341" y="891765"/>
                </a:cubicBezTo>
                <a:cubicBezTo>
                  <a:pt x="1700924" y="886817"/>
                  <a:pt x="1707162" y="879812"/>
                  <a:pt x="1711055" y="870749"/>
                </a:cubicBezTo>
                <a:cubicBezTo>
                  <a:pt x="1714949" y="861686"/>
                  <a:pt x="1716677" y="851591"/>
                  <a:pt x="1716239" y="840463"/>
                </a:cubicBezTo>
                <a:cubicBezTo>
                  <a:pt x="1715802" y="829335"/>
                  <a:pt x="1712920" y="820082"/>
                  <a:pt x="1707592" y="812704"/>
                </a:cubicBezTo>
                <a:cubicBezTo>
                  <a:pt x="1702265" y="805326"/>
                  <a:pt x="1695493" y="800375"/>
                  <a:pt x="1687276" y="797851"/>
                </a:cubicBezTo>
                <a:cubicBezTo>
                  <a:pt x="1679059" y="795327"/>
                  <a:pt x="1669756" y="795341"/>
                  <a:pt x="1659366" y="797894"/>
                </a:cubicBezTo>
                <a:cubicBezTo>
                  <a:pt x="1648977" y="800446"/>
                  <a:pt x="1640003" y="806820"/>
                  <a:pt x="1632446" y="817016"/>
                </a:cubicBezTo>
                <a:lnTo>
                  <a:pt x="1603515" y="813725"/>
                </a:lnTo>
                <a:cubicBezTo>
                  <a:pt x="1605322" y="805709"/>
                  <a:pt x="1614048" y="764918"/>
                  <a:pt x="1629693" y="691353"/>
                </a:cubicBezTo>
                <a:close/>
                <a:moveTo>
                  <a:pt x="1505758" y="684645"/>
                </a:moveTo>
                <a:cubicBezTo>
                  <a:pt x="1510143" y="684654"/>
                  <a:pt x="1514282" y="685137"/>
                  <a:pt x="1518175" y="686094"/>
                </a:cubicBezTo>
                <a:cubicBezTo>
                  <a:pt x="1525961" y="688008"/>
                  <a:pt x="1533953" y="691618"/>
                  <a:pt x="1542148" y="696924"/>
                </a:cubicBezTo>
                <a:cubicBezTo>
                  <a:pt x="1550343" y="702230"/>
                  <a:pt x="1557004" y="710013"/>
                  <a:pt x="1562131" y="720274"/>
                </a:cubicBezTo>
                <a:cubicBezTo>
                  <a:pt x="1567257" y="730534"/>
                  <a:pt x="1569122" y="742917"/>
                  <a:pt x="1567723" y="757422"/>
                </a:cubicBezTo>
                <a:cubicBezTo>
                  <a:pt x="1566326" y="771927"/>
                  <a:pt x="1559195" y="789053"/>
                  <a:pt x="1546332" y="808799"/>
                </a:cubicBezTo>
                <a:cubicBezTo>
                  <a:pt x="1533468" y="828546"/>
                  <a:pt x="1509355" y="857334"/>
                  <a:pt x="1473992" y="895163"/>
                </a:cubicBezTo>
                <a:lnTo>
                  <a:pt x="1571176" y="895163"/>
                </a:lnTo>
                <a:lnTo>
                  <a:pt x="1571176" y="926332"/>
                </a:lnTo>
                <a:lnTo>
                  <a:pt x="1426584" y="926332"/>
                </a:lnTo>
                <a:lnTo>
                  <a:pt x="1426584" y="916631"/>
                </a:lnTo>
                <a:cubicBezTo>
                  <a:pt x="1427516" y="902663"/>
                  <a:pt x="1433929" y="890187"/>
                  <a:pt x="1445825" y="879203"/>
                </a:cubicBezTo>
                <a:cubicBezTo>
                  <a:pt x="1457720" y="868218"/>
                  <a:pt x="1472605" y="851336"/>
                  <a:pt x="1490480" y="828557"/>
                </a:cubicBezTo>
                <a:cubicBezTo>
                  <a:pt x="1508355" y="805777"/>
                  <a:pt x="1519946" y="788236"/>
                  <a:pt x="1525252" y="775932"/>
                </a:cubicBezTo>
                <a:cubicBezTo>
                  <a:pt x="1530557" y="763628"/>
                  <a:pt x="1532576" y="753357"/>
                  <a:pt x="1531307" y="745118"/>
                </a:cubicBezTo>
                <a:cubicBezTo>
                  <a:pt x="1530038" y="736880"/>
                  <a:pt x="1526230" y="730154"/>
                  <a:pt x="1519885" y="724941"/>
                </a:cubicBezTo>
                <a:cubicBezTo>
                  <a:pt x="1513539" y="719729"/>
                  <a:pt x="1506111" y="717556"/>
                  <a:pt x="1497600" y="718424"/>
                </a:cubicBezTo>
                <a:cubicBezTo>
                  <a:pt x="1489089" y="719291"/>
                  <a:pt x="1480890" y="722629"/>
                  <a:pt x="1473003" y="728437"/>
                </a:cubicBezTo>
                <a:cubicBezTo>
                  <a:pt x="1465116" y="734245"/>
                  <a:pt x="1458670" y="743974"/>
                  <a:pt x="1453665" y="757626"/>
                </a:cubicBezTo>
                <a:lnTo>
                  <a:pt x="1421185" y="752808"/>
                </a:lnTo>
                <a:cubicBezTo>
                  <a:pt x="1428555" y="729104"/>
                  <a:pt x="1438156" y="712283"/>
                  <a:pt x="1449987" y="702345"/>
                </a:cubicBezTo>
                <a:cubicBezTo>
                  <a:pt x="1461818" y="692407"/>
                  <a:pt x="1475778" y="686972"/>
                  <a:pt x="1491868" y="686040"/>
                </a:cubicBezTo>
                <a:cubicBezTo>
                  <a:pt x="1496743" y="685101"/>
                  <a:pt x="1501373" y="684636"/>
                  <a:pt x="1505758" y="684645"/>
                </a:cubicBezTo>
                <a:close/>
                <a:moveTo>
                  <a:pt x="84277" y="671166"/>
                </a:moveTo>
                <a:cubicBezTo>
                  <a:pt x="90665" y="672134"/>
                  <a:pt x="98793" y="675145"/>
                  <a:pt x="108659" y="680200"/>
                </a:cubicBezTo>
                <a:cubicBezTo>
                  <a:pt x="118525" y="685255"/>
                  <a:pt x="121866" y="691701"/>
                  <a:pt x="118683" y="699538"/>
                </a:cubicBezTo>
                <a:cubicBezTo>
                  <a:pt x="115499" y="707375"/>
                  <a:pt x="113470" y="723647"/>
                  <a:pt x="112595" y="748355"/>
                </a:cubicBezTo>
                <a:cubicBezTo>
                  <a:pt x="110831" y="781826"/>
                  <a:pt x="109949" y="804232"/>
                  <a:pt x="109949" y="815575"/>
                </a:cubicBezTo>
                <a:cubicBezTo>
                  <a:pt x="109949" y="823677"/>
                  <a:pt x="109480" y="848235"/>
                  <a:pt x="108541" y="889248"/>
                </a:cubicBezTo>
                <a:cubicBezTo>
                  <a:pt x="107602" y="930261"/>
                  <a:pt x="104246" y="951646"/>
                  <a:pt x="98474" y="953403"/>
                </a:cubicBezTo>
                <a:cubicBezTo>
                  <a:pt x="92702" y="955159"/>
                  <a:pt x="87747" y="950463"/>
                  <a:pt x="83610" y="939313"/>
                </a:cubicBezTo>
                <a:cubicBezTo>
                  <a:pt x="79473" y="928164"/>
                  <a:pt x="78526" y="918427"/>
                  <a:pt x="80771" y="910102"/>
                </a:cubicBezTo>
                <a:cubicBezTo>
                  <a:pt x="83015" y="901778"/>
                  <a:pt x="84589" y="876593"/>
                  <a:pt x="85493" y="834547"/>
                </a:cubicBezTo>
                <a:cubicBezTo>
                  <a:pt x="56869" y="859012"/>
                  <a:pt x="38650" y="876378"/>
                  <a:pt x="30835" y="886645"/>
                </a:cubicBezTo>
                <a:cubicBezTo>
                  <a:pt x="23019" y="896913"/>
                  <a:pt x="16548" y="900681"/>
                  <a:pt x="11422" y="897949"/>
                </a:cubicBezTo>
                <a:cubicBezTo>
                  <a:pt x="6295" y="895217"/>
                  <a:pt x="2735" y="890392"/>
                  <a:pt x="742" y="883473"/>
                </a:cubicBezTo>
                <a:cubicBezTo>
                  <a:pt x="-1251" y="876553"/>
                  <a:pt x="771" y="870484"/>
                  <a:pt x="6808" y="865264"/>
                </a:cubicBezTo>
                <a:cubicBezTo>
                  <a:pt x="12846" y="860044"/>
                  <a:pt x="18922" y="853086"/>
                  <a:pt x="25038" y="844388"/>
                </a:cubicBezTo>
                <a:cubicBezTo>
                  <a:pt x="31154" y="835691"/>
                  <a:pt x="33326" y="821093"/>
                  <a:pt x="31555" y="800593"/>
                </a:cubicBezTo>
                <a:cubicBezTo>
                  <a:pt x="29785" y="780094"/>
                  <a:pt x="26407" y="765306"/>
                  <a:pt x="21424" y="756228"/>
                </a:cubicBezTo>
                <a:cubicBezTo>
                  <a:pt x="16440" y="747151"/>
                  <a:pt x="18316" y="743566"/>
                  <a:pt x="27049" y="745473"/>
                </a:cubicBezTo>
                <a:cubicBezTo>
                  <a:pt x="35782" y="747380"/>
                  <a:pt x="43236" y="749901"/>
                  <a:pt x="49409" y="753034"/>
                </a:cubicBezTo>
                <a:cubicBezTo>
                  <a:pt x="55582" y="756167"/>
                  <a:pt x="57977" y="761609"/>
                  <a:pt x="56593" y="769360"/>
                </a:cubicBezTo>
                <a:cubicBezTo>
                  <a:pt x="55210" y="777111"/>
                  <a:pt x="54084" y="790336"/>
                  <a:pt x="53216" y="809036"/>
                </a:cubicBezTo>
                <a:cubicBezTo>
                  <a:pt x="52349" y="827736"/>
                  <a:pt x="54173" y="835512"/>
                  <a:pt x="58690" y="832364"/>
                </a:cubicBezTo>
                <a:cubicBezTo>
                  <a:pt x="63208" y="829216"/>
                  <a:pt x="72142" y="824552"/>
                  <a:pt x="85493" y="818372"/>
                </a:cubicBezTo>
                <a:lnTo>
                  <a:pt x="85493" y="725146"/>
                </a:lnTo>
                <a:cubicBezTo>
                  <a:pt x="85493" y="706073"/>
                  <a:pt x="83693" y="692067"/>
                  <a:pt x="80094" y="683125"/>
                </a:cubicBezTo>
                <a:cubicBezTo>
                  <a:pt x="76494" y="674184"/>
                  <a:pt x="77889" y="670198"/>
                  <a:pt x="84277" y="671166"/>
                </a:cubicBezTo>
                <a:close/>
                <a:moveTo>
                  <a:pt x="184128" y="667122"/>
                </a:moveTo>
                <a:cubicBezTo>
                  <a:pt x="188696" y="668090"/>
                  <a:pt x="196371" y="670900"/>
                  <a:pt x="207154" y="675554"/>
                </a:cubicBezTo>
                <a:cubicBezTo>
                  <a:pt x="217939" y="680207"/>
                  <a:pt x="220728" y="686212"/>
                  <a:pt x="215523" y="693569"/>
                </a:cubicBezTo>
                <a:cubicBezTo>
                  <a:pt x="210316" y="700925"/>
                  <a:pt x="204610" y="710587"/>
                  <a:pt x="198400" y="722554"/>
                </a:cubicBezTo>
                <a:cubicBezTo>
                  <a:pt x="192190" y="734521"/>
                  <a:pt x="183852" y="747502"/>
                  <a:pt x="173383" y="761498"/>
                </a:cubicBezTo>
                <a:cubicBezTo>
                  <a:pt x="193818" y="755389"/>
                  <a:pt x="213744" y="748015"/>
                  <a:pt x="233161" y="739375"/>
                </a:cubicBezTo>
                <a:cubicBezTo>
                  <a:pt x="252577" y="730735"/>
                  <a:pt x="268165" y="729261"/>
                  <a:pt x="279925" y="734955"/>
                </a:cubicBezTo>
                <a:cubicBezTo>
                  <a:pt x="291683" y="740648"/>
                  <a:pt x="288575" y="747162"/>
                  <a:pt x="270599" y="754497"/>
                </a:cubicBezTo>
                <a:cubicBezTo>
                  <a:pt x="252624" y="761832"/>
                  <a:pt x="235520" y="767571"/>
                  <a:pt x="219286" y="771716"/>
                </a:cubicBezTo>
                <a:cubicBezTo>
                  <a:pt x="228278" y="777151"/>
                  <a:pt x="231634" y="784156"/>
                  <a:pt x="229354" y="792731"/>
                </a:cubicBezTo>
                <a:cubicBezTo>
                  <a:pt x="227074" y="801307"/>
                  <a:pt x="225474" y="810377"/>
                  <a:pt x="224557" y="819942"/>
                </a:cubicBezTo>
                <a:cubicBezTo>
                  <a:pt x="223639" y="829507"/>
                  <a:pt x="220083" y="842348"/>
                  <a:pt x="213888" y="858467"/>
                </a:cubicBezTo>
                <a:cubicBezTo>
                  <a:pt x="223165" y="867472"/>
                  <a:pt x="235451" y="876564"/>
                  <a:pt x="250745" y="885742"/>
                </a:cubicBezTo>
                <a:cubicBezTo>
                  <a:pt x="266039" y="894920"/>
                  <a:pt x="281942" y="901599"/>
                  <a:pt x="298455" y="905779"/>
                </a:cubicBezTo>
                <a:cubicBezTo>
                  <a:pt x="314968" y="909959"/>
                  <a:pt x="317241" y="913752"/>
                  <a:pt x="305274" y="917158"/>
                </a:cubicBezTo>
                <a:cubicBezTo>
                  <a:pt x="293307" y="920563"/>
                  <a:pt x="279763" y="922496"/>
                  <a:pt x="264641" y="922955"/>
                </a:cubicBezTo>
                <a:cubicBezTo>
                  <a:pt x="249519" y="923414"/>
                  <a:pt x="237319" y="919535"/>
                  <a:pt x="228041" y="911318"/>
                </a:cubicBezTo>
                <a:lnTo>
                  <a:pt x="198873" y="879095"/>
                </a:lnTo>
                <a:cubicBezTo>
                  <a:pt x="190656" y="888531"/>
                  <a:pt x="180672" y="895837"/>
                  <a:pt x="168921" y="901014"/>
                </a:cubicBezTo>
                <a:cubicBezTo>
                  <a:pt x="157168" y="906191"/>
                  <a:pt x="143477" y="909005"/>
                  <a:pt x="127846" y="909457"/>
                </a:cubicBezTo>
                <a:cubicBezTo>
                  <a:pt x="112215" y="909909"/>
                  <a:pt x="110781" y="907044"/>
                  <a:pt x="123544" y="900864"/>
                </a:cubicBezTo>
                <a:cubicBezTo>
                  <a:pt x="136307" y="894683"/>
                  <a:pt x="147679" y="888556"/>
                  <a:pt x="157660" y="882483"/>
                </a:cubicBezTo>
                <a:cubicBezTo>
                  <a:pt x="167640" y="876410"/>
                  <a:pt x="176431" y="868663"/>
                  <a:pt x="184031" y="859241"/>
                </a:cubicBezTo>
                <a:cubicBezTo>
                  <a:pt x="178625" y="852974"/>
                  <a:pt x="171821" y="844152"/>
                  <a:pt x="163618" y="832773"/>
                </a:cubicBezTo>
                <a:cubicBezTo>
                  <a:pt x="155415" y="821394"/>
                  <a:pt x="147768" y="812237"/>
                  <a:pt x="140677" y="805304"/>
                </a:cubicBezTo>
                <a:cubicBezTo>
                  <a:pt x="137131" y="801837"/>
                  <a:pt x="135191" y="799083"/>
                  <a:pt x="134856" y="797041"/>
                </a:cubicBezTo>
                <a:lnTo>
                  <a:pt x="136847" y="794957"/>
                </a:lnTo>
                <a:lnTo>
                  <a:pt x="136438" y="792720"/>
                </a:lnTo>
                <a:cubicBezTo>
                  <a:pt x="136627" y="791505"/>
                  <a:pt x="137165" y="789946"/>
                  <a:pt x="138053" y="788042"/>
                </a:cubicBezTo>
                <a:cubicBezTo>
                  <a:pt x="141602" y="780427"/>
                  <a:pt x="147008" y="770203"/>
                  <a:pt x="154271" y="757368"/>
                </a:cubicBezTo>
                <a:cubicBezTo>
                  <a:pt x="161535" y="744534"/>
                  <a:pt x="167637" y="730093"/>
                  <a:pt x="172577" y="714046"/>
                </a:cubicBezTo>
                <a:cubicBezTo>
                  <a:pt x="177517" y="698000"/>
                  <a:pt x="179535" y="685925"/>
                  <a:pt x="178632" y="677823"/>
                </a:cubicBezTo>
                <a:cubicBezTo>
                  <a:pt x="177729" y="669721"/>
                  <a:pt x="179561" y="666154"/>
                  <a:pt x="184128" y="667122"/>
                </a:cubicBezTo>
                <a:close/>
                <a:moveTo>
                  <a:pt x="1269189" y="666517"/>
                </a:moveTo>
                <a:cubicBezTo>
                  <a:pt x="1273087" y="666795"/>
                  <a:pt x="1277198" y="668251"/>
                  <a:pt x="1281523" y="670886"/>
                </a:cubicBezTo>
                <a:cubicBezTo>
                  <a:pt x="1290169" y="676156"/>
                  <a:pt x="1297605" y="682634"/>
                  <a:pt x="1303828" y="690321"/>
                </a:cubicBezTo>
                <a:cubicBezTo>
                  <a:pt x="1310052" y="698007"/>
                  <a:pt x="1309647" y="702987"/>
                  <a:pt x="1302613" y="705260"/>
                </a:cubicBezTo>
                <a:cubicBezTo>
                  <a:pt x="1295579" y="707532"/>
                  <a:pt x="1273449" y="723554"/>
                  <a:pt x="1236222" y="753324"/>
                </a:cubicBezTo>
                <a:cubicBezTo>
                  <a:pt x="1240624" y="759319"/>
                  <a:pt x="1243556" y="765643"/>
                  <a:pt x="1245019" y="772296"/>
                </a:cubicBezTo>
                <a:cubicBezTo>
                  <a:pt x="1260019" y="771479"/>
                  <a:pt x="1275377" y="769722"/>
                  <a:pt x="1291095" y="767026"/>
                </a:cubicBezTo>
                <a:cubicBezTo>
                  <a:pt x="1306812" y="764330"/>
                  <a:pt x="1319201" y="762287"/>
                  <a:pt x="1328264" y="760896"/>
                </a:cubicBezTo>
                <a:cubicBezTo>
                  <a:pt x="1337327" y="759505"/>
                  <a:pt x="1344913" y="759792"/>
                  <a:pt x="1351022" y="761756"/>
                </a:cubicBezTo>
                <a:cubicBezTo>
                  <a:pt x="1357131" y="763721"/>
                  <a:pt x="1363147" y="768217"/>
                  <a:pt x="1369070" y="775243"/>
                </a:cubicBezTo>
                <a:cubicBezTo>
                  <a:pt x="1374992" y="782270"/>
                  <a:pt x="1375336" y="786490"/>
                  <a:pt x="1370102" y="787902"/>
                </a:cubicBezTo>
                <a:cubicBezTo>
                  <a:pt x="1364868" y="789315"/>
                  <a:pt x="1356658" y="790021"/>
                  <a:pt x="1345472" y="790021"/>
                </a:cubicBezTo>
                <a:cubicBezTo>
                  <a:pt x="1334717" y="790021"/>
                  <a:pt x="1320912" y="790240"/>
                  <a:pt x="1304054" y="790677"/>
                </a:cubicBezTo>
                <a:cubicBezTo>
                  <a:pt x="1287198" y="791114"/>
                  <a:pt x="1269082" y="792910"/>
                  <a:pt x="1249708" y="796065"/>
                </a:cubicBezTo>
                <a:cubicBezTo>
                  <a:pt x="1251472" y="803594"/>
                  <a:pt x="1252802" y="814571"/>
                  <a:pt x="1253699" y="828998"/>
                </a:cubicBezTo>
                <a:cubicBezTo>
                  <a:pt x="1254595" y="843424"/>
                  <a:pt x="1255273" y="858843"/>
                  <a:pt x="1255731" y="875256"/>
                </a:cubicBezTo>
                <a:cubicBezTo>
                  <a:pt x="1256190" y="891668"/>
                  <a:pt x="1254552" y="905718"/>
                  <a:pt x="1250817" y="917405"/>
                </a:cubicBezTo>
                <a:cubicBezTo>
                  <a:pt x="1247081" y="929092"/>
                  <a:pt x="1240294" y="940927"/>
                  <a:pt x="1230457" y="952908"/>
                </a:cubicBezTo>
                <a:cubicBezTo>
                  <a:pt x="1220620" y="964889"/>
                  <a:pt x="1213192" y="967739"/>
                  <a:pt x="1208172" y="961458"/>
                </a:cubicBezTo>
                <a:cubicBezTo>
                  <a:pt x="1203153" y="955177"/>
                  <a:pt x="1196679" y="948735"/>
                  <a:pt x="1188748" y="942131"/>
                </a:cubicBezTo>
                <a:cubicBezTo>
                  <a:pt x="1180818" y="935527"/>
                  <a:pt x="1173447" y="928967"/>
                  <a:pt x="1166635" y="922449"/>
                </a:cubicBezTo>
                <a:cubicBezTo>
                  <a:pt x="1159824" y="915932"/>
                  <a:pt x="1160032" y="913379"/>
                  <a:pt x="1167259" y="914792"/>
                </a:cubicBezTo>
                <a:cubicBezTo>
                  <a:pt x="1174487" y="916204"/>
                  <a:pt x="1183216" y="917330"/>
                  <a:pt x="1193448" y="918169"/>
                </a:cubicBezTo>
                <a:cubicBezTo>
                  <a:pt x="1203680" y="919008"/>
                  <a:pt x="1210442" y="918154"/>
                  <a:pt x="1213732" y="915609"/>
                </a:cubicBezTo>
                <a:cubicBezTo>
                  <a:pt x="1217023" y="913064"/>
                  <a:pt x="1219766" y="906743"/>
                  <a:pt x="1221960" y="896648"/>
                </a:cubicBezTo>
                <a:cubicBezTo>
                  <a:pt x="1224154" y="886552"/>
                  <a:pt x="1225032" y="873126"/>
                  <a:pt x="1224595" y="856370"/>
                </a:cubicBezTo>
                <a:cubicBezTo>
                  <a:pt x="1224158" y="839613"/>
                  <a:pt x="1222333" y="820644"/>
                  <a:pt x="1219121" y="799464"/>
                </a:cubicBezTo>
                <a:cubicBezTo>
                  <a:pt x="1193294" y="802131"/>
                  <a:pt x="1171138" y="805042"/>
                  <a:pt x="1152654" y="808197"/>
                </a:cubicBezTo>
                <a:cubicBezTo>
                  <a:pt x="1134169" y="811352"/>
                  <a:pt x="1120991" y="814059"/>
                  <a:pt x="1113118" y="816317"/>
                </a:cubicBezTo>
                <a:cubicBezTo>
                  <a:pt x="1105245" y="818576"/>
                  <a:pt x="1098939" y="819207"/>
                  <a:pt x="1094200" y="818210"/>
                </a:cubicBezTo>
                <a:cubicBezTo>
                  <a:pt x="1089460" y="817214"/>
                  <a:pt x="1083800" y="813388"/>
                  <a:pt x="1077217" y="806734"/>
                </a:cubicBezTo>
                <a:cubicBezTo>
                  <a:pt x="1070635" y="800081"/>
                  <a:pt x="1069029" y="796295"/>
                  <a:pt x="1072399" y="795377"/>
                </a:cubicBezTo>
                <a:cubicBezTo>
                  <a:pt x="1075769" y="794459"/>
                  <a:pt x="1083129" y="793545"/>
                  <a:pt x="1094479" y="792634"/>
                </a:cubicBezTo>
                <a:cubicBezTo>
                  <a:pt x="1105830" y="791724"/>
                  <a:pt x="1121730" y="790157"/>
                  <a:pt x="1142178" y="787934"/>
                </a:cubicBezTo>
                <a:cubicBezTo>
                  <a:pt x="1162627" y="785712"/>
                  <a:pt x="1187171" y="782535"/>
                  <a:pt x="1215808" y="778405"/>
                </a:cubicBezTo>
                <a:cubicBezTo>
                  <a:pt x="1212582" y="768955"/>
                  <a:pt x="1205928" y="759953"/>
                  <a:pt x="1195847" y="751399"/>
                </a:cubicBezTo>
                <a:cubicBezTo>
                  <a:pt x="1185766" y="742845"/>
                  <a:pt x="1195287" y="740368"/>
                  <a:pt x="1224413" y="743967"/>
                </a:cubicBezTo>
                <a:cubicBezTo>
                  <a:pt x="1244876" y="717409"/>
                  <a:pt x="1255982" y="701796"/>
                  <a:pt x="1257732" y="697129"/>
                </a:cubicBezTo>
                <a:cubicBezTo>
                  <a:pt x="1259482" y="692461"/>
                  <a:pt x="1249579" y="693024"/>
                  <a:pt x="1228026" y="698817"/>
                </a:cubicBezTo>
                <a:cubicBezTo>
                  <a:pt x="1206473" y="704611"/>
                  <a:pt x="1190882" y="710236"/>
                  <a:pt x="1181252" y="715692"/>
                </a:cubicBezTo>
                <a:cubicBezTo>
                  <a:pt x="1171622" y="721148"/>
                  <a:pt x="1160577" y="717775"/>
                  <a:pt x="1148116" y="705571"/>
                </a:cubicBezTo>
                <a:cubicBezTo>
                  <a:pt x="1135654" y="693368"/>
                  <a:pt x="1137676" y="687940"/>
                  <a:pt x="1154181" y="689288"/>
                </a:cubicBezTo>
                <a:cubicBezTo>
                  <a:pt x="1170687" y="690636"/>
                  <a:pt x="1190401" y="688668"/>
                  <a:pt x="1213324" y="683384"/>
                </a:cubicBezTo>
                <a:cubicBezTo>
                  <a:pt x="1236247" y="678099"/>
                  <a:pt x="1251182" y="673378"/>
                  <a:pt x="1258130" y="669219"/>
                </a:cubicBezTo>
                <a:cubicBezTo>
                  <a:pt x="1261604" y="667140"/>
                  <a:pt x="1265290" y="666239"/>
                  <a:pt x="1269189" y="666517"/>
                </a:cubicBezTo>
                <a:close/>
                <a:moveTo>
                  <a:pt x="939585" y="665850"/>
                </a:moveTo>
                <a:cubicBezTo>
                  <a:pt x="942376" y="666142"/>
                  <a:pt x="945385" y="667391"/>
                  <a:pt x="948611" y="669595"/>
                </a:cubicBezTo>
                <a:cubicBezTo>
                  <a:pt x="955064" y="674005"/>
                  <a:pt x="960259" y="678909"/>
                  <a:pt x="964196" y="684308"/>
                </a:cubicBezTo>
                <a:cubicBezTo>
                  <a:pt x="968132" y="689708"/>
                  <a:pt x="965880" y="693773"/>
                  <a:pt x="957441" y="696505"/>
                </a:cubicBezTo>
                <a:cubicBezTo>
                  <a:pt x="949002" y="699237"/>
                  <a:pt x="936128" y="706991"/>
                  <a:pt x="918819" y="719768"/>
                </a:cubicBezTo>
                <a:cubicBezTo>
                  <a:pt x="921516" y="724156"/>
                  <a:pt x="922411" y="727268"/>
                  <a:pt x="921508" y="729104"/>
                </a:cubicBezTo>
                <a:cubicBezTo>
                  <a:pt x="935633" y="726594"/>
                  <a:pt x="946231" y="723719"/>
                  <a:pt x="953301" y="720478"/>
                </a:cubicBezTo>
                <a:cubicBezTo>
                  <a:pt x="960370" y="717237"/>
                  <a:pt x="967741" y="718535"/>
                  <a:pt x="975413" y="724371"/>
                </a:cubicBezTo>
                <a:cubicBezTo>
                  <a:pt x="983085" y="730208"/>
                  <a:pt x="989517" y="736693"/>
                  <a:pt x="994708" y="743828"/>
                </a:cubicBezTo>
                <a:cubicBezTo>
                  <a:pt x="999899" y="750962"/>
                  <a:pt x="997329" y="754809"/>
                  <a:pt x="986996" y="755368"/>
                </a:cubicBezTo>
                <a:cubicBezTo>
                  <a:pt x="976665" y="755927"/>
                  <a:pt x="965841" y="759591"/>
                  <a:pt x="954526" y="766360"/>
                </a:cubicBezTo>
                <a:cubicBezTo>
                  <a:pt x="943212" y="773128"/>
                  <a:pt x="940477" y="770981"/>
                  <a:pt x="946321" y="759917"/>
                </a:cubicBezTo>
                <a:cubicBezTo>
                  <a:pt x="952164" y="748854"/>
                  <a:pt x="954566" y="742781"/>
                  <a:pt x="953526" y="741698"/>
                </a:cubicBezTo>
                <a:cubicBezTo>
                  <a:pt x="952486" y="740615"/>
                  <a:pt x="949465" y="740296"/>
                  <a:pt x="944460" y="740741"/>
                </a:cubicBezTo>
                <a:cubicBezTo>
                  <a:pt x="939455" y="741185"/>
                  <a:pt x="929553" y="742756"/>
                  <a:pt x="914754" y="745452"/>
                </a:cubicBezTo>
                <a:cubicBezTo>
                  <a:pt x="921006" y="750327"/>
                  <a:pt x="924369" y="757580"/>
                  <a:pt x="924842" y="767209"/>
                </a:cubicBezTo>
                <a:cubicBezTo>
                  <a:pt x="925316" y="776839"/>
                  <a:pt x="922350" y="786196"/>
                  <a:pt x="915948" y="795280"/>
                </a:cubicBezTo>
                <a:lnTo>
                  <a:pt x="912631" y="799259"/>
                </a:lnTo>
                <a:lnTo>
                  <a:pt x="925262" y="796807"/>
                </a:lnTo>
                <a:cubicBezTo>
                  <a:pt x="941101" y="794162"/>
                  <a:pt x="950425" y="791666"/>
                  <a:pt x="953236" y="789322"/>
                </a:cubicBezTo>
                <a:cubicBezTo>
                  <a:pt x="956047" y="786977"/>
                  <a:pt x="960642" y="787716"/>
                  <a:pt x="967024" y="791537"/>
                </a:cubicBezTo>
                <a:cubicBezTo>
                  <a:pt x="973406" y="795359"/>
                  <a:pt x="979113" y="799127"/>
                  <a:pt x="984146" y="802841"/>
                </a:cubicBezTo>
                <a:cubicBezTo>
                  <a:pt x="989180" y="806555"/>
                  <a:pt x="990570" y="810678"/>
                  <a:pt x="988320" y="815210"/>
                </a:cubicBezTo>
                <a:cubicBezTo>
                  <a:pt x="986068" y="819741"/>
                  <a:pt x="985376" y="829152"/>
                  <a:pt x="986243" y="843442"/>
                </a:cubicBezTo>
                <a:cubicBezTo>
                  <a:pt x="987111" y="857732"/>
                  <a:pt x="988911" y="875266"/>
                  <a:pt x="991643" y="896045"/>
                </a:cubicBezTo>
                <a:cubicBezTo>
                  <a:pt x="994375" y="916824"/>
                  <a:pt x="991166" y="934043"/>
                  <a:pt x="982016" y="947702"/>
                </a:cubicBezTo>
                <a:cubicBezTo>
                  <a:pt x="972867" y="961361"/>
                  <a:pt x="965991" y="964330"/>
                  <a:pt x="961388" y="956608"/>
                </a:cubicBezTo>
                <a:cubicBezTo>
                  <a:pt x="956785" y="948885"/>
                  <a:pt x="949862" y="939632"/>
                  <a:pt x="940620" y="928849"/>
                </a:cubicBezTo>
                <a:cubicBezTo>
                  <a:pt x="931378" y="918065"/>
                  <a:pt x="931854" y="914254"/>
                  <a:pt x="942050" y="917416"/>
                </a:cubicBezTo>
                <a:cubicBezTo>
                  <a:pt x="952247" y="920578"/>
                  <a:pt x="958871" y="922159"/>
                  <a:pt x="961926" y="922159"/>
                </a:cubicBezTo>
                <a:cubicBezTo>
                  <a:pt x="962872" y="922159"/>
                  <a:pt x="963547" y="918789"/>
                  <a:pt x="963948" y="912049"/>
                </a:cubicBezTo>
                <a:cubicBezTo>
                  <a:pt x="964349" y="905309"/>
                  <a:pt x="964102" y="891026"/>
                  <a:pt x="963206" y="869200"/>
                </a:cubicBezTo>
                <a:cubicBezTo>
                  <a:pt x="962310" y="847375"/>
                  <a:pt x="961026" y="832500"/>
                  <a:pt x="959356" y="824577"/>
                </a:cubicBezTo>
                <a:cubicBezTo>
                  <a:pt x="957685" y="816654"/>
                  <a:pt x="955710" y="811836"/>
                  <a:pt x="953430" y="810122"/>
                </a:cubicBezTo>
                <a:cubicBezTo>
                  <a:pt x="951150" y="808409"/>
                  <a:pt x="938193" y="809344"/>
                  <a:pt x="914560" y="812929"/>
                </a:cubicBezTo>
                <a:lnTo>
                  <a:pt x="890426" y="818033"/>
                </a:lnTo>
                <a:lnTo>
                  <a:pt x="891582" y="818713"/>
                </a:lnTo>
                <a:cubicBezTo>
                  <a:pt x="893736" y="820385"/>
                  <a:pt x="895725" y="822365"/>
                  <a:pt x="897545" y="824653"/>
                </a:cubicBezTo>
                <a:cubicBezTo>
                  <a:pt x="901819" y="830389"/>
                  <a:pt x="902339" y="834250"/>
                  <a:pt x="899105" y="836236"/>
                </a:cubicBezTo>
                <a:cubicBezTo>
                  <a:pt x="895871" y="838222"/>
                  <a:pt x="891601" y="842094"/>
                  <a:pt x="886296" y="847851"/>
                </a:cubicBezTo>
                <a:cubicBezTo>
                  <a:pt x="880990" y="853609"/>
                  <a:pt x="873809" y="858682"/>
                  <a:pt x="864753" y="863070"/>
                </a:cubicBezTo>
                <a:cubicBezTo>
                  <a:pt x="855697" y="867458"/>
                  <a:pt x="855224" y="863902"/>
                  <a:pt x="863334" y="852401"/>
                </a:cubicBezTo>
                <a:cubicBezTo>
                  <a:pt x="871443" y="840900"/>
                  <a:pt x="875774" y="831199"/>
                  <a:pt x="876326" y="823297"/>
                </a:cubicBezTo>
                <a:lnTo>
                  <a:pt x="876719" y="820932"/>
                </a:lnTo>
                <a:lnTo>
                  <a:pt x="855364" y="825448"/>
                </a:lnTo>
                <a:cubicBezTo>
                  <a:pt x="855364" y="847833"/>
                  <a:pt x="854905" y="868749"/>
                  <a:pt x="853987" y="888194"/>
                </a:cubicBezTo>
                <a:cubicBezTo>
                  <a:pt x="853069" y="907639"/>
                  <a:pt x="851668" y="922073"/>
                  <a:pt x="849782" y="931494"/>
                </a:cubicBezTo>
                <a:cubicBezTo>
                  <a:pt x="847897" y="940916"/>
                  <a:pt x="844519" y="948036"/>
                  <a:pt x="839651" y="952854"/>
                </a:cubicBezTo>
                <a:cubicBezTo>
                  <a:pt x="834782" y="957672"/>
                  <a:pt x="830993" y="957088"/>
                  <a:pt x="828282" y="951101"/>
                </a:cubicBezTo>
                <a:cubicBezTo>
                  <a:pt x="825573" y="945114"/>
                  <a:pt x="823984" y="939227"/>
                  <a:pt x="823518" y="933441"/>
                </a:cubicBezTo>
                <a:cubicBezTo>
                  <a:pt x="823052" y="927655"/>
                  <a:pt x="824848" y="917975"/>
                  <a:pt x="828906" y="904402"/>
                </a:cubicBezTo>
                <a:cubicBezTo>
                  <a:pt x="832965" y="890829"/>
                  <a:pt x="835664" y="875489"/>
                  <a:pt x="837005" y="858381"/>
                </a:cubicBezTo>
                <a:cubicBezTo>
                  <a:pt x="838346" y="841273"/>
                  <a:pt x="837442" y="828725"/>
                  <a:pt x="834295" y="820738"/>
                </a:cubicBezTo>
                <a:cubicBezTo>
                  <a:pt x="831147" y="812750"/>
                  <a:pt x="833108" y="809208"/>
                  <a:pt x="840178" y="810112"/>
                </a:cubicBezTo>
                <a:cubicBezTo>
                  <a:pt x="847248" y="811015"/>
                  <a:pt x="853396" y="811033"/>
                  <a:pt x="858623" y="810165"/>
                </a:cubicBezTo>
                <a:cubicBezTo>
                  <a:pt x="863850" y="809298"/>
                  <a:pt x="872303" y="807516"/>
                  <a:pt x="883984" y="804820"/>
                </a:cubicBezTo>
                <a:lnTo>
                  <a:pt x="901467" y="801426"/>
                </a:lnTo>
                <a:lnTo>
                  <a:pt x="900794" y="800830"/>
                </a:lnTo>
                <a:cubicBezTo>
                  <a:pt x="897094" y="795445"/>
                  <a:pt x="892397" y="789569"/>
                  <a:pt x="886705" y="783202"/>
                </a:cubicBezTo>
                <a:lnTo>
                  <a:pt x="883648" y="777618"/>
                </a:lnTo>
                <a:lnTo>
                  <a:pt x="876121" y="785783"/>
                </a:lnTo>
                <a:cubicBezTo>
                  <a:pt x="862728" y="799177"/>
                  <a:pt x="850943" y="806831"/>
                  <a:pt x="840769" y="808746"/>
                </a:cubicBezTo>
                <a:cubicBezTo>
                  <a:pt x="830595" y="810660"/>
                  <a:pt x="828128" y="809079"/>
                  <a:pt x="833370" y="804003"/>
                </a:cubicBezTo>
                <a:cubicBezTo>
                  <a:pt x="838611" y="798926"/>
                  <a:pt x="843938" y="793681"/>
                  <a:pt x="849352" y="788268"/>
                </a:cubicBezTo>
                <a:cubicBezTo>
                  <a:pt x="854765" y="782854"/>
                  <a:pt x="866169" y="770841"/>
                  <a:pt x="883564" y="752227"/>
                </a:cubicBezTo>
                <a:cubicBezTo>
                  <a:pt x="868980" y="756673"/>
                  <a:pt x="858906" y="759806"/>
                  <a:pt x="853342" y="761627"/>
                </a:cubicBezTo>
                <a:cubicBezTo>
                  <a:pt x="847778" y="763448"/>
                  <a:pt x="841525" y="760509"/>
                  <a:pt x="834585" y="752808"/>
                </a:cubicBezTo>
                <a:cubicBezTo>
                  <a:pt x="827645" y="745107"/>
                  <a:pt x="829279" y="741712"/>
                  <a:pt x="839489" y="742623"/>
                </a:cubicBezTo>
                <a:cubicBezTo>
                  <a:pt x="849699" y="743534"/>
                  <a:pt x="870687" y="740820"/>
                  <a:pt x="902450" y="734481"/>
                </a:cubicBezTo>
                <a:cubicBezTo>
                  <a:pt x="893961" y="726293"/>
                  <a:pt x="887565" y="719080"/>
                  <a:pt x="883263" y="712842"/>
                </a:cubicBezTo>
                <a:cubicBezTo>
                  <a:pt x="878961" y="706604"/>
                  <a:pt x="880438" y="703485"/>
                  <a:pt x="887694" y="703485"/>
                </a:cubicBezTo>
                <a:cubicBezTo>
                  <a:pt x="892871" y="703485"/>
                  <a:pt x="900034" y="705277"/>
                  <a:pt x="909182" y="708863"/>
                </a:cubicBezTo>
                <a:cubicBezTo>
                  <a:pt x="912983" y="704675"/>
                  <a:pt x="916636" y="699842"/>
                  <a:pt x="920143" y="694365"/>
                </a:cubicBezTo>
                <a:cubicBezTo>
                  <a:pt x="923649" y="688887"/>
                  <a:pt x="925197" y="686137"/>
                  <a:pt x="924788" y="686115"/>
                </a:cubicBezTo>
                <a:cubicBezTo>
                  <a:pt x="924380" y="686094"/>
                  <a:pt x="918396" y="687883"/>
                  <a:pt x="906838" y="691482"/>
                </a:cubicBezTo>
                <a:cubicBezTo>
                  <a:pt x="895280" y="695082"/>
                  <a:pt x="885891" y="698007"/>
                  <a:pt x="878670" y="700258"/>
                </a:cubicBezTo>
                <a:cubicBezTo>
                  <a:pt x="871450" y="702510"/>
                  <a:pt x="863936" y="699333"/>
                  <a:pt x="856127" y="690729"/>
                </a:cubicBezTo>
                <a:cubicBezTo>
                  <a:pt x="848319" y="682125"/>
                  <a:pt x="849097" y="678271"/>
                  <a:pt x="858461" y="679168"/>
                </a:cubicBezTo>
                <a:cubicBezTo>
                  <a:pt x="867825" y="680064"/>
                  <a:pt x="881223" y="679211"/>
                  <a:pt x="898653" y="676608"/>
                </a:cubicBezTo>
                <a:cubicBezTo>
                  <a:pt x="916084" y="674005"/>
                  <a:pt x="927155" y="671083"/>
                  <a:pt x="931866" y="667842"/>
                </a:cubicBezTo>
                <a:cubicBezTo>
                  <a:pt x="934221" y="666222"/>
                  <a:pt x="936794" y="665558"/>
                  <a:pt x="939585" y="665850"/>
                </a:cubicBezTo>
                <a:close/>
                <a:moveTo>
                  <a:pt x="771603" y="665691"/>
                </a:moveTo>
                <a:cubicBezTo>
                  <a:pt x="776722" y="665691"/>
                  <a:pt x="784989" y="667996"/>
                  <a:pt x="796404" y="672607"/>
                </a:cubicBezTo>
                <a:cubicBezTo>
                  <a:pt x="807819" y="677217"/>
                  <a:pt x="811483" y="683721"/>
                  <a:pt x="807396" y="692117"/>
                </a:cubicBezTo>
                <a:cubicBezTo>
                  <a:pt x="803309" y="700513"/>
                  <a:pt x="800405" y="722744"/>
                  <a:pt x="798684" y="758809"/>
                </a:cubicBezTo>
                <a:cubicBezTo>
                  <a:pt x="799401" y="758967"/>
                  <a:pt x="802581" y="757881"/>
                  <a:pt x="808224" y="755551"/>
                </a:cubicBezTo>
                <a:cubicBezTo>
                  <a:pt x="813867" y="753220"/>
                  <a:pt x="820213" y="754676"/>
                  <a:pt x="827261" y="759917"/>
                </a:cubicBezTo>
                <a:cubicBezTo>
                  <a:pt x="834309" y="765159"/>
                  <a:pt x="834890" y="769669"/>
                  <a:pt x="829003" y="773447"/>
                </a:cubicBezTo>
                <a:cubicBezTo>
                  <a:pt x="823116" y="777226"/>
                  <a:pt x="813010" y="780305"/>
                  <a:pt x="798684" y="782686"/>
                </a:cubicBezTo>
                <a:cubicBezTo>
                  <a:pt x="798684" y="786013"/>
                  <a:pt x="798233" y="795305"/>
                  <a:pt x="797329" y="810563"/>
                </a:cubicBezTo>
                <a:cubicBezTo>
                  <a:pt x="804672" y="811280"/>
                  <a:pt x="812132" y="813933"/>
                  <a:pt x="819710" y="818522"/>
                </a:cubicBezTo>
                <a:cubicBezTo>
                  <a:pt x="827290" y="823111"/>
                  <a:pt x="830204" y="829854"/>
                  <a:pt x="828455" y="838753"/>
                </a:cubicBezTo>
                <a:cubicBezTo>
                  <a:pt x="826705" y="847651"/>
                  <a:pt x="821485" y="849902"/>
                  <a:pt x="812795" y="845507"/>
                </a:cubicBezTo>
                <a:cubicBezTo>
                  <a:pt x="804105" y="841112"/>
                  <a:pt x="798799" y="835659"/>
                  <a:pt x="796878" y="829148"/>
                </a:cubicBezTo>
                <a:cubicBezTo>
                  <a:pt x="796232" y="850788"/>
                  <a:pt x="795683" y="870272"/>
                  <a:pt x="795232" y="887603"/>
                </a:cubicBezTo>
                <a:cubicBezTo>
                  <a:pt x="794780" y="904933"/>
                  <a:pt x="793852" y="918495"/>
                  <a:pt x="792446" y="928289"/>
                </a:cubicBezTo>
                <a:cubicBezTo>
                  <a:pt x="791041" y="938084"/>
                  <a:pt x="787793" y="945157"/>
                  <a:pt x="782702" y="949509"/>
                </a:cubicBezTo>
                <a:cubicBezTo>
                  <a:pt x="777611" y="953861"/>
                  <a:pt x="773126" y="949746"/>
                  <a:pt x="769248" y="937162"/>
                </a:cubicBezTo>
                <a:cubicBezTo>
                  <a:pt x="765368" y="924579"/>
                  <a:pt x="764554" y="915290"/>
                  <a:pt x="766806" y="909296"/>
                </a:cubicBezTo>
                <a:cubicBezTo>
                  <a:pt x="769057" y="903301"/>
                  <a:pt x="770857" y="891119"/>
                  <a:pt x="772205" y="872750"/>
                </a:cubicBezTo>
                <a:cubicBezTo>
                  <a:pt x="773553" y="854380"/>
                  <a:pt x="774679" y="835802"/>
                  <a:pt x="775583" y="817016"/>
                </a:cubicBezTo>
                <a:cubicBezTo>
                  <a:pt x="755979" y="854057"/>
                  <a:pt x="735555" y="878837"/>
                  <a:pt x="714310" y="891356"/>
                </a:cubicBezTo>
                <a:cubicBezTo>
                  <a:pt x="693065" y="903875"/>
                  <a:pt x="689921" y="901401"/>
                  <a:pt x="704878" y="883935"/>
                </a:cubicBezTo>
                <a:cubicBezTo>
                  <a:pt x="719835" y="866469"/>
                  <a:pt x="733809" y="848102"/>
                  <a:pt x="746801" y="828836"/>
                </a:cubicBezTo>
                <a:cubicBezTo>
                  <a:pt x="759794" y="809570"/>
                  <a:pt x="768032" y="796180"/>
                  <a:pt x="771517" y="788666"/>
                </a:cubicBezTo>
                <a:cubicBezTo>
                  <a:pt x="766613" y="790444"/>
                  <a:pt x="759887" y="791788"/>
                  <a:pt x="751340" y="792699"/>
                </a:cubicBezTo>
                <a:cubicBezTo>
                  <a:pt x="742793" y="793610"/>
                  <a:pt x="734121" y="791412"/>
                  <a:pt x="725323" y="786106"/>
                </a:cubicBezTo>
                <a:cubicBezTo>
                  <a:pt x="716525" y="780800"/>
                  <a:pt x="718511" y="776968"/>
                  <a:pt x="731282" y="774609"/>
                </a:cubicBezTo>
                <a:cubicBezTo>
                  <a:pt x="744052" y="772250"/>
                  <a:pt x="759277" y="768654"/>
                  <a:pt x="776959" y="763821"/>
                </a:cubicBezTo>
                <a:cubicBezTo>
                  <a:pt x="777833" y="729218"/>
                  <a:pt x="777841" y="707869"/>
                  <a:pt x="776980" y="699774"/>
                </a:cubicBezTo>
                <a:cubicBezTo>
                  <a:pt x="776120" y="691679"/>
                  <a:pt x="773420" y="683975"/>
                  <a:pt x="768882" y="676662"/>
                </a:cubicBezTo>
                <a:cubicBezTo>
                  <a:pt x="764343" y="669348"/>
                  <a:pt x="765250" y="665691"/>
                  <a:pt x="771603" y="665691"/>
                </a:cubicBezTo>
                <a:close/>
                <a:moveTo>
                  <a:pt x="1967767" y="663804"/>
                </a:moveTo>
                <a:cubicBezTo>
                  <a:pt x="1970266" y="663628"/>
                  <a:pt x="1973863" y="664630"/>
                  <a:pt x="1978560" y="666810"/>
                </a:cubicBezTo>
                <a:cubicBezTo>
                  <a:pt x="1987952" y="671169"/>
                  <a:pt x="1995087" y="676332"/>
                  <a:pt x="1999962" y="682297"/>
                </a:cubicBezTo>
                <a:cubicBezTo>
                  <a:pt x="2004838" y="688263"/>
                  <a:pt x="2002967" y="692389"/>
                  <a:pt x="1994348" y="694676"/>
                </a:cubicBezTo>
                <a:cubicBezTo>
                  <a:pt x="1985730" y="696964"/>
                  <a:pt x="1975509" y="700732"/>
                  <a:pt x="1963685" y="705980"/>
                </a:cubicBezTo>
                <a:cubicBezTo>
                  <a:pt x="1951862" y="711229"/>
                  <a:pt x="1942996" y="714484"/>
                  <a:pt x="1937088" y="715746"/>
                </a:cubicBezTo>
                <a:cubicBezTo>
                  <a:pt x="1944272" y="717022"/>
                  <a:pt x="1949668" y="719539"/>
                  <a:pt x="1953274" y="723296"/>
                </a:cubicBezTo>
                <a:cubicBezTo>
                  <a:pt x="1956881" y="727053"/>
                  <a:pt x="1957562" y="731814"/>
                  <a:pt x="1955318" y="737579"/>
                </a:cubicBezTo>
                <a:cubicBezTo>
                  <a:pt x="1953073" y="743344"/>
                  <a:pt x="1951951" y="756716"/>
                  <a:pt x="1951951" y="777696"/>
                </a:cubicBezTo>
                <a:cubicBezTo>
                  <a:pt x="1989752" y="773307"/>
                  <a:pt x="2016636" y="769511"/>
                  <a:pt x="2032604" y="766306"/>
                </a:cubicBezTo>
                <a:cubicBezTo>
                  <a:pt x="2048572" y="763101"/>
                  <a:pt x="2060600" y="763714"/>
                  <a:pt x="2068688" y="768145"/>
                </a:cubicBezTo>
                <a:cubicBezTo>
                  <a:pt x="2076776" y="772576"/>
                  <a:pt x="2082512" y="778678"/>
                  <a:pt x="2085896" y="786450"/>
                </a:cubicBezTo>
                <a:cubicBezTo>
                  <a:pt x="2089280" y="794223"/>
                  <a:pt x="2083713" y="797435"/>
                  <a:pt x="2069193" y="796087"/>
                </a:cubicBezTo>
                <a:cubicBezTo>
                  <a:pt x="2054674" y="794739"/>
                  <a:pt x="2037401" y="794291"/>
                  <a:pt x="2017375" y="794742"/>
                </a:cubicBezTo>
                <a:cubicBezTo>
                  <a:pt x="1997349" y="795194"/>
                  <a:pt x="1975541" y="796639"/>
                  <a:pt x="1951951" y="799077"/>
                </a:cubicBezTo>
                <a:lnTo>
                  <a:pt x="1951951" y="897917"/>
                </a:lnTo>
                <a:cubicBezTo>
                  <a:pt x="1951951" y="927142"/>
                  <a:pt x="1948678" y="948183"/>
                  <a:pt x="1942132" y="961039"/>
                </a:cubicBezTo>
                <a:cubicBezTo>
                  <a:pt x="1935586" y="973895"/>
                  <a:pt x="1931058" y="972995"/>
                  <a:pt x="1928548" y="958339"/>
                </a:cubicBezTo>
                <a:cubicBezTo>
                  <a:pt x="1926039" y="943683"/>
                  <a:pt x="1924784" y="922639"/>
                  <a:pt x="1924784" y="895206"/>
                </a:cubicBezTo>
                <a:lnTo>
                  <a:pt x="1924784" y="802153"/>
                </a:lnTo>
                <a:cubicBezTo>
                  <a:pt x="1901409" y="804791"/>
                  <a:pt x="1880681" y="807695"/>
                  <a:pt x="1862598" y="810864"/>
                </a:cubicBezTo>
                <a:cubicBezTo>
                  <a:pt x="1844515" y="814034"/>
                  <a:pt x="1831479" y="815851"/>
                  <a:pt x="1823492" y="816317"/>
                </a:cubicBezTo>
                <a:cubicBezTo>
                  <a:pt x="1815504" y="816783"/>
                  <a:pt x="1807667" y="813170"/>
                  <a:pt x="1799981" y="805476"/>
                </a:cubicBezTo>
                <a:cubicBezTo>
                  <a:pt x="1792295" y="797783"/>
                  <a:pt x="1792080" y="793936"/>
                  <a:pt x="1799336" y="793936"/>
                </a:cubicBezTo>
                <a:cubicBezTo>
                  <a:pt x="1804699" y="793936"/>
                  <a:pt x="1817655" y="792817"/>
                  <a:pt x="1838205" y="790580"/>
                </a:cubicBezTo>
                <a:cubicBezTo>
                  <a:pt x="1858754" y="788343"/>
                  <a:pt x="1887614" y="785109"/>
                  <a:pt x="1924784" y="780879"/>
                </a:cubicBezTo>
                <a:cubicBezTo>
                  <a:pt x="1924784" y="747624"/>
                  <a:pt x="1923142" y="729075"/>
                  <a:pt x="1919858" y="725232"/>
                </a:cubicBezTo>
                <a:cubicBezTo>
                  <a:pt x="1905002" y="732388"/>
                  <a:pt x="1889736" y="736876"/>
                  <a:pt x="1874063" y="738697"/>
                </a:cubicBezTo>
                <a:cubicBezTo>
                  <a:pt x="1858389" y="740519"/>
                  <a:pt x="1856940" y="737665"/>
                  <a:pt x="1869718" y="730136"/>
                </a:cubicBezTo>
                <a:cubicBezTo>
                  <a:pt x="1882495" y="722608"/>
                  <a:pt x="1896222" y="715065"/>
                  <a:pt x="1910899" y="707507"/>
                </a:cubicBezTo>
                <a:cubicBezTo>
                  <a:pt x="1925576" y="699950"/>
                  <a:pt x="1937873" y="692719"/>
                  <a:pt x="1947789" y="685814"/>
                </a:cubicBezTo>
                <a:cubicBezTo>
                  <a:pt x="1957705" y="678909"/>
                  <a:pt x="1962965" y="672926"/>
                  <a:pt x="1963567" y="667864"/>
                </a:cubicBezTo>
                <a:cubicBezTo>
                  <a:pt x="1963868" y="665333"/>
                  <a:pt x="1965268" y="663979"/>
                  <a:pt x="1967767" y="663804"/>
                </a:cubicBezTo>
                <a:close/>
                <a:moveTo>
                  <a:pt x="2282543" y="652308"/>
                </a:moveTo>
                <a:cubicBezTo>
                  <a:pt x="2284272" y="652192"/>
                  <a:pt x="2286458" y="652430"/>
                  <a:pt x="2289100" y="653022"/>
                </a:cubicBezTo>
                <a:cubicBezTo>
                  <a:pt x="2299669" y="655388"/>
                  <a:pt x="2307792" y="658457"/>
                  <a:pt x="2313471" y="662228"/>
                </a:cubicBezTo>
                <a:cubicBezTo>
                  <a:pt x="2319150" y="666000"/>
                  <a:pt x="2320838" y="670441"/>
                  <a:pt x="2318537" y="675554"/>
                </a:cubicBezTo>
                <a:cubicBezTo>
                  <a:pt x="2316235" y="680666"/>
                  <a:pt x="2313335" y="693117"/>
                  <a:pt x="2309836" y="712906"/>
                </a:cubicBezTo>
                <a:cubicBezTo>
                  <a:pt x="2324621" y="710454"/>
                  <a:pt x="2338480" y="707593"/>
                  <a:pt x="2351415" y="704324"/>
                </a:cubicBezTo>
                <a:cubicBezTo>
                  <a:pt x="2364350" y="701054"/>
                  <a:pt x="2374378" y="704048"/>
                  <a:pt x="2381498" y="713304"/>
                </a:cubicBezTo>
                <a:cubicBezTo>
                  <a:pt x="2388617" y="722561"/>
                  <a:pt x="2384713" y="727971"/>
                  <a:pt x="2369785" y="729534"/>
                </a:cubicBezTo>
                <a:cubicBezTo>
                  <a:pt x="2354857" y="731097"/>
                  <a:pt x="2334236" y="733578"/>
                  <a:pt x="2307922" y="736976"/>
                </a:cubicBezTo>
                <a:cubicBezTo>
                  <a:pt x="2305512" y="751403"/>
                  <a:pt x="2303906" y="761376"/>
                  <a:pt x="2303103" y="766897"/>
                </a:cubicBezTo>
                <a:cubicBezTo>
                  <a:pt x="2309728" y="766080"/>
                  <a:pt x="2316454" y="765030"/>
                  <a:pt x="2323280" y="763746"/>
                </a:cubicBezTo>
                <a:cubicBezTo>
                  <a:pt x="2330106" y="762463"/>
                  <a:pt x="2335763" y="760419"/>
                  <a:pt x="2340252" y="757616"/>
                </a:cubicBezTo>
                <a:cubicBezTo>
                  <a:pt x="2344740" y="754812"/>
                  <a:pt x="2350874" y="754862"/>
                  <a:pt x="2358654" y="757766"/>
                </a:cubicBezTo>
                <a:cubicBezTo>
                  <a:pt x="2366433" y="760670"/>
                  <a:pt x="2373740" y="765338"/>
                  <a:pt x="2380573" y="771769"/>
                </a:cubicBezTo>
                <a:cubicBezTo>
                  <a:pt x="2387406" y="778201"/>
                  <a:pt x="2386610" y="784446"/>
                  <a:pt x="2378185" y="790505"/>
                </a:cubicBezTo>
                <a:cubicBezTo>
                  <a:pt x="2369760" y="796564"/>
                  <a:pt x="2362278" y="805408"/>
                  <a:pt x="2355739" y="817038"/>
                </a:cubicBezTo>
                <a:cubicBezTo>
                  <a:pt x="2362938" y="828338"/>
                  <a:pt x="2362977" y="834307"/>
                  <a:pt x="2355857" y="834945"/>
                </a:cubicBezTo>
                <a:cubicBezTo>
                  <a:pt x="2348737" y="835583"/>
                  <a:pt x="2336552" y="836533"/>
                  <a:pt x="2319300" y="837795"/>
                </a:cubicBezTo>
                <a:cubicBezTo>
                  <a:pt x="2330099" y="844421"/>
                  <a:pt x="2333899" y="850913"/>
                  <a:pt x="2330701" y="857273"/>
                </a:cubicBezTo>
                <a:cubicBezTo>
                  <a:pt x="2327503" y="863633"/>
                  <a:pt x="2325252" y="874542"/>
                  <a:pt x="2323947" y="890001"/>
                </a:cubicBezTo>
                <a:cubicBezTo>
                  <a:pt x="2322642" y="905460"/>
                  <a:pt x="2325391" y="915584"/>
                  <a:pt x="2332196" y="920373"/>
                </a:cubicBezTo>
                <a:cubicBezTo>
                  <a:pt x="2339000" y="925163"/>
                  <a:pt x="2352262" y="927346"/>
                  <a:pt x="2371979" y="926923"/>
                </a:cubicBezTo>
                <a:cubicBezTo>
                  <a:pt x="2391697" y="926500"/>
                  <a:pt x="2405485" y="924428"/>
                  <a:pt x="2413344" y="920707"/>
                </a:cubicBezTo>
                <a:cubicBezTo>
                  <a:pt x="2421202" y="916986"/>
                  <a:pt x="2426823" y="912164"/>
                  <a:pt x="2430208" y="906241"/>
                </a:cubicBezTo>
                <a:cubicBezTo>
                  <a:pt x="2433592" y="900319"/>
                  <a:pt x="2437571" y="891589"/>
                  <a:pt x="2442146" y="880052"/>
                </a:cubicBezTo>
                <a:cubicBezTo>
                  <a:pt x="2446720" y="868516"/>
                  <a:pt x="2449420" y="869882"/>
                  <a:pt x="2450245" y="884150"/>
                </a:cubicBezTo>
                <a:cubicBezTo>
                  <a:pt x="2451069" y="898419"/>
                  <a:pt x="2453070" y="909647"/>
                  <a:pt x="2456246" y="917835"/>
                </a:cubicBezTo>
                <a:cubicBezTo>
                  <a:pt x="2459422" y="926023"/>
                  <a:pt x="2458648" y="932581"/>
                  <a:pt x="2453923" y="937506"/>
                </a:cubicBezTo>
                <a:cubicBezTo>
                  <a:pt x="2449198" y="942432"/>
                  <a:pt x="2441232" y="946293"/>
                  <a:pt x="2430025" y="949090"/>
                </a:cubicBezTo>
                <a:cubicBezTo>
                  <a:pt x="2418818" y="951886"/>
                  <a:pt x="2403732" y="953969"/>
                  <a:pt x="2384767" y="955338"/>
                </a:cubicBezTo>
                <a:cubicBezTo>
                  <a:pt x="2365802" y="956708"/>
                  <a:pt x="2347902" y="954754"/>
                  <a:pt x="2331067" y="949477"/>
                </a:cubicBezTo>
                <a:cubicBezTo>
                  <a:pt x="2314231" y="944200"/>
                  <a:pt x="2305333" y="933842"/>
                  <a:pt x="2304372" y="918405"/>
                </a:cubicBezTo>
                <a:cubicBezTo>
                  <a:pt x="2303411" y="902968"/>
                  <a:pt x="2303383" y="887337"/>
                  <a:pt x="2304286" y="871513"/>
                </a:cubicBezTo>
                <a:cubicBezTo>
                  <a:pt x="2305190" y="855688"/>
                  <a:pt x="2304035" y="845166"/>
                  <a:pt x="2300823" y="839946"/>
                </a:cubicBezTo>
                <a:lnTo>
                  <a:pt x="2278797" y="842076"/>
                </a:lnTo>
                <a:cubicBezTo>
                  <a:pt x="2281134" y="843410"/>
                  <a:pt x="2283970" y="846425"/>
                  <a:pt x="2287304" y="851121"/>
                </a:cubicBezTo>
                <a:cubicBezTo>
                  <a:pt x="2290638" y="855817"/>
                  <a:pt x="2290100" y="860535"/>
                  <a:pt x="2285691" y="865275"/>
                </a:cubicBezTo>
                <a:cubicBezTo>
                  <a:pt x="2281281" y="870014"/>
                  <a:pt x="2275703" y="877561"/>
                  <a:pt x="2268956" y="887914"/>
                </a:cubicBezTo>
                <a:cubicBezTo>
                  <a:pt x="2262208" y="898268"/>
                  <a:pt x="2250532" y="910364"/>
                  <a:pt x="2233926" y="924202"/>
                </a:cubicBezTo>
                <a:cubicBezTo>
                  <a:pt x="2217320" y="938041"/>
                  <a:pt x="2198348" y="946806"/>
                  <a:pt x="2177010" y="950499"/>
                </a:cubicBezTo>
                <a:cubicBezTo>
                  <a:pt x="2155672" y="954191"/>
                  <a:pt x="2154209" y="950753"/>
                  <a:pt x="2172622" y="940184"/>
                </a:cubicBezTo>
                <a:cubicBezTo>
                  <a:pt x="2191034" y="929616"/>
                  <a:pt x="2207078" y="917936"/>
                  <a:pt x="2220751" y="905144"/>
                </a:cubicBezTo>
                <a:cubicBezTo>
                  <a:pt x="2234424" y="892353"/>
                  <a:pt x="2244566" y="879658"/>
                  <a:pt x="2251177" y="867060"/>
                </a:cubicBezTo>
                <a:cubicBezTo>
                  <a:pt x="2257788" y="854462"/>
                  <a:pt x="2260692" y="847224"/>
                  <a:pt x="2259889" y="845345"/>
                </a:cubicBezTo>
                <a:lnTo>
                  <a:pt x="2257243" y="846335"/>
                </a:lnTo>
                <a:cubicBezTo>
                  <a:pt x="2251880" y="854681"/>
                  <a:pt x="2246936" y="855255"/>
                  <a:pt x="2242412" y="848056"/>
                </a:cubicBezTo>
                <a:cubicBezTo>
                  <a:pt x="2237887" y="840857"/>
                  <a:pt x="2234284" y="831002"/>
                  <a:pt x="2231603" y="818490"/>
                </a:cubicBezTo>
                <a:cubicBezTo>
                  <a:pt x="2228921" y="805978"/>
                  <a:pt x="2225067" y="795499"/>
                  <a:pt x="2220041" y="787053"/>
                </a:cubicBezTo>
                <a:cubicBezTo>
                  <a:pt x="2215015" y="778606"/>
                  <a:pt x="2215251" y="773813"/>
                  <a:pt x="2220751" y="772673"/>
                </a:cubicBezTo>
                <a:cubicBezTo>
                  <a:pt x="2226250" y="771533"/>
                  <a:pt x="2232338" y="771637"/>
                  <a:pt x="2239013" y="772985"/>
                </a:cubicBezTo>
                <a:cubicBezTo>
                  <a:pt x="2245689" y="774333"/>
                  <a:pt x="2258971" y="773845"/>
                  <a:pt x="2278861" y="771522"/>
                </a:cubicBezTo>
                <a:cubicBezTo>
                  <a:pt x="2280510" y="756608"/>
                  <a:pt x="2281786" y="746125"/>
                  <a:pt x="2282690" y="740074"/>
                </a:cubicBezTo>
                <a:cubicBezTo>
                  <a:pt x="2271304" y="741866"/>
                  <a:pt x="2261079" y="743214"/>
                  <a:pt x="2252016" y="744118"/>
                </a:cubicBezTo>
                <a:cubicBezTo>
                  <a:pt x="2242953" y="745021"/>
                  <a:pt x="2234550" y="741931"/>
                  <a:pt x="2226806" y="734847"/>
                </a:cubicBezTo>
                <a:cubicBezTo>
                  <a:pt x="2219062" y="727763"/>
                  <a:pt x="2220912" y="723927"/>
                  <a:pt x="2232356" y="723339"/>
                </a:cubicBezTo>
                <a:cubicBezTo>
                  <a:pt x="2243799" y="722751"/>
                  <a:pt x="2261079" y="720808"/>
                  <a:pt x="2284196" y="717510"/>
                </a:cubicBezTo>
                <a:cubicBezTo>
                  <a:pt x="2284984" y="707113"/>
                  <a:pt x="2285379" y="697512"/>
                  <a:pt x="2285379" y="688707"/>
                </a:cubicBezTo>
                <a:cubicBezTo>
                  <a:pt x="2285379" y="680462"/>
                  <a:pt x="2283357" y="671861"/>
                  <a:pt x="2279313" y="662906"/>
                </a:cubicBezTo>
                <a:cubicBezTo>
                  <a:pt x="2276280" y="656189"/>
                  <a:pt x="2277357" y="652657"/>
                  <a:pt x="2282543" y="652308"/>
                </a:cubicBezTo>
                <a:close/>
                <a:moveTo>
                  <a:pt x="538222" y="648601"/>
                </a:moveTo>
                <a:cubicBezTo>
                  <a:pt x="539873" y="648615"/>
                  <a:pt x="541910" y="648978"/>
                  <a:pt x="544335" y="649688"/>
                </a:cubicBezTo>
                <a:cubicBezTo>
                  <a:pt x="554037" y="652527"/>
                  <a:pt x="562160" y="655883"/>
                  <a:pt x="568707" y="659754"/>
                </a:cubicBezTo>
                <a:cubicBezTo>
                  <a:pt x="575253" y="663626"/>
                  <a:pt x="577272" y="667143"/>
                  <a:pt x="574762" y="670305"/>
                </a:cubicBezTo>
                <a:cubicBezTo>
                  <a:pt x="572252" y="673467"/>
                  <a:pt x="567212" y="681372"/>
                  <a:pt x="559640" y="694020"/>
                </a:cubicBezTo>
                <a:cubicBezTo>
                  <a:pt x="567914" y="693203"/>
                  <a:pt x="580627" y="691647"/>
                  <a:pt x="597778" y="689353"/>
                </a:cubicBezTo>
                <a:cubicBezTo>
                  <a:pt x="614929" y="687058"/>
                  <a:pt x="627484" y="690887"/>
                  <a:pt x="635443" y="700839"/>
                </a:cubicBezTo>
                <a:cubicBezTo>
                  <a:pt x="643401" y="710791"/>
                  <a:pt x="636181" y="715319"/>
                  <a:pt x="613781" y="714423"/>
                </a:cubicBezTo>
                <a:cubicBezTo>
                  <a:pt x="591382" y="713527"/>
                  <a:pt x="570962" y="714340"/>
                  <a:pt x="552520" y="716864"/>
                </a:cubicBezTo>
                <a:cubicBezTo>
                  <a:pt x="537105" y="740440"/>
                  <a:pt x="527755" y="752227"/>
                  <a:pt x="524471" y="752227"/>
                </a:cubicBezTo>
                <a:cubicBezTo>
                  <a:pt x="519911" y="752227"/>
                  <a:pt x="517857" y="749248"/>
                  <a:pt x="518308" y="743290"/>
                </a:cubicBezTo>
                <a:cubicBezTo>
                  <a:pt x="518760" y="737331"/>
                  <a:pt x="521681" y="728609"/>
                  <a:pt x="527074" y="717122"/>
                </a:cubicBezTo>
                <a:lnTo>
                  <a:pt x="482483" y="723447"/>
                </a:lnTo>
                <a:cubicBezTo>
                  <a:pt x="481507" y="744426"/>
                  <a:pt x="478234" y="754063"/>
                  <a:pt x="472663" y="752356"/>
                </a:cubicBezTo>
                <a:cubicBezTo>
                  <a:pt x="467092" y="750650"/>
                  <a:pt x="462220" y="742505"/>
                  <a:pt x="458047" y="727921"/>
                </a:cubicBezTo>
                <a:cubicBezTo>
                  <a:pt x="431890" y="732380"/>
                  <a:pt x="414642" y="735069"/>
                  <a:pt x="406304" y="735987"/>
                </a:cubicBezTo>
                <a:cubicBezTo>
                  <a:pt x="397965" y="736905"/>
                  <a:pt x="388565" y="732839"/>
                  <a:pt x="378104" y="723791"/>
                </a:cubicBezTo>
                <a:cubicBezTo>
                  <a:pt x="367642" y="714742"/>
                  <a:pt x="369368" y="710895"/>
                  <a:pt x="383277" y="712250"/>
                </a:cubicBezTo>
                <a:cubicBezTo>
                  <a:pt x="397187" y="713606"/>
                  <a:pt x="420827" y="712240"/>
                  <a:pt x="454197" y="708153"/>
                </a:cubicBezTo>
                <a:cubicBezTo>
                  <a:pt x="449952" y="695691"/>
                  <a:pt x="444618" y="684821"/>
                  <a:pt x="438193" y="675543"/>
                </a:cubicBezTo>
                <a:cubicBezTo>
                  <a:pt x="431768" y="666265"/>
                  <a:pt x="437580" y="663318"/>
                  <a:pt x="455627" y="666702"/>
                </a:cubicBezTo>
                <a:cubicBezTo>
                  <a:pt x="473674" y="670087"/>
                  <a:pt x="482246" y="675740"/>
                  <a:pt x="481342" y="683663"/>
                </a:cubicBezTo>
                <a:cubicBezTo>
                  <a:pt x="480439" y="691586"/>
                  <a:pt x="480303" y="698186"/>
                  <a:pt x="480934" y="703463"/>
                </a:cubicBezTo>
                <a:lnTo>
                  <a:pt x="530344" y="698495"/>
                </a:lnTo>
                <a:cubicBezTo>
                  <a:pt x="535362" y="679680"/>
                  <a:pt x="536524" y="666132"/>
                  <a:pt x="533828" y="657851"/>
                </a:cubicBezTo>
                <a:cubicBezTo>
                  <a:pt x="531806" y="651640"/>
                  <a:pt x="533271" y="648556"/>
                  <a:pt x="538222" y="648601"/>
                </a:cubicBezTo>
                <a:close/>
                <a:moveTo>
                  <a:pt x="472953" y="246130"/>
                </a:moveTo>
                <a:cubicBezTo>
                  <a:pt x="484555" y="247062"/>
                  <a:pt x="497182" y="249808"/>
                  <a:pt x="510833" y="254368"/>
                </a:cubicBezTo>
                <a:cubicBezTo>
                  <a:pt x="526392" y="258269"/>
                  <a:pt x="537291" y="265102"/>
                  <a:pt x="543529" y="274867"/>
                </a:cubicBezTo>
                <a:cubicBezTo>
                  <a:pt x="549767" y="284633"/>
                  <a:pt x="551384" y="292653"/>
                  <a:pt x="548380" y="298927"/>
                </a:cubicBezTo>
                <a:cubicBezTo>
                  <a:pt x="545376" y="305201"/>
                  <a:pt x="538022" y="305315"/>
                  <a:pt x="526321" y="299271"/>
                </a:cubicBezTo>
                <a:cubicBezTo>
                  <a:pt x="514619" y="293226"/>
                  <a:pt x="499899" y="282625"/>
                  <a:pt x="482160" y="267468"/>
                </a:cubicBezTo>
                <a:cubicBezTo>
                  <a:pt x="464421" y="252310"/>
                  <a:pt x="461352" y="245197"/>
                  <a:pt x="472953" y="246130"/>
                </a:cubicBezTo>
                <a:close/>
                <a:moveTo>
                  <a:pt x="111003" y="246130"/>
                </a:moveTo>
                <a:cubicBezTo>
                  <a:pt x="122604" y="247062"/>
                  <a:pt x="135231" y="249808"/>
                  <a:pt x="148883" y="254368"/>
                </a:cubicBezTo>
                <a:cubicBezTo>
                  <a:pt x="164443" y="258269"/>
                  <a:pt x="175341" y="265102"/>
                  <a:pt x="181579" y="274867"/>
                </a:cubicBezTo>
                <a:cubicBezTo>
                  <a:pt x="187817" y="284633"/>
                  <a:pt x="189434" y="292653"/>
                  <a:pt x="186429" y="298927"/>
                </a:cubicBezTo>
                <a:cubicBezTo>
                  <a:pt x="183425" y="305201"/>
                  <a:pt x="176072" y="305315"/>
                  <a:pt x="164371" y="299271"/>
                </a:cubicBezTo>
                <a:cubicBezTo>
                  <a:pt x="152669" y="293226"/>
                  <a:pt x="137949" y="282625"/>
                  <a:pt x="120210" y="267468"/>
                </a:cubicBezTo>
                <a:cubicBezTo>
                  <a:pt x="102472" y="252310"/>
                  <a:pt x="99403" y="245197"/>
                  <a:pt x="111003" y="246130"/>
                </a:cubicBezTo>
                <a:close/>
                <a:moveTo>
                  <a:pt x="4690575" y="235404"/>
                </a:moveTo>
                <a:cubicBezTo>
                  <a:pt x="4694558" y="234761"/>
                  <a:pt x="4698960" y="235059"/>
                  <a:pt x="4703782" y="236299"/>
                </a:cubicBezTo>
                <a:cubicBezTo>
                  <a:pt x="4713426" y="238780"/>
                  <a:pt x="4719725" y="243997"/>
                  <a:pt x="4722679" y="251948"/>
                </a:cubicBezTo>
                <a:cubicBezTo>
                  <a:pt x="4725633" y="259900"/>
                  <a:pt x="4725217" y="269848"/>
                  <a:pt x="4721431" y="281794"/>
                </a:cubicBezTo>
                <a:cubicBezTo>
                  <a:pt x="4717645" y="293739"/>
                  <a:pt x="4710769" y="305165"/>
                  <a:pt x="4700803" y="316070"/>
                </a:cubicBezTo>
                <a:cubicBezTo>
                  <a:pt x="4690836" y="326976"/>
                  <a:pt x="4681229" y="332913"/>
                  <a:pt x="4671979" y="333881"/>
                </a:cubicBezTo>
                <a:cubicBezTo>
                  <a:pt x="4662730" y="334849"/>
                  <a:pt x="4660923" y="332364"/>
                  <a:pt x="4666558" y="326428"/>
                </a:cubicBezTo>
                <a:cubicBezTo>
                  <a:pt x="4672194" y="320491"/>
                  <a:pt x="4677389" y="314500"/>
                  <a:pt x="4682143" y="308456"/>
                </a:cubicBezTo>
                <a:cubicBezTo>
                  <a:pt x="4686896" y="302411"/>
                  <a:pt x="4691030" y="295173"/>
                  <a:pt x="4694543" y="286741"/>
                </a:cubicBezTo>
                <a:cubicBezTo>
                  <a:pt x="4688219" y="286741"/>
                  <a:pt x="4682903" y="285124"/>
                  <a:pt x="4678594" y="281890"/>
                </a:cubicBezTo>
                <a:cubicBezTo>
                  <a:pt x="4674284" y="278657"/>
                  <a:pt x="4671366" y="274426"/>
                  <a:pt x="4669839" y="269199"/>
                </a:cubicBezTo>
                <a:cubicBezTo>
                  <a:pt x="4668312" y="263972"/>
                  <a:pt x="4668032" y="259090"/>
                  <a:pt x="4669000" y="254551"/>
                </a:cubicBezTo>
                <a:cubicBezTo>
                  <a:pt x="4669968" y="250012"/>
                  <a:pt x="4673596" y="245215"/>
                  <a:pt x="4679884" y="240160"/>
                </a:cubicBezTo>
                <a:cubicBezTo>
                  <a:pt x="4683028" y="237633"/>
                  <a:pt x="4686592" y="236048"/>
                  <a:pt x="4690575" y="235404"/>
                </a:cubicBezTo>
                <a:close/>
                <a:moveTo>
                  <a:pt x="3080850" y="235404"/>
                </a:moveTo>
                <a:cubicBezTo>
                  <a:pt x="3084833" y="234761"/>
                  <a:pt x="3089235" y="235059"/>
                  <a:pt x="3094057" y="236299"/>
                </a:cubicBezTo>
                <a:cubicBezTo>
                  <a:pt x="3103701" y="238780"/>
                  <a:pt x="3110000" y="243997"/>
                  <a:pt x="3112954" y="251948"/>
                </a:cubicBezTo>
                <a:cubicBezTo>
                  <a:pt x="3115908" y="259900"/>
                  <a:pt x="3115492" y="269848"/>
                  <a:pt x="3111706" y="281794"/>
                </a:cubicBezTo>
                <a:cubicBezTo>
                  <a:pt x="3107920" y="293739"/>
                  <a:pt x="3101044" y="305165"/>
                  <a:pt x="3091078" y="316070"/>
                </a:cubicBezTo>
                <a:cubicBezTo>
                  <a:pt x="3081111" y="326976"/>
                  <a:pt x="3071503" y="332913"/>
                  <a:pt x="3062254" y="333881"/>
                </a:cubicBezTo>
                <a:cubicBezTo>
                  <a:pt x="3053005" y="334849"/>
                  <a:pt x="3051198" y="332364"/>
                  <a:pt x="3056833" y="326428"/>
                </a:cubicBezTo>
                <a:cubicBezTo>
                  <a:pt x="3062469" y="320491"/>
                  <a:pt x="3067664" y="314500"/>
                  <a:pt x="3072418" y="308456"/>
                </a:cubicBezTo>
                <a:cubicBezTo>
                  <a:pt x="3077171" y="302411"/>
                  <a:pt x="3081305" y="295173"/>
                  <a:pt x="3084818" y="286741"/>
                </a:cubicBezTo>
                <a:cubicBezTo>
                  <a:pt x="3078494" y="286741"/>
                  <a:pt x="3073177" y="285124"/>
                  <a:pt x="3068868" y="281890"/>
                </a:cubicBezTo>
                <a:cubicBezTo>
                  <a:pt x="3064559" y="278657"/>
                  <a:pt x="3061641" y="274426"/>
                  <a:pt x="3060114" y="269199"/>
                </a:cubicBezTo>
                <a:cubicBezTo>
                  <a:pt x="3058586" y="263972"/>
                  <a:pt x="3058307" y="259090"/>
                  <a:pt x="3059275" y="254551"/>
                </a:cubicBezTo>
                <a:cubicBezTo>
                  <a:pt x="3060243" y="250012"/>
                  <a:pt x="3063871" y="245215"/>
                  <a:pt x="3070159" y="240160"/>
                </a:cubicBezTo>
                <a:cubicBezTo>
                  <a:pt x="3073303" y="237633"/>
                  <a:pt x="3076866" y="236048"/>
                  <a:pt x="3080850" y="235404"/>
                </a:cubicBezTo>
                <a:close/>
                <a:moveTo>
                  <a:pt x="2173011" y="225146"/>
                </a:moveTo>
                <a:cubicBezTo>
                  <a:pt x="2172846" y="225483"/>
                  <a:pt x="2163084" y="227738"/>
                  <a:pt x="2143725" y="231911"/>
                </a:cubicBezTo>
                <a:cubicBezTo>
                  <a:pt x="2144542" y="240057"/>
                  <a:pt x="2145230" y="245678"/>
                  <a:pt x="2145790" y="248775"/>
                </a:cubicBezTo>
                <a:cubicBezTo>
                  <a:pt x="2157075" y="246180"/>
                  <a:pt x="2165013" y="244559"/>
                  <a:pt x="2169601" y="243914"/>
                </a:cubicBezTo>
                <a:cubicBezTo>
                  <a:pt x="2170232" y="241161"/>
                  <a:pt x="2171000" y="237260"/>
                  <a:pt x="2171903" y="232212"/>
                </a:cubicBezTo>
                <a:cubicBezTo>
                  <a:pt x="2172807" y="227165"/>
                  <a:pt x="2173176" y="224809"/>
                  <a:pt x="2173011" y="225146"/>
                </a:cubicBezTo>
                <a:close/>
                <a:moveTo>
                  <a:pt x="2177455" y="203246"/>
                </a:moveTo>
                <a:cubicBezTo>
                  <a:pt x="2179078" y="203090"/>
                  <a:pt x="2181353" y="203503"/>
                  <a:pt x="2184282" y="204486"/>
                </a:cubicBezTo>
                <a:cubicBezTo>
                  <a:pt x="2190140" y="206450"/>
                  <a:pt x="2195866" y="209426"/>
                  <a:pt x="2201458" y="213412"/>
                </a:cubicBezTo>
                <a:cubicBezTo>
                  <a:pt x="2207051" y="217399"/>
                  <a:pt x="2206768" y="222278"/>
                  <a:pt x="2200609" y="228050"/>
                </a:cubicBezTo>
                <a:cubicBezTo>
                  <a:pt x="2194450" y="233822"/>
                  <a:pt x="2189886" y="238974"/>
                  <a:pt x="2186917" y="243505"/>
                </a:cubicBezTo>
                <a:cubicBezTo>
                  <a:pt x="2193213" y="252898"/>
                  <a:pt x="2191083" y="258312"/>
                  <a:pt x="2180529" y="259746"/>
                </a:cubicBezTo>
                <a:lnTo>
                  <a:pt x="2146671" y="263488"/>
                </a:lnTo>
                <a:cubicBezTo>
                  <a:pt x="2146026" y="265439"/>
                  <a:pt x="2144187" y="267102"/>
                  <a:pt x="2141154" y="268479"/>
                </a:cubicBezTo>
                <a:cubicBezTo>
                  <a:pt x="2138121" y="269855"/>
                  <a:pt x="2134866" y="267396"/>
                  <a:pt x="2131388" y="261101"/>
                </a:cubicBezTo>
                <a:cubicBezTo>
                  <a:pt x="2127911" y="254805"/>
                  <a:pt x="2125495" y="248704"/>
                  <a:pt x="2124139" y="242795"/>
                </a:cubicBezTo>
                <a:cubicBezTo>
                  <a:pt x="2122784" y="236887"/>
                  <a:pt x="2121182" y="231008"/>
                  <a:pt x="2119332" y="225157"/>
                </a:cubicBezTo>
                <a:cubicBezTo>
                  <a:pt x="2117482" y="219306"/>
                  <a:pt x="2120533" y="216833"/>
                  <a:pt x="2128485" y="217736"/>
                </a:cubicBezTo>
                <a:cubicBezTo>
                  <a:pt x="2136436" y="218639"/>
                  <a:pt x="2145944" y="217460"/>
                  <a:pt x="2157007" y="214198"/>
                </a:cubicBezTo>
                <a:cubicBezTo>
                  <a:pt x="2168071" y="210935"/>
                  <a:pt x="2173918" y="208010"/>
                  <a:pt x="2174549" y="205421"/>
                </a:cubicBezTo>
                <a:cubicBezTo>
                  <a:pt x="2174864" y="204127"/>
                  <a:pt x="2175833" y="203402"/>
                  <a:pt x="2177455" y="203246"/>
                </a:cubicBezTo>
                <a:close/>
                <a:moveTo>
                  <a:pt x="497507" y="184782"/>
                </a:moveTo>
                <a:cubicBezTo>
                  <a:pt x="515583" y="186202"/>
                  <a:pt x="527085" y="191393"/>
                  <a:pt x="532010" y="200356"/>
                </a:cubicBezTo>
                <a:cubicBezTo>
                  <a:pt x="536936" y="209318"/>
                  <a:pt x="538445" y="216732"/>
                  <a:pt x="536538" y="222597"/>
                </a:cubicBezTo>
                <a:cubicBezTo>
                  <a:pt x="534631" y="228462"/>
                  <a:pt x="528353" y="228803"/>
                  <a:pt x="517706" y="223619"/>
                </a:cubicBezTo>
                <a:cubicBezTo>
                  <a:pt x="507058" y="218435"/>
                  <a:pt x="496572" y="211147"/>
                  <a:pt x="486248" y="201754"/>
                </a:cubicBezTo>
                <a:cubicBezTo>
                  <a:pt x="475679" y="189020"/>
                  <a:pt x="479432" y="183362"/>
                  <a:pt x="497507" y="184782"/>
                </a:cubicBezTo>
                <a:close/>
                <a:moveTo>
                  <a:pt x="135558" y="184782"/>
                </a:moveTo>
                <a:cubicBezTo>
                  <a:pt x="153634" y="186202"/>
                  <a:pt x="165135" y="191393"/>
                  <a:pt x="170061" y="200356"/>
                </a:cubicBezTo>
                <a:cubicBezTo>
                  <a:pt x="174987" y="209318"/>
                  <a:pt x="176496" y="216732"/>
                  <a:pt x="174588" y="222597"/>
                </a:cubicBezTo>
                <a:cubicBezTo>
                  <a:pt x="172681" y="228462"/>
                  <a:pt x="166403" y="228803"/>
                  <a:pt x="155756" y="223619"/>
                </a:cubicBezTo>
                <a:cubicBezTo>
                  <a:pt x="145108" y="218435"/>
                  <a:pt x="134622" y="211147"/>
                  <a:pt x="124297" y="201754"/>
                </a:cubicBezTo>
                <a:cubicBezTo>
                  <a:pt x="113728" y="189020"/>
                  <a:pt x="117482" y="183362"/>
                  <a:pt x="135558" y="184782"/>
                </a:cubicBezTo>
                <a:close/>
                <a:moveTo>
                  <a:pt x="6299218" y="184261"/>
                </a:moveTo>
                <a:cubicBezTo>
                  <a:pt x="6303020" y="184207"/>
                  <a:pt x="6302868" y="186489"/>
                  <a:pt x="6298764" y="191106"/>
                </a:cubicBezTo>
                <a:cubicBezTo>
                  <a:pt x="6290554" y="200341"/>
                  <a:pt x="6278852" y="210322"/>
                  <a:pt x="6263658" y="221049"/>
                </a:cubicBezTo>
                <a:cubicBezTo>
                  <a:pt x="6248466" y="231775"/>
                  <a:pt x="6238176" y="239555"/>
                  <a:pt x="6232792" y="244387"/>
                </a:cubicBezTo>
                <a:cubicBezTo>
                  <a:pt x="6227407" y="249220"/>
                  <a:pt x="6219061" y="246122"/>
                  <a:pt x="6207754" y="235095"/>
                </a:cubicBezTo>
                <a:cubicBezTo>
                  <a:pt x="6196446" y="224067"/>
                  <a:pt x="6195980" y="217994"/>
                  <a:pt x="6206355" y="216876"/>
                </a:cubicBezTo>
                <a:cubicBezTo>
                  <a:pt x="6216730" y="215757"/>
                  <a:pt x="6226410" y="213269"/>
                  <a:pt x="6235394" y="209411"/>
                </a:cubicBezTo>
                <a:cubicBezTo>
                  <a:pt x="6244378" y="205554"/>
                  <a:pt x="6257898" y="199560"/>
                  <a:pt x="6275952" y="191429"/>
                </a:cubicBezTo>
                <a:cubicBezTo>
                  <a:pt x="6287660" y="186704"/>
                  <a:pt x="6295416" y="184314"/>
                  <a:pt x="6299218" y="184261"/>
                </a:cubicBezTo>
                <a:close/>
                <a:moveTo>
                  <a:pt x="6626974" y="174715"/>
                </a:moveTo>
                <a:lnTo>
                  <a:pt x="6576556" y="178669"/>
                </a:lnTo>
                <a:lnTo>
                  <a:pt x="6581040" y="179856"/>
                </a:lnTo>
                <a:cubicBezTo>
                  <a:pt x="6592705" y="184302"/>
                  <a:pt x="6599029" y="189626"/>
                  <a:pt x="6600012" y="195828"/>
                </a:cubicBezTo>
                <a:cubicBezTo>
                  <a:pt x="6600994" y="202030"/>
                  <a:pt x="6599424" y="207934"/>
                  <a:pt x="6595300" y="213541"/>
                </a:cubicBezTo>
                <a:cubicBezTo>
                  <a:pt x="6591178" y="219149"/>
                  <a:pt x="6586514" y="218008"/>
                  <a:pt x="6581308" y="210121"/>
                </a:cubicBezTo>
                <a:cubicBezTo>
                  <a:pt x="6576102" y="202234"/>
                  <a:pt x="6571658" y="195064"/>
                  <a:pt x="6567972" y="188611"/>
                </a:cubicBezTo>
                <a:cubicBezTo>
                  <a:pt x="6567233" y="186041"/>
                  <a:pt x="6566952" y="183930"/>
                  <a:pt x="6567127" y="182280"/>
                </a:cubicBezTo>
                <a:lnTo>
                  <a:pt x="6568718" y="179284"/>
                </a:lnTo>
                <a:lnTo>
                  <a:pt x="6543320" y="181276"/>
                </a:lnTo>
                <a:cubicBezTo>
                  <a:pt x="6531290" y="205296"/>
                  <a:pt x="6523682" y="217901"/>
                  <a:pt x="6520498" y="219091"/>
                </a:cubicBezTo>
                <a:cubicBezTo>
                  <a:pt x="6557382" y="219134"/>
                  <a:pt x="6591210" y="219134"/>
                  <a:pt x="6621984" y="219091"/>
                </a:cubicBezTo>
                <a:cubicBezTo>
                  <a:pt x="6623547" y="210630"/>
                  <a:pt x="6625210" y="195838"/>
                  <a:pt x="6626974" y="174715"/>
                </a:cubicBezTo>
                <a:close/>
                <a:moveTo>
                  <a:pt x="3588500" y="174715"/>
                </a:moveTo>
                <a:lnTo>
                  <a:pt x="3538081" y="178669"/>
                </a:lnTo>
                <a:lnTo>
                  <a:pt x="3542564" y="179856"/>
                </a:lnTo>
                <a:cubicBezTo>
                  <a:pt x="3554230" y="184302"/>
                  <a:pt x="3560554" y="189626"/>
                  <a:pt x="3561537" y="195828"/>
                </a:cubicBezTo>
                <a:cubicBezTo>
                  <a:pt x="3562519" y="202030"/>
                  <a:pt x="3560949" y="207934"/>
                  <a:pt x="3556826" y="213541"/>
                </a:cubicBezTo>
                <a:cubicBezTo>
                  <a:pt x="3552703" y="219149"/>
                  <a:pt x="3548039" y="218008"/>
                  <a:pt x="3542833" y="210121"/>
                </a:cubicBezTo>
                <a:cubicBezTo>
                  <a:pt x="3537628" y="202234"/>
                  <a:pt x="3533182" y="195064"/>
                  <a:pt x="3529497" y="188611"/>
                </a:cubicBezTo>
                <a:cubicBezTo>
                  <a:pt x="3528758" y="186041"/>
                  <a:pt x="3528477" y="183930"/>
                  <a:pt x="3528652" y="182280"/>
                </a:cubicBezTo>
                <a:lnTo>
                  <a:pt x="3530244" y="179284"/>
                </a:lnTo>
                <a:lnTo>
                  <a:pt x="3504846" y="181276"/>
                </a:lnTo>
                <a:cubicBezTo>
                  <a:pt x="3492815" y="205296"/>
                  <a:pt x="3485207" y="217901"/>
                  <a:pt x="3482024" y="219091"/>
                </a:cubicBezTo>
                <a:cubicBezTo>
                  <a:pt x="3518907" y="219134"/>
                  <a:pt x="3552735" y="219134"/>
                  <a:pt x="3583509" y="219091"/>
                </a:cubicBezTo>
                <a:cubicBezTo>
                  <a:pt x="3585072" y="210630"/>
                  <a:pt x="3586736" y="195838"/>
                  <a:pt x="3588500" y="174715"/>
                </a:cubicBezTo>
                <a:close/>
                <a:moveTo>
                  <a:pt x="4169597" y="171951"/>
                </a:moveTo>
                <a:cubicBezTo>
                  <a:pt x="4158870" y="172819"/>
                  <a:pt x="4150062" y="176497"/>
                  <a:pt x="4143172" y="182986"/>
                </a:cubicBezTo>
                <a:cubicBezTo>
                  <a:pt x="4136281" y="189475"/>
                  <a:pt x="4132621" y="197746"/>
                  <a:pt x="4132191" y="207798"/>
                </a:cubicBezTo>
                <a:cubicBezTo>
                  <a:pt x="4131775" y="217836"/>
                  <a:pt x="4133442" y="226602"/>
                  <a:pt x="4137192" y="234095"/>
                </a:cubicBezTo>
                <a:cubicBezTo>
                  <a:pt x="4140941" y="241587"/>
                  <a:pt x="4147671" y="246133"/>
                  <a:pt x="4157379" y="247732"/>
                </a:cubicBezTo>
                <a:cubicBezTo>
                  <a:pt x="4167087" y="249331"/>
                  <a:pt x="4177247" y="249116"/>
                  <a:pt x="4187859" y="247087"/>
                </a:cubicBezTo>
                <a:cubicBezTo>
                  <a:pt x="4198471" y="245058"/>
                  <a:pt x="4205896" y="239415"/>
                  <a:pt x="4210133" y="230158"/>
                </a:cubicBezTo>
                <a:cubicBezTo>
                  <a:pt x="4214371" y="220902"/>
                  <a:pt x="4215858" y="211760"/>
                  <a:pt x="4214597" y="202733"/>
                </a:cubicBezTo>
                <a:cubicBezTo>
                  <a:pt x="4213334" y="193705"/>
                  <a:pt x="4208201" y="186102"/>
                  <a:pt x="4199195" y="179921"/>
                </a:cubicBezTo>
                <a:cubicBezTo>
                  <a:pt x="4190189" y="173740"/>
                  <a:pt x="4180323" y="171084"/>
                  <a:pt x="4169597" y="171951"/>
                </a:cubicBezTo>
                <a:close/>
                <a:moveTo>
                  <a:pt x="5186074" y="171526"/>
                </a:moveTo>
                <a:cubicBezTo>
                  <a:pt x="5189873" y="171731"/>
                  <a:pt x="5193478" y="173181"/>
                  <a:pt x="5196892" y="175877"/>
                </a:cubicBezTo>
                <a:cubicBezTo>
                  <a:pt x="5203717" y="181269"/>
                  <a:pt x="5209381" y="186661"/>
                  <a:pt x="5213884" y="192053"/>
                </a:cubicBezTo>
                <a:cubicBezTo>
                  <a:pt x="5219749" y="198305"/>
                  <a:pt x="5220033" y="203098"/>
                  <a:pt x="5214734" y="206432"/>
                </a:cubicBezTo>
                <a:cubicBezTo>
                  <a:pt x="5209436" y="209766"/>
                  <a:pt x="5204814" y="215381"/>
                  <a:pt x="5200870" y="223275"/>
                </a:cubicBezTo>
                <a:cubicBezTo>
                  <a:pt x="5196927" y="231169"/>
                  <a:pt x="5190470" y="245208"/>
                  <a:pt x="5181501" y="265392"/>
                </a:cubicBezTo>
                <a:cubicBezTo>
                  <a:pt x="5172531" y="285576"/>
                  <a:pt x="5163869" y="299805"/>
                  <a:pt x="5155516" y="308079"/>
                </a:cubicBezTo>
                <a:cubicBezTo>
                  <a:pt x="5147163" y="316354"/>
                  <a:pt x="5141846" y="314109"/>
                  <a:pt x="5139567" y="301347"/>
                </a:cubicBezTo>
                <a:cubicBezTo>
                  <a:pt x="5137286" y="288584"/>
                  <a:pt x="5140222" y="277183"/>
                  <a:pt x="5148375" y="267145"/>
                </a:cubicBezTo>
                <a:cubicBezTo>
                  <a:pt x="5156527" y="257107"/>
                  <a:pt x="5163726" y="243616"/>
                  <a:pt x="5169971" y="226674"/>
                </a:cubicBezTo>
                <a:cubicBezTo>
                  <a:pt x="5176216" y="209731"/>
                  <a:pt x="5178367" y="200883"/>
                  <a:pt x="5176424" y="200130"/>
                </a:cubicBezTo>
                <a:cubicBezTo>
                  <a:pt x="5174481" y="199377"/>
                  <a:pt x="5163880" y="200560"/>
                  <a:pt x="5144621" y="203679"/>
                </a:cubicBezTo>
                <a:cubicBezTo>
                  <a:pt x="5125362" y="206798"/>
                  <a:pt x="5111635" y="209949"/>
                  <a:pt x="5103440" y="213133"/>
                </a:cubicBezTo>
                <a:cubicBezTo>
                  <a:pt x="5095244" y="216316"/>
                  <a:pt x="5085597" y="212932"/>
                  <a:pt x="5074497" y="202980"/>
                </a:cubicBezTo>
                <a:cubicBezTo>
                  <a:pt x="5063399" y="193028"/>
                  <a:pt x="5064521" y="188507"/>
                  <a:pt x="5077864" y="189418"/>
                </a:cubicBezTo>
                <a:cubicBezTo>
                  <a:pt x="5091207" y="190328"/>
                  <a:pt x="5108491" y="189238"/>
                  <a:pt x="5129715" y="186148"/>
                </a:cubicBezTo>
                <a:cubicBezTo>
                  <a:pt x="5150938" y="183058"/>
                  <a:pt x="5165734" y="179225"/>
                  <a:pt x="5174101" y="174651"/>
                </a:cubicBezTo>
                <a:cubicBezTo>
                  <a:pt x="5178285" y="172364"/>
                  <a:pt x="5182276" y="171322"/>
                  <a:pt x="5186074" y="171526"/>
                </a:cubicBezTo>
                <a:close/>
                <a:moveTo>
                  <a:pt x="2180063" y="169628"/>
                </a:moveTo>
                <a:cubicBezTo>
                  <a:pt x="2182962" y="169793"/>
                  <a:pt x="2186437" y="170571"/>
                  <a:pt x="2190488" y="171962"/>
                </a:cubicBezTo>
                <a:cubicBezTo>
                  <a:pt x="2199020" y="174084"/>
                  <a:pt x="2204832" y="177501"/>
                  <a:pt x="2207922" y="182212"/>
                </a:cubicBezTo>
                <a:cubicBezTo>
                  <a:pt x="2211012" y="186922"/>
                  <a:pt x="2211858" y="191798"/>
                  <a:pt x="2210460" y="196839"/>
                </a:cubicBezTo>
                <a:cubicBezTo>
                  <a:pt x="2209062" y="201879"/>
                  <a:pt x="2204803" y="202704"/>
                  <a:pt x="2197683" y="199312"/>
                </a:cubicBezTo>
                <a:cubicBezTo>
                  <a:pt x="2190563" y="195921"/>
                  <a:pt x="2183813" y="190880"/>
                  <a:pt x="2177431" y="184191"/>
                </a:cubicBezTo>
                <a:cubicBezTo>
                  <a:pt x="2171050" y="177501"/>
                  <a:pt x="2169605" y="173095"/>
                  <a:pt x="2173097" y="170973"/>
                </a:cubicBezTo>
                <a:cubicBezTo>
                  <a:pt x="2174843" y="169911"/>
                  <a:pt x="2177165" y="169463"/>
                  <a:pt x="2180063" y="169628"/>
                </a:cubicBezTo>
                <a:close/>
                <a:moveTo>
                  <a:pt x="2878231" y="150879"/>
                </a:moveTo>
                <a:cubicBezTo>
                  <a:pt x="2880819" y="151017"/>
                  <a:pt x="2884201" y="151929"/>
                  <a:pt x="2888375" y="153614"/>
                </a:cubicBezTo>
                <a:cubicBezTo>
                  <a:pt x="2905074" y="160354"/>
                  <a:pt x="2913424" y="168255"/>
                  <a:pt x="2913424" y="177318"/>
                </a:cubicBezTo>
                <a:cubicBezTo>
                  <a:pt x="2913424" y="186869"/>
                  <a:pt x="2911051" y="193096"/>
                  <a:pt x="2906304" y="196000"/>
                </a:cubicBezTo>
                <a:cubicBezTo>
                  <a:pt x="2901557" y="198904"/>
                  <a:pt x="2897399" y="198520"/>
                  <a:pt x="2893828" y="194849"/>
                </a:cubicBezTo>
                <a:cubicBezTo>
                  <a:pt x="2890257" y="191178"/>
                  <a:pt x="2884435" y="183069"/>
                  <a:pt x="2876362" y="170521"/>
                </a:cubicBezTo>
                <a:cubicBezTo>
                  <a:pt x="2869844" y="157012"/>
                  <a:pt x="2870467" y="150465"/>
                  <a:pt x="2878231" y="150879"/>
                </a:cubicBezTo>
                <a:close/>
                <a:moveTo>
                  <a:pt x="6241922" y="134168"/>
                </a:moveTo>
                <a:cubicBezTo>
                  <a:pt x="6258012" y="136047"/>
                  <a:pt x="6269062" y="140055"/>
                  <a:pt x="6275070" y="146193"/>
                </a:cubicBezTo>
                <a:cubicBezTo>
                  <a:pt x="6281078" y="152330"/>
                  <a:pt x="6282925" y="158618"/>
                  <a:pt x="6280609" y="165057"/>
                </a:cubicBezTo>
                <a:cubicBezTo>
                  <a:pt x="6278292" y="171496"/>
                  <a:pt x="6272761" y="173762"/>
                  <a:pt x="6264014" y="171854"/>
                </a:cubicBezTo>
                <a:cubicBezTo>
                  <a:pt x="6255266" y="169947"/>
                  <a:pt x="6245192" y="163759"/>
                  <a:pt x="6233792" y="153291"/>
                </a:cubicBezTo>
                <a:cubicBezTo>
                  <a:pt x="6223122" y="138664"/>
                  <a:pt x="6225832" y="132290"/>
                  <a:pt x="6241922" y="134168"/>
                </a:cubicBezTo>
                <a:close/>
                <a:moveTo>
                  <a:pt x="5516900" y="126124"/>
                </a:moveTo>
                <a:cubicBezTo>
                  <a:pt x="5499405" y="129723"/>
                  <a:pt x="5484161" y="132663"/>
                  <a:pt x="5471170" y="134943"/>
                </a:cubicBezTo>
                <a:cubicBezTo>
                  <a:pt x="5472030" y="147806"/>
                  <a:pt x="5472840" y="159206"/>
                  <a:pt x="5473600" y="169144"/>
                </a:cubicBezTo>
                <a:cubicBezTo>
                  <a:pt x="5485359" y="168370"/>
                  <a:pt x="5499792" y="166757"/>
                  <a:pt x="5516900" y="164304"/>
                </a:cubicBezTo>
                <a:close/>
                <a:moveTo>
                  <a:pt x="5134877" y="119240"/>
                </a:moveTo>
                <a:cubicBezTo>
                  <a:pt x="5145317" y="119240"/>
                  <a:pt x="5154559" y="120491"/>
                  <a:pt x="5162603" y="122994"/>
                </a:cubicBezTo>
                <a:cubicBezTo>
                  <a:pt x="5170649" y="125496"/>
                  <a:pt x="5176148" y="130236"/>
                  <a:pt x="5179102" y="137212"/>
                </a:cubicBezTo>
                <a:cubicBezTo>
                  <a:pt x="5182056" y="144189"/>
                  <a:pt x="5182587" y="150832"/>
                  <a:pt x="5180694" y="157141"/>
                </a:cubicBezTo>
                <a:cubicBezTo>
                  <a:pt x="5178801" y="163451"/>
                  <a:pt x="5172101" y="163573"/>
                  <a:pt x="5160593" y="157507"/>
                </a:cubicBezTo>
                <a:cubicBezTo>
                  <a:pt x="5149085" y="151441"/>
                  <a:pt x="5138943" y="144508"/>
                  <a:pt x="5130166" y="136707"/>
                </a:cubicBezTo>
                <a:cubicBezTo>
                  <a:pt x="5121548" y="125062"/>
                  <a:pt x="5123118" y="119240"/>
                  <a:pt x="5134877" y="119240"/>
                </a:cubicBezTo>
                <a:close/>
                <a:moveTo>
                  <a:pt x="6575924" y="115916"/>
                </a:moveTo>
                <a:cubicBezTo>
                  <a:pt x="6577522" y="115804"/>
                  <a:pt x="6579514" y="116112"/>
                  <a:pt x="6581900" y="116842"/>
                </a:cubicBezTo>
                <a:cubicBezTo>
                  <a:pt x="6591444" y="119760"/>
                  <a:pt x="6597993" y="123575"/>
                  <a:pt x="6601549" y="128285"/>
                </a:cubicBezTo>
                <a:cubicBezTo>
                  <a:pt x="6605106" y="132996"/>
                  <a:pt x="6605306" y="139213"/>
                  <a:pt x="6602152" y="146935"/>
                </a:cubicBezTo>
                <a:cubicBezTo>
                  <a:pt x="6598997" y="154657"/>
                  <a:pt x="6593874" y="154790"/>
                  <a:pt x="6586782" y="147333"/>
                </a:cubicBezTo>
                <a:cubicBezTo>
                  <a:pt x="6579691" y="139876"/>
                  <a:pt x="6574826" y="133530"/>
                  <a:pt x="6572188" y="128296"/>
                </a:cubicBezTo>
                <a:cubicBezTo>
                  <a:pt x="6569886" y="120380"/>
                  <a:pt x="6571132" y="116254"/>
                  <a:pt x="6575924" y="115916"/>
                </a:cubicBezTo>
                <a:close/>
                <a:moveTo>
                  <a:pt x="3537450" y="115916"/>
                </a:moveTo>
                <a:cubicBezTo>
                  <a:pt x="3539047" y="115804"/>
                  <a:pt x="3541039" y="116112"/>
                  <a:pt x="3543425" y="116842"/>
                </a:cubicBezTo>
                <a:cubicBezTo>
                  <a:pt x="3552968" y="119760"/>
                  <a:pt x="3559518" y="123575"/>
                  <a:pt x="3563075" y="128285"/>
                </a:cubicBezTo>
                <a:cubicBezTo>
                  <a:pt x="3566631" y="132996"/>
                  <a:pt x="3566832" y="139213"/>
                  <a:pt x="3563677" y="146935"/>
                </a:cubicBezTo>
                <a:cubicBezTo>
                  <a:pt x="3560522" y="154657"/>
                  <a:pt x="3555399" y="154790"/>
                  <a:pt x="3548308" y="147333"/>
                </a:cubicBezTo>
                <a:cubicBezTo>
                  <a:pt x="3541216" y="139876"/>
                  <a:pt x="3536351" y="133530"/>
                  <a:pt x="3533713" y="128296"/>
                </a:cubicBezTo>
                <a:cubicBezTo>
                  <a:pt x="3531411" y="120380"/>
                  <a:pt x="3532657" y="116254"/>
                  <a:pt x="3537450" y="115916"/>
                </a:cubicBezTo>
                <a:close/>
                <a:moveTo>
                  <a:pt x="2158027" y="108661"/>
                </a:moveTo>
                <a:lnTo>
                  <a:pt x="2150108" y="119982"/>
                </a:lnTo>
                <a:lnTo>
                  <a:pt x="2142591" y="128136"/>
                </a:lnTo>
                <a:lnTo>
                  <a:pt x="2146144" y="127307"/>
                </a:lnTo>
                <a:cubicBezTo>
                  <a:pt x="2153264" y="128210"/>
                  <a:pt x="2157086" y="128181"/>
                  <a:pt x="2157609" y="127221"/>
                </a:cubicBezTo>
                <a:cubicBezTo>
                  <a:pt x="2158133" y="126260"/>
                  <a:pt x="2158194" y="122442"/>
                  <a:pt x="2157792" y="115766"/>
                </a:cubicBezTo>
                <a:close/>
                <a:moveTo>
                  <a:pt x="6619144" y="107127"/>
                </a:moveTo>
                <a:cubicBezTo>
                  <a:pt x="6616205" y="107172"/>
                  <a:pt x="6612326" y="107639"/>
                  <a:pt x="6607508" y="108528"/>
                </a:cubicBezTo>
                <a:cubicBezTo>
                  <a:pt x="6597871" y="110306"/>
                  <a:pt x="6583846" y="112034"/>
                  <a:pt x="6565434" y="113712"/>
                </a:cubicBezTo>
                <a:cubicBezTo>
                  <a:pt x="6561576" y="126088"/>
                  <a:pt x="6556500" y="140966"/>
                  <a:pt x="6550204" y="158346"/>
                </a:cubicBezTo>
                <a:cubicBezTo>
                  <a:pt x="6575084" y="157500"/>
                  <a:pt x="6600696" y="155836"/>
                  <a:pt x="6627039" y="153356"/>
                </a:cubicBezTo>
                <a:cubicBezTo>
                  <a:pt x="6627900" y="124890"/>
                  <a:pt x="6627268" y="109858"/>
                  <a:pt x="6625146" y="108259"/>
                </a:cubicBezTo>
                <a:cubicBezTo>
                  <a:pt x="6624085" y="107460"/>
                  <a:pt x="6622084" y="107082"/>
                  <a:pt x="6619144" y="107127"/>
                </a:cubicBezTo>
                <a:close/>
                <a:moveTo>
                  <a:pt x="3580670" y="107127"/>
                </a:moveTo>
                <a:cubicBezTo>
                  <a:pt x="3577730" y="107172"/>
                  <a:pt x="3573851" y="107639"/>
                  <a:pt x="3569033" y="108528"/>
                </a:cubicBezTo>
                <a:cubicBezTo>
                  <a:pt x="3559396" y="110306"/>
                  <a:pt x="3545372" y="112034"/>
                  <a:pt x="3526959" y="113712"/>
                </a:cubicBezTo>
                <a:cubicBezTo>
                  <a:pt x="3523101" y="126088"/>
                  <a:pt x="3518025" y="140966"/>
                  <a:pt x="3511729" y="158346"/>
                </a:cubicBezTo>
                <a:cubicBezTo>
                  <a:pt x="3536610" y="157500"/>
                  <a:pt x="3562221" y="155836"/>
                  <a:pt x="3588564" y="153356"/>
                </a:cubicBezTo>
                <a:cubicBezTo>
                  <a:pt x="3589425" y="124890"/>
                  <a:pt x="3588794" y="109858"/>
                  <a:pt x="3586671" y="108259"/>
                </a:cubicBezTo>
                <a:cubicBezTo>
                  <a:pt x="3585610" y="107460"/>
                  <a:pt x="3583610" y="107082"/>
                  <a:pt x="3580670" y="107127"/>
                </a:cubicBezTo>
                <a:close/>
                <a:moveTo>
                  <a:pt x="4028516" y="102774"/>
                </a:moveTo>
                <a:cubicBezTo>
                  <a:pt x="4036924" y="102150"/>
                  <a:pt x="4044384" y="104721"/>
                  <a:pt x="4050896" y="110486"/>
                </a:cubicBezTo>
                <a:cubicBezTo>
                  <a:pt x="4059579" y="118172"/>
                  <a:pt x="4061372" y="123367"/>
                  <a:pt x="4056274" y="126070"/>
                </a:cubicBezTo>
                <a:cubicBezTo>
                  <a:pt x="4051176" y="128773"/>
                  <a:pt x="4043636" y="130350"/>
                  <a:pt x="4033656" y="130802"/>
                </a:cubicBezTo>
                <a:cubicBezTo>
                  <a:pt x="4023675" y="131254"/>
                  <a:pt x="4012317" y="132161"/>
                  <a:pt x="3999583" y="133523"/>
                </a:cubicBezTo>
                <a:cubicBezTo>
                  <a:pt x="3986849" y="134885"/>
                  <a:pt x="3976352" y="135846"/>
                  <a:pt x="3968092" y="136405"/>
                </a:cubicBezTo>
                <a:cubicBezTo>
                  <a:pt x="3972581" y="141252"/>
                  <a:pt x="3974144" y="145379"/>
                  <a:pt x="3972782" y="148785"/>
                </a:cubicBezTo>
                <a:cubicBezTo>
                  <a:pt x="3971419" y="152190"/>
                  <a:pt x="3970960" y="160906"/>
                  <a:pt x="3971405" y="174930"/>
                </a:cubicBezTo>
                <a:cubicBezTo>
                  <a:pt x="3971849" y="188955"/>
                  <a:pt x="3972749" y="202966"/>
                  <a:pt x="3974104" y="216962"/>
                </a:cubicBezTo>
                <a:cubicBezTo>
                  <a:pt x="3975460" y="230958"/>
                  <a:pt x="3975904" y="243308"/>
                  <a:pt x="3975438" y="254013"/>
                </a:cubicBezTo>
                <a:cubicBezTo>
                  <a:pt x="3974972" y="264718"/>
                  <a:pt x="3973552" y="273864"/>
                  <a:pt x="3971179" y="281450"/>
                </a:cubicBezTo>
                <a:cubicBezTo>
                  <a:pt x="3968806" y="289036"/>
                  <a:pt x="3963539" y="296761"/>
                  <a:pt x="3955380" y="304627"/>
                </a:cubicBezTo>
                <a:cubicBezTo>
                  <a:pt x="3947220" y="312493"/>
                  <a:pt x="3941936" y="312930"/>
                  <a:pt x="3939527" y="305939"/>
                </a:cubicBezTo>
                <a:cubicBezTo>
                  <a:pt x="3937117" y="298948"/>
                  <a:pt x="3933109" y="292219"/>
                  <a:pt x="3927502" y="285752"/>
                </a:cubicBezTo>
                <a:cubicBezTo>
                  <a:pt x="3921895" y="279284"/>
                  <a:pt x="3916657" y="273082"/>
                  <a:pt x="3911789" y="267145"/>
                </a:cubicBezTo>
                <a:cubicBezTo>
                  <a:pt x="3906920" y="261208"/>
                  <a:pt x="3910527" y="259588"/>
                  <a:pt x="3922609" y="262284"/>
                </a:cubicBezTo>
                <a:cubicBezTo>
                  <a:pt x="3934690" y="264980"/>
                  <a:pt x="3941441" y="265758"/>
                  <a:pt x="3942861" y="264618"/>
                </a:cubicBezTo>
                <a:cubicBezTo>
                  <a:pt x="3944280" y="263478"/>
                  <a:pt x="3945212" y="256293"/>
                  <a:pt x="3945657" y="243064"/>
                </a:cubicBezTo>
                <a:cubicBezTo>
                  <a:pt x="3946101" y="229836"/>
                  <a:pt x="3946324" y="216022"/>
                  <a:pt x="3946324" y="201625"/>
                </a:cubicBezTo>
                <a:cubicBezTo>
                  <a:pt x="3946324" y="187442"/>
                  <a:pt x="3945897" y="174321"/>
                  <a:pt x="3945044" y="162261"/>
                </a:cubicBezTo>
                <a:cubicBezTo>
                  <a:pt x="3944191" y="150201"/>
                  <a:pt x="3942803" y="143102"/>
                  <a:pt x="3940882" y="140966"/>
                </a:cubicBezTo>
                <a:cubicBezTo>
                  <a:pt x="3912904" y="146272"/>
                  <a:pt x="3893813" y="150298"/>
                  <a:pt x="3883611" y="153044"/>
                </a:cubicBezTo>
                <a:cubicBezTo>
                  <a:pt x="3873407" y="155790"/>
                  <a:pt x="3864886" y="153316"/>
                  <a:pt x="3858046" y="145623"/>
                </a:cubicBezTo>
                <a:cubicBezTo>
                  <a:pt x="3851205" y="137929"/>
                  <a:pt x="3850961" y="134082"/>
                  <a:pt x="3857314" y="134082"/>
                </a:cubicBezTo>
                <a:cubicBezTo>
                  <a:pt x="3860670" y="134082"/>
                  <a:pt x="3869819" y="132727"/>
                  <a:pt x="3884761" y="130017"/>
                </a:cubicBezTo>
                <a:cubicBezTo>
                  <a:pt x="3899704" y="127307"/>
                  <a:pt x="3922931" y="123288"/>
                  <a:pt x="3954444" y="117960"/>
                </a:cubicBezTo>
                <a:cubicBezTo>
                  <a:pt x="3985957" y="112633"/>
                  <a:pt x="4007739" y="108134"/>
                  <a:pt x="4019792" y="104463"/>
                </a:cubicBezTo>
                <a:cubicBezTo>
                  <a:pt x="4022806" y="103545"/>
                  <a:pt x="4025713" y="102982"/>
                  <a:pt x="4028516" y="102774"/>
                </a:cubicBezTo>
                <a:close/>
                <a:moveTo>
                  <a:pt x="1885391" y="102774"/>
                </a:moveTo>
                <a:cubicBezTo>
                  <a:pt x="1893799" y="102150"/>
                  <a:pt x="1901259" y="104721"/>
                  <a:pt x="1907771" y="110486"/>
                </a:cubicBezTo>
                <a:cubicBezTo>
                  <a:pt x="1916454" y="118172"/>
                  <a:pt x="1918247" y="123367"/>
                  <a:pt x="1913149" y="126070"/>
                </a:cubicBezTo>
                <a:cubicBezTo>
                  <a:pt x="1908051" y="128773"/>
                  <a:pt x="1900512" y="130350"/>
                  <a:pt x="1890531" y="130802"/>
                </a:cubicBezTo>
                <a:cubicBezTo>
                  <a:pt x="1880550" y="131254"/>
                  <a:pt x="1869193" y="132161"/>
                  <a:pt x="1856458" y="133523"/>
                </a:cubicBezTo>
                <a:cubicBezTo>
                  <a:pt x="1843724" y="134885"/>
                  <a:pt x="1833227" y="135846"/>
                  <a:pt x="1824967" y="136405"/>
                </a:cubicBezTo>
                <a:cubicBezTo>
                  <a:pt x="1829456" y="141252"/>
                  <a:pt x="1831019" y="145379"/>
                  <a:pt x="1829657" y="148785"/>
                </a:cubicBezTo>
                <a:cubicBezTo>
                  <a:pt x="1828294" y="152190"/>
                  <a:pt x="1827835" y="160906"/>
                  <a:pt x="1828280" y="174930"/>
                </a:cubicBezTo>
                <a:cubicBezTo>
                  <a:pt x="1828725" y="188955"/>
                  <a:pt x="1829624" y="202966"/>
                  <a:pt x="1830979" y="216962"/>
                </a:cubicBezTo>
                <a:cubicBezTo>
                  <a:pt x="1832335" y="230958"/>
                  <a:pt x="1832779" y="243308"/>
                  <a:pt x="1832313" y="254013"/>
                </a:cubicBezTo>
                <a:cubicBezTo>
                  <a:pt x="1831847" y="264718"/>
                  <a:pt x="1830427" y="273864"/>
                  <a:pt x="1828054" y="281450"/>
                </a:cubicBezTo>
                <a:cubicBezTo>
                  <a:pt x="1825681" y="289036"/>
                  <a:pt x="1820414" y="296761"/>
                  <a:pt x="1812255" y="304627"/>
                </a:cubicBezTo>
                <a:cubicBezTo>
                  <a:pt x="1804095" y="312493"/>
                  <a:pt x="1798811" y="312930"/>
                  <a:pt x="1796402" y="305939"/>
                </a:cubicBezTo>
                <a:cubicBezTo>
                  <a:pt x="1793992" y="298948"/>
                  <a:pt x="1789984" y="292219"/>
                  <a:pt x="1784377" y="285752"/>
                </a:cubicBezTo>
                <a:cubicBezTo>
                  <a:pt x="1778770" y="279284"/>
                  <a:pt x="1773533" y="273082"/>
                  <a:pt x="1768664" y="267145"/>
                </a:cubicBezTo>
                <a:cubicBezTo>
                  <a:pt x="1763796" y="261208"/>
                  <a:pt x="1767402" y="259588"/>
                  <a:pt x="1779484" y="262284"/>
                </a:cubicBezTo>
                <a:cubicBezTo>
                  <a:pt x="1791565" y="264980"/>
                  <a:pt x="1798316" y="265758"/>
                  <a:pt x="1799736" y="264618"/>
                </a:cubicBezTo>
                <a:cubicBezTo>
                  <a:pt x="1801155" y="263478"/>
                  <a:pt x="1802087" y="256293"/>
                  <a:pt x="1802532" y="243064"/>
                </a:cubicBezTo>
                <a:cubicBezTo>
                  <a:pt x="1802977" y="229836"/>
                  <a:pt x="1803199" y="216022"/>
                  <a:pt x="1803199" y="201625"/>
                </a:cubicBezTo>
                <a:cubicBezTo>
                  <a:pt x="1803199" y="187442"/>
                  <a:pt x="1802772" y="174321"/>
                  <a:pt x="1801919" y="162261"/>
                </a:cubicBezTo>
                <a:cubicBezTo>
                  <a:pt x="1801066" y="150201"/>
                  <a:pt x="1799678" y="143102"/>
                  <a:pt x="1797757" y="140966"/>
                </a:cubicBezTo>
                <a:cubicBezTo>
                  <a:pt x="1769779" y="146272"/>
                  <a:pt x="1750689" y="150298"/>
                  <a:pt x="1740486" y="153044"/>
                </a:cubicBezTo>
                <a:cubicBezTo>
                  <a:pt x="1730282" y="155790"/>
                  <a:pt x="1721761" y="153316"/>
                  <a:pt x="1714921" y="145623"/>
                </a:cubicBezTo>
                <a:cubicBezTo>
                  <a:pt x="1708080" y="137929"/>
                  <a:pt x="1707836" y="134082"/>
                  <a:pt x="1714189" y="134082"/>
                </a:cubicBezTo>
                <a:cubicBezTo>
                  <a:pt x="1717545" y="134082"/>
                  <a:pt x="1726694" y="132727"/>
                  <a:pt x="1741636" y="130017"/>
                </a:cubicBezTo>
                <a:cubicBezTo>
                  <a:pt x="1756579" y="127307"/>
                  <a:pt x="1779806" y="123288"/>
                  <a:pt x="1811319" y="117960"/>
                </a:cubicBezTo>
                <a:cubicBezTo>
                  <a:pt x="1842832" y="112633"/>
                  <a:pt x="1864614" y="108134"/>
                  <a:pt x="1876667" y="104463"/>
                </a:cubicBezTo>
                <a:cubicBezTo>
                  <a:pt x="1879681" y="103545"/>
                  <a:pt x="1882589" y="102982"/>
                  <a:pt x="1885391" y="102774"/>
                </a:cubicBezTo>
                <a:close/>
                <a:moveTo>
                  <a:pt x="1518369" y="97773"/>
                </a:moveTo>
                <a:lnTo>
                  <a:pt x="1451041" y="197516"/>
                </a:lnTo>
                <a:lnTo>
                  <a:pt x="1518369" y="197516"/>
                </a:lnTo>
                <a:close/>
                <a:moveTo>
                  <a:pt x="5794895" y="87413"/>
                </a:moveTo>
                <a:cubicBezTo>
                  <a:pt x="5797778" y="86372"/>
                  <a:pt x="5802818" y="87778"/>
                  <a:pt x="5810017" y="91632"/>
                </a:cubicBezTo>
                <a:cubicBezTo>
                  <a:pt x="5824415" y="99340"/>
                  <a:pt x="5832090" y="108331"/>
                  <a:pt x="5833044" y="118606"/>
                </a:cubicBezTo>
                <a:cubicBezTo>
                  <a:pt x="5833997" y="128880"/>
                  <a:pt x="5830964" y="135402"/>
                  <a:pt x="5823945" y="138169"/>
                </a:cubicBezTo>
                <a:cubicBezTo>
                  <a:pt x="5816926" y="140937"/>
                  <a:pt x="5810877" y="136968"/>
                  <a:pt x="5805801" y="126263"/>
                </a:cubicBezTo>
                <a:cubicBezTo>
                  <a:pt x="5800724" y="115558"/>
                  <a:pt x="5796365" y="106097"/>
                  <a:pt x="5792723" y="97881"/>
                </a:cubicBezTo>
                <a:cubicBezTo>
                  <a:pt x="5791289" y="91944"/>
                  <a:pt x="5792013" y="88455"/>
                  <a:pt x="5794895" y="87413"/>
                </a:cubicBezTo>
                <a:close/>
                <a:moveTo>
                  <a:pt x="3834656" y="84394"/>
                </a:moveTo>
                <a:cubicBezTo>
                  <a:pt x="3837594" y="84322"/>
                  <a:pt x="3842451" y="85691"/>
                  <a:pt x="3849226" y="88502"/>
                </a:cubicBezTo>
                <a:cubicBezTo>
                  <a:pt x="3862778" y="94123"/>
                  <a:pt x="3867431" y="100297"/>
                  <a:pt x="3863186" y="107022"/>
                </a:cubicBezTo>
                <a:lnTo>
                  <a:pt x="3852388" y="120509"/>
                </a:lnTo>
                <a:cubicBezTo>
                  <a:pt x="3849147" y="124568"/>
                  <a:pt x="3840020" y="136821"/>
                  <a:pt x="3825006" y="157270"/>
                </a:cubicBezTo>
                <a:cubicBezTo>
                  <a:pt x="3835804" y="168485"/>
                  <a:pt x="3840515" y="178813"/>
                  <a:pt x="3839138" y="188256"/>
                </a:cubicBezTo>
                <a:cubicBezTo>
                  <a:pt x="3837761" y="197699"/>
                  <a:pt x="3836847" y="213448"/>
                  <a:pt x="3836395" y="235504"/>
                </a:cubicBezTo>
                <a:cubicBezTo>
                  <a:pt x="3835944" y="257559"/>
                  <a:pt x="3833029" y="274986"/>
                  <a:pt x="3827651" y="287784"/>
                </a:cubicBezTo>
                <a:cubicBezTo>
                  <a:pt x="3822274" y="300583"/>
                  <a:pt x="3816638" y="300246"/>
                  <a:pt x="3810744" y="286773"/>
                </a:cubicBezTo>
                <a:cubicBezTo>
                  <a:pt x="3804850" y="273301"/>
                  <a:pt x="3803255" y="263761"/>
                  <a:pt x="3805958" y="258154"/>
                </a:cubicBezTo>
                <a:cubicBezTo>
                  <a:pt x="3808661" y="252547"/>
                  <a:pt x="3810687" y="243910"/>
                  <a:pt x="3812035" y="232245"/>
                </a:cubicBezTo>
                <a:cubicBezTo>
                  <a:pt x="3813383" y="220579"/>
                  <a:pt x="3814057" y="207225"/>
                  <a:pt x="3814057" y="192182"/>
                </a:cubicBezTo>
                <a:cubicBezTo>
                  <a:pt x="3814057" y="177870"/>
                  <a:pt x="3813921" y="169797"/>
                  <a:pt x="3813648" y="167961"/>
                </a:cubicBezTo>
                <a:cubicBezTo>
                  <a:pt x="3811684" y="171417"/>
                  <a:pt x="3806245" y="177125"/>
                  <a:pt x="3797333" y="185083"/>
                </a:cubicBezTo>
                <a:cubicBezTo>
                  <a:pt x="3788420" y="193042"/>
                  <a:pt x="3777504" y="200051"/>
                  <a:pt x="3764583" y="206110"/>
                </a:cubicBezTo>
                <a:cubicBezTo>
                  <a:pt x="3751662" y="212168"/>
                  <a:pt x="3746654" y="212480"/>
                  <a:pt x="3749558" y="207045"/>
                </a:cubicBezTo>
                <a:cubicBezTo>
                  <a:pt x="3752462" y="201610"/>
                  <a:pt x="3759568" y="193687"/>
                  <a:pt x="3770875" y="183276"/>
                </a:cubicBezTo>
                <a:cubicBezTo>
                  <a:pt x="3782182" y="172865"/>
                  <a:pt x="3792676" y="161282"/>
                  <a:pt x="3802355" y="148527"/>
                </a:cubicBezTo>
                <a:cubicBezTo>
                  <a:pt x="3812035" y="135771"/>
                  <a:pt x="3819779" y="124127"/>
                  <a:pt x="3825586" y="113594"/>
                </a:cubicBezTo>
                <a:cubicBezTo>
                  <a:pt x="3831394" y="103061"/>
                  <a:pt x="3833398" y="94840"/>
                  <a:pt x="3831599" y="88932"/>
                </a:cubicBezTo>
                <a:cubicBezTo>
                  <a:pt x="3830699" y="85978"/>
                  <a:pt x="3831718" y="84465"/>
                  <a:pt x="3834656" y="84394"/>
                </a:cubicBezTo>
                <a:close/>
                <a:moveTo>
                  <a:pt x="1691531" y="84394"/>
                </a:moveTo>
                <a:cubicBezTo>
                  <a:pt x="1694469" y="84322"/>
                  <a:pt x="1699326" y="85691"/>
                  <a:pt x="1706101" y="88502"/>
                </a:cubicBezTo>
                <a:cubicBezTo>
                  <a:pt x="1719653" y="94123"/>
                  <a:pt x="1724306" y="100297"/>
                  <a:pt x="1720062" y="107022"/>
                </a:cubicBezTo>
                <a:lnTo>
                  <a:pt x="1709263" y="120509"/>
                </a:lnTo>
                <a:cubicBezTo>
                  <a:pt x="1706022" y="124568"/>
                  <a:pt x="1696895" y="136821"/>
                  <a:pt x="1681881" y="157270"/>
                </a:cubicBezTo>
                <a:cubicBezTo>
                  <a:pt x="1692679" y="168485"/>
                  <a:pt x="1697390" y="178813"/>
                  <a:pt x="1696013" y="188256"/>
                </a:cubicBezTo>
                <a:cubicBezTo>
                  <a:pt x="1694636" y="197699"/>
                  <a:pt x="1693722" y="213448"/>
                  <a:pt x="1693270" y="235504"/>
                </a:cubicBezTo>
                <a:cubicBezTo>
                  <a:pt x="1692819" y="257559"/>
                  <a:pt x="1689904" y="274986"/>
                  <a:pt x="1684526" y="287784"/>
                </a:cubicBezTo>
                <a:cubicBezTo>
                  <a:pt x="1679149" y="300583"/>
                  <a:pt x="1673513" y="300246"/>
                  <a:pt x="1667619" y="286773"/>
                </a:cubicBezTo>
                <a:cubicBezTo>
                  <a:pt x="1661726" y="273301"/>
                  <a:pt x="1660130" y="263761"/>
                  <a:pt x="1662833" y="258154"/>
                </a:cubicBezTo>
                <a:cubicBezTo>
                  <a:pt x="1665537" y="252547"/>
                  <a:pt x="1667562" y="243910"/>
                  <a:pt x="1668910" y="232245"/>
                </a:cubicBezTo>
                <a:cubicBezTo>
                  <a:pt x="1670258" y="220579"/>
                  <a:pt x="1670932" y="207225"/>
                  <a:pt x="1670932" y="192182"/>
                </a:cubicBezTo>
                <a:cubicBezTo>
                  <a:pt x="1670932" y="177870"/>
                  <a:pt x="1670796" y="169797"/>
                  <a:pt x="1670523" y="167961"/>
                </a:cubicBezTo>
                <a:cubicBezTo>
                  <a:pt x="1668559" y="171417"/>
                  <a:pt x="1663120" y="177125"/>
                  <a:pt x="1654208" y="185083"/>
                </a:cubicBezTo>
                <a:cubicBezTo>
                  <a:pt x="1645295" y="193042"/>
                  <a:pt x="1634379" y="200051"/>
                  <a:pt x="1621459" y="206110"/>
                </a:cubicBezTo>
                <a:cubicBezTo>
                  <a:pt x="1608538" y="212168"/>
                  <a:pt x="1603530" y="212480"/>
                  <a:pt x="1606434" y="207045"/>
                </a:cubicBezTo>
                <a:cubicBezTo>
                  <a:pt x="1609337" y="201610"/>
                  <a:pt x="1616443" y="193687"/>
                  <a:pt x="1627750" y="183276"/>
                </a:cubicBezTo>
                <a:cubicBezTo>
                  <a:pt x="1639057" y="172865"/>
                  <a:pt x="1649551" y="161282"/>
                  <a:pt x="1659230" y="148527"/>
                </a:cubicBezTo>
                <a:cubicBezTo>
                  <a:pt x="1668910" y="135771"/>
                  <a:pt x="1676654" y="124127"/>
                  <a:pt x="1682461" y="113594"/>
                </a:cubicBezTo>
                <a:cubicBezTo>
                  <a:pt x="1688269" y="103061"/>
                  <a:pt x="1690273" y="94840"/>
                  <a:pt x="1688474" y="88932"/>
                </a:cubicBezTo>
                <a:cubicBezTo>
                  <a:pt x="1687574" y="85978"/>
                  <a:pt x="1688593" y="84465"/>
                  <a:pt x="1691531" y="84394"/>
                </a:cubicBezTo>
                <a:close/>
                <a:moveTo>
                  <a:pt x="890844" y="81508"/>
                </a:moveTo>
                <a:cubicBezTo>
                  <a:pt x="900370" y="80625"/>
                  <a:pt x="907666" y="83006"/>
                  <a:pt x="912732" y="88653"/>
                </a:cubicBezTo>
                <a:cubicBezTo>
                  <a:pt x="919487" y="96181"/>
                  <a:pt x="914851" y="102279"/>
                  <a:pt x="898826" y="106947"/>
                </a:cubicBezTo>
                <a:cubicBezTo>
                  <a:pt x="882801" y="111615"/>
                  <a:pt x="868765" y="114573"/>
                  <a:pt x="856719" y="115820"/>
                </a:cubicBezTo>
                <a:cubicBezTo>
                  <a:pt x="863918" y="124137"/>
                  <a:pt x="864413" y="129454"/>
                  <a:pt x="858203" y="131770"/>
                </a:cubicBezTo>
                <a:cubicBezTo>
                  <a:pt x="851994" y="134086"/>
                  <a:pt x="843405" y="138112"/>
                  <a:pt x="832434" y="143848"/>
                </a:cubicBezTo>
                <a:cubicBezTo>
                  <a:pt x="842530" y="147849"/>
                  <a:pt x="852066" y="155241"/>
                  <a:pt x="861043" y="166025"/>
                </a:cubicBezTo>
                <a:lnTo>
                  <a:pt x="868830" y="169144"/>
                </a:lnTo>
                <a:cubicBezTo>
                  <a:pt x="892146" y="143676"/>
                  <a:pt x="903353" y="126962"/>
                  <a:pt x="902450" y="119004"/>
                </a:cubicBezTo>
                <a:cubicBezTo>
                  <a:pt x="901547" y="111045"/>
                  <a:pt x="905411" y="108535"/>
                  <a:pt x="914044" y="111475"/>
                </a:cubicBezTo>
                <a:cubicBezTo>
                  <a:pt x="922677" y="114415"/>
                  <a:pt x="929904" y="119491"/>
                  <a:pt x="935726" y="126704"/>
                </a:cubicBezTo>
                <a:cubicBezTo>
                  <a:pt x="941549" y="133917"/>
                  <a:pt x="940947" y="138929"/>
                  <a:pt x="933920" y="141740"/>
                </a:cubicBezTo>
                <a:cubicBezTo>
                  <a:pt x="926893" y="144551"/>
                  <a:pt x="909706" y="156482"/>
                  <a:pt x="882359" y="177533"/>
                </a:cubicBezTo>
                <a:cubicBezTo>
                  <a:pt x="913507" y="195702"/>
                  <a:pt x="935938" y="207440"/>
                  <a:pt x="949655" y="212746"/>
                </a:cubicBezTo>
                <a:cubicBezTo>
                  <a:pt x="963371" y="218051"/>
                  <a:pt x="979432" y="222755"/>
                  <a:pt x="997837" y="226856"/>
                </a:cubicBezTo>
                <a:cubicBezTo>
                  <a:pt x="1016243" y="230958"/>
                  <a:pt x="1018771" y="234991"/>
                  <a:pt x="1005420" y="238956"/>
                </a:cubicBezTo>
                <a:cubicBezTo>
                  <a:pt x="992069" y="242921"/>
                  <a:pt x="976951" y="246026"/>
                  <a:pt x="960065" y="248270"/>
                </a:cubicBezTo>
                <a:cubicBezTo>
                  <a:pt x="943180" y="250514"/>
                  <a:pt x="927119" y="243609"/>
                  <a:pt x="911883" y="227555"/>
                </a:cubicBezTo>
                <a:cubicBezTo>
                  <a:pt x="896646" y="211502"/>
                  <a:pt x="880961" y="196584"/>
                  <a:pt x="864829" y="182803"/>
                </a:cubicBezTo>
                <a:cubicBezTo>
                  <a:pt x="874723" y="204170"/>
                  <a:pt x="879670" y="223938"/>
                  <a:pt x="879670" y="242107"/>
                </a:cubicBezTo>
                <a:cubicBezTo>
                  <a:pt x="879670" y="259602"/>
                  <a:pt x="878011" y="273803"/>
                  <a:pt x="874691" y="284708"/>
                </a:cubicBezTo>
                <a:cubicBezTo>
                  <a:pt x="871372" y="295614"/>
                  <a:pt x="865556" y="304752"/>
                  <a:pt x="857246" y="312123"/>
                </a:cubicBezTo>
                <a:cubicBezTo>
                  <a:pt x="848936" y="319494"/>
                  <a:pt x="842415" y="319161"/>
                  <a:pt x="837683" y="311123"/>
                </a:cubicBezTo>
                <a:cubicBezTo>
                  <a:pt x="832950" y="303085"/>
                  <a:pt x="825016" y="294510"/>
                  <a:pt x="813881" y="285397"/>
                </a:cubicBezTo>
                <a:cubicBezTo>
                  <a:pt x="802746" y="276283"/>
                  <a:pt x="804151" y="273078"/>
                  <a:pt x="818097" y="275782"/>
                </a:cubicBezTo>
                <a:cubicBezTo>
                  <a:pt x="832043" y="278485"/>
                  <a:pt x="841268" y="278126"/>
                  <a:pt x="845771" y="274706"/>
                </a:cubicBezTo>
                <a:cubicBezTo>
                  <a:pt x="850273" y="271286"/>
                  <a:pt x="852747" y="261714"/>
                  <a:pt x="853191" y="245990"/>
                </a:cubicBezTo>
                <a:cubicBezTo>
                  <a:pt x="853636" y="230266"/>
                  <a:pt x="853077" y="217306"/>
                  <a:pt x="851514" y="207110"/>
                </a:cubicBezTo>
                <a:cubicBezTo>
                  <a:pt x="839554" y="222712"/>
                  <a:pt x="826673" y="235346"/>
                  <a:pt x="812870" y="245011"/>
                </a:cubicBezTo>
                <a:cubicBezTo>
                  <a:pt x="799068" y="254676"/>
                  <a:pt x="783103" y="261348"/>
                  <a:pt x="764977" y="265026"/>
                </a:cubicBezTo>
                <a:cubicBezTo>
                  <a:pt x="746852" y="268705"/>
                  <a:pt x="743661" y="266812"/>
                  <a:pt x="755406" y="259348"/>
                </a:cubicBezTo>
                <a:cubicBezTo>
                  <a:pt x="767151" y="251884"/>
                  <a:pt x="781225" y="242165"/>
                  <a:pt x="797630" y="230190"/>
                </a:cubicBezTo>
                <a:cubicBezTo>
                  <a:pt x="814036" y="218216"/>
                  <a:pt x="829179" y="203245"/>
                  <a:pt x="843060" y="185277"/>
                </a:cubicBezTo>
                <a:cubicBezTo>
                  <a:pt x="841497" y="181176"/>
                  <a:pt x="840350" y="177655"/>
                  <a:pt x="839619" y="174715"/>
                </a:cubicBezTo>
                <a:cubicBezTo>
                  <a:pt x="834843" y="181197"/>
                  <a:pt x="827124" y="188607"/>
                  <a:pt x="816463" y="196946"/>
                </a:cubicBezTo>
                <a:cubicBezTo>
                  <a:pt x="805800" y="205285"/>
                  <a:pt x="791823" y="211763"/>
                  <a:pt x="774528" y="216381"/>
                </a:cubicBezTo>
                <a:cubicBezTo>
                  <a:pt x="757234" y="220998"/>
                  <a:pt x="757288" y="217377"/>
                  <a:pt x="774689" y="205518"/>
                </a:cubicBezTo>
                <a:cubicBezTo>
                  <a:pt x="792091" y="193659"/>
                  <a:pt x="809030" y="177096"/>
                  <a:pt x="825507" y="155829"/>
                </a:cubicBezTo>
                <a:cubicBezTo>
                  <a:pt x="824174" y="153822"/>
                  <a:pt x="823048" y="152015"/>
                  <a:pt x="822131" y="150409"/>
                </a:cubicBezTo>
                <a:cubicBezTo>
                  <a:pt x="801896" y="162053"/>
                  <a:pt x="784580" y="168563"/>
                  <a:pt x="770183" y="169940"/>
                </a:cubicBezTo>
                <a:cubicBezTo>
                  <a:pt x="755786" y="171317"/>
                  <a:pt x="754456" y="168499"/>
                  <a:pt x="766193" y="161487"/>
                </a:cubicBezTo>
                <a:cubicBezTo>
                  <a:pt x="777930" y="154474"/>
                  <a:pt x="790181" y="146569"/>
                  <a:pt x="802943" y="137771"/>
                </a:cubicBezTo>
                <a:cubicBezTo>
                  <a:pt x="815706" y="128974"/>
                  <a:pt x="824583" y="122388"/>
                  <a:pt x="829573" y="118014"/>
                </a:cubicBezTo>
                <a:cubicBezTo>
                  <a:pt x="817986" y="118014"/>
                  <a:pt x="808565" y="115028"/>
                  <a:pt x="801309" y="109055"/>
                </a:cubicBezTo>
                <a:cubicBezTo>
                  <a:pt x="794052" y="103082"/>
                  <a:pt x="794978" y="99479"/>
                  <a:pt x="804083" y="98246"/>
                </a:cubicBezTo>
                <a:cubicBezTo>
                  <a:pt x="813190" y="97013"/>
                  <a:pt x="824543" y="95263"/>
                  <a:pt x="838145" y="92998"/>
                </a:cubicBezTo>
                <a:cubicBezTo>
                  <a:pt x="851747" y="90732"/>
                  <a:pt x="865890" y="87559"/>
                  <a:pt x="880574" y="83479"/>
                </a:cubicBezTo>
                <a:cubicBezTo>
                  <a:pt x="884245" y="82459"/>
                  <a:pt x="887669" y="81802"/>
                  <a:pt x="890844" y="81508"/>
                </a:cubicBezTo>
                <a:close/>
                <a:moveTo>
                  <a:pt x="6628066" y="79339"/>
                </a:moveTo>
                <a:cubicBezTo>
                  <a:pt x="6631928" y="79048"/>
                  <a:pt x="6635801" y="79869"/>
                  <a:pt x="6639687" y="81802"/>
                </a:cubicBezTo>
                <a:cubicBezTo>
                  <a:pt x="6647460" y="85666"/>
                  <a:pt x="6654286" y="90183"/>
                  <a:pt x="6660164" y="95353"/>
                </a:cubicBezTo>
                <a:cubicBezTo>
                  <a:pt x="6666044" y="100523"/>
                  <a:pt x="6666958" y="106037"/>
                  <a:pt x="6662908" y="111894"/>
                </a:cubicBezTo>
                <a:cubicBezTo>
                  <a:pt x="6658856" y="117752"/>
                  <a:pt x="6656830" y="130540"/>
                  <a:pt x="6656830" y="150258"/>
                </a:cubicBezTo>
                <a:cubicBezTo>
                  <a:pt x="6676233" y="149398"/>
                  <a:pt x="6693786" y="147831"/>
                  <a:pt x="6709488" y="145558"/>
                </a:cubicBezTo>
                <a:cubicBezTo>
                  <a:pt x="6725190" y="143285"/>
                  <a:pt x="6736989" y="147799"/>
                  <a:pt x="6744884" y="159099"/>
                </a:cubicBezTo>
                <a:cubicBezTo>
                  <a:pt x="6752778" y="170399"/>
                  <a:pt x="6751505" y="175827"/>
                  <a:pt x="6741065" y="175382"/>
                </a:cubicBezTo>
                <a:cubicBezTo>
                  <a:pt x="6730626" y="174938"/>
                  <a:pt x="6718914" y="174489"/>
                  <a:pt x="6705928" y="174038"/>
                </a:cubicBezTo>
                <a:cubicBezTo>
                  <a:pt x="6692943" y="173586"/>
                  <a:pt x="6676054" y="173360"/>
                  <a:pt x="6655260" y="173360"/>
                </a:cubicBezTo>
                <a:cubicBezTo>
                  <a:pt x="6654458" y="194526"/>
                  <a:pt x="6653182" y="210681"/>
                  <a:pt x="6651432" y="221823"/>
                </a:cubicBezTo>
                <a:cubicBezTo>
                  <a:pt x="6657039" y="221823"/>
                  <a:pt x="6666890" y="223035"/>
                  <a:pt x="6680986" y="225458"/>
                </a:cubicBezTo>
                <a:cubicBezTo>
                  <a:pt x="6695084" y="227882"/>
                  <a:pt x="6703354" y="234428"/>
                  <a:pt x="6705799" y="245097"/>
                </a:cubicBezTo>
                <a:cubicBezTo>
                  <a:pt x="6708244" y="255766"/>
                  <a:pt x="6703186" y="259280"/>
                  <a:pt x="6690624" y="255637"/>
                </a:cubicBezTo>
                <a:cubicBezTo>
                  <a:pt x="6678062" y="251995"/>
                  <a:pt x="6664252" y="248417"/>
                  <a:pt x="6649194" y="244904"/>
                </a:cubicBezTo>
                <a:cubicBezTo>
                  <a:pt x="6644161" y="273125"/>
                  <a:pt x="6635220" y="293900"/>
                  <a:pt x="6622371" y="307230"/>
                </a:cubicBezTo>
                <a:cubicBezTo>
                  <a:pt x="6609522" y="320559"/>
                  <a:pt x="6600474" y="322506"/>
                  <a:pt x="6595225" y="313070"/>
                </a:cubicBezTo>
                <a:cubicBezTo>
                  <a:pt x="6589976" y="303634"/>
                  <a:pt x="6582032" y="294384"/>
                  <a:pt x="6571392" y="285321"/>
                </a:cubicBezTo>
                <a:cubicBezTo>
                  <a:pt x="6560752" y="276258"/>
                  <a:pt x="6562874" y="273078"/>
                  <a:pt x="6577758" y="275782"/>
                </a:cubicBezTo>
                <a:cubicBezTo>
                  <a:pt x="6592644" y="278485"/>
                  <a:pt x="6602338" y="278320"/>
                  <a:pt x="6606840" y="275287"/>
                </a:cubicBezTo>
                <a:cubicBezTo>
                  <a:pt x="6611344" y="272254"/>
                  <a:pt x="6615359" y="261144"/>
                  <a:pt x="6618886" y="241957"/>
                </a:cubicBezTo>
                <a:cubicBezTo>
                  <a:pt x="6571420" y="239418"/>
                  <a:pt x="6540453" y="239469"/>
                  <a:pt x="6525984" y="242107"/>
                </a:cubicBezTo>
                <a:cubicBezTo>
                  <a:pt x="6511514" y="244746"/>
                  <a:pt x="6500268" y="248119"/>
                  <a:pt x="6492245" y="252228"/>
                </a:cubicBezTo>
                <a:cubicBezTo>
                  <a:pt x="6484222" y="256336"/>
                  <a:pt x="6478574" y="253221"/>
                  <a:pt x="6475305" y="242882"/>
                </a:cubicBezTo>
                <a:cubicBezTo>
                  <a:pt x="6472036" y="232542"/>
                  <a:pt x="6475022" y="225483"/>
                  <a:pt x="6484264" y="221705"/>
                </a:cubicBezTo>
                <a:cubicBezTo>
                  <a:pt x="6493507" y="217926"/>
                  <a:pt x="6504631" y="204959"/>
                  <a:pt x="6517638" y="182803"/>
                </a:cubicBezTo>
                <a:cubicBezTo>
                  <a:pt x="6488441" y="185485"/>
                  <a:pt x="6469268" y="187729"/>
                  <a:pt x="6460119" y="189536"/>
                </a:cubicBezTo>
                <a:cubicBezTo>
                  <a:pt x="6450970" y="191343"/>
                  <a:pt x="6441850" y="187496"/>
                  <a:pt x="6432758" y="177996"/>
                </a:cubicBezTo>
                <a:cubicBezTo>
                  <a:pt x="6423666" y="168495"/>
                  <a:pt x="6426076" y="164204"/>
                  <a:pt x="6439985" y="165122"/>
                </a:cubicBezTo>
                <a:cubicBezTo>
                  <a:pt x="6453896" y="166040"/>
                  <a:pt x="6482310" y="164785"/>
                  <a:pt x="6525230" y="161357"/>
                </a:cubicBezTo>
                <a:cubicBezTo>
                  <a:pt x="6536373" y="132634"/>
                  <a:pt x="6540144" y="113027"/>
                  <a:pt x="6536545" y="102537"/>
                </a:cubicBezTo>
                <a:cubicBezTo>
                  <a:pt x="6532946" y="92048"/>
                  <a:pt x="6534114" y="87287"/>
                  <a:pt x="6540051" y="88255"/>
                </a:cubicBezTo>
                <a:cubicBezTo>
                  <a:pt x="6545988" y="89223"/>
                  <a:pt x="6551108" y="90574"/>
                  <a:pt x="6555410" y="92309"/>
                </a:cubicBezTo>
                <a:cubicBezTo>
                  <a:pt x="6559712" y="94045"/>
                  <a:pt x="6569054" y="94274"/>
                  <a:pt x="6583438" y="92998"/>
                </a:cubicBezTo>
                <a:cubicBezTo>
                  <a:pt x="6597821" y="91721"/>
                  <a:pt x="6608848" y="88570"/>
                  <a:pt x="6616520" y="83544"/>
                </a:cubicBezTo>
                <a:cubicBezTo>
                  <a:pt x="6620356" y="81031"/>
                  <a:pt x="6624206" y="79629"/>
                  <a:pt x="6628066" y="79339"/>
                </a:cubicBezTo>
                <a:close/>
                <a:moveTo>
                  <a:pt x="3589591" y="79339"/>
                </a:moveTo>
                <a:cubicBezTo>
                  <a:pt x="3593452" y="79048"/>
                  <a:pt x="3597326" y="79869"/>
                  <a:pt x="3601212" y="81802"/>
                </a:cubicBezTo>
                <a:cubicBezTo>
                  <a:pt x="3608985" y="85666"/>
                  <a:pt x="3615811" y="90183"/>
                  <a:pt x="3621690" y="95353"/>
                </a:cubicBezTo>
                <a:cubicBezTo>
                  <a:pt x="3627569" y="100523"/>
                  <a:pt x="3628484" y="106037"/>
                  <a:pt x="3624433" y="111894"/>
                </a:cubicBezTo>
                <a:cubicBezTo>
                  <a:pt x="3620382" y="117752"/>
                  <a:pt x="3618356" y="130540"/>
                  <a:pt x="3618356" y="150258"/>
                </a:cubicBezTo>
                <a:cubicBezTo>
                  <a:pt x="3637758" y="149398"/>
                  <a:pt x="3655311" y="147831"/>
                  <a:pt x="3671013" y="145558"/>
                </a:cubicBezTo>
                <a:cubicBezTo>
                  <a:pt x="3686716" y="143285"/>
                  <a:pt x="3698514" y="147799"/>
                  <a:pt x="3706409" y="159099"/>
                </a:cubicBezTo>
                <a:cubicBezTo>
                  <a:pt x="3714303" y="170399"/>
                  <a:pt x="3713030" y="175827"/>
                  <a:pt x="3702590" y="175382"/>
                </a:cubicBezTo>
                <a:cubicBezTo>
                  <a:pt x="3692151" y="174938"/>
                  <a:pt x="3680438" y="174489"/>
                  <a:pt x="3667453" y="174038"/>
                </a:cubicBezTo>
                <a:cubicBezTo>
                  <a:pt x="3654468" y="173586"/>
                  <a:pt x="3637579" y="173360"/>
                  <a:pt x="3616786" y="173360"/>
                </a:cubicBezTo>
                <a:cubicBezTo>
                  <a:pt x="3615983" y="194526"/>
                  <a:pt x="3614706" y="210681"/>
                  <a:pt x="3612957" y="221823"/>
                </a:cubicBezTo>
                <a:cubicBezTo>
                  <a:pt x="3618564" y="221823"/>
                  <a:pt x="3628416" y="223035"/>
                  <a:pt x="3642512" y="225458"/>
                </a:cubicBezTo>
                <a:cubicBezTo>
                  <a:pt x="3656608" y="227882"/>
                  <a:pt x="3664879" y="234428"/>
                  <a:pt x="3667324" y="245097"/>
                </a:cubicBezTo>
                <a:cubicBezTo>
                  <a:pt x="3669769" y="255766"/>
                  <a:pt x="3664711" y="259280"/>
                  <a:pt x="3652149" y="255637"/>
                </a:cubicBezTo>
                <a:cubicBezTo>
                  <a:pt x="3639587" y="251995"/>
                  <a:pt x="3625777" y="248417"/>
                  <a:pt x="3610720" y="244904"/>
                </a:cubicBezTo>
                <a:cubicBezTo>
                  <a:pt x="3605686" y="273125"/>
                  <a:pt x="3596745" y="293900"/>
                  <a:pt x="3583897" y="307230"/>
                </a:cubicBezTo>
                <a:cubicBezTo>
                  <a:pt x="3571048" y="320559"/>
                  <a:pt x="3561999" y="322506"/>
                  <a:pt x="3556751" y="313070"/>
                </a:cubicBezTo>
                <a:cubicBezTo>
                  <a:pt x="3551502" y="303634"/>
                  <a:pt x="3543557" y="294384"/>
                  <a:pt x="3532917" y="285321"/>
                </a:cubicBezTo>
                <a:cubicBezTo>
                  <a:pt x="3522276" y="276258"/>
                  <a:pt x="3524399" y="273078"/>
                  <a:pt x="3539284" y="275782"/>
                </a:cubicBezTo>
                <a:cubicBezTo>
                  <a:pt x="3554169" y="278485"/>
                  <a:pt x="3563863" y="278320"/>
                  <a:pt x="3568366" y="275287"/>
                </a:cubicBezTo>
                <a:cubicBezTo>
                  <a:pt x="3572869" y="272254"/>
                  <a:pt x="3576884" y="261144"/>
                  <a:pt x="3580412" y="241957"/>
                </a:cubicBezTo>
                <a:cubicBezTo>
                  <a:pt x="3532946" y="239418"/>
                  <a:pt x="3501978" y="239469"/>
                  <a:pt x="3487509" y="242107"/>
                </a:cubicBezTo>
                <a:cubicBezTo>
                  <a:pt x="3473039" y="244746"/>
                  <a:pt x="3461793" y="248119"/>
                  <a:pt x="3453770" y="252228"/>
                </a:cubicBezTo>
                <a:cubicBezTo>
                  <a:pt x="3445747" y="256336"/>
                  <a:pt x="3440100" y="253221"/>
                  <a:pt x="3436831" y="242882"/>
                </a:cubicBezTo>
                <a:cubicBezTo>
                  <a:pt x="3433561" y="232542"/>
                  <a:pt x="3436547" y="225483"/>
                  <a:pt x="3445790" y="221705"/>
                </a:cubicBezTo>
                <a:cubicBezTo>
                  <a:pt x="3455032" y="217926"/>
                  <a:pt x="3466156" y="204959"/>
                  <a:pt x="3479163" y="182803"/>
                </a:cubicBezTo>
                <a:cubicBezTo>
                  <a:pt x="3449966" y="185485"/>
                  <a:pt x="3430793" y="187729"/>
                  <a:pt x="3421644" y="189536"/>
                </a:cubicBezTo>
                <a:cubicBezTo>
                  <a:pt x="3412495" y="191343"/>
                  <a:pt x="3403375" y="187496"/>
                  <a:pt x="3394283" y="177996"/>
                </a:cubicBezTo>
                <a:cubicBezTo>
                  <a:pt x="3385191" y="168495"/>
                  <a:pt x="3387600" y="164204"/>
                  <a:pt x="3401511" y="165122"/>
                </a:cubicBezTo>
                <a:cubicBezTo>
                  <a:pt x="3415420" y="166040"/>
                  <a:pt x="3443836" y="164785"/>
                  <a:pt x="3486756" y="161357"/>
                </a:cubicBezTo>
                <a:cubicBezTo>
                  <a:pt x="3497898" y="132634"/>
                  <a:pt x="3501670" y="113027"/>
                  <a:pt x="3498070" y="102537"/>
                </a:cubicBezTo>
                <a:cubicBezTo>
                  <a:pt x="3494471" y="92048"/>
                  <a:pt x="3495640" y="87287"/>
                  <a:pt x="3501577" y="88255"/>
                </a:cubicBezTo>
                <a:cubicBezTo>
                  <a:pt x="3507513" y="89223"/>
                  <a:pt x="3512633" y="90574"/>
                  <a:pt x="3516935" y="92309"/>
                </a:cubicBezTo>
                <a:cubicBezTo>
                  <a:pt x="3521237" y="94045"/>
                  <a:pt x="3530579" y="94274"/>
                  <a:pt x="3544963" y="92998"/>
                </a:cubicBezTo>
                <a:cubicBezTo>
                  <a:pt x="3559346" y="91721"/>
                  <a:pt x="3570374" y="88570"/>
                  <a:pt x="3578046" y="83544"/>
                </a:cubicBezTo>
                <a:cubicBezTo>
                  <a:pt x="3581882" y="81031"/>
                  <a:pt x="3585730" y="79629"/>
                  <a:pt x="3589591" y="79339"/>
                </a:cubicBezTo>
                <a:close/>
                <a:moveTo>
                  <a:pt x="2858226" y="73431"/>
                </a:moveTo>
                <a:cubicBezTo>
                  <a:pt x="2862057" y="74068"/>
                  <a:pt x="2866618" y="76091"/>
                  <a:pt x="2871909" y="79500"/>
                </a:cubicBezTo>
                <a:cubicBezTo>
                  <a:pt x="2882492" y="86319"/>
                  <a:pt x="2885880" y="91693"/>
                  <a:pt x="2882073" y="95622"/>
                </a:cubicBezTo>
                <a:cubicBezTo>
                  <a:pt x="2878265" y="99551"/>
                  <a:pt x="2875544" y="103964"/>
                  <a:pt x="2873910" y="108862"/>
                </a:cubicBezTo>
                <a:cubicBezTo>
                  <a:pt x="2872275" y="113759"/>
                  <a:pt x="2870099" y="122098"/>
                  <a:pt x="2867381" y="133878"/>
                </a:cubicBezTo>
                <a:cubicBezTo>
                  <a:pt x="2864664" y="145659"/>
                  <a:pt x="2861570" y="156905"/>
                  <a:pt x="2858100" y="167617"/>
                </a:cubicBezTo>
                <a:cubicBezTo>
                  <a:pt x="2868683" y="179763"/>
                  <a:pt x="2876050" y="191407"/>
                  <a:pt x="2880201" y="202550"/>
                </a:cubicBezTo>
                <a:cubicBezTo>
                  <a:pt x="2884353" y="213692"/>
                  <a:pt x="2885113" y="223311"/>
                  <a:pt x="2882482" y="231406"/>
                </a:cubicBezTo>
                <a:cubicBezTo>
                  <a:pt x="2879850" y="239501"/>
                  <a:pt x="2874749" y="238952"/>
                  <a:pt x="2867177" y="229760"/>
                </a:cubicBezTo>
                <a:cubicBezTo>
                  <a:pt x="2859605" y="220568"/>
                  <a:pt x="2852163" y="208515"/>
                  <a:pt x="2844849" y="193601"/>
                </a:cubicBezTo>
                <a:cubicBezTo>
                  <a:pt x="2840590" y="205074"/>
                  <a:pt x="2833402" y="216557"/>
                  <a:pt x="2823285" y="228050"/>
                </a:cubicBezTo>
                <a:cubicBezTo>
                  <a:pt x="2813168" y="239544"/>
                  <a:pt x="2801789" y="248600"/>
                  <a:pt x="2789148" y="255218"/>
                </a:cubicBezTo>
                <a:cubicBezTo>
                  <a:pt x="2776507" y="261836"/>
                  <a:pt x="2775203" y="259093"/>
                  <a:pt x="2785233" y="246990"/>
                </a:cubicBezTo>
                <a:cubicBezTo>
                  <a:pt x="2795264" y="234887"/>
                  <a:pt x="2803858" y="222791"/>
                  <a:pt x="2811013" y="210702"/>
                </a:cubicBezTo>
                <a:cubicBezTo>
                  <a:pt x="2818169" y="198613"/>
                  <a:pt x="2824357" y="185915"/>
                  <a:pt x="2829577" y="172607"/>
                </a:cubicBezTo>
                <a:cubicBezTo>
                  <a:pt x="2822120" y="161379"/>
                  <a:pt x="2814857" y="150348"/>
                  <a:pt x="2807787" y="139514"/>
                </a:cubicBezTo>
                <a:cubicBezTo>
                  <a:pt x="2800717" y="128680"/>
                  <a:pt x="2802875" y="126124"/>
                  <a:pt x="2814262" y="131845"/>
                </a:cubicBezTo>
                <a:cubicBezTo>
                  <a:pt x="2825648" y="137567"/>
                  <a:pt x="2833327" y="143705"/>
                  <a:pt x="2837299" y="150258"/>
                </a:cubicBezTo>
                <a:cubicBezTo>
                  <a:pt x="2839350" y="142099"/>
                  <a:pt x="2841275" y="132222"/>
                  <a:pt x="2843075" y="120628"/>
                </a:cubicBezTo>
                <a:cubicBezTo>
                  <a:pt x="2844874" y="109034"/>
                  <a:pt x="2845125" y="103000"/>
                  <a:pt x="2843827" y="102527"/>
                </a:cubicBezTo>
                <a:cubicBezTo>
                  <a:pt x="2842530" y="102054"/>
                  <a:pt x="2836858" y="103617"/>
                  <a:pt x="2826813" y="107216"/>
                </a:cubicBezTo>
                <a:cubicBezTo>
                  <a:pt x="2816767" y="110815"/>
                  <a:pt x="2807518" y="109611"/>
                  <a:pt x="2799065" y="103602"/>
                </a:cubicBezTo>
                <a:cubicBezTo>
                  <a:pt x="2790611" y="97594"/>
                  <a:pt x="2792013" y="93994"/>
                  <a:pt x="2803270" y="92804"/>
                </a:cubicBezTo>
                <a:cubicBezTo>
                  <a:pt x="2814527" y="91614"/>
                  <a:pt x="2823766" y="89531"/>
                  <a:pt x="2830986" y="86555"/>
                </a:cubicBezTo>
                <a:cubicBezTo>
                  <a:pt x="2838206" y="83580"/>
                  <a:pt x="2844186" y="79955"/>
                  <a:pt x="2848925" y="75682"/>
                </a:cubicBezTo>
                <a:cubicBezTo>
                  <a:pt x="2851295" y="73545"/>
                  <a:pt x="2854395" y="72795"/>
                  <a:pt x="2858226" y="73431"/>
                </a:cubicBezTo>
                <a:close/>
                <a:moveTo>
                  <a:pt x="4169038" y="70724"/>
                </a:moveTo>
                <a:cubicBezTo>
                  <a:pt x="4157078" y="71591"/>
                  <a:pt x="4148750" y="74958"/>
                  <a:pt x="4144053" y="80823"/>
                </a:cubicBezTo>
                <a:cubicBezTo>
                  <a:pt x="4139357" y="86688"/>
                  <a:pt x="4137009" y="93808"/>
                  <a:pt x="4137009" y="102183"/>
                </a:cubicBezTo>
                <a:cubicBezTo>
                  <a:pt x="4137009" y="110543"/>
                  <a:pt x="4139870" y="118398"/>
                  <a:pt x="4145591" y="125747"/>
                </a:cubicBezTo>
                <a:cubicBezTo>
                  <a:pt x="4151313" y="133096"/>
                  <a:pt x="4160122" y="136771"/>
                  <a:pt x="4172017" y="136771"/>
                </a:cubicBezTo>
                <a:cubicBezTo>
                  <a:pt x="4183912" y="136771"/>
                  <a:pt x="4192950" y="133075"/>
                  <a:pt x="4199131" y="125683"/>
                </a:cubicBezTo>
                <a:cubicBezTo>
                  <a:pt x="4205311" y="118290"/>
                  <a:pt x="4208190" y="109453"/>
                  <a:pt x="4207767" y="99171"/>
                </a:cubicBezTo>
                <a:cubicBezTo>
                  <a:pt x="4207344" y="88889"/>
                  <a:pt x="4203773" y="81361"/>
                  <a:pt x="4197055" y="76585"/>
                </a:cubicBezTo>
                <a:cubicBezTo>
                  <a:pt x="4190336" y="71810"/>
                  <a:pt x="4180997" y="69856"/>
                  <a:pt x="4169038" y="70724"/>
                </a:cubicBezTo>
                <a:close/>
                <a:moveTo>
                  <a:pt x="488484" y="69422"/>
                </a:moveTo>
                <a:cubicBezTo>
                  <a:pt x="483006" y="76679"/>
                  <a:pt x="477576" y="83212"/>
                  <a:pt x="472193" y="89024"/>
                </a:cubicBezTo>
                <a:lnTo>
                  <a:pt x="464077" y="96765"/>
                </a:lnTo>
                <a:lnTo>
                  <a:pt x="471208" y="95092"/>
                </a:lnTo>
                <a:cubicBezTo>
                  <a:pt x="474405" y="95151"/>
                  <a:pt x="476941" y="96174"/>
                  <a:pt x="478815" y="98160"/>
                </a:cubicBezTo>
                <a:cubicBezTo>
                  <a:pt x="482565" y="102132"/>
                  <a:pt x="491230" y="108700"/>
                  <a:pt x="504811" y="117864"/>
                </a:cubicBezTo>
                <a:cubicBezTo>
                  <a:pt x="515408" y="106391"/>
                  <a:pt x="524019" y="95808"/>
                  <a:pt x="530644" y="86114"/>
                </a:cubicBezTo>
                <a:cubicBezTo>
                  <a:pt x="537270" y="76420"/>
                  <a:pt x="539424" y="71215"/>
                  <a:pt x="537108" y="70498"/>
                </a:cubicBezTo>
                <a:cubicBezTo>
                  <a:pt x="534792" y="69781"/>
                  <a:pt x="527417" y="70774"/>
                  <a:pt x="514985" y="73477"/>
                </a:cubicBezTo>
                <a:cubicBezTo>
                  <a:pt x="502552" y="76180"/>
                  <a:pt x="493719" y="74829"/>
                  <a:pt x="488484" y="69422"/>
                </a:cubicBezTo>
                <a:close/>
                <a:moveTo>
                  <a:pt x="126534" y="69422"/>
                </a:moveTo>
                <a:cubicBezTo>
                  <a:pt x="121056" y="76679"/>
                  <a:pt x="115626" y="83212"/>
                  <a:pt x="110243" y="89024"/>
                </a:cubicBezTo>
                <a:lnTo>
                  <a:pt x="102127" y="96765"/>
                </a:lnTo>
                <a:lnTo>
                  <a:pt x="109259" y="95092"/>
                </a:lnTo>
                <a:cubicBezTo>
                  <a:pt x="112455" y="95151"/>
                  <a:pt x="114990" y="96174"/>
                  <a:pt x="116865" y="98160"/>
                </a:cubicBezTo>
                <a:cubicBezTo>
                  <a:pt x="120616" y="102132"/>
                  <a:pt x="129280" y="108700"/>
                  <a:pt x="142860" y="117864"/>
                </a:cubicBezTo>
                <a:cubicBezTo>
                  <a:pt x="153458" y="106391"/>
                  <a:pt x="162069" y="95808"/>
                  <a:pt x="168695" y="86114"/>
                </a:cubicBezTo>
                <a:cubicBezTo>
                  <a:pt x="175320" y="76420"/>
                  <a:pt x="177475" y="71215"/>
                  <a:pt x="175158" y="70498"/>
                </a:cubicBezTo>
                <a:cubicBezTo>
                  <a:pt x="172842" y="69781"/>
                  <a:pt x="165468" y="70774"/>
                  <a:pt x="153034" y="73477"/>
                </a:cubicBezTo>
                <a:cubicBezTo>
                  <a:pt x="140602" y="76180"/>
                  <a:pt x="131768" y="74829"/>
                  <a:pt x="126534" y="69422"/>
                </a:cubicBezTo>
                <a:close/>
                <a:moveTo>
                  <a:pt x="5930846" y="68842"/>
                </a:moveTo>
                <a:cubicBezTo>
                  <a:pt x="5934908" y="68856"/>
                  <a:pt x="5941452" y="71430"/>
                  <a:pt x="5950479" y="76564"/>
                </a:cubicBezTo>
                <a:cubicBezTo>
                  <a:pt x="5968534" y="86831"/>
                  <a:pt x="5972513" y="94410"/>
                  <a:pt x="5962417" y="99300"/>
                </a:cubicBezTo>
                <a:cubicBezTo>
                  <a:pt x="5952322" y="104190"/>
                  <a:pt x="5943496" y="109966"/>
                  <a:pt x="5935938" y="116627"/>
                </a:cubicBezTo>
                <a:cubicBezTo>
                  <a:pt x="5928381" y="123288"/>
                  <a:pt x="5918328" y="130135"/>
                  <a:pt x="5905780" y="137169"/>
                </a:cubicBezTo>
                <a:cubicBezTo>
                  <a:pt x="5893233" y="144203"/>
                  <a:pt x="5891724" y="141034"/>
                  <a:pt x="5901253" y="127662"/>
                </a:cubicBezTo>
                <a:cubicBezTo>
                  <a:pt x="5910782" y="114289"/>
                  <a:pt x="5917755" y="103911"/>
                  <a:pt x="5922172" y="96525"/>
                </a:cubicBezTo>
                <a:cubicBezTo>
                  <a:pt x="5926588" y="89140"/>
                  <a:pt x="5927900" y="82458"/>
                  <a:pt x="5926108" y="76478"/>
                </a:cubicBezTo>
                <a:cubicBezTo>
                  <a:pt x="5925204" y="71373"/>
                  <a:pt x="5926784" y="68827"/>
                  <a:pt x="5930846" y="68842"/>
                </a:cubicBezTo>
                <a:close/>
                <a:moveTo>
                  <a:pt x="6958254" y="62668"/>
                </a:moveTo>
                <a:lnTo>
                  <a:pt x="6941714" y="66540"/>
                </a:lnTo>
                <a:lnTo>
                  <a:pt x="6930980" y="69530"/>
                </a:lnTo>
                <a:cubicBezTo>
                  <a:pt x="6937275" y="92919"/>
                  <a:pt x="6942739" y="111274"/>
                  <a:pt x="6947370" y="124596"/>
                </a:cubicBezTo>
                <a:lnTo>
                  <a:pt x="6965912" y="121370"/>
                </a:lnTo>
                <a:lnTo>
                  <a:pt x="6964858" y="103172"/>
                </a:lnTo>
                <a:cubicBezTo>
                  <a:pt x="6962478" y="104965"/>
                  <a:pt x="6958807" y="105861"/>
                  <a:pt x="6953845" y="105861"/>
                </a:cubicBezTo>
                <a:cubicBezTo>
                  <a:pt x="6948310" y="105861"/>
                  <a:pt x="6943761" y="103964"/>
                  <a:pt x="6940197" y="100171"/>
                </a:cubicBezTo>
                <a:cubicBezTo>
                  <a:pt x="6936634" y="96378"/>
                  <a:pt x="6937756" y="93249"/>
                  <a:pt x="6943563" y="90782"/>
                </a:cubicBezTo>
                <a:cubicBezTo>
                  <a:pt x="6949371" y="88316"/>
                  <a:pt x="6955918" y="86021"/>
                  <a:pt x="6963202" y="83899"/>
                </a:cubicBezTo>
                <a:cubicBezTo>
                  <a:pt x="6961468" y="73244"/>
                  <a:pt x="6959818" y="66167"/>
                  <a:pt x="6958254" y="62668"/>
                </a:cubicBezTo>
                <a:close/>
                <a:moveTo>
                  <a:pt x="4462705" y="62668"/>
                </a:moveTo>
                <a:lnTo>
                  <a:pt x="4446164" y="66540"/>
                </a:lnTo>
                <a:lnTo>
                  <a:pt x="4435430" y="69530"/>
                </a:lnTo>
                <a:cubicBezTo>
                  <a:pt x="4441725" y="92919"/>
                  <a:pt x="4447189" y="111274"/>
                  <a:pt x="4451821" y="124596"/>
                </a:cubicBezTo>
                <a:lnTo>
                  <a:pt x="4470363" y="121370"/>
                </a:lnTo>
                <a:lnTo>
                  <a:pt x="4469309" y="103172"/>
                </a:lnTo>
                <a:cubicBezTo>
                  <a:pt x="4466929" y="104965"/>
                  <a:pt x="4463257" y="105861"/>
                  <a:pt x="4458296" y="105861"/>
                </a:cubicBezTo>
                <a:cubicBezTo>
                  <a:pt x="4452760" y="105861"/>
                  <a:pt x="4448211" y="103964"/>
                  <a:pt x="4444647" y="100171"/>
                </a:cubicBezTo>
                <a:cubicBezTo>
                  <a:pt x="4441084" y="96378"/>
                  <a:pt x="4442206" y="93249"/>
                  <a:pt x="4448014" y="90782"/>
                </a:cubicBezTo>
                <a:cubicBezTo>
                  <a:pt x="4453821" y="88316"/>
                  <a:pt x="4460368" y="86021"/>
                  <a:pt x="4467653" y="83899"/>
                </a:cubicBezTo>
                <a:cubicBezTo>
                  <a:pt x="4465918" y="73244"/>
                  <a:pt x="4464268" y="66167"/>
                  <a:pt x="4462705" y="62668"/>
                </a:cubicBezTo>
                <a:close/>
                <a:moveTo>
                  <a:pt x="7018702" y="50413"/>
                </a:moveTo>
                <a:cubicBezTo>
                  <a:pt x="7016925" y="50230"/>
                  <a:pt x="7014547" y="50457"/>
                  <a:pt x="7011568" y="51096"/>
                </a:cubicBezTo>
                <a:cubicBezTo>
                  <a:pt x="7005610" y="52372"/>
                  <a:pt x="6993144" y="54458"/>
                  <a:pt x="6974172" y="57355"/>
                </a:cubicBezTo>
                <a:cubicBezTo>
                  <a:pt x="6984067" y="58947"/>
                  <a:pt x="6988768" y="62202"/>
                  <a:pt x="6988272" y="67121"/>
                </a:cubicBezTo>
                <a:cubicBezTo>
                  <a:pt x="6987778" y="72039"/>
                  <a:pt x="6987122" y="75452"/>
                  <a:pt x="6986304" y="77360"/>
                </a:cubicBezTo>
                <a:cubicBezTo>
                  <a:pt x="6989947" y="76571"/>
                  <a:pt x="6994116" y="75700"/>
                  <a:pt x="6998812" y="74746"/>
                </a:cubicBezTo>
                <a:cubicBezTo>
                  <a:pt x="7003509" y="73793"/>
                  <a:pt x="7007098" y="75320"/>
                  <a:pt x="7009578" y="79328"/>
                </a:cubicBezTo>
                <a:cubicBezTo>
                  <a:pt x="7012060" y="83336"/>
                  <a:pt x="7011110" y="87140"/>
                  <a:pt x="7006728" y="90739"/>
                </a:cubicBezTo>
                <a:cubicBezTo>
                  <a:pt x="7002348" y="94338"/>
                  <a:pt x="6995540" y="97293"/>
                  <a:pt x="6986304" y="99601"/>
                </a:cubicBezTo>
                <a:lnTo>
                  <a:pt x="6986304" y="116508"/>
                </a:lnTo>
                <a:cubicBezTo>
                  <a:pt x="6995812" y="114730"/>
                  <a:pt x="7002086" y="113841"/>
                  <a:pt x="7005126" y="113841"/>
                </a:cubicBezTo>
                <a:cubicBezTo>
                  <a:pt x="7006517" y="113841"/>
                  <a:pt x="7008876" y="108707"/>
                  <a:pt x="7012202" y="98440"/>
                </a:cubicBezTo>
                <a:cubicBezTo>
                  <a:pt x="7015530" y="88172"/>
                  <a:pt x="7018319" y="78399"/>
                  <a:pt x="7020570" y="69121"/>
                </a:cubicBezTo>
                <a:cubicBezTo>
                  <a:pt x="7022822" y="59843"/>
                  <a:pt x="7023374" y="54200"/>
                  <a:pt x="7022226" y="52193"/>
                </a:cubicBezTo>
                <a:cubicBezTo>
                  <a:pt x="7021653" y="51189"/>
                  <a:pt x="7020478" y="50595"/>
                  <a:pt x="7018702" y="50413"/>
                </a:cubicBezTo>
                <a:close/>
                <a:moveTo>
                  <a:pt x="4523152" y="50413"/>
                </a:moveTo>
                <a:cubicBezTo>
                  <a:pt x="4521375" y="50230"/>
                  <a:pt x="4518998" y="50457"/>
                  <a:pt x="4516019" y="51096"/>
                </a:cubicBezTo>
                <a:cubicBezTo>
                  <a:pt x="4510060" y="52372"/>
                  <a:pt x="4497595" y="54458"/>
                  <a:pt x="4478623" y="57355"/>
                </a:cubicBezTo>
                <a:cubicBezTo>
                  <a:pt x="4488518" y="58947"/>
                  <a:pt x="4493218" y="62202"/>
                  <a:pt x="4492723" y="67121"/>
                </a:cubicBezTo>
                <a:cubicBezTo>
                  <a:pt x="4492228" y="72039"/>
                  <a:pt x="4491572" y="75452"/>
                  <a:pt x="4490755" y="77360"/>
                </a:cubicBezTo>
                <a:cubicBezTo>
                  <a:pt x="4494397" y="76571"/>
                  <a:pt x="4498566" y="75700"/>
                  <a:pt x="4503263" y="74746"/>
                </a:cubicBezTo>
                <a:cubicBezTo>
                  <a:pt x="4507959" y="73793"/>
                  <a:pt x="4511548" y="75320"/>
                  <a:pt x="4514029" y="79328"/>
                </a:cubicBezTo>
                <a:cubicBezTo>
                  <a:pt x="4516510" y="83336"/>
                  <a:pt x="4515560" y="87140"/>
                  <a:pt x="4511179" y="90739"/>
                </a:cubicBezTo>
                <a:cubicBezTo>
                  <a:pt x="4506798" y="94338"/>
                  <a:pt x="4499990" y="97293"/>
                  <a:pt x="4490755" y="99601"/>
                </a:cubicBezTo>
                <a:lnTo>
                  <a:pt x="4490755" y="116508"/>
                </a:lnTo>
                <a:cubicBezTo>
                  <a:pt x="4500262" y="114730"/>
                  <a:pt x="4506536" y="113841"/>
                  <a:pt x="4509576" y="113841"/>
                </a:cubicBezTo>
                <a:cubicBezTo>
                  <a:pt x="4510967" y="113841"/>
                  <a:pt x="4513326" y="108707"/>
                  <a:pt x="4516653" y="98440"/>
                </a:cubicBezTo>
                <a:cubicBezTo>
                  <a:pt x="4519980" y="88172"/>
                  <a:pt x="4522769" y="78399"/>
                  <a:pt x="4525021" y="69121"/>
                </a:cubicBezTo>
                <a:cubicBezTo>
                  <a:pt x="4527272" y="59843"/>
                  <a:pt x="4527824" y="54200"/>
                  <a:pt x="4526677" y="52193"/>
                </a:cubicBezTo>
                <a:cubicBezTo>
                  <a:pt x="4526103" y="51189"/>
                  <a:pt x="4524928" y="50595"/>
                  <a:pt x="4523152" y="50413"/>
                </a:cubicBezTo>
                <a:close/>
                <a:moveTo>
                  <a:pt x="3986556" y="44150"/>
                </a:moveTo>
                <a:cubicBezTo>
                  <a:pt x="3990189" y="44902"/>
                  <a:pt x="3993998" y="46729"/>
                  <a:pt x="3997981" y="49633"/>
                </a:cubicBezTo>
                <a:cubicBezTo>
                  <a:pt x="4005947" y="55441"/>
                  <a:pt x="4004681" y="60854"/>
                  <a:pt x="3994184" y="65873"/>
                </a:cubicBezTo>
                <a:cubicBezTo>
                  <a:pt x="3983687" y="70892"/>
                  <a:pt x="3973316" y="74294"/>
                  <a:pt x="3963070" y="76080"/>
                </a:cubicBezTo>
                <a:cubicBezTo>
                  <a:pt x="3952823" y="77865"/>
                  <a:pt x="3944259" y="79227"/>
                  <a:pt x="3937376" y="80167"/>
                </a:cubicBezTo>
                <a:cubicBezTo>
                  <a:pt x="3930492" y="81106"/>
                  <a:pt x="3922164" y="79636"/>
                  <a:pt x="3912391" y="75757"/>
                </a:cubicBezTo>
                <a:cubicBezTo>
                  <a:pt x="3902618" y="71878"/>
                  <a:pt x="3902686" y="68064"/>
                  <a:pt x="3912596" y="64314"/>
                </a:cubicBezTo>
                <a:cubicBezTo>
                  <a:pt x="3922505" y="60564"/>
                  <a:pt x="3933862" y="57319"/>
                  <a:pt x="3946668" y="54580"/>
                </a:cubicBezTo>
                <a:cubicBezTo>
                  <a:pt x="3959775" y="51081"/>
                  <a:pt x="3969612" y="47930"/>
                  <a:pt x="3976180" y="45126"/>
                </a:cubicBezTo>
                <a:cubicBezTo>
                  <a:pt x="3979464" y="43725"/>
                  <a:pt x="3982923" y="43399"/>
                  <a:pt x="3986556" y="44150"/>
                </a:cubicBezTo>
                <a:close/>
                <a:moveTo>
                  <a:pt x="1843431" y="44150"/>
                </a:moveTo>
                <a:cubicBezTo>
                  <a:pt x="1847065" y="44902"/>
                  <a:pt x="1850873" y="46729"/>
                  <a:pt x="1854856" y="49633"/>
                </a:cubicBezTo>
                <a:cubicBezTo>
                  <a:pt x="1862822" y="55441"/>
                  <a:pt x="1861556" y="60854"/>
                  <a:pt x="1851059" y="65873"/>
                </a:cubicBezTo>
                <a:cubicBezTo>
                  <a:pt x="1840562" y="70892"/>
                  <a:pt x="1830191" y="74294"/>
                  <a:pt x="1819945" y="76080"/>
                </a:cubicBezTo>
                <a:cubicBezTo>
                  <a:pt x="1809699" y="77865"/>
                  <a:pt x="1801134" y="79227"/>
                  <a:pt x="1794251" y="80167"/>
                </a:cubicBezTo>
                <a:cubicBezTo>
                  <a:pt x="1787367" y="81106"/>
                  <a:pt x="1779039" y="79636"/>
                  <a:pt x="1769266" y="75757"/>
                </a:cubicBezTo>
                <a:cubicBezTo>
                  <a:pt x="1759494" y="71878"/>
                  <a:pt x="1759562" y="68064"/>
                  <a:pt x="1769471" y="64314"/>
                </a:cubicBezTo>
                <a:cubicBezTo>
                  <a:pt x="1779380" y="60564"/>
                  <a:pt x="1790737" y="57319"/>
                  <a:pt x="1803543" y="54580"/>
                </a:cubicBezTo>
                <a:cubicBezTo>
                  <a:pt x="1816650" y="51081"/>
                  <a:pt x="1826487" y="47930"/>
                  <a:pt x="1833055" y="45126"/>
                </a:cubicBezTo>
                <a:cubicBezTo>
                  <a:pt x="1836339" y="43725"/>
                  <a:pt x="1839798" y="43399"/>
                  <a:pt x="1843431" y="44150"/>
                </a:cubicBezTo>
                <a:close/>
                <a:moveTo>
                  <a:pt x="4171952" y="39588"/>
                </a:moveTo>
                <a:cubicBezTo>
                  <a:pt x="4181424" y="39588"/>
                  <a:pt x="4190014" y="40552"/>
                  <a:pt x="4197722" y="42481"/>
                </a:cubicBezTo>
                <a:cubicBezTo>
                  <a:pt x="4205429" y="44409"/>
                  <a:pt x="4213600" y="48493"/>
                  <a:pt x="4222233" y="54731"/>
                </a:cubicBezTo>
                <a:cubicBezTo>
                  <a:pt x="4230865" y="60969"/>
                  <a:pt x="4237043" y="69716"/>
                  <a:pt x="4240764" y="80973"/>
                </a:cubicBezTo>
                <a:cubicBezTo>
                  <a:pt x="4244485" y="92230"/>
                  <a:pt x="4244202" y="105520"/>
                  <a:pt x="4239914" y="120843"/>
                </a:cubicBezTo>
                <a:cubicBezTo>
                  <a:pt x="4235626" y="136165"/>
                  <a:pt x="4225172" y="146867"/>
                  <a:pt x="4208552" y="152947"/>
                </a:cubicBezTo>
                <a:cubicBezTo>
                  <a:pt x="4223136" y="156130"/>
                  <a:pt x="4233755" y="162713"/>
                  <a:pt x="4240409" y="172693"/>
                </a:cubicBezTo>
                <a:cubicBezTo>
                  <a:pt x="4247063" y="182674"/>
                  <a:pt x="4250390" y="194652"/>
                  <a:pt x="4250390" y="208626"/>
                </a:cubicBezTo>
                <a:cubicBezTo>
                  <a:pt x="4250390" y="222601"/>
                  <a:pt x="4248249" y="233879"/>
                  <a:pt x="4243969" y="242462"/>
                </a:cubicBezTo>
                <a:cubicBezTo>
                  <a:pt x="4239688" y="251045"/>
                  <a:pt x="4234888" y="258229"/>
                  <a:pt x="4229568" y="264015"/>
                </a:cubicBezTo>
                <a:cubicBezTo>
                  <a:pt x="4224247" y="269802"/>
                  <a:pt x="4217074" y="274362"/>
                  <a:pt x="4208047" y="277696"/>
                </a:cubicBezTo>
                <a:cubicBezTo>
                  <a:pt x="4199019" y="281030"/>
                  <a:pt x="4187705" y="282697"/>
                  <a:pt x="4174103" y="282697"/>
                </a:cubicBezTo>
                <a:cubicBezTo>
                  <a:pt x="4160502" y="282697"/>
                  <a:pt x="4148721" y="281034"/>
                  <a:pt x="4138762" y="277707"/>
                </a:cubicBezTo>
                <a:cubicBezTo>
                  <a:pt x="4128803" y="274380"/>
                  <a:pt x="4120442" y="269339"/>
                  <a:pt x="4113681" y="262585"/>
                </a:cubicBezTo>
                <a:cubicBezTo>
                  <a:pt x="4106919" y="255831"/>
                  <a:pt x="4102341" y="247904"/>
                  <a:pt x="4099947" y="238805"/>
                </a:cubicBezTo>
                <a:cubicBezTo>
                  <a:pt x="4097552" y="229706"/>
                  <a:pt x="4096354" y="219600"/>
                  <a:pt x="4096354" y="208487"/>
                </a:cubicBezTo>
                <a:cubicBezTo>
                  <a:pt x="4096354" y="197359"/>
                  <a:pt x="4099165" y="186406"/>
                  <a:pt x="4104786" y="175630"/>
                </a:cubicBezTo>
                <a:cubicBezTo>
                  <a:pt x="4110408" y="164853"/>
                  <a:pt x="4119299" y="157005"/>
                  <a:pt x="4131459" y="152086"/>
                </a:cubicBezTo>
                <a:cubicBezTo>
                  <a:pt x="4121292" y="147512"/>
                  <a:pt x="4114258" y="141077"/>
                  <a:pt x="4110358" y="132781"/>
                </a:cubicBezTo>
                <a:cubicBezTo>
                  <a:pt x="4106457" y="124485"/>
                  <a:pt x="4104274" y="115168"/>
                  <a:pt x="4103808" y="104828"/>
                </a:cubicBezTo>
                <a:cubicBezTo>
                  <a:pt x="4103341" y="94489"/>
                  <a:pt x="4104736" y="85584"/>
                  <a:pt x="4107991" y="78113"/>
                </a:cubicBezTo>
                <a:cubicBezTo>
                  <a:pt x="4111246" y="70641"/>
                  <a:pt x="4116208" y="63572"/>
                  <a:pt x="4122877" y="56903"/>
                </a:cubicBezTo>
                <a:cubicBezTo>
                  <a:pt x="4129545" y="50235"/>
                  <a:pt x="4137023" y="45682"/>
                  <a:pt x="4145312" y="43244"/>
                </a:cubicBezTo>
                <a:cubicBezTo>
                  <a:pt x="4153600" y="40806"/>
                  <a:pt x="4162481" y="39588"/>
                  <a:pt x="4171952" y="39588"/>
                </a:cubicBezTo>
                <a:close/>
                <a:moveTo>
                  <a:pt x="1525316" y="39588"/>
                </a:moveTo>
                <a:lnTo>
                  <a:pt x="1552269" y="39588"/>
                </a:lnTo>
                <a:lnTo>
                  <a:pt x="1552269" y="197516"/>
                </a:lnTo>
                <a:lnTo>
                  <a:pt x="1584663" y="197516"/>
                </a:lnTo>
                <a:lnTo>
                  <a:pt x="1584663" y="227351"/>
                </a:lnTo>
                <a:lnTo>
                  <a:pt x="1552269" y="227351"/>
                </a:lnTo>
                <a:lnTo>
                  <a:pt x="1552269" y="278632"/>
                </a:lnTo>
                <a:lnTo>
                  <a:pt x="1518369" y="278632"/>
                </a:lnTo>
                <a:lnTo>
                  <a:pt x="1518369" y="227351"/>
                </a:lnTo>
                <a:lnTo>
                  <a:pt x="1414431" y="227351"/>
                </a:lnTo>
                <a:lnTo>
                  <a:pt x="1414431" y="199753"/>
                </a:lnTo>
                <a:close/>
                <a:moveTo>
                  <a:pt x="7031656" y="26749"/>
                </a:moveTo>
                <a:cubicBezTo>
                  <a:pt x="7035655" y="27371"/>
                  <a:pt x="7039779" y="29119"/>
                  <a:pt x="7044028" y="31994"/>
                </a:cubicBezTo>
                <a:cubicBezTo>
                  <a:pt x="7052524" y="37745"/>
                  <a:pt x="7059202" y="43040"/>
                  <a:pt x="7064064" y="47880"/>
                </a:cubicBezTo>
                <a:cubicBezTo>
                  <a:pt x="7068926" y="52720"/>
                  <a:pt x="7068520" y="57717"/>
                  <a:pt x="7062849" y="62872"/>
                </a:cubicBezTo>
                <a:cubicBezTo>
                  <a:pt x="7057177" y="68028"/>
                  <a:pt x="7051240" y="76804"/>
                  <a:pt x="7045038" y="89201"/>
                </a:cubicBezTo>
                <a:cubicBezTo>
                  <a:pt x="7038836" y="101598"/>
                  <a:pt x="7031834" y="113325"/>
                  <a:pt x="7024033" y="124381"/>
                </a:cubicBezTo>
                <a:cubicBezTo>
                  <a:pt x="7016232" y="135438"/>
                  <a:pt x="7010360" y="137366"/>
                  <a:pt x="7006416" y="130167"/>
                </a:cubicBezTo>
                <a:cubicBezTo>
                  <a:pt x="6999634" y="131057"/>
                  <a:pt x="6992930" y="132161"/>
                  <a:pt x="6986304" y="133480"/>
                </a:cubicBezTo>
                <a:lnTo>
                  <a:pt x="6986304" y="151592"/>
                </a:lnTo>
                <a:cubicBezTo>
                  <a:pt x="6992542" y="150846"/>
                  <a:pt x="7001312" y="148889"/>
                  <a:pt x="7012612" y="145719"/>
                </a:cubicBezTo>
                <a:cubicBezTo>
                  <a:pt x="7023912" y="142550"/>
                  <a:pt x="7033724" y="139589"/>
                  <a:pt x="7042048" y="136836"/>
                </a:cubicBezTo>
                <a:cubicBezTo>
                  <a:pt x="7050373" y="134082"/>
                  <a:pt x="7059138" y="136524"/>
                  <a:pt x="7068344" y="144160"/>
                </a:cubicBezTo>
                <a:cubicBezTo>
                  <a:pt x="7077551" y="151796"/>
                  <a:pt x="7078124" y="156485"/>
                  <a:pt x="7070066" y="158228"/>
                </a:cubicBezTo>
                <a:cubicBezTo>
                  <a:pt x="7062006" y="159970"/>
                  <a:pt x="7050990" y="162006"/>
                  <a:pt x="7037015" y="164337"/>
                </a:cubicBezTo>
                <a:cubicBezTo>
                  <a:pt x="7023040" y="166667"/>
                  <a:pt x="7006136" y="169072"/>
                  <a:pt x="6986304" y="171553"/>
                </a:cubicBezTo>
                <a:lnTo>
                  <a:pt x="6986304" y="175189"/>
                </a:lnTo>
                <a:cubicBezTo>
                  <a:pt x="7010525" y="195953"/>
                  <a:pt x="7031053" y="210096"/>
                  <a:pt x="7047888" y="217618"/>
                </a:cubicBezTo>
                <a:cubicBezTo>
                  <a:pt x="7064724" y="225139"/>
                  <a:pt x="7080266" y="231377"/>
                  <a:pt x="7094512" y="236332"/>
                </a:cubicBezTo>
                <a:cubicBezTo>
                  <a:pt x="7108759" y="241286"/>
                  <a:pt x="7110828" y="244846"/>
                  <a:pt x="7100718" y="247012"/>
                </a:cubicBezTo>
                <a:cubicBezTo>
                  <a:pt x="7090608" y="249177"/>
                  <a:pt x="7078192" y="250941"/>
                  <a:pt x="7063472" y="252303"/>
                </a:cubicBezTo>
                <a:cubicBezTo>
                  <a:pt x="7048752" y="253665"/>
                  <a:pt x="7038327" y="251547"/>
                  <a:pt x="7032196" y="245947"/>
                </a:cubicBezTo>
                <a:cubicBezTo>
                  <a:pt x="7026066" y="240347"/>
                  <a:pt x="7010769" y="222898"/>
                  <a:pt x="6986304" y="193601"/>
                </a:cubicBezTo>
                <a:cubicBezTo>
                  <a:pt x="6987208" y="210652"/>
                  <a:pt x="6987660" y="225021"/>
                  <a:pt x="6987660" y="236708"/>
                </a:cubicBezTo>
                <a:cubicBezTo>
                  <a:pt x="6987660" y="247979"/>
                  <a:pt x="6987186" y="260742"/>
                  <a:pt x="6986240" y="274996"/>
                </a:cubicBezTo>
                <a:cubicBezTo>
                  <a:pt x="6985293" y="289251"/>
                  <a:pt x="6982278" y="298819"/>
                  <a:pt x="6977195" y="303702"/>
                </a:cubicBezTo>
                <a:cubicBezTo>
                  <a:pt x="6972112" y="308585"/>
                  <a:pt x="6967608" y="304760"/>
                  <a:pt x="6963686" y="292226"/>
                </a:cubicBezTo>
                <a:cubicBezTo>
                  <a:pt x="6959764" y="279693"/>
                  <a:pt x="6959154" y="268178"/>
                  <a:pt x="6961858" y="257681"/>
                </a:cubicBezTo>
                <a:cubicBezTo>
                  <a:pt x="6964562" y="247184"/>
                  <a:pt x="6965912" y="221773"/>
                  <a:pt x="6965912" y="181448"/>
                </a:cubicBezTo>
                <a:cubicBezTo>
                  <a:pt x="6954455" y="203116"/>
                  <a:pt x="6942520" y="219231"/>
                  <a:pt x="6930108" y="229793"/>
                </a:cubicBezTo>
                <a:cubicBezTo>
                  <a:pt x="6917698" y="240354"/>
                  <a:pt x="6904586" y="248213"/>
                  <a:pt x="6890777" y="253368"/>
                </a:cubicBezTo>
                <a:cubicBezTo>
                  <a:pt x="6876967" y="258523"/>
                  <a:pt x="6875143" y="256329"/>
                  <a:pt x="6885302" y="246786"/>
                </a:cubicBezTo>
                <a:cubicBezTo>
                  <a:pt x="6895462" y="237242"/>
                  <a:pt x="6906326" y="226462"/>
                  <a:pt x="6917891" y="214445"/>
                </a:cubicBezTo>
                <a:cubicBezTo>
                  <a:pt x="6929456" y="202428"/>
                  <a:pt x="6940064" y="189629"/>
                  <a:pt x="6949715" y="176049"/>
                </a:cubicBezTo>
                <a:cubicBezTo>
                  <a:pt x="6937124" y="179648"/>
                  <a:pt x="6928248" y="182126"/>
                  <a:pt x="6923086" y="183481"/>
                </a:cubicBezTo>
                <a:cubicBezTo>
                  <a:pt x="6917923" y="184836"/>
                  <a:pt x="6911172" y="182291"/>
                  <a:pt x="6902834" y="175845"/>
                </a:cubicBezTo>
                <a:cubicBezTo>
                  <a:pt x="6894494" y="169399"/>
                  <a:pt x="6897621" y="165340"/>
                  <a:pt x="6912212" y="163670"/>
                </a:cubicBezTo>
                <a:cubicBezTo>
                  <a:pt x="6926803" y="161999"/>
                  <a:pt x="6944703" y="159120"/>
                  <a:pt x="6965912" y="155033"/>
                </a:cubicBezTo>
                <a:lnTo>
                  <a:pt x="6965912" y="136922"/>
                </a:lnTo>
                <a:cubicBezTo>
                  <a:pt x="6962084" y="137768"/>
                  <a:pt x="6956420" y="139324"/>
                  <a:pt x="6948919" y="141589"/>
                </a:cubicBezTo>
                <a:cubicBezTo>
                  <a:pt x="6944588" y="150165"/>
                  <a:pt x="6939244" y="149211"/>
                  <a:pt x="6932884" y="138729"/>
                </a:cubicBezTo>
                <a:cubicBezTo>
                  <a:pt x="6926524" y="128246"/>
                  <a:pt x="6920182" y="115784"/>
                  <a:pt x="6913858" y="101344"/>
                </a:cubicBezTo>
                <a:cubicBezTo>
                  <a:pt x="6907534" y="86903"/>
                  <a:pt x="6901579" y="75252"/>
                  <a:pt x="6895994" y="66389"/>
                </a:cubicBezTo>
                <a:cubicBezTo>
                  <a:pt x="6890408" y="57527"/>
                  <a:pt x="6891243" y="53096"/>
                  <a:pt x="6898499" y="53096"/>
                </a:cubicBezTo>
                <a:cubicBezTo>
                  <a:pt x="6904121" y="53096"/>
                  <a:pt x="6909111" y="53315"/>
                  <a:pt x="6913470" y="53752"/>
                </a:cubicBezTo>
                <a:cubicBezTo>
                  <a:pt x="6917830" y="54189"/>
                  <a:pt x="6935741" y="51339"/>
                  <a:pt x="6967203" y="45202"/>
                </a:cubicBezTo>
                <a:cubicBezTo>
                  <a:pt x="6994923" y="37171"/>
                  <a:pt x="7012533" y="31525"/>
                  <a:pt x="7020032" y="28262"/>
                </a:cubicBezTo>
                <a:cubicBezTo>
                  <a:pt x="7023782" y="26631"/>
                  <a:pt x="7027657" y="26127"/>
                  <a:pt x="7031656" y="26749"/>
                </a:cubicBezTo>
                <a:close/>
                <a:moveTo>
                  <a:pt x="4536107" y="26749"/>
                </a:moveTo>
                <a:cubicBezTo>
                  <a:pt x="4540106" y="27371"/>
                  <a:pt x="4544229" y="29119"/>
                  <a:pt x="4548478" y="31994"/>
                </a:cubicBezTo>
                <a:cubicBezTo>
                  <a:pt x="4556974" y="37745"/>
                  <a:pt x="4563653" y="43040"/>
                  <a:pt x="4568514" y="47880"/>
                </a:cubicBezTo>
                <a:cubicBezTo>
                  <a:pt x="4573376" y="52720"/>
                  <a:pt x="4572971" y="57717"/>
                  <a:pt x="4567299" y="62872"/>
                </a:cubicBezTo>
                <a:cubicBezTo>
                  <a:pt x="4561628" y="68028"/>
                  <a:pt x="4555691" y="76804"/>
                  <a:pt x="4549489" y="89201"/>
                </a:cubicBezTo>
                <a:cubicBezTo>
                  <a:pt x="4543286" y="101598"/>
                  <a:pt x="4536285" y="113325"/>
                  <a:pt x="4528484" y="124381"/>
                </a:cubicBezTo>
                <a:cubicBezTo>
                  <a:pt x="4520683" y="135438"/>
                  <a:pt x="4514810" y="137366"/>
                  <a:pt x="4510867" y="130167"/>
                </a:cubicBezTo>
                <a:cubicBezTo>
                  <a:pt x="4504084" y="131057"/>
                  <a:pt x="4497380" y="132161"/>
                  <a:pt x="4490755" y="133480"/>
                </a:cubicBezTo>
                <a:lnTo>
                  <a:pt x="4490755" y="151592"/>
                </a:lnTo>
                <a:cubicBezTo>
                  <a:pt x="4496993" y="150846"/>
                  <a:pt x="4505762" y="148889"/>
                  <a:pt x="4517062" y="145719"/>
                </a:cubicBezTo>
                <a:cubicBezTo>
                  <a:pt x="4528362" y="142550"/>
                  <a:pt x="4538174" y="139589"/>
                  <a:pt x="4546499" y="136836"/>
                </a:cubicBezTo>
                <a:cubicBezTo>
                  <a:pt x="4554823" y="134082"/>
                  <a:pt x="4563589" y="136524"/>
                  <a:pt x="4572795" y="144160"/>
                </a:cubicBezTo>
                <a:cubicBezTo>
                  <a:pt x="4582001" y="151796"/>
                  <a:pt x="4582575" y="156485"/>
                  <a:pt x="4574516" y="158228"/>
                </a:cubicBezTo>
                <a:cubicBezTo>
                  <a:pt x="4566457" y="159970"/>
                  <a:pt x="4555440" y="162006"/>
                  <a:pt x="4541465" y="164337"/>
                </a:cubicBezTo>
                <a:cubicBezTo>
                  <a:pt x="4527491" y="166667"/>
                  <a:pt x="4510587" y="169072"/>
                  <a:pt x="4490755" y="171553"/>
                </a:cubicBezTo>
                <a:lnTo>
                  <a:pt x="4490755" y="175189"/>
                </a:lnTo>
                <a:cubicBezTo>
                  <a:pt x="4514975" y="195953"/>
                  <a:pt x="4535503" y="210096"/>
                  <a:pt x="4552339" y="217618"/>
                </a:cubicBezTo>
                <a:cubicBezTo>
                  <a:pt x="4569174" y="225139"/>
                  <a:pt x="4584715" y="231377"/>
                  <a:pt x="4598962" y="236332"/>
                </a:cubicBezTo>
                <a:cubicBezTo>
                  <a:pt x="4613209" y="241286"/>
                  <a:pt x="4615278" y="244846"/>
                  <a:pt x="4605168" y="247012"/>
                </a:cubicBezTo>
                <a:cubicBezTo>
                  <a:pt x="4595058" y="249177"/>
                  <a:pt x="4582643" y="250941"/>
                  <a:pt x="4567923" y="252303"/>
                </a:cubicBezTo>
                <a:cubicBezTo>
                  <a:pt x="4553203" y="253665"/>
                  <a:pt x="4542777" y="251547"/>
                  <a:pt x="4536647" y="245947"/>
                </a:cubicBezTo>
                <a:cubicBezTo>
                  <a:pt x="4530516" y="240347"/>
                  <a:pt x="4515219" y="222898"/>
                  <a:pt x="4490755" y="193601"/>
                </a:cubicBezTo>
                <a:cubicBezTo>
                  <a:pt x="4491658" y="210652"/>
                  <a:pt x="4492110" y="225021"/>
                  <a:pt x="4492110" y="236708"/>
                </a:cubicBezTo>
                <a:cubicBezTo>
                  <a:pt x="4492110" y="247979"/>
                  <a:pt x="4491637" y="260742"/>
                  <a:pt x="4490690" y="274996"/>
                </a:cubicBezTo>
                <a:cubicBezTo>
                  <a:pt x="4489744" y="289251"/>
                  <a:pt x="4486729" y="298819"/>
                  <a:pt x="4481645" y="303702"/>
                </a:cubicBezTo>
                <a:cubicBezTo>
                  <a:pt x="4476561" y="308585"/>
                  <a:pt x="4472059" y="304760"/>
                  <a:pt x="4468137" y="292226"/>
                </a:cubicBezTo>
                <a:cubicBezTo>
                  <a:pt x="4464214" y="279693"/>
                  <a:pt x="4463605" y="268178"/>
                  <a:pt x="4466308" y="257681"/>
                </a:cubicBezTo>
                <a:cubicBezTo>
                  <a:pt x="4469011" y="247184"/>
                  <a:pt x="4470363" y="221773"/>
                  <a:pt x="4470363" y="181448"/>
                </a:cubicBezTo>
                <a:cubicBezTo>
                  <a:pt x="4458905" y="203116"/>
                  <a:pt x="4446970" y="219231"/>
                  <a:pt x="4434559" y="229793"/>
                </a:cubicBezTo>
                <a:cubicBezTo>
                  <a:pt x="4422148" y="240354"/>
                  <a:pt x="4409037" y="248213"/>
                  <a:pt x="4395227" y="253368"/>
                </a:cubicBezTo>
                <a:cubicBezTo>
                  <a:pt x="4381418" y="258523"/>
                  <a:pt x="4379593" y="256329"/>
                  <a:pt x="4389753" y="246786"/>
                </a:cubicBezTo>
                <a:cubicBezTo>
                  <a:pt x="4399913" y="237242"/>
                  <a:pt x="4410776" y="226462"/>
                  <a:pt x="4422341" y="214445"/>
                </a:cubicBezTo>
                <a:cubicBezTo>
                  <a:pt x="4433906" y="202428"/>
                  <a:pt x="4444515" y="189629"/>
                  <a:pt x="4454166" y="176049"/>
                </a:cubicBezTo>
                <a:cubicBezTo>
                  <a:pt x="4441575" y="179648"/>
                  <a:pt x="4432698" y="182126"/>
                  <a:pt x="4427536" y="183481"/>
                </a:cubicBezTo>
                <a:cubicBezTo>
                  <a:pt x="4422373" y="184836"/>
                  <a:pt x="4415623" y="182291"/>
                  <a:pt x="4407284" y="175845"/>
                </a:cubicBezTo>
                <a:cubicBezTo>
                  <a:pt x="4398945" y="169399"/>
                  <a:pt x="4402071" y="165340"/>
                  <a:pt x="4416662" y="163670"/>
                </a:cubicBezTo>
                <a:cubicBezTo>
                  <a:pt x="4431254" y="161999"/>
                  <a:pt x="4449154" y="159120"/>
                  <a:pt x="4470363" y="155033"/>
                </a:cubicBezTo>
                <a:lnTo>
                  <a:pt x="4470363" y="136922"/>
                </a:lnTo>
                <a:cubicBezTo>
                  <a:pt x="4466534" y="137768"/>
                  <a:pt x="4460870" y="139324"/>
                  <a:pt x="4453370" y="141589"/>
                </a:cubicBezTo>
                <a:cubicBezTo>
                  <a:pt x="4449039" y="150165"/>
                  <a:pt x="4443694" y="149211"/>
                  <a:pt x="4437334" y="138729"/>
                </a:cubicBezTo>
                <a:cubicBezTo>
                  <a:pt x="4430974" y="128246"/>
                  <a:pt x="4424632" y="115784"/>
                  <a:pt x="4418308" y="101344"/>
                </a:cubicBezTo>
                <a:cubicBezTo>
                  <a:pt x="4411984" y="86903"/>
                  <a:pt x="4406029" y="75252"/>
                  <a:pt x="4400444" y="66389"/>
                </a:cubicBezTo>
                <a:cubicBezTo>
                  <a:pt x="4394858" y="57527"/>
                  <a:pt x="4395693" y="53096"/>
                  <a:pt x="4402950" y="53096"/>
                </a:cubicBezTo>
                <a:cubicBezTo>
                  <a:pt x="4408571" y="53096"/>
                  <a:pt x="4413561" y="53315"/>
                  <a:pt x="4417921" y="53752"/>
                </a:cubicBezTo>
                <a:cubicBezTo>
                  <a:pt x="4422280" y="54189"/>
                  <a:pt x="4440191" y="51339"/>
                  <a:pt x="4471654" y="45202"/>
                </a:cubicBezTo>
                <a:cubicBezTo>
                  <a:pt x="4499373" y="37171"/>
                  <a:pt x="4516983" y="31525"/>
                  <a:pt x="4524483" y="28262"/>
                </a:cubicBezTo>
                <a:cubicBezTo>
                  <a:pt x="4528233" y="26631"/>
                  <a:pt x="4532107" y="26127"/>
                  <a:pt x="4536107" y="26749"/>
                </a:cubicBezTo>
                <a:close/>
                <a:moveTo>
                  <a:pt x="6129576" y="25923"/>
                </a:moveTo>
                <a:cubicBezTo>
                  <a:pt x="6131118" y="25624"/>
                  <a:pt x="6133143" y="25708"/>
                  <a:pt x="6135651" y="26176"/>
                </a:cubicBezTo>
                <a:cubicBezTo>
                  <a:pt x="6145682" y="28047"/>
                  <a:pt x="6154706" y="31349"/>
                  <a:pt x="6162722" y="36081"/>
                </a:cubicBezTo>
                <a:cubicBezTo>
                  <a:pt x="6170738" y="40814"/>
                  <a:pt x="6172946" y="46177"/>
                  <a:pt x="6169346" y="52171"/>
                </a:cubicBezTo>
                <a:cubicBezTo>
                  <a:pt x="6165747" y="58165"/>
                  <a:pt x="6163948" y="77811"/>
                  <a:pt x="6163948" y="111109"/>
                </a:cubicBezTo>
                <a:cubicBezTo>
                  <a:pt x="6169254" y="109460"/>
                  <a:pt x="6175768" y="107696"/>
                  <a:pt x="6183490" y="105818"/>
                </a:cubicBezTo>
                <a:cubicBezTo>
                  <a:pt x="6191212" y="103939"/>
                  <a:pt x="6195962" y="105800"/>
                  <a:pt x="6197740" y="111400"/>
                </a:cubicBezTo>
                <a:cubicBezTo>
                  <a:pt x="6199518" y="117000"/>
                  <a:pt x="6197073" y="121922"/>
                  <a:pt x="6190405" y="126167"/>
                </a:cubicBezTo>
                <a:cubicBezTo>
                  <a:pt x="6183737" y="130411"/>
                  <a:pt x="6174853" y="134520"/>
                  <a:pt x="6163754" y="138492"/>
                </a:cubicBezTo>
                <a:cubicBezTo>
                  <a:pt x="6162994" y="155342"/>
                  <a:pt x="6162614" y="170958"/>
                  <a:pt x="6162614" y="185341"/>
                </a:cubicBezTo>
                <a:cubicBezTo>
                  <a:pt x="6172566" y="178587"/>
                  <a:pt x="6182252" y="172625"/>
                  <a:pt x="6191674" y="167456"/>
                </a:cubicBezTo>
                <a:cubicBezTo>
                  <a:pt x="6201096" y="162286"/>
                  <a:pt x="6204284" y="163096"/>
                  <a:pt x="6201236" y="169886"/>
                </a:cubicBezTo>
                <a:cubicBezTo>
                  <a:pt x="6198188" y="176676"/>
                  <a:pt x="6192069" y="183757"/>
                  <a:pt x="6182876" y="191128"/>
                </a:cubicBezTo>
                <a:cubicBezTo>
                  <a:pt x="6173684" y="198499"/>
                  <a:pt x="6161534" y="208189"/>
                  <a:pt x="6146428" y="220199"/>
                </a:cubicBezTo>
                <a:cubicBezTo>
                  <a:pt x="6131320" y="232209"/>
                  <a:pt x="6121150" y="242028"/>
                  <a:pt x="6115915" y="249657"/>
                </a:cubicBezTo>
                <a:cubicBezTo>
                  <a:pt x="6110681" y="257286"/>
                  <a:pt x="6101830" y="255408"/>
                  <a:pt x="6089360" y="244022"/>
                </a:cubicBezTo>
                <a:cubicBezTo>
                  <a:pt x="6076892" y="232635"/>
                  <a:pt x="6074450" y="226340"/>
                  <a:pt x="6082036" y="225136"/>
                </a:cubicBezTo>
                <a:cubicBezTo>
                  <a:pt x="6089622" y="223931"/>
                  <a:pt x="6097044" y="221411"/>
                  <a:pt x="6104300" y="217575"/>
                </a:cubicBezTo>
                <a:cubicBezTo>
                  <a:pt x="6111556" y="213739"/>
                  <a:pt x="6123286" y="206271"/>
                  <a:pt x="6139490" y="195172"/>
                </a:cubicBezTo>
                <a:lnTo>
                  <a:pt x="6139490" y="143654"/>
                </a:lnTo>
                <a:cubicBezTo>
                  <a:pt x="6134543" y="145461"/>
                  <a:pt x="6129172" y="146365"/>
                  <a:pt x="6123379" y="146365"/>
                </a:cubicBezTo>
                <a:cubicBezTo>
                  <a:pt x="6117256" y="146365"/>
                  <a:pt x="6110537" y="144017"/>
                  <a:pt x="6103224" y="139320"/>
                </a:cubicBezTo>
                <a:cubicBezTo>
                  <a:pt x="6095910" y="134624"/>
                  <a:pt x="6097646" y="130813"/>
                  <a:pt x="6108429" y="127887"/>
                </a:cubicBezTo>
                <a:cubicBezTo>
                  <a:pt x="6119214" y="124962"/>
                  <a:pt x="6129567" y="121972"/>
                  <a:pt x="6139490" y="118918"/>
                </a:cubicBezTo>
                <a:cubicBezTo>
                  <a:pt x="6139490" y="108535"/>
                  <a:pt x="6139053" y="95217"/>
                  <a:pt x="6138178" y="78962"/>
                </a:cubicBezTo>
                <a:cubicBezTo>
                  <a:pt x="6137304" y="62708"/>
                  <a:pt x="6134156" y="49378"/>
                  <a:pt x="6128735" y="38975"/>
                </a:cubicBezTo>
                <a:cubicBezTo>
                  <a:pt x="6124670" y="31172"/>
                  <a:pt x="6124950" y="26821"/>
                  <a:pt x="6129576" y="25923"/>
                </a:cubicBezTo>
                <a:close/>
                <a:moveTo>
                  <a:pt x="5915902" y="21411"/>
                </a:moveTo>
                <a:cubicBezTo>
                  <a:pt x="5930436" y="19117"/>
                  <a:pt x="5940068" y="21544"/>
                  <a:pt x="5944800" y="28693"/>
                </a:cubicBezTo>
                <a:cubicBezTo>
                  <a:pt x="5949532" y="35841"/>
                  <a:pt x="5943894" y="41713"/>
                  <a:pt x="5927882" y="46310"/>
                </a:cubicBezTo>
                <a:cubicBezTo>
                  <a:pt x="5911872" y="50906"/>
                  <a:pt x="5895584" y="53777"/>
                  <a:pt x="5879022" y="54924"/>
                </a:cubicBezTo>
                <a:cubicBezTo>
                  <a:pt x="5892516" y="60833"/>
                  <a:pt x="5897689" y="65877"/>
                  <a:pt x="5894542" y="70057"/>
                </a:cubicBezTo>
                <a:cubicBezTo>
                  <a:pt x="5891394" y="74237"/>
                  <a:pt x="5889820" y="99171"/>
                  <a:pt x="5889820" y="144859"/>
                </a:cubicBezTo>
                <a:cubicBezTo>
                  <a:pt x="5938678" y="140428"/>
                  <a:pt x="5970526" y="137520"/>
                  <a:pt x="5985368" y="136137"/>
                </a:cubicBezTo>
                <a:cubicBezTo>
                  <a:pt x="6000211" y="134753"/>
                  <a:pt x="6011619" y="138144"/>
                  <a:pt x="6019592" y="146311"/>
                </a:cubicBezTo>
                <a:cubicBezTo>
                  <a:pt x="6027565" y="154478"/>
                  <a:pt x="6028518" y="160128"/>
                  <a:pt x="6022452" y="163261"/>
                </a:cubicBezTo>
                <a:cubicBezTo>
                  <a:pt x="6016386" y="166394"/>
                  <a:pt x="6005911" y="167506"/>
                  <a:pt x="5991026" y="166595"/>
                </a:cubicBezTo>
                <a:cubicBezTo>
                  <a:pt x="5976141" y="165685"/>
                  <a:pt x="5958958" y="165011"/>
                  <a:pt x="5939477" y="164573"/>
                </a:cubicBezTo>
                <a:cubicBezTo>
                  <a:pt x="5919996" y="164136"/>
                  <a:pt x="5903444" y="164677"/>
                  <a:pt x="5889820" y="166197"/>
                </a:cubicBezTo>
                <a:cubicBezTo>
                  <a:pt x="5890680" y="218094"/>
                  <a:pt x="5889498" y="256232"/>
                  <a:pt x="5886270" y="280611"/>
                </a:cubicBezTo>
                <a:cubicBezTo>
                  <a:pt x="5883044" y="304989"/>
                  <a:pt x="5878302" y="319078"/>
                  <a:pt x="5872042" y="322878"/>
                </a:cubicBezTo>
                <a:cubicBezTo>
                  <a:pt x="5865782" y="326679"/>
                  <a:pt x="5862652" y="316404"/>
                  <a:pt x="5862652" y="292054"/>
                </a:cubicBezTo>
                <a:lnTo>
                  <a:pt x="5862652" y="167961"/>
                </a:lnTo>
                <a:cubicBezTo>
                  <a:pt x="5827160" y="171546"/>
                  <a:pt x="5801994" y="174913"/>
                  <a:pt x="5787151" y="178060"/>
                </a:cubicBezTo>
                <a:cubicBezTo>
                  <a:pt x="5772309" y="181208"/>
                  <a:pt x="5760927" y="183011"/>
                  <a:pt x="5753004" y="183470"/>
                </a:cubicBezTo>
                <a:cubicBezTo>
                  <a:pt x="5745081" y="183929"/>
                  <a:pt x="5736857" y="179408"/>
                  <a:pt x="5728332" y="169908"/>
                </a:cubicBezTo>
                <a:cubicBezTo>
                  <a:pt x="5719807" y="160407"/>
                  <a:pt x="5721592" y="156113"/>
                  <a:pt x="5733688" y="157023"/>
                </a:cubicBezTo>
                <a:cubicBezTo>
                  <a:pt x="5745784" y="157934"/>
                  <a:pt x="5788772" y="154912"/>
                  <a:pt x="5862652" y="147957"/>
                </a:cubicBezTo>
                <a:cubicBezTo>
                  <a:pt x="5862652" y="95959"/>
                  <a:pt x="5861577" y="65995"/>
                  <a:pt x="5859426" y="58065"/>
                </a:cubicBezTo>
                <a:cubicBezTo>
                  <a:pt x="5856773" y="57534"/>
                  <a:pt x="5851582" y="57269"/>
                  <a:pt x="5843852" y="57269"/>
                </a:cubicBezTo>
                <a:cubicBezTo>
                  <a:pt x="5835880" y="57269"/>
                  <a:pt x="5828021" y="54609"/>
                  <a:pt x="5820277" y="49289"/>
                </a:cubicBezTo>
                <a:cubicBezTo>
                  <a:pt x="5812534" y="43968"/>
                  <a:pt x="5813294" y="40355"/>
                  <a:pt x="5822557" y="38448"/>
                </a:cubicBezTo>
                <a:cubicBezTo>
                  <a:pt x="5831821" y="36540"/>
                  <a:pt x="5841124" y="34920"/>
                  <a:pt x="5850467" y="33586"/>
                </a:cubicBezTo>
                <a:cubicBezTo>
                  <a:pt x="5859810" y="32253"/>
                  <a:pt x="5869418" y="30464"/>
                  <a:pt x="5879291" y="28219"/>
                </a:cubicBezTo>
                <a:cubicBezTo>
                  <a:pt x="5889164" y="25975"/>
                  <a:pt x="5901368" y="23706"/>
                  <a:pt x="5915902" y="21411"/>
                </a:cubicBezTo>
                <a:close/>
                <a:moveTo>
                  <a:pt x="6839791" y="18975"/>
                </a:moveTo>
                <a:cubicBezTo>
                  <a:pt x="6841416" y="18816"/>
                  <a:pt x="6843483" y="18972"/>
                  <a:pt x="6845992" y="19443"/>
                </a:cubicBezTo>
                <a:cubicBezTo>
                  <a:pt x="6856030" y="21329"/>
                  <a:pt x="6864828" y="24401"/>
                  <a:pt x="6872386" y="28660"/>
                </a:cubicBezTo>
                <a:cubicBezTo>
                  <a:pt x="6879943" y="32919"/>
                  <a:pt x="6881692" y="38283"/>
                  <a:pt x="6877634" y="44750"/>
                </a:cubicBezTo>
                <a:cubicBezTo>
                  <a:pt x="6873576" y="51217"/>
                  <a:pt x="6871942" y="71989"/>
                  <a:pt x="6872730" y="107065"/>
                </a:cubicBezTo>
                <a:cubicBezTo>
                  <a:pt x="6874293" y="105459"/>
                  <a:pt x="6877817" y="103932"/>
                  <a:pt x="6883302" y="102484"/>
                </a:cubicBezTo>
                <a:cubicBezTo>
                  <a:pt x="6888788" y="101035"/>
                  <a:pt x="6894280" y="102771"/>
                  <a:pt x="6899779" y="107689"/>
                </a:cubicBezTo>
                <a:cubicBezTo>
                  <a:pt x="6905279" y="112608"/>
                  <a:pt x="6904196" y="117096"/>
                  <a:pt x="6896531" y="121155"/>
                </a:cubicBezTo>
                <a:cubicBezTo>
                  <a:pt x="6888866" y="125213"/>
                  <a:pt x="6880997" y="128346"/>
                  <a:pt x="6872924" y="130555"/>
                </a:cubicBezTo>
                <a:lnTo>
                  <a:pt x="6872924" y="160217"/>
                </a:lnTo>
                <a:cubicBezTo>
                  <a:pt x="6878473" y="160920"/>
                  <a:pt x="6884812" y="163333"/>
                  <a:pt x="6891938" y="167456"/>
                </a:cubicBezTo>
                <a:cubicBezTo>
                  <a:pt x="6899066" y="171578"/>
                  <a:pt x="6901740" y="177641"/>
                  <a:pt x="6899962" y="185643"/>
                </a:cubicBezTo>
                <a:cubicBezTo>
                  <a:pt x="6898184" y="193644"/>
                  <a:pt x="6893412" y="195917"/>
                  <a:pt x="6885647" y="192461"/>
                </a:cubicBezTo>
                <a:cubicBezTo>
                  <a:pt x="6877882" y="189005"/>
                  <a:pt x="6873640" y="183535"/>
                  <a:pt x="6872924" y="176049"/>
                </a:cubicBezTo>
                <a:cubicBezTo>
                  <a:pt x="6872924" y="236493"/>
                  <a:pt x="6871468" y="274326"/>
                  <a:pt x="6868556" y="289548"/>
                </a:cubicBezTo>
                <a:cubicBezTo>
                  <a:pt x="6865646" y="304770"/>
                  <a:pt x="6860448" y="306868"/>
                  <a:pt x="6852962" y="295840"/>
                </a:cubicBezTo>
                <a:cubicBezTo>
                  <a:pt x="6845476" y="284812"/>
                  <a:pt x="6842860" y="274161"/>
                  <a:pt x="6845110" y="263886"/>
                </a:cubicBezTo>
                <a:cubicBezTo>
                  <a:pt x="6847362" y="253612"/>
                  <a:pt x="6848936" y="240214"/>
                  <a:pt x="6849832" y="223694"/>
                </a:cubicBezTo>
                <a:cubicBezTo>
                  <a:pt x="6850728" y="207174"/>
                  <a:pt x="6851176" y="185894"/>
                  <a:pt x="6851176" y="159852"/>
                </a:cubicBezTo>
                <a:cubicBezTo>
                  <a:pt x="6837209" y="198470"/>
                  <a:pt x="6819546" y="225899"/>
                  <a:pt x="6798186" y="242139"/>
                </a:cubicBezTo>
                <a:cubicBezTo>
                  <a:pt x="6776826" y="258380"/>
                  <a:pt x="6771566" y="258946"/>
                  <a:pt x="6782408" y="243839"/>
                </a:cubicBezTo>
                <a:cubicBezTo>
                  <a:pt x="6793249" y="228731"/>
                  <a:pt x="6803621" y="212168"/>
                  <a:pt x="6813523" y="194150"/>
                </a:cubicBezTo>
                <a:cubicBezTo>
                  <a:pt x="6823424" y="176131"/>
                  <a:pt x="6831924" y="157952"/>
                  <a:pt x="6839023" y="139611"/>
                </a:cubicBezTo>
                <a:cubicBezTo>
                  <a:pt x="6835094" y="141403"/>
                  <a:pt x="6828892" y="143651"/>
                  <a:pt x="6820416" y="146354"/>
                </a:cubicBezTo>
                <a:cubicBezTo>
                  <a:pt x="6811942" y="149057"/>
                  <a:pt x="6802578" y="147315"/>
                  <a:pt x="6792324" y="141127"/>
                </a:cubicBezTo>
                <a:cubicBezTo>
                  <a:pt x="6782072" y="134939"/>
                  <a:pt x="6785484" y="130221"/>
                  <a:pt x="6802563" y="126973"/>
                </a:cubicBezTo>
                <a:cubicBezTo>
                  <a:pt x="6819642" y="123725"/>
                  <a:pt x="6835847" y="119276"/>
                  <a:pt x="6851176" y="113626"/>
                </a:cubicBezTo>
                <a:cubicBezTo>
                  <a:pt x="6851176" y="89018"/>
                  <a:pt x="6849860" y="70803"/>
                  <a:pt x="6847230" y="58979"/>
                </a:cubicBezTo>
                <a:cubicBezTo>
                  <a:pt x="6844598" y="47156"/>
                  <a:pt x="6841224" y="37139"/>
                  <a:pt x="6837108" y="28929"/>
                </a:cubicBezTo>
                <a:cubicBezTo>
                  <a:pt x="6834022" y="22772"/>
                  <a:pt x="6834916" y="19454"/>
                  <a:pt x="6839791" y="18975"/>
                </a:cubicBezTo>
                <a:close/>
                <a:moveTo>
                  <a:pt x="4344241" y="18975"/>
                </a:moveTo>
                <a:cubicBezTo>
                  <a:pt x="4345866" y="18816"/>
                  <a:pt x="4347933" y="18972"/>
                  <a:pt x="4350443" y="19443"/>
                </a:cubicBezTo>
                <a:cubicBezTo>
                  <a:pt x="4360481" y="21329"/>
                  <a:pt x="4369279" y="24401"/>
                  <a:pt x="4376836" y="28660"/>
                </a:cubicBezTo>
                <a:cubicBezTo>
                  <a:pt x="4384393" y="32919"/>
                  <a:pt x="4386143" y="38283"/>
                  <a:pt x="4382085" y="44750"/>
                </a:cubicBezTo>
                <a:cubicBezTo>
                  <a:pt x="4378026" y="51217"/>
                  <a:pt x="4376392" y="71989"/>
                  <a:pt x="4377180" y="107065"/>
                </a:cubicBezTo>
                <a:cubicBezTo>
                  <a:pt x="4378743" y="105459"/>
                  <a:pt x="4382267" y="103932"/>
                  <a:pt x="4387753" y="102484"/>
                </a:cubicBezTo>
                <a:cubicBezTo>
                  <a:pt x="4393238" y="101035"/>
                  <a:pt x="4398730" y="102771"/>
                  <a:pt x="4404229" y="107689"/>
                </a:cubicBezTo>
                <a:cubicBezTo>
                  <a:pt x="4409729" y="112608"/>
                  <a:pt x="4408646" y="117096"/>
                  <a:pt x="4400981" y="121155"/>
                </a:cubicBezTo>
                <a:cubicBezTo>
                  <a:pt x="4393316" y="125213"/>
                  <a:pt x="4385447" y="128346"/>
                  <a:pt x="4377374" y="130555"/>
                </a:cubicBezTo>
                <a:lnTo>
                  <a:pt x="4377374" y="160217"/>
                </a:lnTo>
                <a:cubicBezTo>
                  <a:pt x="4382923" y="160920"/>
                  <a:pt x="4389262" y="163333"/>
                  <a:pt x="4396389" y="167456"/>
                </a:cubicBezTo>
                <a:cubicBezTo>
                  <a:pt x="4403516" y="171578"/>
                  <a:pt x="4406190" y="177641"/>
                  <a:pt x="4404412" y="185643"/>
                </a:cubicBezTo>
                <a:cubicBezTo>
                  <a:pt x="4402634" y="193644"/>
                  <a:pt x="4397862" y="195917"/>
                  <a:pt x="4390097" y="192461"/>
                </a:cubicBezTo>
                <a:cubicBezTo>
                  <a:pt x="4382332" y="189005"/>
                  <a:pt x="4378091" y="183535"/>
                  <a:pt x="4377374" y="176049"/>
                </a:cubicBezTo>
                <a:cubicBezTo>
                  <a:pt x="4377374" y="236493"/>
                  <a:pt x="4375918" y="274326"/>
                  <a:pt x="4373007" y="289548"/>
                </a:cubicBezTo>
                <a:cubicBezTo>
                  <a:pt x="4370096" y="304770"/>
                  <a:pt x="4364898" y="306868"/>
                  <a:pt x="4357412" y="295840"/>
                </a:cubicBezTo>
                <a:cubicBezTo>
                  <a:pt x="4349927" y="284812"/>
                  <a:pt x="4347310" y="274161"/>
                  <a:pt x="4349561" y="263886"/>
                </a:cubicBezTo>
                <a:cubicBezTo>
                  <a:pt x="4351812" y="253612"/>
                  <a:pt x="4353386" y="240214"/>
                  <a:pt x="4354282" y="223694"/>
                </a:cubicBezTo>
                <a:cubicBezTo>
                  <a:pt x="4355179" y="207174"/>
                  <a:pt x="4355627" y="185894"/>
                  <a:pt x="4355627" y="159852"/>
                </a:cubicBezTo>
                <a:cubicBezTo>
                  <a:pt x="4341659" y="198470"/>
                  <a:pt x="4323996" y="225899"/>
                  <a:pt x="4302636" y="242139"/>
                </a:cubicBezTo>
                <a:cubicBezTo>
                  <a:pt x="4281276" y="258380"/>
                  <a:pt x="4276017" y="258946"/>
                  <a:pt x="4286858" y="243839"/>
                </a:cubicBezTo>
                <a:cubicBezTo>
                  <a:pt x="4297700" y="228731"/>
                  <a:pt x="4308071" y="212168"/>
                  <a:pt x="4317973" y="194150"/>
                </a:cubicBezTo>
                <a:cubicBezTo>
                  <a:pt x="4327875" y="176131"/>
                  <a:pt x="4336375" y="157952"/>
                  <a:pt x="4343474" y="139611"/>
                </a:cubicBezTo>
                <a:cubicBezTo>
                  <a:pt x="4339544" y="141403"/>
                  <a:pt x="4333342" y="143651"/>
                  <a:pt x="4324867" y="146354"/>
                </a:cubicBezTo>
                <a:cubicBezTo>
                  <a:pt x="4316392" y="149057"/>
                  <a:pt x="4307028" y="147315"/>
                  <a:pt x="4296775" y="141127"/>
                </a:cubicBezTo>
                <a:cubicBezTo>
                  <a:pt x="4286522" y="134939"/>
                  <a:pt x="4289934" y="130221"/>
                  <a:pt x="4307014" y="126973"/>
                </a:cubicBezTo>
                <a:cubicBezTo>
                  <a:pt x="4324093" y="123725"/>
                  <a:pt x="4340297" y="119276"/>
                  <a:pt x="4355627" y="113626"/>
                </a:cubicBezTo>
                <a:cubicBezTo>
                  <a:pt x="4355627" y="89018"/>
                  <a:pt x="4354311" y="70803"/>
                  <a:pt x="4351680" y="58979"/>
                </a:cubicBezTo>
                <a:cubicBezTo>
                  <a:pt x="4349048" y="47156"/>
                  <a:pt x="4345675" y="37139"/>
                  <a:pt x="4341559" y="28929"/>
                </a:cubicBezTo>
                <a:cubicBezTo>
                  <a:pt x="4338472" y="22772"/>
                  <a:pt x="4339367" y="19454"/>
                  <a:pt x="4344241" y="18975"/>
                </a:cubicBezTo>
                <a:close/>
                <a:moveTo>
                  <a:pt x="2516963" y="18817"/>
                </a:moveTo>
                <a:cubicBezTo>
                  <a:pt x="2520862" y="19095"/>
                  <a:pt x="2524973" y="20551"/>
                  <a:pt x="2529297" y="23186"/>
                </a:cubicBezTo>
                <a:cubicBezTo>
                  <a:pt x="2537944" y="28456"/>
                  <a:pt x="2545379" y="34934"/>
                  <a:pt x="2551603" y="42621"/>
                </a:cubicBezTo>
                <a:cubicBezTo>
                  <a:pt x="2557827" y="50307"/>
                  <a:pt x="2557422" y="55286"/>
                  <a:pt x="2550388" y="57559"/>
                </a:cubicBezTo>
                <a:cubicBezTo>
                  <a:pt x="2543354" y="59832"/>
                  <a:pt x="2521223" y="75854"/>
                  <a:pt x="2483996" y="105624"/>
                </a:cubicBezTo>
                <a:cubicBezTo>
                  <a:pt x="2488399" y="111618"/>
                  <a:pt x="2491331" y="117942"/>
                  <a:pt x="2492794" y="124596"/>
                </a:cubicBezTo>
                <a:cubicBezTo>
                  <a:pt x="2507794" y="123779"/>
                  <a:pt x="2523152" y="122022"/>
                  <a:pt x="2538869" y="119326"/>
                </a:cubicBezTo>
                <a:cubicBezTo>
                  <a:pt x="2554586" y="116630"/>
                  <a:pt x="2566976" y="114587"/>
                  <a:pt x="2576039" y="113196"/>
                </a:cubicBezTo>
                <a:cubicBezTo>
                  <a:pt x="2585102" y="111805"/>
                  <a:pt x="2592688" y="112092"/>
                  <a:pt x="2598797" y="114056"/>
                </a:cubicBezTo>
                <a:cubicBezTo>
                  <a:pt x="2604906" y="116021"/>
                  <a:pt x="2610921" y="120517"/>
                  <a:pt x="2616844" y="127543"/>
                </a:cubicBezTo>
                <a:cubicBezTo>
                  <a:pt x="2622767" y="134570"/>
                  <a:pt x="2623111" y="138790"/>
                  <a:pt x="2617876" y="140202"/>
                </a:cubicBezTo>
                <a:cubicBezTo>
                  <a:pt x="2612642" y="141615"/>
                  <a:pt x="2604432" y="142321"/>
                  <a:pt x="2593247" y="142321"/>
                </a:cubicBezTo>
                <a:cubicBezTo>
                  <a:pt x="2582492" y="142321"/>
                  <a:pt x="2568686" y="142540"/>
                  <a:pt x="2551829" y="142977"/>
                </a:cubicBezTo>
                <a:cubicBezTo>
                  <a:pt x="2534972" y="143414"/>
                  <a:pt x="2516857" y="145210"/>
                  <a:pt x="2497483" y="148365"/>
                </a:cubicBezTo>
                <a:cubicBezTo>
                  <a:pt x="2499247" y="155894"/>
                  <a:pt x="2500577" y="166871"/>
                  <a:pt x="2501473" y="181298"/>
                </a:cubicBezTo>
                <a:cubicBezTo>
                  <a:pt x="2502370" y="195724"/>
                  <a:pt x="2503047" y="211143"/>
                  <a:pt x="2503506" y="227555"/>
                </a:cubicBezTo>
                <a:cubicBezTo>
                  <a:pt x="2503965" y="243968"/>
                  <a:pt x="2502327" y="258018"/>
                  <a:pt x="2498591" y="269705"/>
                </a:cubicBezTo>
                <a:cubicBezTo>
                  <a:pt x="2494855" y="281392"/>
                  <a:pt x="2488069" y="293226"/>
                  <a:pt x="2478231" y="305208"/>
                </a:cubicBezTo>
                <a:cubicBezTo>
                  <a:pt x="2468394" y="317189"/>
                  <a:pt x="2460966" y="320039"/>
                  <a:pt x="2455947" y="313758"/>
                </a:cubicBezTo>
                <a:cubicBezTo>
                  <a:pt x="2450928" y="307477"/>
                  <a:pt x="2444453" y="301035"/>
                  <a:pt x="2436523" y="294431"/>
                </a:cubicBezTo>
                <a:cubicBezTo>
                  <a:pt x="2428593" y="287827"/>
                  <a:pt x="2421222" y="281267"/>
                  <a:pt x="2414410" y="274749"/>
                </a:cubicBezTo>
                <a:cubicBezTo>
                  <a:pt x="2407599" y="268231"/>
                  <a:pt x="2407807" y="265679"/>
                  <a:pt x="2415034" y="267091"/>
                </a:cubicBezTo>
                <a:cubicBezTo>
                  <a:pt x="2422262" y="268504"/>
                  <a:pt x="2430991" y="269630"/>
                  <a:pt x="2441223" y="270469"/>
                </a:cubicBezTo>
                <a:cubicBezTo>
                  <a:pt x="2451455" y="271307"/>
                  <a:pt x="2458216" y="270454"/>
                  <a:pt x="2461507" y="267909"/>
                </a:cubicBezTo>
                <a:cubicBezTo>
                  <a:pt x="2464798" y="265363"/>
                  <a:pt x="2467541" y="259043"/>
                  <a:pt x="2469735" y="248947"/>
                </a:cubicBezTo>
                <a:cubicBezTo>
                  <a:pt x="2471929" y="238852"/>
                  <a:pt x="2472807" y="225426"/>
                  <a:pt x="2472370" y="208669"/>
                </a:cubicBezTo>
                <a:cubicBezTo>
                  <a:pt x="2471932" y="191913"/>
                  <a:pt x="2470108" y="172944"/>
                  <a:pt x="2466896" y="151764"/>
                </a:cubicBezTo>
                <a:cubicBezTo>
                  <a:pt x="2441069" y="154431"/>
                  <a:pt x="2418913" y="157342"/>
                  <a:pt x="2400429" y="160497"/>
                </a:cubicBezTo>
                <a:cubicBezTo>
                  <a:pt x="2381944" y="163652"/>
                  <a:pt x="2368765" y="166359"/>
                  <a:pt x="2360893" y="168617"/>
                </a:cubicBezTo>
                <a:cubicBezTo>
                  <a:pt x="2353020" y="170876"/>
                  <a:pt x="2346714" y="171507"/>
                  <a:pt x="2341974" y="170510"/>
                </a:cubicBezTo>
                <a:cubicBezTo>
                  <a:pt x="2337235" y="169513"/>
                  <a:pt x="2331574" y="165688"/>
                  <a:pt x="2324992" y="159034"/>
                </a:cubicBezTo>
                <a:cubicBezTo>
                  <a:pt x="2318410" y="152380"/>
                  <a:pt x="2316804" y="148595"/>
                  <a:pt x="2320174" y="147677"/>
                </a:cubicBezTo>
                <a:cubicBezTo>
                  <a:pt x="2323544" y="146759"/>
                  <a:pt x="2330904" y="145845"/>
                  <a:pt x="2342254" y="144934"/>
                </a:cubicBezTo>
                <a:cubicBezTo>
                  <a:pt x="2353604" y="144024"/>
                  <a:pt x="2369504" y="142457"/>
                  <a:pt x="2389953" y="140234"/>
                </a:cubicBezTo>
                <a:cubicBezTo>
                  <a:pt x="2410402" y="138012"/>
                  <a:pt x="2434945" y="134835"/>
                  <a:pt x="2463583" y="130705"/>
                </a:cubicBezTo>
                <a:cubicBezTo>
                  <a:pt x="2460356" y="121255"/>
                  <a:pt x="2453702" y="112253"/>
                  <a:pt x="2443621" y="103699"/>
                </a:cubicBezTo>
                <a:cubicBezTo>
                  <a:pt x="2433540" y="95145"/>
                  <a:pt x="2443062" y="92668"/>
                  <a:pt x="2472187" y="96267"/>
                </a:cubicBezTo>
                <a:cubicBezTo>
                  <a:pt x="2492651" y="69709"/>
                  <a:pt x="2503757" y="54096"/>
                  <a:pt x="2505507" y="49429"/>
                </a:cubicBezTo>
                <a:cubicBezTo>
                  <a:pt x="2507256" y="44761"/>
                  <a:pt x="2497354" y="45324"/>
                  <a:pt x="2475801" y="51117"/>
                </a:cubicBezTo>
                <a:cubicBezTo>
                  <a:pt x="2454247" y="56911"/>
                  <a:pt x="2438656" y="62535"/>
                  <a:pt x="2429027" y="67992"/>
                </a:cubicBezTo>
                <a:cubicBezTo>
                  <a:pt x="2419397" y="73448"/>
                  <a:pt x="2408352" y="70075"/>
                  <a:pt x="2395890" y="57871"/>
                </a:cubicBezTo>
                <a:cubicBezTo>
                  <a:pt x="2383428" y="45668"/>
                  <a:pt x="2385450" y="40240"/>
                  <a:pt x="2401956" y="41588"/>
                </a:cubicBezTo>
                <a:cubicBezTo>
                  <a:pt x="2418462" y="42936"/>
                  <a:pt x="2438176" y="40968"/>
                  <a:pt x="2461099" y="35683"/>
                </a:cubicBezTo>
                <a:cubicBezTo>
                  <a:pt x="2484021" y="30399"/>
                  <a:pt x="2498957" y="25678"/>
                  <a:pt x="2505904" y="21519"/>
                </a:cubicBezTo>
                <a:cubicBezTo>
                  <a:pt x="2509378" y="19440"/>
                  <a:pt x="2513065" y="18539"/>
                  <a:pt x="2516963" y="18817"/>
                </a:cubicBezTo>
                <a:close/>
                <a:moveTo>
                  <a:pt x="2196885" y="18150"/>
                </a:moveTo>
                <a:cubicBezTo>
                  <a:pt x="2199676" y="18442"/>
                  <a:pt x="2202684" y="19691"/>
                  <a:pt x="2205911" y="21895"/>
                </a:cubicBezTo>
                <a:cubicBezTo>
                  <a:pt x="2212364" y="26305"/>
                  <a:pt x="2217559" y="31209"/>
                  <a:pt x="2221495" y="36608"/>
                </a:cubicBezTo>
                <a:cubicBezTo>
                  <a:pt x="2225431" y="42007"/>
                  <a:pt x="2223180" y="46073"/>
                  <a:pt x="2214741" y="48805"/>
                </a:cubicBezTo>
                <a:cubicBezTo>
                  <a:pt x="2206302" y="51537"/>
                  <a:pt x="2193428" y="59291"/>
                  <a:pt x="2176119" y="72068"/>
                </a:cubicBezTo>
                <a:cubicBezTo>
                  <a:pt x="2178815" y="76456"/>
                  <a:pt x="2179711" y="79568"/>
                  <a:pt x="2178808" y="81404"/>
                </a:cubicBezTo>
                <a:cubicBezTo>
                  <a:pt x="2192933" y="78894"/>
                  <a:pt x="2203530" y="76019"/>
                  <a:pt x="2210600" y="72778"/>
                </a:cubicBezTo>
                <a:cubicBezTo>
                  <a:pt x="2217670" y="69537"/>
                  <a:pt x="2225041" y="70835"/>
                  <a:pt x="2232713" y="76671"/>
                </a:cubicBezTo>
                <a:cubicBezTo>
                  <a:pt x="2240385" y="82508"/>
                  <a:pt x="2246816" y="88993"/>
                  <a:pt x="2252007" y="96127"/>
                </a:cubicBezTo>
                <a:cubicBezTo>
                  <a:pt x="2257199" y="103262"/>
                  <a:pt x="2254628" y="107108"/>
                  <a:pt x="2244296" y="107668"/>
                </a:cubicBezTo>
                <a:cubicBezTo>
                  <a:pt x="2233964" y="108227"/>
                  <a:pt x="2223141" y="111891"/>
                  <a:pt x="2211826" y="118659"/>
                </a:cubicBezTo>
                <a:cubicBezTo>
                  <a:pt x="2200512" y="125428"/>
                  <a:pt x="2197776" y="123281"/>
                  <a:pt x="2203620" y="112217"/>
                </a:cubicBezTo>
                <a:cubicBezTo>
                  <a:pt x="2209464" y="101154"/>
                  <a:pt x="2211866" y="95081"/>
                  <a:pt x="2210826" y="93998"/>
                </a:cubicBezTo>
                <a:cubicBezTo>
                  <a:pt x="2209786" y="92915"/>
                  <a:pt x="2206764" y="92596"/>
                  <a:pt x="2201759" y="93041"/>
                </a:cubicBezTo>
                <a:cubicBezTo>
                  <a:pt x="2196755" y="93485"/>
                  <a:pt x="2186853" y="95055"/>
                  <a:pt x="2172054" y="97751"/>
                </a:cubicBezTo>
                <a:cubicBezTo>
                  <a:pt x="2178306" y="102627"/>
                  <a:pt x="2181669" y="109880"/>
                  <a:pt x="2182142" y="119509"/>
                </a:cubicBezTo>
                <a:cubicBezTo>
                  <a:pt x="2182615" y="129139"/>
                  <a:pt x="2179650" y="138496"/>
                  <a:pt x="2173247" y="147580"/>
                </a:cubicBezTo>
                <a:lnTo>
                  <a:pt x="2169931" y="151559"/>
                </a:lnTo>
                <a:lnTo>
                  <a:pt x="2182561" y="149107"/>
                </a:lnTo>
                <a:cubicBezTo>
                  <a:pt x="2198400" y="146462"/>
                  <a:pt x="2207725" y="143966"/>
                  <a:pt x="2210536" y="141622"/>
                </a:cubicBezTo>
                <a:cubicBezTo>
                  <a:pt x="2213346" y="139277"/>
                  <a:pt x="2217942" y="140016"/>
                  <a:pt x="2224324" y="143837"/>
                </a:cubicBezTo>
                <a:cubicBezTo>
                  <a:pt x="2230705" y="147659"/>
                  <a:pt x="2236413" y="151427"/>
                  <a:pt x="2241446" y="155141"/>
                </a:cubicBezTo>
                <a:cubicBezTo>
                  <a:pt x="2246479" y="158855"/>
                  <a:pt x="2247870" y="162978"/>
                  <a:pt x="2245619" y="167509"/>
                </a:cubicBezTo>
                <a:cubicBezTo>
                  <a:pt x="2243367" y="172041"/>
                  <a:pt x="2242676" y="181452"/>
                  <a:pt x="2243543" y="195742"/>
                </a:cubicBezTo>
                <a:cubicBezTo>
                  <a:pt x="2244411" y="210032"/>
                  <a:pt x="2246210" y="227566"/>
                  <a:pt x="2248942" y="248345"/>
                </a:cubicBezTo>
                <a:cubicBezTo>
                  <a:pt x="2251674" y="269124"/>
                  <a:pt x="2248466" y="286343"/>
                  <a:pt x="2239316" y="300002"/>
                </a:cubicBezTo>
                <a:cubicBezTo>
                  <a:pt x="2230167" y="313661"/>
                  <a:pt x="2223291" y="316630"/>
                  <a:pt x="2218688" y="308907"/>
                </a:cubicBezTo>
                <a:cubicBezTo>
                  <a:pt x="2214085" y="301185"/>
                  <a:pt x="2207162" y="291932"/>
                  <a:pt x="2197920" y="281148"/>
                </a:cubicBezTo>
                <a:cubicBezTo>
                  <a:pt x="2188677" y="270365"/>
                  <a:pt x="2189154" y="266554"/>
                  <a:pt x="2199350" y="269716"/>
                </a:cubicBezTo>
                <a:cubicBezTo>
                  <a:pt x="2209546" y="272878"/>
                  <a:pt x="2216171" y="274459"/>
                  <a:pt x="2219226" y="274459"/>
                </a:cubicBezTo>
                <a:cubicBezTo>
                  <a:pt x="2220172" y="274459"/>
                  <a:pt x="2220846" y="271089"/>
                  <a:pt x="2221248" y="264349"/>
                </a:cubicBezTo>
                <a:cubicBezTo>
                  <a:pt x="2221649" y="257609"/>
                  <a:pt x="2221402" y="243326"/>
                  <a:pt x="2220506" y="221500"/>
                </a:cubicBezTo>
                <a:cubicBezTo>
                  <a:pt x="2219609" y="199674"/>
                  <a:pt x="2218326" y="184800"/>
                  <a:pt x="2216655" y="176877"/>
                </a:cubicBezTo>
                <a:cubicBezTo>
                  <a:pt x="2214985" y="168954"/>
                  <a:pt x="2213009" y="164136"/>
                  <a:pt x="2210729" y="162422"/>
                </a:cubicBezTo>
                <a:cubicBezTo>
                  <a:pt x="2208449" y="160709"/>
                  <a:pt x="2195493" y="161644"/>
                  <a:pt x="2171860" y="165229"/>
                </a:cubicBezTo>
                <a:lnTo>
                  <a:pt x="2147726" y="170333"/>
                </a:lnTo>
                <a:lnTo>
                  <a:pt x="2148882" y="171013"/>
                </a:lnTo>
                <a:cubicBezTo>
                  <a:pt x="2151036" y="172685"/>
                  <a:pt x="2153024" y="174665"/>
                  <a:pt x="2154845" y="176952"/>
                </a:cubicBezTo>
                <a:cubicBezTo>
                  <a:pt x="2159119" y="182689"/>
                  <a:pt x="2159639" y="186550"/>
                  <a:pt x="2156405" y="188536"/>
                </a:cubicBezTo>
                <a:cubicBezTo>
                  <a:pt x="2153171" y="190522"/>
                  <a:pt x="2148901" y="194394"/>
                  <a:pt x="2143595" y="200151"/>
                </a:cubicBezTo>
                <a:cubicBezTo>
                  <a:pt x="2138290" y="205909"/>
                  <a:pt x="2131109" y="210982"/>
                  <a:pt x="2122053" y="215370"/>
                </a:cubicBezTo>
                <a:cubicBezTo>
                  <a:pt x="2112997" y="219758"/>
                  <a:pt x="2112524" y="216202"/>
                  <a:pt x="2120633" y="204701"/>
                </a:cubicBezTo>
                <a:cubicBezTo>
                  <a:pt x="2128743" y="193200"/>
                  <a:pt x="2133073" y="183499"/>
                  <a:pt x="2133625" y="175597"/>
                </a:cubicBezTo>
                <a:lnTo>
                  <a:pt x="2134018" y="173232"/>
                </a:lnTo>
                <a:lnTo>
                  <a:pt x="2112664" y="177748"/>
                </a:lnTo>
                <a:cubicBezTo>
                  <a:pt x="2112664" y="200133"/>
                  <a:pt x="2112205" y="221049"/>
                  <a:pt x="2111287" y="240494"/>
                </a:cubicBezTo>
                <a:cubicBezTo>
                  <a:pt x="2110369" y="259939"/>
                  <a:pt x="2108967" y="274373"/>
                  <a:pt x="2107082" y="283794"/>
                </a:cubicBezTo>
                <a:cubicBezTo>
                  <a:pt x="2105196" y="293216"/>
                  <a:pt x="2101819" y="300336"/>
                  <a:pt x="2096950" y="305154"/>
                </a:cubicBezTo>
                <a:cubicBezTo>
                  <a:pt x="2092082" y="309972"/>
                  <a:pt x="2088292" y="309388"/>
                  <a:pt x="2085582" y="303401"/>
                </a:cubicBezTo>
                <a:cubicBezTo>
                  <a:pt x="2082872" y="297414"/>
                  <a:pt x="2081284" y="291527"/>
                  <a:pt x="2080818" y="285741"/>
                </a:cubicBezTo>
                <a:cubicBezTo>
                  <a:pt x="2080352" y="279955"/>
                  <a:pt x="2082148" y="270275"/>
                  <a:pt x="2086206" y="256702"/>
                </a:cubicBezTo>
                <a:cubicBezTo>
                  <a:pt x="2090264" y="243129"/>
                  <a:pt x="2092964" y="227788"/>
                  <a:pt x="2094305" y="210681"/>
                </a:cubicBezTo>
                <a:cubicBezTo>
                  <a:pt x="2095645" y="193573"/>
                  <a:pt x="2094742" y="181025"/>
                  <a:pt x="2091594" y="173038"/>
                </a:cubicBezTo>
                <a:cubicBezTo>
                  <a:pt x="2088447" y="165050"/>
                  <a:pt x="2090408" y="161508"/>
                  <a:pt x="2097477" y="162411"/>
                </a:cubicBezTo>
                <a:cubicBezTo>
                  <a:pt x="2104547" y="163315"/>
                  <a:pt x="2110695" y="163333"/>
                  <a:pt x="2115922" y="162465"/>
                </a:cubicBezTo>
                <a:cubicBezTo>
                  <a:pt x="2121149" y="161598"/>
                  <a:pt x="2129603" y="159816"/>
                  <a:pt x="2141283" y="157120"/>
                </a:cubicBezTo>
                <a:lnTo>
                  <a:pt x="2158767" y="153726"/>
                </a:lnTo>
                <a:lnTo>
                  <a:pt x="2158093" y="153130"/>
                </a:lnTo>
                <a:cubicBezTo>
                  <a:pt x="2154394" y="147745"/>
                  <a:pt x="2149697" y="141869"/>
                  <a:pt x="2144004" y="135502"/>
                </a:cubicBezTo>
                <a:lnTo>
                  <a:pt x="2140948" y="129918"/>
                </a:lnTo>
                <a:lnTo>
                  <a:pt x="2133421" y="138083"/>
                </a:lnTo>
                <a:cubicBezTo>
                  <a:pt x="2120027" y="151477"/>
                  <a:pt x="2108243" y="159131"/>
                  <a:pt x="2098069" y="161046"/>
                </a:cubicBezTo>
                <a:cubicBezTo>
                  <a:pt x="2087895" y="162960"/>
                  <a:pt x="2085428" y="161379"/>
                  <a:pt x="2090669" y="156303"/>
                </a:cubicBezTo>
                <a:cubicBezTo>
                  <a:pt x="2095911" y="151226"/>
                  <a:pt x="2101238" y="145981"/>
                  <a:pt x="2106652" y="140568"/>
                </a:cubicBezTo>
                <a:cubicBezTo>
                  <a:pt x="2112065" y="135154"/>
                  <a:pt x="2123469" y="123141"/>
                  <a:pt x="2140864" y="104527"/>
                </a:cubicBezTo>
                <a:cubicBezTo>
                  <a:pt x="2126280" y="108973"/>
                  <a:pt x="2116206" y="112106"/>
                  <a:pt x="2110642" y="113927"/>
                </a:cubicBezTo>
                <a:cubicBezTo>
                  <a:pt x="2105078" y="115748"/>
                  <a:pt x="2098825" y="112809"/>
                  <a:pt x="2091885" y="105108"/>
                </a:cubicBezTo>
                <a:cubicBezTo>
                  <a:pt x="2084944" y="97407"/>
                  <a:pt x="2086579" y="94012"/>
                  <a:pt x="2096789" y="94923"/>
                </a:cubicBezTo>
                <a:cubicBezTo>
                  <a:pt x="2106999" y="95833"/>
                  <a:pt x="2127986" y="93120"/>
                  <a:pt x="2159750" y="86781"/>
                </a:cubicBezTo>
                <a:cubicBezTo>
                  <a:pt x="2151260" y="78593"/>
                  <a:pt x="2144865" y="71380"/>
                  <a:pt x="2140563" y="65142"/>
                </a:cubicBezTo>
                <a:cubicBezTo>
                  <a:pt x="2136260" y="58904"/>
                  <a:pt x="2137738" y="55785"/>
                  <a:pt x="2144994" y="55785"/>
                </a:cubicBezTo>
                <a:cubicBezTo>
                  <a:pt x="2150171" y="55785"/>
                  <a:pt x="2157333" y="57577"/>
                  <a:pt x="2166482" y="61162"/>
                </a:cubicBezTo>
                <a:cubicBezTo>
                  <a:pt x="2170283" y="56975"/>
                  <a:pt x="2173936" y="52142"/>
                  <a:pt x="2177442" y="46664"/>
                </a:cubicBezTo>
                <a:cubicBezTo>
                  <a:pt x="2180948" y="41186"/>
                  <a:pt x="2182497" y="38437"/>
                  <a:pt x="2182088" y="38415"/>
                </a:cubicBezTo>
                <a:cubicBezTo>
                  <a:pt x="2181680" y="38394"/>
                  <a:pt x="2175696" y="40183"/>
                  <a:pt x="2164138" y="43782"/>
                </a:cubicBezTo>
                <a:cubicBezTo>
                  <a:pt x="2152580" y="47381"/>
                  <a:pt x="2143190" y="50307"/>
                  <a:pt x="2135970" y="52558"/>
                </a:cubicBezTo>
                <a:cubicBezTo>
                  <a:pt x="2128750" y="54810"/>
                  <a:pt x="2121236" y="51633"/>
                  <a:pt x="2113427" y="43029"/>
                </a:cubicBezTo>
                <a:cubicBezTo>
                  <a:pt x="2105619" y="34425"/>
                  <a:pt x="2106397" y="30571"/>
                  <a:pt x="2115761" y="31467"/>
                </a:cubicBezTo>
                <a:cubicBezTo>
                  <a:pt x="2125125" y="32364"/>
                  <a:pt x="2138523" y="31510"/>
                  <a:pt x="2155953" y="28908"/>
                </a:cubicBezTo>
                <a:cubicBezTo>
                  <a:pt x="2173384" y="26305"/>
                  <a:pt x="2184454" y="23383"/>
                  <a:pt x="2189165" y="20142"/>
                </a:cubicBezTo>
                <a:cubicBezTo>
                  <a:pt x="2191520" y="18522"/>
                  <a:pt x="2194094" y="17858"/>
                  <a:pt x="2196885" y="18150"/>
                </a:cubicBezTo>
                <a:close/>
                <a:moveTo>
                  <a:pt x="2028902" y="17991"/>
                </a:moveTo>
                <a:cubicBezTo>
                  <a:pt x="2034022" y="17991"/>
                  <a:pt x="2042289" y="20296"/>
                  <a:pt x="2053704" y="24907"/>
                </a:cubicBezTo>
                <a:cubicBezTo>
                  <a:pt x="2065119" y="29517"/>
                  <a:pt x="2068783" y="36020"/>
                  <a:pt x="2064696" y="44417"/>
                </a:cubicBezTo>
                <a:cubicBezTo>
                  <a:pt x="2060609" y="52813"/>
                  <a:pt x="2057705" y="75044"/>
                  <a:pt x="2055984" y="111109"/>
                </a:cubicBezTo>
                <a:cubicBezTo>
                  <a:pt x="2056701" y="111267"/>
                  <a:pt x="2059881" y="110181"/>
                  <a:pt x="2065524" y="107851"/>
                </a:cubicBezTo>
                <a:cubicBezTo>
                  <a:pt x="2071167" y="105520"/>
                  <a:pt x="2077512" y="106976"/>
                  <a:pt x="2084560" y="112217"/>
                </a:cubicBezTo>
                <a:cubicBezTo>
                  <a:pt x="2091609" y="117458"/>
                  <a:pt x="2092189" y="121968"/>
                  <a:pt x="2086303" y="125747"/>
                </a:cubicBezTo>
                <a:cubicBezTo>
                  <a:pt x="2080416" y="129526"/>
                  <a:pt x="2070310" y="132605"/>
                  <a:pt x="2055984" y="134986"/>
                </a:cubicBezTo>
                <a:cubicBezTo>
                  <a:pt x="2055984" y="138313"/>
                  <a:pt x="2055532" y="147605"/>
                  <a:pt x="2054629" y="162863"/>
                </a:cubicBezTo>
                <a:cubicBezTo>
                  <a:pt x="2061971" y="163580"/>
                  <a:pt x="2069431" y="166233"/>
                  <a:pt x="2077010" y="170822"/>
                </a:cubicBezTo>
                <a:cubicBezTo>
                  <a:pt x="2084589" y="175411"/>
                  <a:pt x="2087504" y="182154"/>
                  <a:pt x="2085754" y="191052"/>
                </a:cubicBezTo>
                <a:cubicBezTo>
                  <a:pt x="2084005" y="199951"/>
                  <a:pt x="2078785" y="202202"/>
                  <a:pt x="2070095" y="197807"/>
                </a:cubicBezTo>
                <a:cubicBezTo>
                  <a:pt x="2061405" y="193411"/>
                  <a:pt x="2056099" y="187959"/>
                  <a:pt x="2054177" y="181448"/>
                </a:cubicBezTo>
                <a:cubicBezTo>
                  <a:pt x="2053532" y="203087"/>
                  <a:pt x="2052983" y="222572"/>
                  <a:pt x="2052532" y="239902"/>
                </a:cubicBezTo>
                <a:cubicBezTo>
                  <a:pt x="2052080" y="257233"/>
                  <a:pt x="2051151" y="270795"/>
                  <a:pt x="2049746" y="280589"/>
                </a:cubicBezTo>
                <a:cubicBezTo>
                  <a:pt x="2048341" y="290384"/>
                  <a:pt x="2045092" y="297457"/>
                  <a:pt x="2040002" y="301809"/>
                </a:cubicBezTo>
                <a:cubicBezTo>
                  <a:pt x="2034911" y="306161"/>
                  <a:pt x="2030426" y="302046"/>
                  <a:pt x="2026547" y="289462"/>
                </a:cubicBezTo>
                <a:cubicBezTo>
                  <a:pt x="2022668" y="276879"/>
                  <a:pt x="2021854" y="267590"/>
                  <a:pt x="2024106" y="261596"/>
                </a:cubicBezTo>
                <a:cubicBezTo>
                  <a:pt x="2026357" y="255601"/>
                  <a:pt x="2028157" y="243419"/>
                  <a:pt x="2029505" y="225049"/>
                </a:cubicBezTo>
                <a:cubicBezTo>
                  <a:pt x="2030853" y="206680"/>
                  <a:pt x="2031978" y="188102"/>
                  <a:pt x="2032882" y="169316"/>
                </a:cubicBezTo>
                <a:cubicBezTo>
                  <a:pt x="2013279" y="206357"/>
                  <a:pt x="1992855" y="231137"/>
                  <a:pt x="1971610" y="243656"/>
                </a:cubicBezTo>
                <a:cubicBezTo>
                  <a:pt x="1950365" y="256175"/>
                  <a:pt x="1947221" y="253701"/>
                  <a:pt x="1962178" y="236235"/>
                </a:cubicBezTo>
                <a:cubicBezTo>
                  <a:pt x="1977134" y="218768"/>
                  <a:pt x="1991109" y="200402"/>
                  <a:pt x="2004101" y="181136"/>
                </a:cubicBezTo>
                <a:cubicBezTo>
                  <a:pt x="2017093" y="161870"/>
                  <a:pt x="2025332" y="148480"/>
                  <a:pt x="2028816" y="140966"/>
                </a:cubicBezTo>
                <a:cubicBezTo>
                  <a:pt x="2023912" y="142744"/>
                  <a:pt x="2017186" y="144088"/>
                  <a:pt x="2008640" y="144999"/>
                </a:cubicBezTo>
                <a:cubicBezTo>
                  <a:pt x="2000093" y="145909"/>
                  <a:pt x="1991421" y="143712"/>
                  <a:pt x="1982623" y="138406"/>
                </a:cubicBezTo>
                <a:cubicBezTo>
                  <a:pt x="1973825" y="133100"/>
                  <a:pt x="1975811" y="129268"/>
                  <a:pt x="1988581" y="126909"/>
                </a:cubicBezTo>
                <a:cubicBezTo>
                  <a:pt x="2001351" y="124550"/>
                  <a:pt x="2016577" y="120954"/>
                  <a:pt x="2034259" y="116121"/>
                </a:cubicBezTo>
                <a:cubicBezTo>
                  <a:pt x="2035133" y="81518"/>
                  <a:pt x="2035140" y="60169"/>
                  <a:pt x="2034280" y="52074"/>
                </a:cubicBezTo>
                <a:cubicBezTo>
                  <a:pt x="2033420" y="43979"/>
                  <a:pt x="2030720" y="36275"/>
                  <a:pt x="2026181" y="28961"/>
                </a:cubicBezTo>
                <a:cubicBezTo>
                  <a:pt x="2021643" y="21648"/>
                  <a:pt x="2022550" y="17991"/>
                  <a:pt x="2028902" y="17991"/>
                </a:cubicBezTo>
                <a:close/>
                <a:moveTo>
                  <a:pt x="3834968" y="17112"/>
                </a:moveTo>
                <a:cubicBezTo>
                  <a:pt x="3838565" y="17476"/>
                  <a:pt x="3844186" y="19805"/>
                  <a:pt x="3851829" y="24100"/>
                </a:cubicBezTo>
                <a:cubicBezTo>
                  <a:pt x="3864549" y="31758"/>
                  <a:pt x="3868876" y="37687"/>
                  <a:pt x="3864810" y="41889"/>
                </a:cubicBezTo>
                <a:cubicBezTo>
                  <a:pt x="3860745" y="46091"/>
                  <a:pt x="3855353" y="51547"/>
                  <a:pt x="3848635" y="58259"/>
                </a:cubicBezTo>
                <a:cubicBezTo>
                  <a:pt x="3841916" y="64970"/>
                  <a:pt x="3833549" y="73108"/>
                  <a:pt x="3823532" y="82673"/>
                </a:cubicBezTo>
                <a:cubicBezTo>
                  <a:pt x="3813515" y="92238"/>
                  <a:pt x="3801334" y="100745"/>
                  <a:pt x="3786986" y="108195"/>
                </a:cubicBezTo>
                <a:cubicBezTo>
                  <a:pt x="3772639" y="115644"/>
                  <a:pt x="3772495" y="111307"/>
                  <a:pt x="3786556" y="95181"/>
                </a:cubicBezTo>
                <a:cubicBezTo>
                  <a:pt x="3800616" y="79055"/>
                  <a:pt x="3811637" y="64597"/>
                  <a:pt x="3819617" y="51805"/>
                </a:cubicBezTo>
                <a:cubicBezTo>
                  <a:pt x="3827598" y="39014"/>
                  <a:pt x="3831140" y="29051"/>
                  <a:pt x="3830243" y="21917"/>
                </a:cubicBezTo>
                <a:cubicBezTo>
                  <a:pt x="3829795" y="18350"/>
                  <a:pt x="3831370" y="16748"/>
                  <a:pt x="3834968" y="17112"/>
                </a:cubicBezTo>
                <a:close/>
                <a:moveTo>
                  <a:pt x="1691843" y="17112"/>
                </a:moveTo>
                <a:cubicBezTo>
                  <a:pt x="1695440" y="17476"/>
                  <a:pt x="1701061" y="19805"/>
                  <a:pt x="1708704" y="24100"/>
                </a:cubicBezTo>
                <a:cubicBezTo>
                  <a:pt x="1721424" y="31758"/>
                  <a:pt x="1725751" y="37687"/>
                  <a:pt x="1721686" y="41889"/>
                </a:cubicBezTo>
                <a:cubicBezTo>
                  <a:pt x="1717620" y="46091"/>
                  <a:pt x="1712228" y="51547"/>
                  <a:pt x="1705510" y="58259"/>
                </a:cubicBezTo>
                <a:cubicBezTo>
                  <a:pt x="1698791" y="64970"/>
                  <a:pt x="1690424" y="73108"/>
                  <a:pt x="1680407" y="82673"/>
                </a:cubicBezTo>
                <a:cubicBezTo>
                  <a:pt x="1670391" y="92238"/>
                  <a:pt x="1658209" y="100745"/>
                  <a:pt x="1643861" y="108195"/>
                </a:cubicBezTo>
                <a:cubicBezTo>
                  <a:pt x="1629514" y="115644"/>
                  <a:pt x="1629371" y="111307"/>
                  <a:pt x="1643431" y="95181"/>
                </a:cubicBezTo>
                <a:cubicBezTo>
                  <a:pt x="1657492" y="79055"/>
                  <a:pt x="1668512" y="64597"/>
                  <a:pt x="1676492" y="51805"/>
                </a:cubicBezTo>
                <a:cubicBezTo>
                  <a:pt x="1684473" y="39014"/>
                  <a:pt x="1688015" y="29051"/>
                  <a:pt x="1687118" y="21917"/>
                </a:cubicBezTo>
                <a:cubicBezTo>
                  <a:pt x="1686670" y="18350"/>
                  <a:pt x="1688245" y="16748"/>
                  <a:pt x="1691843" y="17112"/>
                </a:cubicBezTo>
                <a:close/>
                <a:moveTo>
                  <a:pt x="2743977" y="14012"/>
                </a:moveTo>
                <a:cubicBezTo>
                  <a:pt x="2750795" y="14973"/>
                  <a:pt x="2758697" y="17780"/>
                  <a:pt x="2767681" y="22433"/>
                </a:cubicBezTo>
                <a:cubicBezTo>
                  <a:pt x="2776665" y="27086"/>
                  <a:pt x="2779569" y="32668"/>
                  <a:pt x="2776393" y="39179"/>
                </a:cubicBezTo>
                <a:cubicBezTo>
                  <a:pt x="2773216" y="45689"/>
                  <a:pt x="2771205" y="67415"/>
                  <a:pt x="2770359" y="104355"/>
                </a:cubicBezTo>
                <a:cubicBezTo>
                  <a:pt x="2773284" y="104427"/>
                  <a:pt x="2777511" y="103545"/>
                  <a:pt x="2783039" y="101709"/>
                </a:cubicBezTo>
                <a:cubicBezTo>
                  <a:pt x="2788567" y="99874"/>
                  <a:pt x="2793683" y="100695"/>
                  <a:pt x="2798387" y="104172"/>
                </a:cubicBezTo>
                <a:cubicBezTo>
                  <a:pt x="2803090" y="107650"/>
                  <a:pt x="2804062" y="111877"/>
                  <a:pt x="2801302" y="116853"/>
                </a:cubicBezTo>
                <a:cubicBezTo>
                  <a:pt x="2798541" y="121829"/>
                  <a:pt x="2788227" y="126439"/>
                  <a:pt x="2770359" y="130684"/>
                </a:cubicBezTo>
                <a:lnTo>
                  <a:pt x="2770359" y="148021"/>
                </a:lnTo>
                <a:cubicBezTo>
                  <a:pt x="2776841" y="148738"/>
                  <a:pt x="2784760" y="151807"/>
                  <a:pt x="2794117" y="157227"/>
                </a:cubicBezTo>
                <a:cubicBezTo>
                  <a:pt x="2803474" y="162648"/>
                  <a:pt x="2807848" y="170517"/>
                  <a:pt x="2807238" y="180835"/>
                </a:cubicBezTo>
                <a:cubicBezTo>
                  <a:pt x="2806629" y="191153"/>
                  <a:pt x="2800499" y="192515"/>
                  <a:pt x="2788847" y="184922"/>
                </a:cubicBezTo>
                <a:cubicBezTo>
                  <a:pt x="2777196" y="177329"/>
                  <a:pt x="2771033" y="170772"/>
                  <a:pt x="2770359" y="165251"/>
                </a:cubicBezTo>
                <a:lnTo>
                  <a:pt x="2770359" y="236708"/>
                </a:lnTo>
                <a:cubicBezTo>
                  <a:pt x="2770359" y="256555"/>
                  <a:pt x="2769413" y="271684"/>
                  <a:pt x="2767520" y="282095"/>
                </a:cubicBezTo>
                <a:cubicBezTo>
                  <a:pt x="2765627" y="292506"/>
                  <a:pt x="2762809" y="299931"/>
                  <a:pt x="2759066" y="304369"/>
                </a:cubicBezTo>
                <a:cubicBezTo>
                  <a:pt x="2755323" y="308807"/>
                  <a:pt x="2750620" y="305487"/>
                  <a:pt x="2744955" y="294410"/>
                </a:cubicBezTo>
                <a:cubicBezTo>
                  <a:pt x="2739291" y="283332"/>
                  <a:pt x="2737581" y="273387"/>
                  <a:pt x="2739825" y="264575"/>
                </a:cubicBezTo>
                <a:cubicBezTo>
                  <a:pt x="2742069" y="255763"/>
                  <a:pt x="2743873" y="242760"/>
                  <a:pt x="2745235" y="225566"/>
                </a:cubicBezTo>
                <a:cubicBezTo>
                  <a:pt x="2746597" y="208372"/>
                  <a:pt x="2747716" y="186919"/>
                  <a:pt x="2748591" y="161207"/>
                </a:cubicBezTo>
                <a:cubicBezTo>
                  <a:pt x="2743557" y="175518"/>
                  <a:pt x="2736011" y="188848"/>
                  <a:pt x="2725951" y="201195"/>
                </a:cubicBezTo>
                <a:cubicBezTo>
                  <a:pt x="2715891" y="213541"/>
                  <a:pt x="2702078" y="224135"/>
                  <a:pt x="2684511" y="232976"/>
                </a:cubicBezTo>
                <a:cubicBezTo>
                  <a:pt x="2666945" y="241817"/>
                  <a:pt x="2664783" y="239024"/>
                  <a:pt x="2678026" y="224598"/>
                </a:cubicBezTo>
                <a:cubicBezTo>
                  <a:pt x="2691269" y="210172"/>
                  <a:pt x="2704100" y="193200"/>
                  <a:pt x="2716519" y="173683"/>
                </a:cubicBezTo>
                <a:cubicBezTo>
                  <a:pt x="2728937" y="154166"/>
                  <a:pt x="2736480" y="141460"/>
                  <a:pt x="2739148" y="135567"/>
                </a:cubicBezTo>
                <a:cubicBezTo>
                  <a:pt x="2735290" y="137330"/>
                  <a:pt x="2729737" y="138671"/>
                  <a:pt x="2722488" y="139589"/>
                </a:cubicBezTo>
                <a:cubicBezTo>
                  <a:pt x="2715239" y="140507"/>
                  <a:pt x="2707205" y="138585"/>
                  <a:pt x="2698385" y="133824"/>
                </a:cubicBezTo>
                <a:cubicBezTo>
                  <a:pt x="2689566" y="129063"/>
                  <a:pt x="2691076" y="125457"/>
                  <a:pt x="2702913" y="123005"/>
                </a:cubicBezTo>
                <a:cubicBezTo>
                  <a:pt x="2714751" y="120552"/>
                  <a:pt x="2729532" y="116501"/>
                  <a:pt x="2747257" y="110851"/>
                </a:cubicBezTo>
                <a:lnTo>
                  <a:pt x="2747257" y="59893"/>
                </a:lnTo>
                <a:cubicBezTo>
                  <a:pt x="2747257" y="48063"/>
                  <a:pt x="2745006" y="37218"/>
                  <a:pt x="2740503" y="27359"/>
                </a:cubicBezTo>
                <a:cubicBezTo>
                  <a:pt x="2736000" y="17500"/>
                  <a:pt x="2737158" y="13051"/>
                  <a:pt x="2743977" y="14012"/>
                </a:cubicBezTo>
                <a:close/>
                <a:moveTo>
                  <a:pt x="2912287" y="11375"/>
                </a:moveTo>
                <a:cubicBezTo>
                  <a:pt x="2914017" y="11251"/>
                  <a:pt x="2916260" y="11484"/>
                  <a:pt x="2919017" y="12076"/>
                </a:cubicBezTo>
                <a:cubicBezTo>
                  <a:pt x="2930044" y="14442"/>
                  <a:pt x="2938394" y="17518"/>
                  <a:pt x="2944066" y="21304"/>
                </a:cubicBezTo>
                <a:cubicBezTo>
                  <a:pt x="2949737" y="25090"/>
                  <a:pt x="2951218" y="29732"/>
                  <a:pt x="2948507" y="35232"/>
                </a:cubicBezTo>
                <a:cubicBezTo>
                  <a:pt x="2945797" y="40731"/>
                  <a:pt x="2944851" y="63321"/>
                  <a:pt x="2945668" y="103000"/>
                </a:cubicBezTo>
                <a:cubicBezTo>
                  <a:pt x="2954086" y="101279"/>
                  <a:pt x="2962711" y="99275"/>
                  <a:pt x="2971545" y="96988"/>
                </a:cubicBezTo>
                <a:cubicBezTo>
                  <a:pt x="2980378" y="94701"/>
                  <a:pt x="2988197" y="96880"/>
                  <a:pt x="2995002" y="103527"/>
                </a:cubicBezTo>
                <a:cubicBezTo>
                  <a:pt x="3001806" y="110174"/>
                  <a:pt x="2999917" y="114920"/>
                  <a:pt x="2989334" y="117767"/>
                </a:cubicBezTo>
                <a:cubicBezTo>
                  <a:pt x="2978751" y="120613"/>
                  <a:pt x="2964246" y="123241"/>
                  <a:pt x="2945819" y="125650"/>
                </a:cubicBezTo>
                <a:cubicBezTo>
                  <a:pt x="2945819" y="146056"/>
                  <a:pt x="2946034" y="167165"/>
                  <a:pt x="2946464" y="188977"/>
                </a:cubicBezTo>
                <a:cubicBezTo>
                  <a:pt x="2946894" y="210788"/>
                  <a:pt x="2947794" y="231829"/>
                  <a:pt x="2949163" y="252099"/>
                </a:cubicBezTo>
                <a:cubicBezTo>
                  <a:pt x="2950533" y="272369"/>
                  <a:pt x="2946303" y="288609"/>
                  <a:pt x="2936472" y="300820"/>
                </a:cubicBezTo>
                <a:cubicBezTo>
                  <a:pt x="2926642" y="313030"/>
                  <a:pt x="2919963" y="315472"/>
                  <a:pt x="2916436" y="308144"/>
                </a:cubicBezTo>
                <a:cubicBezTo>
                  <a:pt x="2912908" y="300816"/>
                  <a:pt x="2908337" y="294341"/>
                  <a:pt x="2902723" y="288720"/>
                </a:cubicBezTo>
                <a:cubicBezTo>
                  <a:pt x="2897109" y="283099"/>
                  <a:pt x="2891164" y="276836"/>
                  <a:pt x="2884891" y="269931"/>
                </a:cubicBezTo>
                <a:cubicBezTo>
                  <a:pt x="2878617" y="263026"/>
                  <a:pt x="2880538" y="260929"/>
                  <a:pt x="2890655" y="263639"/>
                </a:cubicBezTo>
                <a:cubicBezTo>
                  <a:pt x="2900772" y="266349"/>
                  <a:pt x="2908340" y="267704"/>
                  <a:pt x="2913360" y="267704"/>
                </a:cubicBezTo>
                <a:cubicBezTo>
                  <a:pt x="2917131" y="267704"/>
                  <a:pt x="2919633" y="263438"/>
                  <a:pt x="2920867" y="254906"/>
                </a:cubicBezTo>
                <a:cubicBezTo>
                  <a:pt x="2922100" y="246373"/>
                  <a:pt x="2922491" y="240182"/>
                  <a:pt x="2922039" y="236332"/>
                </a:cubicBezTo>
                <a:cubicBezTo>
                  <a:pt x="2921587" y="232481"/>
                  <a:pt x="2921361" y="196642"/>
                  <a:pt x="2921361" y="128812"/>
                </a:cubicBezTo>
                <a:cubicBezTo>
                  <a:pt x="2909072" y="130619"/>
                  <a:pt x="2901005" y="131523"/>
                  <a:pt x="2897162" y="131523"/>
                </a:cubicBezTo>
                <a:cubicBezTo>
                  <a:pt x="2893821" y="131523"/>
                  <a:pt x="2888020" y="128798"/>
                  <a:pt x="2879760" y="123349"/>
                </a:cubicBezTo>
                <a:cubicBezTo>
                  <a:pt x="2871500" y="117899"/>
                  <a:pt x="2872346" y="115175"/>
                  <a:pt x="2882299" y="115175"/>
                </a:cubicBezTo>
                <a:cubicBezTo>
                  <a:pt x="2889167" y="115175"/>
                  <a:pt x="2902188" y="113189"/>
                  <a:pt x="2921361" y="109216"/>
                </a:cubicBezTo>
                <a:lnTo>
                  <a:pt x="2920028" y="72240"/>
                </a:lnTo>
                <a:cubicBezTo>
                  <a:pt x="2919153" y="47948"/>
                  <a:pt x="2916009" y="31256"/>
                  <a:pt x="2910595" y="22164"/>
                </a:cubicBezTo>
                <a:cubicBezTo>
                  <a:pt x="2906535" y="15345"/>
                  <a:pt x="2907099" y="11749"/>
                  <a:pt x="2912287" y="11375"/>
                </a:cubicBezTo>
                <a:close/>
                <a:moveTo>
                  <a:pt x="6255007" y="8319"/>
                </a:moveTo>
                <a:cubicBezTo>
                  <a:pt x="6256828" y="8273"/>
                  <a:pt x="6259027" y="8668"/>
                  <a:pt x="6261604" y="9505"/>
                </a:cubicBezTo>
                <a:cubicBezTo>
                  <a:pt x="6271915" y="12854"/>
                  <a:pt x="6280264" y="17532"/>
                  <a:pt x="6286653" y="23541"/>
                </a:cubicBezTo>
                <a:cubicBezTo>
                  <a:pt x="6293042" y="29549"/>
                  <a:pt x="6293816" y="34224"/>
                  <a:pt x="6288976" y="37566"/>
                </a:cubicBezTo>
                <a:cubicBezTo>
                  <a:pt x="6284136" y="40907"/>
                  <a:pt x="6278888" y="47801"/>
                  <a:pt x="6273231" y="58248"/>
                </a:cubicBezTo>
                <a:cubicBezTo>
                  <a:pt x="6267574" y="68695"/>
                  <a:pt x="6260844" y="80651"/>
                  <a:pt x="6253043" y="94116"/>
                </a:cubicBezTo>
                <a:cubicBezTo>
                  <a:pt x="6259912" y="93743"/>
                  <a:pt x="6270273" y="92266"/>
                  <a:pt x="6284126" y="89685"/>
                </a:cubicBezTo>
                <a:cubicBezTo>
                  <a:pt x="6297978" y="87104"/>
                  <a:pt x="6306905" y="84404"/>
                  <a:pt x="6310906" y="81586"/>
                </a:cubicBezTo>
                <a:cubicBezTo>
                  <a:pt x="6314906" y="78769"/>
                  <a:pt x="6320554" y="78561"/>
                  <a:pt x="6327846" y="80963"/>
                </a:cubicBezTo>
                <a:cubicBezTo>
                  <a:pt x="6335138" y="83365"/>
                  <a:pt x="6342939" y="87208"/>
                  <a:pt x="6351248" y="92492"/>
                </a:cubicBezTo>
                <a:cubicBezTo>
                  <a:pt x="6359558" y="97777"/>
                  <a:pt x="6361466" y="102738"/>
                  <a:pt x="6356970" y="107377"/>
                </a:cubicBezTo>
                <a:cubicBezTo>
                  <a:pt x="6352475" y="112016"/>
                  <a:pt x="6350668" y="125754"/>
                  <a:pt x="6351550" y="148591"/>
                </a:cubicBezTo>
                <a:cubicBezTo>
                  <a:pt x="6352432" y="171428"/>
                  <a:pt x="6351958" y="194702"/>
                  <a:pt x="6350130" y="218414"/>
                </a:cubicBezTo>
                <a:cubicBezTo>
                  <a:pt x="6348302" y="242125"/>
                  <a:pt x="6344799" y="259864"/>
                  <a:pt x="6339622" y="271630"/>
                </a:cubicBezTo>
                <a:cubicBezTo>
                  <a:pt x="6334446" y="283396"/>
                  <a:pt x="6326024" y="293581"/>
                  <a:pt x="6314358" y="302185"/>
                </a:cubicBezTo>
                <a:cubicBezTo>
                  <a:pt x="6302693" y="310790"/>
                  <a:pt x="6295018" y="310306"/>
                  <a:pt x="6291332" y="300734"/>
                </a:cubicBezTo>
                <a:cubicBezTo>
                  <a:pt x="6287646" y="291161"/>
                  <a:pt x="6280314" y="280335"/>
                  <a:pt x="6269338" y="268253"/>
                </a:cubicBezTo>
                <a:cubicBezTo>
                  <a:pt x="6258360" y="256171"/>
                  <a:pt x="6259378" y="252403"/>
                  <a:pt x="6272392" y="256949"/>
                </a:cubicBezTo>
                <a:cubicBezTo>
                  <a:pt x="6285406" y="261495"/>
                  <a:pt x="6294136" y="263747"/>
                  <a:pt x="6298580" y="263704"/>
                </a:cubicBezTo>
                <a:cubicBezTo>
                  <a:pt x="6303026" y="263661"/>
                  <a:pt x="6307998" y="257279"/>
                  <a:pt x="6313498" y="244559"/>
                </a:cubicBezTo>
                <a:cubicBezTo>
                  <a:pt x="6318998" y="231840"/>
                  <a:pt x="6322192" y="210118"/>
                  <a:pt x="6323080" y="179394"/>
                </a:cubicBezTo>
                <a:cubicBezTo>
                  <a:pt x="6323970" y="148670"/>
                  <a:pt x="6323027" y="128059"/>
                  <a:pt x="6320252" y="117562"/>
                </a:cubicBezTo>
                <a:cubicBezTo>
                  <a:pt x="6317478" y="107065"/>
                  <a:pt x="6309064" y="103168"/>
                  <a:pt x="6295010" y="105872"/>
                </a:cubicBezTo>
                <a:cubicBezTo>
                  <a:pt x="6280956" y="108575"/>
                  <a:pt x="6271026" y="110826"/>
                  <a:pt x="6265218" y="112626"/>
                </a:cubicBezTo>
                <a:cubicBezTo>
                  <a:pt x="6259410" y="114426"/>
                  <a:pt x="6252570" y="112622"/>
                  <a:pt x="6244697" y="107216"/>
                </a:cubicBezTo>
                <a:cubicBezTo>
                  <a:pt x="6235950" y="120897"/>
                  <a:pt x="6224327" y="131967"/>
                  <a:pt x="6209829" y="140428"/>
                </a:cubicBezTo>
                <a:cubicBezTo>
                  <a:pt x="6195331" y="148889"/>
                  <a:pt x="6193976" y="144400"/>
                  <a:pt x="6205764" y="126962"/>
                </a:cubicBezTo>
                <a:cubicBezTo>
                  <a:pt x="6217551" y="109525"/>
                  <a:pt x="6228127" y="90144"/>
                  <a:pt x="6237491" y="68820"/>
                </a:cubicBezTo>
                <a:cubicBezTo>
                  <a:pt x="6246856" y="47496"/>
                  <a:pt x="6250638" y="31442"/>
                  <a:pt x="6248838" y="20658"/>
                </a:cubicBezTo>
                <a:cubicBezTo>
                  <a:pt x="6247488" y="12571"/>
                  <a:pt x="6249544" y="8457"/>
                  <a:pt x="6255007" y="8319"/>
                </a:cubicBezTo>
                <a:close/>
                <a:moveTo>
                  <a:pt x="836392" y="7193"/>
                </a:moveTo>
                <a:cubicBezTo>
                  <a:pt x="845899" y="7193"/>
                  <a:pt x="853926" y="8204"/>
                  <a:pt x="860473" y="10226"/>
                </a:cubicBezTo>
                <a:cubicBezTo>
                  <a:pt x="867019" y="12248"/>
                  <a:pt x="872529" y="16070"/>
                  <a:pt x="877004" y="21691"/>
                </a:cubicBezTo>
                <a:cubicBezTo>
                  <a:pt x="881478" y="27312"/>
                  <a:pt x="881463" y="34174"/>
                  <a:pt x="876961" y="42276"/>
                </a:cubicBezTo>
                <a:cubicBezTo>
                  <a:pt x="911004" y="38792"/>
                  <a:pt x="932120" y="34995"/>
                  <a:pt x="940308" y="30887"/>
                </a:cubicBezTo>
                <a:cubicBezTo>
                  <a:pt x="948496" y="26778"/>
                  <a:pt x="957799" y="27585"/>
                  <a:pt x="968218" y="33307"/>
                </a:cubicBezTo>
                <a:cubicBezTo>
                  <a:pt x="978636" y="39028"/>
                  <a:pt x="987179" y="45872"/>
                  <a:pt x="993848" y="53838"/>
                </a:cubicBezTo>
                <a:cubicBezTo>
                  <a:pt x="1000515" y="61804"/>
                  <a:pt x="998006" y="66597"/>
                  <a:pt x="986319" y="68218"/>
                </a:cubicBezTo>
                <a:cubicBezTo>
                  <a:pt x="974632" y="69838"/>
                  <a:pt x="961782" y="74495"/>
                  <a:pt x="947772" y="82189"/>
                </a:cubicBezTo>
                <a:cubicBezTo>
                  <a:pt x="933762" y="89882"/>
                  <a:pt x="928782" y="88473"/>
                  <a:pt x="932834" y="77962"/>
                </a:cubicBezTo>
                <a:cubicBezTo>
                  <a:pt x="936885" y="67451"/>
                  <a:pt x="939807" y="60474"/>
                  <a:pt x="941599" y="57032"/>
                </a:cubicBezTo>
                <a:cubicBezTo>
                  <a:pt x="943392" y="53591"/>
                  <a:pt x="942516" y="51870"/>
                  <a:pt x="938975" y="51870"/>
                </a:cubicBezTo>
                <a:cubicBezTo>
                  <a:pt x="933110" y="51870"/>
                  <a:pt x="916285" y="54111"/>
                  <a:pt x="888501" y="58592"/>
                </a:cubicBezTo>
                <a:cubicBezTo>
                  <a:pt x="860717" y="63073"/>
                  <a:pt x="837428" y="66450"/>
                  <a:pt x="818635" y="68723"/>
                </a:cubicBezTo>
                <a:cubicBezTo>
                  <a:pt x="799842" y="70996"/>
                  <a:pt x="787355" y="71681"/>
                  <a:pt x="781175" y="70778"/>
                </a:cubicBezTo>
                <a:cubicBezTo>
                  <a:pt x="775411" y="88344"/>
                  <a:pt x="767817" y="101734"/>
                  <a:pt x="758396" y="110948"/>
                </a:cubicBezTo>
                <a:cubicBezTo>
                  <a:pt x="748974" y="120162"/>
                  <a:pt x="742507" y="120007"/>
                  <a:pt x="738993" y="110486"/>
                </a:cubicBezTo>
                <a:cubicBezTo>
                  <a:pt x="735480" y="100964"/>
                  <a:pt x="736254" y="92689"/>
                  <a:pt x="741316" y="85663"/>
                </a:cubicBezTo>
                <a:cubicBezTo>
                  <a:pt x="746379" y="78636"/>
                  <a:pt x="751104" y="71344"/>
                  <a:pt x="755491" y="63787"/>
                </a:cubicBezTo>
                <a:cubicBezTo>
                  <a:pt x="759880" y="56229"/>
                  <a:pt x="764939" y="48278"/>
                  <a:pt x="770667" y="39932"/>
                </a:cubicBezTo>
                <a:cubicBezTo>
                  <a:pt x="776396" y="31586"/>
                  <a:pt x="781089" y="36411"/>
                  <a:pt x="784745" y="54408"/>
                </a:cubicBezTo>
                <a:cubicBezTo>
                  <a:pt x="797910" y="54494"/>
                  <a:pt x="824095" y="51770"/>
                  <a:pt x="863301" y="46234"/>
                </a:cubicBezTo>
                <a:cubicBezTo>
                  <a:pt x="850567" y="38361"/>
                  <a:pt x="840186" y="29886"/>
                  <a:pt x="832154" y="20809"/>
                </a:cubicBezTo>
                <a:cubicBezTo>
                  <a:pt x="824124" y="11732"/>
                  <a:pt x="825536" y="7193"/>
                  <a:pt x="836392" y="7193"/>
                </a:cubicBezTo>
                <a:close/>
                <a:moveTo>
                  <a:pt x="491047" y="3495"/>
                </a:moveTo>
                <a:cubicBezTo>
                  <a:pt x="492860" y="3802"/>
                  <a:pt x="495015" y="4497"/>
                  <a:pt x="497507" y="5580"/>
                </a:cubicBezTo>
                <a:cubicBezTo>
                  <a:pt x="507481" y="9910"/>
                  <a:pt x="514479" y="14051"/>
                  <a:pt x="518502" y="18002"/>
                </a:cubicBezTo>
                <a:cubicBezTo>
                  <a:pt x="522524" y="21953"/>
                  <a:pt x="522134" y="26316"/>
                  <a:pt x="517330" y="31091"/>
                </a:cubicBezTo>
                <a:cubicBezTo>
                  <a:pt x="512525" y="35866"/>
                  <a:pt x="505033" y="44090"/>
                  <a:pt x="494851" y="55763"/>
                </a:cubicBezTo>
                <a:cubicBezTo>
                  <a:pt x="516089" y="55849"/>
                  <a:pt x="529859" y="53623"/>
                  <a:pt x="536162" y="49084"/>
                </a:cubicBezTo>
                <a:cubicBezTo>
                  <a:pt x="542464" y="44546"/>
                  <a:pt x="549290" y="44205"/>
                  <a:pt x="556640" y="48063"/>
                </a:cubicBezTo>
                <a:cubicBezTo>
                  <a:pt x="563989" y="51920"/>
                  <a:pt x="570600" y="56566"/>
                  <a:pt x="576472" y="62001"/>
                </a:cubicBezTo>
                <a:cubicBezTo>
                  <a:pt x="582344" y="67436"/>
                  <a:pt x="581484" y="72993"/>
                  <a:pt x="573891" y="78672"/>
                </a:cubicBezTo>
                <a:cubicBezTo>
                  <a:pt x="566298" y="84351"/>
                  <a:pt x="559601" y="91427"/>
                  <a:pt x="553801" y="99902"/>
                </a:cubicBezTo>
                <a:cubicBezTo>
                  <a:pt x="547999" y="108378"/>
                  <a:pt x="539148" y="118882"/>
                  <a:pt x="527246" y="131415"/>
                </a:cubicBezTo>
                <a:cubicBezTo>
                  <a:pt x="555066" y="149885"/>
                  <a:pt x="579606" y="164215"/>
                  <a:pt x="600865" y="174403"/>
                </a:cubicBezTo>
                <a:cubicBezTo>
                  <a:pt x="622124" y="184592"/>
                  <a:pt x="641713" y="191691"/>
                  <a:pt x="659631" y="195699"/>
                </a:cubicBezTo>
                <a:cubicBezTo>
                  <a:pt x="677549" y="199707"/>
                  <a:pt x="680084" y="203955"/>
                  <a:pt x="667235" y="208444"/>
                </a:cubicBezTo>
                <a:cubicBezTo>
                  <a:pt x="654386" y="212932"/>
                  <a:pt x="639275" y="215854"/>
                  <a:pt x="621902" y="217209"/>
                </a:cubicBezTo>
                <a:cubicBezTo>
                  <a:pt x="604528" y="218564"/>
                  <a:pt x="588883" y="212771"/>
                  <a:pt x="574966" y="199829"/>
                </a:cubicBezTo>
                <a:cubicBezTo>
                  <a:pt x="561049" y="186887"/>
                  <a:pt x="539836" y="169065"/>
                  <a:pt x="511328" y="146365"/>
                </a:cubicBezTo>
                <a:cubicBezTo>
                  <a:pt x="490319" y="168291"/>
                  <a:pt x="469276" y="185212"/>
                  <a:pt x="448195" y="197129"/>
                </a:cubicBezTo>
                <a:cubicBezTo>
                  <a:pt x="427115" y="209046"/>
                  <a:pt x="406874" y="216610"/>
                  <a:pt x="387471" y="219822"/>
                </a:cubicBezTo>
                <a:cubicBezTo>
                  <a:pt x="368069" y="223035"/>
                  <a:pt x="366051" y="220457"/>
                  <a:pt x="381417" y="212090"/>
                </a:cubicBezTo>
                <a:cubicBezTo>
                  <a:pt x="396782" y="203722"/>
                  <a:pt x="414460" y="193096"/>
                  <a:pt x="434450" y="180211"/>
                </a:cubicBezTo>
                <a:cubicBezTo>
                  <a:pt x="454440" y="167327"/>
                  <a:pt x="473621" y="151326"/>
                  <a:pt x="491991" y="132211"/>
                </a:cubicBezTo>
                <a:cubicBezTo>
                  <a:pt x="478812" y="121470"/>
                  <a:pt x="467867" y="113985"/>
                  <a:pt x="459154" y="109754"/>
                </a:cubicBezTo>
                <a:lnTo>
                  <a:pt x="454626" y="105404"/>
                </a:lnTo>
                <a:lnTo>
                  <a:pt x="439949" y="115882"/>
                </a:lnTo>
                <a:cubicBezTo>
                  <a:pt x="434412" y="119243"/>
                  <a:pt x="428750" y="122101"/>
                  <a:pt x="422964" y="124456"/>
                </a:cubicBezTo>
                <a:cubicBezTo>
                  <a:pt x="411391" y="129167"/>
                  <a:pt x="410674" y="125858"/>
                  <a:pt x="420812" y="114529"/>
                </a:cubicBezTo>
                <a:cubicBezTo>
                  <a:pt x="430951" y="103201"/>
                  <a:pt x="441351" y="91090"/>
                  <a:pt x="452013" y="78199"/>
                </a:cubicBezTo>
                <a:cubicBezTo>
                  <a:pt x="462675" y="65307"/>
                  <a:pt x="470877" y="52935"/>
                  <a:pt x="476621" y="41083"/>
                </a:cubicBezTo>
                <a:cubicBezTo>
                  <a:pt x="482365" y="29230"/>
                  <a:pt x="484788" y="19267"/>
                  <a:pt x="483891" y="11194"/>
                </a:cubicBezTo>
                <a:cubicBezTo>
                  <a:pt x="483220" y="5139"/>
                  <a:pt x="485604" y="2572"/>
                  <a:pt x="491047" y="3495"/>
                </a:cubicBezTo>
                <a:close/>
                <a:moveTo>
                  <a:pt x="129097" y="3495"/>
                </a:moveTo>
                <a:cubicBezTo>
                  <a:pt x="130910" y="3802"/>
                  <a:pt x="133065" y="4497"/>
                  <a:pt x="135558" y="5580"/>
                </a:cubicBezTo>
                <a:cubicBezTo>
                  <a:pt x="145531" y="9910"/>
                  <a:pt x="152529" y="14051"/>
                  <a:pt x="156552" y="18002"/>
                </a:cubicBezTo>
                <a:cubicBezTo>
                  <a:pt x="160575" y="21953"/>
                  <a:pt x="160183" y="26316"/>
                  <a:pt x="155380" y="31091"/>
                </a:cubicBezTo>
                <a:cubicBezTo>
                  <a:pt x="150575" y="35866"/>
                  <a:pt x="143082" y="44090"/>
                  <a:pt x="132901" y="55763"/>
                </a:cubicBezTo>
                <a:cubicBezTo>
                  <a:pt x="154139" y="55849"/>
                  <a:pt x="167909" y="53623"/>
                  <a:pt x="174212" y="49084"/>
                </a:cubicBezTo>
                <a:cubicBezTo>
                  <a:pt x="180514" y="44546"/>
                  <a:pt x="187340" y="44205"/>
                  <a:pt x="194690" y="48063"/>
                </a:cubicBezTo>
                <a:cubicBezTo>
                  <a:pt x="202039" y="51920"/>
                  <a:pt x="208650" y="56566"/>
                  <a:pt x="214522" y="62001"/>
                </a:cubicBezTo>
                <a:cubicBezTo>
                  <a:pt x="220394" y="67436"/>
                  <a:pt x="219534" y="72993"/>
                  <a:pt x="211941" y="78672"/>
                </a:cubicBezTo>
                <a:cubicBezTo>
                  <a:pt x="204347" y="84351"/>
                  <a:pt x="197651" y="91427"/>
                  <a:pt x="191850" y="99902"/>
                </a:cubicBezTo>
                <a:cubicBezTo>
                  <a:pt x="186050" y="108378"/>
                  <a:pt x="177198" y="118882"/>
                  <a:pt x="165296" y="131415"/>
                </a:cubicBezTo>
                <a:cubicBezTo>
                  <a:pt x="193115" y="149885"/>
                  <a:pt x="217655" y="164215"/>
                  <a:pt x="238915" y="174403"/>
                </a:cubicBezTo>
                <a:cubicBezTo>
                  <a:pt x="260174" y="184592"/>
                  <a:pt x="279763" y="191691"/>
                  <a:pt x="297681" y="195699"/>
                </a:cubicBezTo>
                <a:cubicBezTo>
                  <a:pt x="315599" y="199707"/>
                  <a:pt x="318134" y="203955"/>
                  <a:pt x="305285" y="208444"/>
                </a:cubicBezTo>
                <a:cubicBezTo>
                  <a:pt x="292436" y="212932"/>
                  <a:pt x="277325" y="215854"/>
                  <a:pt x="259952" y="217209"/>
                </a:cubicBezTo>
                <a:cubicBezTo>
                  <a:pt x="242578" y="218564"/>
                  <a:pt x="226934" y="212771"/>
                  <a:pt x="213017" y="199829"/>
                </a:cubicBezTo>
                <a:cubicBezTo>
                  <a:pt x="199099" y="186887"/>
                  <a:pt x="177886" y="169065"/>
                  <a:pt x="149378" y="146365"/>
                </a:cubicBezTo>
                <a:cubicBezTo>
                  <a:pt x="128370" y="168291"/>
                  <a:pt x="107325" y="185212"/>
                  <a:pt x="86246" y="197129"/>
                </a:cubicBezTo>
                <a:cubicBezTo>
                  <a:pt x="65165" y="209046"/>
                  <a:pt x="44924" y="216610"/>
                  <a:pt x="25522" y="219822"/>
                </a:cubicBezTo>
                <a:cubicBezTo>
                  <a:pt x="6119" y="223035"/>
                  <a:pt x="4102" y="220457"/>
                  <a:pt x="19467" y="212090"/>
                </a:cubicBezTo>
                <a:cubicBezTo>
                  <a:pt x="34832" y="203722"/>
                  <a:pt x="52510" y="193096"/>
                  <a:pt x="72500" y="180211"/>
                </a:cubicBezTo>
                <a:cubicBezTo>
                  <a:pt x="92491" y="167327"/>
                  <a:pt x="111670" y="151326"/>
                  <a:pt x="130040" y="132211"/>
                </a:cubicBezTo>
                <a:cubicBezTo>
                  <a:pt x="116861" y="121470"/>
                  <a:pt x="105916" y="113985"/>
                  <a:pt x="97205" y="109754"/>
                </a:cubicBezTo>
                <a:lnTo>
                  <a:pt x="92676" y="105404"/>
                </a:lnTo>
                <a:lnTo>
                  <a:pt x="77999" y="115882"/>
                </a:lnTo>
                <a:cubicBezTo>
                  <a:pt x="72461" y="119243"/>
                  <a:pt x="66800" y="122101"/>
                  <a:pt x="61014" y="124456"/>
                </a:cubicBezTo>
                <a:cubicBezTo>
                  <a:pt x="49441" y="129167"/>
                  <a:pt x="48724" y="125858"/>
                  <a:pt x="58863" y="114529"/>
                </a:cubicBezTo>
                <a:cubicBezTo>
                  <a:pt x="69001" y="103201"/>
                  <a:pt x="79402" y="91090"/>
                  <a:pt x="90064" y="78199"/>
                </a:cubicBezTo>
                <a:cubicBezTo>
                  <a:pt x="100725" y="65307"/>
                  <a:pt x="108928" y="52935"/>
                  <a:pt x="114671" y="41083"/>
                </a:cubicBezTo>
                <a:cubicBezTo>
                  <a:pt x="120415" y="29230"/>
                  <a:pt x="122839" y="19267"/>
                  <a:pt x="121942" y="11194"/>
                </a:cubicBezTo>
                <a:cubicBezTo>
                  <a:pt x="121270" y="5139"/>
                  <a:pt x="123655" y="2572"/>
                  <a:pt x="129097" y="3495"/>
                </a:cubicBezTo>
                <a:close/>
                <a:moveTo>
                  <a:pt x="5478884" y="2582"/>
                </a:moveTo>
                <a:cubicBezTo>
                  <a:pt x="5480857" y="2917"/>
                  <a:pt x="5483197" y="3680"/>
                  <a:pt x="5485904" y="4870"/>
                </a:cubicBezTo>
                <a:cubicBezTo>
                  <a:pt x="5496731" y="9631"/>
                  <a:pt x="5503732" y="13524"/>
                  <a:pt x="5506909" y="16550"/>
                </a:cubicBezTo>
                <a:cubicBezTo>
                  <a:pt x="5510085" y="19576"/>
                  <a:pt x="5509225" y="23770"/>
                  <a:pt x="5504327" y="29134"/>
                </a:cubicBezTo>
                <a:cubicBezTo>
                  <a:pt x="5499430" y="34497"/>
                  <a:pt x="5491532" y="42922"/>
                  <a:pt x="5480634" y="54408"/>
                </a:cubicBezTo>
                <a:cubicBezTo>
                  <a:pt x="5502617" y="50163"/>
                  <a:pt x="5520908" y="46213"/>
                  <a:pt x="5535506" y="42556"/>
                </a:cubicBezTo>
                <a:cubicBezTo>
                  <a:pt x="5550105" y="38899"/>
                  <a:pt x="5560828" y="35687"/>
                  <a:pt x="5567675" y="32919"/>
                </a:cubicBezTo>
                <a:cubicBezTo>
                  <a:pt x="5574523" y="30152"/>
                  <a:pt x="5583098" y="31647"/>
                  <a:pt x="5593402" y="37404"/>
                </a:cubicBezTo>
                <a:cubicBezTo>
                  <a:pt x="5603705" y="43162"/>
                  <a:pt x="5604128" y="48106"/>
                  <a:pt x="5594671" y="52236"/>
                </a:cubicBezTo>
                <a:cubicBezTo>
                  <a:pt x="5585213" y="56366"/>
                  <a:pt x="5563843" y="61119"/>
                  <a:pt x="5530559" y="66497"/>
                </a:cubicBezTo>
                <a:cubicBezTo>
                  <a:pt x="5543164" y="73481"/>
                  <a:pt x="5548567" y="78998"/>
                  <a:pt x="5546767" y="83049"/>
                </a:cubicBezTo>
                <a:cubicBezTo>
                  <a:pt x="5544967" y="87100"/>
                  <a:pt x="5544398" y="92854"/>
                  <a:pt x="5545057" y="100311"/>
                </a:cubicBezTo>
                <a:cubicBezTo>
                  <a:pt x="5553131" y="98691"/>
                  <a:pt x="5562635" y="96712"/>
                  <a:pt x="5573569" y="94374"/>
                </a:cubicBezTo>
                <a:cubicBezTo>
                  <a:pt x="5584503" y="92037"/>
                  <a:pt x="5593118" y="94141"/>
                  <a:pt x="5599413" y="100688"/>
                </a:cubicBezTo>
                <a:cubicBezTo>
                  <a:pt x="5605709" y="107234"/>
                  <a:pt x="5604734" y="111973"/>
                  <a:pt x="5596488" y="114906"/>
                </a:cubicBezTo>
                <a:cubicBezTo>
                  <a:pt x="5588243" y="117839"/>
                  <a:pt x="5571221" y="120552"/>
                  <a:pt x="5545423" y="123048"/>
                </a:cubicBezTo>
                <a:lnTo>
                  <a:pt x="5545423" y="159701"/>
                </a:lnTo>
                <a:cubicBezTo>
                  <a:pt x="5558071" y="158898"/>
                  <a:pt x="5574949" y="156672"/>
                  <a:pt x="5596058" y="153022"/>
                </a:cubicBezTo>
                <a:cubicBezTo>
                  <a:pt x="5617167" y="149373"/>
                  <a:pt x="5631457" y="148512"/>
                  <a:pt x="5638928" y="150441"/>
                </a:cubicBezTo>
                <a:cubicBezTo>
                  <a:pt x="5646400" y="152370"/>
                  <a:pt x="5653379" y="156023"/>
                  <a:pt x="5659868" y="161400"/>
                </a:cubicBezTo>
                <a:cubicBezTo>
                  <a:pt x="5666358" y="166778"/>
                  <a:pt x="5668064" y="171241"/>
                  <a:pt x="5664988" y="174791"/>
                </a:cubicBezTo>
                <a:cubicBezTo>
                  <a:pt x="5661912" y="178340"/>
                  <a:pt x="5655527" y="179889"/>
                  <a:pt x="5645833" y="179437"/>
                </a:cubicBezTo>
                <a:cubicBezTo>
                  <a:pt x="5636139" y="178985"/>
                  <a:pt x="5624236" y="178759"/>
                  <a:pt x="5610126" y="178759"/>
                </a:cubicBezTo>
                <a:cubicBezTo>
                  <a:pt x="5595857" y="178759"/>
                  <a:pt x="5574246" y="179584"/>
                  <a:pt x="5545294" y="181233"/>
                </a:cubicBezTo>
                <a:cubicBezTo>
                  <a:pt x="5544433" y="228599"/>
                  <a:pt x="5542153" y="263377"/>
                  <a:pt x="5538453" y="285569"/>
                </a:cubicBezTo>
                <a:cubicBezTo>
                  <a:pt x="5534753" y="307760"/>
                  <a:pt x="5530262" y="320028"/>
                  <a:pt x="5524977" y="322373"/>
                </a:cubicBezTo>
                <a:cubicBezTo>
                  <a:pt x="5519693" y="324718"/>
                  <a:pt x="5516803" y="314618"/>
                  <a:pt x="5516309" y="292076"/>
                </a:cubicBezTo>
                <a:cubicBezTo>
                  <a:pt x="5515814" y="269533"/>
                  <a:pt x="5516011" y="233560"/>
                  <a:pt x="5516900" y="184158"/>
                </a:cubicBezTo>
                <a:cubicBezTo>
                  <a:pt x="5488592" y="188661"/>
                  <a:pt x="5465243" y="192483"/>
                  <a:pt x="5446852" y="195623"/>
                </a:cubicBezTo>
                <a:cubicBezTo>
                  <a:pt x="5428461" y="198764"/>
                  <a:pt x="5413049" y="202137"/>
                  <a:pt x="5400615" y="205744"/>
                </a:cubicBezTo>
                <a:cubicBezTo>
                  <a:pt x="5388183" y="209351"/>
                  <a:pt x="5378650" y="210172"/>
                  <a:pt x="5372017" y="208207"/>
                </a:cubicBezTo>
                <a:cubicBezTo>
                  <a:pt x="5365385" y="206242"/>
                  <a:pt x="5359979" y="202001"/>
                  <a:pt x="5355799" y="195484"/>
                </a:cubicBezTo>
                <a:cubicBezTo>
                  <a:pt x="5351619" y="188966"/>
                  <a:pt x="5355246" y="185438"/>
                  <a:pt x="5366683" y="184900"/>
                </a:cubicBezTo>
                <a:cubicBezTo>
                  <a:pt x="5378119" y="184363"/>
                  <a:pt x="5393481" y="182524"/>
                  <a:pt x="5412768" y="179383"/>
                </a:cubicBezTo>
                <a:cubicBezTo>
                  <a:pt x="5432056" y="176243"/>
                  <a:pt x="5444274" y="174364"/>
                  <a:pt x="5449422" y="173747"/>
                </a:cubicBezTo>
                <a:cubicBezTo>
                  <a:pt x="5448548" y="161458"/>
                  <a:pt x="5447034" y="151018"/>
                  <a:pt x="5444883" y="142428"/>
                </a:cubicBezTo>
                <a:cubicBezTo>
                  <a:pt x="5442732" y="133839"/>
                  <a:pt x="5438452" y="125571"/>
                  <a:pt x="5432042" y="117627"/>
                </a:cubicBezTo>
                <a:cubicBezTo>
                  <a:pt x="5425632" y="109683"/>
                  <a:pt x="5427418" y="106417"/>
                  <a:pt x="5437398" y="107829"/>
                </a:cubicBezTo>
                <a:cubicBezTo>
                  <a:pt x="5447379" y="109242"/>
                  <a:pt x="5454925" y="111041"/>
                  <a:pt x="5460038" y="113228"/>
                </a:cubicBezTo>
                <a:cubicBezTo>
                  <a:pt x="5465150" y="115415"/>
                  <a:pt x="5472385" y="115627"/>
                  <a:pt x="5481742" y="113863"/>
                </a:cubicBezTo>
                <a:cubicBezTo>
                  <a:pt x="5491099" y="112099"/>
                  <a:pt x="5502373" y="109683"/>
                  <a:pt x="5515566" y="106614"/>
                </a:cubicBezTo>
                <a:cubicBezTo>
                  <a:pt x="5514692" y="94955"/>
                  <a:pt x="5513850" y="86516"/>
                  <a:pt x="5513039" y="81296"/>
                </a:cubicBezTo>
                <a:cubicBezTo>
                  <a:pt x="5512229" y="76076"/>
                  <a:pt x="5511057" y="73022"/>
                  <a:pt x="5509522" y="72133"/>
                </a:cubicBezTo>
                <a:cubicBezTo>
                  <a:pt x="5498380" y="73925"/>
                  <a:pt x="5488732" y="74327"/>
                  <a:pt x="5480580" y="73337"/>
                </a:cubicBezTo>
                <a:cubicBezTo>
                  <a:pt x="5472428" y="72348"/>
                  <a:pt x="5468531" y="71043"/>
                  <a:pt x="5468889" y="69422"/>
                </a:cubicBezTo>
                <a:cubicBezTo>
                  <a:pt x="5455926" y="87763"/>
                  <a:pt x="5441790" y="100673"/>
                  <a:pt x="5426482" y="108152"/>
                </a:cubicBezTo>
                <a:cubicBezTo>
                  <a:pt x="5411173" y="115630"/>
                  <a:pt x="5410316" y="111543"/>
                  <a:pt x="5423911" y="95891"/>
                </a:cubicBezTo>
                <a:cubicBezTo>
                  <a:pt x="5437505" y="80238"/>
                  <a:pt x="5448981" y="64428"/>
                  <a:pt x="5458338" y="48461"/>
                </a:cubicBezTo>
                <a:cubicBezTo>
                  <a:pt x="5467695" y="32493"/>
                  <a:pt x="5471922" y="20045"/>
                  <a:pt x="5471019" y="11119"/>
                </a:cubicBezTo>
                <a:cubicBezTo>
                  <a:pt x="5470341" y="4424"/>
                  <a:pt x="5472962" y="1578"/>
                  <a:pt x="5478884" y="2582"/>
                </a:cubicBezTo>
                <a:close/>
                <a:moveTo>
                  <a:pt x="1210496" y="1794"/>
                </a:moveTo>
                <a:cubicBezTo>
                  <a:pt x="1214668" y="1794"/>
                  <a:pt x="1222473" y="3891"/>
                  <a:pt x="1233909" y="8086"/>
                </a:cubicBezTo>
                <a:cubicBezTo>
                  <a:pt x="1245345" y="12280"/>
                  <a:pt x="1249393" y="16926"/>
                  <a:pt x="1246052" y="22024"/>
                </a:cubicBezTo>
                <a:cubicBezTo>
                  <a:pt x="1242710" y="27122"/>
                  <a:pt x="1239656" y="33357"/>
                  <a:pt x="1236888" y="40728"/>
                </a:cubicBezTo>
                <a:cubicBezTo>
                  <a:pt x="1234121" y="48098"/>
                  <a:pt x="1230751" y="54910"/>
                  <a:pt x="1226778" y="61162"/>
                </a:cubicBezTo>
                <a:cubicBezTo>
                  <a:pt x="1241593" y="59413"/>
                  <a:pt x="1257783" y="57187"/>
                  <a:pt x="1275349" y="54483"/>
                </a:cubicBezTo>
                <a:cubicBezTo>
                  <a:pt x="1292915" y="51780"/>
                  <a:pt x="1306973" y="49518"/>
                  <a:pt x="1317520" y="47697"/>
                </a:cubicBezTo>
                <a:cubicBezTo>
                  <a:pt x="1328067" y="45876"/>
                  <a:pt x="1338492" y="45922"/>
                  <a:pt x="1348796" y="47837"/>
                </a:cubicBezTo>
                <a:cubicBezTo>
                  <a:pt x="1359099" y="49751"/>
                  <a:pt x="1366757" y="54322"/>
                  <a:pt x="1371769" y="61550"/>
                </a:cubicBezTo>
                <a:cubicBezTo>
                  <a:pt x="1376781" y="68777"/>
                  <a:pt x="1375970" y="73022"/>
                  <a:pt x="1369338" y="74284"/>
                </a:cubicBezTo>
                <a:cubicBezTo>
                  <a:pt x="1362706" y="75546"/>
                  <a:pt x="1352108" y="75725"/>
                  <a:pt x="1337546" y="74821"/>
                </a:cubicBezTo>
                <a:cubicBezTo>
                  <a:pt x="1322984" y="73918"/>
                  <a:pt x="1306180" y="74137"/>
                  <a:pt x="1287137" y="75478"/>
                </a:cubicBezTo>
                <a:cubicBezTo>
                  <a:pt x="1268093" y="76818"/>
                  <a:pt x="1246181" y="79195"/>
                  <a:pt x="1221401" y="82608"/>
                </a:cubicBezTo>
                <a:cubicBezTo>
                  <a:pt x="1213873" y="99372"/>
                  <a:pt x="1206215" y="113060"/>
                  <a:pt x="1198428" y="123671"/>
                </a:cubicBezTo>
                <a:cubicBezTo>
                  <a:pt x="1200479" y="125191"/>
                  <a:pt x="1209301" y="124184"/>
                  <a:pt x="1224896" y="120649"/>
                </a:cubicBezTo>
                <a:cubicBezTo>
                  <a:pt x="1240492" y="117114"/>
                  <a:pt x="1251189" y="114189"/>
                  <a:pt x="1256990" y="111873"/>
                </a:cubicBezTo>
                <a:cubicBezTo>
                  <a:pt x="1262791" y="109557"/>
                  <a:pt x="1269200" y="109593"/>
                  <a:pt x="1276220" y="111981"/>
                </a:cubicBezTo>
                <a:cubicBezTo>
                  <a:pt x="1283240" y="114368"/>
                  <a:pt x="1289575" y="117147"/>
                  <a:pt x="1295224" y="120316"/>
                </a:cubicBezTo>
                <a:cubicBezTo>
                  <a:pt x="1300875" y="123485"/>
                  <a:pt x="1302122" y="130268"/>
                  <a:pt x="1298967" y="140665"/>
                </a:cubicBezTo>
                <a:cubicBezTo>
                  <a:pt x="1295812" y="151061"/>
                  <a:pt x="1294680" y="162225"/>
                  <a:pt x="1295568" y="174156"/>
                </a:cubicBezTo>
                <a:cubicBezTo>
                  <a:pt x="1296458" y="186087"/>
                  <a:pt x="1297350" y="200144"/>
                  <a:pt x="1298246" y="216327"/>
                </a:cubicBezTo>
                <a:cubicBezTo>
                  <a:pt x="1299143" y="232510"/>
                  <a:pt x="1300053" y="247266"/>
                  <a:pt x="1300979" y="260595"/>
                </a:cubicBezTo>
                <a:cubicBezTo>
                  <a:pt x="1301903" y="273925"/>
                  <a:pt x="1300433" y="285182"/>
                  <a:pt x="1296569" y="294366"/>
                </a:cubicBezTo>
                <a:cubicBezTo>
                  <a:pt x="1292704" y="303551"/>
                  <a:pt x="1286886" y="311102"/>
                  <a:pt x="1279113" y="317017"/>
                </a:cubicBezTo>
                <a:cubicBezTo>
                  <a:pt x="1271341" y="322932"/>
                  <a:pt x="1266325" y="321724"/>
                  <a:pt x="1264067" y="313392"/>
                </a:cubicBezTo>
                <a:cubicBezTo>
                  <a:pt x="1261808" y="305061"/>
                  <a:pt x="1256126" y="295134"/>
                  <a:pt x="1247019" y="283611"/>
                </a:cubicBezTo>
                <a:cubicBezTo>
                  <a:pt x="1237914" y="272089"/>
                  <a:pt x="1238054" y="267701"/>
                  <a:pt x="1247439" y="270447"/>
                </a:cubicBezTo>
                <a:cubicBezTo>
                  <a:pt x="1256825" y="273193"/>
                  <a:pt x="1263124" y="274545"/>
                  <a:pt x="1266336" y="274502"/>
                </a:cubicBezTo>
                <a:cubicBezTo>
                  <a:pt x="1269549" y="274459"/>
                  <a:pt x="1271154" y="264112"/>
                  <a:pt x="1271154" y="243462"/>
                </a:cubicBezTo>
                <a:cubicBezTo>
                  <a:pt x="1271154" y="219385"/>
                  <a:pt x="1270287" y="195229"/>
                  <a:pt x="1268552" y="170994"/>
                </a:cubicBezTo>
                <a:cubicBezTo>
                  <a:pt x="1266817" y="146759"/>
                  <a:pt x="1263414" y="133896"/>
                  <a:pt x="1258345" y="132405"/>
                </a:cubicBezTo>
                <a:cubicBezTo>
                  <a:pt x="1253276" y="130913"/>
                  <a:pt x="1234652" y="133516"/>
                  <a:pt x="1202472" y="140213"/>
                </a:cubicBezTo>
                <a:lnTo>
                  <a:pt x="1202472" y="167789"/>
                </a:lnTo>
                <a:cubicBezTo>
                  <a:pt x="1208968" y="167875"/>
                  <a:pt x="1218791" y="166097"/>
                  <a:pt x="1231941" y="162454"/>
                </a:cubicBezTo>
                <a:cubicBezTo>
                  <a:pt x="1245091" y="158812"/>
                  <a:pt x="1253591" y="160425"/>
                  <a:pt x="1257441" y="167294"/>
                </a:cubicBezTo>
                <a:cubicBezTo>
                  <a:pt x="1261292" y="174163"/>
                  <a:pt x="1256754" y="178917"/>
                  <a:pt x="1243825" y="181556"/>
                </a:cubicBezTo>
                <a:cubicBezTo>
                  <a:pt x="1230898" y="184194"/>
                  <a:pt x="1217113" y="185514"/>
                  <a:pt x="1202472" y="185514"/>
                </a:cubicBezTo>
                <a:cubicBezTo>
                  <a:pt x="1202472" y="194577"/>
                  <a:pt x="1201576" y="203969"/>
                  <a:pt x="1199783" y="213692"/>
                </a:cubicBezTo>
                <a:cubicBezTo>
                  <a:pt x="1212474" y="213764"/>
                  <a:pt x="1223982" y="211982"/>
                  <a:pt x="1234307" y="208347"/>
                </a:cubicBezTo>
                <a:cubicBezTo>
                  <a:pt x="1244632" y="204711"/>
                  <a:pt x="1252479" y="206554"/>
                  <a:pt x="1257850" y="213875"/>
                </a:cubicBezTo>
                <a:cubicBezTo>
                  <a:pt x="1263220" y="221196"/>
                  <a:pt x="1257072" y="226397"/>
                  <a:pt x="1239405" y="229481"/>
                </a:cubicBezTo>
                <a:cubicBezTo>
                  <a:pt x="1221739" y="232564"/>
                  <a:pt x="1208388" y="232306"/>
                  <a:pt x="1199353" y="228706"/>
                </a:cubicBezTo>
                <a:cubicBezTo>
                  <a:pt x="1197747" y="251952"/>
                  <a:pt x="1193369" y="270361"/>
                  <a:pt x="1186221" y="283934"/>
                </a:cubicBezTo>
                <a:cubicBezTo>
                  <a:pt x="1179073" y="297507"/>
                  <a:pt x="1172770" y="299619"/>
                  <a:pt x="1167313" y="290269"/>
                </a:cubicBezTo>
                <a:cubicBezTo>
                  <a:pt x="1161857" y="280919"/>
                  <a:pt x="1161165" y="271580"/>
                  <a:pt x="1165237" y="262252"/>
                </a:cubicBezTo>
                <a:cubicBezTo>
                  <a:pt x="1169310" y="252923"/>
                  <a:pt x="1172458" y="242484"/>
                  <a:pt x="1174681" y="230933"/>
                </a:cubicBezTo>
                <a:cubicBezTo>
                  <a:pt x="1176903" y="219382"/>
                  <a:pt x="1178688" y="203091"/>
                  <a:pt x="1180037" y="182061"/>
                </a:cubicBezTo>
                <a:cubicBezTo>
                  <a:pt x="1181385" y="161031"/>
                  <a:pt x="1182001" y="147784"/>
                  <a:pt x="1181887" y="142321"/>
                </a:cubicBezTo>
                <a:cubicBezTo>
                  <a:pt x="1171561" y="161150"/>
                  <a:pt x="1159275" y="177451"/>
                  <a:pt x="1145028" y="191225"/>
                </a:cubicBezTo>
                <a:cubicBezTo>
                  <a:pt x="1130781" y="204998"/>
                  <a:pt x="1113595" y="216488"/>
                  <a:pt x="1093469" y="225695"/>
                </a:cubicBezTo>
                <a:cubicBezTo>
                  <a:pt x="1073342" y="234901"/>
                  <a:pt x="1071947" y="231818"/>
                  <a:pt x="1089285" y="216445"/>
                </a:cubicBezTo>
                <a:cubicBezTo>
                  <a:pt x="1106622" y="201073"/>
                  <a:pt x="1124662" y="182004"/>
                  <a:pt x="1143405" y="159239"/>
                </a:cubicBezTo>
                <a:cubicBezTo>
                  <a:pt x="1162148" y="136474"/>
                  <a:pt x="1179083" y="111482"/>
                  <a:pt x="1194212" y="84264"/>
                </a:cubicBezTo>
                <a:cubicBezTo>
                  <a:pt x="1159781" y="88724"/>
                  <a:pt x="1137554" y="92091"/>
                  <a:pt x="1127530" y="94364"/>
                </a:cubicBezTo>
                <a:cubicBezTo>
                  <a:pt x="1117506" y="96637"/>
                  <a:pt x="1107891" y="94109"/>
                  <a:pt x="1098684" y="86781"/>
                </a:cubicBezTo>
                <a:cubicBezTo>
                  <a:pt x="1089478" y="79453"/>
                  <a:pt x="1087467" y="75391"/>
                  <a:pt x="1092651" y="74596"/>
                </a:cubicBezTo>
                <a:cubicBezTo>
                  <a:pt x="1097835" y="73800"/>
                  <a:pt x="1107619" y="73176"/>
                  <a:pt x="1122002" y="72724"/>
                </a:cubicBezTo>
                <a:cubicBezTo>
                  <a:pt x="1136385" y="72272"/>
                  <a:pt x="1162069" y="69473"/>
                  <a:pt x="1199052" y="64324"/>
                </a:cubicBezTo>
                <a:cubicBezTo>
                  <a:pt x="1209319" y="39215"/>
                  <a:pt x="1212432" y="22516"/>
                  <a:pt x="1208388" y="14227"/>
                </a:cubicBezTo>
                <a:cubicBezTo>
                  <a:pt x="1204344" y="5938"/>
                  <a:pt x="1205046" y="1794"/>
                  <a:pt x="1210496" y="1794"/>
                </a:cubicBezTo>
                <a:close/>
                <a:moveTo>
                  <a:pt x="5139800" y="1096"/>
                </a:moveTo>
                <a:cubicBezTo>
                  <a:pt x="5141365" y="1024"/>
                  <a:pt x="5143266" y="1349"/>
                  <a:pt x="5145503" y="2074"/>
                </a:cubicBezTo>
                <a:cubicBezTo>
                  <a:pt x="5154452" y="4970"/>
                  <a:pt x="5161905" y="8874"/>
                  <a:pt x="5167863" y="13786"/>
                </a:cubicBezTo>
                <a:cubicBezTo>
                  <a:pt x="5173821" y="18697"/>
                  <a:pt x="5175320" y="22641"/>
                  <a:pt x="5172359" y="25617"/>
                </a:cubicBezTo>
                <a:cubicBezTo>
                  <a:pt x="5169397" y="28592"/>
                  <a:pt x="5166827" y="32296"/>
                  <a:pt x="5164648" y="36727"/>
                </a:cubicBezTo>
                <a:cubicBezTo>
                  <a:pt x="5196583" y="70139"/>
                  <a:pt x="5223188" y="95934"/>
                  <a:pt x="5244461" y="114110"/>
                </a:cubicBezTo>
                <a:cubicBezTo>
                  <a:pt x="5265735" y="132286"/>
                  <a:pt x="5286094" y="144942"/>
                  <a:pt x="5305540" y="152076"/>
                </a:cubicBezTo>
                <a:cubicBezTo>
                  <a:pt x="5324985" y="159210"/>
                  <a:pt x="5327588" y="164315"/>
                  <a:pt x="5313348" y="167391"/>
                </a:cubicBezTo>
                <a:cubicBezTo>
                  <a:pt x="5299109" y="170467"/>
                  <a:pt x="5284316" y="171768"/>
                  <a:pt x="5268973" y="171295"/>
                </a:cubicBezTo>
                <a:cubicBezTo>
                  <a:pt x="5253628" y="170822"/>
                  <a:pt x="5242457" y="165226"/>
                  <a:pt x="5235459" y="154506"/>
                </a:cubicBezTo>
                <a:cubicBezTo>
                  <a:pt x="5228461" y="143787"/>
                  <a:pt x="5217283" y="128264"/>
                  <a:pt x="5201925" y="107937"/>
                </a:cubicBezTo>
                <a:cubicBezTo>
                  <a:pt x="5186567" y="87609"/>
                  <a:pt x="5171244" y="68024"/>
                  <a:pt x="5155957" y="49181"/>
                </a:cubicBezTo>
                <a:cubicBezTo>
                  <a:pt x="5145202" y="71165"/>
                  <a:pt x="5133429" y="90839"/>
                  <a:pt x="5120637" y="108205"/>
                </a:cubicBezTo>
                <a:cubicBezTo>
                  <a:pt x="5107846" y="125571"/>
                  <a:pt x="5092330" y="142464"/>
                  <a:pt x="5074089" y="158884"/>
                </a:cubicBezTo>
                <a:cubicBezTo>
                  <a:pt x="5055848" y="175303"/>
                  <a:pt x="5037109" y="187668"/>
                  <a:pt x="5017872" y="195978"/>
                </a:cubicBezTo>
                <a:cubicBezTo>
                  <a:pt x="4998634" y="204288"/>
                  <a:pt x="4996605" y="201625"/>
                  <a:pt x="5011784" y="187987"/>
                </a:cubicBezTo>
                <a:cubicBezTo>
                  <a:pt x="5026964" y="174350"/>
                  <a:pt x="5043211" y="158651"/>
                  <a:pt x="5060527" y="140890"/>
                </a:cubicBezTo>
                <a:cubicBezTo>
                  <a:pt x="5077842" y="123130"/>
                  <a:pt x="5094997" y="99756"/>
                  <a:pt x="5111990" y="70767"/>
                </a:cubicBezTo>
                <a:cubicBezTo>
                  <a:pt x="5128983" y="41778"/>
                  <a:pt x="5136580" y="22358"/>
                  <a:pt x="5134780" y="12506"/>
                </a:cubicBezTo>
                <a:cubicBezTo>
                  <a:pt x="5133430" y="5117"/>
                  <a:pt x="5135103" y="1314"/>
                  <a:pt x="5139800" y="1096"/>
                </a:cubicBezTo>
                <a:close/>
                <a:moveTo>
                  <a:pt x="6564476" y="25"/>
                </a:moveTo>
                <a:cubicBezTo>
                  <a:pt x="6566109" y="134"/>
                  <a:pt x="6568052" y="613"/>
                  <a:pt x="6570306" y="1461"/>
                </a:cubicBezTo>
                <a:cubicBezTo>
                  <a:pt x="6579318" y="4852"/>
                  <a:pt x="6586094" y="8849"/>
                  <a:pt x="6590633" y="13453"/>
                </a:cubicBezTo>
                <a:cubicBezTo>
                  <a:pt x="6595172" y="18056"/>
                  <a:pt x="6595218" y="22053"/>
                  <a:pt x="6590772" y="25445"/>
                </a:cubicBezTo>
                <a:cubicBezTo>
                  <a:pt x="6586328" y="28836"/>
                  <a:pt x="6580004" y="34447"/>
                  <a:pt x="6571800" y="42276"/>
                </a:cubicBezTo>
                <a:cubicBezTo>
                  <a:pt x="6599736" y="41445"/>
                  <a:pt x="6622074" y="37860"/>
                  <a:pt x="6638816" y="31521"/>
                </a:cubicBezTo>
                <a:cubicBezTo>
                  <a:pt x="6655558" y="25183"/>
                  <a:pt x="6668597" y="25143"/>
                  <a:pt x="6677932" y="31403"/>
                </a:cubicBezTo>
                <a:cubicBezTo>
                  <a:pt x="6687268" y="37662"/>
                  <a:pt x="6686916" y="43079"/>
                  <a:pt x="6676878" y="47654"/>
                </a:cubicBezTo>
                <a:cubicBezTo>
                  <a:pt x="6666840" y="52228"/>
                  <a:pt x="6652995" y="55871"/>
                  <a:pt x="6635342" y="58581"/>
                </a:cubicBezTo>
                <a:cubicBezTo>
                  <a:pt x="6617690" y="61291"/>
                  <a:pt x="6603403" y="62876"/>
                  <a:pt x="6592483" y="63335"/>
                </a:cubicBezTo>
                <a:cubicBezTo>
                  <a:pt x="6581562" y="63794"/>
                  <a:pt x="6572209" y="61772"/>
                  <a:pt x="6564422" y="57269"/>
                </a:cubicBezTo>
                <a:cubicBezTo>
                  <a:pt x="6540260" y="82063"/>
                  <a:pt x="6520800" y="97038"/>
                  <a:pt x="6506044" y="102193"/>
                </a:cubicBezTo>
                <a:cubicBezTo>
                  <a:pt x="6491288" y="107349"/>
                  <a:pt x="6489424" y="104265"/>
                  <a:pt x="6500450" y="92944"/>
                </a:cubicBezTo>
                <a:cubicBezTo>
                  <a:pt x="6511478" y="81622"/>
                  <a:pt x="6524076" y="66909"/>
                  <a:pt x="6538244" y="48805"/>
                </a:cubicBezTo>
                <a:cubicBezTo>
                  <a:pt x="6552412" y="30700"/>
                  <a:pt x="6559045" y="17436"/>
                  <a:pt x="6558142" y="9011"/>
                </a:cubicBezTo>
                <a:cubicBezTo>
                  <a:pt x="6557464" y="2692"/>
                  <a:pt x="6559576" y="-303"/>
                  <a:pt x="6564476" y="25"/>
                </a:cubicBezTo>
                <a:close/>
                <a:moveTo>
                  <a:pt x="3526001" y="25"/>
                </a:moveTo>
                <a:cubicBezTo>
                  <a:pt x="3527634" y="134"/>
                  <a:pt x="3529577" y="613"/>
                  <a:pt x="3531831" y="1461"/>
                </a:cubicBezTo>
                <a:cubicBezTo>
                  <a:pt x="3540844" y="4852"/>
                  <a:pt x="3547619" y="8849"/>
                  <a:pt x="3552158" y="13453"/>
                </a:cubicBezTo>
                <a:cubicBezTo>
                  <a:pt x="3556697" y="18056"/>
                  <a:pt x="3556743" y="22053"/>
                  <a:pt x="3552298" y="25445"/>
                </a:cubicBezTo>
                <a:cubicBezTo>
                  <a:pt x="3547852" y="28836"/>
                  <a:pt x="3541528" y="34447"/>
                  <a:pt x="3533326" y="42276"/>
                </a:cubicBezTo>
                <a:cubicBezTo>
                  <a:pt x="3561260" y="41445"/>
                  <a:pt x="3583599" y="37860"/>
                  <a:pt x="3600341" y="31521"/>
                </a:cubicBezTo>
                <a:cubicBezTo>
                  <a:pt x="3617083" y="25183"/>
                  <a:pt x="3630122" y="25143"/>
                  <a:pt x="3639458" y="31403"/>
                </a:cubicBezTo>
                <a:cubicBezTo>
                  <a:pt x="3648793" y="37662"/>
                  <a:pt x="3648442" y="43079"/>
                  <a:pt x="3638404" y="47654"/>
                </a:cubicBezTo>
                <a:cubicBezTo>
                  <a:pt x="3628365" y="52228"/>
                  <a:pt x="3614520" y="55871"/>
                  <a:pt x="3596867" y="58581"/>
                </a:cubicBezTo>
                <a:cubicBezTo>
                  <a:pt x="3579214" y="61291"/>
                  <a:pt x="3564928" y="62876"/>
                  <a:pt x="3554008" y="63335"/>
                </a:cubicBezTo>
                <a:cubicBezTo>
                  <a:pt x="3543088" y="63794"/>
                  <a:pt x="3533734" y="61772"/>
                  <a:pt x="3525948" y="57269"/>
                </a:cubicBezTo>
                <a:cubicBezTo>
                  <a:pt x="3501784" y="82063"/>
                  <a:pt x="3482325" y="97038"/>
                  <a:pt x="3467569" y="102193"/>
                </a:cubicBezTo>
                <a:cubicBezTo>
                  <a:pt x="3452813" y="107349"/>
                  <a:pt x="3450948" y="104265"/>
                  <a:pt x="3461976" y="92944"/>
                </a:cubicBezTo>
                <a:cubicBezTo>
                  <a:pt x="3473004" y="81622"/>
                  <a:pt x="3485601" y="66909"/>
                  <a:pt x="3499770" y="48805"/>
                </a:cubicBezTo>
                <a:cubicBezTo>
                  <a:pt x="3513938" y="30700"/>
                  <a:pt x="3520570" y="17436"/>
                  <a:pt x="3519667" y="9011"/>
                </a:cubicBezTo>
                <a:cubicBezTo>
                  <a:pt x="3518989" y="2692"/>
                  <a:pt x="3521100" y="-303"/>
                  <a:pt x="3526001" y="2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0"/>
      <p:bldP spid="40" grpId="0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2582260" y="1585350"/>
            <a:ext cx="7064063" cy="965887"/>
          </a:xfrm>
          <a:custGeom>
            <a:avLst/>
            <a:gdLst/>
            <a:ahLst/>
            <a:cxnLst/>
            <a:rect l="l" t="t" r="r" b="b"/>
            <a:pathLst>
              <a:path w="7064063" h="965887">
                <a:moveTo>
                  <a:pt x="1860496" y="888409"/>
                </a:moveTo>
                <a:lnTo>
                  <a:pt x="1906549" y="888409"/>
                </a:lnTo>
                <a:lnTo>
                  <a:pt x="1906549" y="934441"/>
                </a:lnTo>
                <a:lnTo>
                  <a:pt x="1860496" y="934441"/>
                </a:lnTo>
                <a:close/>
                <a:moveTo>
                  <a:pt x="1641021" y="804614"/>
                </a:moveTo>
                <a:lnTo>
                  <a:pt x="1628145" y="811209"/>
                </a:lnTo>
                <a:cubicBezTo>
                  <a:pt x="1613662" y="814994"/>
                  <a:pt x="1598411" y="819045"/>
                  <a:pt x="1582393" y="823362"/>
                </a:cubicBezTo>
                <a:cubicBezTo>
                  <a:pt x="1586896" y="827635"/>
                  <a:pt x="1586896" y="831435"/>
                  <a:pt x="1582393" y="834762"/>
                </a:cubicBezTo>
                <a:cubicBezTo>
                  <a:pt x="1594639" y="837530"/>
                  <a:pt x="1606513" y="843259"/>
                  <a:pt x="1618014" y="851949"/>
                </a:cubicBezTo>
                <a:cubicBezTo>
                  <a:pt x="1623133" y="845955"/>
                  <a:pt x="1628124" y="838767"/>
                  <a:pt x="1632985" y="830385"/>
                </a:cubicBezTo>
                <a:cubicBezTo>
                  <a:pt x="1637847" y="822003"/>
                  <a:pt x="1640277" y="815267"/>
                  <a:pt x="1640277" y="810176"/>
                </a:cubicBezTo>
                <a:close/>
                <a:moveTo>
                  <a:pt x="1618647" y="789555"/>
                </a:moveTo>
                <a:cubicBezTo>
                  <a:pt x="1624694" y="788699"/>
                  <a:pt x="1630883" y="790736"/>
                  <a:pt x="1637212" y="795667"/>
                </a:cubicBezTo>
                <a:lnTo>
                  <a:pt x="1641184" y="804287"/>
                </a:lnTo>
                <a:lnTo>
                  <a:pt x="1643307" y="801093"/>
                </a:lnTo>
                <a:cubicBezTo>
                  <a:pt x="1645328" y="799562"/>
                  <a:pt x="1648358" y="799528"/>
                  <a:pt x="1652398" y="800991"/>
                </a:cubicBezTo>
                <a:cubicBezTo>
                  <a:pt x="1660479" y="803917"/>
                  <a:pt x="1667477" y="808233"/>
                  <a:pt x="1673392" y="813940"/>
                </a:cubicBezTo>
                <a:cubicBezTo>
                  <a:pt x="1679308" y="819648"/>
                  <a:pt x="1678842" y="824172"/>
                  <a:pt x="1671994" y="827513"/>
                </a:cubicBezTo>
                <a:cubicBezTo>
                  <a:pt x="1665147" y="830855"/>
                  <a:pt x="1651477" y="843108"/>
                  <a:pt x="1630985" y="864275"/>
                </a:cubicBezTo>
                <a:cubicBezTo>
                  <a:pt x="1650703" y="878142"/>
                  <a:pt x="1668689" y="888807"/>
                  <a:pt x="1684943" y="896271"/>
                </a:cubicBezTo>
                <a:cubicBezTo>
                  <a:pt x="1701198" y="903735"/>
                  <a:pt x="1718313" y="908536"/>
                  <a:pt x="1736288" y="910672"/>
                </a:cubicBezTo>
                <a:cubicBezTo>
                  <a:pt x="1754264" y="912809"/>
                  <a:pt x="1761205" y="915713"/>
                  <a:pt x="1757110" y="919384"/>
                </a:cubicBezTo>
                <a:cubicBezTo>
                  <a:pt x="1753016" y="923055"/>
                  <a:pt x="1744627" y="925798"/>
                  <a:pt x="1731943" y="927612"/>
                </a:cubicBezTo>
                <a:cubicBezTo>
                  <a:pt x="1719259" y="929426"/>
                  <a:pt x="1707106" y="930792"/>
                  <a:pt x="1695483" y="931709"/>
                </a:cubicBezTo>
                <a:cubicBezTo>
                  <a:pt x="1683861" y="932627"/>
                  <a:pt x="1669965" y="925952"/>
                  <a:pt x="1653796" y="911683"/>
                </a:cubicBezTo>
                <a:cubicBezTo>
                  <a:pt x="1637628" y="897415"/>
                  <a:pt x="1622857" y="884484"/>
                  <a:pt x="1609485" y="872889"/>
                </a:cubicBezTo>
                <a:cubicBezTo>
                  <a:pt x="1596113" y="861295"/>
                  <a:pt x="1586648" y="852906"/>
                  <a:pt x="1581092" y="847722"/>
                </a:cubicBezTo>
                <a:cubicBezTo>
                  <a:pt x="1575535" y="842538"/>
                  <a:pt x="1572369" y="842449"/>
                  <a:pt x="1571595" y="847454"/>
                </a:cubicBezTo>
                <a:cubicBezTo>
                  <a:pt x="1577890" y="853691"/>
                  <a:pt x="1580353" y="861754"/>
                  <a:pt x="1578984" y="871642"/>
                </a:cubicBezTo>
                <a:cubicBezTo>
                  <a:pt x="1577614" y="881529"/>
                  <a:pt x="1575814" y="892639"/>
                  <a:pt x="1573584" y="904972"/>
                </a:cubicBezTo>
                <a:cubicBezTo>
                  <a:pt x="1571355" y="917305"/>
                  <a:pt x="1572806" y="921643"/>
                  <a:pt x="1577940" y="917986"/>
                </a:cubicBezTo>
                <a:cubicBezTo>
                  <a:pt x="1583074" y="914329"/>
                  <a:pt x="1592972" y="908708"/>
                  <a:pt x="1607635" y="901122"/>
                </a:cubicBezTo>
                <a:cubicBezTo>
                  <a:pt x="1622298" y="893536"/>
                  <a:pt x="1626715" y="893636"/>
                  <a:pt x="1620886" y="901423"/>
                </a:cubicBezTo>
                <a:cubicBezTo>
                  <a:pt x="1615056" y="909210"/>
                  <a:pt x="1605667" y="919355"/>
                  <a:pt x="1592718" y="931860"/>
                </a:cubicBezTo>
                <a:cubicBezTo>
                  <a:pt x="1579769" y="944365"/>
                  <a:pt x="1570462" y="954220"/>
                  <a:pt x="1564798" y="961426"/>
                </a:cubicBezTo>
                <a:cubicBezTo>
                  <a:pt x="1559133" y="968632"/>
                  <a:pt x="1553200" y="967108"/>
                  <a:pt x="1546998" y="956855"/>
                </a:cubicBezTo>
                <a:cubicBezTo>
                  <a:pt x="1540796" y="946602"/>
                  <a:pt x="1539061" y="938829"/>
                  <a:pt x="1541793" y="933538"/>
                </a:cubicBezTo>
                <a:cubicBezTo>
                  <a:pt x="1544524" y="928246"/>
                  <a:pt x="1547001" y="922496"/>
                  <a:pt x="1549224" y="916287"/>
                </a:cubicBezTo>
                <a:cubicBezTo>
                  <a:pt x="1551447" y="910077"/>
                  <a:pt x="1553003" y="900605"/>
                  <a:pt x="1553892" y="887871"/>
                </a:cubicBezTo>
                <a:cubicBezTo>
                  <a:pt x="1554781" y="875137"/>
                  <a:pt x="1555075" y="866813"/>
                  <a:pt x="1554774" y="862898"/>
                </a:cubicBezTo>
                <a:cubicBezTo>
                  <a:pt x="1530668" y="893930"/>
                  <a:pt x="1505372" y="914738"/>
                  <a:pt x="1478885" y="925321"/>
                </a:cubicBezTo>
                <a:cubicBezTo>
                  <a:pt x="1452399" y="935904"/>
                  <a:pt x="1449864" y="932817"/>
                  <a:pt x="1471281" y="916061"/>
                </a:cubicBezTo>
                <a:cubicBezTo>
                  <a:pt x="1492699" y="899304"/>
                  <a:pt x="1512044" y="881024"/>
                  <a:pt x="1529316" y="861220"/>
                </a:cubicBezTo>
                <a:cubicBezTo>
                  <a:pt x="1546589" y="841416"/>
                  <a:pt x="1555211" y="831629"/>
                  <a:pt x="1555183" y="831859"/>
                </a:cubicBezTo>
                <a:cubicBezTo>
                  <a:pt x="1545273" y="833651"/>
                  <a:pt x="1535773" y="835447"/>
                  <a:pt x="1526681" y="837247"/>
                </a:cubicBezTo>
                <a:cubicBezTo>
                  <a:pt x="1517590" y="839047"/>
                  <a:pt x="1507476" y="837311"/>
                  <a:pt x="1496341" y="832041"/>
                </a:cubicBezTo>
                <a:cubicBezTo>
                  <a:pt x="1485206" y="826771"/>
                  <a:pt x="1487145" y="822939"/>
                  <a:pt x="1502160" y="820544"/>
                </a:cubicBezTo>
                <a:cubicBezTo>
                  <a:pt x="1517174" y="818149"/>
                  <a:pt x="1537357" y="813618"/>
                  <a:pt x="1562711" y="806950"/>
                </a:cubicBezTo>
                <a:cubicBezTo>
                  <a:pt x="1588065" y="800281"/>
                  <a:pt x="1604710" y="795090"/>
                  <a:pt x="1612647" y="791376"/>
                </a:cubicBezTo>
                <a:cubicBezTo>
                  <a:pt x="1614632" y="790448"/>
                  <a:pt x="1616632" y="789841"/>
                  <a:pt x="1618647" y="789555"/>
                </a:cubicBezTo>
                <a:close/>
                <a:moveTo>
                  <a:pt x="233270" y="779604"/>
                </a:moveTo>
                <a:cubicBezTo>
                  <a:pt x="237066" y="779857"/>
                  <a:pt x="241864" y="780687"/>
                  <a:pt x="247665" y="782094"/>
                </a:cubicBezTo>
                <a:cubicBezTo>
                  <a:pt x="270867" y="787723"/>
                  <a:pt x="284841" y="796392"/>
                  <a:pt x="289588" y="808100"/>
                </a:cubicBezTo>
                <a:cubicBezTo>
                  <a:pt x="294335" y="819809"/>
                  <a:pt x="294589" y="828722"/>
                  <a:pt x="290352" y="834838"/>
                </a:cubicBezTo>
                <a:cubicBezTo>
                  <a:pt x="286114" y="840954"/>
                  <a:pt x="276309" y="837444"/>
                  <a:pt x="260937" y="824308"/>
                </a:cubicBezTo>
                <a:cubicBezTo>
                  <a:pt x="245564" y="811173"/>
                  <a:pt x="233977" y="800704"/>
                  <a:pt x="226176" y="792903"/>
                </a:cubicBezTo>
                <a:cubicBezTo>
                  <a:pt x="219518" y="783277"/>
                  <a:pt x="221883" y="778844"/>
                  <a:pt x="233270" y="779604"/>
                </a:cubicBezTo>
                <a:close/>
                <a:moveTo>
                  <a:pt x="66873" y="763875"/>
                </a:moveTo>
                <a:cubicBezTo>
                  <a:pt x="69460" y="763509"/>
                  <a:pt x="72420" y="763936"/>
                  <a:pt x="75754" y="765155"/>
                </a:cubicBezTo>
                <a:cubicBezTo>
                  <a:pt x="82422" y="767593"/>
                  <a:pt x="88298" y="771052"/>
                  <a:pt x="93382" y="775534"/>
                </a:cubicBezTo>
                <a:cubicBezTo>
                  <a:pt x="98466" y="780015"/>
                  <a:pt x="97982" y="785285"/>
                  <a:pt x="91930" y="791344"/>
                </a:cubicBezTo>
                <a:cubicBezTo>
                  <a:pt x="85878" y="797403"/>
                  <a:pt x="81153" y="805193"/>
                  <a:pt x="77755" y="814715"/>
                </a:cubicBezTo>
                <a:cubicBezTo>
                  <a:pt x="74356" y="824237"/>
                  <a:pt x="75357" y="832837"/>
                  <a:pt x="80755" y="840516"/>
                </a:cubicBezTo>
                <a:cubicBezTo>
                  <a:pt x="86154" y="848196"/>
                  <a:pt x="85706" y="859155"/>
                  <a:pt x="79411" y="873395"/>
                </a:cubicBezTo>
                <a:cubicBezTo>
                  <a:pt x="122389" y="884408"/>
                  <a:pt x="159738" y="893041"/>
                  <a:pt x="191458" y="899293"/>
                </a:cubicBezTo>
                <a:cubicBezTo>
                  <a:pt x="223179" y="905546"/>
                  <a:pt x="251296" y="908227"/>
                  <a:pt x="275811" y="907338"/>
                </a:cubicBezTo>
                <a:cubicBezTo>
                  <a:pt x="300326" y="906449"/>
                  <a:pt x="317588" y="905542"/>
                  <a:pt x="327597" y="904617"/>
                </a:cubicBezTo>
                <a:cubicBezTo>
                  <a:pt x="337606" y="903692"/>
                  <a:pt x="330415" y="909995"/>
                  <a:pt x="306022" y="923525"/>
                </a:cubicBezTo>
                <a:cubicBezTo>
                  <a:pt x="281629" y="937055"/>
                  <a:pt x="264185" y="944282"/>
                  <a:pt x="253687" y="945207"/>
                </a:cubicBezTo>
                <a:cubicBezTo>
                  <a:pt x="243190" y="946132"/>
                  <a:pt x="225996" y="942318"/>
                  <a:pt x="202106" y="933764"/>
                </a:cubicBezTo>
                <a:cubicBezTo>
                  <a:pt x="178215" y="925210"/>
                  <a:pt x="155195" y="916645"/>
                  <a:pt x="133047" y="908070"/>
                </a:cubicBezTo>
                <a:cubicBezTo>
                  <a:pt x="110899" y="899494"/>
                  <a:pt x="95088" y="894095"/>
                  <a:pt x="85616" y="891872"/>
                </a:cubicBezTo>
                <a:cubicBezTo>
                  <a:pt x="76145" y="889650"/>
                  <a:pt x="66483" y="890284"/>
                  <a:pt x="56631" y="893776"/>
                </a:cubicBezTo>
                <a:cubicBezTo>
                  <a:pt x="46780" y="897268"/>
                  <a:pt x="39068" y="900645"/>
                  <a:pt x="33497" y="903907"/>
                </a:cubicBezTo>
                <a:cubicBezTo>
                  <a:pt x="27926" y="907170"/>
                  <a:pt x="20211" y="904703"/>
                  <a:pt x="10352" y="896508"/>
                </a:cubicBezTo>
                <a:cubicBezTo>
                  <a:pt x="493" y="888312"/>
                  <a:pt x="988" y="883361"/>
                  <a:pt x="11836" y="881655"/>
                </a:cubicBezTo>
                <a:cubicBezTo>
                  <a:pt x="22685" y="879948"/>
                  <a:pt x="39832" y="877001"/>
                  <a:pt x="63278" y="872814"/>
                </a:cubicBezTo>
                <a:cubicBezTo>
                  <a:pt x="64927" y="860682"/>
                  <a:pt x="62601" y="850512"/>
                  <a:pt x="56298" y="842302"/>
                </a:cubicBezTo>
                <a:cubicBezTo>
                  <a:pt x="49996" y="834092"/>
                  <a:pt x="49318" y="823774"/>
                  <a:pt x="54265" y="811348"/>
                </a:cubicBezTo>
                <a:cubicBezTo>
                  <a:pt x="59213" y="798923"/>
                  <a:pt x="57793" y="794061"/>
                  <a:pt x="50006" y="796764"/>
                </a:cubicBezTo>
                <a:cubicBezTo>
                  <a:pt x="42219" y="799468"/>
                  <a:pt x="34121" y="797836"/>
                  <a:pt x="25711" y="791871"/>
                </a:cubicBezTo>
                <a:cubicBezTo>
                  <a:pt x="17300" y="785905"/>
                  <a:pt x="18017" y="782309"/>
                  <a:pt x="27862" y="781083"/>
                </a:cubicBezTo>
                <a:cubicBezTo>
                  <a:pt x="37706" y="779857"/>
                  <a:pt x="44643" y="778237"/>
                  <a:pt x="48673" y="776222"/>
                </a:cubicBezTo>
                <a:cubicBezTo>
                  <a:pt x="52702" y="774207"/>
                  <a:pt x="56556" y="771250"/>
                  <a:pt x="60234" y="767349"/>
                </a:cubicBezTo>
                <a:cubicBezTo>
                  <a:pt x="62073" y="765399"/>
                  <a:pt x="64287" y="764241"/>
                  <a:pt x="66873" y="763875"/>
                </a:cubicBezTo>
                <a:close/>
                <a:moveTo>
                  <a:pt x="1560453" y="762754"/>
                </a:moveTo>
                <a:cubicBezTo>
                  <a:pt x="1562844" y="762641"/>
                  <a:pt x="1565199" y="762947"/>
                  <a:pt x="1567519" y="763671"/>
                </a:cubicBezTo>
                <a:cubicBezTo>
                  <a:pt x="1572158" y="765119"/>
                  <a:pt x="1578270" y="767385"/>
                  <a:pt x="1585856" y="770468"/>
                </a:cubicBezTo>
                <a:cubicBezTo>
                  <a:pt x="1593442" y="773551"/>
                  <a:pt x="1596081" y="780280"/>
                  <a:pt x="1593772" y="790655"/>
                </a:cubicBezTo>
                <a:cubicBezTo>
                  <a:pt x="1591463" y="801031"/>
                  <a:pt x="1581253" y="799980"/>
                  <a:pt x="1563141" y="787504"/>
                </a:cubicBezTo>
                <a:cubicBezTo>
                  <a:pt x="1551569" y="773967"/>
                  <a:pt x="1548245" y="766248"/>
                  <a:pt x="1553171" y="764348"/>
                </a:cubicBezTo>
                <a:cubicBezTo>
                  <a:pt x="1555634" y="763398"/>
                  <a:pt x="1558061" y="762867"/>
                  <a:pt x="1560453" y="762754"/>
                </a:cubicBezTo>
                <a:close/>
                <a:moveTo>
                  <a:pt x="1283751" y="758662"/>
                </a:moveTo>
                <a:cubicBezTo>
                  <a:pt x="1285653" y="758882"/>
                  <a:pt x="1287967" y="759462"/>
                  <a:pt x="1290692" y="760401"/>
                </a:cubicBezTo>
                <a:cubicBezTo>
                  <a:pt x="1298880" y="763470"/>
                  <a:pt x="1305652" y="768174"/>
                  <a:pt x="1311008" y="774512"/>
                </a:cubicBezTo>
                <a:cubicBezTo>
                  <a:pt x="1316364" y="780850"/>
                  <a:pt x="1316422" y="786353"/>
                  <a:pt x="1311180" y="791021"/>
                </a:cubicBezTo>
                <a:cubicBezTo>
                  <a:pt x="1305939" y="795689"/>
                  <a:pt x="1297934" y="808115"/>
                  <a:pt x="1287164" y="828299"/>
                </a:cubicBezTo>
                <a:cubicBezTo>
                  <a:pt x="1276394" y="848482"/>
                  <a:pt x="1263262" y="867010"/>
                  <a:pt x="1247768" y="883881"/>
                </a:cubicBezTo>
                <a:cubicBezTo>
                  <a:pt x="1232273" y="900752"/>
                  <a:pt x="1213749" y="915835"/>
                  <a:pt x="1192196" y="929128"/>
                </a:cubicBezTo>
                <a:cubicBezTo>
                  <a:pt x="1170643" y="942422"/>
                  <a:pt x="1147451" y="951804"/>
                  <a:pt x="1122621" y="957274"/>
                </a:cubicBezTo>
                <a:cubicBezTo>
                  <a:pt x="1097791" y="962745"/>
                  <a:pt x="1096185" y="959949"/>
                  <a:pt x="1117803" y="948885"/>
                </a:cubicBezTo>
                <a:cubicBezTo>
                  <a:pt x="1139420" y="937822"/>
                  <a:pt x="1160483" y="924270"/>
                  <a:pt x="1180989" y="908231"/>
                </a:cubicBezTo>
                <a:cubicBezTo>
                  <a:pt x="1201496" y="892191"/>
                  <a:pt x="1219077" y="875958"/>
                  <a:pt x="1233732" y="859532"/>
                </a:cubicBezTo>
                <a:cubicBezTo>
                  <a:pt x="1248388" y="843105"/>
                  <a:pt x="1259947" y="825409"/>
                  <a:pt x="1268407" y="806444"/>
                </a:cubicBezTo>
                <a:cubicBezTo>
                  <a:pt x="1276868" y="787479"/>
                  <a:pt x="1279972" y="774125"/>
                  <a:pt x="1277721" y="766381"/>
                </a:cubicBezTo>
                <a:cubicBezTo>
                  <a:pt x="1276032" y="760573"/>
                  <a:pt x="1278042" y="758000"/>
                  <a:pt x="1283751" y="758662"/>
                </a:cubicBezTo>
                <a:close/>
                <a:moveTo>
                  <a:pt x="464140" y="745473"/>
                </a:moveTo>
                <a:lnTo>
                  <a:pt x="431179" y="754739"/>
                </a:lnTo>
                <a:lnTo>
                  <a:pt x="447158" y="760778"/>
                </a:lnTo>
                <a:cubicBezTo>
                  <a:pt x="450492" y="763624"/>
                  <a:pt x="451474" y="767951"/>
                  <a:pt x="450105" y="773759"/>
                </a:cubicBezTo>
                <a:cubicBezTo>
                  <a:pt x="448735" y="779567"/>
                  <a:pt x="448280" y="787888"/>
                  <a:pt x="448739" y="798722"/>
                </a:cubicBezTo>
                <a:cubicBezTo>
                  <a:pt x="448968" y="804139"/>
                  <a:pt x="448767" y="809242"/>
                  <a:pt x="448134" y="814032"/>
                </a:cubicBezTo>
                <a:lnTo>
                  <a:pt x="447416" y="817052"/>
                </a:lnTo>
                <a:lnTo>
                  <a:pt x="462807" y="792172"/>
                </a:lnTo>
                <a:cubicBezTo>
                  <a:pt x="463696" y="769988"/>
                  <a:pt x="464140" y="754421"/>
                  <a:pt x="464140" y="745473"/>
                </a:cubicBezTo>
                <a:close/>
                <a:moveTo>
                  <a:pt x="542081" y="744865"/>
                </a:moveTo>
                <a:cubicBezTo>
                  <a:pt x="543335" y="745100"/>
                  <a:pt x="544705" y="745658"/>
                  <a:pt x="546191" y="746538"/>
                </a:cubicBezTo>
                <a:cubicBezTo>
                  <a:pt x="552135" y="750058"/>
                  <a:pt x="557294" y="754583"/>
                  <a:pt x="561668" y="760111"/>
                </a:cubicBezTo>
                <a:cubicBezTo>
                  <a:pt x="566042" y="765639"/>
                  <a:pt x="564156" y="769278"/>
                  <a:pt x="556011" y="771027"/>
                </a:cubicBezTo>
                <a:cubicBezTo>
                  <a:pt x="547866" y="772777"/>
                  <a:pt x="535182" y="777753"/>
                  <a:pt x="517959" y="785955"/>
                </a:cubicBezTo>
                <a:cubicBezTo>
                  <a:pt x="517285" y="792093"/>
                  <a:pt x="517658" y="796757"/>
                  <a:pt x="519078" y="799948"/>
                </a:cubicBezTo>
                <a:cubicBezTo>
                  <a:pt x="520497" y="803139"/>
                  <a:pt x="523358" y="804734"/>
                  <a:pt x="527660" y="804734"/>
                </a:cubicBezTo>
                <a:cubicBezTo>
                  <a:pt x="532952" y="804734"/>
                  <a:pt x="536996" y="803859"/>
                  <a:pt x="539792" y="802110"/>
                </a:cubicBezTo>
                <a:cubicBezTo>
                  <a:pt x="542588" y="800360"/>
                  <a:pt x="545747" y="794280"/>
                  <a:pt x="549267" y="783869"/>
                </a:cubicBezTo>
                <a:cubicBezTo>
                  <a:pt x="552788" y="773458"/>
                  <a:pt x="555462" y="773343"/>
                  <a:pt x="557291" y="783525"/>
                </a:cubicBezTo>
                <a:cubicBezTo>
                  <a:pt x="559119" y="793706"/>
                  <a:pt x="561399" y="801163"/>
                  <a:pt x="564131" y="805896"/>
                </a:cubicBezTo>
                <a:cubicBezTo>
                  <a:pt x="566863" y="810628"/>
                  <a:pt x="565275" y="815005"/>
                  <a:pt x="559367" y="819028"/>
                </a:cubicBezTo>
                <a:cubicBezTo>
                  <a:pt x="553458" y="823050"/>
                  <a:pt x="544424" y="825294"/>
                  <a:pt x="532263" y="825760"/>
                </a:cubicBezTo>
                <a:cubicBezTo>
                  <a:pt x="520103" y="826226"/>
                  <a:pt x="510882" y="823849"/>
                  <a:pt x="504601" y="818630"/>
                </a:cubicBezTo>
                <a:cubicBezTo>
                  <a:pt x="498320" y="813410"/>
                  <a:pt x="495180" y="802941"/>
                  <a:pt x="495180" y="787225"/>
                </a:cubicBezTo>
                <a:cubicBezTo>
                  <a:pt x="495180" y="772770"/>
                  <a:pt x="493606" y="761946"/>
                  <a:pt x="490459" y="754755"/>
                </a:cubicBezTo>
                <a:cubicBezTo>
                  <a:pt x="487310" y="747563"/>
                  <a:pt x="488884" y="744441"/>
                  <a:pt x="495180" y="745387"/>
                </a:cubicBezTo>
                <a:cubicBezTo>
                  <a:pt x="501475" y="746333"/>
                  <a:pt x="507351" y="747936"/>
                  <a:pt x="512807" y="750195"/>
                </a:cubicBezTo>
                <a:cubicBezTo>
                  <a:pt x="518264" y="752453"/>
                  <a:pt x="520540" y="755239"/>
                  <a:pt x="519637" y="758551"/>
                </a:cubicBezTo>
                <a:cubicBezTo>
                  <a:pt x="518734" y="761864"/>
                  <a:pt x="518282" y="766446"/>
                  <a:pt x="518282" y="772296"/>
                </a:cubicBezTo>
                <a:cubicBezTo>
                  <a:pt x="526470" y="765212"/>
                  <a:pt x="531683" y="758268"/>
                  <a:pt x="533920" y="751464"/>
                </a:cubicBezTo>
                <a:cubicBezTo>
                  <a:pt x="535598" y="746360"/>
                  <a:pt x="538318" y="744161"/>
                  <a:pt x="542081" y="744865"/>
                </a:cubicBezTo>
                <a:close/>
                <a:moveTo>
                  <a:pt x="1148161" y="730029"/>
                </a:moveTo>
                <a:cubicBezTo>
                  <a:pt x="1150085" y="729803"/>
                  <a:pt x="1152466" y="731233"/>
                  <a:pt x="1155306" y="734320"/>
                </a:cubicBezTo>
                <a:cubicBezTo>
                  <a:pt x="1160984" y="740493"/>
                  <a:pt x="1163824" y="749582"/>
                  <a:pt x="1163824" y="761584"/>
                </a:cubicBezTo>
                <a:cubicBezTo>
                  <a:pt x="1163824" y="772999"/>
                  <a:pt x="1159292" y="786665"/>
                  <a:pt x="1150229" y="802583"/>
                </a:cubicBezTo>
                <a:cubicBezTo>
                  <a:pt x="1141166" y="818501"/>
                  <a:pt x="1133716" y="821318"/>
                  <a:pt x="1127880" y="811037"/>
                </a:cubicBezTo>
                <a:cubicBezTo>
                  <a:pt x="1122044" y="800755"/>
                  <a:pt x="1120932" y="792333"/>
                  <a:pt x="1124546" y="785773"/>
                </a:cubicBezTo>
                <a:cubicBezTo>
                  <a:pt x="1128160" y="779212"/>
                  <a:pt x="1131816" y="770848"/>
                  <a:pt x="1135516" y="760681"/>
                </a:cubicBezTo>
                <a:cubicBezTo>
                  <a:pt x="1139001" y="751087"/>
                  <a:pt x="1141751" y="742752"/>
                  <a:pt x="1143765" y="735675"/>
                </a:cubicBezTo>
                <a:cubicBezTo>
                  <a:pt x="1144773" y="732137"/>
                  <a:pt x="1146238" y="730255"/>
                  <a:pt x="1148161" y="730029"/>
                </a:cubicBezTo>
                <a:close/>
                <a:moveTo>
                  <a:pt x="572000" y="717407"/>
                </a:moveTo>
                <a:cubicBezTo>
                  <a:pt x="573734" y="717397"/>
                  <a:pt x="575926" y="717739"/>
                  <a:pt x="578575" y="718435"/>
                </a:cubicBezTo>
                <a:cubicBezTo>
                  <a:pt x="586534" y="720414"/>
                  <a:pt x="592872" y="723041"/>
                  <a:pt x="597590" y="726318"/>
                </a:cubicBezTo>
                <a:cubicBezTo>
                  <a:pt x="602309" y="729595"/>
                  <a:pt x="603767" y="733718"/>
                  <a:pt x="601968" y="738687"/>
                </a:cubicBezTo>
                <a:cubicBezTo>
                  <a:pt x="600168" y="743655"/>
                  <a:pt x="599269" y="754436"/>
                  <a:pt x="599269" y="771027"/>
                </a:cubicBezTo>
                <a:lnTo>
                  <a:pt x="599269" y="812886"/>
                </a:lnTo>
                <a:cubicBezTo>
                  <a:pt x="599269" y="824029"/>
                  <a:pt x="597989" y="833802"/>
                  <a:pt x="595428" y="842205"/>
                </a:cubicBezTo>
                <a:cubicBezTo>
                  <a:pt x="592869" y="850608"/>
                  <a:pt x="588119" y="850927"/>
                  <a:pt x="581178" y="843162"/>
                </a:cubicBezTo>
                <a:cubicBezTo>
                  <a:pt x="574237" y="835397"/>
                  <a:pt x="571441" y="826990"/>
                  <a:pt x="572789" y="817941"/>
                </a:cubicBezTo>
                <a:cubicBezTo>
                  <a:pt x="574137" y="808893"/>
                  <a:pt x="574811" y="793706"/>
                  <a:pt x="574811" y="772382"/>
                </a:cubicBezTo>
                <a:cubicBezTo>
                  <a:pt x="574811" y="750657"/>
                  <a:pt x="572789" y="735539"/>
                  <a:pt x="568745" y="727028"/>
                </a:cubicBezTo>
                <a:cubicBezTo>
                  <a:pt x="565712" y="720645"/>
                  <a:pt x="566797" y="717438"/>
                  <a:pt x="572000" y="717407"/>
                </a:cubicBezTo>
                <a:close/>
                <a:moveTo>
                  <a:pt x="1318741" y="714315"/>
                </a:moveTo>
                <a:cubicBezTo>
                  <a:pt x="1322771" y="713376"/>
                  <a:pt x="1331375" y="715230"/>
                  <a:pt x="1344553" y="719876"/>
                </a:cubicBezTo>
                <a:cubicBezTo>
                  <a:pt x="1359840" y="722945"/>
                  <a:pt x="1367735" y="731126"/>
                  <a:pt x="1368236" y="744419"/>
                </a:cubicBezTo>
                <a:cubicBezTo>
                  <a:pt x="1368738" y="757712"/>
                  <a:pt x="1363020" y="761807"/>
                  <a:pt x="1351082" y="756701"/>
                </a:cubicBezTo>
                <a:cubicBezTo>
                  <a:pt x="1339144" y="751596"/>
                  <a:pt x="1325843" y="743831"/>
                  <a:pt x="1311180" y="733406"/>
                </a:cubicBezTo>
                <a:cubicBezTo>
                  <a:pt x="1296517" y="722980"/>
                  <a:pt x="1293105" y="717427"/>
                  <a:pt x="1300941" y="716746"/>
                </a:cubicBezTo>
                <a:cubicBezTo>
                  <a:pt x="1308778" y="716065"/>
                  <a:pt x="1314711" y="715255"/>
                  <a:pt x="1318741" y="714315"/>
                </a:cubicBezTo>
                <a:close/>
                <a:moveTo>
                  <a:pt x="877870" y="691482"/>
                </a:moveTo>
                <a:cubicBezTo>
                  <a:pt x="873976" y="695311"/>
                  <a:pt x="869182" y="699601"/>
                  <a:pt x="863487" y="704353"/>
                </a:cubicBezTo>
                <a:lnTo>
                  <a:pt x="846906" y="717460"/>
                </a:lnTo>
                <a:lnTo>
                  <a:pt x="856951" y="717133"/>
                </a:lnTo>
                <a:cubicBezTo>
                  <a:pt x="867685" y="719048"/>
                  <a:pt x="875586" y="722568"/>
                  <a:pt x="880655" y="727695"/>
                </a:cubicBezTo>
                <a:cubicBezTo>
                  <a:pt x="885724" y="732821"/>
                  <a:pt x="887808" y="736890"/>
                  <a:pt x="886904" y="739902"/>
                </a:cubicBezTo>
                <a:cubicBezTo>
                  <a:pt x="889127" y="736216"/>
                  <a:pt x="894644" y="729523"/>
                  <a:pt x="903457" y="719822"/>
                </a:cubicBezTo>
                <a:cubicBezTo>
                  <a:pt x="912268" y="710121"/>
                  <a:pt x="917535" y="703420"/>
                  <a:pt x="919255" y="699721"/>
                </a:cubicBezTo>
                <a:cubicBezTo>
                  <a:pt x="920976" y="696021"/>
                  <a:pt x="919614" y="694171"/>
                  <a:pt x="915169" y="694171"/>
                </a:cubicBezTo>
                <a:cubicBezTo>
                  <a:pt x="909260" y="694171"/>
                  <a:pt x="902929" y="694623"/>
                  <a:pt x="896175" y="695526"/>
                </a:cubicBezTo>
                <a:cubicBezTo>
                  <a:pt x="889421" y="696430"/>
                  <a:pt x="883319" y="695082"/>
                  <a:pt x="877870" y="691482"/>
                </a:cubicBezTo>
                <a:close/>
                <a:moveTo>
                  <a:pt x="1889061" y="679329"/>
                </a:moveTo>
                <a:cubicBezTo>
                  <a:pt x="1915046" y="675629"/>
                  <a:pt x="1935674" y="688449"/>
                  <a:pt x="1950947" y="717789"/>
                </a:cubicBezTo>
                <a:cubicBezTo>
                  <a:pt x="1960038" y="749754"/>
                  <a:pt x="1947598" y="781474"/>
                  <a:pt x="1913626" y="812951"/>
                </a:cubicBezTo>
                <a:cubicBezTo>
                  <a:pt x="1903502" y="828152"/>
                  <a:pt x="1898440" y="846148"/>
                  <a:pt x="1898440" y="866942"/>
                </a:cubicBezTo>
                <a:lnTo>
                  <a:pt x="1866002" y="866942"/>
                </a:lnTo>
                <a:cubicBezTo>
                  <a:pt x="1865027" y="830432"/>
                  <a:pt x="1879977" y="797184"/>
                  <a:pt x="1910851" y="767198"/>
                </a:cubicBezTo>
                <a:cubicBezTo>
                  <a:pt x="1917778" y="756845"/>
                  <a:pt x="1920804" y="745839"/>
                  <a:pt x="1919929" y="734180"/>
                </a:cubicBezTo>
                <a:cubicBezTo>
                  <a:pt x="1915211" y="718306"/>
                  <a:pt x="1906255" y="710820"/>
                  <a:pt x="1893062" y="711723"/>
                </a:cubicBezTo>
                <a:lnTo>
                  <a:pt x="1887771" y="711723"/>
                </a:lnTo>
                <a:cubicBezTo>
                  <a:pt x="1871495" y="712498"/>
                  <a:pt x="1863808" y="726444"/>
                  <a:pt x="1864712" y="753561"/>
                </a:cubicBezTo>
                <a:lnTo>
                  <a:pt x="1830898" y="753561"/>
                </a:lnTo>
                <a:cubicBezTo>
                  <a:pt x="1829937" y="716448"/>
                  <a:pt x="1841674" y="693662"/>
                  <a:pt x="1866110" y="685201"/>
                </a:cubicBezTo>
                <a:cubicBezTo>
                  <a:pt x="1870082" y="682218"/>
                  <a:pt x="1877733" y="680261"/>
                  <a:pt x="1889061" y="679329"/>
                </a:cubicBezTo>
                <a:close/>
                <a:moveTo>
                  <a:pt x="264925" y="679009"/>
                </a:moveTo>
                <a:cubicBezTo>
                  <a:pt x="273704" y="678606"/>
                  <a:pt x="281140" y="681695"/>
                  <a:pt x="287233" y="688277"/>
                </a:cubicBezTo>
                <a:cubicBezTo>
                  <a:pt x="295356" y="697053"/>
                  <a:pt x="294284" y="702029"/>
                  <a:pt x="284017" y="703205"/>
                </a:cubicBezTo>
                <a:cubicBezTo>
                  <a:pt x="273750" y="704381"/>
                  <a:pt x="263374" y="705406"/>
                  <a:pt x="252891" y="706281"/>
                </a:cubicBezTo>
                <a:cubicBezTo>
                  <a:pt x="242409" y="707156"/>
                  <a:pt x="230019" y="708196"/>
                  <a:pt x="215722" y="709400"/>
                </a:cubicBezTo>
                <a:cubicBezTo>
                  <a:pt x="224728" y="714864"/>
                  <a:pt x="226585" y="719998"/>
                  <a:pt x="221293" y="724802"/>
                </a:cubicBezTo>
                <a:cubicBezTo>
                  <a:pt x="216001" y="729606"/>
                  <a:pt x="209197" y="738575"/>
                  <a:pt x="200880" y="751711"/>
                </a:cubicBezTo>
                <a:cubicBezTo>
                  <a:pt x="202672" y="760114"/>
                  <a:pt x="203109" y="768862"/>
                  <a:pt x="202192" y="777954"/>
                </a:cubicBezTo>
                <a:cubicBezTo>
                  <a:pt x="201274" y="787045"/>
                  <a:pt x="201041" y="801041"/>
                  <a:pt x="201493" y="819942"/>
                </a:cubicBezTo>
                <a:cubicBezTo>
                  <a:pt x="201944" y="838842"/>
                  <a:pt x="201704" y="855255"/>
                  <a:pt x="200772" y="869179"/>
                </a:cubicBezTo>
                <a:cubicBezTo>
                  <a:pt x="199840" y="883103"/>
                  <a:pt x="197212" y="892288"/>
                  <a:pt x="192888" y="896734"/>
                </a:cubicBezTo>
                <a:cubicBezTo>
                  <a:pt x="188565" y="901179"/>
                  <a:pt x="183614" y="897856"/>
                  <a:pt x="178036" y="886764"/>
                </a:cubicBezTo>
                <a:cubicBezTo>
                  <a:pt x="172457" y="875671"/>
                  <a:pt x="170568" y="866623"/>
                  <a:pt x="172368" y="859618"/>
                </a:cubicBezTo>
                <a:cubicBezTo>
                  <a:pt x="174167" y="852612"/>
                  <a:pt x="175745" y="841061"/>
                  <a:pt x="177100" y="824964"/>
                </a:cubicBezTo>
                <a:cubicBezTo>
                  <a:pt x="178455" y="808868"/>
                  <a:pt x="178624" y="792717"/>
                  <a:pt x="177606" y="776512"/>
                </a:cubicBezTo>
                <a:cubicBezTo>
                  <a:pt x="174608" y="787081"/>
                  <a:pt x="166883" y="799055"/>
                  <a:pt x="154428" y="812435"/>
                </a:cubicBezTo>
                <a:cubicBezTo>
                  <a:pt x="141974" y="825814"/>
                  <a:pt x="127454" y="835996"/>
                  <a:pt x="110870" y="842979"/>
                </a:cubicBezTo>
                <a:cubicBezTo>
                  <a:pt x="94285" y="849963"/>
                  <a:pt x="91772" y="847314"/>
                  <a:pt x="103330" y="835031"/>
                </a:cubicBezTo>
                <a:cubicBezTo>
                  <a:pt x="114889" y="822749"/>
                  <a:pt x="126192" y="810416"/>
                  <a:pt x="137241" y="798034"/>
                </a:cubicBezTo>
                <a:cubicBezTo>
                  <a:pt x="148291" y="785651"/>
                  <a:pt x="160003" y="769479"/>
                  <a:pt x="172379" y="749517"/>
                </a:cubicBezTo>
                <a:cubicBezTo>
                  <a:pt x="170772" y="746075"/>
                  <a:pt x="169471" y="742039"/>
                  <a:pt x="168474" y="737407"/>
                </a:cubicBezTo>
                <a:cubicBezTo>
                  <a:pt x="167478" y="732775"/>
                  <a:pt x="172250" y="731807"/>
                  <a:pt x="182789" y="734503"/>
                </a:cubicBezTo>
                <a:cubicBezTo>
                  <a:pt x="188497" y="727792"/>
                  <a:pt x="192677" y="720198"/>
                  <a:pt x="195330" y="711723"/>
                </a:cubicBezTo>
                <a:cubicBezTo>
                  <a:pt x="172199" y="716226"/>
                  <a:pt x="157261" y="719152"/>
                  <a:pt x="150513" y="720500"/>
                </a:cubicBezTo>
                <a:cubicBezTo>
                  <a:pt x="143766" y="721848"/>
                  <a:pt x="136051" y="718513"/>
                  <a:pt x="127368" y="710497"/>
                </a:cubicBezTo>
                <a:cubicBezTo>
                  <a:pt x="118685" y="702481"/>
                  <a:pt x="121202" y="698197"/>
                  <a:pt x="134918" y="697645"/>
                </a:cubicBezTo>
                <a:cubicBezTo>
                  <a:pt x="148635" y="697093"/>
                  <a:pt x="163061" y="695928"/>
                  <a:pt x="178197" y="694149"/>
                </a:cubicBezTo>
                <a:cubicBezTo>
                  <a:pt x="193333" y="692371"/>
                  <a:pt x="206809" y="690575"/>
                  <a:pt x="218626" y="688761"/>
                </a:cubicBezTo>
                <a:cubicBezTo>
                  <a:pt x="230442" y="686947"/>
                  <a:pt x="242800" y="684219"/>
                  <a:pt x="255699" y="680576"/>
                </a:cubicBezTo>
                <a:cubicBezTo>
                  <a:pt x="258924" y="679666"/>
                  <a:pt x="261999" y="679143"/>
                  <a:pt x="264925" y="679009"/>
                </a:cubicBezTo>
                <a:close/>
                <a:moveTo>
                  <a:pt x="55965" y="678641"/>
                </a:moveTo>
                <a:cubicBezTo>
                  <a:pt x="68340" y="680992"/>
                  <a:pt x="78941" y="685155"/>
                  <a:pt x="87768" y="691127"/>
                </a:cubicBezTo>
                <a:cubicBezTo>
                  <a:pt x="96594" y="697100"/>
                  <a:pt x="99032" y="706077"/>
                  <a:pt x="95081" y="718058"/>
                </a:cubicBezTo>
                <a:cubicBezTo>
                  <a:pt x="91131" y="730039"/>
                  <a:pt x="79447" y="726128"/>
                  <a:pt x="60030" y="706324"/>
                </a:cubicBezTo>
                <a:cubicBezTo>
                  <a:pt x="44944" y="685517"/>
                  <a:pt x="43589" y="676289"/>
                  <a:pt x="55965" y="678641"/>
                </a:cubicBezTo>
                <a:close/>
                <a:moveTo>
                  <a:pt x="1508164" y="669923"/>
                </a:moveTo>
                <a:cubicBezTo>
                  <a:pt x="1512105" y="670042"/>
                  <a:pt x="1518357" y="672030"/>
                  <a:pt x="1526918" y="675887"/>
                </a:cubicBezTo>
                <a:cubicBezTo>
                  <a:pt x="1538705" y="684592"/>
                  <a:pt x="1541287" y="692059"/>
                  <a:pt x="1534662" y="698290"/>
                </a:cubicBezTo>
                <a:cubicBezTo>
                  <a:pt x="1528036" y="704521"/>
                  <a:pt x="1520099" y="714577"/>
                  <a:pt x="1510850" y="728458"/>
                </a:cubicBezTo>
                <a:cubicBezTo>
                  <a:pt x="1517977" y="731656"/>
                  <a:pt x="1521777" y="740232"/>
                  <a:pt x="1522250" y="754185"/>
                </a:cubicBezTo>
                <a:cubicBezTo>
                  <a:pt x="1522723" y="768138"/>
                  <a:pt x="1522408" y="783220"/>
                  <a:pt x="1521304" y="799432"/>
                </a:cubicBezTo>
                <a:cubicBezTo>
                  <a:pt x="1520200" y="815643"/>
                  <a:pt x="1515005" y="819623"/>
                  <a:pt x="1505719" y="811370"/>
                </a:cubicBezTo>
                <a:cubicBezTo>
                  <a:pt x="1496434" y="803117"/>
                  <a:pt x="1493147" y="795836"/>
                  <a:pt x="1495857" y="789526"/>
                </a:cubicBezTo>
                <a:cubicBezTo>
                  <a:pt x="1498567" y="783216"/>
                  <a:pt x="1500142" y="773397"/>
                  <a:pt x="1500579" y="760068"/>
                </a:cubicBezTo>
                <a:cubicBezTo>
                  <a:pt x="1501016" y="746739"/>
                  <a:pt x="1501579" y="740397"/>
                  <a:pt x="1502267" y="741042"/>
                </a:cubicBezTo>
                <a:cubicBezTo>
                  <a:pt x="1488157" y="759541"/>
                  <a:pt x="1471859" y="774351"/>
                  <a:pt x="1453375" y="785471"/>
                </a:cubicBezTo>
                <a:cubicBezTo>
                  <a:pt x="1434890" y="796592"/>
                  <a:pt x="1432240" y="794968"/>
                  <a:pt x="1445426" y="780599"/>
                </a:cubicBezTo>
                <a:cubicBezTo>
                  <a:pt x="1458612" y="766231"/>
                  <a:pt x="1470557" y="750571"/>
                  <a:pt x="1481262" y="733621"/>
                </a:cubicBezTo>
                <a:cubicBezTo>
                  <a:pt x="1491967" y="716671"/>
                  <a:pt x="1498650" y="704503"/>
                  <a:pt x="1501310" y="697118"/>
                </a:cubicBezTo>
                <a:cubicBezTo>
                  <a:pt x="1503970" y="689733"/>
                  <a:pt x="1504623" y="682419"/>
                  <a:pt x="1503267" y="675177"/>
                </a:cubicBezTo>
                <a:cubicBezTo>
                  <a:pt x="1502590" y="671556"/>
                  <a:pt x="1504222" y="669805"/>
                  <a:pt x="1508164" y="669923"/>
                </a:cubicBezTo>
                <a:close/>
                <a:moveTo>
                  <a:pt x="494642" y="662043"/>
                </a:moveTo>
                <a:cubicBezTo>
                  <a:pt x="497091" y="661439"/>
                  <a:pt x="500091" y="661877"/>
                  <a:pt x="503644" y="663357"/>
                </a:cubicBezTo>
                <a:cubicBezTo>
                  <a:pt x="510750" y="666319"/>
                  <a:pt x="516991" y="671087"/>
                  <a:pt x="522369" y="677662"/>
                </a:cubicBezTo>
                <a:cubicBezTo>
                  <a:pt x="527746" y="684237"/>
                  <a:pt x="526076" y="688406"/>
                  <a:pt x="517357" y="690170"/>
                </a:cubicBezTo>
                <a:cubicBezTo>
                  <a:pt x="508638" y="691934"/>
                  <a:pt x="495904" y="695834"/>
                  <a:pt x="479155" y="701872"/>
                </a:cubicBezTo>
                <a:cubicBezTo>
                  <a:pt x="487243" y="705055"/>
                  <a:pt x="490824" y="708511"/>
                  <a:pt x="489899" y="712240"/>
                </a:cubicBezTo>
                <a:cubicBezTo>
                  <a:pt x="488974" y="715968"/>
                  <a:pt x="488088" y="719345"/>
                  <a:pt x="487243" y="722371"/>
                </a:cubicBezTo>
                <a:cubicBezTo>
                  <a:pt x="495947" y="720751"/>
                  <a:pt x="505024" y="718320"/>
                  <a:pt x="514474" y="715079"/>
                </a:cubicBezTo>
                <a:cubicBezTo>
                  <a:pt x="523925" y="711838"/>
                  <a:pt x="532321" y="713896"/>
                  <a:pt x="539663" y="721252"/>
                </a:cubicBezTo>
                <a:cubicBezTo>
                  <a:pt x="547005" y="728609"/>
                  <a:pt x="546349" y="732900"/>
                  <a:pt x="537695" y="734126"/>
                </a:cubicBezTo>
                <a:cubicBezTo>
                  <a:pt x="529040" y="735352"/>
                  <a:pt x="512223" y="738038"/>
                  <a:pt x="487243" y="742182"/>
                </a:cubicBezTo>
                <a:lnTo>
                  <a:pt x="487243" y="822975"/>
                </a:lnTo>
                <a:cubicBezTo>
                  <a:pt x="495459" y="824480"/>
                  <a:pt x="506738" y="828342"/>
                  <a:pt x="521078" y="834558"/>
                </a:cubicBezTo>
                <a:cubicBezTo>
                  <a:pt x="535418" y="840775"/>
                  <a:pt x="542588" y="849748"/>
                  <a:pt x="542588" y="861478"/>
                </a:cubicBezTo>
                <a:cubicBezTo>
                  <a:pt x="542588" y="874126"/>
                  <a:pt x="537046" y="876543"/>
                  <a:pt x="525961" y="868727"/>
                </a:cubicBezTo>
                <a:cubicBezTo>
                  <a:pt x="514876" y="860912"/>
                  <a:pt x="501970" y="850422"/>
                  <a:pt x="487243" y="837258"/>
                </a:cubicBezTo>
                <a:cubicBezTo>
                  <a:pt x="488103" y="858883"/>
                  <a:pt x="488303" y="877421"/>
                  <a:pt x="487845" y="892873"/>
                </a:cubicBezTo>
                <a:cubicBezTo>
                  <a:pt x="487386" y="908324"/>
                  <a:pt x="485647" y="922263"/>
                  <a:pt x="482629" y="934689"/>
                </a:cubicBezTo>
                <a:cubicBezTo>
                  <a:pt x="479610" y="947114"/>
                  <a:pt x="474200" y="947362"/>
                  <a:pt x="466399" y="935431"/>
                </a:cubicBezTo>
                <a:cubicBezTo>
                  <a:pt x="458598" y="923500"/>
                  <a:pt x="456045" y="912203"/>
                  <a:pt x="458741" y="901541"/>
                </a:cubicBezTo>
                <a:cubicBezTo>
                  <a:pt x="461437" y="890879"/>
                  <a:pt x="463237" y="867652"/>
                  <a:pt x="464140" y="831859"/>
                </a:cubicBezTo>
                <a:cubicBezTo>
                  <a:pt x="461689" y="840921"/>
                  <a:pt x="454077" y="851838"/>
                  <a:pt x="441307" y="864608"/>
                </a:cubicBezTo>
                <a:cubicBezTo>
                  <a:pt x="428537" y="877378"/>
                  <a:pt x="412953" y="887710"/>
                  <a:pt x="394555" y="895604"/>
                </a:cubicBezTo>
                <a:cubicBezTo>
                  <a:pt x="376156" y="903499"/>
                  <a:pt x="374500" y="900659"/>
                  <a:pt x="389586" y="887086"/>
                </a:cubicBezTo>
                <a:cubicBezTo>
                  <a:pt x="404672" y="873513"/>
                  <a:pt x="418654" y="858728"/>
                  <a:pt x="431531" y="842732"/>
                </a:cubicBezTo>
                <a:lnTo>
                  <a:pt x="435924" y="835630"/>
                </a:lnTo>
                <a:lnTo>
                  <a:pt x="432724" y="834063"/>
                </a:lnTo>
                <a:cubicBezTo>
                  <a:pt x="427569" y="830141"/>
                  <a:pt x="424992" y="826259"/>
                  <a:pt x="424992" y="822415"/>
                </a:cubicBezTo>
                <a:cubicBezTo>
                  <a:pt x="418295" y="831249"/>
                  <a:pt x="411777" y="838405"/>
                  <a:pt x="405439" y="843883"/>
                </a:cubicBezTo>
                <a:cubicBezTo>
                  <a:pt x="399100" y="849361"/>
                  <a:pt x="393827" y="851060"/>
                  <a:pt x="389618" y="848981"/>
                </a:cubicBezTo>
                <a:cubicBezTo>
                  <a:pt x="385409" y="846901"/>
                  <a:pt x="381254" y="842926"/>
                  <a:pt x="377152" y="837053"/>
                </a:cubicBezTo>
                <a:cubicBezTo>
                  <a:pt x="373051" y="831181"/>
                  <a:pt x="374360" y="827947"/>
                  <a:pt x="381079" y="827352"/>
                </a:cubicBezTo>
                <a:cubicBezTo>
                  <a:pt x="387797" y="826757"/>
                  <a:pt x="394597" y="824739"/>
                  <a:pt x="401481" y="821297"/>
                </a:cubicBezTo>
                <a:cubicBezTo>
                  <a:pt x="408364" y="817855"/>
                  <a:pt x="416201" y="813732"/>
                  <a:pt x="424992" y="808928"/>
                </a:cubicBezTo>
                <a:lnTo>
                  <a:pt x="424992" y="796754"/>
                </a:lnTo>
                <a:cubicBezTo>
                  <a:pt x="418926" y="799277"/>
                  <a:pt x="412354" y="801708"/>
                  <a:pt x="405277" y="804046"/>
                </a:cubicBezTo>
                <a:cubicBezTo>
                  <a:pt x="398200" y="806383"/>
                  <a:pt x="390944" y="804379"/>
                  <a:pt x="383509" y="798034"/>
                </a:cubicBezTo>
                <a:cubicBezTo>
                  <a:pt x="376074" y="791688"/>
                  <a:pt x="377429" y="787626"/>
                  <a:pt x="387574" y="785848"/>
                </a:cubicBezTo>
                <a:cubicBezTo>
                  <a:pt x="397720" y="784070"/>
                  <a:pt x="410192" y="782033"/>
                  <a:pt x="424992" y="779739"/>
                </a:cubicBezTo>
                <a:cubicBezTo>
                  <a:pt x="423357" y="772368"/>
                  <a:pt x="421148" y="765686"/>
                  <a:pt x="418366" y="759691"/>
                </a:cubicBezTo>
                <a:lnTo>
                  <a:pt x="418629" y="755360"/>
                </a:lnTo>
                <a:lnTo>
                  <a:pt x="418450" y="755341"/>
                </a:lnTo>
                <a:cubicBezTo>
                  <a:pt x="414081" y="754298"/>
                  <a:pt x="409454" y="752048"/>
                  <a:pt x="404567" y="748592"/>
                </a:cubicBezTo>
                <a:cubicBezTo>
                  <a:pt x="394795" y="741680"/>
                  <a:pt x="395630" y="737625"/>
                  <a:pt x="407074" y="736428"/>
                </a:cubicBezTo>
                <a:cubicBezTo>
                  <a:pt x="418517" y="735231"/>
                  <a:pt x="437088" y="732144"/>
                  <a:pt x="462785" y="727168"/>
                </a:cubicBezTo>
                <a:cubicBezTo>
                  <a:pt x="462785" y="719352"/>
                  <a:pt x="462054" y="713752"/>
                  <a:pt x="460591" y="710368"/>
                </a:cubicBezTo>
                <a:cubicBezTo>
                  <a:pt x="450725" y="713079"/>
                  <a:pt x="441200" y="714043"/>
                  <a:pt x="432015" y="713261"/>
                </a:cubicBezTo>
                <a:cubicBezTo>
                  <a:pt x="422830" y="712480"/>
                  <a:pt x="423489" y="709390"/>
                  <a:pt x="433994" y="703990"/>
                </a:cubicBezTo>
                <a:cubicBezTo>
                  <a:pt x="444498" y="698591"/>
                  <a:pt x="455612" y="692418"/>
                  <a:pt x="467334" y="685470"/>
                </a:cubicBezTo>
                <a:cubicBezTo>
                  <a:pt x="479058" y="678522"/>
                  <a:pt x="486264" y="672360"/>
                  <a:pt x="488952" y="666982"/>
                </a:cubicBezTo>
                <a:cubicBezTo>
                  <a:pt x="490297" y="664293"/>
                  <a:pt x="492193" y="662647"/>
                  <a:pt x="494642" y="662043"/>
                </a:cubicBezTo>
                <a:close/>
                <a:moveTo>
                  <a:pt x="616811" y="658687"/>
                </a:moveTo>
                <a:cubicBezTo>
                  <a:pt x="618194" y="658477"/>
                  <a:pt x="620033" y="658611"/>
                  <a:pt x="622327" y="659088"/>
                </a:cubicBezTo>
                <a:cubicBezTo>
                  <a:pt x="631505" y="660995"/>
                  <a:pt x="639880" y="663849"/>
                  <a:pt x="647451" y="667649"/>
                </a:cubicBezTo>
                <a:cubicBezTo>
                  <a:pt x="656729" y="672209"/>
                  <a:pt x="659569" y="677296"/>
                  <a:pt x="655969" y="682910"/>
                </a:cubicBezTo>
                <a:cubicBezTo>
                  <a:pt x="652370" y="688525"/>
                  <a:pt x="650570" y="702151"/>
                  <a:pt x="650570" y="723791"/>
                </a:cubicBezTo>
                <a:lnTo>
                  <a:pt x="650570" y="808821"/>
                </a:lnTo>
                <a:cubicBezTo>
                  <a:pt x="650570" y="843051"/>
                  <a:pt x="651015" y="870462"/>
                  <a:pt x="651904" y="891055"/>
                </a:cubicBezTo>
                <a:cubicBezTo>
                  <a:pt x="652793" y="911647"/>
                  <a:pt x="648849" y="929200"/>
                  <a:pt x="640073" y="943712"/>
                </a:cubicBezTo>
                <a:cubicBezTo>
                  <a:pt x="631297" y="958224"/>
                  <a:pt x="624181" y="959350"/>
                  <a:pt x="618724" y="947089"/>
                </a:cubicBezTo>
                <a:cubicBezTo>
                  <a:pt x="613268" y="934828"/>
                  <a:pt x="605710" y="923328"/>
                  <a:pt x="596052" y="912587"/>
                </a:cubicBezTo>
                <a:cubicBezTo>
                  <a:pt x="586394" y="901846"/>
                  <a:pt x="586541" y="898092"/>
                  <a:pt x="596493" y="901326"/>
                </a:cubicBezTo>
                <a:cubicBezTo>
                  <a:pt x="606446" y="904560"/>
                  <a:pt x="612988" y="906360"/>
                  <a:pt x="616121" y="906725"/>
                </a:cubicBezTo>
                <a:cubicBezTo>
                  <a:pt x="619255" y="907091"/>
                  <a:pt x="621477" y="906087"/>
                  <a:pt x="622789" y="903714"/>
                </a:cubicBezTo>
                <a:cubicBezTo>
                  <a:pt x="624102" y="901340"/>
                  <a:pt x="624984" y="882021"/>
                  <a:pt x="625435" y="845754"/>
                </a:cubicBezTo>
                <a:cubicBezTo>
                  <a:pt x="625887" y="809488"/>
                  <a:pt x="625887" y="773372"/>
                  <a:pt x="625435" y="737407"/>
                </a:cubicBezTo>
                <a:cubicBezTo>
                  <a:pt x="624984" y="701441"/>
                  <a:pt x="622058" y="678920"/>
                  <a:pt x="616660" y="669843"/>
                </a:cubicBezTo>
                <a:cubicBezTo>
                  <a:pt x="612610" y="663035"/>
                  <a:pt x="612660" y="659316"/>
                  <a:pt x="616811" y="658687"/>
                </a:cubicBezTo>
                <a:close/>
                <a:moveTo>
                  <a:pt x="1563636" y="657625"/>
                </a:moveTo>
                <a:cubicBezTo>
                  <a:pt x="1581533" y="659805"/>
                  <a:pt x="1589581" y="663494"/>
                  <a:pt x="1587781" y="668692"/>
                </a:cubicBezTo>
                <a:cubicBezTo>
                  <a:pt x="1585982" y="673890"/>
                  <a:pt x="1591901" y="685933"/>
                  <a:pt x="1605538" y="704819"/>
                </a:cubicBezTo>
                <a:cubicBezTo>
                  <a:pt x="1612737" y="701621"/>
                  <a:pt x="1619871" y="698570"/>
                  <a:pt x="1626941" y="695666"/>
                </a:cubicBezTo>
                <a:cubicBezTo>
                  <a:pt x="1634011" y="692762"/>
                  <a:pt x="1639600" y="693752"/>
                  <a:pt x="1643708" y="698634"/>
                </a:cubicBezTo>
                <a:cubicBezTo>
                  <a:pt x="1647817" y="703517"/>
                  <a:pt x="1647584" y="707679"/>
                  <a:pt x="1643009" y="711121"/>
                </a:cubicBezTo>
                <a:cubicBezTo>
                  <a:pt x="1638434" y="714563"/>
                  <a:pt x="1630827" y="719144"/>
                  <a:pt x="1620187" y="724866"/>
                </a:cubicBezTo>
                <a:cubicBezTo>
                  <a:pt x="1630196" y="732796"/>
                  <a:pt x="1643719" y="741135"/>
                  <a:pt x="1660755" y="749883"/>
                </a:cubicBezTo>
                <a:cubicBezTo>
                  <a:pt x="1677791" y="758630"/>
                  <a:pt x="1688758" y="762979"/>
                  <a:pt x="1693655" y="762929"/>
                </a:cubicBezTo>
                <a:cubicBezTo>
                  <a:pt x="1698552" y="762878"/>
                  <a:pt x="1701001" y="760179"/>
                  <a:pt x="1701001" y="754830"/>
                </a:cubicBezTo>
                <a:cubicBezTo>
                  <a:pt x="1701001" y="746914"/>
                  <a:pt x="1700779" y="738626"/>
                  <a:pt x="1700334" y="729964"/>
                </a:cubicBezTo>
                <a:cubicBezTo>
                  <a:pt x="1699889" y="721303"/>
                  <a:pt x="1704371" y="726293"/>
                  <a:pt x="1713778" y="744935"/>
                </a:cubicBezTo>
                <a:cubicBezTo>
                  <a:pt x="1723185" y="763578"/>
                  <a:pt x="1730409" y="777326"/>
                  <a:pt x="1735450" y="786181"/>
                </a:cubicBezTo>
                <a:cubicBezTo>
                  <a:pt x="1740490" y="795036"/>
                  <a:pt x="1733313" y="798320"/>
                  <a:pt x="1713918" y="796033"/>
                </a:cubicBezTo>
                <a:cubicBezTo>
                  <a:pt x="1694523" y="793746"/>
                  <a:pt x="1674963" y="786866"/>
                  <a:pt x="1655238" y="775394"/>
                </a:cubicBezTo>
                <a:cubicBezTo>
                  <a:pt x="1635513" y="763922"/>
                  <a:pt x="1617161" y="749897"/>
                  <a:pt x="1600182" y="733320"/>
                </a:cubicBezTo>
                <a:cubicBezTo>
                  <a:pt x="1578644" y="741422"/>
                  <a:pt x="1563518" y="744441"/>
                  <a:pt x="1554806" y="742376"/>
                </a:cubicBezTo>
                <a:cubicBezTo>
                  <a:pt x="1546094" y="740311"/>
                  <a:pt x="1545614" y="737016"/>
                  <a:pt x="1553365" y="732492"/>
                </a:cubicBezTo>
                <a:cubicBezTo>
                  <a:pt x="1561116" y="727967"/>
                  <a:pt x="1572090" y="722557"/>
                  <a:pt x="1586286" y="716262"/>
                </a:cubicBezTo>
                <a:cubicBezTo>
                  <a:pt x="1571688" y="693547"/>
                  <a:pt x="1559940" y="678433"/>
                  <a:pt x="1551042" y="670918"/>
                </a:cubicBezTo>
                <a:cubicBezTo>
                  <a:pt x="1542144" y="663404"/>
                  <a:pt x="1546342" y="658973"/>
                  <a:pt x="1563636" y="657625"/>
                </a:cubicBezTo>
                <a:close/>
                <a:moveTo>
                  <a:pt x="1652164" y="656974"/>
                </a:moveTo>
                <a:cubicBezTo>
                  <a:pt x="1656601" y="657465"/>
                  <a:pt x="1661773" y="658657"/>
                  <a:pt x="1667681" y="660550"/>
                </a:cubicBezTo>
                <a:cubicBezTo>
                  <a:pt x="1679211" y="665799"/>
                  <a:pt x="1684976" y="672933"/>
                  <a:pt x="1684976" y="681953"/>
                </a:cubicBezTo>
                <a:cubicBezTo>
                  <a:pt x="1684976" y="692809"/>
                  <a:pt x="1679813" y="696089"/>
                  <a:pt x="1669488" y="691794"/>
                </a:cubicBezTo>
                <a:cubicBezTo>
                  <a:pt x="1659163" y="687499"/>
                  <a:pt x="1650362" y="681182"/>
                  <a:pt x="1643084" y="672843"/>
                </a:cubicBezTo>
                <a:cubicBezTo>
                  <a:pt x="1635807" y="664505"/>
                  <a:pt x="1635133" y="659425"/>
                  <a:pt x="1641062" y="657603"/>
                </a:cubicBezTo>
                <a:cubicBezTo>
                  <a:pt x="1644027" y="656693"/>
                  <a:pt x="1647728" y="656483"/>
                  <a:pt x="1652164" y="656974"/>
                </a:cubicBezTo>
                <a:close/>
                <a:moveTo>
                  <a:pt x="1217791" y="652430"/>
                </a:moveTo>
                <a:cubicBezTo>
                  <a:pt x="1221965" y="652760"/>
                  <a:pt x="1227709" y="654076"/>
                  <a:pt x="1235023" y="656377"/>
                </a:cubicBezTo>
                <a:cubicBezTo>
                  <a:pt x="1249650" y="660751"/>
                  <a:pt x="1255164" y="667150"/>
                  <a:pt x="1251564" y="675575"/>
                </a:cubicBezTo>
                <a:cubicBezTo>
                  <a:pt x="1247965" y="684000"/>
                  <a:pt x="1246165" y="701420"/>
                  <a:pt x="1246165" y="727835"/>
                </a:cubicBezTo>
                <a:cubicBezTo>
                  <a:pt x="1246165" y="754694"/>
                  <a:pt x="1245448" y="775559"/>
                  <a:pt x="1244014" y="790430"/>
                </a:cubicBezTo>
                <a:cubicBezTo>
                  <a:pt x="1242580" y="805300"/>
                  <a:pt x="1239361" y="813897"/>
                  <a:pt x="1234356" y="816221"/>
                </a:cubicBezTo>
                <a:cubicBezTo>
                  <a:pt x="1229351" y="818544"/>
                  <a:pt x="1224193" y="814833"/>
                  <a:pt x="1218879" y="805089"/>
                </a:cubicBezTo>
                <a:cubicBezTo>
                  <a:pt x="1213566" y="795345"/>
                  <a:pt x="1212484" y="785615"/>
                  <a:pt x="1215631" y="775899"/>
                </a:cubicBezTo>
                <a:cubicBezTo>
                  <a:pt x="1218780" y="766184"/>
                  <a:pt x="1220353" y="747918"/>
                  <a:pt x="1220353" y="721102"/>
                </a:cubicBezTo>
                <a:cubicBezTo>
                  <a:pt x="1220353" y="694099"/>
                  <a:pt x="1218105" y="677052"/>
                  <a:pt x="1213609" y="669961"/>
                </a:cubicBezTo>
                <a:cubicBezTo>
                  <a:pt x="1209114" y="662870"/>
                  <a:pt x="1207902" y="657682"/>
                  <a:pt x="1209975" y="654398"/>
                </a:cubicBezTo>
                <a:cubicBezTo>
                  <a:pt x="1211010" y="652756"/>
                  <a:pt x="1213616" y="652100"/>
                  <a:pt x="1217791" y="652430"/>
                </a:cubicBezTo>
                <a:close/>
                <a:moveTo>
                  <a:pt x="874099" y="644637"/>
                </a:moveTo>
                <a:cubicBezTo>
                  <a:pt x="875465" y="644668"/>
                  <a:pt x="877038" y="645050"/>
                  <a:pt x="878816" y="645784"/>
                </a:cubicBezTo>
                <a:cubicBezTo>
                  <a:pt x="885929" y="648716"/>
                  <a:pt x="892432" y="652925"/>
                  <a:pt x="898326" y="658410"/>
                </a:cubicBezTo>
                <a:cubicBezTo>
                  <a:pt x="904220" y="663895"/>
                  <a:pt x="905514" y="667964"/>
                  <a:pt x="902209" y="670617"/>
                </a:cubicBezTo>
                <a:cubicBezTo>
                  <a:pt x="898903" y="673270"/>
                  <a:pt x="893802" y="675679"/>
                  <a:pt x="886904" y="677845"/>
                </a:cubicBezTo>
                <a:cubicBezTo>
                  <a:pt x="906722" y="677845"/>
                  <a:pt x="920198" y="676041"/>
                  <a:pt x="927333" y="672435"/>
                </a:cubicBezTo>
                <a:cubicBezTo>
                  <a:pt x="934467" y="668828"/>
                  <a:pt x="941415" y="668717"/>
                  <a:pt x="948176" y="672101"/>
                </a:cubicBezTo>
                <a:cubicBezTo>
                  <a:pt x="954938" y="675486"/>
                  <a:pt x="961039" y="679824"/>
                  <a:pt x="966481" y="685115"/>
                </a:cubicBezTo>
                <a:cubicBezTo>
                  <a:pt x="971924" y="690407"/>
                  <a:pt x="971447" y="694479"/>
                  <a:pt x="965051" y="697333"/>
                </a:cubicBezTo>
                <a:cubicBezTo>
                  <a:pt x="958655" y="700187"/>
                  <a:pt x="952593" y="705141"/>
                  <a:pt x="946864" y="712197"/>
                </a:cubicBezTo>
                <a:cubicBezTo>
                  <a:pt x="941135" y="719252"/>
                  <a:pt x="933047" y="727770"/>
                  <a:pt x="922600" y="737751"/>
                </a:cubicBezTo>
                <a:cubicBezTo>
                  <a:pt x="912154" y="747732"/>
                  <a:pt x="901459" y="756597"/>
                  <a:pt x="890518" y="764348"/>
                </a:cubicBezTo>
                <a:lnTo>
                  <a:pt x="885969" y="766860"/>
                </a:lnTo>
                <a:lnTo>
                  <a:pt x="889999" y="766431"/>
                </a:lnTo>
                <a:cubicBezTo>
                  <a:pt x="891619" y="766622"/>
                  <a:pt x="893509" y="767146"/>
                  <a:pt x="895669" y="768005"/>
                </a:cubicBezTo>
                <a:cubicBezTo>
                  <a:pt x="904310" y="771440"/>
                  <a:pt x="910634" y="775713"/>
                  <a:pt x="914642" y="780825"/>
                </a:cubicBezTo>
                <a:cubicBezTo>
                  <a:pt x="918650" y="785938"/>
                  <a:pt x="918610" y="789942"/>
                  <a:pt x="914523" y="792839"/>
                </a:cubicBezTo>
                <a:cubicBezTo>
                  <a:pt x="910436" y="795735"/>
                  <a:pt x="906184" y="797901"/>
                  <a:pt x="901768" y="799335"/>
                </a:cubicBezTo>
                <a:cubicBezTo>
                  <a:pt x="910358" y="799335"/>
                  <a:pt x="919593" y="798259"/>
                  <a:pt x="929473" y="796108"/>
                </a:cubicBezTo>
                <a:cubicBezTo>
                  <a:pt x="939353" y="793957"/>
                  <a:pt x="947040" y="791251"/>
                  <a:pt x="952532" y="787988"/>
                </a:cubicBezTo>
                <a:cubicBezTo>
                  <a:pt x="958025" y="784726"/>
                  <a:pt x="964868" y="785023"/>
                  <a:pt x="973063" y="788881"/>
                </a:cubicBezTo>
                <a:cubicBezTo>
                  <a:pt x="981259" y="792738"/>
                  <a:pt x="988745" y="797926"/>
                  <a:pt x="995520" y="804444"/>
                </a:cubicBezTo>
                <a:cubicBezTo>
                  <a:pt x="1002296" y="810961"/>
                  <a:pt x="1002271" y="816134"/>
                  <a:pt x="995445" y="819963"/>
                </a:cubicBezTo>
                <a:cubicBezTo>
                  <a:pt x="988619" y="823792"/>
                  <a:pt x="980295" y="831507"/>
                  <a:pt x="970472" y="843108"/>
                </a:cubicBezTo>
                <a:cubicBezTo>
                  <a:pt x="960648" y="854710"/>
                  <a:pt x="945108" y="870236"/>
                  <a:pt x="923848" y="889689"/>
                </a:cubicBezTo>
                <a:cubicBezTo>
                  <a:pt x="902589" y="909141"/>
                  <a:pt x="878235" y="925496"/>
                  <a:pt x="850789" y="938754"/>
                </a:cubicBezTo>
                <a:cubicBezTo>
                  <a:pt x="823341" y="952012"/>
                  <a:pt x="796378" y="960006"/>
                  <a:pt x="769899" y="962738"/>
                </a:cubicBezTo>
                <a:cubicBezTo>
                  <a:pt x="743420" y="965470"/>
                  <a:pt x="742222" y="962154"/>
                  <a:pt x="766306" y="952790"/>
                </a:cubicBezTo>
                <a:cubicBezTo>
                  <a:pt x="790391" y="943425"/>
                  <a:pt x="814403" y="932089"/>
                  <a:pt x="838345" y="918782"/>
                </a:cubicBezTo>
                <a:cubicBezTo>
                  <a:pt x="862286" y="905474"/>
                  <a:pt x="879318" y="894317"/>
                  <a:pt x="889442" y="885312"/>
                </a:cubicBezTo>
                <a:cubicBezTo>
                  <a:pt x="883118" y="881411"/>
                  <a:pt x="874790" y="873531"/>
                  <a:pt x="864458" y="861672"/>
                </a:cubicBezTo>
                <a:cubicBezTo>
                  <a:pt x="854126" y="849812"/>
                  <a:pt x="851968" y="842976"/>
                  <a:pt x="857983" y="841162"/>
                </a:cubicBezTo>
                <a:cubicBezTo>
                  <a:pt x="863999" y="839348"/>
                  <a:pt x="873224" y="840882"/>
                  <a:pt x="885657" y="845765"/>
                </a:cubicBezTo>
                <a:cubicBezTo>
                  <a:pt x="898089" y="850648"/>
                  <a:pt x="904657" y="860352"/>
                  <a:pt x="905360" y="874879"/>
                </a:cubicBezTo>
                <a:cubicBezTo>
                  <a:pt x="914997" y="864984"/>
                  <a:pt x="925103" y="853204"/>
                  <a:pt x="935679" y="839538"/>
                </a:cubicBezTo>
                <a:cubicBezTo>
                  <a:pt x="946255" y="825871"/>
                  <a:pt x="951543" y="816988"/>
                  <a:pt x="951543" y="812886"/>
                </a:cubicBezTo>
                <a:cubicBezTo>
                  <a:pt x="951543" y="811137"/>
                  <a:pt x="947384" y="811162"/>
                  <a:pt x="939066" y="812962"/>
                </a:cubicBezTo>
                <a:cubicBezTo>
                  <a:pt x="930749" y="814761"/>
                  <a:pt x="922253" y="816335"/>
                  <a:pt x="913577" y="817683"/>
                </a:cubicBezTo>
                <a:cubicBezTo>
                  <a:pt x="904901" y="819031"/>
                  <a:pt x="897458" y="817009"/>
                  <a:pt x="891249" y="811617"/>
                </a:cubicBezTo>
                <a:cubicBezTo>
                  <a:pt x="878314" y="825470"/>
                  <a:pt x="862676" y="837207"/>
                  <a:pt x="844335" y="846830"/>
                </a:cubicBezTo>
                <a:cubicBezTo>
                  <a:pt x="825994" y="856452"/>
                  <a:pt x="808907" y="863109"/>
                  <a:pt x="793076" y="866802"/>
                </a:cubicBezTo>
                <a:cubicBezTo>
                  <a:pt x="777244" y="870495"/>
                  <a:pt x="777202" y="867279"/>
                  <a:pt x="792947" y="857155"/>
                </a:cubicBezTo>
                <a:cubicBezTo>
                  <a:pt x="808693" y="847030"/>
                  <a:pt x="824757" y="835992"/>
                  <a:pt x="841141" y="824040"/>
                </a:cubicBezTo>
                <a:cubicBezTo>
                  <a:pt x="857524" y="812087"/>
                  <a:pt x="868549" y="801533"/>
                  <a:pt x="874213" y="792376"/>
                </a:cubicBezTo>
                <a:cubicBezTo>
                  <a:pt x="879877" y="783220"/>
                  <a:pt x="882710" y="777007"/>
                  <a:pt x="882710" y="773738"/>
                </a:cubicBezTo>
                <a:cubicBezTo>
                  <a:pt x="882710" y="771924"/>
                  <a:pt x="882980" y="770444"/>
                  <a:pt x="883520" y="769298"/>
                </a:cubicBezTo>
                <a:lnTo>
                  <a:pt x="885930" y="766881"/>
                </a:lnTo>
                <a:lnTo>
                  <a:pt x="844572" y="789720"/>
                </a:lnTo>
                <a:cubicBezTo>
                  <a:pt x="824883" y="798883"/>
                  <a:pt x="806294" y="803924"/>
                  <a:pt x="788806" y="804842"/>
                </a:cubicBezTo>
                <a:cubicBezTo>
                  <a:pt x="771318" y="805759"/>
                  <a:pt x="769709" y="802644"/>
                  <a:pt x="783977" y="795495"/>
                </a:cubicBezTo>
                <a:cubicBezTo>
                  <a:pt x="798246" y="788347"/>
                  <a:pt x="812191" y="781481"/>
                  <a:pt x="825815" y="774899"/>
                </a:cubicBezTo>
                <a:cubicBezTo>
                  <a:pt x="839438" y="768317"/>
                  <a:pt x="853900" y="760380"/>
                  <a:pt x="869201" y="751087"/>
                </a:cubicBezTo>
                <a:cubicBezTo>
                  <a:pt x="854330" y="739988"/>
                  <a:pt x="845887" y="731075"/>
                  <a:pt x="843873" y="724350"/>
                </a:cubicBezTo>
                <a:lnTo>
                  <a:pt x="845320" y="718714"/>
                </a:lnTo>
                <a:lnTo>
                  <a:pt x="843700" y="719994"/>
                </a:lnTo>
                <a:cubicBezTo>
                  <a:pt x="828708" y="731344"/>
                  <a:pt x="811887" y="739554"/>
                  <a:pt x="793237" y="744623"/>
                </a:cubicBezTo>
                <a:cubicBezTo>
                  <a:pt x="774588" y="749693"/>
                  <a:pt x="773530" y="746516"/>
                  <a:pt x="790065" y="735094"/>
                </a:cubicBezTo>
                <a:cubicBezTo>
                  <a:pt x="806599" y="723672"/>
                  <a:pt x="823481" y="709350"/>
                  <a:pt x="840711" y="692127"/>
                </a:cubicBezTo>
                <a:cubicBezTo>
                  <a:pt x="857940" y="674905"/>
                  <a:pt x="866821" y="662142"/>
                  <a:pt x="867352" y="653839"/>
                </a:cubicBezTo>
                <a:cubicBezTo>
                  <a:pt x="867749" y="647612"/>
                  <a:pt x="869998" y="644545"/>
                  <a:pt x="874099" y="644637"/>
                </a:cubicBezTo>
                <a:close/>
                <a:moveTo>
                  <a:pt x="5545428" y="242487"/>
                </a:moveTo>
                <a:cubicBezTo>
                  <a:pt x="5547124" y="242314"/>
                  <a:pt x="5549419" y="242701"/>
                  <a:pt x="5552312" y="243645"/>
                </a:cubicBezTo>
                <a:cubicBezTo>
                  <a:pt x="5563885" y="247424"/>
                  <a:pt x="5574080" y="251866"/>
                  <a:pt x="5582900" y="256971"/>
                </a:cubicBezTo>
                <a:cubicBezTo>
                  <a:pt x="5591719" y="262076"/>
                  <a:pt x="5599904" y="268404"/>
                  <a:pt x="5607454" y="275954"/>
                </a:cubicBezTo>
                <a:cubicBezTo>
                  <a:pt x="5615004" y="283504"/>
                  <a:pt x="5618492" y="292814"/>
                  <a:pt x="5617918" y="303885"/>
                </a:cubicBezTo>
                <a:cubicBezTo>
                  <a:pt x="5617345" y="314955"/>
                  <a:pt x="5612595" y="318304"/>
                  <a:pt x="5603668" y="313930"/>
                </a:cubicBezTo>
                <a:cubicBezTo>
                  <a:pt x="5594741" y="309556"/>
                  <a:pt x="5584897" y="301759"/>
                  <a:pt x="5574135" y="290538"/>
                </a:cubicBezTo>
                <a:cubicBezTo>
                  <a:pt x="5563372" y="279316"/>
                  <a:pt x="5554097" y="268844"/>
                  <a:pt x="5546311" y="259122"/>
                </a:cubicBezTo>
                <a:cubicBezTo>
                  <a:pt x="5540632" y="248550"/>
                  <a:pt x="5540338" y="243005"/>
                  <a:pt x="5545428" y="242487"/>
                </a:cubicBezTo>
                <a:close/>
                <a:moveTo>
                  <a:pt x="7030017" y="235404"/>
                </a:moveTo>
                <a:cubicBezTo>
                  <a:pt x="7034001" y="234761"/>
                  <a:pt x="7038403" y="235059"/>
                  <a:pt x="7043225" y="236299"/>
                </a:cubicBezTo>
                <a:cubicBezTo>
                  <a:pt x="7052869" y="238780"/>
                  <a:pt x="7059167" y="243997"/>
                  <a:pt x="7062121" y="251948"/>
                </a:cubicBezTo>
                <a:cubicBezTo>
                  <a:pt x="7065076" y="259900"/>
                  <a:pt x="7064659" y="269848"/>
                  <a:pt x="7060874" y="281794"/>
                </a:cubicBezTo>
                <a:cubicBezTo>
                  <a:pt x="7057088" y="293739"/>
                  <a:pt x="7050212" y="305165"/>
                  <a:pt x="7040245" y="316070"/>
                </a:cubicBezTo>
                <a:cubicBezTo>
                  <a:pt x="7030279" y="326976"/>
                  <a:pt x="7020671" y="332913"/>
                  <a:pt x="7011421" y="333881"/>
                </a:cubicBezTo>
                <a:cubicBezTo>
                  <a:pt x="7002172" y="334849"/>
                  <a:pt x="7000365" y="332364"/>
                  <a:pt x="7006001" y="326428"/>
                </a:cubicBezTo>
                <a:cubicBezTo>
                  <a:pt x="7011637" y="320491"/>
                  <a:pt x="7016831" y="314500"/>
                  <a:pt x="7021585" y="308456"/>
                </a:cubicBezTo>
                <a:cubicBezTo>
                  <a:pt x="7026339" y="302411"/>
                  <a:pt x="7030473" y="295173"/>
                  <a:pt x="7033986" y="286741"/>
                </a:cubicBezTo>
                <a:cubicBezTo>
                  <a:pt x="7027662" y="286741"/>
                  <a:pt x="7022345" y="285124"/>
                  <a:pt x="7018037" y="281890"/>
                </a:cubicBezTo>
                <a:cubicBezTo>
                  <a:pt x="7013727" y="278657"/>
                  <a:pt x="7010809" y="274426"/>
                  <a:pt x="7009281" y="269199"/>
                </a:cubicBezTo>
                <a:cubicBezTo>
                  <a:pt x="7007755" y="263972"/>
                  <a:pt x="7007475" y="259090"/>
                  <a:pt x="7008443" y="254551"/>
                </a:cubicBezTo>
                <a:cubicBezTo>
                  <a:pt x="7009411" y="250012"/>
                  <a:pt x="7013039" y="245215"/>
                  <a:pt x="7019327" y="240160"/>
                </a:cubicBezTo>
                <a:cubicBezTo>
                  <a:pt x="7022471" y="237633"/>
                  <a:pt x="7026035" y="236048"/>
                  <a:pt x="7030017" y="235404"/>
                </a:cubicBezTo>
                <a:close/>
                <a:moveTo>
                  <a:pt x="5067868" y="235404"/>
                </a:moveTo>
                <a:cubicBezTo>
                  <a:pt x="5071851" y="234761"/>
                  <a:pt x="5076253" y="235059"/>
                  <a:pt x="5081075" y="236299"/>
                </a:cubicBezTo>
                <a:cubicBezTo>
                  <a:pt x="5090719" y="238780"/>
                  <a:pt x="5097018" y="243997"/>
                  <a:pt x="5099972" y="251948"/>
                </a:cubicBezTo>
                <a:cubicBezTo>
                  <a:pt x="5102926" y="259900"/>
                  <a:pt x="5102510" y="269848"/>
                  <a:pt x="5098724" y="281794"/>
                </a:cubicBezTo>
                <a:cubicBezTo>
                  <a:pt x="5094938" y="293739"/>
                  <a:pt x="5088062" y="305165"/>
                  <a:pt x="5078096" y="316070"/>
                </a:cubicBezTo>
                <a:cubicBezTo>
                  <a:pt x="5068129" y="326976"/>
                  <a:pt x="5058521" y="332913"/>
                  <a:pt x="5049272" y="333881"/>
                </a:cubicBezTo>
                <a:cubicBezTo>
                  <a:pt x="5040022" y="334849"/>
                  <a:pt x="5038215" y="332364"/>
                  <a:pt x="5043851" y="326428"/>
                </a:cubicBezTo>
                <a:cubicBezTo>
                  <a:pt x="5049487" y="320491"/>
                  <a:pt x="5054682" y="314500"/>
                  <a:pt x="5059436" y="308456"/>
                </a:cubicBezTo>
                <a:cubicBezTo>
                  <a:pt x="5064189" y="302411"/>
                  <a:pt x="5068323" y="295173"/>
                  <a:pt x="5071836" y="286741"/>
                </a:cubicBezTo>
                <a:cubicBezTo>
                  <a:pt x="5065512" y="286741"/>
                  <a:pt x="5060196" y="285124"/>
                  <a:pt x="5055887" y="281890"/>
                </a:cubicBezTo>
                <a:cubicBezTo>
                  <a:pt x="5051577" y="278657"/>
                  <a:pt x="5048659" y="274426"/>
                  <a:pt x="5047132" y="269199"/>
                </a:cubicBezTo>
                <a:cubicBezTo>
                  <a:pt x="5045605" y="263972"/>
                  <a:pt x="5045325" y="259090"/>
                  <a:pt x="5046293" y="254551"/>
                </a:cubicBezTo>
                <a:cubicBezTo>
                  <a:pt x="5047261" y="250012"/>
                  <a:pt x="5050889" y="245215"/>
                  <a:pt x="5057177" y="240160"/>
                </a:cubicBezTo>
                <a:cubicBezTo>
                  <a:pt x="5060321" y="237633"/>
                  <a:pt x="5063885" y="236048"/>
                  <a:pt x="5067868" y="235404"/>
                </a:cubicBezTo>
                <a:close/>
                <a:moveTo>
                  <a:pt x="3277168" y="235404"/>
                </a:moveTo>
                <a:cubicBezTo>
                  <a:pt x="3281151" y="234761"/>
                  <a:pt x="3285553" y="235059"/>
                  <a:pt x="3290375" y="236299"/>
                </a:cubicBezTo>
                <a:cubicBezTo>
                  <a:pt x="3300019" y="238780"/>
                  <a:pt x="3306318" y="243997"/>
                  <a:pt x="3309272" y="251948"/>
                </a:cubicBezTo>
                <a:cubicBezTo>
                  <a:pt x="3312226" y="259900"/>
                  <a:pt x="3311810" y="269848"/>
                  <a:pt x="3308024" y="281794"/>
                </a:cubicBezTo>
                <a:cubicBezTo>
                  <a:pt x="3304238" y="293739"/>
                  <a:pt x="3297362" y="305165"/>
                  <a:pt x="3287396" y="316070"/>
                </a:cubicBezTo>
                <a:cubicBezTo>
                  <a:pt x="3277429" y="326976"/>
                  <a:pt x="3267821" y="332913"/>
                  <a:pt x="3258572" y="333881"/>
                </a:cubicBezTo>
                <a:cubicBezTo>
                  <a:pt x="3249323" y="334849"/>
                  <a:pt x="3247516" y="332364"/>
                  <a:pt x="3253151" y="326428"/>
                </a:cubicBezTo>
                <a:cubicBezTo>
                  <a:pt x="3258787" y="320491"/>
                  <a:pt x="3263982" y="314500"/>
                  <a:pt x="3268736" y="308456"/>
                </a:cubicBezTo>
                <a:cubicBezTo>
                  <a:pt x="3273489" y="302411"/>
                  <a:pt x="3277623" y="295173"/>
                  <a:pt x="3281136" y="286741"/>
                </a:cubicBezTo>
                <a:cubicBezTo>
                  <a:pt x="3274812" y="286741"/>
                  <a:pt x="3269495" y="285124"/>
                  <a:pt x="3265186" y="281890"/>
                </a:cubicBezTo>
                <a:cubicBezTo>
                  <a:pt x="3260877" y="278657"/>
                  <a:pt x="3257959" y="274426"/>
                  <a:pt x="3256432" y="269199"/>
                </a:cubicBezTo>
                <a:cubicBezTo>
                  <a:pt x="3254904" y="263972"/>
                  <a:pt x="3254625" y="259090"/>
                  <a:pt x="3255593" y="254551"/>
                </a:cubicBezTo>
                <a:cubicBezTo>
                  <a:pt x="3256561" y="250012"/>
                  <a:pt x="3260189" y="245215"/>
                  <a:pt x="3266477" y="240160"/>
                </a:cubicBezTo>
                <a:cubicBezTo>
                  <a:pt x="3269621" y="237633"/>
                  <a:pt x="3273184" y="236048"/>
                  <a:pt x="3277168" y="235404"/>
                </a:cubicBezTo>
                <a:close/>
                <a:moveTo>
                  <a:pt x="247990" y="178655"/>
                </a:moveTo>
                <a:cubicBezTo>
                  <a:pt x="246273" y="178569"/>
                  <a:pt x="244232" y="178801"/>
                  <a:pt x="241868" y="179351"/>
                </a:cubicBezTo>
                <a:cubicBezTo>
                  <a:pt x="232411" y="181552"/>
                  <a:pt x="225082" y="183578"/>
                  <a:pt x="219884" y="185427"/>
                </a:cubicBezTo>
                <a:cubicBezTo>
                  <a:pt x="214686" y="187277"/>
                  <a:pt x="209699" y="187751"/>
                  <a:pt x="204924" y="186847"/>
                </a:cubicBezTo>
                <a:cubicBezTo>
                  <a:pt x="205784" y="197531"/>
                  <a:pt x="207355" y="208730"/>
                  <a:pt x="209634" y="220446"/>
                </a:cubicBezTo>
                <a:cubicBezTo>
                  <a:pt x="232221" y="216861"/>
                  <a:pt x="246410" y="215069"/>
                  <a:pt x="252204" y="215069"/>
                </a:cubicBezTo>
                <a:cubicBezTo>
                  <a:pt x="252978" y="205031"/>
                  <a:pt x="253814" y="196018"/>
                  <a:pt x="254709" y="188030"/>
                </a:cubicBezTo>
                <a:cubicBezTo>
                  <a:pt x="255382" y="182040"/>
                  <a:pt x="253142" y="178915"/>
                  <a:pt x="247990" y="178655"/>
                </a:cubicBezTo>
                <a:close/>
                <a:moveTo>
                  <a:pt x="3784818" y="174715"/>
                </a:moveTo>
                <a:lnTo>
                  <a:pt x="3734399" y="178669"/>
                </a:lnTo>
                <a:lnTo>
                  <a:pt x="3738882" y="179856"/>
                </a:lnTo>
                <a:cubicBezTo>
                  <a:pt x="3750548" y="184302"/>
                  <a:pt x="3756872" y="189626"/>
                  <a:pt x="3757855" y="195828"/>
                </a:cubicBezTo>
                <a:cubicBezTo>
                  <a:pt x="3758837" y="202030"/>
                  <a:pt x="3757267" y="207934"/>
                  <a:pt x="3753144" y="213541"/>
                </a:cubicBezTo>
                <a:cubicBezTo>
                  <a:pt x="3749021" y="219149"/>
                  <a:pt x="3744357" y="218008"/>
                  <a:pt x="3739151" y="210121"/>
                </a:cubicBezTo>
                <a:cubicBezTo>
                  <a:pt x="3733946" y="202234"/>
                  <a:pt x="3729500" y="195064"/>
                  <a:pt x="3725815" y="188611"/>
                </a:cubicBezTo>
                <a:cubicBezTo>
                  <a:pt x="3725076" y="186041"/>
                  <a:pt x="3724795" y="183930"/>
                  <a:pt x="3724970" y="182280"/>
                </a:cubicBezTo>
                <a:lnTo>
                  <a:pt x="3726562" y="179284"/>
                </a:lnTo>
                <a:lnTo>
                  <a:pt x="3701164" y="181276"/>
                </a:lnTo>
                <a:cubicBezTo>
                  <a:pt x="3689133" y="205296"/>
                  <a:pt x="3681525" y="217901"/>
                  <a:pt x="3678342" y="219091"/>
                </a:cubicBezTo>
                <a:cubicBezTo>
                  <a:pt x="3715225" y="219134"/>
                  <a:pt x="3749053" y="219134"/>
                  <a:pt x="3779827" y="219091"/>
                </a:cubicBezTo>
                <a:cubicBezTo>
                  <a:pt x="3781390" y="210630"/>
                  <a:pt x="3783054" y="195838"/>
                  <a:pt x="3784818" y="174715"/>
                </a:cubicBezTo>
                <a:close/>
                <a:moveTo>
                  <a:pt x="4546890" y="171951"/>
                </a:moveTo>
                <a:cubicBezTo>
                  <a:pt x="4536163" y="172819"/>
                  <a:pt x="4527355" y="176497"/>
                  <a:pt x="4520465" y="182986"/>
                </a:cubicBezTo>
                <a:cubicBezTo>
                  <a:pt x="4513574" y="189475"/>
                  <a:pt x="4509914" y="197746"/>
                  <a:pt x="4509484" y="207798"/>
                </a:cubicBezTo>
                <a:cubicBezTo>
                  <a:pt x="4509068" y="217836"/>
                  <a:pt x="4510735" y="226602"/>
                  <a:pt x="4514485" y="234095"/>
                </a:cubicBezTo>
                <a:cubicBezTo>
                  <a:pt x="4518234" y="241587"/>
                  <a:pt x="4524964" y="246133"/>
                  <a:pt x="4534672" y="247732"/>
                </a:cubicBezTo>
                <a:cubicBezTo>
                  <a:pt x="4544380" y="249331"/>
                  <a:pt x="4554540" y="249116"/>
                  <a:pt x="4565152" y="247087"/>
                </a:cubicBezTo>
                <a:cubicBezTo>
                  <a:pt x="4575764" y="245058"/>
                  <a:pt x="4583189" y="239415"/>
                  <a:pt x="4587426" y="230158"/>
                </a:cubicBezTo>
                <a:cubicBezTo>
                  <a:pt x="4591664" y="220902"/>
                  <a:pt x="4593151" y="211760"/>
                  <a:pt x="4591890" y="202733"/>
                </a:cubicBezTo>
                <a:cubicBezTo>
                  <a:pt x="4590628" y="193705"/>
                  <a:pt x="4585494" y="186102"/>
                  <a:pt x="4576488" y="179921"/>
                </a:cubicBezTo>
                <a:cubicBezTo>
                  <a:pt x="4567482" y="173740"/>
                  <a:pt x="4557616" y="171084"/>
                  <a:pt x="4546890" y="171951"/>
                </a:cubicBezTo>
                <a:close/>
                <a:moveTo>
                  <a:pt x="5450260" y="169201"/>
                </a:moveTo>
                <a:cubicBezTo>
                  <a:pt x="5452537" y="168989"/>
                  <a:pt x="5455444" y="169304"/>
                  <a:pt x="5458979" y="170144"/>
                </a:cubicBezTo>
                <a:cubicBezTo>
                  <a:pt x="5473119" y="173507"/>
                  <a:pt x="5481694" y="178232"/>
                  <a:pt x="5484705" y="184320"/>
                </a:cubicBezTo>
                <a:cubicBezTo>
                  <a:pt x="5487717" y="190407"/>
                  <a:pt x="5488272" y="196627"/>
                  <a:pt x="5486372" y="202980"/>
                </a:cubicBezTo>
                <a:cubicBezTo>
                  <a:pt x="5484473" y="209333"/>
                  <a:pt x="5479034" y="210089"/>
                  <a:pt x="5470057" y="205249"/>
                </a:cubicBezTo>
                <a:cubicBezTo>
                  <a:pt x="5461080" y="200409"/>
                  <a:pt x="5453300" y="193766"/>
                  <a:pt x="5446718" y="185320"/>
                </a:cubicBezTo>
                <a:cubicBezTo>
                  <a:pt x="5442244" y="175210"/>
                  <a:pt x="5443424" y="169837"/>
                  <a:pt x="5450260" y="169201"/>
                </a:cubicBezTo>
                <a:close/>
                <a:moveTo>
                  <a:pt x="6832134" y="157002"/>
                </a:moveTo>
                <a:lnTo>
                  <a:pt x="6827984" y="160408"/>
                </a:lnTo>
                <a:cubicBezTo>
                  <a:pt x="6825795" y="161528"/>
                  <a:pt x="6822891" y="162562"/>
                  <a:pt x="6819270" y="163508"/>
                </a:cubicBezTo>
                <a:cubicBezTo>
                  <a:pt x="6804787" y="167294"/>
                  <a:pt x="6789535" y="171345"/>
                  <a:pt x="6773517" y="175662"/>
                </a:cubicBezTo>
                <a:cubicBezTo>
                  <a:pt x="6778021" y="179935"/>
                  <a:pt x="6778021" y="183735"/>
                  <a:pt x="6773517" y="187062"/>
                </a:cubicBezTo>
                <a:cubicBezTo>
                  <a:pt x="6785765" y="189830"/>
                  <a:pt x="6797638" y="195559"/>
                  <a:pt x="6809139" y="204249"/>
                </a:cubicBezTo>
                <a:cubicBezTo>
                  <a:pt x="6814258" y="198255"/>
                  <a:pt x="6819249" y="191067"/>
                  <a:pt x="6824109" y="182685"/>
                </a:cubicBezTo>
                <a:cubicBezTo>
                  <a:pt x="6828971" y="174303"/>
                  <a:pt x="6831401" y="167567"/>
                  <a:pt x="6831401" y="162476"/>
                </a:cubicBezTo>
                <a:close/>
                <a:moveTo>
                  <a:pt x="4860471" y="156914"/>
                </a:moveTo>
                <a:lnTo>
                  <a:pt x="4847595" y="163508"/>
                </a:lnTo>
                <a:cubicBezTo>
                  <a:pt x="4833112" y="167294"/>
                  <a:pt x="4817861" y="171345"/>
                  <a:pt x="4801843" y="175662"/>
                </a:cubicBezTo>
                <a:cubicBezTo>
                  <a:pt x="4806346" y="179935"/>
                  <a:pt x="4806346" y="183735"/>
                  <a:pt x="4801843" y="187062"/>
                </a:cubicBezTo>
                <a:cubicBezTo>
                  <a:pt x="4814090" y="189830"/>
                  <a:pt x="4825963" y="195559"/>
                  <a:pt x="4837464" y="204249"/>
                </a:cubicBezTo>
                <a:cubicBezTo>
                  <a:pt x="4842583" y="198255"/>
                  <a:pt x="4847574" y="191067"/>
                  <a:pt x="4852435" y="182685"/>
                </a:cubicBezTo>
                <a:cubicBezTo>
                  <a:pt x="4857296" y="174303"/>
                  <a:pt x="4859727" y="167567"/>
                  <a:pt x="4859727" y="162476"/>
                </a:cubicBezTo>
                <a:close/>
                <a:moveTo>
                  <a:pt x="6159195" y="154324"/>
                </a:moveTo>
                <a:cubicBezTo>
                  <a:pt x="6146447" y="156030"/>
                  <a:pt x="6137177" y="162254"/>
                  <a:pt x="6131383" y="172995"/>
                </a:cubicBezTo>
                <a:cubicBezTo>
                  <a:pt x="6125589" y="183735"/>
                  <a:pt x="6123127" y="195337"/>
                  <a:pt x="6123995" y="207798"/>
                </a:cubicBezTo>
                <a:cubicBezTo>
                  <a:pt x="6124861" y="220260"/>
                  <a:pt x="6129059" y="230463"/>
                  <a:pt x="6136589" y="238407"/>
                </a:cubicBezTo>
                <a:cubicBezTo>
                  <a:pt x="6144117" y="246352"/>
                  <a:pt x="6153879" y="250518"/>
                  <a:pt x="6165875" y="250905"/>
                </a:cubicBezTo>
                <a:cubicBezTo>
                  <a:pt x="6177871" y="251292"/>
                  <a:pt x="6188041" y="247105"/>
                  <a:pt x="6196387" y="238343"/>
                </a:cubicBezTo>
                <a:cubicBezTo>
                  <a:pt x="6204733" y="229581"/>
                  <a:pt x="6208906" y="216252"/>
                  <a:pt x="6208906" y="198355"/>
                </a:cubicBezTo>
                <a:cubicBezTo>
                  <a:pt x="6208906" y="180459"/>
                  <a:pt x="6203808" y="168219"/>
                  <a:pt x="6193612" y="161637"/>
                </a:cubicBezTo>
                <a:cubicBezTo>
                  <a:pt x="6183417" y="155055"/>
                  <a:pt x="6171945" y="152617"/>
                  <a:pt x="6159195" y="154324"/>
                </a:cubicBezTo>
                <a:close/>
                <a:moveTo>
                  <a:pt x="261982" y="152745"/>
                </a:moveTo>
                <a:cubicBezTo>
                  <a:pt x="264956" y="152765"/>
                  <a:pt x="268272" y="153614"/>
                  <a:pt x="271928" y="155292"/>
                </a:cubicBezTo>
                <a:cubicBezTo>
                  <a:pt x="279242" y="158647"/>
                  <a:pt x="285652" y="162526"/>
                  <a:pt x="291159" y="166929"/>
                </a:cubicBezTo>
                <a:cubicBezTo>
                  <a:pt x="296665" y="171331"/>
                  <a:pt x="296185" y="176788"/>
                  <a:pt x="289717" y="183298"/>
                </a:cubicBezTo>
                <a:cubicBezTo>
                  <a:pt x="283250" y="189808"/>
                  <a:pt x="278381" y="198907"/>
                  <a:pt x="275112" y="210595"/>
                </a:cubicBezTo>
                <a:cubicBezTo>
                  <a:pt x="280160" y="215485"/>
                  <a:pt x="283673" y="220106"/>
                  <a:pt x="285652" y="224458"/>
                </a:cubicBezTo>
                <a:cubicBezTo>
                  <a:pt x="287631" y="228810"/>
                  <a:pt x="284397" y="231280"/>
                  <a:pt x="275951" y="231868"/>
                </a:cubicBezTo>
                <a:cubicBezTo>
                  <a:pt x="267505" y="232456"/>
                  <a:pt x="245478" y="234449"/>
                  <a:pt x="209871" y="237848"/>
                </a:cubicBezTo>
                <a:cubicBezTo>
                  <a:pt x="207419" y="253350"/>
                  <a:pt x="203292" y="257756"/>
                  <a:pt x="197492" y="251066"/>
                </a:cubicBezTo>
                <a:cubicBezTo>
                  <a:pt x="191691" y="244377"/>
                  <a:pt x="188128" y="237715"/>
                  <a:pt x="186802" y="231083"/>
                </a:cubicBezTo>
                <a:cubicBezTo>
                  <a:pt x="185475" y="224451"/>
                  <a:pt x="183901" y="216126"/>
                  <a:pt x="182080" y="206110"/>
                </a:cubicBezTo>
                <a:cubicBezTo>
                  <a:pt x="180258" y="196093"/>
                  <a:pt x="177287" y="187209"/>
                  <a:pt x="173164" y="179458"/>
                </a:cubicBezTo>
                <a:cubicBezTo>
                  <a:pt x="169041" y="171708"/>
                  <a:pt x="170156" y="167832"/>
                  <a:pt x="176509" y="167832"/>
                </a:cubicBezTo>
                <a:cubicBezTo>
                  <a:pt x="181212" y="167832"/>
                  <a:pt x="186432" y="168051"/>
                  <a:pt x="192168" y="168488"/>
                </a:cubicBezTo>
                <a:cubicBezTo>
                  <a:pt x="197904" y="168926"/>
                  <a:pt x="207405" y="168341"/>
                  <a:pt x="220669" y="166735"/>
                </a:cubicBezTo>
                <a:cubicBezTo>
                  <a:pt x="238365" y="162304"/>
                  <a:pt x="249504" y="158450"/>
                  <a:pt x="254086" y="155173"/>
                </a:cubicBezTo>
                <a:cubicBezTo>
                  <a:pt x="256377" y="153535"/>
                  <a:pt x="259009" y="152726"/>
                  <a:pt x="261982" y="152745"/>
                </a:cubicBezTo>
                <a:close/>
                <a:moveTo>
                  <a:pt x="4175015" y="145687"/>
                </a:moveTo>
                <a:cubicBezTo>
                  <a:pt x="4167415" y="147042"/>
                  <a:pt x="4153526" y="149333"/>
                  <a:pt x="4133350" y="152560"/>
                </a:cubicBezTo>
                <a:lnTo>
                  <a:pt x="4133350" y="178587"/>
                </a:lnTo>
                <a:cubicBezTo>
                  <a:pt x="4139057" y="177770"/>
                  <a:pt x="4145929" y="176443"/>
                  <a:pt x="4153967" y="174608"/>
                </a:cubicBezTo>
                <a:cubicBezTo>
                  <a:pt x="4162005" y="172772"/>
                  <a:pt x="4168228" y="174740"/>
                  <a:pt x="4172638" y="180512"/>
                </a:cubicBezTo>
                <a:cubicBezTo>
                  <a:pt x="4177048" y="186284"/>
                  <a:pt x="4174359" y="190583"/>
                  <a:pt x="4164572" y="193408"/>
                </a:cubicBezTo>
                <a:cubicBezTo>
                  <a:pt x="4154785" y="196233"/>
                  <a:pt x="4144377" y="197201"/>
                  <a:pt x="4133350" y="196312"/>
                </a:cubicBezTo>
                <a:cubicBezTo>
                  <a:pt x="4133350" y="202464"/>
                  <a:pt x="4132905" y="208257"/>
                  <a:pt x="4132016" y="213692"/>
                </a:cubicBezTo>
                <a:cubicBezTo>
                  <a:pt x="4143058" y="212860"/>
                  <a:pt x="4152167" y="211527"/>
                  <a:pt x="4159345" y="209691"/>
                </a:cubicBezTo>
                <a:cubicBezTo>
                  <a:pt x="4166522" y="207856"/>
                  <a:pt x="4172534" y="210415"/>
                  <a:pt x="4177381" y="217370"/>
                </a:cubicBezTo>
                <a:cubicBezTo>
                  <a:pt x="4182228" y="224325"/>
                  <a:pt x="4176962" y="228853"/>
                  <a:pt x="4161582" y="230954"/>
                </a:cubicBezTo>
                <a:cubicBezTo>
                  <a:pt x="4146202" y="233055"/>
                  <a:pt x="4135751" y="233202"/>
                  <a:pt x="4130231" y="231395"/>
                </a:cubicBezTo>
                <a:cubicBezTo>
                  <a:pt x="4129614" y="239970"/>
                  <a:pt x="4129306" y="248467"/>
                  <a:pt x="4129306" y="256885"/>
                </a:cubicBezTo>
                <a:cubicBezTo>
                  <a:pt x="4142140" y="256956"/>
                  <a:pt x="4154562" y="255849"/>
                  <a:pt x="4166572" y="253561"/>
                </a:cubicBezTo>
                <a:cubicBezTo>
                  <a:pt x="4178582" y="251274"/>
                  <a:pt x="4186107" y="251704"/>
                  <a:pt x="4189147" y="254852"/>
                </a:cubicBezTo>
                <a:cubicBezTo>
                  <a:pt x="4192187" y="258000"/>
                  <a:pt x="4193969" y="258849"/>
                  <a:pt x="4194493" y="257401"/>
                </a:cubicBezTo>
                <a:cubicBezTo>
                  <a:pt x="4195016" y="255953"/>
                  <a:pt x="4195055" y="238856"/>
                  <a:pt x="4194611" y="206110"/>
                </a:cubicBezTo>
                <a:cubicBezTo>
                  <a:pt x="4194166" y="173364"/>
                  <a:pt x="4192689" y="154768"/>
                  <a:pt x="4190180" y="150323"/>
                </a:cubicBezTo>
                <a:cubicBezTo>
                  <a:pt x="4187670" y="145877"/>
                  <a:pt x="4182615" y="144332"/>
                  <a:pt x="4175015" y="145687"/>
                </a:cubicBezTo>
                <a:close/>
                <a:moveTo>
                  <a:pt x="2031890" y="145687"/>
                </a:moveTo>
                <a:cubicBezTo>
                  <a:pt x="2024290" y="147042"/>
                  <a:pt x="2010401" y="149333"/>
                  <a:pt x="1990224" y="152560"/>
                </a:cubicBezTo>
                <a:lnTo>
                  <a:pt x="1990224" y="178587"/>
                </a:lnTo>
                <a:cubicBezTo>
                  <a:pt x="1995932" y="177770"/>
                  <a:pt x="2002804" y="176443"/>
                  <a:pt x="2010842" y="174608"/>
                </a:cubicBezTo>
                <a:cubicBezTo>
                  <a:pt x="2018880" y="172772"/>
                  <a:pt x="2025103" y="174740"/>
                  <a:pt x="2029513" y="180512"/>
                </a:cubicBezTo>
                <a:cubicBezTo>
                  <a:pt x="2033923" y="186284"/>
                  <a:pt x="2031234" y="190583"/>
                  <a:pt x="2021447" y="193408"/>
                </a:cubicBezTo>
                <a:cubicBezTo>
                  <a:pt x="2011659" y="196233"/>
                  <a:pt x="2001252" y="197201"/>
                  <a:pt x="1990224" y="196312"/>
                </a:cubicBezTo>
                <a:cubicBezTo>
                  <a:pt x="1990224" y="202464"/>
                  <a:pt x="1989780" y="208257"/>
                  <a:pt x="1988891" y="213692"/>
                </a:cubicBezTo>
                <a:cubicBezTo>
                  <a:pt x="1999933" y="212860"/>
                  <a:pt x="2009042" y="211527"/>
                  <a:pt x="2016220" y="209691"/>
                </a:cubicBezTo>
                <a:cubicBezTo>
                  <a:pt x="2023397" y="207856"/>
                  <a:pt x="2029409" y="210415"/>
                  <a:pt x="2034256" y="217370"/>
                </a:cubicBezTo>
                <a:cubicBezTo>
                  <a:pt x="2039103" y="224325"/>
                  <a:pt x="2033837" y="228853"/>
                  <a:pt x="2018457" y="230954"/>
                </a:cubicBezTo>
                <a:cubicBezTo>
                  <a:pt x="2003077" y="233055"/>
                  <a:pt x="1992626" y="233202"/>
                  <a:pt x="1987105" y="231395"/>
                </a:cubicBezTo>
                <a:cubicBezTo>
                  <a:pt x="1986489" y="239970"/>
                  <a:pt x="1986181" y="248467"/>
                  <a:pt x="1986181" y="256885"/>
                </a:cubicBezTo>
                <a:cubicBezTo>
                  <a:pt x="1999015" y="256956"/>
                  <a:pt x="2011437" y="255849"/>
                  <a:pt x="2023447" y="253561"/>
                </a:cubicBezTo>
                <a:cubicBezTo>
                  <a:pt x="2035457" y="251274"/>
                  <a:pt x="2042982" y="251704"/>
                  <a:pt x="2046022" y="254852"/>
                </a:cubicBezTo>
                <a:cubicBezTo>
                  <a:pt x="2049062" y="258000"/>
                  <a:pt x="2050844" y="258849"/>
                  <a:pt x="2051367" y="257401"/>
                </a:cubicBezTo>
                <a:cubicBezTo>
                  <a:pt x="2051891" y="255953"/>
                  <a:pt x="2051930" y="238856"/>
                  <a:pt x="2051486" y="206110"/>
                </a:cubicBezTo>
                <a:cubicBezTo>
                  <a:pt x="2051041" y="173364"/>
                  <a:pt x="2049564" y="154768"/>
                  <a:pt x="2047055" y="150323"/>
                </a:cubicBezTo>
                <a:cubicBezTo>
                  <a:pt x="2044545" y="145877"/>
                  <a:pt x="2039490" y="144332"/>
                  <a:pt x="2031890" y="145687"/>
                </a:cubicBezTo>
                <a:close/>
                <a:moveTo>
                  <a:pt x="2975109" y="145010"/>
                </a:moveTo>
                <a:cubicBezTo>
                  <a:pt x="2968369" y="145870"/>
                  <a:pt x="2956560" y="147483"/>
                  <a:pt x="2939682" y="149849"/>
                </a:cubicBezTo>
                <a:cubicBezTo>
                  <a:pt x="2942320" y="173152"/>
                  <a:pt x="2944095" y="192529"/>
                  <a:pt x="2945005" y="207981"/>
                </a:cubicBezTo>
                <a:cubicBezTo>
                  <a:pt x="2945916" y="223433"/>
                  <a:pt x="2946758" y="236593"/>
                  <a:pt x="2947533" y="247463"/>
                </a:cubicBezTo>
                <a:cubicBezTo>
                  <a:pt x="2954015" y="247463"/>
                  <a:pt x="2966190" y="246682"/>
                  <a:pt x="2984057" y="245119"/>
                </a:cubicBezTo>
                <a:cubicBezTo>
                  <a:pt x="2984057" y="203102"/>
                  <a:pt x="2983175" y="177024"/>
                  <a:pt x="2981412" y="166886"/>
                </a:cubicBezTo>
                <a:cubicBezTo>
                  <a:pt x="2979648" y="156747"/>
                  <a:pt x="2977547" y="149455"/>
                  <a:pt x="2975109" y="145010"/>
                </a:cubicBezTo>
                <a:close/>
                <a:moveTo>
                  <a:pt x="6809772" y="141855"/>
                </a:moveTo>
                <a:cubicBezTo>
                  <a:pt x="6815819" y="140999"/>
                  <a:pt x="6822007" y="143036"/>
                  <a:pt x="6828337" y="147967"/>
                </a:cubicBezTo>
                <a:cubicBezTo>
                  <a:pt x="6830447" y="149611"/>
                  <a:pt x="6831840" y="151168"/>
                  <a:pt x="6832517" y="152637"/>
                </a:cubicBezTo>
                <a:lnTo>
                  <a:pt x="6832409" y="156436"/>
                </a:lnTo>
                <a:lnTo>
                  <a:pt x="6834433" y="153393"/>
                </a:lnTo>
                <a:cubicBezTo>
                  <a:pt x="6836453" y="151862"/>
                  <a:pt x="6839483" y="151828"/>
                  <a:pt x="6843523" y="153291"/>
                </a:cubicBezTo>
                <a:cubicBezTo>
                  <a:pt x="6851604" y="156216"/>
                  <a:pt x="6858602" y="160533"/>
                  <a:pt x="6864517" y="166240"/>
                </a:cubicBezTo>
                <a:cubicBezTo>
                  <a:pt x="6870433" y="171948"/>
                  <a:pt x="6869966" y="176472"/>
                  <a:pt x="6863119" y="179813"/>
                </a:cubicBezTo>
                <a:cubicBezTo>
                  <a:pt x="6856271" y="183155"/>
                  <a:pt x="6842601" y="195408"/>
                  <a:pt x="6822109" y="216574"/>
                </a:cubicBezTo>
                <a:cubicBezTo>
                  <a:pt x="6841827" y="230441"/>
                  <a:pt x="6859813" y="241107"/>
                  <a:pt x="6876068" y="248571"/>
                </a:cubicBezTo>
                <a:cubicBezTo>
                  <a:pt x="6892323" y="256035"/>
                  <a:pt x="6909437" y="260835"/>
                  <a:pt x="6927413" y="262972"/>
                </a:cubicBezTo>
                <a:cubicBezTo>
                  <a:pt x="6945389" y="265109"/>
                  <a:pt x="6952329" y="268013"/>
                  <a:pt x="6948235" y="271684"/>
                </a:cubicBezTo>
                <a:cubicBezTo>
                  <a:pt x="6944141" y="275355"/>
                  <a:pt x="6935753" y="278098"/>
                  <a:pt x="6923068" y="279912"/>
                </a:cubicBezTo>
                <a:cubicBezTo>
                  <a:pt x="6910384" y="281726"/>
                  <a:pt x="6898231" y="283092"/>
                  <a:pt x="6886608" y="284009"/>
                </a:cubicBezTo>
                <a:cubicBezTo>
                  <a:pt x="6874985" y="284927"/>
                  <a:pt x="6861090" y="278252"/>
                  <a:pt x="6844921" y="263983"/>
                </a:cubicBezTo>
                <a:cubicBezTo>
                  <a:pt x="6828753" y="249715"/>
                  <a:pt x="6813983" y="236783"/>
                  <a:pt x="6800610" y="225189"/>
                </a:cubicBezTo>
                <a:cubicBezTo>
                  <a:pt x="6787237" y="213595"/>
                  <a:pt x="6777773" y="205206"/>
                  <a:pt x="6772217" y="200022"/>
                </a:cubicBezTo>
                <a:cubicBezTo>
                  <a:pt x="6766659" y="194838"/>
                  <a:pt x="6763493" y="194749"/>
                  <a:pt x="6762719" y="199753"/>
                </a:cubicBezTo>
                <a:cubicBezTo>
                  <a:pt x="6769015" y="205991"/>
                  <a:pt x="6771478" y="214054"/>
                  <a:pt x="6770109" y="223942"/>
                </a:cubicBezTo>
                <a:cubicBezTo>
                  <a:pt x="6768739" y="233829"/>
                  <a:pt x="6766939" y="244939"/>
                  <a:pt x="6764709" y="257272"/>
                </a:cubicBezTo>
                <a:cubicBezTo>
                  <a:pt x="6762479" y="269605"/>
                  <a:pt x="6763931" y="273942"/>
                  <a:pt x="6769065" y="270286"/>
                </a:cubicBezTo>
                <a:cubicBezTo>
                  <a:pt x="6774199" y="266629"/>
                  <a:pt x="6784097" y="261008"/>
                  <a:pt x="6798760" y="253422"/>
                </a:cubicBezTo>
                <a:cubicBezTo>
                  <a:pt x="6813423" y="245836"/>
                  <a:pt x="6817840" y="245936"/>
                  <a:pt x="6812011" y="253723"/>
                </a:cubicBezTo>
                <a:cubicBezTo>
                  <a:pt x="6806181" y="261509"/>
                  <a:pt x="6796791" y="271655"/>
                  <a:pt x="6783843" y="284160"/>
                </a:cubicBezTo>
                <a:cubicBezTo>
                  <a:pt x="6770893" y="296665"/>
                  <a:pt x="6761587" y="306520"/>
                  <a:pt x="6755922" y="313726"/>
                </a:cubicBezTo>
                <a:cubicBezTo>
                  <a:pt x="6750258" y="320932"/>
                  <a:pt x="6744325" y="319408"/>
                  <a:pt x="6738123" y="309155"/>
                </a:cubicBezTo>
                <a:cubicBezTo>
                  <a:pt x="6731921" y="298902"/>
                  <a:pt x="6730185" y="291129"/>
                  <a:pt x="6732917" y="285838"/>
                </a:cubicBezTo>
                <a:cubicBezTo>
                  <a:pt x="6735649" y="280546"/>
                  <a:pt x="6738126" y="274796"/>
                  <a:pt x="6740349" y="268586"/>
                </a:cubicBezTo>
                <a:cubicBezTo>
                  <a:pt x="6742571" y="262377"/>
                  <a:pt x="6744127" y="252905"/>
                  <a:pt x="6745017" y="240171"/>
                </a:cubicBezTo>
                <a:cubicBezTo>
                  <a:pt x="6745906" y="227437"/>
                  <a:pt x="6746199" y="219113"/>
                  <a:pt x="6745898" y="215198"/>
                </a:cubicBezTo>
                <a:cubicBezTo>
                  <a:pt x="6721793" y="246230"/>
                  <a:pt x="6696497" y="267038"/>
                  <a:pt x="6670010" y="277621"/>
                </a:cubicBezTo>
                <a:cubicBezTo>
                  <a:pt x="6643523" y="288204"/>
                  <a:pt x="6640989" y="285117"/>
                  <a:pt x="6662406" y="268361"/>
                </a:cubicBezTo>
                <a:cubicBezTo>
                  <a:pt x="6683823" y="251604"/>
                  <a:pt x="6703169" y="233324"/>
                  <a:pt x="6720441" y="213520"/>
                </a:cubicBezTo>
                <a:cubicBezTo>
                  <a:pt x="6737714" y="193716"/>
                  <a:pt x="6746336" y="183929"/>
                  <a:pt x="6746307" y="184158"/>
                </a:cubicBezTo>
                <a:cubicBezTo>
                  <a:pt x="6736398" y="185951"/>
                  <a:pt x="6726897" y="187747"/>
                  <a:pt x="6717805" y="189547"/>
                </a:cubicBezTo>
                <a:cubicBezTo>
                  <a:pt x="6708715" y="191346"/>
                  <a:pt x="6698601" y="189611"/>
                  <a:pt x="6687465" y="184341"/>
                </a:cubicBezTo>
                <a:cubicBezTo>
                  <a:pt x="6676331" y="179071"/>
                  <a:pt x="6678270" y="175239"/>
                  <a:pt x="6693284" y="172844"/>
                </a:cubicBezTo>
                <a:cubicBezTo>
                  <a:pt x="6708298" y="170449"/>
                  <a:pt x="6728483" y="165918"/>
                  <a:pt x="6753835" y="159249"/>
                </a:cubicBezTo>
                <a:cubicBezTo>
                  <a:pt x="6779189" y="152581"/>
                  <a:pt x="6795835" y="147390"/>
                  <a:pt x="6803772" y="143676"/>
                </a:cubicBezTo>
                <a:cubicBezTo>
                  <a:pt x="6805756" y="142747"/>
                  <a:pt x="6807756" y="142140"/>
                  <a:pt x="6809772" y="141855"/>
                </a:cubicBezTo>
                <a:close/>
                <a:moveTo>
                  <a:pt x="4838097" y="141855"/>
                </a:moveTo>
                <a:cubicBezTo>
                  <a:pt x="4844144" y="140999"/>
                  <a:pt x="4850333" y="143036"/>
                  <a:pt x="4856662" y="147967"/>
                </a:cubicBezTo>
                <a:lnTo>
                  <a:pt x="4860634" y="156587"/>
                </a:lnTo>
                <a:lnTo>
                  <a:pt x="4862758" y="153393"/>
                </a:lnTo>
                <a:cubicBezTo>
                  <a:pt x="4864778" y="151862"/>
                  <a:pt x="4867808" y="151828"/>
                  <a:pt x="4871848" y="153291"/>
                </a:cubicBezTo>
                <a:cubicBezTo>
                  <a:pt x="4879929" y="156216"/>
                  <a:pt x="4886927" y="160533"/>
                  <a:pt x="4892842" y="166240"/>
                </a:cubicBezTo>
                <a:cubicBezTo>
                  <a:pt x="4898758" y="171948"/>
                  <a:pt x="4898291" y="176472"/>
                  <a:pt x="4891444" y="179813"/>
                </a:cubicBezTo>
                <a:cubicBezTo>
                  <a:pt x="4884597" y="183155"/>
                  <a:pt x="4870927" y="195408"/>
                  <a:pt x="4850435" y="216574"/>
                </a:cubicBezTo>
                <a:cubicBezTo>
                  <a:pt x="4870152" y="230441"/>
                  <a:pt x="4888139" y="241107"/>
                  <a:pt x="4904393" y="248571"/>
                </a:cubicBezTo>
                <a:cubicBezTo>
                  <a:pt x="4920648" y="256035"/>
                  <a:pt x="4937763" y="260835"/>
                  <a:pt x="4955739" y="262972"/>
                </a:cubicBezTo>
                <a:cubicBezTo>
                  <a:pt x="4973714" y="265109"/>
                  <a:pt x="4980654" y="268013"/>
                  <a:pt x="4976561" y="271684"/>
                </a:cubicBezTo>
                <a:cubicBezTo>
                  <a:pt x="4972467" y="275355"/>
                  <a:pt x="4964078" y="278098"/>
                  <a:pt x="4951393" y="279912"/>
                </a:cubicBezTo>
                <a:cubicBezTo>
                  <a:pt x="4938709" y="281726"/>
                  <a:pt x="4926556" y="283091"/>
                  <a:pt x="4914933" y="284009"/>
                </a:cubicBezTo>
                <a:cubicBezTo>
                  <a:pt x="4903311" y="284927"/>
                  <a:pt x="4889415" y="278252"/>
                  <a:pt x="4873246" y="263983"/>
                </a:cubicBezTo>
                <a:cubicBezTo>
                  <a:pt x="4857078" y="249715"/>
                  <a:pt x="4842308" y="236783"/>
                  <a:pt x="4828935" y="225189"/>
                </a:cubicBezTo>
                <a:cubicBezTo>
                  <a:pt x="4815563" y="213595"/>
                  <a:pt x="4806098" y="205206"/>
                  <a:pt x="4800542" y="200022"/>
                </a:cubicBezTo>
                <a:cubicBezTo>
                  <a:pt x="4794985" y="194838"/>
                  <a:pt x="4791819" y="194749"/>
                  <a:pt x="4791045" y="199753"/>
                </a:cubicBezTo>
                <a:cubicBezTo>
                  <a:pt x="4797340" y="205991"/>
                  <a:pt x="4799803" y="214054"/>
                  <a:pt x="4798434" y="223942"/>
                </a:cubicBezTo>
                <a:cubicBezTo>
                  <a:pt x="4797064" y="233829"/>
                  <a:pt x="4795265" y="244939"/>
                  <a:pt x="4793035" y="257272"/>
                </a:cubicBezTo>
                <a:cubicBezTo>
                  <a:pt x="4790804" y="269605"/>
                  <a:pt x="4792257" y="273942"/>
                  <a:pt x="4797390" y="270286"/>
                </a:cubicBezTo>
                <a:cubicBezTo>
                  <a:pt x="4802524" y="266629"/>
                  <a:pt x="4812422" y="261008"/>
                  <a:pt x="4827085" y="253422"/>
                </a:cubicBezTo>
                <a:cubicBezTo>
                  <a:pt x="4841748" y="245836"/>
                  <a:pt x="4846165" y="245936"/>
                  <a:pt x="4840336" y="253723"/>
                </a:cubicBezTo>
                <a:cubicBezTo>
                  <a:pt x="4834506" y="261509"/>
                  <a:pt x="4825117" y="271655"/>
                  <a:pt x="4812168" y="284160"/>
                </a:cubicBezTo>
                <a:cubicBezTo>
                  <a:pt x="4799218" y="296665"/>
                  <a:pt x="4789912" y="306520"/>
                  <a:pt x="4784247" y="313726"/>
                </a:cubicBezTo>
                <a:cubicBezTo>
                  <a:pt x="4778583" y="320932"/>
                  <a:pt x="4772650" y="319408"/>
                  <a:pt x="4766448" y="309155"/>
                </a:cubicBezTo>
                <a:cubicBezTo>
                  <a:pt x="4760246" y="298902"/>
                  <a:pt x="4758510" y="291129"/>
                  <a:pt x="4761242" y="285838"/>
                </a:cubicBezTo>
                <a:cubicBezTo>
                  <a:pt x="4763974" y="280546"/>
                  <a:pt x="4766451" y="274796"/>
                  <a:pt x="4768674" y="268586"/>
                </a:cubicBezTo>
                <a:cubicBezTo>
                  <a:pt x="4770897" y="262377"/>
                  <a:pt x="4772453" y="252905"/>
                  <a:pt x="4773342" y="240171"/>
                </a:cubicBezTo>
                <a:cubicBezTo>
                  <a:pt x="4774231" y="227437"/>
                  <a:pt x="4774525" y="219113"/>
                  <a:pt x="4774223" y="215198"/>
                </a:cubicBezTo>
                <a:cubicBezTo>
                  <a:pt x="4750118" y="246230"/>
                  <a:pt x="4724822" y="267038"/>
                  <a:pt x="4698335" y="277621"/>
                </a:cubicBezTo>
                <a:cubicBezTo>
                  <a:pt x="4671849" y="288204"/>
                  <a:pt x="4669314" y="285117"/>
                  <a:pt x="4690731" y="268361"/>
                </a:cubicBezTo>
                <a:cubicBezTo>
                  <a:pt x="4712148" y="251604"/>
                  <a:pt x="4731494" y="233324"/>
                  <a:pt x="4748766" y="213520"/>
                </a:cubicBezTo>
                <a:cubicBezTo>
                  <a:pt x="4766039" y="193716"/>
                  <a:pt x="4774661" y="183929"/>
                  <a:pt x="4774632" y="184158"/>
                </a:cubicBezTo>
                <a:cubicBezTo>
                  <a:pt x="4764723" y="185951"/>
                  <a:pt x="4755223" y="187747"/>
                  <a:pt x="4746131" y="189547"/>
                </a:cubicBezTo>
                <a:cubicBezTo>
                  <a:pt x="4737040" y="191346"/>
                  <a:pt x="4726926" y="189611"/>
                  <a:pt x="4715791" y="184341"/>
                </a:cubicBezTo>
                <a:cubicBezTo>
                  <a:pt x="4704656" y="179071"/>
                  <a:pt x="4706595" y="175239"/>
                  <a:pt x="4721610" y="172844"/>
                </a:cubicBezTo>
                <a:cubicBezTo>
                  <a:pt x="4736624" y="170449"/>
                  <a:pt x="4756808" y="165918"/>
                  <a:pt x="4782161" y="159249"/>
                </a:cubicBezTo>
                <a:cubicBezTo>
                  <a:pt x="4807514" y="152581"/>
                  <a:pt x="4824160" y="147390"/>
                  <a:pt x="4832097" y="143676"/>
                </a:cubicBezTo>
                <a:cubicBezTo>
                  <a:pt x="4834081" y="142747"/>
                  <a:pt x="4836081" y="142140"/>
                  <a:pt x="4838097" y="141855"/>
                </a:cubicBezTo>
                <a:close/>
                <a:moveTo>
                  <a:pt x="3041834" y="138255"/>
                </a:moveTo>
                <a:cubicBezTo>
                  <a:pt x="3024755" y="140019"/>
                  <a:pt x="3010501" y="141532"/>
                  <a:pt x="2999072" y="142794"/>
                </a:cubicBezTo>
                <a:cubicBezTo>
                  <a:pt x="3001667" y="143755"/>
                  <a:pt x="3003216" y="145221"/>
                  <a:pt x="3003718" y="147193"/>
                </a:cubicBezTo>
                <a:cubicBezTo>
                  <a:pt x="3004220" y="149165"/>
                  <a:pt x="3004471" y="153334"/>
                  <a:pt x="3004471" y="159701"/>
                </a:cubicBezTo>
                <a:cubicBezTo>
                  <a:pt x="3009934" y="159787"/>
                  <a:pt x="3016509" y="158457"/>
                  <a:pt x="3024196" y="155711"/>
                </a:cubicBezTo>
                <a:cubicBezTo>
                  <a:pt x="3031882" y="152965"/>
                  <a:pt x="3037941" y="155008"/>
                  <a:pt x="3042372" y="161841"/>
                </a:cubicBezTo>
                <a:cubicBezTo>
                  <a:pt x="3046803" y="168675"/>
                  <a:pt x="3043903" y="173202"/>
                  <a:pt x="3033671" y="175425"/>
                </a:cubicBezTo>
                <a:cubicBezTo>
                  <a:pt x="3023439" y="177648"/>
                  <a:pt x="3013706" y="178759"/>
                  <a:pt x="3004471" y="178759"/>
                </a:cubicBezTo>
                <a:lnTo>
                  <a:pt x="3004471" y="197495"/>
                </a:lnTo>
                <a:cubicBezTo>
                  <a:pt x="3009891" y="197595"/>
                  <a:pt x="3015989" y="196495"/>
                  <a:pt x="3022765" y="194193"/>
                </a:cubicBezTo>
                <a:cubicBezTo>
                  <a:pt x="3029541" y="191891"/>
                  <a:pt x="3035159" y="193849"/>
                  <a:pt x="3039618" y="200065"/>
                </a:cubicBezTo>
                <a:cubicBezTo>
                  <a:pt x="3044078" y="206282"/>
                  <a:pt x="3041916" y="210810"/>
                  <a:pt x="3033133" y="213649"/>
                </a:cubicBezTo>
                <a:cubicBezTo>
                  <a:pt x="3024350" y="216488"/>
                  <a:pt x="3014796" y="217908"/>
                  <a:pt x="3004471" y="217908"/>
                </a:cubicBezTo>
                <a:lnTo>
                  <a:pt x="3004471" y="242043"/>
                </a:lnTo>
                <a:lnTo>
                  <a:pt x="3040952" y="238472"/>
                </a:lnTo>
                <a:cubicBezTo>
                  <a:pt x="3042615" y="220876"/>
                  <a:pt x="3043673" y="201463"/>
                  <a:pt x="3044125" y="180233"/>
                </a:cubicBezTo>
                <a:cubicBezTo>
                  <a:pt x="3044577" y="159002"/>
                  <a:pt x="3043813" y="145010"/>
                  <a:pt x="3041834" y="138255"/>
                </a:cubicBezTo>
                <a:close/>
                <a:moveTo>
                  <a:pt x="5460707" y="133110"/>
                </a:moveTo>
                <a:cubicBezTo>
                  <a:pt x="5462697" y="132851"/>
                  <a:pt x="5465223" y="133025"/>
                  <a:pt x="5468282" y="133631"/>
                </a:cubicBezTo>
                <a:cubicBezTo>
                  <a:pt x="5480522" y="136054"/>
                  <a:pt x="5488646" y="140320"/>
                  <a:pt x="5492653" y="146429"/>
                </a:cubicBezTo>
                <a:cubicBezTo>
                  <a:pt x="5496661" y="152538"/>
                  <a:pt x="5497708" y="158554"/>
                  <a:pt x="5495794" y="164476"/>
                </a:cubicBezTo>
                <a:cubicBezTo>
                  <a:pt x="5493880" y="170399"/>
                  <a:pt x="5488197" y="170940"/>
                  <a:pt x="5478747" y="166100"/>
                </a:cubicBezTo>
                <a:cubicBezTo>
                  <a:pt x="5469297" y="161261"/>
                  <a:pt x="5462127" y="154933"/>
                  <a:pt x="5457236" y="147118"/>
                </a:cubicBezTo>
                <a:cubicBezTo>
                  <a:pt x="5453580" y="138557"/>
                  <a:pt x="5454737" y="133887"/>
                  <a:pt x="5460707" y="133110"/>
                </a:cubicBezTo>
                <a:close/>
                <a:moveTo>
                  <a:pt x="3112861" y="130415"/>
                </a:moveTo>
                <a:cubicBezTo>
                  <a:pt x="3108745" y="129347"/>
                  <a:pt x="3093308" y="130698"/>
                  <a:pt x="3066549" y="134470"/>
                </a:cubicBezTo>
                <a:cubicBezTo>
                  <a:pt x="3075555" y="141410"/>
                  <a:pt x="3078677" y="147361"/>
                  <a:pt x="3075917" y="152323"/>
                </a:cubicBezTo>
                <a:cubicBezTo>
                  <a:pt x="3073157" y="157285"/>
                  <a:pt x="3070887" y="166219"/>
                  <a:pt x="3069109" y="179125"/>
                </a:cubicBezTo>
                <a:cubicBezTo>
                  <a:pt x="3067331" y="192031"/>
                  <a:pt x="3065581" y="210752"/>
                  <a:pt x="3063861" y="235288"/>
                </a:cubicBezTo>
                <a:cubicBezTo>
                  <a:pt x="3077541" y="233482"/>
                  <a:pt x="3087310" y="233600"/>
                  <a:pt x="3093168" y="235643"/>
                </a:cubicBezTo>
                <a:cubicBezTo>
                  <a:pt x="3099026" y="237687"/>
                  <a:pt x="3102518" y="240612"/>
                  <a:pt x="3103644" y="244420"/>
                </a:cubicBezTo>
                <a:cubicBezTo>
                  <a:pt x="3104769" y="248227"/>
                  <a:pt x="3106942" y="242932"/>
                  <a:pt x="3110162" y="228534"/>
                </a:cubicBezTo>
                <a:cubicBezTo>
                  <a:pt x="3113381" y="214137"/>
                  <a:pt x="3115664" y="199262"/>
                  <a:pt x="3117013" y="183911"/>
                </a:cubicBezTo>
                <a:cubicBezTo>
                  <a:pt x="3118360" y="168560"/>
                  <a:pt x="3119035" y="155564"/>
                  <a:pt x="3119035" y="144924"/>
                </a:cubicBezTo>
                <a:cubicBezTo>
                  <a:pt x="3119035" y="136319"/>
                  <a:pt x="3116977" y="131483"/>
                  <a:pt x="3112861" y="130415"/>
                </a:cubicBezTo>
                <a:close/>
                <a:moveTo>
                  <a:pt x="1142561" y="127414"/>
                </a:moveTo>
                <a:cubicBezTo>
                  <a:pt x="1145673" y="126511"/>
                  <a:pt x="1149025" y="126547"/>
                  <a:pt x="1152617" y="127522"/>
                </a:cubicBezTo>
                <a:cubicBezTo>
                  <a:pt x="1159801" y="129472"/>
                  <a:pt x="1165717" y="132749"/>
                  <a:pt x="1170363" y="137352"/>
                </a:cubicBezTo>
                <a:cubicBezTo>
                  <a:pt x="1175009" y="141955"/>
                  <a:pt x="1173884" y="147225"/>
                  <a:pt x="1166986" y="153162"/>
                </a:cubicBezTo>
                <a:cubicBezTo>
                  <a:pt x="1160088" y="159099"/>
                  <a:pt x="1155589" y="166631"/>
                  <a:pt x="1153489" y="175759"/>
                </a:cubicBezTo>
                <a:cubicBezTo>
                  <a:pt x="1151387" y="184886"/>
                  <a:pt x="1152585" y="194168"/>
                  <a:pt x="1157081" y="203604"/>
                </a:cubicBezTo>
                <a:cubicBezTo>
                  <a:pt x="1161576" y="213040"/>
                  <a:pt x="1162476" y="223537"/>
                  <a:pt x="1159780" y="235095"/>
                </a:cubicBezTo>
                <a:cubicBezTo>
                  <a:pt x="1209096" y="249722"/>
                  <a:pt x="1242688" y="258380"/>
                  <a:pt x="1260556" y="261069"/>
                </a:cubicBezTo>
                <a:cubicBezTo>
                  <a:pt x="1278425" y="263757"/>
                  <a:pt x="1297364" y="265765"/>
                  <a:pt x="1317375" y="267091"/>
                </a:cubicBezTo>
                <a:cubicBezTo>
                  <a:pt x="1337387" y="268418"/>
                  <a:pt x="1359317" y="268174"/>
                  <a:pt x="1383165" y="266360"/>
                </a:cubicBezTo>
                <a:cubicBezTo>
                  <a:pt x="1407012" y="264546"/>
                  <a:pt x="1408056" y="269285"/>
                  <a:pt x="1386295" y="280578"/>
                </a:cubicBezTo>
                <a:cubicBezTo>
                  <a:pt x="1364533" y="291871"/>
                  <a:pt x="1349268" y="299095"/>
                  <a:pt x="1340499" y="302250"/>
                </a:cubicBezTo>
                <a:cubicBezTo>
                  <a:pt x="1331730" y="305405"/>
                  <a:pt x="1320344" y="305387"/>
                  <a:pt x="1306341" y="302196"/>
                </a:cubicBezTo>
                <a:cubicBezTo>
                  <a:pt x="1292338" y="299006"/>
                  <a:pt x="1276402" y="294202"/>
                  <a:pt x="1258534" y="287784"/>
                </a:cubicBezTo>
                <a:cubicBezTo>
                  <a:pt x="1240666" y="281367"/>
                  <a:pt x="1222150" y="274864"/>
                  <a:pt x="1202984" y="268274"/>
                </a:cubicBezTo>
                <a:cubicBezTo>
                  <a:pt x="1183818" y="261685"/>
                  <a:pt x="1169776" y="257043"/>
                  <a:pt x="1160856" y="254347"/>
                </a:cubicBezTo>
                <a:cubicBezTo>
                  <a:pt x="1151937" y="251651"/>
                  <a:pt x="1143095" y="251805"/>
                  <a:pt x="1134333" y="254809"/>
                </a:cubicBezTo>
                <a:cubicBezTo>
                  <a:pt x="1125572" y="257813"/>
                  <a:pt x="1118165" y="261413"/>
                  <a:pt x="1112113" y="265607"/>
                </a:cubicBezTo>
                <a:cubicBezTo>
                  <a:pt x="1106061" y="269802"/>
                  <a:pt x="1098067" y="267780"/>
                  <a:pt x="1088129" y="259541"/>
                </a:cubicBezTo>
                <a:cubicBezTo>
                  <a:pt x="1078192" y="251303"/>
                  <a:pt x="1077585" y="246571"/>
                  <a:pt x="1086312" y="245344"/>
                </a:cubicBezTo>
                <a:cubicBezTo>
                  <a:pt x="1095038" y="244118"/>
                  <a:pt x="1113253" y="240566"/>
                  <a:pt x="1140959" y="234686"/>
                </a:cubicBezTo>
                <a:cubicBezTo>
                  <a:pt x="1142593" y="224046"/>
                  <a:pt x="1140264" y="213301"/>
                  <a:pt x="1133967" y="202453"/>
                </a:cubicBezTo>
                <a:cubicBezTo>
                  <a:pt x="1127672" y="191605"/>
                  <a:pt x="1127221" y="176508"/>
                  <a:pt x="1132613" y="157163"/>
                </a:cubicBezTo>
                <a:cubicBezTo>
                  <a:pt x="1122632" y="159859"/>
                  <a:pt x="1113163" y="159404"/>
                  <a:pt x="1104208" y="155797"/>
                </a:cubicBezTo>
                <a:cubicBezTo>
                  <a:pt x="1095253" y="152190"/>
                  <a:pt x="1096654" y="148871"/>
                  <a:pt x="1108413" y="145838"/>
                </a:cubicBezTo>
                <a:cubicBezTo>
                  <a:pt x="1120172" y="142805"/>
                  <a:pt x="1128684" y="138506"/>
                  <a:pt x="1133946" y="132942"/>
                </a:cubicBezTo>
                <a:cubicBezTo>
                  <a:pt x="1136578" y="130160"/>
                  <a:pt x="1139450" y="128318"/>
                  <a:pt x="1142561" y="127414"/>
                </a:cubicBezTo>
                <a:close/>
                <a:moveTo>
                  <a:pt x="4190470" y="121977"/>
                </a:moveTo>
                <a:cubicBezTo>
                  <a:pt x="4193464" y="121985"/>
                  <a:pt x="4196726" y="122467"/>
                  <a:pt x="4200257" y="123424"/>
                </a:cubicBezTo>
                <a:cubicBezTo>
                  <a:pt x="4207320" y="125338"/>
                  <a:pt x="4214131" y="128414"/>
                  <a:pt x="4220692" y="132652"/>
                </a:cubicBezTo>
                <a:cubicBezTo>
                  <a:pt x="4227253" y="136889"/>
                  <a:pt x="4228511" y="142647"/>
                  <a:pt x="4224467" y="149925"/>
                </a:cubicBezTo>
                <a:cubicBezTo>
                  <a:pt x="4220423" y="157202"/>
                  <a:pt x="4218839" y="169417"/>
                  <a:pt x="4219713" y="186568"/>
                </a:cubicBezTo>
                <a:cubicBezTo>
                  <a:pt x="4220588" y="203718"/>
                  <a:pt x="4221485" y="221841"/>
                  <a:pt x="4222402" y="240935"/>
                </a:cubicBezTo>
                <a:cubicBezTo>
                  <a:pt x="4223320" y="260029"/>
                  <a:pt x="4222560" y="274204"/>
                  <a:pt x="4220122" y="283461"/>
                </a:cubicBezTo>
                <a:cubicBezTo>
                  <a:pt x="4217684" y="292717"/>
                  <a:pt x="4213909" y="298726"/>
                  <a:pt x="4208797" y="301486"/>
                </a:cubicBezTo>
                <a:cubicBezTo>
                  <a:pt x="4203684" y="304247"/>
                  <a:pt x="4197723" y="294829"/>
                  <a:pt x="4190911" y="273233"/>
                </a:cubicBezTo>
                <a:cubicBezTo>
                  <a:pt x="4173273" y="274136"/>
                  <a:pt x="4152099" y="275004"/>
                  <a:pt x="4127391" y="275835"/>
                </a:cubicBezTo>
                <a:cubicBezTo>
                  <a:pt x="4123964" y="293904"/>
                  <a:pt x="4118450" y="298346"/>
                  <a:pt x="4110850" y="289161"/>
                </a:cubicBezTo>
                <a:cubicBezTo>
                  <a:pt x="4103249" y="279976"/>
                  <a:pt x="4100804" y="269752"/>
                  <a:pt x="4103515" y="258487"/>
                </a:cubicBezTo>
                <a:cubicBezTo>
                  <a:pt x="4106225" y="247223"/>
                  <a:pt x="4108476" y="228344"/>
                  <a:pt x="4110269" y="201851"/>
                </a:cubicBezTo>
                <a:cubicBezTo>
                  <a:pt x="4112061" y="175357"/>
                  <a:pt x="4110706" y="157210"/>
                  <a:pt x="4106203" y="147408"/>
                </a:cubicBezTo>
                <a:cubicBezTo>
                  <a:pt x="4101701" y="137606"/>
                  <a:pt x="4103002" y="133179"/>
                  <a:pt x="4110108" y="134125"/>
                </a:cubicBezTo>
                <a:cubicBezTo>
                  <a:pt x="4117213" y="135072"/>
                  <a:pt x="4122340" y="135520"/>
                  <a:pt x="4125487" y="135470"/>
                </a:cubicBezTo>
                <a:cubicBezTo>
                  <a:pt x="4128635" y="135420"/>
                  <a:pt x="4137662" y="133864"/>
                  <a:pt x="4152569" y="130802"/>
                </a:cubicBezTo>
                <a:cubicBezTo>
                  <a:pt x="4167476" y="127740"/>
                  <a:pt x="4177385" y="125267"/>
                  <a:pt x="4182296" y="123381"/>
                </a:cubicBezTo>
                <a:cubicBezTo>
                  <a:pt x="4184752" y="122438"/>
                  <a:pt x="4187476" y="121970"/>
                  <a:pt x="4190470" y="121977"/>
                </a:cubicBezTo>
                <a:close/>
                <a:moveTo>
                  <a:pt x="2047345" y="121977"/>
                </a:moveTo>
                <a:cubicBezTo>
                  <a:pt x="2050339" y="121985"/>
                  <a:pt x="2053601" y="122467"/>
                  <a:pt x="2057132" y="123424"/>
                </a:cubicBezTo>
                <a:cubicBezTo>
                  <a:pt x="2064195" y="125338"/>
                  <a:pt x="2071006" y="128414"/>
                  <a:pt x="2077567" y="132652"/>
                </a:cubicBezTo>
                <a:cubicBezTo>
                  <a:pt x="2084128" y="136889"/>
                  <a:pt x="2085386" y="142647"/>
                  <a:pt x="2081342" y="149925"/>
                </a:cubicBezTo>
                <a:cubicBezTo>
                  <a:pt x="2077298" y="157202"/>
                  <a:pt x="2075713" y="169417"/>
                  <a:pt x="2076588" y="186568"/>
                </a:cubicBezTo>
                <a:cubicBezTo>
                  <a:pt x="2077463" y="203718"/>
                  <a:pt x="2078359" y="221841"/>
                  <a:pt x="2079277" y="240935"/>
                </a:cubicBezTo>
                <a:cubicBezTo>
                  <a:pt x="2080195" y="260029"/>
                  <a:pt x="2079435" y="274204"/>
                  <a:pt x="2076997" y="283461"/>
                </a:cubicBezTo>
                <a:cubicBezTo>
                  <a:pt x="2074559" y="292717"/>
                  <a:pt x="2070784" y="298726"/>
                  <a:pt x="2065672" y="301486"/>
                </a:cubicBezTo>
                <a:cubicBezTo>
                  <a:pt x="2060559" y="304247"/>
                  <a:pt x="2054598" y="294829"/>
                  <a:pt x="2047786" y="273233"/>
                </a:cubicBezTo>
                <a:cubicBezTo>
                  <a:pt x="2030148" y="274136"/>
                  <a:pt x="2008974" y="275004"/>
                  <a:pt x="1984266" y="275835"/>
                </a:cubicBezTo>
                <a:cubicBezTo>
                  <a:pt x="1980839" y="293904"/>
                  <a:pt x="1975325" y="298346"/>
                  <a:pt x="1967725" y="289161"/>
                </a:cubicBezTo>
                <a:cubicBezTo>
                  <a:pt x="1960124" y="279976"/>
                  <a:pt x="1957679" y="269752"/>
                  <a:pt x="1960390" y="258487"/>
                </a:cubicBezTo>
                <a:cubicBezTo>
                  <a:pt x="1963100" y="247223"/>
                  <a:pt x="1965351" y="228344"/>
                  <a:pt x="1967144" y="201851"/>
                </a:cubicBezTo>
                <a:cubicBezTo>
                  <a:pt x="1968936" y="175357"/>
                  <a:pt x="1967581" y="157210"/>
                  <a:pt x="1963078" y="147408"/>
                </a:cubicBezTo>
                <a:cubicBezTo>
                  <a:pt x="1958576" y="137606"/>
                  <a:pt x="1959877" y="133179"/>
                  <a:pt x="1966983" y="134125"/>
                </a:cubicBezTo>
                <a:cubicBezTo>
                  <a:pt x="1974088" y="135072"/>
                  <a:pt x="1979215" y="135520"/>
                  <a:pt x="1982362" y="135470"/>
                </a:cubicBezTo>
                <a:cubicBezTo>
                  <a:pt x="1985510" y="135420"/>
                  <a:pt x="1994537" y="133864"/>
                  <a:pt x="2009444" y="130802"/>
                </a:cubicBezTo>
                <a:cubicBezTo>
                  <a:pt x="2024350" y="127740"/>
                  <a:pt x="2034260" y="125267"/>
                  <a:pt x="2039171" y="123381"/>
                </a:cubicBezTo>
                <a:cubicBezTo>
                  <a:pt x="2041627" y="122438"/>
                  <a:pt x="2044351" y="121970"/>
                  <a:pt x="2047345" y="121977"/>
                </a:cubicBezTo>
                <a:close/>
                <a:moveTo>
                  <a:pt x="3733768" y="115916"/>
                </a:moveTo>
                <a:cubicBezTo>
                  <a:pt x="3735365" y="115804"/>
                  <a:pt x="3737357" y="116112"/>
                  <a:pt x="3739743" y="116842"/>
                </a:cubicBezTo>
                <a:cubicBezTo>
                  <a:pt x="3749286" y="119760"/>
                  <a:pt x="3755836" y="123575"/>
                  <a:pt x="3759393" y="128285"/>
                </a:cubicBezTo>
                <a:cubicBezTo>
                  <a:pt x="3762949" y="132996"/>
                  <a:pt x="3763150" y="139213"/>
                  <a:pt x="3759995" y="146935"/>
                </a:cubicBezTo>
                <a:cubicBezTo>
                  <a:pt x="3756840" y="154657"/>
                  <a:pt x="3751717" y="154790"/>
                  <a:pt x="3744626" y="147333"/>
                </a:cubicBezTo>
                <a:cubicBezTo>
                  <a:pt x="3737534" y="139876"/>
                  <a:pt x="3732669" y="133530"/>
                  <a:pt x="3730031" y="128296"/>
                </a:cubicBezTo>
                <a:cubicBezTo>
                  <a:pt x="3727729" y="120380"/>
                  <a:pt x="3728975" y="116254"/>
                  <a:pt x="3733768" y="115916"/>
                </a:cubicBezTo>
                <a:close/>
                <a:moveTo>
                  <a:pt x="6751577" y="115054"/>
                </a:moveTo>
                <a:cubicBezTo>
                  <a:pt x="6753969" y="114941"/>
                  <a:pt x="6756323" y="115247"/>
                  <a:pt x="6758643" y="115971"/>
                </a:cubicBezTo>
                <a:cubicBezTo>
                  <a:pt x="6763283" y="117419"/>
                  <a:pt x="6769395" y="119685"/>
                  <a:pt x="6776981" y="122768"/>
                </a:cubicBezTo>
                <a:cubicBezTo>
                  <a:pt x="6784567" y="125851"/>
                  <a:pt x="6787205" y="132580"/>
                  <a:pt x="6784897" y="142955"/>
                </a:cubicBezTo>
                <a:cubicBezTo>
                  <a:pt x="6782588" y="153331"/>
                  <a:pt x="6772377" y="152280"/>
                  <a:pt x="6754265" y="139804"/>
                </a:cubicBezTo>
                <a:cubicBezTo>
                  <a:pt x="6742693" y="126267"/>
                  <a:pt x="6739370" y="118548"/>
                  <a:pt x="6744296" y="116648"/>
                </a:cubicBezTo>
                <a:cubicBezTo>
                  <a:pt x="6746759" y="115698"/>
                  <a:pt x="6749186" y="115167"/>
                  <a:pt x="6751577" y="115054"/>
                </a:cubicBezTo>
                <a:close/>
                <a:moveTo>
                  <a:pt x="4779902" y="115054"/>
                </a:moveTo>
                <a:cubicBezTo>
                  <a:pt x="4782294" y="114941"/>
                  <a:pt x="4784649" y="115247"/>
                  <a:pt x="4786969" y="115971"/>
                </a:cubicBezTo>
                <a:cubicBezTo>
                  <a:pt x="4791608" y="117419"/>
                  <a:pt x="4797720" y="119685"/>
                  <a:pt x="4805306" y="122768"/>
                </a:cubicBezTo>
                <a:cubicBezTo>
                  <a:pt x="4812892" y="125851"/>
                  <a:pt x="4815531" y="132580"/>
                  <a:pt x="4813222" y="142955"/>
                </a:cubicBezTo>
                <a:cubicBezTo>
                  <a:pt x="4810913" y="153331"/>
                  <a:pt x="4800703" y="152280"/>
                  <a:pt x="4782591" y="139804"/>
                </a:cubicBezTo>
                <a:cubicBezTo>
                  <a:pt x="4771019" y="126267"/>
                  <a:pt x="4767695" y="118548"/>
                  <a:pt x="4772621" y="116648"/>
                </a:cubicBezTo>
                <a:cubicBezTo>
                  <a:pt x="4775084" y="115698"/>
                  <a:pt x="4777511" y="115167"/>
                  <a:pt x="4779902" y="115054"/>
                </a:cubicBezTo>
                <a:close/>
                <a:moveTo>
                  <a:pt x="4034166" y="114382"/>
                </a:moveTo>
                <a:cubicBezTo>
                  <a:pt x="4036679" y="114695"/>
                  <a:pt x="4039797" y="115419"/>
                  <a:pt x="4043522" y="116551"/>
                </a:cubicBezTo>
                <a:cubicBezTo>
                  <a:pt x="4058422" y="121083"/>
                  <a:pt x="4064950" y="125353"/>
                  <a:pt x="4063107" y="129361"/>
                </a:cubicBezTo>
                <a:cubicBezTo>
                  <a:pt x="4061265" y="133369"/>
                  <a:pt x="4059935" y="140779"/>
                  <a:pt x="4059117" y="151592"/>
                </a:cubicBezTo>
                <a:cubicBezTo>
                  <a:pt x="4062889" y="150774"/>
                  <a:pt x="4068019" y="149448"/>
                  <a:pt x="4074508" y="147612"/>
                </a:cubicBezTo>
                <a:cubicBezTo>
                  <a:pt x="4080997" y="145777"/>
                  <a:pt x="4087253" y="147465"/>
                  <a:pt x="4093276" y="152678"/>
                </a:cubicBezTo>
                <a:cubicBezTo>
                  <a:pt x="4099299" y="157891"/>
                  <a:pt x="4098313" y="161698"/>
                  <a:pt x="4090318" y="164100"/>
                </a:cubicBezTo>
                <a:cubicBezTo>
                  <a:pt x="4082323" y="166502"/>
                  <a:pt x="4071808" y="168929"/>
                  <a:pt x="4058773" y="171381"/>
                </a:cubicBezTo>
                <a:cubicBezTo>
                  <a:pt x="4058099" y="178781"/>
                  <a:pt x="4057762" y="185585"/>
                  <a:pt x="4057762" y="191795"/>
                </a:cubicBezTo>
                <a:cubicBezTo>
                  <a:pt x="4065147" y="194017"/>
                  <a:pt x="4072618" y="196638"/>
                  <a:pt x="4080176" y="199657"/>
                </a:cubicBezTo>
                <a:cubicBezTo>
                  <a:pt x="4087733" y="202675"/>
                  <a:pt x="4091512" y="209182"/>
                  <a:pt x="4091512" y="219177"/>
                </a:cubicBezTo>
                <a:cubicBezTo>
                  <a:pt x="4091512" y="230922"/>
                  <a:pt x="4086267" y="233664"/>
                  <a:pt x="4075777" y="227405"/>
                </a:cubicBezTo>
                <a:cubicBezTo>
                  <a:pt x="4065287" y="221145"/>
                  <a:pt x="4059282" y="213929"/>
                  <a:pt x="4057762" y="205755"/>
                </a:cubicBezTo>
                <a:lnTo>
                  <a:pt x="4057762" y="247506"/>
                </a:lnTo>
                <a:cubicBezTo>
                  <a:pt x="4057762" y="265718"/>
                  <a:pt x="4056740" y="280858"/>
                  <a:pt x="4054697" y="292925"/>
                </a:cubicBezTo>
                <a:cubicBezTo>
                  <a:pt x="4052653" y="304993"/>
                  <a:pt x="4048975" y="310747"/>
                  <a:pt x="4043662" y="310187"/>
                </a:cubicBezTo>
                <a:cubicBezTo>
                  <a:pt x="4038349" y="309628"/>
                  <a:pt x="4033946" y="304494"/>
                  <a:pt x="4030455" y="294786"/>
                </a:cubicBezTo>
                <a:cubicBezTo>
                  <a:pt x="4026963" y="285078"/>
                  <a:pt x="4026343" y="276961"/>
                  <a:pt x="4028594" y="270436"/>
                </a:cubicBezTo>
                <a:cubicBezTo>
                  <a:pt x="4030845" y="263911"/>
                  <a:pt x="4032416" y="241003"/>
                  <a:pt x="4033305" y="201711"/>
                </a:cubicBezTo>
                <a:cubicBezTo>
                  <a:pt x="4025590" y="223264"/>
                  <a:pt x="4015978" y="239332"/>
                  <a:pt x="4004470" y="249915"/>
                </a:cubicBezTo>
                <a:cubicBezTo>
                  <a:pt x="3992962" y="260498"/>
                  <a:pt x="3982293" y="267708"/>
                  <a:pt x="3972463" y="271544"/>
                </a:cubicBezTo>
                <a:cubicBezTo>
                  <a:pt x="3962633" y="275380"/>
                  <a:pt x="3960955" y="273243"/>
                  <a:pt x="3967430" y="265134"/>
                </a:cubicBezTo>
                <a:cubicBezTo>
                  <a:pt x="3973904" y="257025"/>
                  <a:pt x="3983623" y="244255"/>
                  <a:pt x="3996587" y="226824"/>
                </a:cubicBezTo>
                <a:cubicBezTo>
                  <a:pt x="4009550" y="209394"/>
                  <a:pt x="4019545" y="192920"/>
                  <a:pt x="4026572" y="177404"/>
                </a:cubicBezTo>
                <a:cubicBezTo>
                  <a:pt x="4009407" y="183599"/>
                  <a:pt x="3997099" y="187399"/>
                  <a:pt x="3989650" y="188805"/>
                </a:cubicBezTo>
                <a:cubicBezTo>
                  <a:pt x="3982200" y="190210"/>
                  <a:pt x="3973668" y="187188"/>
                  <a:pt x="3964052" y="179738"/>
                </a:cubicBezTo>
                <a:cubicBezTo>
                  <a:pt x="3954437" y="172288"/>
                  <a:pt x="3957140" y="168004"/>
                  <a:pt x="3972162" y="166886"/>
                </a:cubicBezTo>
                <a:cubicBezTo>
                  <a:pt x="3987183" y="165767"/>
                  <a:pt x="4008016" y="162297"/>
                  <a:pt x="4034660" y="156475"/>
                </a:cubicBezTo>
                <a:cubicBezTo>
                  <a:pt x="4034660" y="142479"/>
                  <a:pt x="4032412" y="131193"/>
                  <a:pt x="4027917" y="122617"/>
                </a:cubicBezTo>
                <a:cubicBezTo>
                  <a:pt x="4024545" y="116186"/>
                  <a:pt x="4026628" y="113441"/>
                  <a:pt x="4034166" y="114382"/>
                </a:cubicBezTo>
                <a:close/>
                <a:moveTo>
                  <a:pt x="1891041" y="114382"/>
                </a:moveTo>
                <a:cubicBezTo>
                  <a:pt x="1893554" y="114695"/>
                  <a:pt x="1896672" y="115419"/>
                  <a:pt x="1900397" y="116551"/>
                </a:cubicBezTo>
                <a:cubicBezTo>
                  <a:pt x="1915297" y="121083"/>
                  <a:pt x="1921825" y="125353"/>
                  <a:pt x="1919983" y="129361"/>
                </a:cubicBezTo>
                <a:cubicBezTo>
                  <a:pt x="1918140" y="133369"/>
                  <a:pt x="1916810" y="140779"/>
                  <a:pt x="1915992" y="151592"/>
                </a:cubicBezTo>
                <a:cubicBezTo>
                  <a:pt x="1919764" y="150774"/>
                  <a:pt x="1924894" y="149448"/>
                  <a:pt x="1931383" y="147612"/>
                </a:cubicBezTo>
                <a:cubicBezTo>
                  <a:pt x="1937872" y="145777"/>
                  <a:pt x="1944128" y="147465"/>
                  <a:pt x="1950151" y="152678"/>
                </a:cubicBezTo>
                <a:cubicBezTo>
                  <a:pt x="1956174" y="157891"/>
                  <a:pt x="1955188" y="161698"/>
                  <a:pt x="1947193" y="164100"/>
                </a:cubicBezTo>
                <a:cubicBezTo>
                  <a:pt x="1939198" y="166502"/>
                  <a:pt x="1928683" y="168929"/>
                  <a:pt x="1915648" y="171381"/>
                </a:cubicBezTo>
                <a:cubicBezTo>
                  <a:pt x="1914974" y="178781"/>
                  <a:pt x="1914637" y="185585"/>
                  <a:pt x="1914637" y="191795"/>
                </a:cubicBezTo>
                <a:cubicBezTo>
                  <a:pt x="1922022" y="194017"/>
                  <a:pt x="1929494" y="196638"/>
                  <a:pt x="1937051" y="199657"/>
                </a:cubicBezTo>
                <a:cubicBezTo>
                  <a:pt x="1944608" y="202675"/>
                  <a:pt x="1948387" y="209182"/>
                  <a:pt x="1948387" y="219177"/>
                </a:cubicBezTo>
                <a:cubicBezTo>
                  <a:pt x="1948387" y="230922"/>
                  <a:pt x="1943142" y="233664"/>
                  <a:pt x="1932652" y="227405"/>
                </a:cubicBezTo>
                <a:cubicBezTo>
                  <a:pt x="1922162" y="221145"/>
                  <a:pt x="1916157" y="213929"/>
                  <a:pt x="1914637" y="205755"/>
                </a:cubicBezTo>
                <a:lnTo>
                  <a:pt x="1914637" y="247506"/>
                </a:lnTo>
                <a:cubicBezTo>
                  <a:pt x="1914637" y="265718"/>
                  <a:pt x="1913615" y="280858"/>
                  <a:pt x="1911572" y="292925"/>
                </a:cubicBezTo>
                <a:cubicBezTo>
                  <a:pt x="1909528" y="304993"/>
                  <a:pt x="1905850" y="310747"/>
                  <a:pt x="1900537" y="310187"/>
                </a:cubicBezTo>
                <a:cubicBezTo>
                  <a:pt x="1895224" y="309628"/>
                  <a:pt x="1890822" y="304494"/>
                  <a:pt x="1887330" y="294786"/>
                </a:cubicBezTo>
                <a:cubicBezTo>
                  <a:pt x="1883838" y="285078"/>
                  <a:pt x="1883218" y="276961"/>
                  <a:pt x="1885469" y="270436"/>
                </a:cubicBezTo>
                <a:cubicBezTo>
                  <a:pt x="1887721" y="263911"/>
                  <a:pt x="1889291" y="241003"/>
                  <a:pt x="1890180" y="201711"/>
                </a:cubicBezTo>
                <a:cubicBezTo>
                  <a:pt x="1882465" y="223264"/>
                  <a:pt x="1872853" y="239332"/>
                  <a:pt x="1861345" y="249915"/>
                </a:cubicBezTo>
                <a:cubicBezTo>
                  <a:pt x="1849837" y="260498"/>
                  <a:pt x="1839168" y="267708"/>
                  <a:pt x="1829338" y="271544"/>
                </a:cubicBezTo>
                <a:cubicBezTo>
                  <a:pt x="1819508" y="275380"/>
                  <a:pt x="1817830" y="273243"/>
                  <a:pt x="1824305" y="265134"/>
                </a:cubicBezTo>
                <a:cubicBezTo>
                  <a:pt x="1830779" y="257025"/>
                  <a:pt x="1840498" y="244255"/>
                  <a:pt x="1853462" y="226824"/>
                </a:cubicBezTo>
                <a:cubicBezTo>
                  <a:pt x="1866425" y="209394"/>
                  <a:pt x="1876420" y="192920"/>
                  <a:pt x="1883447" y="177404"/>
                </a:cubicBezTo>
                <a:cubicBezTo>
                  <a:pt x="1866282" y="183599"/>
                  <a:pt x="1853974" y="187399"/>
                  <a:pt x="1846525" y="188805"/>
                </a:cubicBezTo>
                <a:cubicBezTo>
                  <a:pt x="1839075" y="190210"/>
                  <a:pt x="1830543" y="187188"/>
                  <a:pt x="1820928" y="179738"/>
                </a:cubicBezTo>
                <a:cubicBezTo>
                  <a:pt x="1811312" y="172288"/>
                  <a:pt x="1814016" y="168004"/>
                  <a:pt x="1829037" y="166886"/>
                </a:cubicBezTo>
                <a:cubicBezTo>
                  <a:pt x="1844058" y="165767"/>
                  <a:pt x="1864891" y="162297"/>
                  <a:pt x="1891535" y="156475"/>
                </a:cubicBezTo>
                <a:cubicBezTo>
                  <a:pt x="1891535" y="142479"/>
                  <a:pt x="1889287" y="131193"/>
                  <a:pt x="1884792" y="122617"/>
                </a:cubicBezTo>
                <a:cubicBezTo>
                  <a:pt x="1881420" y="116186"/>
                  <a:pt x="1883503" y="113441"/>
                  <a:pt x="1891041" y="114382"/>
                </a:cubicBezTo>
                <a:close/>
                <a:moveTo>
                  <a:pt x="3776988" y="107127"/>
                </a:moveTo>
                <a:cubicBezTo>
                  <a:pt x="3774048" y="107172"/>
                  <a:pt x="3770169" y="107639"/>
                  <a:pt x="3765351" y="108528"/>
                </a:cubicBezTo>
                <a:cubicBezTo>
                  <a:pt x="3755714" y="110306"/>
                  <a:pt x="3741690" y="112034"/>
                  <a:pt x="3723277" y="113712"/>
                </a:cubicBezTo>
                <a:cubicBezTo>
                  <a:pt x="3719419" y="126088"/>
                  <a:pt x="3714343" y="140966"/>
                  <a:pt x="3708047" y="158346"/>
                </a:cubicBezTo>
                <a:cubicBezTo>
                  <a:pt x="3732928" y="157500"/>
                  <a:pt x="3758539" y="155836"/>
                  <a:pt x="3784882" y="153356"/>
                </a:cubicBezTo>
                <a:cubicBezTo>
                  <a:pt x="3785743" y="124890"/>
                  <a:pt x="3785112" y="109858"/>
                  <a:pt x="3782989" y="108259"/>
                </a:cubicBezTo>
                <a:cubicBezTo>
                  <a:pt x="3781928" y="107460"/>
                  <a:pt x="3779928" y="107082"/>
                  <a:pt x="3776988" y="107127"/>
                </a:cubicBezTo>
                <a:close/>
                <a:moveTo>
                  <a:pt x="2688252" y="104527"/>
                </a:moveTo>
                <a:cubicBezTo>
                  <a:pt x="2674972" y="108127"/>
                  <a:pt x="2661528" y="111038"/>
                  <a:pt x="2647920" y="113260"/>
                </a:cubicBezTo>
                <a:cubicBezTo>
                  <a:pt x="2652222" y="130798"/>
                  <a:pt x="2656459" y="147627"/>
                  <a:pt x="2660632" y="163745"/>
                </a:cubicBezTo>
                <a:cubicBezTo>
                  <a:pt x="2664504" y="163889"/>
                  <a:pt x="2673302" y="162748"/>
                  <a:pt x="2687025" y="160325"/>
                </a:cubicBezTo>
                <a:lnTo>
                  <a:pt x="2688252" y="145010"/>
                </a:lnTo>
                <a:cubicBezTo>
                  <a:pt x="2686072" y="146816"/>
                  <a:pt x="2682049" y="147720"/>
                  <a:pt x="2676184" y="147720"/>
                </a:cubicBezTo>
                <a:cubicBezTo>
                  <a:pt x="2670706" y="147720"/>
                  <a:pt x="2665275" y="144977"/>
                  <a:pt x="2659890" y="139492"/>
                </a:cubicBezTo>
                <a:cubicBezTo>
                  <a:pt x="2654505" y="134007"/>
                  <a:pt x="2656897" y="130390"/>
                  <a:pt x="2667064" y="128640"/>
                </a:cubicBezTo>
                <a:cubicBezTo>
                  <a:pt x="2677231" y="126891"/>
                  <a:pt x="2684294" y="125736"/>
                  <a:pt x="2688252" y="125177"/>
                </a:cubicBezTo>
                <a:close/>
                <a:moveTo>
                  <a:pt x="1279744" y="103172"/>
                </a:moveTo>
                <a:cubicBezTo>
                  <a:pt x="1265016" y="105839"/>
                  <a:pt x="1255623" y="107761"/>
                  <a:pt x="1251565" y="108937"/>
                </a:cubicBezTo>
                <a:lnTo>
                  <a:pt x="1251565" y="143504"/>
                </a:lnTo>
                <a:lnTo>
                  <a:pt x="1279744" y="140041"/>
                </a:lnTo>
                <a:close/>
                <a:moveTo>
                  <a:pt x="1533711" y="97773"/>
                </a:moveTo>
                <a:lnTo>
                  <a:pt x="1466384" y="197516"/>
                </a:lnTo>
                <a:lnTo>
                  <a:pt x="1533711" y="197516"/>
                </a:lnTo>
                <a:close/>
                <a:moveTo>
                  <a:pt x="2742511" y="96407"/>
                </a:moveTo>
                <a:cubicBezTo>
                  <a:pt x="2735492" y="97303"/>
                  <a:pt x="2725930" y="98884"/>
                  <a:pt x="2713827" y="101150"/>
                </a:cubicBezTo>
                <a:lnTo>
                  <a:pt x="2712709" y="120552"/>
                </a:lnTo>
                <a:cubicBezTo>
                  <a:pt x="2715448" y="119764"/>
                  <a:pt x="2719449" y="118441"/>
                  <a:pt x="2724712" y="116584"/>
                </a:cubicBezTo>
                <a:cubicBezTo>
                  <a:pt x="2729974" y="114727"/>
                  <a:pt x="2735363" y="116580"/>
                  <a:pt x="2740877" y="122144"/>
                </a:cubicBezTo>
                <a:cubicBezTo>
                  <a:pt x="2746390" y="127708"/>
                  <a:pt x="2745480" y="131999"/>
                  <a:pt x="2738145" y="135018"/>
                </a:cubicBezTo>
                <a:cubicBezTo>
                  <a:pt x="2730810" y="138037"/>
                  <a:pt x="2722245" y="140299"/>
                  <a:pt x="2712451" y="141805"/>
                </a:cubicBezTo>
                <a:lnTo>
                  <a:pt x="2711354" y="156991"/>
                </a:lnTo>
                <a:cubicBezTo>
                  <a:pt x="2723571" y="155213"/>
                  <a:pt x="2731645" y="154324"/>
                  <a:pt x="2735574" y="154324"/>
                </a:cubicBezTo>
                <a:cubicBezTo>
                  <a:pt x="2736908" y="154324"/>
                  <a:pt x="2739252" y="148889"/>
                  <a:pt x="2742608" y="138019"/>
                </a:cubicBezTo>
                <a:cubicBezTo>
                  <a:pt x="2745964" y="127149"/>
                  <a:pt x="2748541" y="117272"/>
                  <a:pt x="2750341" y="108388"/>
                </a:cubicBezTo>
                <a:cubicBezTo>
                  <a:pt x="2752141" y="99505"/>
                  <a:pt x="2749531" y="95511"/>
                  <a:pt x="2742511" y="96407"/>
                </a:cubicBezTo>
                <a:close/>
                <a:moveTo>
                  <a:pt x="4047136" y="80895"/>
                </a:moveTo>
                <a:cubicBezTo>
                  <a:pt x="4050861" y="80775"/>
                  <a:pt x="4055984" y="81834"/>
                  <a:pt x="4062505" y="84071"/>
                </a:cubicBezTo>
                <a:cubicBezTo>
                  <a:pt x="4075547" y="88545"/>
                  <a:pt x="4080914" y="95772"/>
                  <a:pt x="4078606" y="105753"/>
                </a:cubicBezTo>
                <a:cubicBezTo>
                  <a:pt x="4076297" y="115734"/>
                  <a:pt x="4067972" y="116372"/>
                  <a:pt x="4053632" y="107668"/>
                </a:cubicBezTo>
                <a:cubicBezTo>
                  <a:pt x="4042791" y="97371"/>
                  <a:pt x="4038299" y="89746"/>
                  <a:pt x="4040156" y="84791"/>
                </a:cubicBezTo>
                <a:cubicBezTo>
                  <a:pt x="4041084" y="82314"/>
                  <a:pt x="4043411" y="81016"/>
                  <a:pt x="4047136" y="80895"/>
                </a:cubicBezTo>
                <a:close/>
                <a:moveTo>
                  <a:pt x="1904011" y="80895"/>
                </a:moveTo>
                <a:cubicBezTo>
                  <a:pt x="1907736" y="80775"/>
                  <a:pt x="1912859" y="81834"/>
                  <a:pt x="1919380" y="84071"/>
                </a:cubicBezTo>
                <a:cubicBezTo>
                  <a:pt x="1932423" y="88545"/>
                  <a:pt x="1937789" y="95772"/>
                  <a:pt x="1935481" y="105753"/>
                </a:cubicBezTo>
                <a:cubicBezTo>
                  <a:pt x="1933172" y="115734"/>
                  <a:pt x="1924847" y="116372"/>
                  <a:pt x="1910507" y="107668"/>
                </a:cubicBezTo>
                <a:cubicBezTo>
                  <a:pt x="1899666" y="97371"/>
                  <a:pt x="1895174" y="89746"/>
                  <a:pt x="1897031" y="84791"/>
                </a:cubicBezTo>
                <a:cubicBezTo>
                  <a:pt x="1897959" y="82314"/>
                  <a:pt x="1900286" y="81016"/>
                  <a:pt x="1904011" y="80895"/>
                </a:cubicBezTo>
                <a:close/>
                <a:moveTo>
                  <a:pt x="3785909" y="79339"/>
                </a:moveTo>
                <a:cubicBezTo>
                  <a:pt x="3789770" y="79048"/>
                  <a:pt x="3793644" y="79869"/>
                  <a:pt x="3797530" y="81802"/>
                </a:cubicBezTo>
                <a:cubicBezTo>
                  <a:pt x="3805303" y="85666"/>
                  <a:pt x="3812129" y="90183"/>
                  <a:pt x="3818008" y="95353"/>
                </a:cubicBezTo>
                <a:cubicBezTo>
                  <a:pt x="3823887" y="100523"/>
                  <a:pt x="3824802" y="106037"/>
                  <a:pt x="3820751" y="111894"/>
                </a:cubicBezTo>
                <a:cubicBezTo>
                  <a:pt x="3816700" y="117752"/>
                  <a:pt x="3814674" y="130540"/>
                  <a:pt x="3814674" y="150258"/>
                </a:cubicBezTo>
                <a:cubicBezTo>
                  <a:pt x="3834076" y="149398"/>
                  <a:pt x="3851629" y="147831"/>
                  <a:pt x="3867331" y="145558"/>
                </a:cubicBezTo>
                <a:cubicBezTo>
                  <a:pt x="3883034" y="143285"/>
                  <a:pt x="3894832" y="147799"/>
                  <a:pt x="3902727" y="159099"/>
                </a:cubicBezTo>
                <a:cubicBezTo>
                  <a:pt x="3910621" y="170399"/>
                  <a:pt x="3909348" y="175827"/>
                  <a:pt x="3898908" y="175382"/>
                </a:cubicBezTo>
                <a:cubicBezTo>
                  <a:pt x="3888469" y="174938"/>
                  <a:pt x="3876756" y="174489"/>
                  <a:pt x="3863771" y="174038"/>
                </a:cubicBezTo>
                <a:cubicBezTo>
                  <a:pt x="3850786" y="173586"/>
                  <a:pt x="3833897" y="173360"/>
                  <a:pt x="3813104" y="173360"/>
                </a:cubicBezTo>
                <a:cubicBezTo>
                  <a:pt x="3812301" y="194526"/>
                  <a:pt x="3811024" y="210681"/>
                  <a:pt x="3809275" y="221823"/>
                </a:cubicBezTo>
                <a:cubicBezTo>
                  <a:pt x="3814882" y="221823"/>
                  <a:pt x="3824734" y="223035"/>
                  <a:pt x="3838830" y="225458"/>
                </a:cubicBezTo>
                <a:cubicBezTo>
                  <a:pt x="3852926" y="227882"/>
                  <a:pt x="3861197" y="234428"/>
                  <a:pt x="3863642" y="245097"/>
                </a:cubicBezTo>
                <a:cubicBezTo>
                  <a:pt x="3866087" y="255766"/>
                  <a:pt x="3861029" y="259280"/>
                  <a:pt x="3848467" y="255637"/>
                </a:cubicBezTo>
                <a:cubicBezTo>
                  <a:pt x="3835905" y="251995"/>
                  <a:pt x="3822095" y="248417"/>
                  <a:pt x="3807038" y="244904"/>
                </a:cubicBezTo>
                <a:cubicBezTo>
                  <a:pt x="3802004" y="273125"/>
                  <a:pt x="3793063" y="293900"/>
                  <a:pt x="3780215" y="307230"/>
                </a:cubicBezTo>
                <a:cubicBezTo>
                  <a:pt x="3767366" y="320559"/>
                  <a:pt x="3758317" y="322506"/>
                  <a:pt x="3753069" y="313070"/>
                </a:cubicBezTo>
                <a:cubicBezTo>
                  <a:pt x="3747820" y="303634"/>
                  <a:pt x="3739875" y="294384"/>
                  <a:pt x="3729235" y="285321"/>
                </a:cubicBezTo>
                <a:cubicBezTo>
                  <a:pt x="3718594" y="276258"/>
                  <a:pt x="3720717" y="273078"/>
                  <a:pt x="3735602" y="275782"/>
                </a:cubicBezTo>
                <a:cubicBezTo>
                  <a:pt x="3750487" y="278485"/>
                  <a:pt x="3760181" y="278320"/>
                  <a:pt x="3764684" y="275287"/>
                </a:cubicBezTo>
                <a:cubicBezTo>
                  <a:pt x="3769187" y="272254"/>
                  <a:pt x="3773202" y="261144"/>
                  <a:pt x="3776730" y="241957"/>
                </a:cubicBezTo>
                <a:cubicBezTo>
                  <a:pt x="3729264" y="239418"/>
                  <a:pt x="3698296" y="239469"/>
                  <a:pt x="3683827" y="242107"/>
                </a:cubicBezTo>
                <a:cubicBezTo>
                  <a:pt x="3669357" y="244746"/>
                  <a:pt x="3658111" y="248119"/>
                  <a:pt x="3650088" y="252228"/>
                </a:cubicBezTo>
                <a:cubicBezTo>
                  <a:pt x="3642065" y="256336"/>
                  <a:pt x="3636418" y="253221"/>
                  <a:pt x="3633149" y="242882"/>
                </a:cubicBezTo>
                <a:cubicBezTo>
                  <a:pt x="3629879" y="232542"/>
                  <a:pt x="3632865" y="225483"/>
                  <a:pt x="3642108" y="221705"/>
                </a:cubicBezTo>
                <a:cubicBezTo>
                  <a:pt x="3651350" y="217926"/>
                  <a:pt x="3662474" y="204959"/>
                  <a:pt x="3675481" y="182803"/>
                </a:cubicBezTo>
                <a:cubicBezTo>
                  <a:pt x="3646284" y="185485"/>
                  <a:pt x="3627111" y="187729"/>
                  <a:pt x="3617962" y="189536"/>
                </a:cubicBezTo>
                <a:cubicBezTo>
                  <a:pt x="3608813" y="191343"/>
                  <a:pt x="3599693" y="187496"/>
                  <a:pt x="3590601" y="177996"/>
                </a:cubicBezTo>
                <a:cubicBezTo>
                  <a:pt x="3581509" y="168495"/>
                  <a:pt x="3583918" y="164204"/>
                  <a:pt x="3597829" y="165122"/>
                </a:cubicBezTo>
                <a:cubicBezTo>
                  <a:pt x="3611738" y="166040"/>
                  <a:pt x="3640154" y="164785"/>
                  <a:pt x="3683074" y="161357"/>
                </a:cubicBezTo>
                <a:cubicBezTo>
                  <a:pt x="3694216" y="132634"/>
                  <a:pt x="3697988" y="113027"/>
                  <a:pt x="3694388" y="102537"/>
                </a:cubicBezTo>
                <a:cubicBezTo>
                  <a:pt x="3690789" y="92048"/>
                  <a:pt x="3691958" y="87287"/>
                  <a:pt x="3697895" y="88255"/>
                </a:cubicBezTo>
                <a:cubicBezTo>
                  <a:pt x="3703831" y="89223"/>
                  <a:pt x="3708951" y="90574"/>
                  <a:pt x="3713253" y="92309"/>
                </a:cubicBezTo>
                <a:cubicBezTo>
                  <a:pt x="3717555" y="94045"/>
                  <a:pt x="3726897" y="94274"/>
                  <a:pt x="3741281" y="92998"/>
                </a:cubicBezTo>
                <a:cubicBezTo>
                  <a:pt x="3755664" y="91721"/>
                  <a:pt x="3766692" y="88570"/>
                  <a:pt x="3774364" y="83544"/>
                </a:cubicBezTo>
                <a:cubicBezTo>
                  <a:pt x="3778200" y="81031"/>
                  <a:pt x="3782048" y="79629"/>
                  <a:pt x="3785909" y="79339"/>
                </a:cubicBezTo>
                <a:close/>
                <a:moveTo>
                  <a:pt x="4546331" y="70724"/>
                </a:moveTo>
                <a:cubicBezTo>
                  <a:pt x="4534371" y="71591"/>
                  <a:pt x="4526043" y="74958"/>
                  <a:pt x="4521346" y="80823"/>
                </a:cubicBezTo>
                <a:cubicBezTo>
                  <a:pt x="4516650" y="86688"/>
                  <a:pt x="4514302" y="93808"/>
                  <a:pt x="4514302" y="102183"/>
                </a:cubicBezTo>
                <a:cubicBezTo>
                  <a:pt x="4514302" y="110543"/>
                  <a:pt x="4517163" y="118398"/>
                  <a:pt x="4522884" y="125747"/>
                </a:cubicBezTo>
                <a:cubicBezTo>
                  <a:pt x="4528606" y="133096"/>
                  <a:pt x="4537415" y="136771"/>
                  <a:pt x="4549310" y="136771"/>
                </a:cubicBezTo>
                <a:cubicBezTo>
                  <a:pt x="4561205" y="136771"/>
                  <a:pt x="4570243" y="133075"/>
                  <a:pt x="4576424" y="125683"/>
                </a:cubicBezTo>
                <a:cubicBezTo>
                  <a:pt x="4582604" y="118290"/>
                  <a:pt x="4585483" y="109453"/>
                  <a:pt x="4585060" y="99171"/>
                </a:cubicBezTo>
                <a:cubicBezTo>
                  <a:pt x="4584637" y="88889"/>
                  <a:pt x="4581066" y="81361"/>
                  <a:pt x="4574348" y="76585"/>
                </a:cubicBezTo>
                <a:cubicBezTo>
                  <a:pt x="4567629" y="71810"/>
                  <a:pt x="4558290" y="69856"/>
                  <a:pt x="4546331" y="70724"/>
                </a:cubicBezTo>
                <a:close/>
                <a:moveTo>
                  <a:pt x="6517311" y="70057"/>
                </a:moveTo>
                <a:cubicBezTo>
                  <a:pt x="6507551" y="69634"/>
                  <a:pt x="6498722" y="74847"/>
                  <a:pt x="6490820" y="85695"/>
                </a:cubicBezTo>
                <a:cubicBezTo>
                  <a:pt x="6482919" y="96543"/>
                  <a:pt x="6477642" y="114063"/>
                  <a:pt x="6474989" y="138255"/>
                </a:cubicBezTo>
                <a:cubicBezTo>
                  <a:pt x="6472351" y="162433"/>
                  <a:pt x="6473247" y="184033"/>
                  <a:pt x="6477677" y="203055"/>
                </a:cubicBezTo>
                <a:cubicBezTo>
                  <a:pt x="6482109" y="222077"/>
                  <a:pt x="6488960" y="235131"/>
                  <a:pt x="6498231" y="242215"/>
                </a:cubicBezTo>
                <a:cubicBezTo>
                  <a:pt x="6507501" y="249299"/>
                  <a:pt x="6516809" y="250787"/>
                  <a:pt x="6526151" y="246678"/>
                </a:cubicBezTo>
                <a:cubicBezTo>
                  <a:pt x="6535493" y="242570"/>
                  <a:pt x="6542567" y="233317"/>
                  <a:pt x="6547371" y="218919"/>
                </a:cubicBezTo>
                <a:cubicBezTo>
                  <a:pt x="6552175" y="204521"/>
                  <a:pt x="6554577" y="188654"/>
                  <a:pt x="6554577" y="171317"/>
                </a:cubicBezTo>
                <a:cubicBezTo>
                  <a:pt x="6554577" y="153979"/>
                  <a:pt x="6553917" y="138266"/>
                  <a:pt x="6552598" y="124177"/>
                </a:cubicBezTo>
                <a:cubicBezTo>
                  <a:pt x="6551279" y="110088"/>
                  <a:pt x="6547507" y="97651"/>
                  <a:pt x="6541283" y="86867"/>
                </a:cubicBezTo>
                <a:cubicBezTo>
                  <a:pt x="6535060" y="76083"/>
                  <a:pt x="6527069" y="70480"/>
                  <a:pt x="6517311" y="70057"/>
                </a:cubicBezTo>
                <a:close/>
                <a:moveTo>
                  <a:pt x="6336335" y="70057"/>
                </a:moveTo>
                <a:cubicBezTo>
                  <a:pt x="6326577" y="69634"/>
                  <a:pt x="6317747" y="74847"/>
                  <a:pt x="6309845" y="85695"/>
                </a:cubicBezTo>
                <a:cubicBezTo>
                  <a:pt x="6301944" y="96543"/>
                  <a:pt x="6296667" y="114063"/>
                  <a:pt x="6294013" y="138255"/>
                </a:cubicBezTo>
                <a:cubicBezTo>
                  <a:pt x="6291375" y="162433"/>
                  <a:pt x="6292271" y="184033"/>
                  <a:pt x="6296703" y="203055"/>
                </a:cubicBezTo>
                <a:cubicBezTo>
                  <a:pt x="6301133" y="222077"/>
                  <a:pt x="6307985" y="235131"/>
                  <a:pt x="6317256" y="242215"/>
                </a:cubicBezTo>
                <a:cubicBezTo>
                  <a:pt x="6326527" y="249299"/>
                  <a:pt x="6335833" y="250787"/>
                  <a:pt x="6345176" y="246678"/>
                </a:cubicBezTo>
                <a:cubicBezTo>
                  <a:pt x="6354519" y="242570"/>
                  <a:pt x="6361592" y="233317"/>
                  <a:pt x="6366396" y="218919"/>
                </a:cubicBezTo>
                <a:cubicBezTo>
                  <a:pt x="6371200" y="204521"/>
                  <a:pt x="6373602" y="188654"/>
                  <a:pt x="6373602" y="171317"/>
                </a:cubicBezTo>
                <a:cubicBezTo>
                  <a:pt x="6373602" y="153979"/>
                  <a:pt x="6372943" y="138266"/>
                  <a:pt x="6371623" y="124177"/>
                </a:cubicBezTo>
                <a:cubicBezTo>
                  <a:pt x="6370303" y="110088"/>
                  <a:pt x="6366533" y="97651"/>
                  <a:pt x="6360309" y="86867"/>
                </a:cubicBezTo>
                <a:cubicBezTo>
                  <a:pt x="6354085" y="76083"/>
                  <a:pt x="6346094" y="70480"/>
                  <a:pt x="6336335" y="70057"/>
                </a:cubicBezTo>
                <a:close/>
                <a:moveTo>
                  <a:pt x="1697661" y="70057"/>
                </a:moveTo>
                <a:cubicBezTo>
                  <a:pt x="1687902" y="69634"/>
                  <a:pt x="1679072" y="74847"/>
                  <a:pt x="1671171" y="85695"/>
                </a:cubicBezTo>
                <a:cubicBezTo>
                  <a:pt x="1663269" y="96543"/>
                  <a:pt x="1657992" y="114063"/>
                  <a:pt x="1655339" y="138255"/>
                </a:cubicBezTo>
                <a:cubicBezTo>
                  <a:pt x="1652700" y="162433"/>
                  <a:pt x="1653597" y="184033"/>
                  <a:pt x="1658028" y="203055"/>
                </a:cubicBezTo>
                <a:cubicBezTo>
                  <a:pt x="1662459" y="222077"/>
                  <a:pt x="1669310" y="235131"/>
                  <a:pt x="1678581" y="242215"/>
                </a:cubicBezTo>
                <a:cubicBezTo>
                  <a:pt x="1687852" y="249299"/>
                  <a:pt x="1697159" y="250787"/>
                  <a:pt x="1706501" y="246678"/>
                </a:cubicBezTo>
                <a:cubicBezTo>
                  <a:pt x="1715844" y="242570"/>
                  <a:pt x="1722917" y="233317"/>
                  <a:pt x="1727721" y="218919"/>
                </a:cubicBezTo>
                <a:cubicBezTo>
                  <a:pt x="1732525" y="204521"/>
                  <a:pt x="1734927" y="188654"/>
                  <a:pt x="1734927" y="171317"/>
                </a:cubicBezTo>
                <a:cubicBezTo>
                  <a:pt x="1734927" y="153979"/>
                  <a:pt x="1734268" y="138266"/>
                  <a:pt x="1732948" y="124177"/>
                </a:cubicBezTo>
                <a:cubicBezTo>
                  <a:pt x="1731629" y="110088"/>
                  <a:pt x="1727857" y="97651"/>
                  <a:pt x="1721634" y="86867"/>
                </a:cubicBezTo>
                <a:cubicBezTo>
                  <a:pt x="1715410" y="76083"/>
                  <a:pt x="1707419" y="70480"/>
                  <a:pt x="1697661" y="70057"/>
                </a:cubicBezTo>
                <a:close/>
                <a:moveTo>
                  <a:pt x="2433329" y="69937"/>
                </a:moveTo>
                <a:cubicBezTo>
                  <a:pt x="2445786" y="69185"/>
                  <a:pt x="2456456" y="72412"/>
                  <a:pt x="2465340" y="79618"/>
                </a:cubicBezTo>
                <a:cubicBezTo>
                  <a:pt x="2477185" y="89226"/>
                  <a:pt x="2475974" y="94876"/>
                  <a:pt x="2461705" y="96568"/>
                </a:cubicBezTo>
                <a:cubicBezTo>
                  <a:pt x="2447436" y="98261"/>
                  <a:pt x="2429113" y="99555"/>
                  <a:pt x="2406735" y="100451"/>
                </a:cubicBezTo>
                <a:cubicBezTo>
                  <a:pt x="2384357" y="101347"/>
                  <a:pt x="2358075" y="103932"/>
                  <a:pt x="2327889" y="108205"/>
                </a:cubicBezTo>
                <a:cubicBezTo>
                  <a:pt x="2339591" y="112594"/>
                  <a:pt x="2343778" y="117236"/>
                  <a:pt x="2340451" y="122133"/>
                </a:cubicBezTo>
                <a:cubicBezTo>
                  <a:pt x="2337124" y="127031"/>
                  <a:pt x="2333389" y="133738"/>
                  <a:pt x="2329244" y="142256"/>
                </a:cubicBezTo>
                <a:cubicBezTo>
                  <a:pt x="2332270" y="142185"/>
                  <a:pt x="2337712" y="141955"/>
                  <a:pt x="2345571" y="141568"/>
                </a:cubicBezTo>
                <a:cubicBezTo>
                  <a:pt x="2353429" y="141181"/>
                  <a:pt x="2360291" y="139607"/>
                  <a:pt x="2366156" y="136846"/>
                </a:cubicBezTo>
                <a:cubicBezTo>
                  <a:pt x="2372021" y="134086"/>
                  <a:pt x="2378725" y="134373"/>
                  <a:pt x="2386268" y="137707"/>
                </a:cubicBezTo>
                <a:cubicBezTo>
                  <a:pt x="2393811" y="141041"/>
                  <a:pt x="2401039" y="145088"/>
                  <a:pt x="2407951" y="149849"/>
                </a:cubicBezTo>
                <a:cubicBezTo>
                  <a:pt x="2414863" y="154610"/>
                  <a:pt x="2416218" y="159597"/>
                  <a:pt x="2412016" y="164810"/>
                </a:cubicBezTo>
                <a:cubicBezTo>
                  <a:pt x="2407815" y="170023"/>
                  <a:pt x="2403261" y="181778"/>
                  <a:pt x="2398357" y="200076"/>
                </a:cubicBezTo>
                <a:cubicBezTo>
                  <a:pt x="2393453" y="218374"/>
                  <a:pt x="2388724" y="232998"/>
                  <a:pt x="2384171" y="243946"/>
                </a:cubicBezTo>
                <a:cubicBezTo>
                  <a:pt x="2379618" y="254895"/>
                  <a:pt x="2373778" y="265112"/>
                  <a:pt x="2366651" y="274598"/>
                </a:cubicBezTo>
                <a:cubicBezTo>
                  <a:pt x="2359524" y="284085"/>
                  <a:pt x="2350712" y="290505"/>
                  <a:pt x="2340215" y="293861"/>
                </a:cubicBezTo>
                <a:cubicBezTo>
                  <a:pt x="2329718" y="297217"/>
                  <a:pt x="2323702" y="294277"/>
                  <a:pt x="2322167" y="285042"/>
                </a:cubicBezTo>
                <a:cubicBezTo>
                  <a:pt x="2320633" y="275807"/>
                  <a:pt x="2313753" y="264754"/>
                  <a:pt x="2301528" y="251884"/>
                </a:cubicBezTo>
                <a:cubicBezTo>
                  <a:pt x="2289303" y="239013"/>
                  <a:pt x="2291261" y="236185"/>
                  <a:pt x="2307401" y="243398"/>
                </a:cubicBezTo>
                <a:cubicBezTo>
                  <a:pt x="2323541" y="250611"/>
                  <a:pt x="2333941" y="254217"/>
                  <a:pt x="2338601" y="254217"/>
                </a:cubicBezTo>
                <a:cubicBezTo>
                  <a:pt x="2342975" y="254217"/>
                  <a:pt x="2347431" y="249901"/>
                  <a:pt x="2351970" y="241268"/>
                </a:cubicBezTo>
                <a:cubicBezTo>
                  <a:pt x="2356509" y="232635"/>
                  <a:pt x="2361252" y="220428"/>
                  <a:pt x="2366199" y="204647"/>
                </a:cubicBezTo>
                <a:cubicBezTo>
                  <a:pt x="2371146" y="188866"/>
                  <a:pt x="2373620" y="177512"/>
                  <a:pt x="2373620" y="170585"/>
                </a:cubicBezTo>
                <a:cubicBezTo>
                  <a:pt x="2373620" y="165036"/>
                  <a:pt x="2372125" y="161411"/>
                  <a:pt x="2369135" y="159712"/>
                </a:cubicBezTo>
                <a:cubicBezTo>
                  <a:pt x="2366145" y="158013"/>
                  <a:pt x="2362152" y="157389"/>
                  <a:pt x="2357154" y="157841"/>
                </a:cubicBezTo>
                <a:cubicBezTo>
                  <a:pt x="2352156" y="158292"/>
                  <a:pt x="2346424" y="158518"/>
                  <a:pt x="2339957" y="158518"/>
                </a:cubicBezTo>
                <a:cubicBezTo>
                  <a:pt x="2334020" y="158518"/>
                  <a:pt x="2328456" y="157163"/>
                  <a:pt x="2323265" y="154453"/>
                </a:cubicBezTo>
                <a:cubicBezTo>
                  <a:pt x="2316094" y="171948"/>
                  <a:pt x="2306784" y="188486"/>
                  <a:pt x="2295333" y="204066"/>
                </a:cubicBezTo>
                <a:cubicBezTo>
                  <a:pt x="2283883" y="219647"/>
                  <a:pt x="2270374" y="234073"/>
                  <a:pt x="2254808" y="247345"/>
                </a:cubicBezTo>
                <a:cubicBezTo>
                  <a:pt x="2239242" y="260617"/>
                  <a:pt x="2220732" y="271627"/>
                  <a:pt x="2199279" y="280374"/>
                </a:cubicBezTo>
                <a:cubicBezTo>
                  <a:pt x="2177826" y="289122"/>
                  <a:pt x="2175761" y="286268"/>
                  <a:pt x="2193084" y="271813"/>
                </a:cubicBezTo>
                <a:cubicBezTo>
                  <a:pt x="2210407" y="257358"/>
                  <a:pt x="2225102" y="244093"/>
                  <a:pt x="2237169" y="232019"/>
                </a:cubicBezTo>
                <a:cubicBezTo>
                  <a:pt x="2249237" y="219944"/>
                  <a:pt x="2260867" y="206077"/>
                  <a:pt x="2272059" y="190418"/>
                </a:cubicBezTo>
                <a:cubicBezTo>
                  <a:pt x="2283252" y="174758"/>
                  <a:pt x="2291727" y="159393"/>
                  <a:pt x="2297484" y="144321"/>
                </a:cubicBezTo>
                <a:cubicBezTo>
                  <a:pt x="2303242" y="129250"/>
                  <a:pt x="2306573" y="118229"/>
                  <a:pt x="2307476" y="111260"/>
                </a:cubicBezTo>
                <a:cubicBezTo>
                  <a:pt x="2285464" y="113956"/>
                  <a:pt x="2266133" y="117104"/>
                  <a:pt x="2249484" y="120703"/>
                </a:cubicBezTo>
                <a:cubicBezTo>
                  <a:pt x="2232835" y="124302"/>
                  <a:pt x="2221560" y="126328"/>
                  <a:pt x="2215659" y="126780"/>
                </a:cubicBezTo>
                <a:cubicBezTo>
                  <a:pt x="2209758" y="127231"/>
                  <a:pt x="2201090" y="123610"/>
                  <a:pt x="2189653" y="115917"/>
                </a:cubicBezTo>
                <a:cubicBezTo>
                  <a:pt x="2178217" y="108223"/>
                  <a:pt x="2179726" y="104377"/>
                  <a:pt x="2194181" y="104377"/>
                </a:cubicBezTo>
                <a:cubicBezTo>
                  <a:pt x="2206528" y="104377"/>
                  <a:pt x="2221442" y="103036"/>
                  <a:pt x="2238923" y="100354"/>
                </a:cubicBezTo>
                <a:cubicBezTo>
                  <a:pt x="2256403" y="97673"/>
                  <a:pt x="2286450" y="93414"/>
                  <a:pt x="2329062" y="87577"/>
                </a:cubicBezTo>
                <a:cubicBezTo>
                  <a:pt x="2371673" y="81741"/>
                  <a:pt x="2402078" y="76553"/>
                  <a:pt x="2420276" y="72014"/>
                </a:cubicBezTo>
                <a:cubicBezTo>
                  <a:pt x="2424825" y="70880"/>
                  <a:pt x="2429176" y="70187"/>
                  <a:pt x="2433329" y="69937"/>
                </a:cubicBezTo>
                <a:close/>
                <a:moveTo>
                  <a:pt x="627677" y="46071"/>
                </a:moveTo>
                <a:cubicBezTo>
                  <a:pt x="638338" y="45481"/>
                  <a:pt x="648124" y="48095"/>
                  <a:pt x="657034" y="53913"/>
                </a:cubicBezTo>
                <a:cubicBezTo>
                  <a:pt x="668915" y="61671"/>
                  <a:pt x="672608" y="67547"/>
                  <a:pt x="668112" y="71541"/>
                </a:cubicBezTo>
                <a:cubicBezTo>
                  <a:pt x="663616" y="75535"/>
                  <a:pt x="655941" y="77532"/>
                  <a:pt x="645086" y="77532"/>
                </a:cubicBezTo>
                <a:cubicBezTo>
                  <a:pt x="635234" y="77532"/>
                  <a:pt x="620933" y="77754"/>
                  <a:pt x="602183" y="78199"/>
                </a:cubicBezTo>
                <a:cubicBezTo>
                  <a:pt x="583433" y="78643"/>
                  <a:pt x="561317" y="80507"/>
                  <a:pt x="535835" y="83791"/>
                </a:cubicBezTo>
                <a:lnTo>
                  <a:pt x="535835" y="116508"/>
                </a:lnTo>
                <a:cubicBezTo>
                  <a:pt x="556413" y="113927"/>
                  <a:pt x="570104" y="111031"/>
                  <a:pt x="576909" y="107818"/>
                </a:cubicBezTo>
                <a:cubicBezTo>
                  <a:pt x="583713" y="104606"/>
                  <a:pt x="590417" y="104674"/>
                  <a:pt x="597020" y="108023"/>
                </a:cubicBezTo>
                <a:cubicBezTo>
                  <a:pt x="603624" y="111371"/>
                  <a:pt x="610375" y="115383"/>
                  <a:pt x="617273" y="120058"/>
                </a:cubicBezTo>
                <a:cubicBezTo>
                  <a:pt x="624170" y="124733"/>
                  <a:pt x="625145" y="130920"/>
                  <a:pt x="620198" y="138621"/>
                </a:cubicBezTo>
                <a:cubicBezTo>
                  <a:pt x="615251" y="146322"/>
                  <a:pt x="613451" y="158479"/>
                  <a:pt x="614799" y="175092"/>
                </a:cubicBezTo>
                <a:cubicBezTo>
                  <a:pt x="616147" y="191705"/>
                  <a:pt x="611952" y="207042"/>
                  <a:pt x="602216" y="221102"/>
                </a:cubicBezTo>
                <a:cubicBezTo>
                  <a:pt x="592478" y="235163"/>
                  <a:pt x="585577" y="238092"/>
                  <a:pt x="581511" y="229889"/>
                </a:cubicBezTo>
                <a:cubicBezTo>
                  <a:pt x="577446" y="221687"/>
                  <a:pt x="570365" y="211986"/>
                  <a:pt x="560271" y="200786"/>
                </a:cubicBezTo>
                <a:cubicBezTo>
                  <a:pt x="550174" y="189586"/>
                  <a:pt x="547988" y="184456"/>
                  <a:pt x="553709" y="185395"/>
                </a:cubicBezTo>
                <a:cubicBezTo>
                  <a:pt x="559431" y="186335"/>
                  <a:pt x="565824" y="187686"/>
                  <a:pt x="572886" y="189450"/>
                </a:cubicBezTo>
                <a:cubicBezTo>
                  <a:pt x="579948" y="191214"/>
                  <a:pt x="584061" y="188693"/>
                  <a:pt x="585222" y="181889"/>
                </a:cubicBezTo>
                <a:cubicBezTo>
                  <a:pt x="586384" y="175085"/>
                  <a:pt x="586535" y="165541"/>
                  <a:pt x="585674" y="153259"/>
                </a:cubicBezTo>
                <a:cubicBezTo>
                  <a:pt x="584813" y="140976"/>
                  <a:pt x="583236" y="133831"/>
                  <a:pt x="580942" y="131824"/>
                </a:cubicBezTo>
                <a:cubicBezTo>
                  <a:pt x="578647" y="129816"/>
                  <a:pt x="574277" y="129031"/>
                  <a:pt x="567831" y="129468"/>
                </a:cubicBezTo>
                <a:cubicBezTo>
                  <a:pt x="561385" y="129906"/>
                  <a:pt x="550684" y="131300"/>
                  <a:pt x="535727" y="133652"/>
                </a:cubicBezTo>
                <a:cubicBezTo>
                  <a:pt x="534852" y="192719"/>
                  <a:pt x="533017" y="239074"/>
                  <a:pt x="530220" y="272716"/>
                </a:cubicBezTo>
                <a:cubicBezTo>
                  <a:pt x="527424" y="306358"/>
                  <a:pt x="522519" y="323180"/>
                  <a:pt x="515507" y="323180"/>
                </a:cubicBezTo>
                <a:cubicBezTo>
                  <a:pt x="509154" y="323180"/>
                  <a:pt x="505978" y="309205"/>
                  <a:pt x="505978" y="281256"/>
                </a:cubicBezTo>
                <a:cubicBezTo>
                  <a:pt x="505978" y="255157"/>
                  <a:pt x="506430" y="207490"/>
                  <a:pt x="507334" y="138255"/>
                </a:cubicBezTo>
                <a:cubicBezTo>
                  <a:pt x="495086" y="140837"/>
                  <a:pt x="480739" y="143361"/>
                  <a:pt x="464291" y="145827"/>
                </a:cubicBezTo>
                <a:cubicBezTo>
                  <a:pt x="464291" y="155507"/>
                  <a:pt x="463828" y="167789"/>
                  <a:pt x="462904" y="182674"/>
                </a:cubicBezTo>
                <a:cubicBezTo>
                  <a:pt x="461979" y="197559"/>
                  <a:pt x="459734" y="210526"/>
                  <a:pt x="456171" y="221576"/>
                </a:cubicBezTo>
                <a:cubicBezTo>
                  <a:pt x="452608" y="232625"/>
                  <a:pt x="447194" y="233309"/>
                  <a:pt x="439930" y="223630"/>
                </a:cubicBezTo>
                <a:cubicBezTo>
                  <a:pt x="432667" y="213950"/>
                  <a:pt x="430387" y="205335"/>
                  <a:pt x="433090" y="197785"/>
                </a:cubicBezTo>
                <a:cubicBezTo>
                  <a:pt x="435794" y="190235"/>
                  <a:pt x="437593" y="180351"/>
                  <a:pt x="438489" y="168133"/>
                </a:cubicBezTo>
                <a:cubicBezTo>
                  <a:pt x="439386" y="155915"/>
                  <a:pt x="437586" y="144257"/>
                  <a:pt x="433090" y="133157"/>
                </a:cubicBezTo>
                <a:cubicBezTo>
                  <a:pt x="428595" y="122058"/>
                  <a:pt x="432086" y="118082"/>
                  <a:pt x="443566" y="121230"/>
                </a:cubicBezTo>
                <a:cubicBezTo>
                  <a:pt x="455045" y="124378"/>
                  <a:pt x="463908" y="125969"/>
                  <a:pt x="470152" y="126005"/>
                </a:cubicBezTo>
                <a:cubicBezTo>
                  <a:pt x="476398" y="126041"/>
                  <a:pt x="488792" y="124446"/>
                  <a:pt x="507334" y="121219"/>
                </a:cubicBezTo>
                <a:lnTo>
                  <a:pt x="507334" y="85620"/>
                </a:lnTo>
                <a:cubicBezTo>
                  <a:pt x="471741" y="90122"/>
                  <a:pt x="447233" y="93267"/>
                  <a:pt x="433811" y="95052"/>
                </a:cubicBezTo>
                <a:cubicBezTo>
                  <a:pt x="420389" y="96837"/>
                  <a:pt x="410627" y="97963"/>
                  <a:pt x="404525" y="98429"/>
                </a:cubicBezTo>
                <a:cubicBezTo>
                  <a:pt x="398423" y="98895"/>
                  <a:pt x="390636" y="94374"/>
                  <a:pt x="381164" y="84867"/>
                </a:cubicBezTo>
                <a:cubicBezTo>
                  <a:pt x="371693" y="75359"/>
                  <a:pt x="373260" y="71512"/>
                  <a:pt x="385865" y="73326"/>
                </a:cubicBezTo>
                <a:cubicBezTo>
                  <a:pt x="398470" y="75141"/>
                  <a:pt x="422457" y="74029"/>
                  <a:pt x="457828" y="69992"/>
                </a:cubicBezTo>
                <a:cubicBezTo>
                  <a:pt x="493197" y="65956"/>
                  <a:pt x="524774" y="62145"/>
                  <a:pt x="552558" y="58560"/>
                </a:cubicBezTo>
                <a:cubicBezTo>
                  <a:pt x="580343" y="54975"/>
                  <a:pt x="601732" y="51364"/>
                  <a:pt x="616724" y="47729"/>
                </a:cubicBezTo>
                <a:cubicBezTo>
                  <a:pt x="620472" y="46820"/>
                  <a:pt x="624123" y="46268"/>
                  <a:pt x="627677" y="46071"/>
                </a:cubicBezTo>
                <a:close/>
                <a:moveTo>
                  <a:pt x="863310" y="45812"/>
                </a:moveTo>
                <a:cubicBezTo>
                  <a:pt x="867015" y="45907"/>
                  <a:pt x="871022" y="46736"/>
                  <a:pt x="875331" y="48299"/>
                </a:cubicBezTo>
                <a:cubicBezTo>
                  <a:pt x="883950" y="51425"/>
                  <a:pt x="887643" y="55190"/>
                  <a:pt x="886409" y="59592"/>
                </a:cubicBezTo>
                <a:cubicBezTo>
                  <a:pt x="885176" y="63995"/>
                  <a:pt x="875630" y="68074"/>
                  <a:pt x="857768" y="71832"/>
                </a:cubicBezTo>
                <a:lnTo>
                  <a:pt x="852660" y="72919"/>
                </a:lnTo>
                <a:lnTo>
                  <a:pt x="856467" y="74811"/>
                </a:lnTo>
                <a:cubicBezTo>
                  <a:pt x="867767" y="82103"/>
                  <a:pt x="870782" y="88420"/>
                  <a:pt x="865512" y="93761"/>
                </a:cubicBezTo>
                <a:cubicBezTo>
                  <a:pt x="860242" y="99103"/>
                  <a:pt x="854331" y="105782"/>
                  <a:pt x="847777" y="113798"/>
                </a:cubicBezTo>
                <a:cubicBezTo>
                  <a:pt x="853456" y="113884"/>
                  <a:pt x="860023" y="113006"/>
                  <a:pt x="867481" y="111163"/>
                </a:cubicBezTo>
                <a:cubicBezTo>
                  <a:pt x="874937" y="109320"/>
                  <a:pt x="881390" y="111410"/>
                  <a:pt x="886840" y="117433"/>
                </a:cubicBezTo>
                <a:cubicBezTo>
                  <a:pt x="892289" y="123456"/>
                  <a:pt x="888575" y="127307"/>
                  <a:pt x="875697" y="128984"/>
                </a:cubicBezTo>
                <a:cubicBezTo>
                  <a:pt x="862820" y="130662"/>
                  <a:pt x="846758" y="133215"/>
                  <a:pt x="827514" y="136642"/>
                </a:cubicBezTo>
                <a:cubicBezTo>
                  <a:pt x="836520" y="141805"/>
                  <a:pt x="840571" y="145866"/>
                  <a:pt x="839668" y="148828"/>
                </a:cubicBezTo>
                <a:cubicBezTo>
                  <a:pt x="838764" y="151789"/>
                  <a:pt x="838872" y="154510"/>
                  <a:pt x="839990" y="156991"/>
                </a:cubicBezTo>
                <a:cubicBezTo>
                  <a:pt x="844306" y="157106"/>
                  <a:pt x="850681" y="155786"/>
                  <a:pt x="859113" y="153033"/>
                </a:cubicBezTo>
                <a:cubicBezTo>
                  <a:pt x="867545" y="150280"/>
                  <a:pt x="874737" y="152137"/>
                  <a:pt x="880688" y="158604"/>
                </a:cubicBezTo>
                <a:cubicBezTo>
                  <a:pt x="886639" y="165072"/>
                  <a:pt x="883462" y="169137"/>
                  <a:pt x="871158" y="170800"/>
                </a:cubicBezTo>
                <a:cubicBezTo>
                  <a:pt x="858855" y="172464"/>
                  <a:pt x="848357" y="174378"/>
                  <a:pt x="839668" y="176544"/>
                </a:cubicBezTo>
                <a:lnTo>
                  <a:pt x="839668" y="188052"/>
                </a:lnTo>
                <a:cubicBezTo>
                  <a:pt x="852646" y="187148"/>
                  <a:pt x="862641" y="190518"/>
                  <a:pt x="869653" y="198162"/>
                </a:cubicBezTo>
                <a:cubicBezTo>
                  <a:pt x="876665" y="205805"/>
                  <a:pt x="878307" y="212807"/>
                  <a:pt x="874579" y="219166"/>
                </a:cubicBezTo>
                <a:cubicBezTo>
                  <a:pt x="870850" y="225526"/>
                  <a:pt x="864810" y="225214"/>
                  <a:pt x="856457" y="218231"/>
                </a:cubicBezTo>
                <a:cubicBezTo>
                  <a:pt x="848103" y="211247"/>
                  <a:pt x="842507" y="205289"/>
                  <a:pt x="839668" y="200356"/>
                </a:cubicBezTo>
                <a:lnTo>
                  <a:pt x="839668" y="231309"/>
                </a:lnTo>
                <a:cubicBezTo>
                  <a:pt x="839668" y="242064"/>
                  <a:pt x="839413" y="249715"/>
                  <a:pt x="838904" y="254260"/>
                </a:cubicBezTo>
                <a:cubicBezTo>
                  <a:pt x="838395" y="258806"/>
                  <a:pt x="835635" y="264456"/>
                  <a:pt x="830622" y="271211"/>
                </a:cubicBezTo>
                <a:cubicBezTo>
                  <a:pt x="825611" y="277965"/>
                  <a:pt x="821032" y="278187"/>
                  <a:pt x="816888" y="271877"/>
                </a:cubicBezTo>
                <a:cubicBezTo>
                  <a:pt x="812744" y="265568"/>
                  <a:pt x="806255" y="258118"/>
                  <a:pt x="797421" y="249528"/>
                </a:cubicBezTo>
                <a:cubicBezTo>
                  <a:pt x="788587" y="240938"/>
                  <a:pt x="788075" y="237092"/>
                  <a:pt x="795883" y="237988"/>
                </a:cubicBezTo>
                <a:cubicBezTo>
                  <a:pt x="803691" y="238884"/>
                  <a:pt x="808435" y="239117"/>
                  <a:pt x="810113" y="238687"/>
                </a:cubicBezTo>
                <a:cubicBezTo>
                  <a:pt x="811791" y="238257"/>
                  <a:pt x="813060" y="232829"/>
                  <a:pt x="813920" y="222404"/>
                </a:cubicBezTo>
                <a:cubicBezTo>
                  <a:pt x="814780" y="211978"/>
                  <a:pt x="815210" y="197882"/>
                  <a:pt x="815210" y="180114"/>
                </a:cubicBezTo>
                <a:cubicBezTo>
                  <a:pt x="805788" y="182294"/>
                  <a:pt x="797905" y="184162"/>
                  <a:pt x="791560" y="185718"/>
                </a:cubicBezTo>
                <a:lnTo>
                  <a:pt x="777172" y="189441"/>
                </a:lnTo>
                <a:lnTo>
                  <a:pt x="779447" y="190878"/>
                </a:lnTo>
                <a:cubicBezTo>
                  <a:pt x="781008" y="192944"/>
                  <a:pt x="782070" y="196857"/>
                  <a:pt x="782633" y="202614"/>
                </a:cubicBezTo>
                <a:cubicBezTo>
                  <a:pt x="783759" y="214129"/>
                  <a:pt x="781038" y="227204"/>
                  <a:pt x="774470" y="241838"/>
                </a:cubicBezTo>
                <a:cubicBezTo>
                  <a:pt x="767902" y="256472"/>
                  <a:pt x="761352" y="258874"/>
                  <a:pt x="754820" y="249044"/>
                </a:cubicBezTo>
                <a:cubicBezTo>
                  <a:pt x="748289" y="239214"/>
                  <a:pt x="747084" y="231187"/>
                  <a:pt x="751206" y="224963"/>
                </a:cubicBezTo>
                <a:cubicBezTo>
                  <a:pt x="755329" y="218740"/>
                  <a:pt x="758753" y="212444"/>
                  <a:pt x="761477" y="206077"/>
                </a:cubicBezTo>
                <a:cubicBezTo>
                  <a:pt x="764216" y="198750"/>
                  <a:pt x="768146" y="193462"/>
                  <a:pt x="773265" y="190214"/>
                </a:cubicBezTo>
                <a:lnTo>
                  <a:pt x="775211" y="189623"/>
                </a:lnTo>
                <a:lnTo>
                  <a:pt x="772022" y="189909"/>
                </a:lnTo>
                <a:cubicBezTo>
                  <a:pt x="766698" y="189429"/>
                  <a:pt x="760741" y="186132"/>
                  <a:pt x="754153" y="180018"/>
                </a:cubicBezTo>
                <a:cubicBezTo>
                  <a:pt x="745370" y="171865"/>
                  <a:pt x="747213" y="168248"/>
                  <a:pt x="759681" y="169166"/>
                </a:cubicBezTo>
                <a:cubicBezTo>
                  <a:pt x="772150" y="170083"/>
                  <a:pt x="790661" y="168112"/>
                  <a:pt x="815210" y="163250"/>
                </a:cubicBezTo>
                <a:cubicBezTo>
                  <a:pt x="814350" y="157170"/>
                  <a:pt x="813124" y="152337"/>
                  <a:pt x="811532" y="148752"/>
                </a:cubicBezTo>
                <a:cubicBezTo>
                  <a:pt x="809940" y="145167"/>
                  <a:pt x="808492" y="142572"/>
                  <a:pt x="807187" y="140966"/>
                </a:cubicBezTo>
                <a:cubicBezTo>
                  <a:pt x="780758" y="147232"/>
                  <a:pt x="763661" y="151724"/>
                  <a:pt x="755896" y="154442"/>
                </a:cubicBezTo>
                <a:cubicBezTo>
                  <a:pt x="748131" y="157159"/>
                  <a:pt x="741003" y="155908"/>
                  <a:pt x="734514" y="150688"/>
                </a:cubicBezTo>
                <a:cubicBezTo>
                  <a:pt x="728026" y="145469"/>
                  <a:pt x="724781" y="141303"/>
                  <a:pt x="724781" y="138191"/>
                </a:cubicBezTo>
                <a:cubicBezTo>
                  <a:pt x="724781" y="134548"/>
                  <a:pt x="729306" y="132727"/>
                  <a:pt x="738354" y="132727"/>
                </a:cubicBezTo>
                <a:cubicBezTo>
                  <a:pt x="745323" y="132727"/>
                  <a:pt x="756588" y="131616"/>
                  <a:pt x="772147" y="129393"/>
                </a:cubicBezTo>
                <a:lnTo>
                  <a:pt x="804367" y="123610"/>
                </a:lnTo>
                <a:lnTo>
                  <a:pt x="801241" y="122028"/>
                </a:lnTo>
                <a:cubicBezTo>
                  <a:pt x="799458" y="120603"/>
                  <a:pt x="797561" y="118599"/>
                  <a:pt x="795550" y="116014"/>
                </a:cubicBezTo>
                <a:cubicBezTo>
                  <a:pt x="789799" y="106477"/>
                  <a:pt x="786691" y="97877"/>
                  <a:pt x="786225" y="90212"/>
                </a:cubicBezTo>
                <a:cubicBezTo>
                  <a:pt x="785759" y="82547"/>
                  <a:pt x="791402" y="83404"/>
                  <a:pt x="803154" y="92783"/>
                </a:cubicBezTo>
                <a:cubicBezTo>
                  <a:pt x="814906" y="102161"/>
                  <a:pt x="818587" y="110962"/>
                  <a:pt x="814199" y="119186"/>
                </a:cubicBezTo>
                <a:lnTo>
                  <a:pt x="811640" y="122305"/>
                </a:lnTo>
                <a:lnTo>
                  <a:pt x="825600" y="119800"/>
                </a:lnTo>
                <a:cubicBezTo>
                  <a:pt x="834878" y="102950"/>
                  <a:pt x="839517" y="90180"/>
                  <a:pt x="839517" y="81490"/>
                </a:cubicBezTo>
                <a:lnTo>
                  <a:pt x="840417" y="75526"/>
                </a:lnTo>
                <a:lnTo>
                  <a:pt x="812156" y="81543"/>
                </a:lnTo>
                <a:cubicBezTo>
                  <a:pt x="799608" y="84261"/>
                  <a:pt x="788207" y="82934"/>
                  <a:pt x="777955" y="77564"/>
                </a:cubicBezTo>
                <a:cubicBezTo>
                  <a:pt x="767701" y="72194"/>
                  <a:pt x="769175" y="68587"/>
                  <a:pt x="782375" y="66744"/>
                </a:cubicBezTo>
                <a:cubicBezTo>
                  <a:pt x="795575" y="64902"/>
                  <a:pt x="808500" y="62295"/>
                  <a:pt x="821147" y="58925"/>
                </a:cubicBezTo>
                <a:cubicBezTo>
                  <a:pt x="836248" y="54207"/>
                  <a:pt x="846898" y="50475"/>
                  <a:pt x="853101" y="47729"/>
                </a:cubicBezTo>
                <a:cubicBezTo>
                  <a:pt x="856202" y="46356"/>
                  <a:pt x="859605" y="45717"/>
                  <a:pt x="863310" y="45812"/>
                </a:cubicBezTo>
                <a:close/>
                <a:moveTo>
                  <a:pt x="1130884" y="42661"/>
                </a:moveTo>
                <a:cubicBezTo>
                  <a:pt x="1132956" y="42722"/>
                  <a:pt x="1135493" y="43106"/>
                  <a:pt x="1138496" y="43814"/>
                </a:cubicBezTo>
                <a:cubicBezTo>
                  <a:pt x="1150505" y="46647"/>
                  <a:pt x="1159529" y="50353"/>
                  <a:pt x="1165567" y="54935"/>
                </a:cubicBezTo>
                <a:cubicBezTo>
                  <a:pt x="1171603" y="59517"/>
                  <a:pt x="1173779" y="66676"/>
                  <a:pt x="1172095" y="76413"/>
                </a:cubicBezTo>
                <a:cubicBezTo>
                  <a:pt x="1170410" y="86150"/>
                  <a:pt x="1165695" y="89319"/>
                  <a:pt x="1157952" y="85921"/>
                </a:cubicBezTo>
                <a:cubicBezTo>
                  <a:pt x="1150208" y="82522"/>
                  <a:pt x="1143576" y="78055"/>
                  <a:pt x="1138054" y="72520"/>
                </a:cubicBezTo>
                <a:cubicBezTo>
                  <a:pt x="1132103" y="65594"/>
                  <a:pt x="1127687" y="58370"/>
                  <a:pt x="1124805" y="50848"/>
                </a:cubicBezTo>
                <a:cubicBezTo>
                  <a:pt x="1122642" y="45207"/>
                  <a:pt x="1124669" y="42478"/>
                  <a:pt x="1130884" y="42661"/>
                </a:cubicBezTo>
                <a:close/>
                <a:moveTo>
                  <a:pt x="6169887" y="39588"/>
                </a:moveTo>
                <a:lnTo>
                  <a:pt x="6207723" y="39588"/>
                </a:lnTo>
                <a:lnTo>
                  <a:pt x="6151021" y="127307"/>
                </a:lnTo>
                <a:cubicBezTo>
                  <a:pt x="6173049" y="121011"/>
                  <a:pt x="6191727" y="122348"/>
                  <a:pt x="6207056" y="131318"/>
                </a:cubicBezTo>
                <a:cubicBezTo>
                  <a:pt x="6222386" y="140288"/>
                  <a:pt x="6232615" y="150133"/>
                  <a:pt x="6237741" y="160852"/>
                </a:cubicBezTo>
                <a:cubicBezTo>
                  <a:pt x="6242867" y="171571"/>
                  <a:pt x="6245663" y="183194"/>
                  <a:pt x="6246130" y="195720"/>
                </a:cubicBezTo>
                <a:cubicBezTo>
                  <a:pt x="6246596" y="208246"/>
                  <a:pt x="6244707" y="220640"/>
                  <a:pt x="6240461" y="232901"/>
                </a:cubicBezTo>
                <a:cubicBezTo>
                  <a:pt x="6236217" y="245162"/>
                  <a:pt x="6228627" y="256290"/>
                  <a:pt x="6217693" y="266285"/>
                </a:cubicBezTo>
                <a:cubicBezTo>
                  <a:pt x="6206759" y="276280"/>
                  <a:pt x="6191587" y="281736"/>
                  <a:pt x="6172177" y="282654"/>
                </a:cubicBezTo>
                <a:cubicBezTo>
                  <a:pt x="6152768" y="283572"/>
                  <a:pt x="6136158" y="279998"/>
                  <a:pt x="6122349" y="271931"/>
                </a:cubicBezTo>
                <a:cubicBezTo>
                  <a:pt x="6108539" y="263865"/>
                  <a:pt x="6099043" y="252493"/>
                  <a:pt x="6093859" y="237816"/>
                </a:cubicBezTo>
                <a:cubicBezTo>
                  <a:pt x="6088675" y="223139"/>
                  <a:pt x="6086534" y="209089"/>
                  <a:pt x="6087437" y="195666"/>
                </a:cubicBezTo>
                <a:cubicBezTo>
                  <a:pt x="6088341" y="182244"/>
                  <a:pt x="6090815" y="171048"/>
                  <a:pt x="6094859" y="162078"/>
                </a:cubicBezTo>
                <a:cubicBezTo>
                  <a:pt x="6098902" y="153108"/>
                  <a:pt x="6105075" y="141676"/>
                  <a:pt x="6113379" y="127780"/>
                </a:cubicBezTo>
                <a:close/>
                <a:moveTo>
                  <a:pt x="4549245" y="39588"/>
                </a:moveTo>
                <a:cubicBezTo>
                  <a:pt x="4558717" y="39588"/>
                  <a:pt x="4567307" y="40552"/>
                  <a:pt x="4575015" y="42481"/>
                </a:cubicBezTo>
                <a:cubicBezTo>
                  <a:pt x="4582722" y="44409"/>
                  <a:pt x="4590893" y="48493"/>
                  <a:pt x="4599526" y="54731"/>
                </a:cubicBezTo>
                <a:cubicBezTo>
                  <a:pt x="4608159" y="60969"/>
                  <a:pt x="4614336" y="69716"/>
                  <a:pt x="4618057" y="80973"/>
                </a:cubicBezTo>
                <a:cubicBezTo>
                  <a:pt x="4621778" y="92230"/>
                  <a:pt x="4621495" y="105520"/>
                  <a:pt x="4617207" y="120843"/>
                </a:cubicBezTo>
                <a:cubicBezTo>
                  <a:pt x="4612919" y="136165"/>
                  <a:pt x="4602465" y="146867"/>
                  <a:pt x="4585845" y="152947"/>
                </a:cubicBezTo>
                <a:cubicBezTo>
                  <a:pt x="4600429" y="156130"/>
                  <a:pt x="4611048" y="162713"/>
                  <a:pt x="4617702" y="172693"/>
                </a:cubicBezTo>
                <a:cubicBezTo>
                  <a:pt x="4624356" y="182674"/>
                  <a:pt x="4627683" y="194652"/>
                  <a:pt x="4627683" y="208626"/>
                </a:cubicBezTo>
                <a:cubicBezTo>
                  <a:pt x="4627683" y="222601"/>
                  <a:pt x="4625542" y="233879"/>
                  <a:pt x="4621262" y="242462"/>
                </a:cubicBezTo>
                <a:cubicBezTo>
                  <a:pt x="4616981" y="251045"/>
                  <a:pt x="4612181" y="258229"/>
                  <a:pt x="4606861" y="264015"/>
                </a:cubicBezTo>
                <a:cubicBezTo>
                  <a:pt x="4601540" y="269802"/>
                  <a:pt x="4594367" y="274362"/>
                  <a:pt x="4585340" y="277696"/>
                </a:cubicBezTo>
                <a:cubicBezTo>
                  <a:pt x="4576312" y="281030"/>
                  <a:pt x="4564998" y="282697"/>
                  <a:pt x="4551396" y="282697"/>
                </a:cubicBezTo>
                <a:cubicBezTo>
                  <a:pt x="4537795" y="282697"/>
                  <a:pt x="4526014" y="281034"/>
                  <a:pt x="4516055" y="277707"/>
                </a:cubicBezTo>
                <a:cubicBezTo>
                  <a:pt x="4506096" y="274380"/>
                  <a:pt x="4497735" y="269339"/>
                  <a:pt x="4490974" y="262585"/>
                </a:cubicBezTo>
                <a:cubicBezTo>
                  <a:pt x="4484212" y="255831"/>
                  <a:pt x="4479634" y="247904"/>
                  <a:pt x="4477240" y="238805"/>
                </a:cubicBezTo>
                <a:cubicBezTo>
                  <a:pt x="4474845" y="229706"/>
                  <a:pt x="4473647" y="219600"/>
                  <a:pt x="4473647" y="208487"/>
                </a:cubicBezTo>
                <a:cubicBezTo>
                  <a:pt x="4473647" y="197359"/>
                  <a:pt x="4476458" y="186406"/>
                  <a:pt x="4482079" y="175630"/>
                </a:cubicBezTo>
                <a:cubicBezTo>
                  <a:pt x="4487701" y="164853"/>
                  <a:pt x="4496592" y="157005"/>
                  <a:pt x="4508752" y="152086"/>
                </a:cubicBezTo>
                <a:cubicBezTo>
                  <a:pt x="4498585" y="147512"/>
                  <a:pt x="4491551" y="141077"/>
                  <a:pt x="4487651" y="132781"/>
                </a:cubicBezTo>
                <a:cubicBezTo>
                  <a:pt x="4483750" y="124485"/>
                  <a:pt x="4481567" y="115168"/>
                  <a:pt x="4481101" y="104828"/>
                </a:cubicBezTo>
                <a:cubicBezTo>
                  <a:pt x="4480634" y="94489"/>
                  <a:pt x="4482029" y="85584"/>
                  <a:pt x="4485284" y="78113"/>
                </a:cubicBezTo>
                <a:cubicBezTo>
                  <a:pt x="4488539" y="70641"/>
                  <a:pt x="4493501" y="63572"/>
                  <a:pt x="4500170" y="56903"/>
                </a:cubicBezTo>
                <a:cubicBezTo>
                  <a:pt x="4506838" y="50235"/>
                  <a:pt x="4514316" y="45682"/>
                  <a:pt x="4522605" y="43244"/>
                </a:cubicBezTo>
                <a:cubicBezTo>
                  <a:pt x="4530893" y="40806"/>
                  <a:pt x="4539774" y="39588"/>
                  <a:pt x="4549245" y="39588"/>
                </a:cubicBezTo>
                <a:close/>
                <a:moveTo>
                  <a:pt x="4371163" y="39588"/>
                </a:moveTo>
                <a:lnTo>
                  <a:pt x="4394072" y="39588"/>
                </a:lnTo>
                <a:lnTo>
                  <a:pt x="4394072" y="278632"/>
                </a:lnTo>
                <a:lnTo>
                  <a:pt x="4358817" y="278632"/>
                </a:lnTo>
                <a:lnTo>
                  <a:pt x="4358817" y="92374"/>
                </a:lnTo>
                <a:cubicBezTo>
                  <a:pt x="4351675" y="103430"/>
                  <a:pt x="4336826" y="114680"/>
                  <a:pt x="4314269" y="126124"/>
                </a:cubicBezTo>
                <a:lnTo>
                  <a:pt x="4314269" y="95321"/>
                </a:lnTo>
                <a:cubicBezTo>
                  <a:pt x="4337184" y="79762"/>
                  <a:pt x="4356149" y="61184"/>
                  <a:pt x="4371163" y="39588"/>
                </a:cubicBezTo>
                <a:close/>
                <a:moveTo>
                  <a:pt x="1540659" y="39588"/>
                </a:moveTo>
                <a:lnTo>
                  <a:pt x="1567612" y="39588"/>
                </a:lnTo>
                <a:lnTo>
                  <a:pt x="1567612" y="197516"/>
                </a:lnTo>
                <a:lnTo>
                  <a:pt x="1600006" y="197516"/>
                </a:lnTo>
                <a:lnTo>
                  <a:pt x="1600006" y="227351"/>
                </a:lnTo>
                <a:lnTo>
                  <a:pt x="1567612" y="227351"/>
                </a:lnTo>
                <a:lnTo>
                  <a:pt x="1567612" y="278632"/>
                </a:lnTo>
                <a:lnTo>
                  <a:pt x="1533711" y="278632"/>
                </a:lnTo>
                <a:lnTo>
                  <a:pt x="1533711" y="227351"/>
                </a:lnTo>
                <a:lnTo>
                  <a:pt x="1429774" y="227351"/>
                </a:lnTo>
                <a:lnTo>
                  <a:pt x="1429774" y="199753"/>
                </a:lnTo>
                <a:close/>
                <a:moveTo>
                  <a:pt x="6517697" y="38254"/>
                </a:moveTo>
                <a:cubicBezTo>
                  <a:pt x="6534813" y="38254"/>
                  <a:pt x="6549508" y="45101"/>
                  <a:pt x="6561783" y="58796"/>
                </a:cubicBezTo>
                <a:cubicBezTo>
                  <a:pt x="6574058" y="72491"/>
                  <a:pt x="6582021" y="89366"/>
                  <a:pt x="6585670" y="109421"/>
                </a:cubicBezTo>
                <a:cubicBezTo>
                  <a:pt x="6589320" y="129476"/>
                  <a:pt x="6590460" y="152513"/>
                  <a:pt x="6589091" y="178533"/>
                </a:cubicBezTo>
                <a:cubicBezTo>
                  <a:pt x="6587721" y="204554"/>
                  <a:pt x="6583039" y="226025"/>
                  <a:pt x="6575044" y="242946"/>
                </a:cubicBezTo>
                <a:cubicBezTo>
                  <a:pt x="6567049" y="259868"/>
                  <a:pt x="6554878" y="271623"/>
                  <a:pt x="6538530" y="278212"/>
                </a:cubicBezTo>
                <a:cubicBezTo>
                  <a:pt x="6522182" y="284802"/>
                  <a:pt x="6505867" y="284099"/>
                  <a:pt x="6489583" y="276104"/>
                </a:cubicBezTo>
                <a:cubicBezTo>
                  <a:pt x="6473301" y="268110"/>
                  <a:pt x="6461875" y="257541"/>
                  <a:pt x="6455307" y="244398"/>
                </a:cubicBezTo>
                <a:cubicBezTo>
                  <a:pt x="6448739" y="231255"/>
                  <a:pt x="6444071" y="217532"/>
                  <a:pt x="6441303" y="203227"/>
                </a:cubicBezTo>
                <a:cubicBezTo>
                  <a:pt x="6438536" y="188923"/>
                  <a:pt x="6437603" y="169703"/>
                  <a:pt x="6438507" y="145569"/>
                </a:cubicBezTo>
                <a:cubicBezTo>
                  <a:pt x="6439425" y="121434"/>
                  <a:pt x="6442852" y="102287"/>
                  <a:pt x="6448789" y="88126"/>
                </a:cubicBezTo>
                <a:cubicBezTo>
                  <a:pt x="6454726" y="73965"/>
                  <a:pt x="6463416" y="62112"/>
                  <a:pt x="6474859" y="52569"/>
                </a:cubicBezTo>
                <a:cubicBezTo>
                  <a:pt x="6486303" y="43026"/>
                  <a:pt x="6500583" y="38254"/>
                  <a:pt x="6517697" y="38254"/>
                </a:cubicBezTo>
                <a:close/>
                <a:moveTo>
                  <a:pt x="6336723" y="38254"/>
                </a:moveTo>
                <a:cubicBezTo>
                  <a:pt x="6353838" y="38254"/>
                  <a:pt x="6368533" y="45101"/>
                  <a:pt x="6380807" y="58796"/>
                </a:cubicBezTo>
                <a:cubicBezTo>
                  <a:pt x="6393083" y="72491"/>
                  <a:pt x="6401045" y="89366"/>
                  <a:pt x="6404695" y="109421"/>
                </a:cubicBezTo>
                <a:cubicBezTo>
                  <a:pt x="6408345" y="129476"/>
                  <a:pt x="6409485" y="152513"/>
                  <a:pt x="6408115" y="178533"/>
                </a:cubicBezTo>
                <a:cubicBezTo>
                  <a:pt x="6406745" y="204554"/>
                  <a:pt x="6402064" y="226025"/>
                  <a:pt x="6394069" y="242946"/>
                </a:cubicBezTo>
                <a:cubicBezTo>
                  <a:pt x="6386074" y="259868"/>
                  <a:pt x="6373903" y="271623"/>
                  <a:pt x="6357555" y="278212"/>
                </a:cubicBezTo>
                <a:cubicBezTo>
                  <a:pt x="6341207" y="284802"/>
                  <a:pt x="6324892" y="284099"/>
                  <a:pt x="6308609" y="276104"/>
                </a:cubicBezTo>
                <a:cubicBezTo>
                  <a:pt x="6292325" y="268110"/>
                  <a:pt x="6280900" y="257541"/>
                  <a:pt x="6274331" y="244398"/>
                </a:cubicBezTo>
                <a:cubicBezTo>
                  <a:pt x="6267764" y="231255"/>
                  <a:pt x="6263097" y="217532"/>
                  <a:pt x="6260329" y="203227"/>
                </a:cubicBezTo>
                <a:cubicBezTo>
                  <a:pt x="6257561" y="188923"/>
                  <a:pt x="6256629" y="169703"/>
                  <a:pt x="6257532" y="145569"/>
                </a:cubicBezTo>
                <a:cubicBezTo>
                  <a:pt x="6258450" y="121434"/>
                  <a:pt x="6261877" y="102287"/>
                  <a:pt x="6267814" y="88126"/>
                </a:cubicBezTo>
                <a:cubicBezTo>
                  <a:pt x="6273751" y="73965"/>
                  <a:pt x="6282441" y="62112"/>
                  <a:pt x="6293885" y="52569"/>
                </a:cubicBezTo>
                <a:cubicBezTo>
                  <a:pt x="6305328" y="43026"/>
                  <a:pt x="6319607" y="38254"/>
                  <a:pt x="6336723" y="38254"/>
                </a:cubicBezTo>
                <a:close/>
                <a:moveTo>
                  <a:pt x="1698048" y="38254"/>
                </a:moveTo>
                <a:cubicBezTo>
                  <a:pt x="1715163" y="38254"/>
                  <a:pt x="1729858" y="45101"/>
                  <a:pt x="1742133" y="58796"/>
                </a:cubicBezTo>
                <a:cubicBezTo>
                  <a:pt x="1754408" y="72491"/>
                  <a:pt x="1762371" y="89366"/>
                  <a:pt x="1766020" y="109421"/>
                </a:cubicBezTo>
                <a:cubicBezTo>
                  <a:pt x="1769670" y="129476"/>
                  <a:pt x="1770810" y="152513"/>
                  <a:pt x="1769441" y="178533"/>
                </a:cubicBezTo>
                <a:cubicBezTo>
                  <a:pt x="1768071" y="204554"/>
                  <a:pt x="1763389" y="226025"/>
                  <a:pt x="1755394" y="242946"/>
                </a:cubicBezTo>
                <a:cubicBezTo>
                  <a:pt x="1747400" y="259868"/>
                  <a:pt x="1735228" y="271623"/>
                  <a:pt x="1718881" y="278212"/>
                </a:cubicBezTo>
                <a:cubicBezTo>
                  <a:pt x="1702533" y="284802"/>
                  <a:pt x="1686217" y="284099"/>
                  <a:pt x="1669934" y="276104"/>
                </a:cubicBezTo>
                <a:cubicBezTo>
                  <a:pt x="1653651" y="268110"/>
                  <a:pt x="1642225" y="257541"/>
                  <a:pt x="1635657" y="244398"/>
                </a:cubicBezTo>
                <a:cubicBezTo>
                  <a:pt x="1629089" y="231255"/>
                  <a:pt x="1624421" y="217532"/>
                  <a:pt x="1621654" y="203227"/>
                </a:cubicBezTo>
                <a:cubicBezTo>
                  <a:pt x="1618886" y="188923"/>
                  <a:pt x="1617954" y="169703"/>
                  <a:pt x="1618858" y="145569"/>
                </a:cubicBezTo>
                <a:cubicBezTo>
                  <a:pt x="1619775" y="121434"/>
                  <a:pt x="1623203" y="102287"/>
                  <a:pt x="1629140" y="88126"/>
                </a:cubicBezTo>
                <a:cubicBezTo>
                  <a:pt x="1635076" y="73965"/>
                  <a:pt x="1643767" y="62112"/>
                  <a:pt x="1655210" y="52569"/>
                </a:cubicBezTo>
                <a:cubicBezTo>
                  <a:pt x="1666653" y="43026"/>
                  <a:pt x="1680933" y="38254"/>
                  <a:pt x="1698048" y="38254"/>
                </a:cubicBezTo>
                <a:close/>
                <a:moveTo>
                  <a:pt x="266431" y="37090"/>
                </a:moveTo>
                <a:cubicBezTo>
                  <a:pt x="271042" y="36175"/>
                  <a:pt x="277844" y="38625"/>
                  <a:pt x="286835" y="44438"/>
                </a:cubicBezTo>
                <a:cubicBezTo>
                  <a:pt x="298823" y="52189"/>
                  <a:pt x="302494" y="58208"/>
                  <a:pt x="297848" y="62496"/>
                </a:cubicBezTo>
                <a:cubicBezTo>
                  <a:pt x="293202" y="66784"/>
                  <a:pt x="289377" y="75072"/>
                  <a:pt x="286372" y="87362"/>
                </a:cubicBezTo>
                <a:cubicBezTo>
                  <a:pt x="283368" y="99652"/>
                  <a:pt x="280658" y="110224"/>
                  <a:pt x="278242" y="119079"/>
                </a:cubicBezTo>
                <a:cubicBezTo>
                  <a:pt x="275825" y="127934"/>
                  <a:pt x="269552" y="136269"/>
                  <a:pt x="259420" y="144085"/>
                </a:cubicBezTo>
                <a:cubicBezTo>
                  <a:pt x="249288" y="151900"/>
                  <a:pt x="243094" y="151610"/>
                  <a:pt x="240835" y="143213"/>
                </a:cubicBezTo>
                <a:cubicBezTo>
                  <a:pt x="238577" y="134817"/>
                  <a:pt x="234927" y="126694"/>
                  <a:pt x="229886" y="118842"/>
                </a:cubicBezTo>
                <a:cubicBezTo>
                  <a:pt x="224846" y="110991"/>
                  <a:pt x="225685" y="107998"/>
                  <a:pt x="232403" y="109862"/>
                </a:cubicBezTo>
                <a:cubicBezTo>
                  <a:pt x="239121" y="111726"/>
                  <a:pt x="244195" y="112848"/>
                  <a:pt x="247622" y="113228"/>
                </a:cubicBezTo>
                <a:cubicBezTo>
                  <a:pt x="251049" y="113608"/>
                  <a:pt x="254663" y="106434"/>
                  <a:pt x="258463" y="91707"/>
                </a:cubicBezTo>
                <a:cubicBezTo>
                  <a:pt x="262263" y="76980"/>
                  <a:pt x="263715" y="68236"/>
                  <a:pt x="262819" y="65475"/>
                </a:cubicBezTo>
                <a:cubicBezTo>
                  <a:pt x="261922" y="62715"/>
                  <a:pt x="257929" y="62234"/>
                  <a:pt x="250837" y="64034"/>
                </a:cubicBezTo>
                <a:cubicBezTo>
                  <a:pt x="243747" y="65834"/>
                  <a:pt x="233396" y="67565"/>
                  <a:pt x="219787" y="69229"/>
                </a:cubicBezTo>
                <a:cubicBezTo>
                  <a:pt x="226384" y="70921"/>
                  <a:pt x="230955" y="73463"/>
                  <a:pt x="233500" y="76854"/>
                </a:cubicBezTo>
                <a:cubicBezTo>
                  <a:pt x="236045" y="80246"/>
                  <a:pt x="236089" y="83594"/>
                  <a:pt x="233629" y="86899"/>
                </a:cubicBezTo>
                <a:cubicBezTo>
                  <a:pt x="231170" y="90205"/>
                  <a:pt x="224914" y="99852"/>
                  <a:pt x="214862" y="115842"/>
                </a:cubicBezTo>
                <a:cubicBezTo>
                  <a:pt x="204809" y="131831"/>
                  <a:pt x="192064" y="144289"/>
                  <a:pt x="176627" y="153216"/>
                </a:cubicBezTo>
                <a:cubicBezTo>
                  <a:pt x="161190" y="162143"/>
                  <a:pt x="158691" y="159916"/>
                  <a:pt x="169131" y="146537"/>
                </a:cubicBezTo>
                <a:cubicBezTo>
                  <a:pt x="179570" y="133157"/>
                  <a:pt x="188347" y="118638"/>
                  <a:pt x="195459" y="102978"/>
                </a:cubicBezTo>
                <a:cubicBezTo>
                  <a:pt x="202572" y="87319"/>
                  <a:pt x="204945" y="77933"/>
                  <a:pt x="202579" y="74821"/>
                </a:cubicBezTo>
                <a:cubicBezTo>
                  <a:pt x="193258" y="74821"/>
                  <a:pt x="185669" y="71950"/>
                  <a:pt x="179811" y="66207"/>
                </a:cubicBezTo>
                <a:cubicBezTo>
                  <a:pt x="173953" y="60463"/>
                  <a:pt x="177208" y="57301"/>
                  <a:pt x="189576" y="56721"/>
                </a:cubicBezTo>
                <a:cubicBezTo>
                  <a:pt x="201944" y="56140"/>
                  <a:pt x="216149" y="54114"/>
                  <a:pt x="232188" y="50644"/>
                </a:cubicBezTo>
                <a:cubicBezTo>
                  <a:pt x="248228" y="47174"/>
                  <a:pt x="258349" y="43334"/>
                  <a:pt x="262550" y="39125"/>
                </a:cubicBezTo>
                <a:cubicBezTo>
                  <a:pt x="263600" y="38073"/>
                  <a:pt x="264894" y="37394"/>
                  <a:pt x="266431" y="37090"/>
                </a:cubicBezTo>
                <a:close/>
                <a:moveTo>
                  <a:pt x="3092147" y="29521"/>
                </a:moveTo>
                <a:cubicBezTo>
                  <a:pt x="3099302" y="28115"/>
                  <a:pt x="3106723" y="30901"/>
                  <a:pt x="3114410" y="37877"/>
                </a:cubicBezTo>
                <a:cubicBezTo>
                  <a:pt x="3122096" y="44854"/>
                  <a:pt x="3120895" y="50049"/>
                  <a:pt x="3110807" y="53462"/>
                </a:cubicBezTo>
                <a:cubicBezTo>
                  <a:pt x="3100719" y="56875"/>
                  <a:pt x="3074723" y="61399"/>
                  <a:pt x="3032821" y="67035"/>
                </a:cubicBezTo>
                <a:cubicBezTo>
                  <a:pt x="3041813" y="74735"/>
                  <a:pt x="3042476" y="81171"/>
                  <a:pt x="3034811" y="86340"/>
                </a:cubicBezTo>
                <a:cubicBezTo>
                  <a:pt x="3027146" y="91510"/>
                  <a:pt x="3013885" y="104714"/>
                  <a:pt x="2995028" y="125951"/>
                </a:cubicBezTo>
                <a:cubicBezTo>
                  <a:pt x="3023335" y="122395"/>
                  <a:pt x="3047961" y="119057"/>
                  <a:pt x="3068905" y="115938"/>
                </a:cubicBezTo>
                <a:cubicBezTo>
                  <a:pt x="3089849" y="112819"/>
                  <a:pt x="3103913" y="109883"/>
                  <a:pt x="3111097" y="107130"/>
                </a:cubicBezTo>
                <a:cubicBezTo>
                  <a:pt x="3118282" y="104377"/>
                  <a:pt x="3125230" y="104470"/>
                  <a:pt x="3131941" y="107410"/>
                </a:cubicBezTo>
                <a:cubicBezTo>
                  <a:pt x="3138652" y="110349"/>
                  <a:pt x="3146754" y="116050"/>
                  <a:pt x="3156247" y="124510"/>
                </a:cubicBezTo>
                <a:cubicBezTo>
                  <a:pt x="3165740" y="132971"/>
                  <a:pt x="3167945" y="139973"/>
                  <a:pt x="3162862" y="145515"/>
                </a:cubicBezTo>
                <a:cubicBezTo>
                  <a:pt x="3157778" y="151058"/>
                  <a:pt x="3153939" y="160103"/>
                  <a:pt x="3151343" y="172650"/>
                </a:cubicBezTo>
                <a:cubicBezTo>
                  <a:pt x="3148747" y="185198"/>
                  <a:pt x="3146539" y="201012"/>
                  <a:pt x="3144718" y="220091"/>
                </a:cubicBezTo>
                <a:cubicBezTo>
                  <a:pt x="3142896" y="239171"/>
                  <a:pt x="3139164" y="254827"/>
                  <a:pt x="3133522" y="267059"/>
                </a:cubicBezTo>
                <a:cubicBezTo>
                  <a:pt x="3127879" y="279291"/>
                  <a:pt x="3120895" y="287878"/>
                  <a:pt x="3112571" y="292818"/>
                </a:cubicBezTo>
                <a:cubicBezTo>
                  <a:pt x="3104246" y="297758"/>
                  <a:pt x="3098765" y="293879"/>
                  <a:pt x="3096126" y="281181"/>
                </a:cubicBezTo>
                <a:cubicBezTo>
                  <a:pt x="3093487" y="268482"/>
                  <a:pt x="3091171" y="259473"/>
                  <a:pt x="3089178" y="254153"/>
                </a:cubicBezTo>
                <a:cubicBezTo>
                  <a:pt x="3078566" y="253379"/>
                  <a:pt x="3057554" y="254343"/>
                  <a:pt x="3026142" y="257046"/>
                </a:cubicBezTo>
                <a:cubicBezTo>
                  <a:pt x="2994730" y="259749"/>
                  <a:pt x="2968276" y="261925"/>
                  <a:pt x="2946780" y="263574"/>
                </a:cubicBezTo>
                <a:cubicBezTo>
                  <a:pt x="2939595" y="281715"/>
                  <a:pt x="2933444" y="285522"/>
                  <a:pt x="2928324" y="274996"/>
                </a:cubicBezTo>
                <a:cubicBezTo>
                  <a:pt x="2923205" y="264471"/>
                  <a:pt x="2920190" y="249690"/>
                  <a:pt x="2919279" y="230653"/>
                </a:cubicBezTo>
                <a:cubicBezTo>
                  <a:pt x="2918368" y="211616"/>
                  <a:pt x="2916601" y="195075"/>
                  <a:pt x="2913977" y="181029"/>
                </a:cubicBezTo>
                <a:cubicBezTo>
                  <a:pt x="2911352" y="166982"/>
                  <a:pt x="2907531" y="154065"/>
                  <a:pt x="2902512" y="142278"/>
                </a:cubicBezTo>
                <a:cubicBezTo>
                  <a:pt x="2897493" y="130490"/>
                  <a:pt x="2899257" y="125299"/>
                  <a:pt x="2907803" y="126704"/>
                </a:cubicBezTo>
                <a:cubicBezTo>
                  <a:pt x="2916350" y="128110"/>
                  <a:pt x="2922993" y="129461"/>
                  <a:pt x="2927733" y="130759"/>
                </a:cubicBezTo>
                <a:cubicBezTo>
                  <a:pt x="2932472" y="132057"/>
                  <a:pt x="2948522" y="131472"/>
                  <a:pt x="2975883" y="129006"/>
                </a:cubicBezTo>
                <a:cubicBezTo>
                  <a:pt x="2988589" y="109532"/>
                  <a:pt x="2996053" y="96009"/>
                  <a:pt x="2998276" y="88437"/>
                </a:cubicBezTo>
                <a:cubicBezTo>
                  <a:pt x="3000498" y="80866"/>
                  <a:pt x="3001610" y="74979"/>
                  <a:pt x="3001610" y="70778"/>
                </a:cubicBezTo>
                <a:cubicBezTo>
                  <a:pt x="2996992" y="71624"/>
                  <a:pt x="2991597" y="72509"/>
                  <a:pt x="2985423" y="73434"/>
                </a:cubicBezTo>
                <a:cubicBezTo>
                  <a:pt x="2979250" y="74359"/>
                  <a:pt x="2973861" y="74578"/>
                  <a:pt x="2969258" y="74090"/>
                </a:cubicBezTo>
                <a:cubicBezTo>
                  <a:pt x="2964655" y="73603"/>
                  <a:pt x="2958546" y="69756"/>
                  <a:pt x="2950931" y="62550"/>
                </a:cubicBezTo>
                <a:cubicBezTo>
                  <a:pt x="2943317" y="55344"/>
                  <a:pt x="2948085" y="51741"/>
                  <a:pt x="2965236" y="51741"/>
                </a:cubicBezTo>
                <a:cubicBezTo>
                  <a:pt x="2979332" y="51741"/>
                  <a:pt x="2997913" y="49744"/>
                  <a:pt x="3020980" y="45750"/>
                </a:cubicBezTo>
                <a:cubicBezTo>
                  <a:pt x="3044046" y="41756"/>
                  <a:pt x="3059885" y="38404"/>
                  <a:pt x="3068496" y="35694"/>
                </a:cubicBezTo>
                <a:cubicBezTo>
                  <a:pt x="3077107" y="32984"/>
                  <a:pt x="3084991" y="30926"/>
                  <a:pt x="3092147" y="29521"/>
                </a:cubicBezTo>
                <a:close/>
                <a:moveTo>
                  <a:pt x="2741729" y="24794"/>
                </a:moveTo>
                <a:cubicBezTo>
                  <a:pt x="2747080" y="25217"/>
                  <a:pt x="2752087" y="27011"/>
                  <a:pt x="2756751" y="30177"/>
                </a:cubicBezTo>
                <a:cubicBezTo>
                  <a:pt x="2766079" y="36508"/>
                  <a:pt x="2765079" y="41907"/>
                  <a:pt x="2753750" y="46374"/>
                </a:cubicBezTo>
                <a:cubicBezTo>
                  <a:pt x="2742422" y="50841"/>
                  <a:pt x="2726038" y="54609"/>
                  <a:pt x="2704599" y="57678"/>
                </a:cubicBezTo>
                <a:cubicBezTo>
                  <a:pt x="2713605" y="59284"/>
                  <a:pt x="2717434" y="61980"/>
                  <a:pt x="2716086" y="65766"/>
                </a:cubicBezTo>
                <a:cubicBezTo>
                  <a:pt x="2714738" y="69551"/>
                  <a:pt x="2714064" y="75668"/>
                  <a:pt x="2714064" y="84114"/>
                </a:cubicBezTo>
                <a:cubicBezTo>
                  <a:pt x="2728949" y="81633"/>
                  <a:pt x="2739357" y="78761"/>
                  <a:pt x="2745286" y="75499"/>
                </a:cubicBezTo>
                <a:cubicBezTo>
                  <a:pt x="2751216" y="72237"/>
                  <a:pt x="2758963" y="72764"/>
                  <a:pt x="2768528" y="77080"/>
                </a:cubicBezTo>
                <a:cubicBezTo>
                  <a:pt x="2778093" y="81396"/>
                  <a:pt x="2785353" y="85982"/>
                  <a:pt x="2790307" y="90836"/>
                </a:cubicBezTo>
                <a:cubicBezTo>
                  <a:pt x="2795262" y="95690"/>
                  <a:pt x="2795373" y="100709"/>
                  <a:pt x="2790641" y="105893"/>
                </a:cubicBezTo>
                <a:cubicBezTo>
                  <a:pt x="2785908" y="111077"/>
                  <a:pt x="2779491" y="122431"/>
                  <a:pt x="2771389" y="139955"/>
                </a:cubicBezTo>
                <a:cubicBezTo>
                  <a:pt x="2763287" y="157478"/>
                  <a:pt x="2755876" y="169227"/>
                  <a:pt x="2749158" y="175199"/>
                </a:cubicBezTo>
                <a:cubicBezTo>
                  <a:pt x="2742440" y="181172"/>
                  <a:pt x="2737367" y="179656"/>
                  <a:pt x="2733939" y="170650"/>
                </a:cubicBezTo>
                <a:cubicBezTo>
                  <a:pt x="2723672" y="172457"/>
                  <a:pt x="2716021" y="173676"/>
                  <a:pt x="2710988" y="174307"/>
                </a:cubicBezTo>
                <a:cubicBezTo>
                  <a:pt x="2709367" y="192289"/>
                  <a:pt x="2705890" y="208379"/>
                  <a:pt x="2700555" y="222576"/>
                </a:cubicBezTo>
                <a:cubicBezTo>
                  <a:pt x="2720087" y="235941"/>
                  <a:pt x="2738908" y="246381"/>
                  <a:pt x="2757020" y="253895"/>
                </a:cubicBezTo>
                <a:cubicBezTo>
                  <a:pt x="2775132" y="261409"/>
                  <a:pt x="2794771" y="266593"/>
                  <a:pt x="2815937" y="269447"/>
                </a:cubicBezTo>
                <a:cubicBezTo>
                  <a:pt x="2837103" y="272300"/>
                  <a:pt x="2839917" y="276567"/>
                  <a:pt x="2824380" y="282245"/>
                </a:cubicBezTo>
                <a:cubicBezTo>
                  <a:pt x="2808842" y="287924"/>
                  <a:pt x="2794746" y="291441"/>
                  <a:pt x="2782090" y="292796"/>
                </a:cubicBezTo>
                <a:cubicBezTo>
                  <a:pt x="2769435" y="294151"/>
                  <a:pt x="2758368" y="292484"/>
                  <a:pt x="2748889" y="287795"/>
                </a:cubicBezTo>
                <a:cubicBezTo>
                  <a:pt x="2739410" y="283106"/>
                  <a:pt x="2719857" y="267905"/>
                  <a:pt x="2690230" y="242193"/>
                </a:cubicBezTo>
                <a:cubicBezTo>
                  <a:pt x="2672492" y="265353"/>
                  <a:pt x="2651530" y="279467"/>
                  <a:pt x="2627345" y="284536"/>
                </a:cubicBezTo>
                <a:cubicBezTo>
                  <a:pt x="2603160" y="289606"/>
                  <a:pt x="2600669" y="286655"/>
                  <a:pt x="2619870" y="275685"/>
                </a:cubicBezTo>
                <a:cubicBezTo>
                  <a:pt x="2639072" y="264715"/>
                  <a:pt x="2656467" y="248854"/>
                  <a:pt x="2672054" y="228104"/>
                </a:cubicBezTo>
                <a:cubicBezTo>
                  <a:pt x="2664899" y="221593"/>
                  <a:pt x="2655416" y="214402"/>
                  <a:pt x="2643607" y="206529"/>
                </a:cubicBezTo>
                <a:cubicBezTo>
                  <a:pt x="2631798" y="198656"/>
                  <a:pt x="2621215" y="193411"/>
                  <a:pt x="2611858" y="190794"/>
                </a:cubicBezTo>
                <a:cubicBezTo>
                  <a:pt x="2602501" y="188177"/>
                  <a:pt x="2602684" y="184589"/>
                  <a:pt x="2612406" y="180028"/>
                </a:cubicBezTo>
                <a:cubicBezTo>
                  <a:pt x="2622129" y="175468"/>
                  <a:pt x="2631977" y="176655"/>
                  <a:pt x="2641951" y="183588"/>
                </a:cubicBezTo>
                <a:cubicBezTo>
                  <a:pt x="2651924" y="190522"/>
                  <a:pt x="2664440" y="199653"/>
                  <a:pt x="2679497" y="210982"/>
                </a:cubicBezTo>
                <a:cubicBezTo>
                  <a:pt x="2682652" y="202621"/>
                  <a:pt x="2684667" y="190977"/>
                  <a:pt x="2685541" y="176049"/>
                </a:cubicBezTo>
                <a:cubicBezTo>
                  <a:pt x="2680594" y="177856"/>
                  <a:pt x="2672556" y="179548"/>
                  <a:pt x="2661428" y="181125"/>
                </a:cubicBezTo>
                <a:cubicBezTo>
                  <a:pt x="2654760" y="191250"/>
                  <a:pt x="2648605" y="189808"/>
                  <a:pt x="2642962" y="176802"/>
                </a:cubicBezTo>
                <a:cubicBezTo>
                  <a:pt x="2637319" y="163795"/>
                  <a:pt x="2632715" y="151506"/>
                  <a:pt x="2629152" y="139933"/>
                </a:cubicBezTo>
                <a:cubicBezTo>
                  <a:pt x="2625589" y="128361"/>
                  <a:pt x="2621050" y="118193"/>
                  <a:pt x="2615536" y="109432"/>
                </a:cubicBezTo>
                <a:cubicBezTo>
                  <a:pt x="2610022" y="100670"/>
                  <a:pt x="2611790" y="96289"/>
                  <a:pt x="2620838" y="96289"/>
                </a:cubicBezTo>
                <a:cubicBezTo>
                  <a:pt x="2627033" y="96289"/>
                  <a:pt x="2632569" y="96285"/>
                  <a:pt x="2637444" y="96278"/>
                </a:cubicBezTo>
                <a:cubicBezTo>
                  <a:pt x="2642320" y="96271"/>
                  <a:pt x="2659256" y="94231"/>
                  <a:pt x="2688252" y="90158"/>
                </a:cubicBezTo>
                <a:cubicBezTo>
                  <a:pt x="2688252" y="79590"/>
                  <a:pt x="2686939" y="70878"/>
                  <a:pt x="2684315" y="64023"/>
                </a:cubicBezTo>
                <a:lnTo>
                  <a:pt x="2667214" y="66734"/>
                </a:lnTo>
                <a:cubicBezTo>
                  <a:pt x="2659184" y="67623"/>
                  <a:pt x="2651232" y="65719"/>
                  <a:pt x="2643360" y="61023"/>
                </a:cubicBezTo>
                <a:cubicBezTo>
                  <a:pt x="2635487" y="56326"/>
                  <a:pt x="2636419" y="52709"/>
                  <a:pt x="2646156" y="50171"/>
                </a:cubicBezTo>
                <a:cubicBezTo>
                  <a:pt x="2655893" y="47632"/>
                  <a:pt x="2668390" y="44402"/>
                  <a:pt x="2683648" y="40480"/>
                </a:cubicBezTo>
                <a:cubicBezTo>
                  <a:pt x="2698906" y="36558"/>
                  <a:pt x="2712572" y="32278"/>
                  <a:pt x="2724647" y="27639"/>
                </a:cubicBezTo>
                <a:cubicBezTo>
                  <a:pt x="2730684" y="25319"/>
                  <a:pt x="2736378" y="24371"/>
                  <a:pt x="2741729" y="24794"/>
                </a:cubicBezTo>
                <a:close/>
                <a:moveTo>
                  <a:pt x="960806" y="24541"/>
                </a:moveTo>
                <a:cubicBezTo>
                  <a:pt x="963510" y="23907"/>
                  <a:pt x="967159" y="24559"/>
                  <a:pt x="971752" y="26499"/>
                </a:cubicBezTo>
                <a:cubicBezTo>
                  <a:pt x="980936" y="30378"/>
                  <a:pt x="988440" y="35536"/>
                  <a:pt x="994262" y="41975"/>
                </a:cubicBezTo>
                <a:cubicBezTo>
                  <a:pt x="1000085" y="48414"/>
                  <a:pt x="996470" y="53218"/>
                  <a:pt x="983421" y="56387"/>
                </a:cubicBezTo>
                <a:cubicBezTo>
                  <a:pt x="970371" y="59556"/>
                  <a:pt x="951155" y="67486"/>
                  <a:pt x="925773" y="80178"/>
                </a:cubicBezTo>
                <a:cubicBezTo>
                  <a:pt x="924999" y="88638"/>
                  <a:pt x="924196" y="103445"/>
                  <a:pt x="923364" y="124596"/>
                </a:cubicBezTo>
                <a:cubicBezTo>
                  <a:pt x="945922" y="121112"/>
                  <a:pt x="966320" y="116641"/>
                  <a:pt x="984561" y="111185"/>
                </a:cubicBezTo>
                <a:cubicBezTo>
                  <a:pt x="1002802" y="105728"/>
                  <a:pt x="1016733" y="107166"/>
                  <a:pt x="1026356" y="115497"/>
                </a:cubicBezTo>
                <a:cubicBezTo>
                  <a:pt x="1035978" y="123829"/>
                  <a:pt x="1034630" y="128572"/>
                  <a:pt x="1022312" y="129727"/>
                </a:cubicBezTo>
                <a:cubicBezTo>
                  <a:pt x="1009993" y="130881"/>
                  <a:pt x="991408" y="132856"/>
                  <a:pt x="966557" y="135653"/>
                </a:cubicBezTo>
                <a:cubicBezTo>
                  <a:pt x="971347" y="136255"/>
                  <a:pt x="975843" y="139173"/>
                  <a:pt x="980044" y="144407"/>
                </a:cubicBezTo>
                <a:cubicBezTo>
                  <a:pt x="979141" y="157830"/>
                  <a:pt x="978689" y="181398"/>
                  <a:pt x="978689" y="215112"/>
                </a:cubicBezTo>
                <a:cubicBezTo>
                  <a:pt x="978689" y="255981"/>
                  <a:pt x="975351" y="284662"/>
                  <a:pt x="968675" y="301153"/>
                </a:cubicBezTo>
                <a:cubicBezTo>
                  <a:pt x="962000" y="317644"/>
                  <a:pt x="957702" y="316472"/>
                  <a:pt x="955780" y="297636"/>
                </a:cubicBezTo>
                <a:cubicBezTo>
                  <a:pt x="953858" y="278800"/>
                  <a:pt x="952898" y="259394"/>
                  <a:pt x="952898" y="239418"/>
                </a:cubicBezTo>
                <a:lnTo>
                  <a:pt x="952898" y="185427"/>
                </a:lnTo>
                <a:cubicBezTo>
                  <a:pt x="952898" y="161867"/>
                  <a:pt x="951278" y="146594"/>
                  <a:pt x="948037" y="139611"/>
                </a:cubicBezTo>
                <a:cubicBezTo>
                  <a:pt x="938744" y="142307"/>
                  <a:pt x="930520" y="142307"/>
                  <a:pt x="923364" y="139611"/>
                </a:cubicBezTo>
                <a:cubicBezTo>
                  <a:pt x="923364" y="151398"/>
                  <a:pt x="922454" y="163225"/>
                  <a:pt x="920633" y="175092"/>
                </a:cubicBezTo>
                <a:cubicBezTo>
                  <a:pt x="918811" y="186958"/>
                  <a:pt x="916517" y="198653"/>
                  <a:pt x="913749" y="210175"/>
                </a:cubicBezTo>
                <a:cubicBezTo>
                  <a:pt x="910981" y="221697"/>
                  <a:pt x="905826" y="233356"/>
                  <a:pt x="898283" y="245151"/>
                </a:cubicBezTo>
                <a:cubicBezTo>
                  <a:pt x="890741" y="256946"/>
                  <a:pt x="881308" y="265475"/>
                  <a:pt x="869986" y="270737"/>
                </a:cubicBezTo>
                <a:cubicBezTo>
                  <a:pt x="858665" y="276000"/>
                  <a:pt x="855976" y="273742"/>
                  <a:pt x="861920" y="263962"/>
                </a:cubicBezTo>
                <a:cubicBezTo>
                  <a:pt x="867864" y="254182"/>
                  <a:pt x="873503" y="244183"/>
                  <a:pt x="878838" y="233966"/>
                </a:cubicBezTo>
                <a:cubicBezTo>
                  <a:pt x="884172" y="223748"/>
                  <a:pt x="888173" y="211304"/>
                  <a:pt x="890841" y="196634"/>
                </a:cubicBezTo>
                <a:cubicBezTo>
                  <a:pt x="893508" y="181964"/>
                  <a:pt x="895519" y="166086"/>
                  <a:pt x="896874" y="149000"/>
                </a:cubicBezTo>
                <a:cubicBezTo>
                  <a:pt x="898229" y="131913"/>
                  <a:pt x="898466" y="117724"/>
                  <a:pt x="897584" y="106431"/>
                </a:cubicBezTo>
                <a:cubicBezTo>
                  <a:pt x="896702" y="95138"/>
                  <a:pt x="895125" y="87240"/>
                  <a:pt x="892852" y="82737"/>
                </a:cubicBezTo>
                <a:cubicBezTo>
                  <a:pt x="890579" y="78234"/>
                  <a:pt x="890522" y="74639"/>
                  <a:pt x="892680" y="71950"/>
                </a:cubicBezTo>
                <a:cubicBezTo>
                  <a:pt x="894838" y="69261"/>
                  <a:pt x="900628" y="68813"/>
                  <a:pt x="910049" y="70605"/>
                </a:cubicBezTo>
                <a:cubicBezTo>
                  <a:pt x="918539" y="65945"/>
                  <a:pt x="927831" y="59667"/>
                  <a:pt x="937927" y="51773"/>
                </a:cubicBezTo>
                <a:cubicBezTo>
                  <a:pt x="948022" y="43879"/>
                  <a:pt x="953887" y="36723"/>
                  <a:pt x="955522" y="30306"/>
                </a:cubicBezTo>
                <a:cubicBezTo>
                  <a:pt x="956340" y="27097"/>
                  <a:pt x="958100" y="25176"/>
                  <a:pt x="960806" y="24541"/>
                </a:cubicBezTo>
                <a:close/>
                <a:moveTo>
                  <a:pt x="6699289" y="22223"/>
                </a:moveTo>
                <a:cubicBezTo>
                  <a:pt x="6703230" y="22342"/>
                  <a:pt x="6709481" y="24330"/>
                  <a:pt x="6718043" y="28187"/>
                </a:cubicBezTo>
                <a:cubicBezTo>
                  <a:pt x="6729830" y="36892"/>
                  <a:pt x="6732411" y="44359"/>
                  <a:pt x="6725786" y="50590"/>
                </a:cubicBezTo>
                <a:cubicBezTo>
                  <a:pt x="6719161" y="56821"/>
                  <a:pt x="6711223" y="66877"/>
                  <a:pt x="6701974" y="80758"/>
                </a:cubicBezTo>
                <a:cubicBezTo>
                  <a:pt x="6709101" y="83956"/>
                  <a:pt x="6712901" y="92532"/>
                  <a:pt x="6713375" y="106485"/>
                </a:cubicBezTo>
                <a:cubicBezTo>
                  <a:pt x="6713848" y="120438"/>
                  <a:pt x="6713533" y="135520"/>
                  <a:pt x="6712428" y="151732"/>
                </a:cubicBezTo>
                <a:cubicBezTo>
                  <a:pt x="6711324" y="167943"/>
                  <a:pt x="6706129" y="171923"/>
                  <a:pt x="6696844" y="163670"/>
                </a:cubicBezTo>
                <a:cubicBezTo>
                  <a:pt x="6687559" y="155417"/>
                  <a:pt x="6684271" y="148136"/>
                  <a:pt x="6686981" y="141826"/>
                </a:cubicBezTo>
                <a:cubicBezTo>
                  <a:pt x="6689692" y="135516"/>
                  <a:pt x="6691266" y="125697"/>
                  <a:pt x="6691703" y="112368"/>
                </a:cubicBezTo>
                <a:cubicBezTo>
                  <a:pt x="6692141" y="99038"/>
                  <a:pt x="6692703" y="92697"/>
                  <a:pt x="6693391" y="93342"/>
                </a:cubicBezTo>
                <a:cubicBezTo>
                  <a:pt x="6679281" y="111841"/>
                  <a:pt x="6662983" y="126651"/>
                  <a:pt x="6644499" y="137771"/>
                </a:cubicBezTo>
                <a:cubicBezTo>
                  <a:pt x="6626015" y="148892"/>
                  <a:pt x="6623365" y="147268"/>
                  <a:pt x="6636551" y="132899"/>
                </a:cubicBezTo>
                <a:cubicBezTo>
                  <a:pt x="6649737" y="118530"/>
                  <a:pt x="6661682" y="102871"/>
                  <a:pt x="6672387" y="85921"/>
                </a:cubicBezTo>
                <a:cubicBezTo>
                  <a:pt x="6683092" y="68971"/>
                  <a:pt x="6689775" y="56803"/>
                  <a:pt x="6692435" y="49418"/>
                </a:cubicBezTo>
                <a:cubicBezTo>
                  <a:pt x="6695095" y="42033"/>
                  <a:pt x="6695747" y="34719"/>
                  <a:pt x="6694392" y="27477"/>
                </a:cubicBezTo>
                <a:cubicBezTo>
                  <a:pt x="6693714" y="23856"/>
                  <a:pt x="6695347" y="22105"/>
                  <a:pt x="6699289" y="22223"/>
                </a:cubicBezTo>
                <a:close/>
                <a:moveTo>
                  <a:pt x="4727614" y="22223"/>
                </a:moveTo>
                <a:cubicBezTo>
                  <a:pt x="4731555" y="22342"/>
                  <a:pt x="4737807" y="24330"/>
                  <a:pt x="4746368" y="28187"/>
                </a:cubicBezTo>
                <a:cubicBezTo>
                  <a:pt x="4758156" y="36892"/>
                  <a:pt x="4760737" y="44359"/>
                  <a:pt x="4754112" y="50590"/>
                </a:cubicBezTo>
                <a:cubicBezTo>
                  <a:pt x="4747486" y="56821"/>
                  <a:pt x="4739549" y="66877"/>
                  <a:pt x="4730300" y="80758"/>
                </a:cubicBezTo>
                <a:cubicBezTo>
                  <a:pt x="4737427" y="83956"/>
                  <a:pt x="4741227" y="92532"/>
                  <a:pt x="4741700" y="106485"/>
                </a:cubicBezTo>
                <a:cubicBezTo>
                  <a:pt x="4742173" y="120438"/>
                  <a:pt x="4741858" y="135520"/>
                  <a:pt x="4740754" y="151732"/>
                </a:cubicBezTo>
                <a:cubicBezTo>
                  <a:pt x="4739649" y="167943"/>
                  <a:pt x="4734455" y="171923"/>
                  <a:pt x="4725169" y="163670"/>
                </a:cubicBezTo>
                <a:cubicBezTo>
                  <a:pt x="4715884" y="155417"/>
                  <a:pt x="4712597" y="148136"/>
                  <a:pt x="4715307" y="141826"/>
                </a:cubicBezTo>
                <a:cubicBezTo>
                  <a:pt x="4718017" y="135516"/>
                  <a:pt x="4719591" y="125697"/>
                  <a:pt x="4720029" y="112368"/>
                </a:cubicBezTo>
                <a:cubicBezTo>
                  <a:pt x="4720466" y="99038"/>
                  <a:pt x="4721029" y="92697"/>
                  <a:pt x="4721717" y="93342"/>
                </a:cubicBezTo>
                <a:cubicBezTo>
                  <a:pt x="4707606" y="111841"/>
                  <a:pt x="4691308" y="126651"/>
                  <a:pt x="4672824" y="137771"/>
                </a:cubicBezTo>
                <a:cubicBezTo>
                  <a:pt x="4654340" y="148892"/>
                  <a:pt x="4651690" y="147268"/>
                  <a:pt x="4664876" y="132899"/>
                </a:cubicBezTo>
                <a:cubicBezTo>
                  <a:pt x="4678062" y="118530"/>
                  <a:pt x="4690007" y="102871"/>
                  <a:pt x="4700712" y="85921"/>
                </a:cubicBezTo>
                <a:cubicBezTo>
                  <a:pt x="4711417" y="68971"/>
                  <a:pt x="4718100" y="56803"/>
                  <a:pt x="4720760" y="49418"/>
                </a:cubicBezTo>
                <a:cubicBezTo>
                  <a:pt x="4723420" y="42033"/>
                  <a:pt x="4724072" y="34719"/>
                  <a:pt x="4722717" y="27477"/>
                </a:cubicBezTo>
                <a:cubicBezTo>
                  <a:pt x="4722040" y="23856"/>
                  <a:pt x="4723672" y="22105"/>
                  <a:pt x="4727614" y="22223"/>
                </a:cubicBezTo>
                <a:close/>
                <a:moveTo>
                  <a:pt x="4023975" y="19898"/>
                </a:moveTo>
                <a:cubicBezTo>
                  <a:pt x="4025843" y="18910"/>
                  <a:pt x="4028644" y="19017"/>
                  <a:pt x="4032380" y="20218"/>
                </a:cubicBezTo>
                <a:cubicBezTo>
                  <a:pt x="4039851" y="22620"/>
                  <a:pt x="4045949" y="25215"/>
                  <a:pt x="4050674" y="28004"/>
                </a:cubicBezTo>
                <a:cubicBezTo>
                  <a:pt x="4055399" y="30793"/>
                  <a:pt x="4056758" y="34472"/>
                  <a:pt x="4054751" y="39039"/>
                </a:cubicBezTo>
                <a:cubicBezTo>
                  <a:pt x="4052743" y="43606"/>
                  <a:pt x="4050147" y="46485"/>
                  <a:pt x="4046964" y="47675"/>
                </a:cubicBezTo>
                <a:cubicBezTo>
                  <a:pt x="4061433" y="45969"/>
                  <a:pt x="4072239" y="43965"/>
                  <a:pt x="4079380" y="41663"/>
                </a:cubicBezTo>
                <a:cubicBezTo>
                  <a:pt x="4086521" y="39362"/>
                  <a:pt x="4093480" y="42086"/>
                  <a:pt x="4100256" y="49837"/>
                </a:cubicBezTo>
                <a:cubicBezTo>
                  <a:pt x="4107032" y="57588"/>
                  <a:pt x="4101381" y="63016"/>
                  <a:pt x="4083306" y="66121"/>
                </a:cubicBezTo>
                <a:cubicBezTo>
                  <a:pt x="4065230" y="69225"/>
                  <a:pt x="4050986" y="69430"/>
                  <a:pt x="4040575" y="66734"/>
                </a:cubicBezTo>
                <a:cubicBezTo>
                  <a:pt x="4027769" y="85878"/>
                  <a:pt x="4013010" y="99885"/>
                  <a:pt x="3996296" y="108754"/>
                </a:cubicBezTo>
                <a:cubicBezTo>
                  <a:pt x="3979583" y="117623"/>
                  <a:pt x="3976231" y="116010"/>
                  <a:pt x="3986240" y="103914"/>
                </a:cubicBezTo>
                <a:cubicBezTo>
                  <a:pt x="3996250" y="91818"/>
                  <a:pt x="4004574" y="79138"/>
                  <a:pt x="4011214" y="65873"/>
                </a:cubicBezTo>
                <a:cubicBezTo>
                  <a:pt x="4017853" y="52608"/>
                  <a:pt x="4021173" y="43416"/>
                  <a:pt x="4021173" y="38297"/>
                </a:cubicBezTo>
                <a:lnTo>
                  <a:pt x="4021173" y="26144"/>
                </a:lnTo>
                <a:cubicBezTo>
                  <a:pt x="4021173" y="22967"/>
                  <a:pt x="4022107" y="20885"/>
                  <a:pt x="4023975" y="19898"/>
                </a:cubicBezTo>
                <a:close/>
                <a:moveTo>
                  <a:pt x="1880850" y="19898"/>
                </a:moveTo>
                <a:cubicBezTo>
                  <a:pt x="1882718" y="18910"/>
                  <a:pt x="1885519" y="19017"/>
                  <a:pt x="1889255" y="20218"/>
                </a:cubicBezTo>
                <a:cubicBezTo>
                  <a:pt x="1896726" y="22620"/>
                  <a:pt x="1902824" y="25215"/>
                  <a:pt x="1907550" y="28004"/>
                </a:cubicBezTo>
                <a:cubicBezTo>
                  <a:pt x="1912275" y="30793"/>
                  <a:pt x="1913633" y="34472"/>
                  <a:pt x="1911626" y="39039"/>
                </a:cubicBezTo>
                <a:cubicBezTo>
                  <a:pt x="1909618" y="43606"/>
                  <a:pt x="1907023" y="46485"/>
                  <a:pt x="1903839" y="47675"/>
                </a:cubicBezTo>
                <a:cubicBezTo>
                  <a:pt x="1918308" y="45969"/>
                  <a:pt x="1929114" y="43965"/>
                  <a:pt x="1936255" y="41663"/>
                </a:cubicBezTo>
                <a:cubicBezTo>
                  <a:pt x="1943396" y="39362"/>
                  <a:pt x="1950355" y="42086"/>
                  <a:pt x="1957131" y="49837"/>
                </a:cubicBezTo>
                <a:cubicBezTo>
                  <a:pt x="1963907" y="57588"/>
                  <a:pt x="1958256" y="63016"/>
                  <a:pt x="1940181" y="66121"/>
                </a:cubicBezTo>
                <a:cubicBezTo>
                  <a:pt x="1922105" y="69225"/>
                  <a:pt x="1907861" y="69430"/>
                  <a:pt x="1897450" y="66734"/>
                </a:cubicBezTo>
                <a:cubicBezTo>
                  <a:pt x="1884645" y="85878"/>
                  <a:pt x="1869885" y="99885"/>
                  <a:pt x="1853171" y="108754"/>
                </a:cubicBezTo>
                <a:cubicBezTo>
                  <a:pt x="1836458" y="117623"/>
                  <a:pt x="1833106" y="116010"/>
                  <a:pt x="1843115" y="103914"/>
                </a:cubicBezTo>
                <a:cubicBezTo>
                  <a:pt x="1853125" y="91818"/>
                  <a:pt x="1861449" y="79138"/>
                  <a:pt x="1868089" y="65873"/>
                </a:cubicBezTo>
                <a:cubicBezTo>
                  <a:pt x="1874728" y="52608"/>
                  <a:pt x="1878048" y="43416"/>
                  <a:pt x="1878048" y="38297"/>
                </a:cubicBezTo>
                <a:lnTo>
                  <a:pt x="1878048" y="26144"/>
                </a:lnTo>
                <a:cubicBezTo>
                  <a:pt x="1878048" y="22967"/>
                  <a:pt x="1878982" y="20885"/>
                  <a:pt x="1880850" y="19898"/>
                </a:cubicBezTo>
                <a:close/>
                <a:moveTo>
                  <a:pt x="2593179" y="16359"/>
                </a:moveTo>
                <a:cubicBezTo>
                  <a:pt x="2597285" y="16407"/>
                  <a:pt x="2603895" y="19067"/>
                  <a:pt x="2613008" y="24337"/>
                </a:cubicBezTo>
                <a:cubicBezTo>
                  <a:pt x="2624581" y="33787"/>
                  <a:pt x="2627976" y="41161"/>
                  <a:pt x="2623194" y="46460"/>
                </a:cubicBezTo>
                <a:cubicBezTo>
                  <a:pt x="2618411" y="51759"/>
                  <a:pt x="2612904" y="60413"/>
                  <a:pt x="2606674" y="72423"/>
                </a:cubicBezTo>
                <a:cubicBezTo>
                  <a:pt x="2600443" y="84433"/>
                  <a:pt x="2592595" y="97716"/>
                  <a:pt x="2583131" y="112271"/>
                </a:cubicBezTo>
                <a:cubicBezTo>
                  <a:pt x="2594832" y="120975"/>
                  <a:pt x="2599546" y="130286"/>
                  <a:pt x="2597274" y="140202"/>
                </a:cubicBezTo>
                <a:cubicBezTo>
                  <a:pt x="2595001" y="150118"/>
                  <a:pt x="2594094" y="173303"/>
                  <a:pt x="2594553" y="209756"/>
                </a:cubicBezTo>
                <a:cubicBezTo>
                  <a:pt x="2595012" y="246208"/>
                  <a:pt x="2592807" y="270400"/>
                  <a:pt x="2587938" y="282331"/>
                </a:cubicBezTo>
                <a:cubicBezTo>
                  <a:pt x="2583070" y="294263"/>
                  <a:pt x="2577423" y="293312"/>
                  <a:pt x="2570999" y="279481"/>
                </a:cubicBezTo>
                <a:cubicBezTo>
                  <a:pt x="2564574" y="265650"/>
                  <a:pt x="2562488" y="254562"/>
                  <a:pt x="2564739" y="246216"/>
                </a:cubicBezTo>
                <a:cubicBezTo>
                  <a:pt x="2566991" y="237870"/>
                  <a:pt x="2568791" y="225835"/>
                  <a:pt x="2570138" y="210111"/>
                </a:cubicBezTo>
                <a:cubicBezTo>
                  <a:pt x="2571486" y="194387"/>
                  <a:pt x="2572160" y="176257"/>
                  <a:pt x="2572160" y="155722"/>
                </a:cubicBezTo>
                <a:cubicBezTo>
                  <a:pt x="2572160" y="136778"/>
                  <a:pt x="2572196" y="126912"/>
                  <a:pt x="2572268" y="126124"/>
                </a:cubicBezTo>
                <a:cubicBezTo>
                  <a:pt x="2566259" y="135975"/>
                  <a:pt x="2558666" y="145490"/>
                  <a:pt x="2549488" y="154668"/>
                </a:cubicBezTo>
                <a:cubicBezTo>
                  <a:pt x="2540311" y="163845"/>
                  <a:pt x="2529423" y="171729"/>
                  <a:pt x="2516825" y="178318"/>
                </a:cubicBezTo>
                <a:cubicBezTo>
                  <a:pt x="2504227" y="184908"/>
                  <a:pt x="2503198" y="181663"/>
                  <a:pt x="2513738" y="168585"/>
                </a:cubicBezTo>
                <a:cubicBezTo>
                  <a:pt x="2524278" y="155507"/>
                  <a:pt x="2534894" y="141177"/>
                  <a:pt x="2545584" y="125597"/>
                </a:cubicBezTo>
                <a:cubicBezTo>
                  <a:pt x="2556275" y="110016"/>
                  <a:pt x="2566528" y="91782"/>
                  <a:pt x="2576344" y="70896"/>
                </a:cubicBezTo>
                <a:cubicBezTo>
                  <a:pt x="2586160" y="50009"/>
                  <a:pt x="2590168" y="34393"/>
                  <a:pt x="2588368" y="24046"/>
                </a:cubicBezTo>
                <a:cubicBezTo>
                  <a:pt x="2587468" y="18873"/>
                  <a:pt x="2589072" y="16311"/>
                  <a:pt x="2593179" y="16359"/>
                </a:cubicBezTo>
                <a:close/>
                <a:moveTo>
                  <a:pt x="2316360" y="15052"/>
                </a:moveTo>
                <a:cubicBezTo>
                  <a:pt x="2320260" y="15255"/>
                  <a:pt x="2324275" y="15833"/>
                  <a:pt x="2328405" y="16787"/>
                </a:cubicBezTo>
                <a:cubicBezTo>
                  <a:pt x="2336665" y="18694"/>
                  <a:pt x="2344043" y="22415"/>
                  <a:pt x="2350540" y="27950"/>
                </a:cubicBezTo>
                <a:cubicBezTo>
                  <a:pt x="2357036" y="33486"/>
                  <a:pt x="2359448" y="41782"/>
                  <a:pt x="2357778" y="52838"/>
                </a:cubicBezTo>
                <a:cubicBezTo>
                  <a:pt x="2356107" y="63894"/>
                  <a:pt x="2349095" y="65877"/>
                  <a:pt x="2336741" y="58786"/>
                </a:cubicBezTo>
                <a:cubicBezTo>
                  <a:pt x="2324387" y="51694"/>
                  <a:pt x="2314209" y="44141"/>
                  <a:pt x="2306207" y="36124"/>
                </a:cubicBezTo>
                <a:cubicBezTo>
                  <a:pt x="2298062" y="23519"/>
                  <a:pt x="2297660" y="16668"/>
                  <a:pt x="2305002" y="15571"/>
                </a:cubicBezTo>
                <a:cubicBezTo>
                  <a:pt x="2308673" y="15023"/>
                  <a:pt x="2312459" y="14850"/>
                  <a:pt x="2316360" y="15052"/>
                </a:cubicBezTo>
                <a:close/>
                <a:moveTo>
                  <a:pt x="6754761" y="9925"/>
                </a:moveTo>
                <a:cubicBezTo>
                  <a:pt x="6772657" y="12105"/>
                  <a:pt x="6780706" y="15794"/>
                  <a:pt x="6778906" y="20992"/>
                </a:cubicBezTo>
                <a:cubicBezTo>
                  <a:pt x="6777106" y="26190"/>
                  <a:pt x="6783025" y="38232"/>
                  <a:pt x="6796663" y="57118"/>
                </a:cubicBezTo>
                <a:cubicBezTo>
                  <a:pt x="6803861" y="53921"/>
                  <a:pt x="6810996" y="50870"/>
                  <a:pt x="6818065" y="47966"/>
                </a:cubicBezTo>
                <a:cubicBezTo>
                  <a:pt x="6825135" y="45062"/>
                  <a:pt x="6830725" y="46051"/>
                  <a:pt x="6834833" y="50934"/>
                </a:cubicBezTo>
                <a:cubicBezTo>
                  <a:pt x="6838941" y="55817"/>
                  <a:pt x="6838708" y="59979"/>
                  <a:pt x="6834133" y="63421"/>
                </a:cubicBezTo>
                <a:cubicBezTo>
                  <a:pt x="6829559" y="66863"/>
                  <a:pt x="6821951" y="71444"/>
                  <a:pt x="6811311" y="77166"/>
                </a:cubicBezTo>
                <a:cubicBezTo>
                  <a:pt x="6821321" y="85096"/>
                  <a:pt x="6834843" y="93435"/>
                  <a:pt x="6851879" y="102183"/>
                </a:cubicBezTo>
                <a:cubicBezTo>
                  <a:pt x="6868915" y="110930"/>
                  <a:pt x="6879883" y="115279"/>
                  <a:pt x="6884780" y="115229"/>
                </a:cubicBezTo>
                <a:cubicBezTo>
                  <a:pt x="6889677" y="115178"/>
                  <a:pt x="6892125" y="112479"/>
                  <a:pt x="6892125" y="107130"/>
                </a:cubicBezTo>
                <a:cubicBezTo>
                  <a:pt x="6892125" y="99214"/>
                  <a:pt x="6891903" y="90926"/>
                  <a:pt x="6891459" y="82264"/>
                </a:cubicBezTo>
                <a:cubicBezTo>
                  <a:pt x="6891015" y="73603"/>
                  <a:pt x="6895495" y="78593"/>
                  <a:pt x="6904903" y="97235"/>
                </a:cubicBezTo>
                <a:cubicBezTo>
                  <a:pt x="6914310" y="115877"/>
                  <a:pt x="6921534" y="129626"/>
                  <a:pt x="6926575" y="138481"/>
                </a:cubicBezTo>
                <a:cubicBezTo>
                  <a:pt x="6931615" y="147336"/>
                  <a:pt x="6924438" y="150620"/>
                  <a:pt x="6905043" y="148333"/>
                </a:cubicBezTo>
                <a:cubicBezTo>
                  <a:pt x="6885647" y="146046"/>
                  <a:pt x="6866087" y="139166"/>
                  <a:pt x="6846363" y="127694"/>
                </a:cubicBezTo>
                <a:cubicBezTo>
                  <a:pt x="6826637" y="116222"/>
                  <a:pt x="6808285" y="102197"/>
                  <a:pt x="6791307" y="85620"/>
                </a:cubicBezTo>
                <a:cubicBezTo>
                  <a:pt x="6769767" y="93722"/>
                  <a:pt x="6754643" y="96740"/>
                  <a:pt x="6745931" y="94675"/>
                </a:cubicBezTo>
                <a:cubicBezTo>
                  <a:pt x="6737219" y="92610"/>
                  <a:pt x="6736739" y="89316"/>
                  <a:pt x="6744489" y="84791"/>
                </a:cubicBezTo>
                <a:cubicBezTo>
                  <a:pt x="6752241" y="80267"/>
                  <a:pt x="6763214" y="74857"/>
                  <a:pt x="6777411" y="68562"/>
                </a:cubicBezTo>
                <a:cubicBezTo>
                  <a:pt x="6762813" y="45847"/>
                  <a:pt x="6751065" y="30732"/>
                  <a:pt x="6742167" y="23218"/>
                </a:cubicBezTo>
                <a:cubicBezTo>
                  <a:pt x="6733268" y="15704"/>
                  <a:pt x="6737466" y="11273"/>
                  <a:pt x="6754761" y="9925"/>
                </a:cubicBezTo>
                <a:close/>
                <a:moveTo>
                  <a:pt x="4783086" y="9925"/>
                </a:moveTo>
                <a:cubicBezTo>
                  <a:pt x="4800982" y="12105"/>
                  <a:pt x="4809031" y="15794"/>
                  <a:pt x="4807231" y="20992"/>
                </a:cubicBezTo>
                <a:cubicBezTo>
                  <a:pt x="4805431" y="26190"/>
                  <a:pt x="4811350" y="38232"/>
                  <a:pt x="4824988" y="57118"/>
                </a:cubicBezTo>
                <a:cubicBezTo>
                  <a:pt x="4832187" y="53921"/>
                  <a:pt x="4839321" y="50870"/>
                  <a:pt x="4846391" y="47966"/>
                </a:cubicBezTo>
                <a:cubicBezTo>
                  <a:pt x="4853460" y="45062"/>
                  <a:pt x="4859050" y="46051"/>
                  <a:pt x="4863158" y="50934"/>
                </a:cubicBezTo>
                <a:cubicBezTo>
                  <a:pt x="4867267" y="55817"/>
                  <a:pt x="4867033" y="59979"/>
                  <a:pt x="4862459" y="63421"/>
                </a:cubicBezTo>
                <a:cubicBezTo>
                  <a:pt x="4857885" y="66863"/>
                  <a:pt x="4850277" y="71444"/>
                  <a:pt x="4839636" y="77166"/>
                </a:cubicBezTo>
                <a:cubicBezTo>
                  <a:pt x="4849646" y="85096"/>
                  <a:pt x="4863169" y="93435"/>
                  <a:pt x="4880205" y="102183"/>
                </a:cubicBezTo>
                <a:cubicBezTo>
                  <a:pt x="4897241" y="110930"/>
                  <a:pt x="4908208" y="115279"/>
                  <a:pt x="4913105" y="115229"/>
                </a:cubicBezTo>
                <a:cubicBezTo>
                  <a:pt x="4918002" y="115178"/>
                  <a:pt x="4920451" y="112479"/>
                  <a:pt x="4920451" y="107130"/>
                </a:cubicBezTo>
                <a:cubicBezTo>
                  <a:pt x="4920451" y="99214"/>
                  <a:pt x="4920229" y="90926"/>
                  <a:pt x="4919784" y="82264"/>
                </a:cubicBezTo>
                <a:cubicBezTo>
                  <a:pt x="4919340" y="73603"/>
                  <a:pt x="4923821" y="78593"/>
                  <a:pt x="4933228" y="97235"/>
                </a:cubicBezTo>
                <a:cubicBezTo>
                  <a:pt x="4942635" y="115877"/>
                  <a:pt x="4949859" y="129626"/>
                  <a:pt x="4954900" y="138481"/>
                </a:cubicBezTo>
                <a:cubicBezTo>
                  <a:pt x="4959940" y="147336"/>
                  <a:pt x="4952763" y="150620"/>
                  <a:pt x="4933368" y="148333"/>
                </a:cubicBezTo>
                <a:cubicBezTo>
                  <a:pt x="4913972" y="146046"/>
                  <a:pt x="4894413" y="139166"/>
                  <a:pt x="4874688" y="127694"/>
                </a:cubicBezTo>
                <a:cubicBezTo>
                  <a:pt x="4854963" y="116222"/>
                  <a:pt x="4836611" y="102197"/>
                  <a:pt x="4819632" y="85620"/>
                </a:cubicBezTo>
                <a:cubicBezTo>
                  <a:pt x="4798093" y="93722"/>
                  <a:pt x="4782968" y="96740"/>
                  <a:pt x="4774256" y="94675"/>
                </a:cubicBezTo>
                <a:cubicBezTo>
                  <a:pt x="4765544" y="92610"/>
                  <a:pt x="4765064" y="89316"/>
                  <a:pt x="4772815" y="84791"/>
                </a:cubicBezTo>
                <a:cubicBezTo>
                  <a:pt x="4780566" y="80267"/>
                  <a:pt x="4791539" y="74857"/>
                  <a:pt x="4805736" y="68562"/>
                </a:cubicBezTo>
                <a:cubicBezTo>
                  <a:pt x="4791138" y="45847"/>
                  <a:pt x="4779390" y="30732"/>
                  <a:pt x="4770492" y="23218"/>
                </a:cubicBezTo>
                <a:cubicBezTo>
                  <a:pt x="4761594" y="15704"/>
                  <a:pt x="4765792" y="11273"/>
                  <a:pt x="4783086" y="9925"/>
                </a:cubicBezTo>
                <a:close/>
                <a:moveTo>
                  <a:pt x="6843289" y="9274"/>
                </a:moveTo>
                <a:cubicBezTo>
                  <a:pt x="6847725" y="9765"/>
                  <a:pt x="6852898" y="10957"/>
                  <a:pt x="6858806" y="12850"/>
                </a:cubicBezTo>
                <a:cubicBezTo>
                  <a:pt x="6870335" y="18099"/>
                  <a:pt x="6876100" y="25233"/>
                  <a:pt x="6876100" y="34253"/>
                </a:cubicBezTo>
                <a:cubicBezTo>
                  <a:pt x="6876100" y="45109"/>
                  <a:pt x="6870937" y="48389"/>
                  <a:pt x="6860613" y="44094"/>
                </a:cubicBezTo>
                <a:cubicBezTo>
                  <a:pt x="6850288" y="39799"/>
                  <a:pt x="6841487" y="33482"/>
                  <a:pt x="6834209" y="25143"/>
                </a:cubicBezTo>
                <a:cubicBezTo>
                  <a:pt x="6826931" y="16805"/>
                  <a:pt x="6826257" y="11725"/>
                  <a:pt x="6832187" y="9903"/>
                </a:cubicBezTo>
                <a:cubicBezTo>
                  <a:pt x="6835152" y="8993"/>
                  <a:pt x="6838853" y="8783"/>
                  <a:pt x="6843289" y="9274"/>
                </a:cubicBezTo>
                <a:close/>
                <a:moveTo>
                  <a:pt x="4871615" y="9274"/>
                </a:moveTo>
                <a:cubicBezTo>
                  <a:pt x="4876051" y="9765"/>
                  <a:pt x="4881223" y="10957"/>
                  <a:pt x="4887131" y="12850"/>
                </a:cubicBezTo>
                <a:cubicBezTo>
                  <a:pt x="4898661" y="18099"/>
                  <a:pt x="4904425" y="25233"/>
                  <a:pt x="4904425" y="34253"/>
                </a:cubicBezTo>
                <a:cubicBezTo>
                  <a:pt x="4904425" y="45109"/>
                  <a:pt x="4899263" y="48389"/>
                  <a:pt x="4888938" y="44094"/>
                </a:cubicBezTo>
                <a:cubicBezTo>
                  <a:pt x="4878613" y="39799"/>
                  <a:pt x="4869812" y="33482"/>
                  <a:pt x="4862534" y="25143"/>
                </a:cubicBezTo>
                <a:cubicBezTo>
                  <a:pt x="4855257" y="16805"/>
                  <a:pt x="4854583" y="11725"/>
                  <a:pt x="4860512" y="9903"/>
                </a:cubicBezTo>
                <a:cubicBezTo>
                  <a:pt x="4863477" y="8993"/>
                  <a:pt x="4867178" y="8783"/>
                  <a:pt x="4871615" y="9274"/>
                </a:cubicBezTo>
                <a:close/>
                <a:moveTo>
                  <a:pt x="4145452" y="8698"/>
                </a:moveTo>
                <a:cubicBezTo>
                  <a:pt x="4146900" y="8595"/>
                  <a:pt x="4148627" y="8846"/>
                  <a:pt x="4150633" y="9452"/>
                </a:cubicBezTo>
                <a:cubicBezTo>
                  <a:pt x="4158656" y="11875"/>
                  <a:pt x="4164980" y="15084"/>
                  <a:pt x="4169605" y="19077"/>
                </a:cubicBezTo>
                <a:cubicBezTo>
                  <a:pt x="4174230" y="23071"/>
                  <a:pt x="4175309" y="26549"/>
                  <a:pt x="4172842" y="29510"/>
                </a:cubicBezTo>
                <a:cubicBezTo>
                  <a:pt x="4170376" y="32471"/>
                  <a:pt x="4168010" y="35372"/>
                  <a:pt x="4165744" y="38211"/>
                </a:cubicBezTo>
                <a:cubicBezTo>
                  <a:pt x="4173086" y="38311"/>
                  <a:pt x="4181841" y="36763"/>
                  <a:pt x="4192008" y="33565"/>
                </a:cubicBezTo>
                <a:cubicBezTo>
                  <a:pt x="4202175" y="30367"/>
                  <a:pt x="4210916" y="32371"/>
                  <a:pt x="4218229" y="39577"/>
                </a:cubicBezTo>
                <a:cubicBezTo>
                  <a:pt x="4225543" y="46783"/>
                  <a:pt x="4219624" y="52211"/>
                  <a:pt x="4200472" y="55860"/>
                </a:cubicBezTo>
                <a:cubicBezTo>
                  <a:pt x="4181321" y="59510"/>
                  <a:pt x="4167472" y="59083"/>
                  <a:pt x="4158925" y="54580"/>
                </a:cubicBezTo>
                <a:cubicBezTo>
                  <a:pt x="4155326" y="59840"/>
                  <a:pt x="4151711" y="64647"/>
                  <a:pt x="4148082" y="69002"/>
                </a:cubicBezTo>
                <a:lnTo>
                  <a:pt x="4145327" y="71953"/>
                </a:lnTo>
                <a:lnTo>
                  <a:pt x="4150313" y="71516"/>
                </a:lnTo>
                <a:cubicBezTo>
                  <a:pt x="4153226" y="71665"/>
                  <a:pt x="4156770" y="72165"/>
                  <a:pt x="4160947" y="73015"/>
                </a:cubicBezTo>
                <a:cubicBezTo>
                  <a:pt x="4177653" y="76413"/>
                  <a:pt x="4186007" y="83289"/>
                  <a:pt x="4186007" y="93643"/>
                </a:cubicBezTo>
                <a:cubicBezTo>
                  <a:pt x="4186007" y="105388"/>
                  <a:pt x="4178521" y="107940"/>
                  <a:pt x="4163550" y="101301"/>
                </a:cubicBezTo>
                <a:cubicBezTo>
                  <a:pt x="4152135" y="94647"/>
                  <a:pt x="4144671" y="87419"/>
                  <a:pt x="4141158" y="79618"/>
                </a:cubicBezTo>
                <a:lnTo>
                  <a:pt x="4140735" y="76872"/>
                </a:lnTo>
                <a:lnTo>
                  <a:pt x="4137149" y="80713"/>
                </a:lnTo>
                <a:cubicBezTo>
                  <a:pt x="4129830" y="87616"/>
                  <a:pt x="4122451" y="92711"/>
                  <a:pt x="4115012" y="95998"/>
                </a:cubicBezTo>
                <a:cubicBezTo>
                  <a:pt x="4100134" y="102573"/>
                  <a:pt x="4097033" y="100483"/>
                  <a:pt x="4105709" y="89728"/>
                </a:cubicBezTo>
                <a:cubicBezTo>
                  <a:pt x="4114384" y="78973"/>
                  <a:pt x="4122483" y="66762"/>
                  <a:pt x="4130005" y="53096"/>
                </a:cubicBezTo>
                <a:cubicBezTo>
                  <a:pt x="4137526" y="39430"/>
                  <a:pt x="4140839" y="28133"/>
                  <a:pt x="4139942" y="19207"/>
                </a:cubicBezTo>
                <a:cubicBezTo>
                  <a:pt x="4139270" y="12511"/>
                  <a:pt x="4141107" y="9009"/>
                  <a:pt x="4145452" y="8698"/>
                </a:cubicBezTo>
                <a:close/>
                <a:moveTo>
                  <a:pt x="2002327" y="8698"/>
                </a:moveTo>
                <a:cubicBezTo>
                  <a:pt x="2003775" y="8595"/>
                  <a:pt x="2005502" y="8846"/>
                  <a:pt x="2007508" y="9452"/>
                </a:cubicBezTo>
                <a:cubicBezTo>
                  <a:pt x="2015531" y="11875"/>
                  <a:pt x="2021855" y="15084"/>
                  <a:pt x="2026480" y="19077"/>
                </a:cubicBezTo>
                <a:cubicBezTo>
                  <a:pt x="2031105" y="23071"/>
                  <a:pt x="2032184" y="26549"/>
                  <a:pt x="2029717" y="29510"/>
                </a:cubicBezTo>
                <a:cubicBezTo>
                  <a:pt x="2027251" y="32471"/>
                  <a:pt x="2024885" y="35372"/>
                  <a:pt x="2022619" y="38211"/>
                </a:cubicBezTo>
                <a:cubicBezTo>
                  <a:pt x="2029961" y="38311"/>
                  <a:pt x="2038716" y="36763"/>
                  <a:pt x="2048883" y="33565"/>
                </a:cubicBezTo>
                <a:cubicBezTo>
                  <a:pt x="2059050" y="30367"/>
                  <a:pt x="2067791" y="32371"/>
                  <a:pt x="2075104" y="39577"/>
                </a:cubicBezTo>
                <a:cubicBezTo>
                  <a:pt x="2082418" y="46783"/>
                  <a:pt x="2076499" y="52211"/>
                  <a:pt x="2057347" y="55860"/>
                </a:cubicBezTo>
                <a:cubicBezTo>
                  <a:pt x="2038196" y="59510"/>
                  <a:pt x="2024347" y="59083"/>
                  <a:pt x="2015800" y="54580"/>
                </a:cubicBezTo>
                <a:cubicBezTo>
                  <a:pt x="2012201" y="59840"/>
                  <a:pt x="2008586" y="64647"/>
                  <a:pt x="2004957" y="69002"/>
                </a:cubicBezTo>
                <a:lnTo>
                  <a:pt x="2002202" y="71953"/>
                </a:lnTo>
                <a:lnTo>
                  <a:pt x="2007188" y="71516"/>
                </a:lnTo>
                <a:cubicBezTo>
                  <a:pt x="2010101" y="71665"/>
                  <a:pt x="2013645" y="72165"/>
                  <a:pt x="2017822" y="73015"/>
                </a:cubicBezTo>
                <a:cubicBezTo>
                  <a:pt x="2034528" y="76413"/>
                  <a:pt x="2042882" y="83289"/>
                  <a:pt x="2042882" y="93643"/>
                </a:cubicBezTo>
                <a:cubicBezTo>
                  <a:pt x="2042882" y="105388"/>
                  <a:pt x="2035396" y="107940"/>
                  <a:pt x="2020425" y="101301"/>
                </a:cubicBezTo>
                <a:cubicBezTo>
                  <a:pt x="2009010" y="94647"/>
                  <a:pt x="2001546" y="87419"/>
                  <a:pt x="1998033" y="79618"/>
                </a:cubicBezTo>
                <a:lnTo>
                  <a:pt x="1997610" y="76872"/>
                </a:lnTo>
                <a:lnTo>
                  <a:pt x="1994024" y="80713"/>
                </a:lnTo>
                <a:cubicBezTo>
                  <a:pt x="1986705" y="87616"/>
                  <a:pt x="1979326" y="92711"/>
                  <a:pt x="1971887" y="95998"/>
                </a:cubicBezTo>
                <a:cubicBezTo>
                  <a:pt x="1957009" y="102573"/>
                  <a:pt x="1953908" y="100483"/>
                  <a:pt x="1962584" y="89728"/>
                </a:cubicBezTo>
                <a:cubicBezTo>
                  <a:pt x="1971259" y="78973"/>
                  <a:pt x="1979358" y="66762"/>
                  <a:pt x="1986880" y="53096"/>
                </a:cubicBezTo>
                <a:cubicBezTo>
                  <a:pt x="1994401" y="39430"/>
                  <a:pt x="1997713" y="28133"/>
                  <a:pt x="1996817" y="19207"/>
                </a:cubicBezTo>
                <a:cubicBezTo>
                  <a:pt x="1996145" y="12511"/>
                  <a:pt x="1997981" y="9009"/>
                  <a:pt x="2002327" y="8698"/>
                </a:cubicBezTo>
                <a:close/>
                <a:moveTo>
                  <a:pt x="96189" y="8613"/>
                </a:moveTo>
                <a:cubicBezTo>
                  <a:pt x="102083" y="9573"/>
                  <a:pt x="109981" y="12381"/>
                  <a:pt x="119883" y="17034"/>
                </a:cubicBezTo>
                <a:cubicBezTo>
                  <a:pt x="129785" y="21687"/>
                  <a:pt x="132932" y="27061"/>
                  <a:pt x="129325" y="33156"/>
                </a:cubicBezTo>
                <a:cubicBezTo>
                  <a:pt x="125719" y="39251"/>
                  <a:pt x="124318" y="56237"/>
                  <a:pt x="125120" y="84114"/>
                </a:cubicBezTo>
                <a:cubicBezTo>
                  <a:pt x="134657" y="80515"/>
                  <a:pt x="142469" y="81156"/>
                  <a:pt x="148556" y="86039"/>
                </a:cubicBezTo>
                <a:cubicBezTo>
                  <a:pt x="154644" y="90922"/>
                  <a:pt x="153905" y="95389"/>
                  <a:pt x="146341" y="99440"/>
                </a:cubicBezTo>
                <a:cubicBezTo>
                  <a:pt x="138776" y="103491"/>
                  <a:pt x="131760" y="106951"/>
                  <a:pt x="125292" y="109819"/>
                </a:cubicBezTo>
                <a:lnTo>
                  <a:pt x="125292" y="131351"/>
                </a:lnTo>
                <a:cubicBezTo>
                  <a:pt x="128820" y="129687"/>
                  <a:pt x="133642" y="127923"/>
                  <a:pt x="139758" y="126059"/>
                </a:cubicBezTo>
                <a:cubicBezTo>
                  <a:pt x="145875" y="124195"/>
                  <a:pt x="152191" y="125779"/>
                  <a:pt x="158709" y="130813"/>
                </a:cubicBezTo>
                <a:cubicBezTo>
                  <a:pt x="165226" y="135846"/>
                  <a:pt x="162233" y="140596"/>
                  <a:pt x="149728" y="145063"/>
                </a:cubicBezTo>
                <a:cubicBezTo>
                  <a:pt x="137224" y="149530"/>
                  <a:pt x="126827" y="152481"/>
                  <a:pt x="118539" y="153915"/>
                </a:cubicBezTo>
                <a:cubicBezTo>
                  <a:pt x="125738" y="157486"/>
                  <a:pt x="128663" y="161056"/>
                  <a:pt x="127314" y="164627"/>
                </a:cubicBezTo>
                <a:cubicBezTo>
                  <a:pt x="125966" y="168198"/>
                  <a:pt x="125292" y="171955"/>
                  <a:pt x="125292" y="175898"/>
                </a:cubicBezTo>
                <a:cubicBezTo>
                  <a:pt x="127673" y="175196"/>
                  <a:pt x="133215" y="173220"/>
                  <a:pt x="141920" y="169972"/>
                </a:cubicBezTo>
                <a:cubicBezTo>
                  <a:pt x="150624" y="166724"/>
                  <a:pt x="157454" y="168470"/>
                  <a:pt x="162409" y="175210"/>
                </a:cubicBezTo>
                <a:cubicBezTo>
                  <a:pt x="167363" y="181950"/>
                  <a:pt x="164531" y="186700"/>
                  <a:pt x="153912" y="189461"/>
                </a:cubicBezTo>
                <a:cubicBezTo>
                  <a:pt x="143293" y="192221"/>
                  <a:pt x="133301" y="193601"/>
                  <a:pt x="123937" y="193601"/>
                </a:cubicBezTo>
                <a:lnTo>
                  <a:pt x="123937" y="227459"/>
                </a:lnTo>
                <a:cubicBezTo>
                  <a:pt x="159329" y="247306"/>
                  <a:pt x="190146" y="260563"/>
                  <a:pt x="216389" y="267231"/>
                </a:cubicBezTo>
                <a:cubicBezTo>
                  <a:pt x="242632" y="273899"/>
                  <a:pt x="269104" y="278288"/>
                  <a:pt x="295805" y="280396"/>
                </a:cubicBezTo>
                <a:cubicBezTo>
                  <a:pt x="322506" y="282504"/>
                  <a:pt x="332907" y="285640"/>
                  <a:pt x="327005" y="289806"/>
                </a:cubicBezTo>
                <a:cubicBezTo>
                  <a:pt x="321104" y="293972"/>
                  <a:pt x="309765" y="298095"/>
                  <a:pt x="292987" y="302175"/>
                </a:cubicBezTo>
                <a:cubicBezTo>
                  <a:pt x="276209" y="306255"/>
                  <a:pt x="260062" y="308976"/>
                  <a:pt x="244546" y="310338"/>
                </a:cubicBezTo>
                <a:cubicBezTo>
                  <a:pt x="229030" y="311700"/>
                  <a:pt x="212431" y="306308"/>
                  <a:pt x="194749" y="294162"/>
                </a:cubicBezTo>
                <a:cubicBezTo>
                  <a:pt x="177068" y="282016"/>
                  <a:pt x="156364" y="268913"/>
                  <a:pt x="132639" y="254852"/>
                </a:cubicBezTo>
                <a:cubicBezTo>
                  <a:pt x="108912" y="240791"/>
                  <a:pt x="87950" y="227122"/>
                  <a:pt x="69753" y="213843"/>
                </a:cubicBezTo>
                <a:cubicBezTo>
                  <a:pt x="53792" y="240186"/>
                  <a:pt x="36311" y="258021"/>
                  <a:pt x="17311" y="267350"/>
                </a:cubicBezTo>
                <a:cubicBezTo>
                  <a:pt x="-1690" y="276678"/>
                  <a:pt x="-5049" y="274606"/>
                  <a:pt x="7234" y="261133"/>
                </a:cubicBezTo>
                <a:cubicBezTo>
                  <a:pt x="19516" y="247660"/>
                  <a:pt x="29643" y="234059"/>
                  <a:pt x="37616" y="220328"/>
                </a:cubicBezTo>
                <a:cubicBezTo>
                  <a:pt x="45590" y="206597"/>
                  <a:pt x="50129" y="194860"/>
                  <a:pt x="51233" y="185116"/>
                </a:cubicBezTo>
                <a:cubicBezTo>
                  <a:pt x="52337" y="175371"/>
                  <a:pt x="55782" y="172252"/>
                  <a:pt x="61568" y="175759"/>
                </a:cubicBezTo>
                <a:cubicBezTo>
                  <a:pt x="67354" y="179265"/>
                  <a:pt x="73349" y="183477"/>
                  <a:pt x="79551" y="188396"/>
                </a:cubicBezTo>
                <a:cubicBezTo>
                  <a:pt x="85753" y="193315"/>
                  <a:pt x="84803" y="197925"/>
                  <a:pt x="76701" y="202227"/>
                </a:cubicBezTo>
                <a:cubicBezTo>
                  <a:pt x="85462" y="205798"/>
                  <a:pt x="93558" y="210516"/>
                  <a:pt x="100986" y="216381"/>
                </a:cubicBezTo>
                <a:cubicBezTo>
                  <a:pt x="101789" y="184761"/>
                  <a:pt x="100621" y="165918"/>
                  <a:pt x="97480" y="159852"/>
                </a:cubicBezTo>
                <a:cubicBezTo>
                  <a:pt x="65874" y="168628"/>
                  <a:pt x="47354" y="174873"/>
                  <a:pt x="41918" y="178587"/>
                </a:cubicBezTo>
                <a:cubicBezTo>
                  <a:pt x="36484" y="182301"/>
                  <a:pt x="30633" y="182710"/>
                  <a:pt x="24366" y="179813"/>
                </a:cubicBezTo>
                <a:cubicBezTo>
                  <a:pt x="18099" y="176917"/>
                  <a:pt x="11955" y="172460"/>
                  <a:pt x="5932" y="166445"/>
                </a:cubicBezTo>
                <a:cubicBezTo>
                  <a:pt x="-91" y="160429"/>
                  <a:pt x="4172" y="157145"/>
                  <a:pt x="18720" y="156593"/>
                </a:cubicBezTo>
                <a:cubicBezTo>
                  <a:pt x="33268" y="156041"/>
                  <a:pt x="61091" y="149763"/>
                  <a:pt x="102191" y="137761"/>
                </a:cubicBezTo>
                <a:lnTo>
                  <a:pt x="102191" y="115325"/>
                </a:lnTo>
                <a:cubicBezTo>
                  <a:pt x="92038" y="116214"/>
                  <a:pt x="82975" y="115358"/>
                  <a:pt x="75002" y="112755"/>
                </a:cubicBezTo>
                <a:cubicBezTo>
                  <a:pt x="67028" y="110152"/>
                  <a:pt x="66300" y="106599"/>
                  <a:pt x="72819" y="102097"/>
                </a:cubicBezTo>
                <a:cubicBezTo>
                  <a:pt x="79336" y="97594"/>
                  <a:pt x="88675" y="93722"/>
                  <a:pt x="100836" y="90481"/>
                </a:cubicBezTo>
                <a:cubicBezTo>
                  <a:pt x="100836" y="79224"/>
                  <a:pt x="100617" y="67232"/>
                  <a:pt x="100180" y="54505"/>
                </a:cubicBezTo>
                <a:cubicBezTo>
                  <a:pt x="99742" y="41778"/>
                  <a:pt x="97494" y="30707"/>
                  <a:pt x="93436" y="21293"/>
                </a:cubicBezTo>
                <a:cubicBezTo>
                  <a:pt x="89378" y="11879"/>
                  <a:pt x="90295" y="7652"/>
                  <a:pt x="96189" y="8613"/>
                </a:cubicBezTo>
                <a:close/>
                <a:moveTo>
                  <a:pt x="1275742" y="8602"/>
                </a:moveTo>
                <a:cubicBezTo>
                  <a:pt x="1282969" y="9556"/>
                  <a:pt x="1290872" y="11843"/>
                  <a:pt x="1299447" y="15464"/>
                </a:cubicBezTo>
                <a:cubicBezTo>
                  <a:pt x="1308022" y="19085"/>
                  <a:pt x="1311389" y="23742"/>
                  <a:pt x="1309546" y="29435"/>
                </a:cubicBezTo>
                <a:cubicBezTo>
                  <a:pt x="1307703" y="35128"/>
                  <a:pt x="1306351" y="42047"/>
                  <a:pt x="1305491" y="50192"/>
                </a:cubicBezTo>
                <a:cubicBezTo>
                  <a:pt x="1304631" y="58337"/>
                  <a:pt x="1304200" y="67393"/>
                  <a:pt x="1304200" y="77360"/>
                </a:cubicBezTo>
                <a:cubicBezTo>
                  <a:pt x="1308947" y="76542"/>
                  <a:pt x="1314826" y="75212"/>
                  <a:pt x="1321839" y="73370"/>
                </a:cubicBezTo>
                <a:cubicBezTo>
                  <a:pt x="1328851" y="71527"/>
                  <a:pt x="1335763" y="73997"/>
                  <a:pt x="1342574" y="80780"/>
                </a:cubicBezTo>
                <a:cubicBezTo>
                  <a:pt x="1349386" y="87563"/>
                  <a:pt x="1347200" y="92066"/>
                  <a:pt x="1336014" y="94288"/>
                </a:cubicBezTo>
                <a:cubicBezTo>
                  <a:pt x="1324829" y="96511"/>
                  <a:pt x="1314224" y="98390"/>
                  <a:pt x="1304200" y="99924"/>
                </a:cubicBezTo>
                <a:lnTo>
                  <a:pt x="1304200" y="134061"/>
                </a:lnTo>
                <a:cubicBezTo>
                  <a:pt x="1321494" y="132326"/>
                  <a:pt x="1335455" y="130092"/>
                  <a:pt x="1346081" y="127360"/>
                </a:cubicBezTo>
                <a:cubicBezTo>
                  <a:pt x="1356707" y="124629"/>
                  <a:pt x="1366555" y="127690"/>
                  <a:pt x="1375626" y="136545"/>
                </a:cubicBezTo>
                <a:cubicBezTo>
                  <a:pt x="1384695" y="145400"/>
                  <a:pt x="1381279" y="150366"/>
                  <a:pt x="1365376" y="151441"/>
                </a:cubicBezTo>
                <a:cubicBezTo>
                  <a:pt x="1349473" y="152517"/>
                  <a:pt x="1329080" y="154302"/>
                  <a:pt x="1304200" y="156797"/>
                </a:cubicBezTo>
                <a:lnTo>
                  <a:pt x="1304200" y="228620"/>
                </a:lnTo>
                <a:cubicBezTo>
                  <a:pt x="1304200" y="237999"/>
                  <a:pt x="1302258" y="247331"/>
                  <a:pt x="1298371" y="256616"/>
                </a:cubicBezTo>
                <a:cubicBezTo>
                  <a:pt x="1294485" y="265901"/>
                  <a:pt x="1289283" y="264525"/>
                  <a:pt x="1282765" y="252486"/>
                </a:cubicBezTo>
                <a:cubicBezTo>
                  <a:pt x="1276248" y="240447"/>
                  <a:pt x="1274115" y="231148"/>
                  <a:pt x="1276366" y="224587"/>
                </a:cubicBezTo>
                <a:cubicBezTo>
                  <a:pt x="1278618" y="218026"/>
                  <a:pt x="1279744" y="196448"/>
                  <a:pt x="1279744" y="159852"/>
                </a:cubicBezTo>
                <a:lnTo>
                  <a:pt x="1251565" y="164735"/>
                </a:lnTo>
                <a:cubicBezTo>
                  <a:pt x="1251565" y="178315"/>
                  <a:pt x="1247527" y="192228"/>
                  <a:pt x="1239454" y="206475"/>
                </a:cubicBezTo>
                <a:cubicBezTo>
                  <a:pt x="1231381" y="220722"/>
                  <a:pt x="1218754" y="231363"/>
                  <a:pt x="1201574" y="238397"/>
                </a:cubicBezTo>
                <a:cubicBezTo>
                  <a:pt x="1184395" y="245431"/>
                  <a:pt x="1181276" y="243326"/>
                  <a:pt x="1192217" y="232083"/>
                </a:cubicBezTo>
                <a:cubicBezTo>
                  <a:pt x="1203159" y="220841"/>
                  <a:pt x="1211488" y="209946"/>
                  <a:pt x="1217202" y="199398"/>
                </a:cubicBezTo>
                <a:cubicBezTo>
                  <a:pt x="1222917" y="188851"/>
                  <a:pt x="1226219" y="178372"/>
                  <a:pt x="1227107" y="167961"/>
                </a:cubicBezTo>
                <a:cubicBezTo>
                  <a:pt x="1216825" y="169739"/>
                  <a:pt x="1208483" y="171310"/>
                  <a:pt x="1202080" y="172672"/>
                </a:cubicBezTo>
                <a:cubicBezTo>
                  <a:pt x="1195677" y="174034"/>
                  <a:pt x="1188575" y="170639"/>
                  <a:pt x="1180774" y="162487"/>
                </a:cubicBezTo>
                <a:cubicBezTo>
                  <a:pt x="1172973" y="154334"/>
                  <a:pt x="1173722" y="150713"/>
                  <a:pt x="1183022" y="151624"/>
                </a:cubicBezTo>
                <a:cubicBezTo>
                  <a:pt x="1192321" y="152535"/>
                  <a:pt x="1207016" y="151377"/>
                  <a:pt x="1227107" y="148150"/>
                </a:cubicBezTo>
                <a:lnTo>
                  <a:pt x="1227107" y="113970"/>
                </a:lnTo>
                <a:cubicBezTo>
                  <a:pt x="1221142" y="115763"/>
                  <a:pt x="1216216" y="116659"/>
                  <a:pt x="1212330" y="116659"/>
                </a:cubicBezTo>
                <a:cubicBezTo>
                  <a:pt x="1208587" y="116659"/>
                  <a:pt x="1203589" y="113364"/>
                  <a:pt x="1197337" y="106775"/>
                </a:cubicBezTo>
                <a:cubicBezTo>
                  <a:pt x="1191085" y="100186"/>
                  <a:pt x="1192085" y="96579"/>
                  <a:pt x="1200338" y="95955"/>
                </a:cubicBezTo>
                <a:cubicBezTo>
                  <a:pt x="1208590" y="95332"/>
                  <a:pt x="1217514" y="93915"/>
                  <a:pt x="1227107" y="91707"/>
                </a:cubicBezTo>
                <a:cubicBezTo>
                  <a:pt x="1227107" y="69695"/>
                  <a:pt x="1224408" y="54154"/>
                  <a:pt x="1219009" y="45083"/>
                </a:cubicBezTo>
                <a:cubicBezTo>
                  <a:pt x="1213610" y="36013"/>
                  <a:pt x="1216180" y="32658"/>
                  <a:pt x="1226720" y="35017"/>
                </a:cubicBezTo>
                <a:cubicBezTo>
                  <a:pt x="1237261" y="37376"/>
                  <a:pt x="1245161" y="40211"/>
                  <a:pt x="1250425" y="43524"/>
                </a:cubicBezTo>
                <a:cubicBezTo>
                  <a:pt x="1255687" y="46837"/>
                  <a:pt x="1257193" y="51002"/>
                  <a:pt x="1254942" y="56021"/>
                </a:cubicBezTo>
                <a:cubicBezTo>
                  <a:pt x="1252690" y="61040"/>
                  <a:pt x="1251565" y="71301"/>
                  <a:pt x="1251565" y="86803"/>
                </a:cubicBezTo>
                <a:cubicBezTo>
                  <a:pt x="1261488" y="86014"/>
                  <a:pt x="1270881" y="84515"/>
                  <a:pt x="1279744" y="82307"/>
                </a:cubicBezTo>
                <a:cubicBezTo>
                  <a:pt x="1279744" y="72082"/>
                  <a:pt x="1279306" y="61277"/>
                  <a:pt x="1278431" y="49891"/>
                </a:cubicBezTo>
                <a:cubicBezTo>
                  <a:pt x="1277556" y="38505"/>
                  <a:pt x="1275082" y="28538"/>
                  <a:pt x="1271010" y="19992"/>
                </a:cubicBezTo>
                <a:cubicBezTo>
                  <a:pt x="1266938" y="11445"/>
                  <a:pt x="1268515" y="7648"/>
                  <a:pt x="1275742" y="8602"/>
                </a:cubicBezTo>
                <a:close/>
                <a:moveTo>
                  <a:pt x="5864265" y="6548"/>
                </a:moveTo>
                <a:cubicBezTo>
                  <a:pt x="5866425" y="6408"/>
                  <a:pt x="5869187" y="6695"/>
                  <a:pt x="5872553" y="7408"/>
                </a:cubicBezTo>
                <a:cubicBezTo>
                  <a:pt x="5886019" y="10262"/>
                  <a:pt x="5895495" y="14514"/>
                  <a:pt x="5900979" y="20164"/>
                </a:cubicBezTo>
                <a:cubicBezTo>
                  <a:pt x="5906465" y="25814"/>
                  <a:pt x="5908060" y="31349"/>
                  <a:pt x="5905765" y="36770"/>
                </a:cubicBezTo>
                <a:cubicBezTo>
                  <a:pt x="5903471" y="42190"/>
                  <a:pt x="5901661" y="52433"/>
                  <a:pt x="5900334" y="67497"/>
                </a:cubicBezTo>
                <a:cubicBezTo>
                  <a:pt x="5899007" y="82562"/>
                  <a:pt x="5897914" y="104749"/>
                  <a:pt x="5897053" y="134061"/>
                </a:cubicBezTo>
                <a:cubicBezTo>
                  <a:pt x="5929018" y="129601"/>
                  <a:pt x="5950665" y="126618"/>
                  <a:pt x="5961993" y="125113"/>
                </a:cubicBezTo>
                <a:cubicBezTo>
                  <a:pt x="5964489" y="109883"/>
                  <a:pt x="5963937" y="96991"/>
                  <a:pt x="5960337" y="86437"/>
                </a:cubicBezTo>
                <a:cubicBezTo>
                  <a:pt x="5956737" y="75883"/>
                  <a:pt x="5960559" y="72283"/>
                  <a:pt x="5971802" y="75639"/>
                </a:cubicBezTo>
                <a:cubicBezTo>
                  <a:pt x="5983045" y="78994"/>
                  <a:pt x="5991395" y="83325"/>
                  <a:pt x="5996851" y="88631"/>
                </a:cubicBezTo>
                <a:cubicBezTo>
                  <a:pt x="6002307" y="93937"/>
                  <a:pt x="6003197" y="98874"/>
                  <a:pt x="5999518" y="103441"/>
                </a:cubicBezTo>
                <a:cubicBezTo>
                  <a:pt x="5995840" y="108008"/>
                  <a:pt x="5993123" y="115781"/>
                  <a:pt x="5991366" y="126758"/>
                </a:cubicBezTo>
                <a:cubicBezTo>
                  <a:pt x="5989609" y="137736"/>
                  <a:pt x="5986235" y="149373"/>
                  <a:pt x="5981245" y="161669"/>
                </a:cubicBezTo>
                <a:cubicBezTo>
                  <a:pt x="5976255" y="173966"/>
                  <a:pt x="5970623" y="176425"/>
                  <a:pt x="5964349" y="169047"/>
                </a:cubicBezTo>
                <a:cubicBezTo>
                  <a:pt x="5958075" y="161669"/>
                  <a:pt x="5956737" y="153657"/>
                  <a:pt x="5960337" y="145010"/>
                </a:cubicBezTo>
                <a:cubicBezTo>
                  <a:pt x="5931183" y="148595"/>
                  <a:pt x="5910045" y="151929"/>
                  <a:pt x="5896925" y="155012"/>
                </a:cubicBezTo>
                <a:cubicBezTo>
                  <a:pt x="5896079" y="194318"/>
                  <a:pt x="5895225" y="223329"/>
                  <a:pt x="5894365" y="242043"/>
                </a:cubicBezTo>
                <a:cubicBezTo>
                  <a:pt x="5924121" y="238544"/>
                  <a:pt x="5946628" y="235984"/>
                  <a:pt x="5961885" y="234363"/>
                </a:cubicBezTo>
                <a:cubicBezTo>
                  <a:pt x="5963549" y="216653"/>
                  <a:pt x="5962581" y="203156"/>
                  <a:pt x="5958981" y="193870"/>
                </a:cubicBezTo>
                <a:cubicBezTo>
                  <a:pt x="5955383" y="184585"/>
                  <a:pt x="5959685" y="182086"/>
                  <a:pt x="5971888" y="186374"/>
                </a:cubicBezTo>
                <a:cubicBezTo>
                  <a:pt x="5984092" y="190662"/>
                  <a:pt x="5991993" y="194698"/>
                  <a:pt x="5995593" y="198484"/>
                </a:cubicBezTo>
                <a:cubicBezTo>
                  <a:pt x="5999192" y="202270"/>
                  <a:pt x="5999841" y="206647"/>
                  <a:pt x="5997539" y="211616"/>
                </a:cubicBezTo>
                <a:cubicBezTo>
                  <a:pt x="5995237" y="216585"/>
                  <a:pt x="5993197" y="226623"/>
                  <a:pt x="5991419" y="241731"/>
                </a:cubicBezTo>
                <a:cubicBezTo>
                  <a:pt x="5989641" y="256838"/>
                  <a:pt x="5988042" y="267715"/>
                  <a:pt x="5986623" y="274362"/>
                </a:cubicBezTo>
                <a:cubicBezTo>
                  <a:pt x="5985203" y="281009"/>
                  <a:pt x="5982221" y="286981"/>
                  <a:pt x="5977674" y="292280"/>
                </a:cubicBezTo>
                <a:cubicBezTo>
                  <a:pt x="5973129" y="297579"/>
                  <a:pt x="5968655" y="297016"/>
                  <a:pt x="5964251" y="290591"/>
                </a:cubicBezTo>
                <a:cubicBezTo>
                  <a:pt x="5959849" y="284167"/>
                  <a:pt x="5957877" y="278187"/>
                  <a:pt x="5958337" y="272652"/>
                </a:cubicBezTo>
                <a:cubicBezTo>
                  <a:pt x="5958795" y="267117"/>
                  <a:pt x="5959914" y="260563"/>
                  <a:pt x="5961692" y="252991"/>
                </a:cubicBezTo>
                <a:cubicBezTo>
                  <a:pt x="5921812" y="259287"/>
                  <a:pt x="5891085" y="264446"/>
                  <a:pt x="5869510" y="268468"/>
                </a:cubicBezTo>
                <a:cubicBezTo>
                  <a:pt x="5847935" y="272490"/>
                  <a:pt x="5831705" y="276244"/>
                  <a:pt x="5820821" y="279729"/>
                </a:cubicBezTo>
                <a:cubicBezTo>
                  <a:pt x="5809937" y="283213"/>
                  <a:pt x="5800727" y="287279"/>
                  <a:pt x="5793192" y="291925"/>
                </a:cubicBezTo>
                <a:cubicBezTo>
                  <a:pt x="5785656" y="296571"/>
                  <a:pt x="5779687" y="294116"/>
                  <a:pt x="5775284" y="284558"/>
                </a:cubicBezTo>
                <a:cubicBezTo>
                  <a:pt x="5770882" y="275000"/>
                  <a:pt x="5770753" y="268056"/>
                  <a:pt x="5774897" y="263725"/>
                </a:cubicBezTo>
                <a:cubicBezTo>
                  <a:pt x="5779041" y="259394"/>
                  <a:pt x="5783089" y="252084"/>
                  <a:pt x="5787040" y="241795"/>
                </a:cubicBezTo>
                <a:cubicBezTo>
                  <a:pt x="5790990" y="231506"/>
                  <a:pt x="5790492" y="220425"/>
                  <a:pt x="5785544" y="208551"/>
                </a:cubicBezTo>
                <a:cubicBezTo>
                  <a:pt x="5780597" y="196677"/>
                  <a:pt x="5783282" y="191945"/>
                  <a:pt x="5793600" y="194354"/>
                </a:cubicBezTo>
                <a:cubicBezTo>
                  <a:pt x="5803918" y="196763"/>
                  <a:pt x="5811367" y="200352"/>
                  <a:pt x="5815949" y="205120"/>
                </a:cubicBezTo>
                <a:cubicBezTo>
                  <a:pt x="5820531" y="209888"/>
                  <a:pt x="5821653" y="214796"/>
                  <a:pt x="5819315" y="219844"/>
                </a:cubicBezTo>
                <a:cubicBezTo>
                  <a:pt x="5816978" y="224892"/>
                  <a:pt x="5814953" y="231492"/>
                  <a:pt x="5813239" y="239644"/>
                </a:cubicBezTo>
                <a:cubicBezTo>
                  <a:pt x="5811525" y="247797"/>
                  <a:pt x="5810668" y="253120"/>
                  <a:pt x="5810668" y="255616"/>
                </a:cubicBezTo>
                <a:cubicBezTo>
                  <a:pt x="5810668" y="254655"/>
                  <a:pt x="5816548" y="253300"/>
                  <a:pt x="5828307" y="251550"/>
                </a:cubicBezTo>
                <a:cubicBezTo>
                  <a:pt x="5840065" y="249801"/>
                  <a:pt x="5853933" y="248123"/>
                  <a:pt x="5869907" y="246517"/>
                </a:cubicBezTo>
                <a:lnTo>
                  <a:pt x="5869907" y="158518"/>
                </a:lnTo>
                <a:cubicBezTo>
                  <a:pt x="5832451" y="166434"/>
                  <a:pt x="5809553" y="173360"/>
                  <a:pt x="5801215" y="179297"/>
                </a:cubicBezTo>
                <a:cubicBezTo>
                  <a:pt x="5792876" y="185234"/>
                  <a:pt x="5786491" y="183466"/>
                  <a:pt x="5782060" y="173995"/>
                </a:cubicBezTo>
                <a:cubicBezTo>
                  <a:pt x="5777628" y="164523"/>
                  <a:pt x="5777665" y="156765"/>
                  <a:pt x="5782167" y="150721"/>
                </a:cubicBezTo>
                <a:cubicBezTo>
                  <a:pt x="5786670" y="144676"/>
                  <a:pt x="5788921" y="135997"/>
                  <a:pt x="5788921" y="124682"/>
                </a:cubicBezTo>
                <a:cubicBezTo>
                  <a:pt x="5788921" y="113597"/>
                  <a:pt x="5787570" y="104065"/>
                  <a:pt x="5784867" y="96084"/>
                </a:cubicBezTo>
                <a:cubicBezTo>
                  <a:pt x="5782164" y="88104"/>
                  <a:pt x="5784996" y="85075"/>
                  <a:pt x="5793364" y="86996"/>
                </a:cubicBezTo>
                <a:cubicBezTo>
                  <a:pt x="5801731" y="88918"/>
                  <a:pt x="5808959" y="91990"/>
                  <a:pt x="5815045" y="96213"/>
                </a:cubicBezTo>
                <a:cubicBezTo>
                  <a:pt x="5821133" y="100437"/>
                  <a:pt x="5822800" y="105553"/>
                  <a:pt x="5820047" y="111561"/>
                </a:cubicBezTo>
                <a:cubicBezTo>
                  <a:pt x="5817293" y="117570"/>
                  <a:pt x="5815483" y="123826"/>
                  <a:pt x="5814615" y="130329"/>
                </a:cubicBezTo>
                <a:cubicBezTo>
                  <a:pt x="5813748" y="136832"/>
                  <a:pt x="5813099" y="141102"/>
                  <a:pt x="5812669" y="143138"/>
                </a:cubicBezTo>
                <a:cubicBezTo>
                  <a:pt x="5812239" y="145175"/>
                  <a:pt x="5813163" y="146221"/>
                  <a:pt x="5815443" y="146279"/>
                </a:cubicBezTo>
                <a:cubicBezTo>
                  <a:pt x="5817723" y="146336"/>
                  <a:pt x="5835878" y="143805"/>
                  <a:pt x="5869907" y="138686"/>
                </a:cubicBezTo>
                <a:lnTo>
                  <a:pt x="5869907" y="62604"/>
                </a:lnTo>
                <a:cubicBezTo>
                  <a:pt x="5869907" y="44549"/>
                  <a:pt x="5866982" y="30123"/>
                  <a:pt x="5861131" y="19325"/>
                </a:cubicBezTo>
                <a:cubicBezTo>
                  <a:pt x="5856743" y="11226"/>
                  <a:pt x="5857788" y="6967"/>
                  <a:pt x="5864265" y="6548"/>
                </a:cubicBezTo>
                <a:close/>
                <a:moveTo>
                  <a:pt x="814355" y="5803"/>
                </a:moveTo>
                <a:cubicBezTo>
                  <a:pt x="818331" y="5299"/>
                  <a:pt x="825170" y="6139"/>
                  <a:pt x="834871" y="8322"/>
                </a:cubicBezTo>
                <a:cubicBezTo>
                  <a:pt x="854273" y="12689"/>
                  <a:pt x="862311" y="21490"/>
                  <a:pt x="858984" y="34726"/>
                </a:cubicBezTo>
                <a:cubicBezTo>
                  <a:pt x="855657" y="47962"/>
                  <a:pt x="846852" y="48794"/>
                  <a:pt x="832569" y="37221"/>
                </a:cubicBezTo>
                <a:cubicBezTo>
                  <a:pt x="821700" y="26352"/>
                  <a:pt x="814515" y="17726"/>
                  <a:pt x="811016" y="11345"/>
                </a:cubicBezTo>
                <a:cubicBezTo>
                  <a:pt x="809266" y="8154"/>
                  <a:pt x="810380" y="6307"/>
                  <a:pt x="814355" y="5803"/>
                </a:cubicBezTo>
                <a:close/>
                <a:moveTo>
                  <a:pt x="501226" y="3199"/>
                </a:moveTo>
                <a:cubicBezTo>
                  <a:pt x="504339" y="2940"/>
                  <a:pt x="508285" y="3224"/>
                  <a:pt x="513065" y="4053"/>
                </a:cubicBezTo>
                <a:cubicBezTo>
                  <a:pt x="532189" y="7365"/>
                  <a:pt x="543463" y="13259"/>
                  <a:pt x="546891" y="21734"/>
                </a:cubicBezTo>
                <a:cubicBezTo>
                  <a:pt x="550318" y="30209"/>
                  <a:pt x="550562" y="38250"/>
                  <a:pt x="547622" y="45858"/>
                </a:cubicBezTo>
                <a:cubicBezTo>
                  <a:pt x="544683" y="53465"/>
                  <a:pt x="537236" y="53508"/>
                  <a:pt x="525283" y="45987"/>
                </a:cubicBezTo>
                <a:cubicBezTo>
                  <a:pt x="513331" y="38465"/>
                  <a:pt x="503483" y="29872"/>
                  <a:pt x="495739" y="20207"/>
                </a:cubicBezTo>
                <a:cubicBezTo>
                  <a:pt x="490061" y="9645"/>
                  <a:pt x="491890" y="3976"/>
                  <a:pt x="501226" y="3199"/>
                </a:cubicBezTo>
                <a:close/>
                <a:moveTo>
                  <a:pt x="5501566" y="2409"/>
                </a:moveTo>
                <a:cubicBezTo>
                  <a:pt x="5503031" y="2135"/>
                  <a:pt x="5504946" y="2174"/>
                  <a:pt x="5507312" y="2525"/>
                </a:cubicBezTo>
                <a:cubicBezTo>
                  <a:pt x="5516777" y="3931"/>
                  <a:pt x="5525127" y="6239"/>
                  <a:pt x="5532361" y="9452"/>
                </a:cubicBezTo>
                <a:cubicBezTo>
                  <a:pt x="5539596" y="12664"/>
                  <a:pt x="5542292" y="16658"/>
                  <a:pt x="5540449" y="21433"/>
                </a:cubicBezTo>
                <a:cubicBezTo>
                  <a:pt x="5538606" y="26208"/>
                  <a:pt x="5537255" y="31385"/>
                  <a:pt x="5536394" y="36963"/>
                </a:cubicBezTo>
                <a:cubicBezTo>
                  <a:pt x="5535534" y="42542"/>
                  <a:pt x="5535104" y="47009"/>
                  <a:pt x="5535104" y="50364"/>
                </a:cubicBezTo>
                <a:cubicBezTo>
                  <a:pt x="5542331" y="49575"/>
                  <a:pt x="5547257" y="48744"/>
                  <a:pt x="5549881" y="47869"/>
                </a:cubicBezTo>
                <a:lnTo>
                  <a:pt x="5562013" y="43825"/>
                </a:lnTo>
                <a:cubicBezTo>
                  <a:pt x="5568896" y="40986"/>
                  <a:pt x="5576257" y="43097"/>
                  <a:pt x="5584094" y="50160"/>
                </a:cubicBezTo>
                <a:cubicBezTo>
                  <a:pt x="5591931" y="57222"/>
                  <a:pt x="5588127" y="62862"/>
                  <a:pt x="5572682" y="67078"/>
                </a:cubicBezTo>
                <a:cubicBezTo>
                  <a:pt x="5557238" y="71294"/>
                  <a:pt x="5544174" y="74169"/>
                  <a:pt x="5533490" y="75703"/>
                </a:cubicBezTo>
                <a:cubicBezTo>
                  <a:pt x="5532774" y="87219"/>
                  <a:pt x="5532415" y="94969"/>
                  <a:pt x="5532415" y="98956"/>
                </a:cubicBezTo>
                <a:cubicBezTo>
                  <a:pt x="5550226" y="97293"/>
                  <a:pt x="5565244" y="95557"/>
                  <a:pt x="5577469" y="93751"/>
                </a:cubicBezTo>
                <a:cubicBezTo>
                  <a:pt x="5589693" y="91944"/>
                  <a:pt x="5599029" y="89660"/>
                  <a:pt x="5605475" y="86899"/>
                </a:cubicBezTo>
                <a:cubicBezTo>
                  <a:pt x="5611921" y="84139"/>
                  <a:pt x="5620113" y="85885"/>
                  <a:pt x="5630050" y="92137"/>
                </a:cubicBezTo>
                <a:cubicBezTo>
                  <a:pt x="5639988" y="98390"/>
                  <a:pt x="5648245" y="105850"/>
                  <a:pt x="5654820" y="114519"/>
                </a:cubicBezTo>
                <a:cubicBezTo>
                  <a:pt x="5661395" y="123187"/>
                  <a:pt x="5658437" y="128820"/>
                  <a:pt x="5645946" y="131415"/>
                </a:cubicBezTo>
                <a:cubicBezTo>
                  <a:pt x="5633456" y="134011"/>
                  <a:pt x="5620160" y="139851"/>
                  <a:pt x="5606056" y="148935"/>
                </a:cubicBezTo>
                <a:cubicBezTo>
                  <a:pt x="5591952" y="158020"/>
                  <a:pt x="5587378" y="156844"/>
                  <a:pt x="5592332" y="145408"/>
                </a:cubicBezTo>
                <a:cubicBezTo>
                  <a:pt x="5597287" y="133971"/>
                  <a:pt x="5600435" y="126220"/>
                  <a:pt x="5601775" y="122155"/>
                </a:cubicBezTo>
                <a:cubicBezTo>
                  <a:pt x="5603116" y="118089"/>
                  <a:pt x="5601094" y="115709"/>
                  <a:pt x="5595709" y="115013"/>
                </a:cubicBezTo>
                <a:cubicBezTo>
                  <a:pt x="5590325" y="114318"/>
                  <a:pt x="5573328" y="115770"/>
                  <a:pt x="5544719" y="119369"/>
                </a:cubicBezTo>
                <a:lnTo>
                  <a:pt x="5525989" y="121817"/>
                </a:lnTo>
                <a:lnTo>
                  <a:pt x="5527995" y="122133"/>
                </a:lnTo>
                <a:cubicBezTo>
                  <a:pt x="5537754" y="124980"/>
                  <a:pt x="5545655" y="128500"/>
                  <a:pt x="5551699" y="132695"/>
                </a:cubicBezTo>
                <a:cubicBezTo>
                  <a:pt x="5557744" y="136889"/>
                  <a:pt x="5559389" y="141995"/>
                  <a:pt x="5556636" y="148010"/>
                </a:cubicBezTo>
                <a:cubicBezTo>
                  <a:pt x="5553882" y="154026"/>
                  <a:pt x="5552075" y="160060"/>
                  <a:pt x="5551215" y="166111"/>
                </a:cubicBezTo>
                <a:cubicBezTo>
                  <a:pt x="5550355" y="172163"/>
                  <a:pt x="5547236" y="183972"/>
                  <a:pt x="5541858" y="201539"/>
                </a:cubicBezTo>
                <a:cubicBezTo>
                  <a:pt x="5559884" y="199847"/>
                  <a:pt x="5571772" y="198298"/>
                  <a:pt x="5577522" y="196892"/>
                </a:cubicBezTo>
                <a:cubicBezTo>
                  <a:pt x="5583273" y="195487"/>
                  <a:pt x="5592038" y="193662"/>
                  <a:pt x="5603819" y="191418"/>
                </a:cubicBezTo>
                <a:cubicBezTo>
                  <a:pt x="5615599" y="189174"/>
                  <a:pt x="5626441" y="193214"/>
                  <a:pt x="5636342" y="203539"/>
                </a:cubicBezTo>
                <a:cubicBezTo>
                  <a:pt x="5646244" y="213864"/>
                  <a:pt x="5639999" y="219288"/>
                  <a:pt x="5617607" y="219812"/>
                </a:cubicBezTo>
                <a:cubicBezTo>
                  <a:pt x="5595215" y="220335"/>
                  <a:pt x="5568201" y="222311"/>
                  <a:pt x="5536566" y="225738"/>
                </a:cubicBezTo>
                <a:cubicBezTo>
                  <a:pt x="5526069" y="251952"/>
                  <a:pt x="5511765" y="271795"/>
                  <a:pt x="5493653" y="285268"/>
                </a:cubicBezTo>
                <a:cubicBezTo>
                  <a:pt x="5475542" y="298740"/>
                  <a:pt x="5455176" y="307079"/>
                  <a:pt x="5432554" y="310284"/>
                </a:cubicBezTo>
                <a:cubicBezTo>
                  <a:pt x="5409932" y="313489"/>
                  <a:pt x="5408305" y="310460"/>
                  <a:pt x="5427671" y="301196"/>
                </a:cubicBezTo>
                <a:cubicBezTo>
                  <a:pt x="5447037" y="291932"/>
                  <a:pt x="5463517" y="281159"/>
                  <a:pt x="5477112" y="268877"/>
                </a:cubicBezTo>
                <a:cubicBezTo>
                  <a:pt x="5490706" y="256594"/>
                  <a:pt x="5501440" y="242752"/>
                  <a:pt x="5509313" y="227351"/>
                </a:cubicBezTo>
                <a:cubicBezTo>
                  <a:pt x="5463166" y="233618"/>
                  <a:pt x="5435988" y="237884"/>
                  <a:pt x="5427778" y="240150"/>
                </a:cubicBezTo>
                <a:cubicBezTo>
                  <a:pt x="5419568" y="242415"/>
                  <a:pt x="5409957" y="238572"/>
                  <a:pt x="5398943" y="228620"/>
                </a:cubicBezTo>
                <a:cubicBezTo>
                  <a:pt x="5387930" y="218668"/>
                  <a:pt x="5388927" y="214151"/>
                  <a:pt x="5401933" y="215069"/>
                </a:cubicBezTo>
                <a:cubicBezTo>
                  <a:pt x="5414940" y="215986"/>
                  <a:pt x="5430972" y="215560"/>
                  <a:pt x="5450030" y="213789"/>
                </a:cubicBezTo>
                <a:cubicBezTo>
                  <a:pt x="5469089" y="212018"/>
                  <a:pt x="5490420" y="209447"/>
                  <a:pt x="5514024" y="206077"/>
                </a:cubicBezTo>
                <a:cubicBezTo>
                  <a:pt x="5517179" y="196613"/>
                  <a:pt x="5519656" y="184406"/>
                  <a:pt x="5521456" y="169456"/>
                </a:cubicBezTo>
                <a:cubicBezTo>
                  <a:pt x="5523256" y="154506"/>
                  <a:pt x="5522356" y="142170"/>
                  <a:pt x="5518756" y="132448"/>
                </a:cubicBezTo>
                <a:cubicBezTo>
                  <a:pt x="5517857" y="130017"/>
                  <a:pt x="5517374" y="127979"/>
                  <a:pt x="5517309" y="126334"/>
                </a:cubicBezTo>
                <a:lnTo>
                  <a:pt x="5518297" y="122823"/>
                </a:lnTo>
                <a:lnTo>
                  <a:pt x="5472466" y="128812"/>
                </a:lnTo>
                <a:cubicBezTo>
                  <a:pt x="5452906" y="131508"/>
                  <a:pt x="5438254" y="133756"/>
                  <a:pt x="5428510" y="135556"/>
                </a:cubicBezTo>
                <a:cubicBezTo>
                  <a:pt x="5418766" y="137356"/>
                  <a:pt x="5408874" y="133731"/>
                  <a:pt x="5398836" y="124682"/>
                </a:cubicBezTo>
                <a:cubicBezTo>
                  <a:pt x="5388798" y="115634"/>
                  <a:pt x="5390056" y="111568"/>
                  <a:pt x="5402611" y="112486"/>
                </a:cubicBezTo>
                <a:cubicBezTo>
                  <a:pt x="5415166" y="113404"/>
                  <a:pt x="5429173" y="113199"/>
                  <a:pt x="5444631" y="111873"/>
                </a:cubicBezTo>
                <a:cubicBezTo>
                  <a:pt x="5460090" y="110547"/>
                  <a:pt x="5481199" y="108213"/>
                  <a:pt x="5507958" y="104871"/>
                </a:cubicBezTo>
                <a:lnTo>
                  <a:pt x="5507958" y="78865"/>
                </a:lnTo>
                <a:cubicBezTo>
                  <a:pt x="5502709" y="79769"/>
                  <a:pt x="5496282" y="80895"/>
                  <a:pt x="5488674" y="82243"/>
                </a:cubicBezTo>
                <a:cubicBezTo>
                  <a:pt x="5481066" y="83590"/>
                  <a:pt x="5472928" y="80195"/>
                  <a:pt x="5464260" y="72057"/>
                </a:cubicBezTo>
                <a:cubicBezTo>
                  <a:pt x="5455591" y="63919"/>
                  <a:pt x="5457136" y="59850"/>
                  <a:pt x="5468895" y="59850"/>
                </a:cubicBezTo>
                <a:cubicBezTo>
                  <a:pt x="5478561" y="59850"/>
                  <a:pt x="5491581" y="58674"/>
                  <a:pt x="5507958" y="56323"/>
                </a:cubicBezTo>
                <a:cubicBezTo>
                  <a:pt x="5507958" y="36246"/>
                  <a:pt x="5505484" y="21910"/>
                  <a:pt x="5500537" y="13313"/>
                </a:cubicBezTo>
                <a:cubicBezTo>
                  <a:pt x="5496826" y="6865"/>
                  <a:pt x="5497169" y="3230"/>
                  <a:pt x="5501566" y="2409"/>
                </a:cubicBezTo>
                <a:close/>
                <a:moveTo>
                  <a:pt x="3722319" y="25"/>
                </a:moveTo>
                <a:cubicBezTo>
                  <a:pt x="3723952" y="134"/>
                  <a:pt x="3725895" y="613"/>
                  <a:pt x="3728149" y="1461"/>
                </a:cubicBezTo>
                <a:cubicBezTo>
                  <a:pt x="3737162" y="4852"/>
                  <a:pt x="3743937" y="8849"/>
                  <a:pt x="3748476" y="13453"/>
                </a:cubicBezTo>
                <a:cubicBezTo>
                  <a:pt x="3753015" y="18056"/>
                  <a:pt x="3753061" y="22053"/>
                  <a:pt x="3748616" y="25445"/>
                </a:cubicBezTo>
                <a:cubicBezTo>
                  <a:pt x="3744170" y="28836"/>
                  <a:pt x="3737846" y="34447"/>
                  <a:pt x="3729644" y="42276"/>
                </a:cubicBezTo>
                <a:cubicBezTo>
                  <a:pt x="3757578" y="41445"/>
                  <a:pt x="3779917" y="37860"/>
                  <a:pt x="3796659" y="31521"/>
                </a:cubicBezTo>
                <a:cubicBezTo>
                  <a:pt x="3813401" y="25183"/>
                  <a:pt x="3826440" y="25143"/>
                  <a:pt x="3835776" y="31403"/>
                </a:cubicBezTo>
                <a:cubicBezTo>
                  <a:pt x="3845111" y="37662"/>
                  <a:pt x="3844760" y="43079"/>
                  <a:pt x="3834722" y="47654"/>
                </a:cubicBezTo>
                <a:cubicBezTo>
                  <a:pt x="3824683" y="52228"/>
                  <a:pt x="3810838" y="55871"/>
                  <a:pt x="3793185" y="58581"/>
                </a:cubicBezTo>
                <a:cubicBezTo>
                  <a:pt x="3775532" y="61291"/>
                  <a:pt x="3761246" y="62876"/>
                  <a:pt x="3750326" y="63335"/>
                </a:cubicBezTo>
                <a:cubicBezTo>
                  <a:pt x="3739406" y="63794"/>
                  <a:pt x="3730052" y="61772"/>
                  <a:pt x="3722266" y="57269"/>
                </a:cubicBezTo>
                <a:cubicBezTo>
                  <a:pt x="3698102" y="82063"/>
                  <a:pt x="3678643" y="97038"/>
                  <a:pt x="3663887" y="102193"/>
                </a:cubicBezTo>
                <a:cubicBezTo>
                  <a:pt x="3649131" y="107349"/>
                  <a:pt x="3647266" y="104265"/>
                  <a:pt x="3658294" y="92944"/>
                </a:cubicBezTo>
                <a:cubicBezTo>
                  <a:pt x="3669322" y="81622"/>
                  <a:pt x="3681919" y="66909"/>
                  <a:pt x="3696088" y="48805"/>
                </a:cubicBezTo>
                <a:cubicBezTo>
                  <a:pt x="3710256" y="30700"/>
                  <a:pt x="3716888" y="17436"/>
                  <a:pt x="3715985" y="9011"/>
                </a:cubicBezTo>
                <a:cubicBezTo>
                  <a:pt x="3715307" y="2692"/>
                  <a:pt x="3717418" y="-303"/>
                  <a:pt x="372231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255783" y="3042718"/>
            <a:ext cx="1595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×18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7626845" y="3046048"/>
            <a:ext cx="17929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（袋）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6114679" y="4345940"/>
            <a:ext cx="40857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答：还剩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袋。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4"/>
          <p:cNvGrpSpPr/>
          <p:nvPr/>
        </p:nvGrpSpPr>
        <p:grpSpPr bwMode="auto">
          <a:xfrm>
            <a:off x="3499074" y="2564904"/>
            <a:ext cx="2308894" cy="1576644"/>
            <a:chOff x="2366021" y="1091503"/>
            <a:chExt cx="2965709" cy="1370376"/>
          </a:xfrm>
          <a:noFill/>
        </p:grpSpPr>
        <p:sp>
          <p:nvSpPr>
            <p:cNvPr id="13" name="云形标注 82"/>
            <p:cNvSpPr>
              <a:spLocks noChangeArrowheads="1"/>
            </p:cNvSpPr>
            <p:nvPr/>
          </p:nvSpPr>
          <p:spPr bwMode="auto">
            <a:xfrm>
              <a:off x="2366021" y="1091503"/>
              <a:ext cx="2965709" cy="1370376"/>
            </a:xfrm>
            <a:prstGeom prst="cloudCallout">
              <a:avLst>
                <a:gd name="adj1" fmla="val -65805"/>
                <a:gd name="adj2" fmla="val 64276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矩形 4"/>
            <p:cNvSpPr>
              <a:spLocks noChangeArrowheads="1"/>
            </p:cNvSpPr>
            <p:nvPr/>
          </p:nvSpPr>
          <p:spPr bwMode="auto">
            <a:xfrm>
              <a:off x="2728142" y="1341853"/>
              <a:ext cx="2489664" cy="9469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先算出一共进了多少袋方便面。</a:t>
              </a:r>
            </a:p>
          </p:txBody>
        </p:sp>
      </p:grp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6255785" y="3695994"/>
            <a:ext cx="35985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（袋）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105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 autoUpdateAnimBg="0"/>
      <p:bldP spid="42" grpId="0" autoUpdateAnimBg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531564" y="540036"/>
            <a:ext cx="7128873" cy="1121050"/>
            <a:chOff x="2531564" y="570566"/>
            <a:chExt cx="7128873" cy="1121050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2531564" y="1541780"/>
              <a:ext cx="7128873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0"/>
                    </a:schemeClr>
                  </a:gs>
                  <a:gs pos="50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4511040" y="570566"/>
              <a:ext cx="3169920" cy="797312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CONTENT</a:t>
              </a: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4051625" y="1391944"/>
              <a:ext cx="4088750" cy="27699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4724400" y="1391944"/>
              <a:ext cx="2743200" cy="29967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64133" y="3281577"/>
            <a:ext cx="3667445" cy="1005262"/>
            <a:chOff x="3887903" y="2890096"/>
            <a:chExt cx="3667445" cy="1005262"/>
          </a:xfrm>
        </p:grpSpPr>
        <p:grpSp>
          <p:nvGrpSpPr>
            <p:cNvPr id="12" name="组合 11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矩形: 圆角 15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14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温故知新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7076659" y="3281577"/>
            <a:ext cx="3667445" cy="1005262"/>
            <a:chOff x="3887903" y="2890096"/>
            <a:chExt cx="3667445" cy="1005262"/>
          </a:xfrm>
        </p:grpSpPr>
        <p:grpSp>
          <p:nvGrpSpPr>
            <p:cNvPr id="22" name="组合 21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26" name="矩形: 圆角 25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矩形: 圆角 26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24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课堂练习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9680473" y="463152"/>
            <a:ext cx="3280450" cy="1131095"/>
            <a:chOff x="7343313" y="1131154"/>
            <a:chExt cx="5427414" cy="1871365"/>
          </a:xfrm>
        </p:grpSpPr>
        <p:sp>
          <p:nvSpPr>
            <p:cNvPr id="11" name="矩形: 圆角 10"/>
            <p:cNvSpPr/>
            <p:nvPr/>
          </p:nvSpPr>
          <p:spPr>
            <a:xfrm>
              <a:off x="7343313" y="1592819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8154594" y="1131154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人教版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42435" y="2663190"/>
            <a:ext cx="7078345" cy="2120515"/>
            <a:chOff x="5317787" y="2004781"/>
            <a:chExt cx="6991464" cy="2120603"/>
          </a:xfrm>
        </p:grpSpPr>
        <p:sp>
          <p:nvSpPr>
            <p:cNvPr id="14" name="矩形 13"/>
            <p:cNvSpPr/>
            <p:nvPr/>
          </p:nvSpPr>
          <p:spPr>
            <a:xfrm>
              <a:off x="5317787" y="2004781"/>
              <a:ext cx="6886111" cy="829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kumimoji="1" lang="zh-CN" altLang="en-US" sz="4800" dirty="0">
                  <a:solidFill>
                    <a:srgbClr val="009254"/>
                  </a:solidFill>
                  <a:cs typeface="+mn-ea"/>
                  <a:sym typeface="+mn-lt"/>
                </a:rPr>
                <a:t>感谢各位的仔细聆听</a:t>
              </a:r>
              <a:endParaRPr kumimoji="1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92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740656" y="3691707"/>
              <a:ext cx="2251078" cy="43367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smtClean="0">
                  <a:solidFill>
                    <a:srgbClr val="FFFFFF"/>
                  </a:solidFill>
                  <a:cs typeface="+mn-ea"/>
                  <a:sym typeface="+mn-lt"/>
                </a:rPr>
                <a:t>老师：</a:t>
              </a:r>
              <a:r>
                <a:rPr lang="en-US" altLang="zh-CN" sz="1400" smtClean="0">
                  <a:solidFill>
                    <a:srgbClr val="FFFFFF"/>
                  </a:solidFill>
                  <a:cs typeface="+mn-ea"/>
                  <a:sym typeface="+mn-lt"/>
                </a:rPr>
                <a:t>PPT818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3140" y="2883206"/>
              <a:ext cx="6886111" cy="306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400" dirty="0">
                  <a:solidFill>
                    <a:srgbClr val="000000">
                      <a:lumMod val="65000"/>
                      <a:lumOff val="35000"/>
                    </a:srgbClr>
                  </a:solidFill>
                  <a:cs typeface="+mn-ea"/>
                  <a:sym typeface="+mn-lt"/>
                </a:rPr>
                <a:t>THE THIRD GRADE MATHEMATICS COURSEWARE OF PRIMARY SCHOOL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-10264697" y="-638983"/>
            <a:ext cx="13922889" cy="7716866"/>
            <a:chOff x="-3626019" y="868680"/>
            <a:chExt cx="8482592" cy="4701540"/>
          </a:xfrm>
        </p:grpSpPr>
        <p:sp>
          <p:nvSpPr>
            <p:cNvPr id="12" name="矩形: 圆角 11"/>
            <p:cNvSpPr/>
            <p:nvPr/>
          </p:nvSpPr>
          <p:spPr>
            <a:xfrm>
              <a:off x="-3583415" y="925617"/>
              <a:ext cx="8277138" cy="4587666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-3306889" y="1028700"/>
              <a:ext cx="7905169" cy="4381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 flipH="1">
              <a:off x="-2817432" y="1203960"/>
              <a:ext cx="6964075" cy="396240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stretch>
                <a:fillRect l="-56485" t="-15000" r="56485" b="-20000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: 圆角 17"/>
            <p:cNvSpPr/>
            <p:nvPr/>
          </p:nvSpPr>
          <p:spPr>
            <a:xfrm>
              <a:off x="-3626019" y="868680"/>
              <a:ext cx="8482592" cy="4701540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5704698" y="5283381"/>
            <a:ext cx="5327106" cy="0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39376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温故知新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6"/>
          <p:cNvSpPr/>
          <p:nvPr/>
        </p:nvSpPr>
        <p:spPr>
          <a:xfrm>
            <a:off x="4317687" y="1268760"/>
            <a:ext cx="2930443" cy="578882"/>
          </a:xfrm>
          <a:custGeom>
            <a:avLst/>
            <a:gdLst>
              <a:gd name="connsiteX0" fmla="*/ 96482 w 2930443"/>
              <a:gd name="connsiteY0" fmla="*/ 0 h 578882"/>
              <a:gd name="connsiteX1" fmla="*/ 2833961 w 2930443"/>
              <a:gd name="connsiteY1" fmla="*/ 0 h 578882"/>
              <a:gd name="connsiteX2" fmla="*/ 2930443 w 2930443"/>
              <a:gd name="connsiteY2" fmla="*/ 96482 h 578882"/>
              <a:gd name="connsiteX3" fmla="*/ 2930443 w 2930443"/>
              <a:gd name="connsiteY3" fmla="*/ 482400 h 578882"/>
              <a:gd name="connsiteX4" fmla="*/ 2833961 w 2930443"/>
              <a:gd name="connsiteY4" fmla="*/ 578882 h 578882"/>
              <a:gd name="connsiteX5" fmla="*/ 96482 w 2930443"/>
              <a:gd name="connsiteY5" fmla="*/ 578882 h 578882"/>
              <a:gd name="connsiteX6" fmla="*/ 0 w 2930443"/>
              <a:gd name="connsiteY6" fmla="*/ 482400 h 578882"/>
              <a:gd name="connsiteX7" fmla="*/ 0 w 2930443"/>
              <a:gd name="connsiteY7" fmla="*/ 96482 h 578882"/>
              <a:gd name="connsiteX8" fmla="*/ 96482 w 2930443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0443" h="578882">
                <a:moveTo>
                  <a:pt x="96482" y="0"/>
                </a:moveTo>
                <a:lnTo>
                  <a:pt x="2833961" y="0"/>
                </a:lnTo>
                <a:cubicBezTo>
                  <a:pt x="2887247" y="0"/>
                  <a:pt x="2930443" y="43196"/>
                  <a:pt x="2930443" y="96482"/>
                </a:cubicBezTo>
                <a:lnTo>
                  <a:pt x="2930443" y="482400"/>
                </a:lnTo>
                <a:cubicBezTo>
                  <a:pt x="2930443" y="535686"/>
                  <a:pt x="2887247" y="578882"/>
                  <a:pt x="2833961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两位数乘两位数</a:t>
            </a:r>
          </a:p>
        </p:txBody>
      </p:sp>
      <p:sp>
        <p:nvSpPr>
          <p:cNvPr id="6" name="左大括号 5"/>
          <p:cNvSpPr/>
          <p:nvPr/>
        </p:nvSpPr>
        <p:spPr>
          <a:xfrm rot="5400000">
            <a:off x="5529855" y="164937"/>
            <a:ext cx="288033" cy="3856262"/>
          </a:xfrm>
          <a:prstGeom prst="leftBrace">
            <a:avLst>
              <a:gd name="adj1" fmla="val 71227"/>
              <a:gd name="adj2" fmla="val 4968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488823" y="2283636"/>
            <a:ext cx="1777197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笔算乘法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482043" y="2283636"/>
            <a:ext cx="1784227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解决问题</a:t>
            </a:r>
          </a:p>
        </p:txBody>
      </p:sp>
      <p:sp>
        <p:nvSpPr>
          <p:cNvPr id="9" name="圆角矩形 8">
            <a:hlinkClick r:id="rId3" action="ppaction://hlinksldjump"/>
          </p:cNvPr>
          <p:cNvSpPr/>
          <p:nvPr/>
        </p:nvSpPr>
        <p:spPr>
          <a:xfrm>
            <a:off x="3793101" y="3387444"/>
            <a:ext cx="1090422" cy="19212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不进位的笔算乘法</a:t>
            </a:r>
          </a:p>
        </p:txBody>
      </p:sp>
      <p:sp>
        <p:nvSpPr>
          <p:cNvPr id="10" name="圆角矩形 9">
            <a:hlinkClick r:id="rId4" action="ppaction://hlinksldjump"/>
          </p:cNvPr>
          <p:cNvSpPr/>
          <p:nvPr/>
        </p:nvSpPr>
        <p:spPr>
          <a:xfrm>
            <a:off x="5185899" y="3387444"/>
            <a:ext cx="1090422" cy="19212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进位笔算乘法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左大括号 10"/>
          <p:cNvSpPr/>
          <p:nvPr/>
        </p:nvSpPr>
        <p:spPr>
          <a:xfrm rot="5400000">
            <a:off x="5045748" y="2185014"/>
            <a:ext cx="288033" cy="1879936"/>
          </a:xfrm>
          <a:prstGeom prst="leftBrace">
            <a:avLst>
              <a:gd name="adj1" fmla="val 71227"/>
              <a:gd name="adj2" fmla="val 4968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左大括号 11"/>
          <p:cNvSpPr/>
          <p:nvPr/>
        </p:nvSpPr>
        <p:spPr>
          <a:xfrm rot="5400000">
            <a:off x="7550042" y="2079234"/>
            <a:ext cx="288033" cy="2103699"/>
          </a:xfrm>
          <a:prstGeom prst="leftBrace">
            <a:avLst>
              <a:gd name="adj1" fmla="val 71227"/>
              <a:gd name="adj2" fmla="val 4968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圆角矩形 12">
            <a:hlinkClick r:id="rId5" action="ppaction://hlinksldjump"/>
          </p:cNvPr>
          <p:cNvSpPr/>
          <p:nvPr/>
        </p:nvSpPr>
        <p:spPr>
          <a:xfrm>
            <a:off x="6373721" y="3314402"/>
            <a:ext cx="1087120" cy="233368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乘法两步计算解决问题</a:t>
            </a:r>
          </a:p>
        </p:txBody>
      </p:sp>
      <p:sp>
        <p:nvSpPr>
          <p:cNvPr id="14" name="圆角矩形 13">
            <a:hlinkClick r:id="rId6" action="ppaction://hlinksldjump"/>
          </p:cNvPr>
          <p:cNvSpPr/>
          <p:nvPr/>
        </p:nvSpPr>
        <p:spPr>
          <a:xfrm>
            <a:off x="8048477" y="3314402"/>
            <a:ext cx="1061112" cy="233368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除法两步计算解决问题</a:t>
            </a:r>
          </a:p>
        </p:txBody>
      </p:sp>
      <p:sp>
        <p:nvSpPr>
          <p:cNvPr id="15" name="圆角矩形 14">
            <a:hlinkClick r:id="rId7" action="ppaction://hlinksldjump"/>
          </p:cNvPr>
          <p:cNvSpPr/>
          <p:nvPr/>
        </p:nvSpPr>
        <p:spPr>
          <a:xfrm>
            <a:off x="2495602" y="2283636"/>
            <a:ext cx="1784227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口算乘法</a:t>
            </a:r>
          </a:p>
        </p:txBody>
      </p:sp>
      <p:sp>
        <p:nvSpPr>
          <p:cNvPr id="18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105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4"/>
          <p:cNvGrpSpPr/>
          <p:nvPr/>
        </p:nvGrpSpPr>
        <p:grpSpPr bwMode="auto">
          <a:xfrm>
            <a:off x="5504881" y="3132567"/>
            <a:ext cx="3010279" cy="2049215"/>
            <a:chOff x="2366021" y="1091503"/>
            <a:chExt cx="2965708" cy="1370376"/>
          </a:xfrm>
          <a:noFill/>
        </p:grpSpPr>
        <p:sp>
          <p:nvSpPr>
            <p:cNvPr id="7" name="云形标注 82"/>
            <p:cNvSpPr>
              <a:spLocks noChangeArrowheads="1"/>
            </p:cNvSpPr>
            <p:nvPr/>
          </p:nvSpPr>
          <p:spPr bwMode="auto">
            <a:xfrm>
              <a:off x="2366021" y="1091503"/>
              <a:ext cx="2965708" cy="1370376"/>
            </a:xfrm>
            <a:prstGeom prst="cloudCallout">
              <a:avLst>
                <a:gd name="adj1" fmla="val 74086"/>
                <a:gd name="adj2" fmla="val -2245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矩形 4"/>
            <p:cNvSpPr>
              <a:spLocks noChangeArrowheads="1"/>
            </p:cNvSpPr>
            <p:nvPr/>
          </p:nvSpPr>
          <p:spPr bwMode="auto">
            <a:xfrm>
              <a:off x="2646301" y="1322889"/>
              <a:ext cx="2654330" cy="9508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先把因数中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前面的数相乘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再在乘得的积的末尾添上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18" name="任意多边形: 形状 17">
            <a:hlinkClick r:id="rId3" action="ppaction://hlinkfile"/>
          </p:cNvPr>
          <p:cNvSpPr/>
          <p:nvPr/>
        </p:nvSpPr>
        <p:spPr>
          <a:xfrm>
            <a:off x="5142853" y="1340768"/>
            <a:ext cx="2028132" cy="578882"/>
          </a:xfrm>
          <a:custGeom>
            <a:avLst/>
            <a:gdLst>
              <a:gd name="connsiteX0" fmla="*/ 96482 w 2028132"/>
              <a:gd name="connsiteY0" fmla="*/ 0 h 578882"/>
              <a:gd name="connsiteX1" fmla="*/ 1931650 w 2028132"/>
              <a:gd name="connsiteY1" fmla="*/ 0 h 578882"/>
              <a:gd name="connsiteX2" fmla="*/ 2028132 w 2028132"/>
              <a:gd name="connsiteY2" fmla="*/ 96482 h 578882"/>
              <a:gd name="connsiteX3" fmla="*/ 2028132 w 2028132"/>
              <a:gd name="connsiteY3" fmla="*/ 482400 h 578882"/>
              <a:gd name="connsiteX4" fmla="*/ 1931650 w 2028132"/>
              <a:gd name="connsiteY4" fmla="*/ 578882 h 578882"/>
              <a:gd name="connsiteX5" fmla="*/ 96482 w 2028132"/>
              <a:gd name="connsiteY5" fmla="*/ 578882 h 578882"/>
              <a:gd name="connsiteX6" fmla="*/ 0 w 2028132"/>
              <a:gd name="connsiteY6" fmla="*/ 482400 h 578882"/>
              <a:gd name="connsiteX7" fmla="*/ 0 w 2028132"/>
              <a:gd name="connsiteY7" fmla="*/ 96482 h 578882"/>
              <a:gd name="connsiteX8" fmla="*/ 96482 w 2028132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32" h="578882">
                <a:moveTo>
                  <a:pt x="96482" y="0"/>
                </a:moveTo>
                <a:lnTo>
                  <a:pt x="1931650" y="0"/>
                </a:lnTo>
                <a:cubicBezTo>
                  <a:pt x="1984936" y="0"/>
                  <a:pt x="2028132" y="43196"/>
                  <a:pt x="2028132" y="96482"/>
                </a:cubicBezTo>
                <a:lnTo>
                  <a:pt x="2028132" y="482400"/>
                </a:lnTo>
                <a:cubicBezTo>
                  <a:pt x="2028132" y="535686"/>
                  <a:pt x="1984936" y="578882"/>
                  <a:pt x="1931650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口算乘法</a:t>
            </a:r>
          </a:p>
        </p:txBody>
      </p:sp>
      <p:sp>
        <p:nvSpPr>
          <p:cNvPr id="11" name="文本框 4"/>
          <p:cNvSpPr txBox="1"/>
          <p:nvPr/>
        </p:nvSpPr>
        <p:spPr>
          <a:xfrm>
            <a:off x="3213973" y="3280412"/>
            <a:ext cx="143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40×20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105224" y="4157175"/>
            <a:ext cx="1676454" cy="1046579"/>
            <a:chOff x="1652497" y="3092397"/>
            <a:chExt cx="1676454" cy="1046579"/>
          </a:xfrm>
          <a:noFill/>
        </p:grpSpPr>
        <p:sp>
          <p:nvSpPr>
            <p:cNvPr id="13" name="云形标注 12"/>
            <p:cNvSpPr/>
            <p:nvPr/>
          </p:nvSpPr>
          <p:spPr>
            <a:xfrm>
              <a:off x="1652497" y="3092397"/>
              <a:ext cx="1656184" cy="1046579"/>
            </a:xfrm>
            <a:prstGeom prst="cloudCallout">
              <a:avLst>
                <a:gd name="adj1" fmla="val -17585"/>
                <a:gd name="adj2" fmla="val -83974"/>
              </a:avLst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38"/>
            <p:cNvSpPr txBox="1"/>
            <p:nvPr/>
          </p:nvSpPr>
          <p:spPr>
            <a:xfrm>
              <a:off x="1890260" y="3384853"/>
              <a:ext cx="143869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4×2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8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文本框 39"/>
          <p:cNvSpPr txBox="1"/>
          <p:nvPr/>
        </p:nvSpPr>
        <p:spPr>
          <a:xfrm>
            <a:off x="4440553" y="3280411"/>
            <a:ext cx="143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3567418" y="2241766"/>
            <a:ext cx="5090373" cy="325170"/>
          </a:xfrm>
          <a:custGeom>
            <a:avLst/>
            <a:gdLst/>
            <a:ahLst/>
            <a:cxnLst/>
            <a:rect l="l" t="t" r="r" b="b"/>
            <a:pathLst>
              <a:path w="5090373" h="325170">
                <a:moveTo>
                  <a:pt x="5044757" y="227602"/>
                </a:moveTo>
                <a:cubicBezTo>
                  <a:pt x="5041385" y="227792"/>
                  <a:pt x="5038105" y="229072"/>
                  <a:pt x="5034919" y="231441"/>
                </a:cubicBezTo>
                <a:cubicBezTo>
                  <a:pt x="5028545" y="236181"/>
                  <a:pt x="5025357" y="242498"/>
                  <a:pt x="5025357" y="250392"/>
                </a:cubicBezTo>
                <a:cubicBezTo>
                  <a:pt x="5025357" y="258286"/>
                  <a:pt x="5028906" y="264212"/>
                  <a:pt x="5036005" y="268170"/>
                </a:cubicBezTo>
                <a:cubicBezTo>
                  <a:pt x="5043103" y="272128"/>
                  <a:pt x="5050051" y="271927"/>
                  <a:pt x="5056848" y="267568"/>
                </a:cubicBezTo>
                <a:cubicBezTo>
                  <a:pt x="5063645" y="263194"/>
                  <a:pt x="5066840" y="256884"/>
                  <a:pt x="5066431" y="248639"/>
                </a:cubicBezTo>
                <a:cubicBezTo>
                  <a:pt x="5066023" y="240393"/>
                  <a:pt x="5062261" y="234281"/>
                  <a:pt x="5055149" y="230301"/>
                </a:cubicBezTo>
                <a:cubicBezTo>
                  <a:pt x="5051593" y="228311"/>
                  <a:pt x="5048129" y="227412"/>
                  <a:pt x="5044757" y="227602"/>
                </a:cubicBezTo>
                <a:close/>
                <a:moveTo>
                  <a:pt x="426436" y="219901"/>
                </a:moveTo>
                <a:cubicBezTo>
                  <a:pt x="429302" y="219718"/>
                  <a:pt x="434435" y="224536"/>
                  <a:pt x="441835" y="234356"/>
                </a:cubicBezTo>
                <a:cubicBezTo>
                  <a:pt x="448661" y="243734"/>
                  <a:pt x="457229" y="252507"/>
                  <a:pt x="467540" y="260674"/>
                </a:cubicBezTo>
                <a:cubicBezTo>
                  <a:pt x="477850" y="268841"/>
                  <a:pt x="493148" y="273354"/>
                  <a:pt x="513432" y="274214"/>
                </a:cubicBezTo>
                <a:cubicBezTo>
                  <a:pt x="533716" y="275075"/>
                  <a:pt x="548006" y="274566"/>
                  <a:pt x="556302" y="272687"/>
                </a:cubicBezTo>
                <a:cubicBezTo>
                  <a:pt x="564598" y="270809"/>
                  <a:pt x="567000" y="266596"/>
                  <a:pt x="563508" y="260050"/>
                </a:cubicBezTo>
                <a:cubicBezTo>
                  <a:pt x="560016" y="253504"/>
                  <a:pt x="556639" y="245663"/>
                  <a:pt x="553376" y="236528"/>
                </a:cubicBezTo>
                <a:cubicBezTo>
                  <a:pt x="550114" y="227394"/>
                  <a:pt x="553509" y="227272"/>
                  <a:pt x="563562" y="236163"/>
                </a:cubicBezTo>
                <a:cubicBezTo>
                  <a:pt x="573614" y="245054"/>
                  <a:pt x="584215" y="253045"/>
                  <a:pt x="595365" y="260136"/>
                </a:cubicBezTo>
                <a:cubicBezTo>
                  <a:pt x="606514" y="267227"/>
                  <a:pt x="611010" y="273713"/>
                  <a:pt x="608852" y="279592"/>
                </a:cubicBezTo>
                <a:cubicBezTo>
                  <a:pt x="606693" y="285472"/>
                  <a:pt x="598713" y="290552"/>
                  <a:pt x="584911" y="294832"/>
                </a:cubicBezTo>
                <a:cubicBezTo>
                  <a:pt x="571108" y="299113"/>
                  <a:pt x="551276" y="301479"/>
                  <a:pt x="525413" y="301931"/>
                </a:cubicBezTo>
                <a:cubicBezTo>
                  <a:pt x="499550" y="302382"/>
                  <a:pt x="478832" y="297657"/>
                  <a:pt x="463259" y="287755"/>
                </a:cubicBezTo>
                <a:cubicBezTo>
                  <a:pt x="447685" y="277853"/>
                  <a:pt x="436851" y="265549"/>
                  <a:pt x="430757" y="250844"/>
                </a:cubicBezTo>
                <a:cubicBezTo>
                  <a:pt x="424662" y="236138"/>
                  <a:pt x="422518" y="226440"/>
                  <a:pt x="424325" y="221751"/>
                </a:cubicBezTo>
                <a:cubicBezTo>
                  <a:pt x="424777" y="220579"/>
                  <a:pt x="425481" y="219962"/>
                  <a:pt x="426436" y="219901"/>
                </a:cubicBezTo>
                <a:close/>
                <a:moveTo>
                  <a:pt x="2952248" y="212179"/>
                </a:moveTo>
                <a:lnTo>
                  <a:pt x="2928178" y="217191"/>
                </a:lnTo>
                <a:cubicBezTo>
                  <a:pt x="2922743" y="229394"/>
                  <a:pt x="2920180" y="236009"/>
                  <a:pt x="2920488" y="237034"/>
                </a:cubicBezTo>
                <a:cubicBezTo>
                  <a:pt x="2920796" y="238059"/>
                  <a:pt x="2922198" y="238930"/>
                  <a:pt x="2924694" y="239647"/>
                </a:cubicBezTo>
                <a:cubicBezTo>
                  <a:pt x="2927189" y="240364"/>
                  <a:pt x="2931412" y="241956"/>
                  <a:pt x="2937363" y="244423"/>
                </a:cubicBezTo>
                <a:cubicBezTo>
                  <a:pt x="2942841" y="237769"/>
                  <a:pt x="2947803" y="227021"/>
                  <a:pt x="2952248" y="212179"/>
                </a:cubicBezTo>
                <a:close/>
                <a:moveTo>
                  <a:pt x="1523498" y="212179"/>
                </a:moveTo>
                <a:lnTo>
                  <a:pt x="1499428" y="217191"/>
                </a:lnTo>
                <a:cubicBezTo>
                  <a:pt x="1493993" y="229394"/>
                  <a:pt x="1491430" y="236009"/>
                  <a:pt x="1491738" y="237034"/>
                </a:cubicBezTo>
                <a:cubicBezTo>
                  <a:pt x="1492047" y="238059"/>
                  <a:pt x="1493449" y="238930"/>
                  <a:pt x="1495944" y="239647"/>
                </a:cubicBezTo>
                <a:cubicBezTo>
                  <a:pt x="1498439" y="240364"/>
                  <a:pt x="1502662" y="241956"/>
                  <a:pt x="1508613" y="244423"/>
                </a:cubicBezTo>
                <a:cubicBezTo>
                  <a:pt x="1514091" y="237769"/>
                  <a:pt x="1519053" y="227021"/>
                  <a:pt x="1523498" y="212179"/>
                </a:cubicBezTo>
                <a:close/>
                <a:moveTo>
                  <a:pt x="582921" y="207737"/>
                </a:moveTo>
                <a:cubicBezTo>
                  <a:pt x="589675" y="207013"/>
                  <a:pt x="598566" y="207117"/>
                  <a:pt x="609594" y="208049"/>
                </a:cubicBezTo>
                <a:cubicBezTo>
                  <a:pt x="622729" y="209053"/>
                  <a:pt x="632502" y="213337"/>
                  <a:pt x="638912" y="220901"/>
                </a:cubicBezTo>
                <a:cubicBezTo>
                  <a:pt x="645322" y="228466"/>
                  <a:pt x="647086" y="235654"/>
                  <a:pt x="644204" y="242465"/>
                </a:cubicBezTo>
                <a:cubicBezTo>
                  <a:pt x="641321" y="249277"/>
                  <a:pt x="635342" y="251034"/>
                  <a:pt x="626264" y="247735"/>
                </a:cubicBezTo>
                <a:cubicBezTo>
                  <a:pt x="617187" y="244437"/>
                  <a:pt x="606005" y="237127"/>
                  <a:pt x="592719" y="225806"/>
                </a:cubicBezTo>
                <a:cubicBezTo>
                  <a:pt x="579433" y="214484"/>
                  <a:pt x="576167" y="208461"/>
                  <a:pt x="582921" y="207737"/>
                </a:cubicBezTo>
                <a:close/>
                <a:moveTo>
                  <a:pt x="407588" y="206409"/>
                </a:moveTo>
                <a:cubicBezTo>
                  <a:pt x="409486" y="206885"/>
                  <a:pt x="410946" y="209992"/>
                  <a:pt x="411968" y="215728"/>
                </a:cubicBezTo>
                <a:cubicBezTo>
                  <a:pt x="414011" y="227200"/>
                  <a:pt x="413108" y="237525"/>
                  <a:pt x="409257" y="246703"/>
                </a:cubicBezTo>
                <a:cubicBezTo>
                  <a:pt x="405407" y="255881"/>
                  <a:pt x="399327" y="263893"/>
                  <a:pt x="391017" y="270741"/>
                </a:cubicBezTo>
                <a:cubicBezTo>
                  <a:pt x="382706" y="277588"/>
                  <a:pt x="376956" y="278165"/>
                  <a:pt x="373765" y="272472"/>
                </a:cubicBezTo>
                <a:cubicBezTo>
                  <a:pt x="370575" y="266779"/>
                  <a:pt x="369678" y="261445"/>
                  <a:pt x="371076" y="256468"/>
                </a:cubicBezTo>
                <a:cubicBezTo>
                  <a:pt x="372475" y="251492"/>
                  <a:pt x="376594" y="245097"/>
                  <a:pt x="383434" y="237281"/>
                </a:cubicBezTo>
                <a:cubicBezTo>
                  <a:pt x="389314" y="230570"/>
                  <a:pt x="395028" y="222432"/>
                  <a:pt x="400578" y="212867"/>
                </a:cubicBezTo>
                <a:cubicBezTo>
                  <a:pt x="403353" y="208085"/>
                  <a:pt x="405689" y="205932"/>
                  <a:pt x="407588" y="206409"/>
                </a:cubicBezTo>
                <a:close/>
                <a:moveTo>
                  <a:pt x="5047239" y="204682"/>
                </a:moveTo>
                <a:cubicBezTo>
                  <a:pt x="5052759" y="204804"/>
                  <a:pt x="5058405" y="206077"/>
                  <a:pt x="5064173" y="208500"/>
                </a:cubicBezTo>
                <a:cubicBezTo>
                  <a:pt x="5075709" y="213347"/>
                  <a:pt x="5083370" y="221027"/>
                  <a:pt x="5087156" y="231538"/>
                </a:cubicBezTo>
                <a:cubicBezTo>
                  <a:pt x="5090942" y="242049"/>
                  <a:pt x="5091387" y="252446"/>
                  <a:pt x="5088489" y="262728"/>
                </a:cubicBezTo>
                <a:cubicBezTo>
                  <a:pt x="5085593" y="273010"/>
                  <a:pt x="5080173" y="280879"/>
                  <a:pt x="5072228" y="286336"/>
                </a:cubicBezTo>
                <a:cubicBezTo>
                  <a:pt x="5064283" y="291792"/>
                  <a:pt x="5054844" y="294520"/>
                  <a:pt x="5043910" y="294520"/>
                </a:cubicBezTo>
                <a:cubicBezTo>
                  <a:pt x="5032975" y="294520"/>
                  <a:pt x="5023073" y="290082"/>
                  <a:pt x="5014204" y="281205"/>
                </a:cubicBezTo>
                <a:cubicBezTo>
                  <a:pt x="5005335" y="272329"/>
                  <a:pt x="5000899" y="262785"/>
                  <a:pt x="5000899" y="252575"/>
                </a:cubicBezTo>
                <a:cubicBezTo>
                  <a:pt x="5000899" y="242365"/>
                  <a:pt x="5003287" y="233435"/>
                  <a:pt x="5008063" y="225784"/>
                </a:cubicBezTo>
                <a:cubicBezTo>
                  <a:pt x="5012838" y="218133"/>
                  <a:pt x="5020499" y="212129"/>
                  <a:pt x="5031047" y="207769"/>
                </a:cubicBezTo>
                <a:cubicBezTo>
                  <a:pt x="5036320" y="205589"/>
                  <a:pt x="5041717" y="204560"/>
                  <a:pt x="5047239" y="204682"/>
                </a:cubicBezTo>
                <a:close/>
                <a:moveTo>
                  <a:pt x="483016" y="193432"/>
                </a:moveTo>
                <a:cubicBezTo>
                  <a:pt x="489763" y="192321"/>
                  <a:pt x="498973" y="195609"/>
                  <a:pt x="510646" y="203295"/>
                </a:cubicBezTo>
                <a:cubicBezTo>
                  <a:pt x="522491" y="209447"/>
                  <a:pt x="525625" y="218764"/>
                  <a:pt x="520046" y="231248"/>
                </a:cubicBezTo>
                <a:cubicBezTo>
                  <a:pt x="514468" y="243731"/>
                  <a:pt x="505215" y="240827"/>
                  <a:pt x="492287" y="222536"/>
                </a:cubicBezTo>
                <a:cubicBezTo>
                  <a:pt x="479359" y="204245"/>
                  <a:pt x="476269" y="194544"/>
                  <a:pt x="483016" y="193432"/>
                </a:cubicBezTo>
                <a:close/>
                <a:moveTo>
                  <a:pt x="4084641" y="183701"/>
                </a:moveTo>
                <a:lnTo>
                  <a:pt x="4026035" y="190324"/>
                </a:lnTo>
                <a:cubicBezTo>
                  <a:pt x="4024701" y="192393"/>
                  <a:pt x="4023420" y="194033"/>
                  <a:pt x="4022192" y="195245"/>
                </a:cubicBezTo>
                <a:lnTo>
                  <a:pt x="4020761" y="196198"/>
                </a:lnTo>
                <a:lnTo>
                  <a:pt x="4027949" y="198036"/>
                </a:lnTo>
                <a:cubicBezTo>
                  <a:pt x="4033872" y="200323"/>
                  <a:pt x="4036360" y="202772"/>
                  <a:pt x="4035413" y="205381"/>
                </a:cubicBezTo>
                <a:cubicBezTo>
                  <a:pt x="4034467" y="207991"/>
                  <a:pt x="4033593" y="210652"/>
                  <a:pt x="4032789" y="213362"/>
                </a:cubicBezTo>
                <a:cubicBezTo>
                  <a:pt x="4046327" y="212573"/>
                  <a:pt x="4064718" y="210515"/>
                  <a:pt x="4087963" y="207188"/>
                </a:cubicBezTo>
                <a:cubicBezTo>
                  <a:pt x="4087963" y="200506"/>
                  <a:pt x="4086841" y="194465"/>
                  <a:pt x="4084597" y="189066"/>
                </a:cubicBezTo>
                <a:close/>
                <a:moveTo>
                  <a:pt x="4095320" y="182495"/>
                </a:moveTo>
                <a:lnTo>
                  <a:pt x="4087636" y="183363"/>
                </a:lnTo>
                <a:lnTo>
                  <a:pt x="4091512" y="183140"/>
                </a:lnTo>
                <a:lnTo>
                  <a:pt x="4098102" y="185120"/>
                </a:lnTo>
                <a:close/>
                <a:moveTo>
                  <a:pt x="3363324" y="156487"/>
                </a:moveTo>
                <a:cubicBezTo>
                  <a:pt x="3365643" y="156798"/>
                  <a:pt x="3368447" y="157433"/>
                  <a:pt x="3371738" y="158392"/>
                </a:cubicBezTo>
                <a:cubicBezTo>
                  <a:pt x="3384903" y="162228"/>
                  <a:pt x="3394378" y="168040"/>
                  <a:pt x="3400164" y="175826"/>
                </a:cubicBezTo>
                <a:cubicBezTo>
                  <a:pt x="3405951" y="183613"/>
                  <a:pt x="3407378" y="193192"/>
                  <a:pt x="3404445" y="204564"/>
                </a:cubicBezTo>
                <a:cubicBezTo>
                  <a:pt x="3401512" y="215936"/>
                  <a:pt x="3392267" y="213254"/>
                  <a:pt x="3376707" y="196519"/>
                </a:cubicBezTo>
                <a:cubicBezTo>
                  <a:pt x="3365020" y="180329"/>
                  <a:pt x="3357979" y="168968"/>
                  <a:pt x="3355584" y="162436"/>
                </a:cubicBezTo>
                <a:cubicBezTo>
                  <a:pt x="3353788" y="157537"/>
                  <a:pt x="3356368" y="155554"/>
                  <a:pt x="3363324" y="156487"/>
                </a:cubicBezTo>
                <a:close/>
                <a:moveTo>
                  <a:pt x="4717359" y="156443"/>
                </a:moveTo>
                <a:cubicBezTo>
                  <a:pt x="4719924" y="157155"/>
                  <a:pt x="4715784" y="169968"/>
                  <a:pt x="4704940" y="194884"/>
                </a:cubicBezTo>
                <a:cubicBezTo>
                  <a:pt x="4692507" y="223292"/>
                  <a:pt x="4684949" y="245201"/>
                  <a:pt x="4682268" y="260609"/>
                </a:cubicBezTo>
                <a:cubicBezTo>
                  <a:pt x="4679586" y="276018"/>
                  <a:pt x="4674033" y="279800"/>
                  <a:pt x="4665608" y="271956"/>
                </a:cubicBezTo>
                <a:cubicBezTo>
                  <a:pt x="4657183" y="264112"/>
                  <a:pt x="4651322" y="255321"/>
                  <a:pt x="4648023" y="245584"/>
                </a:cubicBezTo>
                <a:cubicBezTo>
                  <a:pt x="4644725" y="235847"/>
                  <a:pt x="4645973" y="229968"/>
                  <a:pt x="4651766" y="227946"/>
                </a:cubicBezTo>
                <a:cubicBezTo>
                  <a:pt x="4657560" y="225924"/>
                  <a:pt x="4663719" y="220991"/>
                  <a:pt x="4670244" y="213147"/>
                </a:cubicBezTo>
                <a:cubicBezTo>
                  <a:pt x="4676769" y="205303"/>
                  <a:pt x="4688520" y="190331"/>
                  <a:pt x="4705499" y="168233"/>
                </a:cubicBezTo>
                <a:cubicBezTo>
                  <a:pt x="4711866" y="159946"/>
                  <a:pt x="4715819" y="156016"/>
                  <a:pt x="4717359" y="156443"/>
                </a:cubicBezTo>
                <a:close/>
                <a:moveTo>
                  <a:pt x="3287192" y="129160"/>
                </a:moveTo>
                <a:cubicBezTo>
                  <a:pt x="3282266" y="129597"/>
                  <a:pt x="3269729" y="131823"/>
                  <a:pt x="3249581" y="135839"/>
                </a:cubicBezTo>
                <a:lnTo>
                  <a:pt x="3250764" y="174235"/>
                </a:lnTo>
                <a:cubicBezTo>
                  <a:pt x="3258694" y="173489"/>
                  <a:pt x="3265295" y="171725"/>
                  <a:pt x="3270565" y="168943"/>
                </a:cubicBezTo>
                <a:cubicBezTo>
                  <a:pt x="3275835" y="166161"/>
                  <a:pt x="3281528" y="167778"/>
                  <a:pt x="3287644" y="173794"/>
                </a:cubicBezTo>
                <a:cubicBezTo>
                  <a:pt x="3293760" y="179809"/>
                  <a:pt x="3292003" y="184785"/>
                  <a:pt x="3282374" y="188722"/>
                </a:cubicBezTo>
                <a:cubicBezTo>
                  <a:pt x="3272744" y="192658"/>
                  <a:pt x="3262265" y="194626"/>
                  <a:pt x="3250937" y="194626"/>
                </a:cubicBezTo>
                <a:lnTo>
                  <a:pt x="3252098" y="229559"/>
                </a:lnTo>
                <a:cubicBezTo>
                  <a:pt x="3256629" y="229688"/>
                  <a:pt x="3263384" y="227921"/>
                  <a:pt x="3272361" y="224257"/>
                </a:cubicBezTo>
                <a:cubicBezTo>
                  <a:pt x="3281338" y="220593"/>
                  <a:pt x="3287357" y="220786"/>
                  <a:pt x="3290419" y="224838"/>
                </a:cubicBezTo>
                <a:cubicBezTo>
                  <a:pt x="3293480" y="228889"/>
                  <a:pt x="3295735" y="228631"/>
                  <a:pt x="3297184" y="224063"/>
                </a:cubicBezTo>
                <a:cubicBezTo>
                  <a:pt x="3298632" y="219496"/>
                  <a:pt x="3299582" y="203980"/>
                  <a:pt x="3300034" y="177515"/>
                </a:cubicBezTo>
                <a:cubicBezTo>
                  <a:pt x="3300486" y="151050"/>
                  <a:pt x="3299690" y="136265"/>
                  <a:pt x="3297646" y="133161"/>
                </a:cubicBezTo>
                <a:cubicBezTo>
                  <a:pt x="3295603" y="130056"/>
                  <a:pt x="3292118" y="128722"/>
                  <a:pt x="3287192" y="129160"/>
                </a:cubicBezTo>
                <a:close/>
                <a:moveTo>
                  <a:pt x="149729" y="129006"/>
                </a:moveTo>
                <a:cubicBezTo>
                  <a:pt x="147746" y="128442"/>
                  <a:pt x="144932" y="128496"/>
                  <a:pt x="141286" y="129170"/>
                </a:cubicBezTo>
                <a:cubicBezTo>
                  <a:pt x="133994" y="130518"/>
                  <a:pt x="120790" y="133179"/>
                  <a:pt x="101675" y="137151"/>
                </a:cubicBezTo>
                <a:cubicBezTo>
                  <a:pt x="102492" y="146156"/>
                  <a:pt x="103682" y="155815"/>
                  <a:pt x="105245" y="166125"/>
                </a:cubicBezTo>
                <a:cubicBezTo>
                  <a:pt x="122669" y="164433"/>
                  <a:pt x="138142" y="162390"/>
                  <a:pt x="151665" y="159995"/>
                </a:cubicBezTo>
                <a:cubicBezTo>
                  <a:pt x="153314" y="145310"/>
                  <a:pt x="153819" y="136165"/>
                  <a:pt x="153181" y="132558"/>
                </a:cubicBezTo>
                <a:cubicBezTo>
                  <a:pt x="152862" y="130755"/>
                  <a:pt x="151711" y="129571"/>
                  <a:pt x="149729" y="129006"/>
                </a:cubicBezTo>
                <a:close/>
                <a:moveTo>
                  <a:pt x="4656179" y="108975"/>
                </a:moveTo>
                <a:cubicBezTo>
                  <a:pt x="4658586" y="109106"/>
                  <a:pt x="4661496" y="109592"/>
                  <a:pt x="4664909" y="110435"/>
                </a:cubicBezTo>
                <a:cubicBezTo>
                  <a:pt x="4678561" y="113805"/>
                  <a:pt x="4687359" y="119039"/>
                  <a:pt x="4691302" y="126137"/>
                </a:cubicBezTo>
                <a:cubicBezTo>
                  <a:pt x="4695246" y="133236"/>
                  <a:pt x="4695156" y="140578"/>
                  <a:pt x="4691033" y="148164"/>
                </a:cubicBezTo>
                <a:cubicBezTo>
                  <a:pt x="4686911" y="155750"/>
                  <a:pt x="4677034" y="153162"/>
                  <a:pt x="4661403" y="140399"/>
                </a:cubicBezTo>
                <a:cubicBezTo>
                  <a:pt x="4654979" y="133085"/>
                  <a:pt x="4650544" y="125420"/>
                  <a:pt x="4648099" y="117404"/>
                </a:cubicBezTo>
                <a:cubicBezTo>
                  <a:pt x="4646265" y="111392"/>
                  <a:pt x="4648959" y="108582"/>
                  <a:pt x="4656179" y="108975"/>
                </a:cubicBezTo>
                <a:close/>
                <a:moveTo>
                  <a:pt x="3744109" y="101960"/>
                </a:moveTo>
                <a:cubicBezTo>
                  <a:pt x="3738986" y="101881"/>
                  <a:pt x="3732488" y="102404"/>
                  <a:pt x="3724615" y="103530"/>
                </a:cubicBezTo>
                <a:cubicBezTo>
                  <a:pt x="3708870" y="105782"/>
                  <a:pt x="3680146" y="109883"/>
                  <a:pt x="3638445" y="115834"/>
                </a:cubicBezTo>
                <a:cubicBezTo>
                  <a:pt x="3640209" y="144801"/>
                  <a:pt x="3642367" y="177762"/>
                  <a:pt x="3644919" y="214717"/>
                </a:cubicBezTo>
                <a:cubicBezTo>
                  <a:pt x="3667649" y="212121"/>
                  <a:pt x="3702919" y="208214"/>
                  <a:pt x="3750729" y="202994"/>
                </a:cubicBezTo>
                <a:cubicBezTo>
                  <a:pt x="3754056" y="184767"/>
                  <a:pt x="3756845" y="164354"/>
                  <a:pt x="3759096" y="141754"/>
                </a:cubicBezTo>
                <a:cubicBezTo>
                  <a:pt x="3761348" y="119154"/>
                  <a:pt x="3760100" y="106570"/>
                  <a:pt x="3755353" y="104003"/>
                </a:cubicBezTo>
                <a:cubicBezTo>
                  <a:pt x="3752980" y="102720"/>
                  <a:pt x="3749232" y="102039"/>
                  <a:pt x="3744109" y="101960"/>
                </a:cubicBezTo>
                <a:close/>
                <a:moveTo>
                  <a:pt x="2210878" y="101508"/>
                </a:moveTo>
                <a:lnTo>
                  <a:pt x="2184055" y="106283"/>
                </a:lnTo>
                <a:cubicBezTo>
                  <a:pt x="2184958" y="110686"/>
                  <a:pt x="2186091" y="116236"/>
                  <a:pt x="2187453" y="122932"/>
                </a:cubicBezTo>
                <a:cubicBezTo>
                  <a:pt x="2191239" y="122947"/>
                  <a:pt x="2199047" y="121843"/>
                  <a:pt x="2210878" y="119620"/>
                </a:cubicBezTo>
                <a:close/>
                <a:moveTo>
                  <a:pt x="782128" y="101508"/>
                </a:moveTo>
                <a:lnTo>
                  <a:pt x="755305" y="106283"/>
                </a:lnTo>
                <a:cubicBezTo>
                  <a:pt x="756208" y="110686"/>
                  <a:pt x="757341" y="116236"/>
                  <a:pt x="758703" y="122932"/>
                </a:cubicBezTo>
                <a:cubicBezTo>
                  <a:pt x="762489" y="122947"/>
                  <a:pt x="770297" y="121843"/>
                  <a:pt x="782128" y="119620"/>
                </a:cubicBezTo>
                <a:close/>
                <a:moveTo>
                  <a:pt x="157053" y="101132"/>
                </a:moveTo>
                <a:cubicBezTo>
                  <a:pt x="160140" y="100924"/>
                  <a:pt x="163531" y="101544"/>
                  <a:pt x="167227" y="102992"/>
                </a:cubicBezTo>
                <a:cubicBezTo>
                  <a:pt x="174620" y="105889"/>
                  <a:pt x="181288" y="110030"/>
                  <a:pt x="187232" y="115415"/>
                </a:cubicBezTo>
                <a:cubicBezTo>
                  <a:pt x="193176" y="120799"/>
                  <a:pt x="193560" y="126073"/>
                  <a:pt x="188383" y="131235"/>
                </a:cubicBezTo>
                <a:cubicBezTo>
                  <a:pt x="183206" y="136398"/>
                  <a:pt x="177699" y="146214"/>
                  <a:pt x="171863" y="160683"/>
                </a:cubicBezTo>
                <a:cubicBezTo>
                  <a:pt x="179951" y="173159"/>
                  <a:pt x="179097" y="179687"/>
                  <a:pt x="169303" y="180268"/>
                </a:cubicBezTo>
                <a:cubicBezTo>
                  <a:pt x="159509" y="180849"/>
                  <a:pt x="138515" y="182832"/>
                  <a:pt x="106321" y="186216"/>
                </a:cubicBezTo>
                <a:cubicBezTo>
                  <a:pt x="102105" y="199022"/>
                  <a:pt x="97563" y="200872"/>
                  <a:pt x="92694" y="191765"/>
                </a:cubicBezTo>
                <a:cubicBezTo>
                  <a:pt x="87826" y="182659"/>
                  <a:pt x="83839" y="171453"/>
                  <a:pt x="80734" y="158145"/>
                </a:cubicBezTo>
                <a:cubicBezTo>
                  <a:pt x="77630" y="144837"/>
                  <a:pt x="74016" y="134523"/>
                  <a:pt x="69893" y="127202"/>
                </a:cubicBezTo>
                <a:cubicBezTo>
                  <a:pt x="65770" y="119882"/>
                  <a:pt x="66885" y="116221"/>
                  <a:pt x="73238" y="116221"/>
                </a:cubicBezTo>
                <a:cubicBezTo>
                  <a:pt x="78157" y="116221"/>
                  <a:pt x="83215" y="116666"/>
                  <a:pt x="88414" y="117555"/>
                </a:cubicBezTo>
                <a:cubicBezTo>
                  <a:pt x="93612" y="118444"/>
                  <a:pt x="103722" y="117379"/>
                  <a:pt x="118743" y="114361"/>
                </a:cubicBezTo>
                <a:cubicBezTo>
                  <a:pt x="133764" y="111342"/>
                  <a:pt x="143752" y="107968"/>
                  <a:pt x="148707" y="104240"/>
                </a:cubicBezTo>
                <a:cubicBezTo>
                  <a:pt x="151184" y="102376"/>
                  <a:pt x="153966" y="101340"/>
                  <a:pt x="157053" y="101132"/>
                </a:cubicBezTo>
                <a:close/>
                <a:moveTo>
                  <a:pt x="4085570" y="96090"/>
                </a:moveTo>
                <a:cubicBezTo>
                  <a:pt x="4081336" y="96325"/>
                  <a:pt x="4075609" y="97005"/>
                  <a:pt x="4068389" y="98131"/>
                </a:cubicBezTo>
                <a:cubicBezTo>
                  <a:pt x="4053948" y="100382"/>
                  <a:pt x="4038031" y="102691"/>
                  <a:pt x="4020636" y="105057"/>
                </a:cubicBezTo>
                <a:cubicBezTo>
                  <a:pt x="4020636" y="111539"/>
                  <a:pt x="4020822" y="115246"/>
                  <a:pt x="4021195" y="116178"/>
                </a:cubicBezTo>
                <a:cubicBezTo>
                  <a:pt x="4030703" y="115389"/>
                  <a:pt x="4041042" y="112944"/>
                  <a:pt x="4052213" y="108843"/>
                </a:cubicBezTo>
                <a:cubicBezTo>
                  <a:pt x="4063384" y="104742"/>
                  <a:pt x="4071938" y="106068"/>
                  <a:pt x="4077875" y="112823"/>
                </a:cubicBezTo>
                <a:cubicBezTo>
                  <a:pt x="4083812" y="119577"/>
                  <a:pt x="4079427" y="124549"/>
                  <a:pt x="4064721" y="127740"/>
                </a:cubicBezTo>
                <a:cubicBezTo>
                  <a:pt x="4050016" y="130931"/>
                  <a:pt x="4036224" y="132892"/>
                  <a:pt x="4023346" y="133623"/>
                </a:cubicBezTo>
                <a:cubicBezTo>
                  <a:pt x="4024249" y="137352"/>
                  <a:pt x="4024701" y="140535"/>
                  <a:pt x="4024701" y="143174"/>
                </a:cubicBezTo>
                <a:cubicBezTo>
                  <a:pt x="4035485" y="140808"/>
                  <a:pt x="4046015" y="138194"/>
                  <a:pt x="4056289" y="135333"/>
                </a:cubicBezTo>
                <a:cubicBezTo>
                  <a:pt x="4066564" y="132472"/>
                  <a:pt x="4074667" y="134154"/>
                  <a:pt x="4080596" y="140377"/>
                </a:cubicBezTo>
                <a:cubicBezTo>
                  <a:pt x="4086526" y="146601"/>
                  <a:pt x="4083080" y="151348"/>
                  <a:pt x="4070260" y="154617"/>
                </a:cubicBezTo>
                <a:cubicBezTo>
                  <a:pt x="4057440" y="157887"/>
                  <a:pt x="4042698" y="159909"/>
                  <a:pt x="4026035" y="160683"/>
                </a:cubicBezTo>
                <a:lnTo>
                  <a:pt x="4027046" y="174235"/>
                </a:lnTo>
                <a:cubicBezTo>
                  <a:pt x="4028064" y="173460"/>
                  <a:pt x="4036848" y="171696"/>
                  <a:pt x="4053396" y="168943"/>
                </a:cubicBezTo>
                <a:cubicBezTo>
                  <a:pt x="4069945" y="166190"/>
                  <a:pt x="4080148" y="164813"/>
                  <a:pt x="4084005" y="164813"/>
                </a:cubicBezTo>
                <a:cubicBezTo>
                  <a:pt x="4088767" y="164813"/>
                  <a:pt x="4092445" y="164799"/>
                  <a:pt x="4095040" y="164770"/>
                </a:cubicBezTo>
                <a:cubicBezTo>
                  <a:pt x="4097521" y="140463"/>
                  <a:pt x="4098557" y="123373"/>
                  <a:pt x="4098148" y="113500"/>
                </a:cubicBezTo>
                <a:cubicBezTo>
                  <a:pt x="4097740" y="103627"/>
                  <a:pt x="4096288" y="98034"/>
                  <a:pt x="4093792" y="96722"/>
                </a:cubicBezTo>
                <a:cubicBezTo>
                  <a:pt x="4092545" y="96066"/>
                  <a:pt x="4089804" y="95855"/>
                  <a:pt x="4085570" y="96090"/>
                </a:cubicBezTo>
                <a:close/>
                <a:moveTo>
                  <a:pt x="2247693" y="95431"/>
                </a:moveTo>
                <a:cubicBezTo>
                  <a:pt x="2246137" y="95883"/>
                  <a:pt x="2241122" y="96812"/>
                  <a:pt x="2232646" y="98217"/>
                </a:cubicBezTo>
                <a:lnTo>
                  <a:pt x="2232646" y="116178"/>
                </a:lnTo>
                <a:lnTo>
                  <a:pt x="2247790" y="114070"/>
                </a:lnTo>
                <a:cubicBezTo>
                  <a:pt x="2249281" y="108105"/>
                  <a:pt x="2250027" y="102985"/>
                  <a:pt x="2250027" y="98712"/>
                </a:cubicBezTo>
                <a:cubicBezTo>
                  <a:pt x="2250027" y="96073"/>
                  <a:pt x="2249249" y="94980"/>
                  <a:pt x="2247693" y="95431"/>
                </a:cubicBezTo>
                <a:close/>
                <a:moveTo>
                  <a:pt x="818943" y="95431"/>
                </a:moveTo>
                <a:cubicBezTo>
                  <a:pt x="817387" y="95883"/>
                  <a:pt x="812371" y="96812"/>
                  <a:pt x="803896" y="98217"/>
                </a:cubicBezTo>
                <a:lnTo>
                  <a:pt x="803896" y="116178"/>
                </a:lnTo>
                <a:lnTo>
                  <a:pt x="819040" y="114070"/>
                </a:lnTo>
                <a:cubicBezTo>
                  <a:pt x="820531" y="108105"/>
                  <a:pt x="821277" y="102985"/>
                  <a:pt x="821277" y="98712"/>
                </a:cubicBezTo>
                <a:cubicBezTo>
                  <a:pt x="821277" y="96073"/>
                  <a:pt x="820499" y="94980"/>
                  <a:pt x="818943" y="95431"/>
                </a:cubicBezTo>
                <a:close/>
                <a:moveTo>
                  <a:pt x="1897602" y="94754"/>
                </a:moveTo>
                <a:lnTo>
                  <a:pt x="1857638" y="101966"/>
                </a:lnTo>
                <a:lnTo>
                  <a:pt x="1865971" y="104079"/>
                </a:lnTo>
                <a:cubicBezTo>
                  <a:pt x="1879974" y="108603"/>
                  <a:pt x="1886054" y="113303"/>
                  <a:pt x="1884212" y="118179"/>
                </a:cubicBezTo>
                <a:cubicBezTo>
                  <a:pt x="1882369" y="123054"/>
                  <a:pt x="1881017" y="129127"/>
                  <a:pt x="1880157" y="136398"/>
                </a:cubicBezTo>
                <a:cubicBezTo>
                  <a:pt x="1879296" y="143668"/>
                  <a:pt x="1878866" y="152703"/>
                  <a:pt x="1878866" y="163501"/>
                </a:cubicBezTo>
                <a:cubicBezTo>
                  <a:pt x="1878866" y="169251"/>
                  <a:pt x="1878268" y="174480"/>
                  <a:pt x="1877070" y="179187"/>
                </a:cubicBezTo>
                <a:lnTo>
                  <a:pt x="1874502" y="185173"/>
                </a:lnTo>
                <a:lnTo>
                  <a:pt x="1875137" y="184307"/>
                </a:lnTo>
                <a:cubicBezTo>
                  <a:pt x="1883022" y="172652"/>
                  <a:pt x="1890511" y="159729"/>
                  <a:pt x="1897602" y="145540"/>
                </a:cubicBezTo>
                <a:close/>
                <a:moveTo>
                  <a:pt x="2312600" y="90710"/>
                </a:moveTo>
                <a:cubicBezTo>
                  <a:pt x="2310091" y="94940"/>
                  <a:pt x="2306835" y="99034"/>
                  <a:pt x="2302834" y="102992"/>
                </a:cubicBezTo>
                <a:cubicBezTo>
                  <a:pt x="2313848" y="112500"/>
                  <a:pt x="2321004" y="118695"/>
                  <a:pt x="2324302" y="121577"/>
                </a:cubicBezTo>
                <a:cubicBezTo>
                  <a:pt x="2325234" y="119484"/>
                  <a:pt x="2326811" y="115106"/>
                  <a:pt x="2329034" y="108445"/>
                </a:cubicBezTo>
                <a:cubicBezTo>
                  <a:pt x="2331257" y="101784"/>
                  <a:pt x="2332368" y="96317"/>
                  <a:pt x="2332368" y="92044"/>
                </a:cubicBezTo>
                <a:cubicBezTo>
                  <a:pt x="2324022" y="92947"/>
                  <a:pt x="2317433" y="92502"/>
                  <a:pt x="2312600" y="90710"/>
                </a:cubicBezTo>
                <a:close/>
                <a:moveTo>
                  <a:pt x="1939783" y="90710"/>
                </a:moveTo>
                <a:cubicBezTo>
                  <a:pt x="1949004" y="92617"/>
                  <a:pt x="1955780" y="95019"/>
                  <a:pt x="1960111" y="97916"/>
                </a:cubicBezTo>
                <a:cubicBezTo>
                  <a:pt x="1964441" y="100813"/>
                  <a:pt x="1965685" y="104132"/>
                  <a:pt x="1963843" y="107875"/>
                </a:cubicBezTo>
                <a:cubicBezTo>
                  <a:pt x="1962000" y="111618"/>
                  <a:pt x="1960670" y="117541"/>
                  <a:pt x="1959853" y="125643"/>
                </a:cubicBezTo>
                <a:cubicBezTo>
                  <a:pt x="1970550" y="116881"/>
                  <a:pt x="1975899" y="109704"/>
                  <a:pt x="1975899" y="104111"/>
                </a:cubicBezTo>
                <a:cubicBezTo>
                  <a:pt x="1975899" y="94159"/>
                  <a:pt x="1980259" y="91151"/>
                  <a:pt x="1988978" y="95087"/>
                </a:cubicBezTo>
                <a:cubicBezTo>
                  <a:pt x="1997696" y="99024"/>
                  <a:pt x="2003794" y="103731"/>
                  <a:pt x="2007272" y="109209"/>
                </a:cubicBezTo>
                <a:cubicBezTo>
                  <a:pt x="2010750" y="114687"/>
                  <a:pt x="2009588" y="118326"/>
                  <a:pt x="2003787" y="120125"/>
                </a:cubicBezTo>
                <a:cubicBezTo>
                  <a:pt x="1997987" y="121925"/>
                  <a:pt x="1983263" y="128317"/>
                  <a:pt x="1959616" y="139302"/>
                </a:cubicBezTo>
                <a:cubicBezTo>
                  <a:pt x="1958870" y="149670"/>
                  <a:pt x="1959534" y="156062"/>
                  <a:pt x="1961606" y="158478"/>
                </a:cubicBezTo>
                <a:cubicBezTo>
                  <a:pt x="1963678" y="160895"/>
                  <a:pt x="1967568" y="162103"/>
                  <a:pt x="1973275" y="162103"/>
                </a:cubicBezTo>
                <a:cubicBezTo>
                  <a:pt x="1980015" y="162103"/>
                  <a:pt x="1985640" y="161540"/>
                  <a:pt x="1990150" y="160414"/>
                </a:cubicBezTo>
                <a:cubicBezTo>
                  <a:pt x="1994660" y="159288"/>
                  <a:pt x="1997696" y="156962"/>
                  <a:pt x="1999259" y="153434"/>
                </a:cubicBezTo>
                <a:cubicBezTo>
                  <a:pt x="2000823" y="149906"/>
                  <a:pt x="2003361" y="143041"/>
                  <a:pt x="2006874" y="132838"/>
                </a:cubicBezTo>
                <a:cubicBezTo>
                  <a:pt x="2010387" y="122635"/>
                  <a:pt x="2013309" y="123965"/>
                  <a:pt x="2015640" y="136828"/>
                </a:cubicBezTo>
                <a:cubicBezTo>
                  <a:pt x="2017970" y="149691"/>
                  <a:pt x="2020953" y="158808"/>
                  <a:pt x="2024588" y="164178"/>
                </a:cubicBezTo>
                <a:cubicBezTo>
                  <a:pt x="2028223" y="169549"/>
                  <a:pt x="2024064" y="174844"/>
                  <a:pt x="2012112" y="180064"/>
                </a:cubicBezTo>
                <a:cubicBezTo>
                  <a:pt x="2000159" y="185284"/>
                  <a:pt x="1986952" y="187187"/>
                  <a:pt x="1972490" y="185775"/>
                </a:cubicBezTo>
                <a:cubicBezTo>
                  <a:pt x="1958028" y="184362"/>
                  <a:pt x="1948230" y="180293"/>
                  <a:pt x="1943096" y="173568"/>
                </a:cubicBezTo>
                <a:cubicBezTo>
                  <a:pt x="1937962" y="166842"/>
                  <a:pt x="1935847" y="158500"/>
                  <a:pt x="1936751" y="148540"/>
                </a:cubicBezTo>
                <a:cubicBezTo>
                  <a:pt x="1937654" y="138581"/>
                  <a:pt x="1938106" y="129170"/>
                  <a:pt x="1938106" y="120308"/>
                </a:cubicBezTo>
                <a:cubicBezTo>
                  <a:pt x="1938106" y="111503"/>
                  <a:pt x="1936080" y="103892"/>
                  <a:pt x="1932029" y="97475"/>
                </a:cubicBezTo>
                <a:cubicBezTo>
                  <a:pt x="1927978" y="91058"/>
                  <a:pt x="1930563" y="88803"/>
                  <a:pt x="1939783" y="90710"/>
                </a:cubicBezTo>
                <a:close/>
                <a:moveTo>
                  <a:pt x="883850" y="90710"/>
                </a:moveTo>
                <a:cubicBezTo>
                  <a:pt x="881341" y="94940"/>
                  <a:pt x="878086" y="99034"/>
                  <a:pt x="874085" y="102992"/>
                </a:cubicBezTo>
                <a:cubicBezTo>
                  <a:pt x="885098" y="112500"/>
                  <a:pt x="892254" y="118695"/>
                  <a:pt x="895552" y="121577"/>
                </a:cubicBezTo>
                <a:cubicBezTo>
                  <a:pt x="896484" y="119484"/>
                  <a:pt x="898061" y="115106"/>
                  <a:pt x="900284" y="108445"/>
                </a:cubicBezTo>
                <a:cubicBezTo>
                  <a:pt x="902507" y="101784"/>
                  <a:pt x="903618" y="96317"/>
                  <a:pt x="903618" y="92044"/>
                </a:cubicBezTo>
                <a:cubicBezTo>
                  <a:pt x="895272" y="92947"/>
                  <a:pt x="888683" y="92502"/>
                  <a:pt x="883850" y="90710"/>
                </a:cubicBezTo>
                <a:close/>
                <a:moveTo>
                  <a:pt x="4535202" y="72317"/>
                </a:moveTo>
                <a:cubicBezTo>
                  <a:pt x="4547659" y="71565"/>
                  <a:pt x="4558330" y="74792"/>
                  <a:pt x="4567213" y="81998"/>
                </a:cubicBezTo>
                <a:cubicBezTo>
                  <a:pt x="4579058" y="91606"/>
                  <a:pt x="4577847" y="97256"/>
                  <a:pt x="4563578" y="98948"/>
                </a:cubicBezTo>
                <a:cubicBezTo>
                  <a:pt x="4549309" y="100641"/>
                  <a:pt x="4530986" y="101935"/>
                  <a:pt x="4508608" y="102831"/>
                </a:cubicBezTo>
                <a:cubicBezTo>
                  <a:pt x="4486230" y="103727"/>
                  <a:pt x="4459949" y="106312"/>
                  <a:pt x="4429762" y="110586"/>
                </a:cubicBezTo>
                <a:cubicBezTo>
                  <a:pt x="4441464" y="114974"/>
                  <a:pt x="4445651" y="119616"/>
                  <a:pt x="4442324" y="124513"/>
                </a:cubicBezTo>
                <a:cubicBezTo>
                  <a:pt x="4438998" y="129411"/>
                  <a:pt x="4435262" y="136118"/>
                  <a:pt x="4431117" y="144636"/>
                </a:cubicBezTo>
                <a:cubicBezTo>
                  <a:pt x="4434143" y="144565"/>
                  <a:pt x="4439585" y="144335"/>
                  <a:pt x="4447444" y="143948"/>
                </a:cubicBezTo>
                <a:cubicBezTo>
                  <a:pt x="4455302" y="143561"/>
                  <a:pt x="4462164" y="141987"/>
                  <a:pt x="4468029" y="139227"/>
                </a:cubicBezTo>
                <a:cubicBezTo>
                  <a:pt x="4473894" y="136466"/>
                  <a:pt x="4480598" y="136753"/>
                  <a:pt x="4488141" y="140087"/>
                </a:cubicBezTo>
                <a:cubicBezTo>
                  <a:pt x="4495684" y="143421"/>
                  <a:pt x="4502912" y="147469"/>
                  <a:pt x="4509823" y="152229"/>
                </a:cubicBezTo>
                <a:cubicBezTo>
                  <a:pt x="4516736" y="156990"/>
                  <a:pt x="4518091" y="161977"/>
                  <a:pt x="4513889" y="167190"/>
                </a:cubicBezTo>
                <a:cubicBezTo>
                  <a:pt x="4509687" y="172403"/>
                  <a:pt x="4505134" y="184158"/>
                  <a:pt x="4500230" y="202456"/>
                </a:cubicBezTo>
                <a:cubicBezTo>
                  <a:pt x="4495326" y="220754"/>
                  <a:pt x="4490597" y="235378"/>
                  <a:pt x="4486044" y="246326"/>
                </a:cubicBezTo>
                <a:cubicBezTo>
                  <a:pt x="4481491" y="257275"/>
                  <a:pt x="4475651" y="267493"/>
                  <a:pt x="4468524" y="276979"/>
                </a:cubicBezTo>
                <a:cubicBezTo>
                  <a:pt x="4461397" y="286465"/>
                  <a:pt x="4452585" y="292885"/>
                  <a:pt x="4442087" y="296241"/>
                </a:cubicBezTo>
                <a:cubicBezTo>
                  <a:pt x="4431590" y="299597"/>
                  <a:pt x="4425575" y="296657"/>
                  <a:pt x="4424040" y="287422"/>
                </a:cubicBezTo>
                <a:cubicBezTo>
                  <a:pt x="4422506" y="278187"/>
                  <a:pt x="4415627" y="267134"/>
                  <a:pt x="4403401" y="254264"/>
                </a:cubicBezTo>
                <a:cubicBezTo>
                  <a:pt x="4391176" y="241393"/>
                  <a:pt x="4393134" y="238565"/>
                  <a:pt x="4409273" y="245778"/>
                </a:cubicBezTo>
                <a:cubicBezTo>
                  <a:pt x="4425414" y="252991"/>
                  <a:pt x="4435814" y="256598"/>
                  <a:pt x="4440474" y="256598"/>
                </a:cubicBezTo>
                <a:cubicBezTo>
                  <a:pt x="4444848" y="256598"/>
                  <a:pt x="4449304" y="252281"/>
                  <a:pt x="4453843" y="243648"/>
                </a:cubicBezTo>
                <a:cubicBezTo>
                  <a:pt x="4458382" y="235016"/>
                  <a:pt x="4463125" y="222808"/>
                  <a:pt x="4468072" y="207027"/>
                </a:cubicBezTo>
                <a:cubicBezTo>
                  <a:pt x="4473019" y="191246"/>
                  <a:pt x="4475493" y="179892"/>
                  <a:pt x="4475493" y="172965"/>
                </a:cubicBezTo>
                <a:cubicBezTo>
                  <a:pt x="4475493" y="167416"/>
                  <a:pt x="4473998" y="163791"/>
                  <a:pt x="4471008" y="162092"/>
                </a:cubicBezTo>
                <a:cubicBezTo>
                  <a:pt x="4468018" y="160393"/>
                  <a:pt x="4464025" y="159769"/>
                  <a:pt x="4459027" y="160221"/>
                </a:cubicBezTo>
                <a:cubicBezTo>
                  <a:pt x="4454029" y="160672"/>
                  <a:pt x="4448297" y="160898"/>
                  <a:pt x="4441829" y="160898"/>
                </a:cubicBezTo>
                <a:cubicBezTo>
                  <a:pt x="4435893" y="160898"/>
                  <a:pt x="4430329" y="159543"/>
                  <a:pt x="4425137" y="156833"/>
                </a:cubicBezTo>
                <a:cubicBezTo>
                  <a:pt x="4417967" y="174328"/>
                  <a:pt x="4408657" y="190866"/>
                  <a:pt x="4397206" y="206446"/>
                </a:cubicBezTo>
                <a:cubicBezTo>
                  <a:pt x="4385756" y="222027"/>
                  <a:pt x="4372247" y="236453"/>
                  <a:pt x="4356681" y="249725"/>
                </a:cubicBezTo>
                <a:cubicBezTo>
                  <a:pt x="4341115" y="262997"/>
                  <a:pt x="4322605" y="274007"/>
                  <a:pt x="4301152" y="282754"/>
                </a:cubicBezTo>
                <a:cubicBezTo>
                  <a:pt x="4279699" y="291502"/>
                  <a:pt x="4277634" y="288648"/>
                  <a:pt x="4294957" y="274193"/>
                </a:cubicBezTo>
                <a:cubicBezTo>
                  <a:pt x="4312280" y="259738"/>
                  <a:pt x="4326975" y="246473"/>
                  <a:pt x="4339042" y="234399"/>
                </a:cubicBezTo>
                <a:cubicBezTo>
                  <a:pt x="4351110" y="222324"/>
                  <a:pt x="4362740" y="208457"/>
                  <a:pt x="4373932" y="192798"/>
                </a:cubicBezTo>
                <a:cubicBezTo>
                  <a:pt x="4385125" y="177138"/>
                  <a:pt x="4393600" y="161773"/>
                  <a:pt x="4399357" y="146701"/>
                </a:cubicBezTo>
                <a:cubicBezTo>
                  <a:pt x="4405115" y="131630"/>
                  <a:pt x="4408445" y="120609"/>
                  <a:pt x="4409349" y="113640"/>
                </a:cubicBezTo>
                <a:cubicBezTo>
                  <a:pt x="4387337" y="116336"/>
                  <a:pt x="4368006" y="119484"/>
                  <a:pt x="4351357" y="123083"/>
                </a:cubicBezTo>
                <a:cubicBezTo>
                  <a:pt x="4334708" y="126682"/>
                  <a:pt x="4323433" y="128708"/>
                  <a:pt x="4317532" y="129160"/>
                </a:cubicBezTo>
                <a:cubicBezTo>
                  <a:pt x="4311631" y="129611"/>
                  <a:pt x="4302963" y="125990"/>
                  <a:pt x="4291526" y="118297"/>
                </a:cubicBezTo>
                <a:cubicBezTo>
                  <a:pt x="4280090" y="110603"/>
                  <a:pt x="4281599" y="106757"/>
                  <a:pt x="4296054" y="106757"/>
                </a:cubicBezTo>
                <a:cubicBezTo>
                  <a:pt x="4308401" y="106757"/>
                  <a:pt x="4323315" y="105416"/>
                  <a:pt x="4340795" y="102734"/>
                </a:cubicBezTo>
                <a:cubicBezTo>
                  <a:pt x="4358276" y="100053"/>
                  <a:pt x="4388322" y="95794"/>
                  <a:pt x="4430934" y="89957"/>
                </a:cubicBezTo>
                <a:cubicBezTo>
                  <a:pt x="4473546" y="84121"/>
                  <a:pt x="4503951" y="78933"/>
                  <a:pt x="4522149" y="74394"/>
                </a:cubicBezTo>
                <a:cubicBezTo>
                  <a:pt x="4526698" y="73260"/>
                  <a:pt x="4531049" y="72567"/>
                  <a:pt x="4535202" y="72317"/>
                </a:cubicBezTo>
                <a:close/>
                <a:moveTo>
                  <a:pt x="3763944" y="71765"/>
                </a:moveTo>
                <a:cubicBezTo>
                  <a:pt x="3767689" y="71793"/>
                  <a:pt x="3771465" y="72763"/>
                  <a:pt x="3775272" y="74674"/>
                </a:cubicBezTo>
                <a:cubicBezTo>
                  <a:pt x="3782887" y="78496"/>
                  <a:pt x="3792355" y="84626"/>
                  <a:pt x="3803677" y="93065"/>
                </a:cubicBezTo>
                <a:cubicBezTo>
                  <a:pt x="3814998" y="101505"/>
                  <a:pt x="3816317" y="109872"/>
                  <a:pt x="3807635" y="118168"/>
                </a:cubicBezTo>
                <a:cubicBezTo>
                  <a:pt x="3798951" y="126464"/>
                  <a:pt x="3788451" y="155327"/>
                  <a:pt x="3776132" y="204758"/>
                </a:cubicBezTo>
                <a:cubicBezTo>
                  <a:pt x="3791419" y="220503"/>
                  <a:pt x="3790042" y="228376"/>
                  <a:pt x="3772002" y="228376"/>
                </a:cubicBezTo>
                <a:cubicBezTo>
                  <a:pt x="3756873" y="228376"/>
                  <a:pt x="3736722" y="229276"/>
                  <a:pt x="3711548" y="231076"/>
                </a:cubicBezTo>
                <a:cubicBezTo>
                  <a:pt x="3686373" y="232875"/>
                  <a:pt x="3663927" y="234600"/>
                  <a:pt x="3644210" y="236249"/>
                </a:cubicBezTo>
                <a:cubicBezTo>
                  <a:pt x="3638000" y="251693"/>
                  <a:pt x="3632773" y="255529"/>
                  <a:pt x="3628529" y="247757"/>
                </a:cubicBezTo>
                <a:cubicBezTo>
                  <a:pt x="3624284" y="239984"/>
                  <a:pt x="3620817" y="224891"/>
                  <a:pt x="3618129" y="202478"/>
                </a:cubicBezTo>
                <a:cubicBezTo>
                  <a:pt x="3615440" y="180064"/>
                  <a:pt x="3612751" y="160099"/>
                  <a:pt x="3610062" y="142582"/>
                </a:cubicBezTo>
                <a:cubicBezTo>
                  <a:pt x="3607373" y="125066"/>
                  <a:pt x="3603530" y="110887"/>
                  <a:pt x="3598533" y="100045"/>
                </a:cubicBezTo>
                <a:cubicBezTo>
                  <a:pt x="3593535" y="89204"/>
                  <a:pt x="3596026" y="84952"/>
                  <a:pt x="3606007" y="87290"/>
                </a:cubicBezTo>
                <a:cubicBezTo>
                  <a:pt x="3615988" y="89627"/>
                  <a:pt x="3623309" y="91427"/>
                  <a:pt x="3627969" y="92689"/>
                </a:cubicBezTo>
                <a:cubicBezTo>
                  <a:pt x="3632630" y="93951"/>
                  <a:pt x="3646411" y="93478"/>
                  <a:pt x="3669312" y="91269"/>
                </a:cubicBezTo>
                <a:cubicBezTo>
                  <a:pt x="3692213" y="89061"/>
                  <a:pt x="3710013" y="86641"/>
                  <a:pt x="3722712" y="84010"/>
                </a:cubicBezTo>
                <a:cubicBezTo>
                  <a:pt x="3735410" y="81378"/>
                  <a:pt x="3745441" y="78209"/>
                  <a:pt x="3752805" y="74502"/>
                </a:cubicBezTo>
                <a:cubicBezTo>
                  <a:pt x="3756486" y="72648"/>
                  <a:pt x="3760200" y="71736"/>
                  <a:pt x="3763944" y="71765"/>
                </a:cubicBezTo>
                <a:close/>
                <a:moveTo>
                  <a:pt x="206358" y="71361"/>
                </a:moveTo>
                <a:cubicBezTo>
                  <a:pt x="193303" y="70759"/>
                  <a:pt x="167528" y="73158"/>
                  <a:pt x="129036" y="78557"/>
                </a:cubicBezTo>
                <a:lnTo>
                  <a:pt x="40929" y="88882"/>
                </a:lnTo>
                <a:cubicBezTo>
                  <a:pt x="44486" y="127715"/>
                  <a:pt x="47999" y="171911"/>
                  <a:pt x="51470" y="221471"/>
                </a:cubicBezTo>
                <a:cubicBezTo>
                  <a:pt x="104959" y="217944"/>
                  <a:pt x="140870" y="214588"/>
                  <a:pt x="159204" y="211404"/>
                </a:cubicBezTo>
                <a:cubicBezTo>
                  <a:pt x="177538" y="208221"/>
                  <a:pt x="189763" y="209551"/>
                  <a:pt x="195879" y="215395"/>
                </a:cubicBezTo>
                <a:cubicBezTo>
                  <a:pt x="201995" y="221238"/>
                  <a:pt x="206243" y="221195"/>
                  <a:pt x="208624" y="215265"/>
                </a:cubicBezTo>
                <a:cubicBezTo>
                  <a:pt x="211004" y="209336"/>
                  <a:pt x="213546" y="196874"/>
                  <a:pt x="216249" y="177881"/>
                </a:cubicBezTo>
                <a:cubicBezTo>
                  <a:pt x="218952" y="158887"/>
                  <a:pt x="220974" y="137520"/>
                  <a:pt x="222315" y="113780"/>
                </a:cubicBezTo>
                <a:cubicBezTo>
                  <a:pt x="223656" y="90040"/>
                  <a:pt x="221276" y="76434"/>
                  <a:pt x="215174" y="72964"/>
                </a:cubicBezTo>
                <a:cubicBezTo>
                  <a:pt x="213648" y="72096"/>
                  <a:pt x="210710" y="71562"/>
                  <a:pt x="206358" y="71361"/>
                </a:cubicBezTo>
                <a:close/>
                <a:moveTo>
                  <a:pt x="2891413" y="61681"/>
                </a:moveTo>
                <a:cubicBezTo>
                  <a:pt x="2893887" y="61920"/>
                  <a:pt x="2896875" y="62472"/>
                  <a:pt x="2900376" y="63338"/>
                </a:cubicBezTo>
                <a:cubicBezTo>
                  <a:pt x="2914379" y="66801"/>
                  <a:pt x="2920510" y="75151"/>
                  <a:pt x="2918768" y="88387"/>
                </a:cubicBezTo>
                <a:cubicBezTo>
                  <a:pt x="2917025" y="101623"/>
                  <a:pt x="2910031" y="103229"/>
                  <a:pt x="2897784" y="93205"/>
                </a:cubicBezTo>
                <a:cubicBezTo>
                  <a:pt x="2890327" y="82966"/>
                  <a:pt x="2885394" y="74563"/>
                  <a:pt x="2882985" y="67995"/>
                </a:cubicBezTo>
                <a:cubicBezTo>
                  <a:pt x="2881178" y="63069"/>
                  <a:pt x="2883987" y="60965"/>
                  <a:pt x="2891413" y="61681"/>
                </a:cubicBezTo>
                <a:close/>
                <a:moveTo>
                  <a:pt x="1462663" y="61681"/>
                </a:moveTo>
                <a:cubicBezTo>
                  <a:pt x="1465138" y="61920"/>
                  <a:pt x="1468125" y="62472"/>
                  <a:pt x="1471626" y="63338"/>
                </a:cubicBezTo>
                <a:cubicBezTo>
                  <a:pt x="1485630" y="66801"/>
                  <a:pt x="1491760" y="75151"/>
                  <a:pt x="1490018" y="88387"/>
                </a:cubicBezTo>
                <a:cubicBezTo>
                  <a:pt x="1488275" y="101623"/>
                  <a:pt x="1481281" y="103229"/>
                  <a:pt x="1469034" y="93205"/>
                </a:cubicBezTo>
                <a:cubicBezTo>
                  <a:pt x="1461577" y="82966"/>
                  <a:pt x="1456644" y="74563"/>
                  <a:pt x="1454235" y="67995"/>
                </a:cubicBezTo>
                <a:cubicBezTo>
                  <a:pt x="1452428" y="63069"/>
                  <a:pt x="1455237" y="60965"/>
                  <a:pt x="1462663" y="61681"/>
                </a:cubicBezTo>
                <a:close/>
                <a:moveTo>
                  <a:pt x="566694" y="57923"/>
                </a:moveTo>
                <a:cubicBezTo>
                  <a:pt x="564487" y="57905"/>
                  <a:pt x="561805" y="58208"/>
                  <a:pt x="558646" y="58832"/>
                </a:cubicBezTo>
                <a:cubicBezTo>
                  <a:pt x="552330" y="60079"/>
                  <a:pt x="540001" y="62790"/>
                  <a:pt x="521659" y="66963"/>
                </a:cubicBezTo>
                <a:lnTo>
                  <a:pt x="521659" y="89183"/>
                </a:lnTo>
                <a:cubicBezTo>
                  <a:pt x="528027" y="89297"/>
                  <a:pt x="535161" y="88204"/>
                  <a:pt x="543062" y="85902"/>
                </a:cubicBezTo>
                <a:cubicBezTo>
                  <a:pt x="550964" y="83601"/>
                  <a:pt x="557471" y="84874"/>
                  <a:pt x="562583" y="89721"/>
                </a:cubicBezTo>
                <a:cubicBezTo>
                  <a:pt x="567695" y="94567"/>
                  <a:pt x="564250" y="98418"/>
                  <a:pt x="552247" y="101272"/>
                </a:cubicBezTo>
                <a:cubicBezTo>
                  <a:pt x="540244" y="104125"/>
                  <a:pt x="530048" y="105552"/>
                  <a:pt x="521659" y="105552"/>
                </a:cubicBezTo>
                <a:lnTo>
                  <a:pt x="521659" y="128332"/>
                </a:lnTo>
                <a:cubicBezTo>
                  <a:pt x="527940" y="128432"/>
                  <a:pt x="535043" y="127109"/>
                  <a:pt x="542965" y="124363"/>
                </a:cubicBezTo>
                <a:cubicBezTo>
                  <a:pt x="550888" y="121617"/>
                  <a:pt x="557865" y="123105"/>
                  <a:pt x="563895" y="128826"/>
                </a:cubicBezTo>
                <a:cubicBezTo>
                  <a:pt x="569925" y="134548"/>
                  <a:pt x="566734" y="139072"/>
                  <a:pt x="554323" y="142399"/>
                </a:cubicBezTo>
                <a:cubicBezTo>
                  <a:pt x="541911" y="145726"/>
                  <a:pt x="531024" y="147390"/>
                  <a:pt x="521659" y="147390"/>
                </a:cubicBezTo>
                <a:lnTo>
                  <a:pt x="521659" y="168835"/>
                </a:lnTo>
                <a:cubicBezTo>
                  <a:pt x="529991" y="168907"/>
                  <a:pt x="539739" y="167799"/>
                  <a:pt x="550903" y="165512"/>
                </a:cubicBezTo>
                <a:cubicBezTo>
                  <a:pt x="562067" y="163225"/>
                  <a:pt x="568591" y="163655"/>
                  <a:pt x="570477" y="166803"/>
                </a:cubicBezTo>
                <a:cubicBezTo>
                  <a:pt x="572363" y="169950"/>
                  <a:pt x="574120" y="159170"/>
                  <a:pt x="575747" y="134462"/>
                </a:cubicBezTo>
                <a:cubicBezTo>
                  <a:pt x="577375" y="109754"/>
                  <a:pt x="577766" y="91319"/>
                  <a:pt x="576919" y="79159"/>
                </a:cubicBezTo>
                <a:cubicBezTo>
                  <a:pt x="576073" y="66998"/>
                  <a:pt x="574396" y="60259"/>
                  <a:pt x="571886" y="58939"/>
                </a:cubicBezTo>
                <a:cubicBezTo>
                  <a:pt x="570631" y="58280"/>
                  <a:pt x="568901" y="57941"/>
                  <a:pt x="566694" y="57923"/>
                </a:cubicBezTo>
                <a:close/>
                <a:moveTo>
                  <a:pt x="4113276" y="49754"/>
                </a:moveTo>
                <a:cubicBezTo>
                  <a:pt x="4116004" y="49045"/>
                  <a:pt x="4121319" y="50034"/>
                  <a:pt x="4129220" y="52723"/>
                </a:cubicBezTo>
                <a:cubicBezTo>
                  <a:pt x="4145023" y="58100"/>
                  <a:pt x="4151741" y="65998"/>
                  <a:pt x="4149375" y="76416"/>
                </a:cubicBezTo>
                <a:cubicBezTo>
                  <a:pt x="4147009" y="86835"/>
                  <a:pt x="4140362" y="87993"/>
                  <a:pt x="4129435" y="79890"/>
                </a:cubicBezTo>
                <a:cubicBezTo>
                  <a:pt x="4123269" y="72835"/>
                  <a:pt x="4117741" y="65199"/>
                  <a:pt x="4112851" y="56982"/>
                </a:cubicBezTo>
                <a:cubicBezTo>
                  <a:pt x="4110406" y="52873"/>
                  <a:pt x="4110547" y="50464"/>
                  <a:pt x="4113276" y="49754"/>
                </a:cubicBezTo>
                <a:close/>
                <a:moveTo>
                  <a:pt x="4696809" y="46087"/>
                </a:moveTo>
                <a:cubicBezTo>
                  <a:pt x="4706532" y="47040"/>
                  <a:pt x="4715329" y="50980"/>
                  <a:pt x="4723202" y="57907"/>
                </a:cubicBezTo>
                <a:cubicBezTo>
                  <a:pt x="4731075" y="64833"/>
                  <a:pt x="4734140" y="74054"/>
                  <a:pt x="4732398" y="85569"/>
                </a:cubicBezTo>
                <a:cubicBezTo>
                  <a:pt x="4730655" y="97084"/>
                  <a:pt x="4721876" y="96525"/>
                  <a:pt x="4706058" y="83891"/>
                </a:cubicBezTo>
                <a:cubicBezTo>
                  <a:pt x="4696924" y="76578"/>
                  <a:pt x="4690668" y="68210"/>
                  <a:pt x="4687291" y="58789"/>
                </a:cubicBezTo>
                <a:cubicBezTo>
                  <a:pt x="4683913" y="49367"/>
                  <a:pt x="4687086" y="45133"/>
                  <a:pt x="4696809" y="46087"/>
                </a:cubicBezTo>
                <a:close/>
                <a:moveTo>
                  <a:pt x="220328" y="44751"/>
                </a:moveTo>
                <a:cubicBezTo>
                  <a:pt x="224819" y="44792"/>
                  <a:pt x="229303" y="45768"/>
                  <a:pt x="233780" y="47679"/>
                </a:cubicBezTo>
                <a:cubicBezTo>
                  <a:pt x="242736" y="51500"/>
                  <a:pt x="251752" y="57186"/>
                  <a:pt x="260829" y="64736"/>
                </a:cubicBezTo>
                <a:cubicBezTo>
                  <a:pt x="269907" y="72286"/>
                  <a:pt x="271036" y="79711"/>
                  <a:pt x="264217" y="87010"/>
                </a:cubicBezTo>
                <a:cubicBezTo>
                  <a:pt x="257399" y="94309"/>
                  <a:pt x="252433" y="115741"/>
                  <a:pt x="249321" y="151305"/>
                </a:cubicBezTo>
                <a:cubicBezTo>
                  <a:pt x="246210" y="186868"/>
                  <a:pt x="243273" y="211795"/>
                  <a:pt x="240513" y="226085"/>
                </a:cubicBezTo>
                <a:cubicBezTo>
                  <a:pt x="237752" y="240375"/>
                  <a:pt x="231995" y="253328"/>
                  <a:pt x="223240" y="264944"/>
                </a:cubicBezTo>
                <a:cubicBezTo>
                  <a:pt x="214485" y="276559"/>
                  <a:pt x="207548" y="277151"/>
                  <a:pt x="202429" y="266718"/>
                </a:cubicBezTo>
                <a:cubicBezTo>
                  <a:pt x="197310" y="256286"/>
                  <a:pt x="194183" y="248606"/>
                  <a:pt x="193050" y="243681"/>
                </a:cubicBezTo>
                <a:cubicBezTo>
                  <a:pt x="191918" y="238755"/>
                  <a:pt x="184959" y="235872"/>
                  <a:pt x="172175" y="235033"/>
                </a:cubicBezTo>
                <a:cubicBezTo>
                  <a:pt x="159390" y="234195"/>
                  <a:pt x="143656" y="234668"/>
                  <a:pt x="124970" y="236453"/>
                </a:cubicBezTo>
                <a:cubicBezTo>
                  <a:pt x="106285" y="238238"/>
                  <a:pt x="82186" y="239984"/>
                  <a:pt x="52674" y="241691"/>
                </a:cubicBezTo>
                <a:cubicBezTo>
                  <a:pt x="51871" y="249664"/>
                  <a:pt x="49075" y="254837"/>
                  <a:pt x="44285" y="257211"/>
                </a:cubicBezTo>
                <a:cubicBezTo>
                  <a:pt x="39495" y="259584"/>
                  <a:pt x="35469" y="255744"/>
                  <a:pt x="32207" y="245692"/>
                </a:cubicBezTo>
                <a:cubicBezTo>
                  <a:pt x="28945" y="235639"/>
                  <a:pt x="26639" y="222292"/>
                  <a:pt x="25292" y="205650"/>
                </a:cubicBezTo>
                <a:cubicBezTo>
                  <a:pt x="23944" y="189009"/>
                  <a:pt x="21251" y="166570"/>
                  <a:pt x="17214" y="138334"/>
                </a:cubicBezTo>
                <a:cubicBezTo>
                  <a:pt x="13178" y="110098"/>
                  <a:pt x="8445" y="90348"/>
                  <a:pt x="3018" y="79084"/>
                </a:cubicBezTo>
                <a:cubicBezTo>
                  <a:pt x="-2410" y="67819"/>
                  <a:pt x="-514" y="63148"/>
                  <a:pt x="8707" y="65070"/>
                </a:cubicBezTo>
                <a:cubicBezTo>
                  <a:pt x="17928" y="66991"/>
                  <a:pt x="25188" y="68343"/>
                  <a:pt x="30486" y="69124"/>
                </a:cubicBezTo>
                <a:cubicBezTo>
                  <a:pt x="35785" y="69906"/>
                  <a:pt x="64250" y="67400"/>
                  <a:pt x="115882" y="61607"/>
                </a:cubicBezTo>
                <a:cubicBezTo>
                  <a:pt x="167514" y="55813"/>
                  <a:pt x="197833" y="51088"/>
                  <a:pt x="206839" y="47431"/>
                </a:cubicBezTo>
                <a:cubicBezTo>
                  <a:pt x="211341" y="45603"/>
                  <a:pt x="215838" y="44709"/>
                  <a:pt x="220328" y="44751"/>
                </a:cubicBezTo>
                <a:close/>
                <a:moveTo>
                  <a:pt x="2978098" y="42792"/>
                </a:moveTo>
                <a:cubicBezTo>
                  <a:pt x="2978971" y="42551"/>
                  <a:pt x="2979859" y="42634"/>
                  <a:pt x="2980760" y="43043"/>
                </a:cubicBezTo>
                <a:cubicBezTo>
                  <a:pt x="2984367" y="44678"/>
                  <a:pt x="2989504" y="47869"/>
                  <a:pt x="2996172" y="52615"/>
                </a:cubicBezTo>
                <a:cubicBezTo>
                  <a:pt x="3003902" y="58982"/>
                  <a:pt x="3004723" y="63693"/>
                  <a:pt x="2998635" y="66747"/>
                </a:cubicBezTo>
                <a:cubicBezTo>
                  <a:pt x="2992548" y="69802"/>
                  <a:pt x="2981495" y="76581"/>
                  <a:pt x="2965477" y="87085"/>
                </a:cubicBezTo>
                <a:cubicBezTo>
                  <a:pt x="2949459" y="97590"/>
                  <a:pt x="2945526" y="96848"/>
                  <a:pt x="2953679" y="84859"/>
                </a:cubicBezTo>
                <a:cubicBezTo>
                  <a:pt x="2961831" y="72871"/>
                  <a:pt x="2967481" y="62496"/>
                  <a:pt x="2970629" y="53734"/>
                </a:cubicBezTo>
                <a:cubicBezTo>
                  <a:pt x="2972990" y="47162"/>
                  <a:pt x="2975479" y="43515"/>
                  <a:pt x="2978098" y="42792"/>
                </a:cubicBezTo>
                <a:close/>
                <a:moveTo>
                  <a:pt x="1549348" y="42792"/>
                </a:moveTo>
                <a:cubicBezTo>
                  <a:pt x="1550221" y="42551"/>
                  <a:pt x="1551109" y="42634"/>
                  <a:pt x="1552010" y="43043"/>
                </a:cubicBezTo>
                <a:cubicBezTo>
                  <a:pt x="1555617" y="44678"/>
                  <a:pt x="1560754" y="47869"/>
                  <a:pt x="1567422" y="52615"/>
                </a:cubicBezTo>
                <a:cubicBezTo>
                  <a:pt x="1575152" y="58982"/>
                  <a:pt x="1575973" y="63693"/>
                  <a:pt x="1569885" y="66747"/>
                </a:cubicBezTo>
                <a:cubicBezTo>
                  <a:pt x="1563798" y="69802"/>
                  <a:pt x="1552745" y="76581"/>
                  <a:pt x="1536727" y="87085"/>
                </a:cubicBezTo>
                <a:cubicBezTo>
                  <a:pt x="1520709" y="97590"/>
                  <a:pt x="1516776" y="96848"/>
                  <a:pt x="1524929" y="84859"/>
                </a:cubicBezTo>
                <a:cubicBezTo>
                  <a:pt x="1533081" y="72871"/>
                  <a:pt x="1538731" y="62496"/>
                  <a:pt x="1541879" y="53734"/>
                </a:cubicBezTo>
                <a:cubicBezTo>
                  <a:pt x="1544240" y="47162"/>
                  <a:pt x="1546730" y="43515"/>
                  <a:pt x="1549348" y="42792"/>
                </a:cubicBezTo>
                <a:close/>
                <a:moveTo>
                  <a:pt x="3037327" y="34625"/>
                </a:moveTo>
                <a:cubicBezTo>
                  <a:pt x="3040708" y="34935"/>
                  <a:pt x="3045897" y="36855"/>
                  <a:pt x="3052895" y="40387"/>
                </a:cubicBezTo>
                <a:cubicBezTo>
                  <a:pt x="3066891" y="47449"/>
                  <a:pt x="3071788" y="54099"/>
                  <a:pt x="3067587" y="60337"/>
                </a:cubicBezTo>
                <a:cubicBezTo>
                  <a:pt x="3063385" y="66575"/>
                  <a:pt x="3059273" y="75276"/>
                  <a:pt x="3055250" y="86440"/>
                </a:cubicBezTo>
                <a:cubicBezTo>
                  <a:pt x="3051228" y="97604"/>
                  <a:pt x="3043947" y="111116"/>
                  <a:pt x="3033407" y="126976"/>
                </a:cubicBezTo>
                <a:cubicBezTo>
                  <a:pt x="3051102" y="123578"/>
                  <a:pt x="3067264" y="118229"/>
                  <a:pt x="3081891" y="110930"/>
                </a:cubicBezTo>
                <a:cubicBezTo>
                  <a:pt x="3096518" y="103631"/>
                  <a:pt x="3108291" y="103397"/>
                  <a:pt x="3117211" y="110231"/>
                </a:cubicBezTo>
                <a:cubicBezTo>
                  <a:pt x="3126131" y="117064"/>
                  <a:pt x="3125166" y="122689"/>
                  <a:pt x="3114318" y="127105"/>
                </a:cubicBezTo>
                <a:cubicBezTo>
                  <a:pt x="3103469" y="131522"/>
                  <a:pt x="3085497" y="135609"/>
                  <a:pt x="3060402" y="139366"/>
                </a:cubicBezTo>
                <a:cubicBezTo>
                  <a:pt x="3073896" y="141933"/>
                  <a:pt x="3079034" y="148157"/>
                  <a:pt x="3075814" y="158037"/>
                </a:cubicBezTo>
                <a:cubicBezTo>
                  <a:pt x="3072595" y="167918"/>
                  <a:pt x="3069856" y="178734"/>
                  <a:pt x="3067597" y="190486"/>
                </a:cubicBezTo>
                <a:cubicBezTo>
                  <a:pt x="3065339" y="202237"/>
                  <a:pt x="3061141" y="215262"/>
                  <a:pt x="3055003" y="229559"/>
                </a:cubicBezTo>
                <a:cubicBezTo>
                  <a:pt x="3062603" y="238550"/>
                  <a:pt x="3071448" y="247215"/>
                  <a:pt x="3081536" y="255554"/>
                </a:cubicBezTo>
                <a:cubicBezTo>
                  <a:pt x="3091624" y="263893"/>
                  <a:pt x="3102107" y="270235"/>
                  <a:pt x="3112984" y="274580"/>
                </a:cubicBezTo>
                <a:cubicBezTo>
                  <a:pt x="3123861" y="278925"/>
                  <a:pt x="3133788" y="283579"/>
                  <a:pt x="3142765" y="288540"/>
                </a:cubicBezTo>
                <a:cubicBezTo>
                  <a:pt x="3151742" y="293502"/>
                  <a:pt x="3147161" y="296865"/>
                  <a:pt x="3129020" y="298629"/>
                </a:cubicBezTo>
                <a:cubicBezTo>
                  <a:pt x="3110880" y="300393"/>
                  <a:pt x="3097185" y="300554"/>
                  <a:pt x="3087935" y="299113"/>
                </a:cubicBezTo>
                <a:cubicBezTo>
                  <a:pt x="3078686" y="297671"/>
                  <a:pt x="3071935" y="293645"/>
                  <a:pt x="3067683" y="287035"/>
                </a:cubicBezTo>
                <a:cubicBezTo>
                  <a:pt x="3063431" y="280424"/>
                  <a:pt x="3054114" y="266722"/>
                  <a:pt x="3039731" y="245928"/>
                </a:cubicBezTo>
                <a:cubicBezTo>
                  <a:pt x="3033579" y="254346"/>
                  <a:pt x="3026326" y="261341"/>
                  <a:pt x="3017973" y="266912"/>
                </a:cubicBezTo>
                <a:cubicBezTo>
                  <a:pt x="3009620" y="272483"/>
                  <a:pt x="2999503" y="276677"/>
                  <a:pt x="2987622" y="279495"/>
                </a:cubicBezTo>
                <a:cubicBezTo>
                  <a:pt x="2984652" y="280200"/>
                  <a:pt x="2982358" y="280573"/>
                  <a:pt x="2980740" y="280614"/>
                </a:cubicBezTo>
                <a:lnTo>
                  <a:pt x="2979023" y="280084"/>
                </a:lnTo>
                <a:lnTo>
                  <a:pt x="2978448" y="290121"/>
                </a:lnTo>
                <a:cubicBezTo>
                  <a:pt x="2976010" y="300253"/>
                  <a:pt x="2971012" y="301533"/>
                  <a:pt x="2963455" y="293961"/>
                </a:cubicBezTo>
                <a:cubicBezTo>
                  <a:pt x="2955898" y="286389"/>
                  <a:pt x="2949022" y="279829"/>
                  <a:pt x="2942827" y="274279"/>
                </a:cubicBezTo>
                <a:cubicBezTo>
                  <a:pt x="2929763" y="284819"/>
                  <a:pt x="2917011" y="292391"/>
                  <a:pt x="2904571" y="296994"/>
                </a:cubicBezTo>
                <a:cubicBezTo>
                  <a:pt x="2892131" y="301597"/>
                  <a:pt x="2878970" y="304361"/>
                  <a:pt x="2865089" y="305286"/>
                </a:cubicBezTo>
                <a:cubicBezTo>
                  <a:pt x="2851207" y="306211"/>
                  <a:pt x="2849615" y="303544"/>
                  <a:pt x="2860313" y="297284"/>
                </a:cubicBezTo>
                <a:cubicBezTo>
                  <a:pt x="2871011" y="291025"/>
                  <a:pt x="2882003" y="285289"/>
                  <a:pt x="2893289" y="280076"/>
                </a:cubicBezTo>
                <a:cubicBezTo>
                  <a:pt x="2904574" y="274863"/>
                  <a:pt x="2914784" y="268249"/>
                  <a:pt x="2923919" y="260233"/>
                </a:cubicBezTo>
                <a:cubicBezTo>
                  <a:pt x="2914383" y="253909"/>
                  <a:pt x="2907274" y="249592"/>
                  <a:pt x="2902592" y="247284"/>
                </a:cubicBezTo>
                <a:cubicBezTo>
                  <a:pt x="2897910" y="244975"/>
                  <a:pt x="2896709" y="241580"/>
                  <a:pt x="2898989" y="237098"/>
                </a:cubicBezTo>
                <a:cubicBezTo>
                  <a:pt x="2901269" y="232617"/>
                  <a:pt x="2903276" y="227458"/>
                  <a:pt x="2905012" y="221622"/>
                </a:cubicBezTo>
                <a:cubicBezTo>
                  <a:pt x="2885222" y="224260"/>
                  <a:pt x="2871678" y="227620"/>
                  <a:pt x="2864379" y="231699"/>
                </a:cubicBezTo>
                <a:cubicBezTo>
                  <a:pt x="2857079" y="235779"/>
                  <a:pt x="2848303" y="232843"/>
                  <a:pt x="2838050" y="222891"/>
                </a:cubicBezTo>
                <a:cubicBezTo>
                  <a:pt x="2827797" y="212939"/>
                  <a:pt x="2829120" y="208422"/>
                  <a:pt x="2842019" y="209339"/>
                </a:cubicBezTo>
                <a:cubicBezTo>
                  <a:pt x="2854918" y="210257"/>
                  <a:pt x="2877414" y="208185"/>
                  <a:pt x="2909507" y="203123"/>
                </a:cubicBezTo>
                <a:cubicBezTo>
                  <a:pt x="2911917" y="193042"/>
                  <a:pt x="2912221" y="183907"/>
                  <a:pt x="2910422" y="175719"/>
                </a:cubicBezTo>
                <a:cubicBezTo>
                  <a:pt x="2908622" y="167530"/>
                  <a:pt x="2914046" y="166491"/>
                  <a:pt x="2926694" y="172600"/>
                </a:cubicBezTo>
                <a:cubicBezTo>
                  <a:pt x="2939342" y="178709"/>
                  <a:pt x="2944634" y="183627"/>
                  <a:pt x="2942569" y="187356"/>
                </a:cubicBezTo>
                <a:cubicBezTo>
                  <a:pt x="2940504" y="191084"/>
                  <a:pt x="2937485" y="194806"/>
                  <a:pt x="2933513" y="198520"/>
                </a:cubicBezTo>
                <a:lnTo>
                  <a:pt x="2952915" y="196326"/>
                </a:lnTo>
                <a:cubicBezTo>
                  <a:pt x="2954277" y="192396"/>
                  <a:pt x="2954733" y="187732"/>
                  <a:pt x="2954281" y="182333"/>
                </a:cubicBezTo>
                <a:cubicBezTo>
                  <a:pt x="2953829" y="176934"/>
                  <a:pt x="2957547" y="176461"/>
                  <a:pt x="2965434" y="180913"/>
                </a:cubicBezTo>
                <a:cubicBezTo>
                  <a:pt x="2973321" y="185366"/>
                  <a:pt x="2978523" y="189199"/>
                  <a:pt x="2981040" y="192411"/>
                </a:cubicBezTo>
                <a:cubicBezTo>
                  <a:pt x="2983557" y="195623"/>
                  <a:pt x="2983600" y="199821"/>
                  <a:pt x="2981169" y="205005"/>
                </a:cubicBezTo>
                <a:cubicBezTo>
                  <a:pt x="2978738" y="210189"/>
                  <a:pt x="2975727" y="217503"/>
                  <a:pt x="2972135" y="226946"/>
                </a:cubicBezTo>
                <a:cubicBezTo>
                  <a:pt x="2968542" y="236389"/>
                  <a:pt x="2963771" y="245713"/>
                  <a:pt x="2957820" y="254920"/>
                </a:cubicBezTo>
                <a:cubicBezTo>
                  <a:pt x="2963426" y="258519"/>
                  <a:pt x="2968876" y="262753"/>
                  <a:pt x="2974167" y="267622"/>
                </a:cubicBezTo>
                <a:lnTo>
                  <a:pt x="2979181" y="276852"/>
                </a:lnTo>
                <a:lnTo>
                  <a:pt x="2984439" y="272031"/>
                </a:lnTo>
                <a:cubicBezTo>
                  <a:pt x="2994197" y="264237"/>
                  <a:pt x="3002600" y="256816"/>
                  <a:pt x="3009649" y="249768"/>
                </a:cubicBezTo>
                <a:cubicBezTo>
                  <a:pt x="3016697" y="242720"/>
                  <a:pt x="3022759" y="235661"/>
                  <a:pt x="3027836" y="228591"/>
                </a:cubicBezTo>
                <a:cubicBezTo>
                  <a:pt x="3021798" y="218883"/>
                  <a:pt x="3015962" y="210347"/>
                  <a:pt x="3010326" y="202983"/>
                </a:cubicBezTo>
                <a:cubicBezTo>
                  <a:pt x="3004690" y="195619"/>
                  <a:pt x="2999679" y="188880"/>
                  <a:pt x="2995290" y="182763"/>
                </a:cubicBezTo>
                <a:cubicBezTo>
                  <a:pt x="2990902" y="176647"/>
                  <a:pt x="2992221" y="173019"/>
                  <a:pt x="2999248" y="171879"/>
                </a:cubicBezTo>
                <a:cubicBezTo>
                  <a:pt x="3006275" y="170739"/>
                  <a:pt x="3011559" y="172392"/>
                  <a:pt x="3015101" y="176837"/>
                </a:cubicBezTo>
                <a:cubicBezTo>
                  <a:pt x="3018643" y="181283"/>
                  <a:pt x="3026308" y="192561"/>
                  <a:pt x="3038096" y="210673"/>
                </a:cubicBezTo>
                <a:cubicBezTo>
                  <a:pt x="3042068" y="201381"/>
                  <a:pt x="3044728" y="190285"/>
                  <a:pt x="3046076" y="177386"/>
                </a:cubicBezTo>
                <a:cubicBezTo>
                  <a:pt x="3047424" y="164487"/>
                  <a:pt x="3047747" y="152688"/>
                  <a:pt x="3047044" y="141991"/>
                </a:cubicBezTo>
                <a:cubicBezTo>
                  <a:pt x="3042412" y="142894"/>
                  <a:pt x="3036153" y="142894"/>
                  <a:pt x="3028266" y="141991"/>
                </a:cubicBezTo>
                <a:cubicBezTo>
                  <a:pt x="3018156" y="153936"/>
                  <a:pt x="3007458" y="162773"/>
                  <a:pt x="2996172" y="168502"/>
                </a:cubicBezTo>
                <a:cubicBezTo>
                  <a:pt x="2984886" y="174231"/>
                  <a:pt x="2984897" y="169294"/>
                  <a:pt x="2996205" y="153692"/>
                </a:cubicBezTo>
                <a:cubicBezTo>
                  <a:pt x="3007512" y="138090"/>
                  <a:pt x="3016962" y="118964"/>
                  <a:pt x="3024555" y="96313"/>
                </a:cubicBezTo>
                <a:cubicBezTo>
                  <a:pt x="3032148" y="73663"/>
                  <a:pt x="3035508" y="59825"/>
                  <a:pt x="3034633" y="54799"/>
                </a:cubicBezTo>
                <a:cubicBezTo>
                  <a:pt x="3033758" y="49772"/>
                  <a:pt x="3033084" y="44348"/>
                  <a:pt x="3032611" y="38526"/>
                </a:cubicBezTo>
                <a:cubicBezTo>
                  <a:pt x="3032374" y="35615"/>
                  <a:pt x="3033946" y="34314"/>
                  <a:pt x="3037327" y="34625"/>
                </a:cubicBezTo>
                <a:close/>
                <a:moveTo>
                  <a:pt x="1608577" y="34625"/>
                </a:moveTo>
                <a:cubicBezTo>
                  <a:pt x="1611958" y="34935"/>
                  <a:pt x="1617147" y="36855"/>
                  <a:pt x="1624145" y="40387"/>
                </a:cubicBezTo>
                <a:cubicBezTo>
                  <a:pt x="1638141" y="47449"/>
                  <a:pt x="1643038" y="54099"/>
                  <a:pt x="1638837" y="60337"/>
                </a:cubicBezTo>
                <a:cubicBezTo>
                  <a:pt x="1634635" y="66575"/>
                  <a:pt x="1630523" y="75276"/>
                  <a:pt x="1626501" y="86440"/>
                </a:cubicBezTo>
                <a:cubicBezTo>
                  <a:pt x="1622478" y="97604"/>
                  <a:pt x="1615197" y="111116"/>
                  <a:pt x="1604657" y="126976"/>
                </a:cubicBezTo>
                <a:cubicBezTo>
                  <a:pt x="1622353" y="123578"/>
                  <a:pt x="1638514" y="118229"/>
                  <a:pt x="1653141" y="110930"/>
                </a:cubicBezTo>
                <a:cubicBezTo>
                  <a:pt x="1667768" y="103631"/>
                  <a:pt x="1679542" y="103397"/>
                  <a:pt x="1688461" y="110231"/>
                </a:cubicBezTo>
                <a:cubicBezTo>
                  <a:pt x="1697381" y="117064"/>
                  <a:pt x="1696416" y="122689"/>
                  <a:pt x="1685568" y="127105"/>
                </a:cubicBezTo>
                <a:cubicBezTo>
                  <a:pt x="1674720" y="131522"/>
                  <a:pt x="1656748" y="135609"/>
                  <a:pt x="1631652" y="139366"/>
                </a:cubicBezTo>
                <a:cubicBezTo>
                  <a:pt x="1645147" y="141933"/>
                  <a:pt x="1650284" y="148157"/>
                  <a:pt x="1647064" y="158037"/>
                </a:cubicBezTo>
                <a:cubicBezTo>
                  <a:pt x="1643845" y="167918"/>
                  <a:pt x="1641106" y="178734"/>
                  <a:pt x="1638847" y="190486"/>
                </a:cubicBezTo>
                <a:cubicBezTo>
                  <a:pt x="1636589" y="202237"/>
                  <a:pt x="1632391" y="215262"/>
                  <a:pt x="1626253" y="229559"/>
                </a:cubicBezTo>
                <a:cubicBezTo>
                  <a:pt x="1633854" y="238550"/>
                  <a:pt x="1642698" y="247215"/>
                  <a:pt x="1652786" y="255554"/>
                </a:cubicBezTo>
                <a:cubicBezTo>
                  <a:pt x="1662874" y="263893"/>
                  <a:pt x="1673357" y="270235"/>
                  <a:pt x="1684234" y="274580"/>
                </a:cubicBezTo>
                <a:cubicBezTo>
                  <a:pt x="1695111" y="278925"/>
                  <a:pt x="1705038" y="283579"/>
                  <a:pt x="1714015" y="288540"/>
                </a:cubicBezTo>
                <a:cubicBezTo>
                  <a:pt x="1722992" y="293502"/>
                  <a:pt x="1718411" y="296865"/>
                  <a:pt x="1700270" y="298629"/>
                </a:cubicBezTo>
                <a:cubicBezTo>
                  <a:pt x="1682130" y="300393"/>
                  <a:pt x="1668435" y="300554"/>
                  <a:pt x="1659185" y="299113"/>
                </a:cubicBezTo>
                <a:cubicBezTo>
                  <a:pt x="1649936" y="297671"/>
                  <a:pt x="1643185" y="293645"/>
                  <a:pt x="1638934" y="287035"/>
                </a:cubicBezTo>
                <a:cubicBezTo>
                  <a:pt x="1634682" y="280424"/>
                  <a:pt x="1625364" y="266722"/>
                  <a:pt x="1610981" y="245928"/>
                </a:cubicBezTo>
                <a:cubicBezTo>
                  <a:pt x="1604829" y="254346"/>
                  <a:pt x="1597576" y="261341"/>
                  <a:pt x="1589223" y="266912"/>
                </a:cubicBezTo>
                <a:cubicBezTo>
                  <a:pt x="1580870" y="272483"/>
                  <a:pt x="1570753" y="276677"/>
                  <a:pt x="1558872" y="279495"/>
                </a:cubicBezTo>
                <a:cubicBezTo>
                  <a:pt x="1555902" y="280200"/>
                  <a:pt x="1553608" y="280573"/>
                  <a:pt x="1551990" y="280614"/>
                </a:cubicBezTo>
                <a:lnTo>
                  <a:pt x="1550274" y="280084"/>
                </a:lnTo>
                <a:lnTo>
                  <a:pt x="1549698" y="290121"/>
                </a:lnTo>
                <a:cubicBezTo>
                  <a:pt x="1547260" y="300253"/>
                  <a:pt x="1542263" y="301533"/>
                  <a:pt x="1534705" y="293961"/>
                </a:cubicBezTo>
                <a:cubicBezTo>
                  <a:pt x="1527148" y="286389"/>
                  <a:pt x="1520272" y="279829"/>
                  <a:pt x="1514077" y="274279"/>
                </a:cubicBezTo>
                <a:cubicBezTo>
                  <a:pt x="1501013" y="284819"/>
                  <a:pt x="1488261" y="292391"/>
                  <a:pt x="1475821" y="296994"/>
                </a:cubicBezTo>
                <a:cubicBezTo>
                  <a:pt x="1463381" y="301597"/>
                  <a:pt x="1450220" y="304361"/>
                  <a:pt x="1436339" y="305286"/>
                </a:cubicBezTo>
                <a:cubicBezTo>
                  <a:pt x="1422457" y="306211"/>
                  <a:pt x="1420866" y="303544"/>
                  <a:pt x="1431563" y="297284"/>
                </a:cubicBezTo>
                <a:cubicBezTo>
                  <a:pt x="1442261" y="291025"/>
                  <a:pt x="1453253" y="285289"/>
                  <a:pt x="1464539" y="280076"/>
                </a:cubicBezTo>
                <a:cubicBezTo>
                  <a:pt x="1475824" y="274863"/>
                  <a:pt x="1486035" y="268249"/>
                  <a:pt x="1495169" y="260233"/>
                </a:cubicBezTo>
                <a:cubicBezTo>
                  <a:pt x="1485633" y="253909"/>
                  <a:pt x="1478524" y="249592"/>
                  <a:pt x="1473842" y="247284"/>
                </a:cubicBezTo>
                <a:cubicBezTo>
                  <a:pt x="1469160" y="244975"/>
                  <a:pt x="1467959" y="241580"/>
                  <a:pt x="1470239" y="237098"/>
                </a:cubicBezTo>
                <a:cubicBezTo>
                  <a:pt x="1472519" y="232617"/>
                  <a:pt x="1474527" y="227458"/>
                  <a:pt x="1476262" y="221622"/>
                </a:cubicBezTo>
                <a:cubicBezTo>
                  <a:pt x="1456472" y="224260"/>
                  <a:pt x="1442928" y="227620"/>
                  <a:pt x="1435629" y="231699"/>
                </a:cubicBezTo>
                <a:cubicBezTo>
                  <a:pt x="1428330" y="235779"/>
                  <a:pt x="1419553" y="232843"/>
                  <a:pt x="1409300" y="222891"/>
                </a:cubicBezTo>
                <a:cubicBezTo>
                  <a:pt x="1399047" y="212939"/>
                  <a:pt x="1400370" y="208422"/>
                  <a:pt x="1413269" y="209339"/>
                </a:cubicBezTo>
                <a:cubicBezTo>
                  <a:pt x="1426168" y="210257"/>
                  <a:pt x="1448664" y="208185"/>
                  <a:pt x="1480757" y="203123"/>
                </a:cubicBezTo>
                <a:cubicBezTo>
                  <a:pt x="1483167" y="193042"/>
                  <a:pt x="1483471" y="183907"/>
                  <a:pt x="1481672" y="175719"/>
                </a:cubicBezTo>
                <a:cubicBezTo>
                  <a:pt x="1479872" y="167530"/>
                  <a:pt x="1485296" y="166491"/>
                  <a:pt x="1497944" y="172600"/>
                </a:cubicBezTo>
                <a:cubicBezTo>
                  <a:pt x="1510592" y="178709"/>
                  <a:pt x="1515884" y="183627"/>
                  <a:pt x="1513819" y="187356"/>
                </a:cubicBezTo>
                <a:cubicBezTo>
                  <a:pt x="1511754" y="191084"/>
                  <a:pt x="1508735" y="194806"/>
                  <a:pt x="1504763" y="198520"/>
                </a:cubicBezTo>
                <a:lnTo>
                  <a:pt x="1524165" y="196326"/>
                </a:lnTo>
                <a:cubicBezTo>
                  <a:pt x="1525528" y="192396"/>
                  <a:pt x="1525983" y="187732"/>
                  <a:pt x="1525531" y="182333"/>
                </a:cubicBezTo>
                <a:cubicBezTo>
                  <a:pt x="1525079" y="176934"/>
                  <a:pt x="1528797" y="176461"/>
                  <a:pt x="1536684" y="180913"/>
                </a:cubicBezTo>
                <a:cubicBezTo>
                  <a:pt x="1544571" y="185366"/>
                  <a:pt x="1549773" y="189199"/>
                  <a:pt x="1552290" y="192411"/>
                </a:cubicBezTo>
                <a:cubicBezTo>
                  <a:pt x="1554807" y="195623"/>
                  <a:pt x="1554850" y="199821"/>
                  <a:pt x="1552419" y="205005"/>
                </a:cubicBezTo>
                <a:cubicBezTo>
                  <a:pt x="1549988" y="210189"/>
                  <a:pt x="1546977" y="217503"/>
                  <a:pt x="1543385" y="226946"/>
                </a:cubicBezTo>
                <a:cubicBezTo>
                  <a:pt x="1539792" y="236389"/>
                  <a:pt x="1535021" y="245713"/>
                  <a:pt x="1529070" y="254920"/>
                </a:cubicBezTo>
                <a:cubicBezTo>
                  <a:pt x="1534677" y="258519"/>
                  <a:pt x="1540126" y="262753"/>
                  <a:pt x="1545417" y="267622"/>
                </a:cubicBezTo>
                <a:lnTo>
                  <a:pt x="1550431" y="276852"/>
                </a:lnTo>
                <a:lnTo>
                  <a:pt x="1555689" y="272031"/>
                </a:lnTo>
                <a:cubicBezTo>
                  <a:pt x="1565447" y="264237"/>
                  <a:pt x="1573851" y="256816"/>
                  <a:pt x="1580899" y="249768"/>
                </a:cubicBezTo>
                <a:cubicBezTo>
                  <a:pt x="1587947" y="242720"/>
                  <a:pt x="1594009" y="235661"/>
                  <a:pt x="1599086" y="228591"/>
                </a:cubicBezTo>
                <a:cubicBezTo>
                  <a:pt x="1593048" y="218883"/>
                  <a:pt x="1587212" y="210347"/>
                  <a:pt x="1581576" y="202983"/>
                </a:cubicBezTo>
                <a:cubicBezTo>
                  <a:pt x="1575941" y="195619"/>
                  <a:pt x="1570929" y="188880"/>
                  <a:pt x="1566541" y="182763"/>
                </a:cubicBezTo>
                <a:cubicBezTo>
                  <a:pt x="1562152" y="176647"/>
                  <a:pt x="1563472" y="173019"/>
                  <a:pt x="1570498" y="171879"/>
                </a:cubicBezTo>
                <a:cubicBezTo>
                  <a:pt x="1577525" y="170739"/>
                  <a:pt x="1582810" y="172392"/>
                  <a:pt x="1586352" y="176837"/>
                </a:cubicBezTo>
                <a:cubicBezTo>
                  <a:pt x="1589893" y="181283"/>
                  <a:pt x="1597558" y="192561"/>
                  <a:pt x="1609346" y="210673"/>
                </a:cubicBezTo>
                <a:cubicBezTo>
                  <a:pt x="1613318" y="201381"/>
                  <a:pt x="1615979" y="190285"/>
                  <a:pt x="1617326" y="177386"/>
                </a:cubicBezTo>
                <a:cubicBezTo>
                  <a:pt x="1618674" y="164487"/>
                  <a:pt x="1618997" y="152688"/>
                  <a:pt x="1618294" y="141991"/>
                </a:cubicBezTo>
                <a:cubicBezTo>
                  <a:pt x="1613663" y="142894"/>
                  <a:pt x="1607403" y="142894"/>
                  <a:pt x="1599516" y="141991"/>
                </a:cubicBezTo>
                <a:cubicBezTo>
                  <a:pt x="1589406" y="153936"/>
                  <a:pt x="1578708" y="162773"/>
                  <a:pt x="1567422" y="168502"/>
                </a:cubicBezTo>
                <a:cubicBezTo>
                  <a:pt x="1556137" y="174231"/>
                  <a:pt x="1556148" y="169294"/>
                  <a:pt x="1567455" y="153692"/>
                </a:cubicBezTo>
                <a:cubicBezTo>
                  <a:pt x="1578762" y="138090"/>
                  <a:pt x="1588212" y="118964"/>
                  <a:pt x="1595805" y="96313"/>
                </a:cubicBezTo>
                <a:cubicBezTo>
                  <a:pt x="1603398" y="73663"/>
                  <a:pt x="1606758" y="59825"/>
                  <a:pt x="1605883" y="54799"/>
                </a:cubicBezTo>
                <a:cubicBezTo>
                  <a:pt x="1605008" y="49772"/>
                  <a:pt x="1604334" y="44348"/>
                  <a:pt x="1603861" y="38526"/>
                </a:cubicBezTo>
                <a:cubicBezTo>
                  <a:pt x="1603624" y="35615"/>
                  <a:pt x="1605196" y="34314"/>
                  <a:pt x="1608577" y="34625"/>
                </a:cubicBezTo>
                <a:close/>
                <a:moveTo>
                  <a:pt x="576228" y="33156"/>
                </a:moveTo>
                <a:cubicBezTo>
                  <a:pt x="578772" y="33280"/>
                  <a:pt x="581774" y="34073"/>
                  <a:pt x="585233" y="35536"/>
                </a:cubicBezTo>
                <a:cubicBezTo>
                  <a:pt x="592152" y="38461"/>
                  <a:pt x="598584" y="41756"/>
                  <a:pt x="604528" y="45420"/>
                </a:cubicBezTo>
                <a:cubicBezTo>
                  <a:pt x="610472" y="49084"/>
                  <a:pt x="612297" y="53035"/>
                  <a:pt x="610002" y="57272"/>
                </a:cubicBezTo>
                <a:cubicBezTo>
                  <a:pt x="607708" y="61510"/>
                  <a:pt x="605897" y="73559"/>
                  <a:pt x="604571" y="93420"/>
                </a:cubicBezTo>
                <a:cubicBezTo>
                  <a:pt x="603245" y="113281"/>
                  <a:pt x="602352" y="130070"/>
                  <a:pt x="601893" y="143787"/>
                </a:cubicBezTo>
                <a:cubicBezTo>
                  <a:pt x="601434" y="157503"/>
                  <a:pt x="599308" y="169345"/>
                  <a:pt x="595515" y="179311"/>
                </a:cubicBezTo>
                <a:cubicBezTo>
                  <a:pt x="591722" y="189277"/>
                  <a:pt x="587929" y="195673"/>
                  <a:pt x="584136" y="198498"/>
                </a:cubicBezTo>
                <a:cubicBezTo>
                  <a:pt x="580343" y="201323"/>
                  <a:pt x="576629" y="199584"/>
                  <a:pt x="572994" y="193282"/>
                </a:cubicBezTo>
                <a:cubicBezTo>
                  <a:pt x="569359" y="186979"/>
                  <a:pt x="565268" y="183828"/>
                  <a:pt x="560722" y="183828"/>
                </a:cubicBezTo>
                <a:cubicBezTo>
                  <a:pt x="555703" y="183828"/>
                  <a:pt x="541105" y="185556"/>
                  <a:pt x="516927" y="189012"/>
                </a:cubicBezTo>
                <a:cubicBezTo>
                  <a:pt x="510116" y="194562"/>
                  <a:pt x="504899" y="193117"/>
                  <a:pt x="501278" y="184678"/>
                </a:cubicBezTo>
                <a:cubicBezTo>
                  <a:pt x="497658" y="176239"/>
                  <a:pt x="496747" y="166498"/>
                  <a:pt x="498547" y="155456"/>
                </a:cubicBezTo>
                <a:cubicBezTo>
                  <a:pt x="500346" y="144414"/>
                  <a:pt x="500802" y="128948"/>
                  <a:pt x="499913" y="109058"/>
                </a:cubicBezTo>
                <a:cubicBezTo>
                  <a:pt x="499023" y="89168"/>
                  <a:pt x="496998" y="73462"/>
                  <a:pt x="493836" y="61940"/>
                </a:cubicBezTo>
                <a:cubicBezTo>
                  <a:pt x="490674" y="50418"/>
                  <a:pt x="493416" y="46230"/>
                  <a:pt x="502064" y="49378"/>
                </a:cubicBezTo>
                <a:cubicBezTo>
                  <a:pt x="510711" y="52526"/>
                  <a:pt x="523377" y="51490"/>
                  <a:pt x="540062" y="46270"/>
                </a:cubicBezTo>
                <a:cubicBezTo>
                  <a:pt x="556746" y="41050"/>
                  <a:pt x="566716" y="37225"/>
                  <a:pt x="569972" y="34794"/>
                </a:cubicBezTo>
                <a:cubicBezTo>
                  <a:pt x="571599" y="33579"/>
                  <a:pt x="573685" y="33033"/>
                  <a:pt x="576228" y="33156"/>
                </a:cubicBezTo>
                <a:close/>
                <a:moveTo>
                  <a:pt x="4418233" y="17432"/>
                </a:moveTo>
                <a:cubicBezTo>
                  <a:pt x="4422133" y="17635"/>
                  <a:pt x="4426148" y="18213"/>
                  <a:pt x="4430278" y="19167"/>
                </a:cubicBezTo>
                <a:cubicBezTo>
                  <a:pt x="4438538" y="21074"/>
                  <a:pt x="4445916" y="24795"/>
                  <a:pt x="4452412" y="30331"/>
                </a:cubicBezTo>
                <a:cubicBezTo>
                  <a:pt x="4458909" y="35866"/>
                  <a:pt x="4461321" y="44162"/>
                  <a:pt x="4459651" y="55218"/>
                </a:cubicBezTo>
                <a:cubicBezTo>
                  <a:pt x="4457980" y="66274"/>
                  <a:pt x="4450968" y="68257"/>
                  <a:pt x="4438614" y="61166"/>
                </a:cubicBezTo>
                <a:cubicBezTo>
                  <a:pt x="4426260" y="54074"/>
                  <a:pt x="4416082" y="46521"/>
                  <a:pt x="4408080" y="38504"/>
                </a:cubicBezTo>
                <a:cubicBezTo>
                  <a:pt x="4399935" y="25899"/>
                  <a:pt x="4399533" y="19048"/>
                  <a:pt x="4406875" y="17951"/>
                </a:cubicBezTo>
                <a:cubicBezTo>
                  <a:pt x="4410546" y="17403"/>
                  <a:pt x="4414332" y="17230"/>
                  <a:pt x="4418233" y="17432"/>
                </a:cubicBezTo>
                <a:close/>
                <a:moveTo>
                  <a:pt x="3395420" y="16067"/>
                </a:moveTo>
                <a:cubicBezTo>
                  <a:pt x="3397308" y="16009"/>
                  <a:pt x="3399643" y="16394"/>
                  <a:pt x="3402423" y="17220"/>
                </a:cubicBezTo>
                <a:cubicBezTo>
                  <a:pt x="3413544" y="20525"/>
                  <a:pt x="3421894" y="24372"/>
                  <a:pt x="3427472" y="28760"/>
                </a:cubicBezTo>
                <a:cubicBezTo>
                  <a:pt x="3433050" y="33148"/>
                  <a:pt x="3433706" y="37967"/>
                  <a:pt x="3429440" y="43215"/>
                </a:cubicBezTo>
                <a:cubicBezTo>
                  <a:pt x="3425174" y="48464"/>
                  <a:pt x="3420133" y="56896"/>
                  <a:pt x="3414318" y="68511"/>
                </a:cubicBezTo>
                <a:cubicBezTo>
                  <a:pt x="3408503" y="80127"/>
                  <a:pt x="3399931" y="91972"/>
                  <a:pt x="3388603" y="104046"/>
                </a:cubicBezTo>
                <a:cubicBezTo>
                  <a:pt x="3416953" y="103258"/>
                  <a:pt x="3434481" y="100361"/>
                  <a:pt x="3441184" y="95356"/>
                </a:cubicBezTo>
                <a:cubicBezTo>
                  <a:pt x="3447889" y="90351"/>
                  <a:pt x="3455657" y="89778"/>
                  <a:pt x="3464491" y="93635"/>
                </a:cubicBezTo>
                <a:cubicBezTo>
                  <a:pt x="3473325" y="97493"/>
                  <a:pt x="3480434" y="102315"/>
                  <a:pt x="3485818" y="108101"/>
                </a:cubicBezTo>
                <a:cubicBezTo>
                  <a:pt x="3491203" y="113887"/>
                  <a:pt x="3491608" y="119272"/>
                  <a:pt x="3487034" y="124255"/>
                </a:cubicBezTo>
                <a:cubicBezTo>
                  <a:pt x="3482459" y="129239"/>
                  <a:pt x="3479287" y="141055"/>
                  <a:pt x="3477515" y="159704"/>
                </a:cubicBezTo>
                <a:cubicBezTo>
                  <a:pt x="3475745" y="178354"/>
                  <a:pt x="3474185" y="197111"/>
                  <a:pt x="3472837" y="215975"/>
                </a:cubicBezTo>
                <a:cubicBezTo>
                  <a:pt x="3471489" y="234840"/>
                  <a:pt x="3467510" y="251112"/>
                  <a:pt x="3460899" y="264793"/>
                </a:cubicBezTo>
                <a:cubicBezTo>
                  <a:pt x="3454288" y="278474"/>
                  <a:pt x="3444031" y="288874"/>
                  <a:pt x="3430128" y="295994"/>
                </a:cubicBezTo>
                <a:cubicBezTo>
                  <a:pt x="3416226" y="303114"/>
                  <a:pt x="3408747" y="301325"/>
                  <a:pt x="3407693" y="290627"/>
                </a:cubicBezTo>
                <a:cubicBezTo>
                  <a:pt x="3406639" y="279929"/>
                  <a:pt x="3400917" y="267754"/>
                  <a:pt x="3390528" y="254102"/>
                </a:cubicBezTo>
                <a:cubicBezTo>
                  <a:pt x="3380138" y="240450"/>
                  <a:pt x="3381544" y="236822"/>
                  <a:pt x="3394744" y="243218"/>
                </a:cubicBezTo>
                <a:cubicBezTo>
                  <a:pt x="3407944" y="249614"/>
                  <a:pt x="3417161" y="253213"/>
                  <a:pt x="3422395" y="254016"/>
                </a:cubicBezTo>
                <a:cubicBezTo>
                  <a:pt x="3427630" y="254819"/>
                  <a:pt x="3432502" y="250012"/>
                  <a:pt x="3437011" y="239594"/>
                </a:cubicBezTo>
                <a:cubicBezTo>
                  <a:pt x="3441522" y="229175"/>
                  <a:pt x="3444676" y="213398"/>
                  <a:pt x="3446476" y="192260"/>
                </a:cubicBezTo>
                <a:cubicBezTo>
                  <a:pt x="3448276" y="171123"/>
                  <a:pt x="3449176" y="153441"/>
                  <a:pt x="3449176" y="139216"/>
                </a:cubicBezTo>
                <a:cubicBezTo>
                  <a:pt x="3449176" y="126381"/>
                  <a:pt x="3447939" y="119136"/>
                  <a:pt x="3445465" y="117480"/>
                </a:cubicBezTo>
                <a:cubicBezTo>
                  <a:pt x="3442991" y="115823"/>
                  <a:pt x="3436843" y="116228"/>
                  <a:pt x="3427020" y="118695"/>
                </a:cubicBezTo>
                <a:lnTo>
                  <a:pt x="3398884" y="125750"/>
                </a:lnTo>
                <a:cubicBezTo>
                  <a:pt x="3392059" y="126682"/>
                  <a:pt x="3385993" y="124445"/>
                  <a:pt x="3380687" y="119039"/>
                </a:cubicBezTo>
                <a:cubicBezTo>
                  <a:pt x="3366963" y="134627"/>
                  <a:pt x="3352677" y="146622"/>
                  <a:pt x="3337827" y="155026"/>
                </a:cubicBezTo>
                <a:cubicBezTo>
                  <a:pt x="3334115" y="157127"/>
                  <a:pt x="3331320" y="158405"/>
                  <a:pt x="3329442" y="158861"/>
                </a:cubicBezTo>
                <a:lnTo>
                  <a:pt x="3327780" y="158228"/>
                </a:lnTo>
                <a:lnTo>
                  <a:pt x="3327462" y="163791"/>
                </a:lnTo>
                <a:cubicBezTo>
                  <a:pt x="3327256" y="171123"/>
                  <a:pt x="3327377" y="180186"/>
                  <a:pt x="3327825" y="190980"/>
                </a:cubicBezTo>
                <a:cubicBezTo>
                  <a:pt x="3328721" y="212570"/>
                  <a:pt x="3328011" y="228917"/>
                  <a:pt x="3325696" y="240024"/>
                </a:cubicBezTo>
                <a:cubicBezTo>
                  <a:pt x="3323380" y="251130"/>
                  <a:pt x="3320268" y="260064"/>
                  <a:pt x="3316360" y="266826"/>
                </a:cubicBezTo>
                <a:cubicBezTo>
                  <a:pt x="3312453" y="273587"/>
                  <a:pt x="3308269" y="273687"/>
                  <a:pt x="3303809" y="267127"/>
                </a:cubicBezTo>
                <a:cubicBezTo>
                  <a:pt x="3299349" y="260566"/>
                  <a:pt x="3295936" y="255117"/>
                  <a:pt x="3293570" y="250779"/>
                </a:cubicBezTo>
                <a:cubicBezTo>
                  <a:pt x="3291204" y="246441"/>
                  <a:pt x="3288891" y="244096"/>
                  <a:pt x="3286633" y="243745"/>
                </a:cubicBezTo>
                <a:cubicBezTo>
                  <a:pt x="3284374" y="243394"/>
                  <a:pt x="3273149" y="244867"/>
                  <a:pt x="3252958" y="248165"/>
                </a:cubicBezTo>
                <a:cubicBezTo>
                  <a:pt x="3248255" y="268270"/>
                  <a:pt x="3242888" y="273770"/>
                  <a:pt x="3236858" y="264664"/>
                </a:cubicBezTo>
                <a:cubicBezTo>
                  <a:pt x="3230828" y="255558"/>
                  <a:pt x="3227813" y="243433"/>
                  <a:pt x="3227813" y="228290"/>
                </a:cubicBezTo>
                <a:cubicBezTo>
                  <a:pt x="3227813" y="214021"/>
                  <a:pt x="3227372" y="196293"/>
                  <a:pt x="3226490" y="175106"/>
                </a:cubicBezTo>
                <a:cubicBezTo>
                  <a:pt x="3225608" y="153918"/>
                  <a:pt x="3222460" y="138581"/>
                  <a:pt x="3217047" y="129095"/>
                </a:cubicBezTo>
                <a:cubicBezTo>
                  <a:pt x="3211634" y="119609"/>
                  <a:pt x="3212555" y="114866"/>
                  <a:pt x="3219811" y="114866"/>
                </a:cubicBezTo>
                <a:cubicBezTo>
                  <a:pt x="3224601" y="114866"/>
                  <a:pt x="3230201" y="115303"/>
                  <a:pt x="3236611" y="116178"/>
                </a:cubicBezTo>
                <a:cubicBezTo>
                  <a:pt x="3243494" y="107531"/>
                  <a:pt x="3251173" y="94159"/>
                  <a:pt x="3259648" y="76061"/>
                </a:cubicBezTo>
                <a:cubicBezTo>
                  <a:pt x="3268123" y="57964"/>
                  <a:pt x="3270787" y="43706"/>
                  <a:pt x="3267639" y="33288"/>
                </a:cubicBezTo>
                <a:cubicBezTo>
                  <a:pt x="3264491" y="22870"/>
                  <a:pt x="3272418" y="21784"/>
                  <a:pt x="3291419" y="30029"/>
                </a:cubicBezTo>
                <a:cubicBezTo>
                  <a:pt x="3307623" y="37859"/>
                  <a:pt x="3312632" y="44753"/>
                  <a:pt x="3306444" y="50712"/>
                </a:cubicBezTo>
                <a:cubicBezTo>
                  <a:pt x="3300256" y="56670"/>
                  <a:pt x="3293591" y="65005"/>
                  <a:pt x="3286450" y="75717"/>
                </a:cubicBezTo>
                <a:cubicBezTo>
                  <a:pt x="3279309" y="86429"/>
                  <a:pt x="3268367" y="99916"/>
                  <a:pt x="3253625" y="116178"/>
                </a:cubicBezTo>
                <a:cubicBezTo>
                  <a:pt x="3270977" y="113683"/>
                  <a:pt x="3283037" y="109460"/>
                  <a:pt x="3289806" y="103509"/>
                </a:cubicBezTo>
                <a:cubicBezTo>
                  <a:pt x="3296574" y="97557"/>
                  <a:pt x="3303902" y="96503"/>
                  <a:pt x="3311789" y="100347"/>
                </a:cubicBezTo>
                <a:cubicBezTo>
                  <a:pt x="3319676" y="104190"/>
                  <a:pt x="3326578" y="108191"/>
                  <a:pt x="3332493" y="112349"/>
                </a:cubicBezTo>
                <a:cubicBezTo>
                  <a:pt x="3338408" y="116508"/>
                  <a:pt x="3339745" y="121387"/>
                  <a:pt x="3336505" y="126987"/>
                </a:cubicBezTo>
                <a:cubicBezTo>
                  <a:pt x="3333264" y="132587"/>
                  <a:pt x="3330783" y="139255"/>
                  <a:pt x="3329062" y="146992"/>
                </a:cubicBezTo>
                <a:cubicBezTo>
                  <a:pt x="3328632" y="148926"/>
                  <a:pt x="3328283" y="151293"/>
                  <a:pt x="3328017" y="154093"/>
                </a:cubicBezTo>
                <a:lnTo>
                  <a:pt x="3327995" y="154465"/>
                </a:lnTo>
                <a:lnTo>
                  <a:pt x="3329184" y="151731"/>
                </a:lnTo>
                <a:cubicBezTo>
                  <a:pt x="3330976" y="148898"/>
                  <a:pt x="3333685" y="145242"/>
                  <a:pt x="3337311" y="140764"/>
                </a:cubicBezTo>
                <a:cubicBezTo>
                  <a:pt x="3351816" y="122854"/>
                  <a:pt x="3365088" y="102379"/>
                  <a:pt x="3377127" y="79342"/>
                </a:cubicBezTo>
                <a:cubicBezTo>
                  <a:pt x="3389166" y="56304"/>
                  <a:pt x="3393611" y="39365"/>
                  <a:pt x="3390463" y="28524"/>
                </a:cubicBezTo>
                <a:cubicBezTo>
                  <a:pt x="3388103" y="20393"/>
                  <a:pt x="3389755" y="16241"/>
                  <a:pt x="3395420" y="16067"/>
                </a:cubicBezTo>
                <a:close/>
                <a:moveTo>
                  <a:pt x="3999593" y="12910"/>
                </a:moveTo>
                <a:cubicBezTo>
                  <a:pt x="4001418" y="12281"/>
                  <a:pt x="4004381" y="12319"/>
                  <a:pt x="4008482" y="13025"/>
                </a:cubicBezTo>
                <a:cubicBezTo>
                  <a:pt x="4016685" y="14438"/>
                  <a:pt x="4023461" y="16621"/>
                  <a:pt x="4028810" y="19575"/>
                </a:cubicBezTo>
                <a:cubicBezTo>
                  <a:pt x="4034159" y="22529"/>
                  <a:pt x="4035604" y="25813"/>
                  <a:pt x="4033144" y="29427"/>
                </a:cubicBezTo>
                <a:cubicBezTo>
                  <a:pt x="4030685" y="33041"/>
                  <a:pt x="4027871" y="36776"/>
                  <a:pt x="4024701" y="40634"/>
                </a:cubicBezTo>
                <a:cubicBezTo>
                  <a:pt x="4027627" y="40634"/>
                  <a:pt x="4034636" y="38605"/>
                  <a:pt x="4045728" y="34547"/>
                </a:cubicBezTo>
                <a:cubicBezTo>
                  <a:pt x="4056820" y="30488"/>
                  <a:pt x="4065087" y="31772"/>
                  <a:pt x="4070529" y="38397"/>
                </a:cubicBezTo>
                <a:cubicBezTo>
                  <a:pt x="4075971" y="45022"/>
                  <a:pt x="4074336" y="49761"/>
                  <a:pt x="4065625" y="52615"/>
                </a:cubicBezTo>
                <a:cubicBezTo>
                  <a:pt x="4056913" y="55469"/>
                  <a:pt x="4047829" y="57355"/>
                  <a:pt x="4038371" y="58272"/>
                </a:cubicBezTo>
                <a:cubicBezTo>
                  <a:pt x="4028914" y="59190"/>
                  <a:pt x="4021762" y="58753"/>
                  <a:pt x="4016914" y="56960"/>
                </a:cubicBezTo>
                <a:cubicBezTo>
                  <a:pt x="4006934" y="72390"/>
                  <a:pt x="3993336" y="85021"/>
                  <a:pt x="3976120" y="94851"/>
                </a:cubicBezTo>
                <a:cubicBezTo>
                  <a:pt x="3958905" y="104681"/>
                  <a:pt x="3954194" y="104670"/>
                  <a:pt x="3961988" y="94818"/>
                </a:cubicBezTo>
                <a:cubicBezTo>
                  <a:pt x="3969782" y="84967"/>
                  <a:pt x="3976120" y="76488"/>
                  <a:pt x="3981003" y="69383"/>
                </a:cubicBezTo>
                <a:cubicBezTo>
                  <a:pt x="3985886" y="62277"/>
                  <a:pt x="3990088" y="54989"/>
                  <a:pt x="3993608" y="47517"/>
                </a:cubicBezTo>
                <a:cubicBezTo>
                  <a:pt x="3997129" y="40046"/>
                  <a:pt x="3998889" y="34167"/>
                  <a:pt x="3998889" y="29879"/>
                </a:cubicBezTo>
                <a:cubicBezTo>
                  <a:pt x="3998889" y="25089"/>
                  <a:pt x="3998437" y="20730"/>
                  <a:pt x="3997534" y="16801"/>
                </a:cubicBezTo>
                <a:cubicBezTo>
                  <a:pt x="3997082" y="14836"/>
                  <a:pt x="3997769" y="13539"/>
                  <a:pt x="3999593" y="12910"/>
                </a:cubicBezTo>
                <a:close/>
                <a:moveTo>
                  <a:pt x="2922930" y="12832"/>
                </a:moveTo>
                <a:cubicBezTo>
                  <a:pt x="2926773" y="11548"/>
                  <a:pt x="2933774" y="13477"/>
                  <a:pt x="2943935" y="18618"/>
                </a:cubicBezTo>
                <a:cubicBezTo>
                  <a:pt x="2954094" y="23759"/>
                  <a:pt x="2957597" y="29363"/>
                  <a:pt x="2954442" y="35428"/>
                </a:cubicBezTo>
                <a:cubicBezTo>
                  <a:pt x="2951287" y="41494"/>
                  <a:pt x="2949710" y="63464"/>
                  <a:pt x="2949710" y="101336"/>
                </a:cubicBezTo>
                <a:lnTo>
                  <a:pt x="2971737" y="97400"/>
                </a:lnTo>
                <a:cubicBezTo>
                  <a:pt x="2982291" y="94632"/>
                  <a:pt x="2989809" y="95833"/>
                  <a:pt x="2994290" y="101003"/>
                </a:cubicBezTo>
                <a:cubicBezTo>
                  <a:pt x="2998771" y="106172"/>
                  <a:pt x="2996409" y="110464"/>
                  <a:pt x="2987203" y="113877"/>
                </a:cubicBezTo>
                <a:cubicBezTo>
                  <a:pt x="2977996" y="117290"/>
                  <a:pt x="2965054" y="120193"/>
                  <a:pt x="2948376" y="122588"/>
                </a:cubicBezTo>
                <a:lnTo>
                  <a:pt x="2948376" y="127493"/>
                </a:lnTo>
                <a:cubicBezTo>
                  <a:pt x="2962157" y="129113"/>
                  <a:pt x="2973024" y="132705"/>
                  <a:pt x="2980975" y="138269"/>
                </a:cubicBezTo>
                <a:cubicBezTo>
                  <a:pt x="2988927" y="143833"/>
                  <a:pt x="2991390" y="151018"/>
                  <a:pt x="2988364" y="159823"/>
                </a:cubicBezTo>
                <a:cubicBezTo>
                  <a:pt x="2985338" y="168628"/>
                  <a:pt x="2978814" y="168169"/>
                  <a:pt x="2968790" y="158446"/>
                </a:cubicBezTo>
                <a:cubicBezTo>
                  <a:pt x="2958766" y="148723"/>
                  <a:pt x="2951961" y="141890"/>
                  <a:pt x="2948376" y="137947"/>
                </a:cubicBezTo>
                <a:cubicBezTo>
                  <a:pt x="2948376" y="146264"/>
                  <a:pt x="2947068" y="154868"/>
                  <a:pt x="2944451" y="163759"/>
                </a:cubicBezTo>
                <a:cubicBezTo>
                  <a:pt x="2941834" y="172650"/>
                  <a:pt x="2937532" y="173145"/>
                  <a:pt x="2931545" y="165243"/>
                </a:cubicBezTo>
                <a:cubicBezTo>
                  <a:pt x="2925558" y="157342"/>
                  <a:pt x="2923238" y="150566"/>
                  <a:pt x="2924586" y="144916"/>
                </a:cubicBezTo>
                <a:cubicBezTo>
                  <a:pt x="2925934" y="139266"/>
                  <a:pt x="2926572" y="134240"/>
                  <a:pt x="2926501" y="129837"/>
                </a:cubicBezTo>
                <a:cubicBezTo>
                  <a:pt x="2908604" y="157198"/>
                  <a:pt x="2889524" y="175289"/>
                  <a:pt x="2869262" y="184108"/>
                </a:cubicBezTo>
                <a:cubicBezTo>
                  <a:pt x="2848999" y="192927"/>
                  <a:pt x="2844170" y="192339"/>
                  <a:pt x="2854774" y="182344"/>
                </a:cubicBezTo>
                <a:cubicBezTo>
                  <a:pt x="2865379" y="172349"/>
                  <a:pt x="2876234" y="161576"/>
                  <a:pt x="2887341" y="150025"/>
                </a:cubicBezTo>
                <a:cubicBezTo>
                  <a:pt x="2898447" y="138474"/>
                  <a:pt x="2906137" y="129945"/>
                  <a:pt x="2910411" y="124438"/>
                </a:cubicBezTo>
                <a:cubicBezTo>
                  <a:pt x="2901462" y="128826"/>
                  <a:pt x="2894120" y="131501"/>
                  <a:pt x="2888384" y="132462"/>
                </a:cubicBezTo>
                <a:cubicBezTo>
                  <a:pt x="2882648" y="133422"/>
                  <a:pt x="2875661" y="130049"/>
                  <a:pt x="2867422" y="122341"/>
                </a:cubicBezTo>
                <a:cubicBezTo>
                  <a:pt x="2859184" y="114633"/>
                  <a:pt x="2860625" y="111238"/>
                  <a:pt x="2871746" y="112156"/>
                </a:cubicBezTo>
                <a:cubicBezTo>
                  <a:pt x="2882867" y="113074"/>
                  <a:pt x="2901154" y="111073"/>
                  <a:pt x="2926608" y="106154"/>
                </a:cubicBezTo>
                <a:lnTo>
                  <a:pt x="2926608" y="59585"/>
                </a:lnTo>
                <a:cubicBezTo>
                  <a:pt x="2926608" y="41516"/>
                  <a:pt x="2925034" y="29527"/>
                  <a:pt x="2921887" y="23619"/>
                </a:cubicBezTo>
                <a:cubicBezTo>
                  <a:pt x="2918739" y="17711"/>
                  <a:pt x="2919086" y="14115"/>
                  <a:pt x="2922930" y="12832"/>
                </a:cubicBezTo>
                <a:close/>
                <a:moveTo>
                  <a:pt x="1494180" y="12832"/>
                </a:moveTo>
                <a:cubicBezTo>
                  <a:pt x="1498023" y="11548"/>
                  <a:pt x="1505025" y="13477"/>
                  <a:pt x="1515185" y="18618"/>
                </a:cubicBezTo>
                <a:cubicBezTo>
                  <a:pt x="1525345" y="23759"/>
                  <a:pt x="1528847" y="29363"/>
                  <a:pt x="1525692" y="35428"/>
                </a:cubicBezTo>
                <a:cubicBezTo>
                  <a:pt x="1522538" y="41494"/>
                  <a:pt x="1520960" y="63464"/>
                  <a:pt x="1520960" y="101336"/>
                </a:cubicBezTo>
                <a:lnTo>
                  <a:pt x="1542987" y="97400"/>
                </a:lnTo>
                <a:cubicBezTo>
                  <a:pt x="1553541" y="94632"/>
                  <a:pt x="1561059" y="95833"/>
                  <a:pt x="1565540" y="101003"/>
                </a:cubicBezTo>
                <a:cubicBezTo>
                  <a:pt x="1570022" y="106172"/>
                  <a:pt x="1567659" y="110464"/>
                  <a:pt x="1558453" y="113877"/>
                </a:cubicBezTo>
                <a:cubicBezTo>
                  <a:pt x="1549246" y="117290"/>
                  <a:pt x="1536304" y="120193"/>
                  <a:pt x="1519627" y="122588"/>
                </a:cubicBezTo>
                <a:lnTo>
                  <a:pt x="1519627" y="127493"/>
                </a:lnTo>
                <a:cubicBezTo>
                  <a:pt x="1533408" y="129113"/>
                  <a:pt x="1544274" y="132705"/>
                  <a:pt x="1552225" y="138269"/>
                </a:cubicBezTo>
                <a:cubicBezTo>
                  <a:pt x="1560177" y="143833"/>
                  <a:pt x="1562640" y="151018"/>
                  <a:pt x="1559614" y="159823"/>
                </a:cubicBezTo>
                <a:cubicBezTo>
                  <a:pt x="1556589" y="168628"/>
                  <a:pt x="1550064" y="168169"/>
                  <a:pt x="1540040" y="158446"/>
                </a:cubicBezTo>
                <a:cubicBezTo>
                  <a:pt x="1530016" y="148723"/>
                  <a:pt x="1523212" y="141890"/>
                  <a:pt x="1519627" y="137947"/>
                </a:cubicBezTo>
                <a:cubicBezTo>
                  <a:pt x="1519627" y="146264"/>
                  <a:pt x="1518318" y="154868"/>
                  <a:pt x="1515701" y="163759"/>
                </a:cubicBezTo>
                <a:cubicBezTo>
                  <a:pt x="1513084" y="172650"/>
                  <a:pt x="1508782" y="173145"/>
                  <a:pt x="1502795" y="165243"/>
                </a:cubicBezTo>
                <a:cubicBezTo>
                  <a:pt x="1496808" y="157342"/>
                  <a:pt x="1494488" y="150566"/>
                  <a:pt x="1495836" y="144916"/>
                </a:cubicBezTo>
                <a:cubicBezTo>
                  <a:pt x="1497184" y="139266"/>
                  <a:pt x="1497822" y="134240"/>
                  <a:pt x="1497751" y="129837"/>
                </a:cubicBezTo>
                <a:cubicBezTo>
                  <a:pt x="1479854" y="157198"/>
                  <a:pt x="1460774" y="175289"/>
                  <a:pt x="1440512" y="184108"/>
                </a:cubicBezTo>
                <a:cubicBezTo>
                  <a:pt x="1420249" y="192927"/>
                  <a:pt x="1415420" y="192339"/>
                  <a:pt x="1426024" y="182344"/>
                </a:cubicBezTo>
                <a:cubicBezTo>
                  <a:pt x="1436629" y="172349"/>
                  <a:pt x="1447485" y="161576"/>
                  <a:pt x="1458591" y="150025"/>
                </a:cubicBezTo>
                <a:cubicBezTo>
                  <a:pt x="1469698" y="138474"/>
                  <a:pt x="1477388" y="129945"/>
                  <a:pt x="1481661" y="124438"/>
                </a:cubicBezTo>
                <a:cubicBezTo>
                  <a:pt x="1472713" y="128826"/>
                  <a:pt x="1465370" y="131501"/>
                  <a:pt x="1459634" y="132462"/>
                </a:cubicBezTo>
                <a:cubicBezTo>
                  <a:pt x="1453898" y="133422"/>
                  <a:pt x="1446911" y="130049"/>
                  <a:pt x="1438672" y="122341"/>
                </a:cubicBezTo>
                <a:cubicBezTo>
                  <a:pt x="1430434" y="114633"/>
                  <a:pt x="1431875" y="111238"/>
                  <a:pt x="1442996" y="112156"/>
                </a:cubicBezTo>
                <a:cubicBezTo>
                  <a:pt x="1454117" y="113074"/>
                  <a:pt x="1472404" y="111073"/>
                  <a:pt x="1497858" y="106154"/>
                </a:cubicBezTo>
                <a:lnTo>
                  <a:pt x="1497858" y="59585"/>
                </a:lnTo>
                <a:cubicBezTo>
                  <a:pt x="1497858" y="41516"/>
                  <a:pt x="1496284" y="29527"/>
                  <a:pt x="1493137" y="23619"/>
                </a:cubicBezTo>
                <a:cubicBezTo>
                  <a:pt x="1489989" y="17711"/>
                  <a:pt x="1490337" y="14115"/>
                  <a:pt x="1494180" y="12832"/>
                </a:cubicBezTo>
                <a:close/>
                <a:moveTo>
                  <a:pt x="2313826" y="10896"/>
                </a:moveTo>
                <a:cubicBezTo>
                  <a:pt x="2318559" y="9096"/>
                  <a:pt x="2326008" y="11319"/>
                  <a:pt x="2336175" y="17564"/>
                </a:cubicBezTo>
                <a:cubicBezTo>
                  <a:pt x="2346343" y="23809"/>
                  <a:pt x="2348820" y="30090"/>
                  <a:pt x="2343607" y="36407"/>
                </a:cubicBezTo>
                <a:cubicBezTo>
                  <a:pt x="2338395" y="42724"/>
                  <a:pt x="2330203" y="55820"/>
                  <a:pt x="2319032" y="75696"/>
                </a:cubicBezTo>
                <a:cubicBezTo>
                  <a:pt x="2336728" y="71379"/>
                  <a:pt x="2351562" y="66249"/>
                  <a:pt x="2363537" y="60305"/>
                </a:cubicBezTo>
                <a:cubicBezTo>
                  <a:pt x="2375511" y="54361"/>
                  <a:pt x="2385033" y="54282"/>
                  <a:pt x="2392102" y="60069"/>
                </a:cubicBezTo>
                <a:cubicBezTo>
                  <a:pt x="2399172" y="65855"/>
                  <a:pt x="2399107" y="70799"/>
                  <a:pt x="2391909" y="74900"/>
                </a:cubicBezTo>
                <a:cubicBezTo>
                  <a:pt x="2384710" y="79001"/>
                  <a:pt x="2375937" y="81941"/>
                  <a:pt x="2365591" y="83719"/>
                </a:cubicBezTo>
                <a:cubicBezTo>
                  <a:pt x="2355244" y="85497"/>
                  <a:pt x="2352097" y="87469"/>
                  <a:pt x="2356148" y="89634"/>
                </a:cubicBezTo>
                <a:cubicBezTo>
                  <a:pt x="2360199" y="91800"/>
                  <a:pt x="2360375" y="97030"/>
                  <a:pt x="2356675" y="105326"/>
                </a:cubicBezTo>
                <a:cubicBezTo>
                  <a:pt x="2352975" y="113622"/>
                  <a:pt x="2348974" y="123850"/>
                  <a:pt x="2344672" y="136011"/>
                </a:cubicBezTo>
                <a:cubicBezTo>
                  <a:pt x="2356273" y="145748"/>
                  <a:pt x="2369036" y="153226"/>
                  <a:pt x="2382960" y="158446"/>
                </a:cubicBezTo>
                <a:cubicBezTo>
                  <a:pt x="2396885" y="163666"/>
                  <a:pt x="2409956" y="167290"/>
                  <a:pt x="2422174" y="169319"/>
                </a:cubicBezTo>
                <a:cubicBezTo>
                  <a:pt x="2434392" y="171349"/>
                  <a:pt x="2434940" y="174500"/>
                  <a:pt x="2423819" y="178773"/>
                </a:cubicBezTo>
                <a:cubicBezTo>
                  <a:pt x="2412698" y="183047"/>
                  <a:pt x="2401696" y="186309"/>
                  <a:pt x="2390812" y="188560"/>
                </a:cubicBezTo>
                <a:cubicBezTo>
                  <a:pt x="2379927" y="190812"/>
                  <a:pt x="2370875" y="188872"/>
                  <a:pt x="2363655" y="182742"/>
                </a:cubicBezTo>
                <a:cubicBezTo>
                  <a:pt x="2356434" y="176611"/>
                  <a:pt x="2345633" y="166175"/>
                  <a:pt x="2331250" y="151434"/>
                </a:cubicBezTo>
                <a:cubicBezTo>
                  <a:pt x="2318960" y="165702"/>
                  <a:pt x="2304150" y="173994"/>
                  <a:pt x="2286820" y="176310"/>
                </a:cubicBezTo>
                <a:cubicBezTo>
                  <a:pt x="2269490" y="178626"/>
                  <a:pt x="2267726" y="175866"/>
                  <a:pt x="2281529" y="168029"/>
                </a:cubicBezTo>
                <a:cubicBezTo>
                  <a:pt x="2295331" y="160192"/>
                  <a:pt x="2306878" y="149935"/>
                  <a:pt x="2316171" y="137258"/>
                </a:cubicBezTo>
                <a:cubicBezTo>
                  <a:pt x="2304441" y="125313"/>
                  <a:pt x="2296432" y="116996"/>
                  <a:pt x="2292144" y="112306"/>
                </a:cubicBezTo>
                <a:cubicBezTo>
                  <a:pt x="2287928" y="117555"/>
                  <a:pt x="2283454" y="120441"/>
                  <a:pt x="2278721" y="120964"/>
                </a:cubicBezTo>
                <a:cubicBezTo>
                  <a:pt x="2273989" y="121488"/>
                  <a:pt x="2274584" y="116874"/>
                  <a:pt x="2280507" y="107122"/>
                </a:cubicBezTo>
                <a:cubicBezTo>
                  <a:pt x="2286429" y="97371"/>
                  <a:pt x="2293402" y="82131"/>
                  <a:pt x="2301426" y="61402"/>
                </a:cubicBezTo>
                <a:cubicBezTo>
                  <a:pt x="2309449" y="40673"/>
                  <a:pt x="2312338" y="27523"/>
                  <a:pt x="2310094" y="21952"/>
                </a:cubicBezTo>
                <a:cubicBezTo>
                  <a:pt x="2307850" y="16381"/>
                  <a:pt x="2309094" y="12696"/>
                  <a:pt x="2313826" y="10896"/>
                </a:cubicBezTo>
                <a:close/>
                <a:moveTo>
                  <a:pt x="885076" y="10896"/>
                </a:moveTo>
                <a:cubicBezTo>
                  <a:pt x="889809" y="9096"/>
                  <a:pt x="897258" y="11319"/>
                  <a:pt x="907426" y="17564"/>
                </a:cubicBezTo>
                <a:cubicBezTo>
                  <a:pt x="917593" y="23809"/>
                  <a:pt x="920070" y="30090"/>
                  <a:pt x="914857" y="36407"/>
                </a:cubicBezTo>
                <a:cubicBezTo>
                  <a:pt x="909645" y="42724"/>
                  <a:pt x="901453" y="55820"/>
                  <a:pt x="890282" y="75696"/>
                </a:cubicBezTo>
                <a:cubicBezTo>
                  <a:pt x="907978" y="71379"/>
                  <a:pt x="922813" y="66249"/>
                  <a:pt x="934787" y="60305"/>
                </a:cubicBezTo>
                <a:cubicBezTo>
                  <a:pt x="946761" y="54361"/>
                  <a:pt x="956283" y="54282"/>
                  <a:pt x="963352" y="60069"/>
                </a:cubicBezTo>
                <a:cubicBezTo>
                  <a:pt x="970422" y="65855"/>
                  <a:pt x="970358" y="70799"/>
                  <a:pt x="963159" y="74900"/>
                </a:cubicBezTo>
                <a:cubicBezTo>
                  <a:pt x="955960" y="79001"/>
                  <a:pt x="947187" y="81941"/>
                  <a:pt x="936841" y="83719"/>
                </a:cubicBezTo>
                <a:cubicBezTo>
                  <a:pt x="926494" y="85497"/>
                  <a:pt x="923347" y="87469"/>
                  <a:pt x="927398" y="89634"/>
                </a:cubicBezTo>
                <a:cubicBezTo>
                  <a:pt x="931449" y="91800"/>
                  <a:pt x="931625" y="97030"/>
                  <a:pt x="927925" y="105326"/>
                </a:cubicBezTo>
                <a:cubicBezTo>
                  <a:pt x="924225" y="113622"/>
                  <a:pt x="920224" y="123850"/>
                  <a:pt x="915922" y="136011"/>
                </a:cubicBezTo>
                <a:cubicBezTo>
                  <a:pt x="927523" y="145748"/>
                  <a:pt x="940286" y="153226"/>
                  <a:pt x="954210" y="158446"/>
                </a:cubicBezTo>
                <a:cubicBezTo>
                  <a:pt x="968135" y="163666"/>
                  <a:pt x="981206" y="167290"/>
                  <a:pt x="993424" y="169319"/>
                </a:cubicBezTo>
                <a:cubicBezTo>
                  <a:pt x="1005642" y="171349"/>
                  <a:pt x="1006190" y="174500"/>
                  <a:pt x="995069" y="178773"/>
                </a:cubicBezTo>
                <a:cubicBezTo>
                  <a:pt x="983948" y="183047"/>
                  <a:pt x="972946" y="186309"/>
                  <a:pt x="962062" y="188560"/>
                </a:cubicBezTo>
                <a:cubicBezTo>
                  <a:pt x="951178" y="190812"/>
                  <a:pt x="942125" y="188872"/>
                  <a:pt x="934905" y="182742"/>
                </a:cubicBezTo>
                <a:cubicBezTo>
                  <a:pt x="927685" y="176611"/>
                  <a:pt x="916883" y="166175"/>
                  <a:pt x="902500" y="151434"/>
                </a:cubicBezTo>
                <a:cubicBezTo>
                  <a:pt x="890210" y="165702"/>
                  <a:pt x="875400" y="173994"/>
                  <a:pt x="858070" y="176310"/>
                </a:cubicBezTo>
                <a:cubicBezTo>
                  <a:pt x="840740" y="178626"/>
                  <a:pt x="838976" y="175866"/>
                  <a:pt x="852779" y="168029"/>
                </a:cubicBezTo>
                <a:cubicBezTo>
                  <a:pt x="866581" y="160192"/>
                  <a:pt x="878129" y="149935"/>
                  <a:pt x="887421" y="137258"/>
                </a:cubicBezTo>
                <a:cubicBezTo>
                  <a:pt x="875691" y="125313"/>
                  <a:pt x="867682" y="116996"/>
                  <a:pt x="863394" y="112306"/>
                </a:cubicBezTo>
                <a:cubicBezTo>
                  <a:pt x="859178" y="117555"/>
                  <a:pt x="854704" y="120441"/>
                  <a:pt x="849972" y="120964"/>
                </a:cubicBezTo>
                <a:cubicBezTo>
                  <a:pt x="845239" y="121488"/>
                  <a:pt x="845834" y="116874"/>
                  <a:pt x="851757" y="107122"/>
                </a:cubicBezTo>
                <a:cubicBezTo>
                  <a:pt x="857679" y="97371"/>
                  <a:pt x="864652" y="82131"/>
                  <a:pt x="872676" y="61402"/>
                </a:cubicBezTo>
                <a:cubicBezTo>
                  <a:pt x="880699" y="40673"/>
                  <a:pt x="883589" y="27523"/>
                  <a:pt x="881344" y="21952"/>
                </a:cubicBezTo>
                <a:cubicBezTo>
                  <a:pt x="879100" y="16381"/>
                  <a:pt x="880344" y="12696"/>
                  <a:pt x="885076" y="10896"/>
                </a:cubicBezTo>
                <a:close/>
                <a:moveTo>
                  <a:pt x="2618245" y="10839"/>
                </a:moveTo>
                <a:cubicBezTo>
                  <a:pt x="2619786" y="10492"/>
                  <a:pt x="2621809" y="10554"/>
                  <a:pt x="2624313" y="11025"/>
                </a:cubicBezTo>
                <a:cubicBezTo>
                  <a:pt x="2634329" y="12911"/>
                  <a:pt x="2644027" y="16446"/>
                  <a:pt x="2653406" y="21630"/>
                </a:cubicBezTo>
                <a:cubicBezTo>
                  <a:pt x="2662784" y="26814"/>
                  <a:pt x="2665451" y="32417"/>
                  <a:pt x="2661407" y="38440"/>
                </a:cubicBezTo>
                <a:cubicBezTo>
                  <a:pt x="2657363" y="44463"/>
                  <a:pt x="2655341" y="68576"/>
                  <a:pt x="2655341" y="110779"/>
                </a:cubicBezTo>
                <a:cubicBezTo>
                  <a:pt x="2668950" y="109976"/>
                  <a:pt x="2682685" y="108456"/>
                  <a:pt x="2696544" y="106219"/>
                </a:cubicBezTo>
                <a:cubicBezTo>
                  <a:pt x="2710404" y="103982"/>
                  <a:pt x="2724612" y="101709"/>
                  <a:pt x="2739167" y="99400"/>
                </a:cubicBezTo>
                <a:cubicBezTo>
                  <a:pt x="2753723" y="97091"/>
                  <a:pt x="2765887" y="101813"/>
                  <a:pt x="2775659" y="113565"/>
                </a:cubicBezTo>
                <a:cubicBezTo>
                  <a:pt x="2785432" y="125316"/>
                  <a:pt x="2782844" y="130518"/>
                  <a:pt x="2767894" y="129170"/>
                </a:cubicBezTo>
                <a:cubicBezTo>
                  <a:pt x="2752945" y="127822"/>
                  <a:pt x="2737461" y="127597"/>
                  <a:pt x="2721443" y="128493"/>
                </a:cubicBezTo>
                <a:cubicBezTo>
                  <a:pt x="2705424" y="129389"/>
                  <a:pt x="2683355" y="131085"/>
                  <a:pt x="2655234" y="133580"/>
                </a:cubicBezTo>
                <a:cubicBezTo>
                  <a:pt x="2654359" y="199645"/>
                  <a:pt x="2652986" y="246244"/>
                  <a:pt x="2651115" y="273376"/>
                </a:cubicBezTo>
                <a:cubicBezTo>
                  <a:pt x="2649243" y="300507"/>
                  <a:pt x="2644744" y="314640"/>
                  <a:pt x="2637617" y="315772"/>
                </a:cubicBezTo>
                <a:cubicBezTo>
                  <a:pt x="2630490" y="316905"/>
                  <a:pt x="2626686" y="305534"/>
                  <a:pt x="2626206" y="281657"/>
                </a:cubicBezTo>
                <a:cubicBezTo>
                  <a:pt x="2625725" y="257781"/>
                  <a:pt x="2625485" y="209425"/>
                  <a:pt x="2625485" y="136591"/>
                </a:cubicBezTo>
                <a:cubicBezTo>
                  <a:pt x="2613654" y="138355"/>
                  <a:pt x="2587017" y="142858"/>
                  <a:pt x="2545574" y="150100"/>
                </a:cubicBezTo>
                <a:cubicBezTo>
                  <a:pt x="2533543" y="152796"/>
                  <a:pt x="2524659" y="154144"/>
                  <a:pt x="2518923" y="154144"/>
                </a:cubicBezTo>
                <a:cubicBezTo>
                  <a:pt x="2512498" y="154144"/>
                  <a:pt x="2505031" y="149845"/>
                  <a:pt x="2496520" y="141248"/>
                </a:cubicBezTo>
                <a:cubicBezTo>
                  <a:pt x="2488009" y="132652"/>
                  <a:pt x="2489182" y="128353"/>
                  <a:pt x="2500037" y="128353"/>
                </a:cubicBezTo>
                <a:cubicBezTo>
                  <a:pt x="2509186" y="128353"/>
                  <a:pt x="2519407" y="127919"/>
                  <a:pt x="2530700" y="127052"/>
                </a:cubicBezTo>
                <a:cubicBezTo>
                  <a:pt x="2541993" y="126184"/>
                  <a:pt x="2556469" y="124617"/>
                  <a:pt x="2574129" y="122352"/>
                </a:cubicBezTo>
                <a:cubicBezTo>
                  <a:pt x="2591789" y="120086"/>
                  <a:pt x="2608908" y="117770"/>
                  <a:pt x="2625485" y="115404"/>
                </a:cubicBezTo>
                <a:lnTo>
                  <a:pt x="2625485" y="67672"/>
                </a:lnTo>
                <a:cubicBezTo>
                  <a:pt x="2625485" y="50450"/>
                  <a:pt x="2622786" y="36232"/>
                  <a:pt x="2617387" y="25017"/>
                </a:cubicBezTo>
                <a:cubicBezTo>
                  <a:pt x="2613337" y="16607"/>
                  <a:pt x="2613623" y="11881"/>
                  <a:pt x="2618245" y="10839"/>
                </a:cubicBezTo>
                <a:close/>
                <a:moveTo>
                  <a:pt x="1189496" y="10839"/>
                </a:moveTo>
                <a:cubicBezTo>
                  <a:pt x="1191036" y="10492"/>
                  <a:pt x="1193059" y="10554"/>
                  <a:pt x="1195563" y="11025"/>
                </a:cubicBezTo>
                <a:cubicBezTo>
                  <a:pt x="1205579" y="12911"/>
                  <a:pt x="1215277" y="16446"/>
                  <a:pt x="1224656" y="21630"/>
                </a:cubicBezTo>
                <a:cubicBezTo>
                  <a:pt x="1234034" y="26814"/>
                  <a:pt x="1236701" y="32417"/>
                  <a:pt x="1232657" y="38440"/>
                </a:cubicBezTo>
                <a:cubicBezTo>
                  <a:pt x="1228614" y="44463"/>
                  <a:pt x="1226592" y="68576"/>
                  <a:pt x="1226592" y="110779"/>
                </a:cubicBezTo>
                <a:cubicBezTo>
                  <a:pt x="1240200" y="109976"/>
                  <a:pt x="1253935" y="108456"/>
                  <a:pt x="1267795" y="106219"/>
                </a:cubicBezTo>
                <a:cubicBezTo>
                  <a:pt x="1281654" y="103982"/>
                  <a:pt x="1295862" y="101709"/>
                  <a:pt x="1310417" y="99400"/>
                </a:cubicBezTo>
                <a:cubicBezTo>
                  <a:pt x="1324973" y="97091"/>
                  <a:pt x="1337137" y="101813"/>
                  <a:pt x="1346909" y="113565"/>
                </a:cubicBezTo>
                <a:cubicBezTo>
                  <a:pt x="1356682" y="125316"/>
                  <a:pt x="1354094" y="130518"/>
                  <a:pt x="1339144" y="129170"/>
                </a:cubicBezTo>
                <a:cubicBezTo>
                  <a:pt x="1324195" y="127822"/>
                  <a:pt x="1308711" y="127597"/>
                  <a:pt x="1292693" y="128493"/>
                </a:cubicBezTo>
                <a:cubicBezTo>
                  <a:pt x="1276675" y="129389"/>
                  <a:pt x="1254605" y="131085"/>
                  <a:pt x="1226484" y="133580"/>
                </a:cubicBezTo>
                <a:cubicBezTo>
                  <a:pt x="1225609" y="199645"/>
                  <a:pt x="1224236" y="246244"/>
                  <a:pt x="1222365" y="273376"/>
                </a:cubicBezTo>
                <a:cubicBezTo>
                  <a:pt x="1220493" y="300507"/>
                  <a:pt x="1215994" y="314640"/>
                  <a:pt x="1208867" y="315772"/>
                </a:cubicBezTo>
                <a:cubicBezTo>
                  <a:pt x="1201740" y="316905"/>
                  <a:pt x="1197936" y="305534"/>
                  <a:pt x="1197456" y="281657"/>
                </a:cubicBezTo>
                <a:cubicBezTo>
                  <a:pt x="1196975" y="257781"/>
                  <a:pt x="1196735" y="209425"/>
                  <a:pt x="1196735" y="136591"/>
                </a:cubicBezTo>
                <a:cubicBezTo>
                  <a:pt x="1184905" y="138355"/>
                  <a:pt x="1158268" y="142858"/>
                  <a:pt x="1116824" y="150100"/>
                </a:cubicBezTo>
                <a:cubicBezTo>
                  <a:pt x="1104793" y="152796"/>
                  <a:pt x="1095909" y="154144"/>
                  <a:pt x="1090173" y="154144"/>
                </a:cubicBezTo>
                <a:cubicBezTo>
                  <a:pt x="1083749" y="154144"/>
                  <a:pt x="1076281" y="149845"/>
                  <a:pt x="1067770" y="141248"/>
                </a:cubicBezTo>
                <a:cubicBezTo>
                  <a:pt x="1059259" y="132652"/>
                  <a:pt x="1060432" y="128353"/>
                  <a:pt x="1071287" y="128353"/>
                </a:cubicBezTo>
                <a:cubicBezTo>
                  <a:pt x="1080436" y="128353"/>
                  <a:pt x="1090657" y="127919"/>
                  <a:pt x="1101950" y="127052"/>
                </a:cubicBezTo>
                <a:cubicBezTo>
                  <a:pt x="1113243" y="126184"/>
                  <a:pt x="1127719" y="124617"/>
                  <a:pt x="1145379" y="122352"/>
                </a:cubicBezTo>
                <a:cubicBezTo>
                  <a:pt x="1163039" y="120086"/>
                  <a:pt x="1180158" y="117770"/>
                  <a:pt x="1196735" y="115404"/>
                </a:cubicBezTo>
                <a:lnTo>
                  <a:pt x="1196735" y="67672"/>
                </a:lnTo>
                <a:cubicBezTo>
                  <a:pt x="1196735" y="50450"/>
                  <a:pt x="1194036" y="36232"/>
                  <a:pt x="1188637" y="25017"/>
                </a:cubicBezTo>
                <a:cubicBezTo>
                  <a:pt x="1184587" y="16607"/>
                  <a:pt x="1184874" y="11881"/>
                  <a:pt x="1189496" y="10839"/>
                </a:cubicBezTo>
                <a:close/>
                <a:moveTo>
                  <a:pt x="4792376" y="10682"/>
                </a:moveTo>
                <a:cubicBezTo>
                  <a:pt x="4794020" y="10450"/>
                  <a:pt x="4796108" y="10572"/>
                  <a:pt x="4798638" y="11047"/>
                </a:cubicBezTo>
                <a:cubicBezTo>
                  <a:pt x="4808763" y="12947"/>
                  <a:pt x="4817786" y="16729"/>
                  <a:pt x="4825709" y="22393"/>
                </a:cubicBezTo>
                <a:cubicBezTo>
                  <a:pt x="4833632" y="28058"/>
                  <a:pt x="4835553" y="34314"/>
                  <a:pt x="4831474" y="41161"/>
                </a:cubicBezTo>
                <a:cubicBezTo>
                  <a:pt x="4827394" y="48008"/>
                  <a:pt x="4824939" y="65371"/>
                  <a:pt x="4824107" y="93248"/>
                </a:cubicBezTo>
                <a:cubicBezTo>
                  <a:pt x="4832940" y="91599"/>
                  <a:pt x="4841831" y="89387"/>
                  <a:pt x="4850779" y="86612"/>
                </a:cubicBezTo>
                <a:cubicBezTo>
                  <a:pt x="4859727" y="83837"/>
                  <a:pt x="4867643" y="85680"/>
                  <a:pt x="4874527" y="92140"/>
                </a:cubicBezTo>
                <a:cubicBezTo>
                  <a:pt x="4881410" y="98601"/>
                  <a:pt x="4878449" y="104244"/>
                  <a:pt x="4865643" y="109069"/>
                </a:cubicBezTo>
                <a:cubicBezTo>
                  <a:pt x="4852837" y="113895"/>
                  <a:pt x="4838935" y="117490"/>
                  <a:pt x="4823935" y="119856"/>
                </a:cubicBezTo>
                <a:lnTo>
                  <a:pt x="4822751" y="159371"/>
                </a:lnTo>
                <a:cubicBezTo>
                  <a:pt x="4856423" y="154925"/>
                  <a:pt x="4879051" y="151566"/>
                  <a:pt x="4890638" y="149293"/>
                </a:cubicBezTo>
                <a:cubicBezTo>
                  <a:pt x="4902225" y="147020"/>
                  <a:pt x="4912317" y="147361"/>
                  <a:pt x="4920914" y="150315"/>
                </a:cubicBezTo>
                <a:cubicBezTo>
                  <a:pt x="4929511" y="153269"/>
                  <a:pt x="4935548" y="158471"/>
                  <a:pt x="4939025" y="165921"/>
                </a:cubicBezTo>
                <a:cubicBezTo>
                  <a:pt x="4942503" y="173371"/>
                  <a:pt x="4937939" y="176870"/>
                  <a:pt x="4925334" y="176418"/>
                </a:cubicBezTo>
                <a:cubicBezTo>
                  <a:pt x="4912729" y="175966"/>
                  <a:pt x="4897256" y="176414"/>
                  <a:pt x="4878915" y="177762"/>
                </a:cubicBezTo>
                <a:cubicBezTo>
                  <a:pt x="4860574" y="179110"/>
                  <a:pt x="4836001" y="181304"/>
                  <a:pt x="4805199" y="184344"/>
                </a:cubicBezTo>
                <a:cubicBezTo>
                  <a:pt x="4815108" y="192633"/>
                  <a:pt x="4818016" y="198520"/>
                  <a:pt x="4813922" y="202004"/>
                </a:cubicBezTo>
                <a:cubicBezTo>
                  <a:pt x="4809827" y="205489"/>
                  <a:pt x="4804532" y="210913"/>
                  <a:pt x="4798036" y="218277"/>
                </a:cubicBezTo>
                <a:cubicBezTo>
                  <a:pt x="4791540" y="225641"/>
                  <a:pt x="4786389" y="230939"/>
                  <a:pt x="4782581" y="234173"/>
                </a:cubicBezTo>
                <a:cubicBezTo>
                  <a:pt x="4778774" y="237407"/>
                  <a:pt x="4778956" y="238816"/>
                  <a:pt x="4783129" y="238400"/>
                </a:cubicBezTo>
                <a:cubicBezTo>
                  <a:pt x="4787302" y="237984"/>
                  <a:pt x="4809903" y="235704"/>
                  <a:pt x="4850929" y="231560"/>
                </a:cubicBezTo>
                <a:cubicBezTo>
                  <a:pt x="4845538" y="223658"/>
                  <a:pt x="4840817" y="215276"/>
                  <a:pt x="4836765" y="206414"/>
                </a:cubicBezTo>
                <a:cubicBezTo>
                  <a:pt x="4832714" y="197552"/>
                  <a:pt x="4834959" y="194580"/>
                  <a:pt x="4843498" y="197498"/>
                </a:cubicBezTo>
                <a:cubicBezTo>
                  <a:pt x="4852038" y="200416"/>
                  <a:pt x="4860509" y="205611"/>
                  <a:pt x="4868913" y="213082"/>
                </a:cubicBezTo>
                <a:cubicBezTo>
                  <a:pt x="4877316" y="220553"/>
                  <a:pt x="4884773" y="229430"/>
                  <a:pt x="4891283" y="239712"/>
                </a:cubicBezTo>
                <a:cubicBezTo>
                  <a:pt x="4897793" y="249994"/>
                  <a:pt x="4899349" y="261025"/>
                  <a:pt x="4895951" y="272806"/>
                </a:cubicBezTo>
                <a:cubicBezTo>
                  <a:pt x="4892552" y="284586"/>
                  <a:pt x="4887257" y="287293"/>
                  <a:pt x="4880065" y="280926"/>
                </a:cubicBezTo>
                <a:cubicBezTo>
                  <a:pt x="4872873" y="274559"/>
                  <a:pt x="4865148" y="263345"/>
                  <a:pt x="4856888" y="247284"/>
                </a:cubicBezTo>
                <a:cubicBezTo>
                  <a:pt x="4812993" y="255357"/>
                  <a:pt x="4784033" y="261807"/>
                  <a:pt x="4770008" y="266632"/>
                </a:cubicBezTo>
                <a:cubicBezTo>
                  <a:pt x="4755983" y="271458"/>
                  <a:pt x="4744368" y="276412"/>
                  <a:pt x="4735162" y="281496"/>
                </a:cubicBezTo>
                <a:cubicBezTo>
                  <a:pt x="4725955" y="286579"/>
                  <a:pt x="4721352" y="282345"/>
                  <a:pt x="4721352" y="268794"/>
                </a:cubicBezTo>
                <a:cubicBezTo>
                  <a:pt x="4721352" y="255988"/>
                  <a:pt x="4725020" y="248363"/>
                  <a:pt x="4732355" y="245918"/>
                </a:cubicBezTo>
                <a:cubicBezTo>
                  <a:pt x="4739690" y="243473"/>
                  <a:pt x="4745662" y="240572"/>
                  <a:pt x="4750273" y="237217"/>
                </a:cubicBezTo>
                <a:cubicBezTo>
                  <a:pt x="4754883" y="233861"/>
                  <a:pt x="4761347" y="227146"/>
                  <a:pt x="4769664" y="217072"/>
                </a:cubicBezTo>
                <a:cubicBezTo>
                  <a:pt x="4777982" y="206998"/>
                  <a:pt x="4783029" y="196820"/>
                  <a:pt x="4784807" y="186538"/>
                </a:cubicBezTo>
                <a:cubicBezTo>
                  <a:pt x="4768488" y="190052"/>
                  <a:pt x="4755962" y="192956"/>
                  <a:pt x="4747229" y="195250"/>
                </a:cubicBezTo>
                <a:cubicBezTo>
                  <a:pt x="4738496" y="197545"/>
                  <a:pt x="4729526" y="194619"/>
                  <a:pt x="4720320" y="186474"/>
                </a:cubicBezTo>
                <a:cubicBezTo>
                  <a:pt x="4711113" y="178329"/>
                  <a:pt x="4713286" y="174256"/>
                  <a:pt x="4726837" y="174256"/>
                </a:cubicBezTo>
                <a:cubicBezTo>
                  <a:pt x="4738209" y="174256"/>
                  <a:pt x="4761576" y="170463"/>
                  <a:pt x="4796939" y="162877"/>
                </a:cubicBezTo>
                <a:lnTo>
                  <a:pt x="4796939" y="124438"/>
                </a:lnTo>
                <a:cubicBezTo>
                  <a:pt x="4784922" y="126245"/>
                  <a:pt x="4774045" y="124582"/>
                  <a:pt x="4764308" y="119448"/>
                </a:cubicBezTo>
                <a:cubicBezTo>
                  <a:pt x="4754571" y="114314"/>
                  <a:pt x="4754707" y="110489"/>
                  <a:pt x="4764717" y="107972"/>
                </a:cubicBezTo>
                <a:cubicBezTo>
                  <a:pt x="4774726" y="105455"/>
                  <a:pt x="4785467" y="102670"/>
                  <a:pt x="4796939" y="99615"/>
                </a:cubicBezTo>
                <a:cubicBezTo>
                  <a:pt x="4796939" y="84744"/>
                  <a:pt x="4796724" y="70497"/>
                  <a:pt x="4796294" y="56874"/>
                </a:cubicBezTo>
                <a:cubicBezTo>
                  <a:pt x="4795864" y="43251"/>
                  <a:pt x="4793616" y="31732"/>
                  <a:pt x="4789551" y="22318"/>
                </a:cubicBezTo>
                <a:cubicBezTo>
                  <a:pt x="4786501" y="15257"/>
                  <a:pt x="4787443" y="11379"/>
                  <a:pt x="4792376" y="10682"/>
                </a:cubicBezTo>
                <a:close/>
                <a:moveTo>
                  <a:pt x="425605" y="7605"/>
                </a:moveTo>
                <a:cubicBezTo>
                  <a:pt x="432768" y="9003"/>
                  <a:pt x="440218" y="11043"/>
                  <a:pt x="447954" y="13725"/>
                </a:cubicBezTo>
                <a:cubicBezTo>
                  <a:pt x="455691" y="16406"/>
                  <a:pt x="457971" y="21734"/>
                  <a:pt x="454795" y="29707"/>
                </a:cubicBezTo>
                <a:cubicBezTo>
                  <a:pt x="451618" y="37680"/>
                  <a:pt x="449607" y="53461"/>
                  <a:pt x="448761" y="77051"/>
                </a:cubicBezTo>
                <a:cubicBezTo>
                  <a:pt x="452432" y="77151"/>
                  <a:pt x="457437" y="76277"/>
                  <a:pt x="463775" y="74427"/>
                </a:cubicBezTo>
                <a:cubicBezTo>
                  <a:pt x="470114" y="72577"/>
                  <a:pt x="476846" y="73534"/>
                  <a:pt x="483973" y="77298"/>
                </a:cubicBezTo>
                <a:cubicBezTo>
                  <a:pt x="491100" y="81063"/>
                  <a:pt x="491731" y="84658"/>
                  <a:pt x="485866" y="88086"/>
                </a:cubicBezTo>
                <a:cubicBezTo>
                  <a:pt x="480001" y="91513"/>
                  <a:pt x="467633" y="95277"/>
                  <a:pt x="448761" y="99379"/>
                </a:cubicBezTo>
                <a:lnTo>
                  <a:pt x="448761" y="118071"/>
                </a:lnTo>
                <a:cubicBezTo>
                  <a:pt x="460448" y="119649"/>
                  <a:pt x="469895" y="122000"/>
                  <a:pt x="477101" y="125126"/>
                </a:cubicBezTo>
                <a:cubicBezTo>
                  <a:pt x="484307" y="128253"/>
                  <a:pt x="487010" y="134319"/>
                  <a:pt x="485210" y="143324"/>
                </a:cubicBezTo>
                <a:cubicBezTo>
                  <a:pt x="483411" y="152330"/>
                  <a:pt x="478771" y="154499"/>
                  <a:pt x="471293" y="149831"/>
                </a:cubicBezTo>
                <a:cubicBezTo>
                  <a:pt x="463815" y="145163"/>
                  <a:pt x="456304" y="138950"/>
                  <a:pt x="448761" y="131192"/>
                </a:cubicBezTo>
                <a:cubicBezTo>
                  <a:pt x="449621" y="167631"/>
                  <a:pt x="448241" y="190912"/>
                  <a:pt x="444620" y="201036"/>
                </a:cubicBezTo>
                <a:cubicBezTo>
                  <a:pt x="440999" y="211161"/>
                  <a:pt x="435808" y="211605"/>
                  <a:pt x="429047" y="202370"/>
                </a:cubicBezTo>
                <a:cubicBezTo>
                  <a:pt x="422285" y="193135"/>
                  <a:pt x="419582" y="186331"/>
                  <a:pt x="420937" y="181957"/>
                </a:cubicBezTo>
                <a:cubicBezTo>
                  <a:pt x="422293" y="177583"/>
                  <a:pt x="423422" y="170847"/>
                  <a:pt x="424325" y="161748"/>
                </a:cubicBezTo>
                <a:cubicBezTo>
                  <a:pt x="425229" y="152649"/>
                  <a:pt x="426125" y="140664"/>
                  <a:pt x="427014" y="125793"/>
                </a:cubicBezTo>
                <a:cubicBezTo>
                  <a:pt x="424820" y="137237"/>
                  <a:pt x="419557" y="148049"/>
                  <a:pt x="411226" y="158231"/>
                </a:cubicBezTo>
                <a:cubicBezTo>
                  <a:pt x="402894" y="168412"/>
                  <a:pt x="390844" y="177924"/>
                  <a:pt x="375077" y="186764"/>
                </a:cubicBezTo>
                <a:cubicBezTo>
                  <a:pt x="359310" y="195605"/>
                  <a:pt x="357805" y="192608"/>
                  <a:pt x="370560" y="177773"/>
                </a:cubicBezTo>
                <a:cubicBezTo>
                  <a:pt x="383316" y="162938"/>
                  <a:pt x="393899" y="148659"/>
                  <a:pt x="402309" y="134935"/>
                </a:cubicBezTo>
                <a:cubicBezTo>
                  <a:pt x="410720" y="121212"/>
                  <a:pt x="416252" y="111417"/>
                  <a:pt x="418905" y="105552"/>
                </a:cubicBezTo>
                <a:cubicBezTo>
                  <a:pt x="412208" y="107330"/>
                  <a:pt x="405988" y="108675"/>
                  <a:pt x="400244" y="109585"/>
                </a:cubicBezTo>
                <a:cubicBezTo>
                  <a:pt x="394501" y="110496"/>
                  <a:pt x="386729" y="108847"/>
                  <a:pt x="376927" y="104638"/>
                </a:cubicBezTo>
                <a:cubicBezTo>
                  <a:pt x="367126" y="100429"/>
                  <a:pt x="368334" y="97052"/>
                  <a:pt x="380552" y="94507"/>
                </a:cubicBezTo>
                <a:cubicBezTo>
                  <a:pt x="392770" y="91961"/>
                  <a:pt x="408257" y="87835"/>
                  <a:pt x="427014" y="82127"/>
                </a:cubicBezTo>
                <a:cubicBezTo>
                  <a:pt x="427014" y="66324"/>
                  <a:pt x="426795" y="53648"/>
                  <a:pt x="426358" y="44097"/>
                </a:cubicBezTo>
                <a:cubicBezTo>
                  <a:pt x="425921" y="34547"/>
                  <a:pt x="423895" y="25727"/>
                  <a:pt x="420281" y="17639"/>
                </a:cubicBezTo>
                <a:cubicBezTo>
                  <a:pt x="416668" y="9552"/>
                  <a:pt x="418442" y="6207"/>
                  <a:pt x="425605" y="7605"/>
                </a:cubicBezTo>
                <a:close/>
                <a:moveTo>
                  <a:pt x="2207146" y="7282"/>
                </a:moveTo>
                <a:cubicBezTo>
                  <a:pt x="2211857" y="6099"/>
                  <a:pt x="2218632" y="7350"/>
                  <a:pt x="2227473" y="11036"/>
                </a:cubicBezTo>
                <a:cubicBezTo>
                  <a:pt x="2236314" y="14721"/>
                  <a:pt x="2239813" y="18546"/>
                  <a:pt x="2237970" y="22512"/>
                </a:cubicBezTo>
                <a:cubicBezTo>
                  <a:pt x="2236127" y="26477"/>
                  <a:pt x="2234805" y="34754"/>
                  <a:pt x="2234002" y="47345"/>
                </a:cubicBezTo>
                <a:cubicBezTo>
                  <a:pt x="2244499" y="44649"/>
                  <a:pt x="2253013" y="43800"/>
                  <a:pt x="2259545" y="44796"/>
                </a:cubicBezTo>
                <a:cubicBezTo>
                  <a:pt x="2266077" y="45793"/>
                  <a:pt x="2270200" y="48543"/>
                  <a:pt x="2271913" y="53045"/>
                </a:cubicBezTo>
                <a:cubicBezTo>
                  <a:pt x="2273627" y="57548"/>
                  <a:pt x="2270121" y="60890"/>
                  <a:pt x="2261395" y="63069"/>
                </a:cubicBezTo>
                <a:cubicBezTo>
                  <a:pt x="2252669" y="65249"/>
                  <a:pt x="2243380" y="67472"/>
                  <a:pt x="2233528" y="69737"/>
                </a:cubicBezTo>
                <a:cubicBezTo>
                  <a:pt x="2232941" y="73867"/>
                  <a:pt x="2232646" y="78105"/>
                  <a:pt x="2232646" y="82450"/>
                </a:cubicBezTo>
                <a:cubicBezTo>
                  <a:pt x="2240534" y="81690"/>
                  <a:pt x="2247159" y="79923"/>
                  <a:pt x="2252522" y="77148"/>
                </a:cubicBezTo>
                <a:cubicBezTo>
                  <a:pt x="2257885" y="74373"/>
                  <a:pt x="2262994" y="73964"/>
                  <a:pt x="2267848" y="75922"/>
                </a:cubicBezTo>
                <a:cubicBezTo>
                  <a:pt x="2272702" y="77879"/>
                  <a:pt x="2277721" y="80389"/>
                  <a:pt x="2282905" y="83450"/>
                </a:cubicBezTo>
                <a:cubicBezTo>
                  <a:pt x="2288089" y="86512"/>
                  <a:pt x="2288304" y="90050"/>
                  <a:pt x="2283551" y="94066"/>
                </a:cubicBezTo>
                <a:cubicBezTo>
                  <a:pt x="2278797" y="98081"/>
                  <a:pt x="2274427" y="104455"/>
                  <a:pt x="2270440" y="113188"/>
                </a:cubicBezTo>
                <a:cubicBezTo>
                  <a:pt x="2277639" y="121979"/>
                  <a:pt x="2275767" y="126941"/>
                  <a:pt x="2264826" y="128073"/>
                </a:cubicBezTo>
                <a:cubicBezTo>
                  <a:pt x="2253884" y="129206"/>
                  <a:pt x="2242706" y="130540"/>
                  <a:pt x="2231291" y="132074"/>
                </a:cubicBezTo>
                <a:lnTo>
                  <a:pt x="2231291" y="136957"/>
                </a:lnTo>
                <a:cubicBezTo>
                  <a:pt x="2244212" y="138578"/>
                  <a:pt x="2253942" y="141650"/>
                  <a:pt x="2260481" y="146174"/>
                </a:cubicBezTo>
                <a:cubicBezTo>
                  <a:pt x="2267020" y="150699"/>
                  <a:pt x="2270540" y="156306"/>
                  <a:pt x="2271042" y="162995"/>
                </a:cubicBezTo>
                <a:cubicBezTo>
                  <a:pt x="2271544" y="169685"/>
                  <a:pt x="2267647" y="172313"/>
                  <a:pt x="2259351" y="170879"/>
                </a:cubicBezTo>
                <a:cubicBezTo>
                  <a:pt x="2251056" y="169445"/>
                  <a:pt x="2241545" y="162963"/>
                  <a:pt x="2230818" y="151434"/>
                </a:cubicBezTo>
                <a:cubicBezTo>
                  <a:pt x="2230158" y="167193"/>
                  <a:pt x="2228588" y="179684"/>
                  <a:pt x="2226107" y="188905"/>
                </a:cubicBezTo>
                <a:lnTo>
                  <a:pt x="2224087" y="193736"/>
                </a:lnTo>
                <a:lnTo>
                  <a:pt x="2242143" y="190693"/>
                </a:lnTo>
                <a:cubicBezTo>
                  <a:pt x="2250088" y="189235"/>
                  <a:pt x="2259706" y="187377"/>
                  <a:pt x="2270999" y="185119"/>
                </a:cubicBezTo>
                <a:cubicBezTo>
                  <a:pt x="2293585" y="180602"/>
                  <a:pt x="2308621" y="177658"/>
                  <a:pt x="2316106" y="176289"/>
                </a:cubicBezTo>
                <a:cubicBezTo>
                  <a:pt x="2323592" y="174919"/>
                  <a:pt x="2329550" y="176852"/>
                  <a:pt x="2333981" y="182086"/>
                </a:cubicBezTo>
                <a:cubicBezTo>
                  <a:pt x="2338413" y="187320"/>
                  <a:pt x="2336247" y="191393"/>
                  <a:pt x="2327485" y="194304"/>
                </a:cubicBezTo>
                <a:cubicBezTo>
                  <a:pt x="2318723" y="197215"/>
                  <a:pt x="2304204" y="200097"/>
                  <a:pt x="2283927" y="202951"/>
                </a:cubicBezTo>
                <a:cubicBezTo>
                  <a:pt x="2289333" y="206120"/>
                  <a:pt x="2291344" y="209712"/>
                  <a:pt x="2289961" y="213727"/>
                </a:cubicBezTo>
                <a:cubicBezTo>
                  <a:pt x="2288577" y="217743"/>
                  <a:pt x="2287469" y="223923"/>
                  <a:pt x="2286637" y="232269"/>
                </a:cubicBezTo>
                <a:cubicBezTo>
                  <a:pt x="2301967" y="226978"/>
                  <a:pt x="2313482" y="223629"/>
                  <a:pt x="2321183" y="222224"/>
                </a:cubicBezTo>
                <a:cubicBezTo>
                  <a:pt x="2328883" y="220819"/>
                  <a:pt x="2334949" y="222798"/>
                  <a:pt x="2339381" y="228161"/>
                </a:cubicBezTo>
                <a:cubicBezTo>
                  <a:pt x="2343812" y="233524"/>
                  <a:pt x="2338183" y="238052"/>
                  <a:pt x="2322495" y="241745"/>
                </a:cubicBezTo>
                <a:cubicBezTo>
                  <a:pt x="2306807" y="245437"/>
                  <a:pt x="2294732" y="246832"/>
                  <a:pt x="2286272" y="245928"/>
                </a:cubicBezTo>
                <a:cubicBezTo>
                  <a:pt x="2285612" y="255364"/>
                  <a:pt x="2285282" y="264757"/>
                  <a:pt x="2285282" y="274107"/>
                </a:cubicBezTo>
                <a:cubicBezTo>
                  <a:pt x="2305545" y="272357"/>
                  <a:pt x="2320882" y="270805"/>
                  <a:pt x="2331293" y="269450"/>
                </a:cubicBezTo>
                <a:cubicBezTo>
                  <a:pt x="2341704" y="268095"/>
                  <a:pt x="2352986" y="267657"/>
                  <a:pt x="2365139" y="268138"/>
                </a:cubicBezTo>
                <a:cubicBezTo>
                  <a:pt x="2377292" y="268618"/>
                  <a:pt x="2386144" y="272472"/>
                  <a:pt x="2391694" y="279700"/>
                </a:cubicBezTo>
                <a:cubicBezTo>
                  <a:pt x="2397243" y="286927"/>
                  <a:pt x="2396885" y="291204"/>
                  <a:pt x="2390618" y="292531"/>
                </a:cubicBezTo>
                <a:cubicBezTo>
                  <a:pt x="2384352" y="293857"/>
                  <a:pt x="2372201" y="293846"/>
                  <a:pt x="2354169" y="292498"/>
                </a:cubicBezTo>
                <a:cubicBezTo>
                  <a:pt x="2336136" y="291150"/>
                  <a:pt x="2312424" y="291814"/>
                  <a:pt x="2283034" y="294488"/>
                </a:cubicBezTo>
                <a:cubicBezTo>
                  <a:pt x="2253644" y="297162"/>
                  <a:pt x="2229488" y="299855"/>
                  <a:pt x="2210566" y="302565"/>
                </a:cubicBezTo>
                <a:cubicBezTo>
                  <a:pt x="2191644" y="305275"/>
                  <a:pt x="2179028" y="307538"/>
                  <a:pt x="2172719" y="309352"/>
                </a:cubicBezTo>
                <a:cubicBezTo>
                  <a:pt x="2166409" y="311166"/>
                  <a:pt x="2158594" y="308943"/>
                  <a:pt x="2149272" y="302683"/>
                </a:cubicBezTo>
                <a:cubicBezTo>
                  <a:pt x="2139951" y="296424"/>
                  <a:pt x="2140087" y="292369"/>
                  <a:pt x="2149681" y="290519"/>
                </a:cubicBezTo>
                <a:cubicBezTo>
                  <a:pt x="2159275" y="288669"/>
                  <a:pt x="2178777" y="286060"/>
                  <a:pt x="2208189" y="282690"/>
                </a:cubicBezTo>
                <a:cubicBezTo>
                  <a:pt x="2208189" y="257035"/>
                  <a:pt x="2206838" y="241153"/>
                  <a:pt x="2204134" y="235044"/>
                </a:cubicBezTo>
                <a:cubicBezTo>
                  <a:pt x="2201431" y="228935"/>
                  <a:pt x="2200600" y="224694"/>
                  <a:pt x="2201639" y="222321"/>
                </a:cubicBezTo>
                <a:cubicBezTo>
                  <a:pt x="2202679" y="219948"/>
                  <a:pt x="2209007" y="221041"/>
                  <a:pt x="2220622" y="225601"/>
                </a:cubicBezTo>
                <a:cubicBezTo>
                  <a:pt x="2232238" y="230161"/>
                  <a:pt x="2237131" y="235292"/>
                  <a:pt x="2235303" y="240992"/>
                </a:cubicBezTo>
                <a:cubicBezTo>
                  <a:pt x="2233475" y="246692"/>
                  <a:pt x="2232137" y="259530"/>
                  <a:pt x="2231291" y="279506"/>
                </a:cubicBezTo>
                <a:cubicBezTo>
                  <a:pt x="2241416" y="279578"/>
                  <a:pt x="2251712" y="278868"/>
                  <a:pt x="2262180" y="277377"/>
                </a:cubicBezTo>
                <a:lnTo>
                  <a:pt x="2262180" y="241798"/>
                </a:lnTo>
                <a:cubicBezTo>
                  <a:pt x="2262180" y="228519"/>
                  <a:pt x="2261836" y="216846"/>
                  <a:pt x="2261148" y="206780"/>
                </a:cubicBezTo>
                <a:cubicBezTo>
                  <a:pt x="2241559" y="209476"/>
                  <a:pt x="2228061" y="208325"/>
                  <a:pt x="2220654" y="203327"/>
                </a:cubicBezTo>
                <a:cubicBezTo>
                  <a:pt x="2216951" y="200828"/>
                  <a:pt x="2215323" y="198790"/>
                  <a:pt x="2215769" y="197213"/>
                </a:cubicBezTo>
                <a:lnTo>
                  <a:pt x="2218583" y="195967"/>
                </a:lnTo>
                <a:lnTo>
                  <a:pt x="2217107" y="195622"/>
                </a:lnTo>
                <a:cubicBezTo>
                  <a:pt x="2215727" y="194809"/>
                  <a:pt x="2214221" y="193477"/>
                  <a:pt x="2212588" y="191626"/>
                </a:cubicBezTo>
                <a:cubicBezTo>
                  <a:pt x="2206056" y="184219"/>
                  <a:pt x="2203693" y="178074"/>
                  <a:pt x="2205500" y="173191"/>
                </a:cubicBezTo>
                <a:cubicBezTo>
                  <a:pt x="2207307" y="168308"/>
                  <a:pt x="2208655" y="161959"/>
                  <a:pt x="2209544" y="154144"/>
                </a:cubicBezTo>
                <a:cubicBezTo>
                  <a:pt x="2200553" y="167925"/>
                  <a:pt x="2189841" y="179189"/>
                  <a:pt x="2177408" y="187937"/>
                </a:cubicBezTo>
                <a:cubicBezTo>
                  <a:pt x="2164975" y="196684"/>
                  <a:pt x="2152373" y="202686"/>
                  <a:pt x="2139603" y="205941"/>
                </a:cubicBezTo>
                <a:cubicBezTo>
                  <a:pt x="2126834" y="209196"/>
                  <a:pt x="2126041" y="206457"/>
                  <a:pt x="2137227" y="197724"/>
                </a:cubicBezTo>
                <a:cubicBezTo>
                  <a:pt x="2148412" y="188991"/>
                  <a:pt x="2160641" y="178877"/>
                  <a:pt x="2173913" y="167384"/>
                </a:cubicBezTo>
                <a:cubicBezTo>
                  <a:pt x="2187184" y="155890"/>
                  <a:pt x="2198158" y="144730"/>
                  <a:pt x="2206834" y="133903"/>
                </a:cubicBezTo>
                <a:cubicBezTo>
                  <a:pt x="2203149" y="134734"/>
                  <a:pt x="2196502" y="135953"/>
                  <a:pt x="2186894" y="137559"/>
                </a:cubicBezTo>
                <a:cubicBezTo>
                  <a:pt x="2179752" y="148616"/>
                  <a:pt x="2173920" y="146612"/>
                  <a:pt x="2169395" y="131547"/>
                </a:cubicBezTo>
                <a:cubicBezTo>
                  <a:pt x="2164871" y="116483"/>
                  <a:pt x="2160307" y="105886"/>
                  <a:pt x="2155704" y="99755"/>
                </a:cubicBezTo>
                <a:cubicBezTo>
                  <a:pt x="2151101" y="93625"/>
                  <a:pt x="2152872" y="90559"/>
                  <a:pt x="2161017" y="90559"/>
                </a:cubicBezTo>
                <a:cubicBezTo>
                  <a:pt x="2166854" y="90559"/>
                  <a:pt x="2171285" y="90782"/>
                  <a:pt x="2174311" y="91226"/>
                </a:cubicBezTo>
                <a:cubicBezTo>
                  <a:pt x="2177336" y="91671"/>
                  <a:pt x="2189525" y="90337"/>
                  <a:pt x="2210878" y="87225"/>
                </a:cubicBezTo>
                <a:lnTo>
                  <a:pt x="2210878" y="73158"/>
                </a:lnTo>
                <a:cubicBezTo>
                  <a:pt x="2208540" y="73158"/>
                  <a:pt x="2203267" y="73606"/>
                  <a:pt x="2195057" y="74502"/>
                </a:cubicBezTo>
                <a:cubicBezTo>
                  <a:pt x="2186847" y="75398"/>
                  <a:pt x="2180233" y="73308"/>
                  <a:pt x="2175214" y="68232"/>
                </a:cubicBezTo>
                <a:cubicBezTo>
                  <a:pt x="2170195" y="63155"/>
                  <a:pt x="2171772" y="60008"/>
                  <a:pt x="2179946" y="58789"/>
                </a:cubicBezTo>
                <a:cubicBezTo>
                  <a:pt x="2188120" y="57570"/>
                  <a:pt x="2198431" y="55404"/>
                  <a:pt x="2210878" y="52293"/>
                </a:cubicBezTo>
                <a:cubicBezTo>
                  <a:pt x="2210878" y="37278"/>
                  <a:pt x="2209078" y="26319"/>
                  <a:pt x="2205479" y="19414"/>
                </a:cubicBezTo>
                <a:cubicBezTo>
                  <a:pt x="2201880" y="12509"/>
                  <a:pt x="2202435" y="8465"/>
                  <a:pt x="2207146" y="7282"/>
                </a:cubicBezTo>
                <a:close/>
                <a:moveTo>
                  <a:pt x="778396" y="7282"/>
                </a:moveTo>
                <a:cubicBezTo>
                  <a:pt x="783107" y="6099"/>
                  <a:pt x="789882" y="7350"/>
                  <a:pt x="798723" y="11036"/>
                </a:cubicBezTo>
                <a:cubicBezTo>
                  <a:pt x="807564" y="14721"/>
                  <a:pt x="811063" y="18546"/>
                  <a:pt x="809220" y="22512"/>
                </a:cubicBezTo>
                <a:cubicBezTo>
                  <a:pt x="807378" y="26477"/>
                  <a:pt x="806055" y="34754"/>
                  <a:pt x="805252" y="47345"/>
                </a:cubicBezTo>
                <a:cubicBezTo>
                  <a:pt x="815749" y="44649"/>
                  <a:pt x="824263" y="43800"/>
                  <a:pt x="830795" y="44796"/>
                </a:cubicBezTo>
                <a:cubicBezTo>
                  <a:pt x="837327" y="45793"/>
                  <a:pt x="841450" y="48543"/>
                  <a:pt x="843164" y="53045"/>
                </a:cubicBezTo>
                <a:cubicBezTo>
                  <a:pt x="844877" y="57548"/>
                  <a:pt x="841371" y="60890"/>
                  <a:pt x="832645" y="63069"/>
                </a:cubicBezTo>
                <a:cubicBezTo>
                  <a:pt x="823919" y="65249"/>
                  <a:pt x="814630" y="67472"/>
                  <a:pt x="804778" y="69737"/>
                </a:cubicBezTo>
                <a:cubicBezTo>
                  <a:pt x="804190" y="73867"/>
                  <a:pt x="803896" y="78105"/>
                  <a:pt x="803896" y="82450"/>
                </a:cubicBezTo>
                <a:cubicBezTo>
                  <a:pt x="811784" y="81690"/>
                  <a:pt x="818409" y="79923"/>
                  <a:pt x="823772" y="77148"/>
                </a:cubicBezTo>
                <a:cubicBezTo>
                  <a:pt x="829135" y="74373"/>
                  <a:pt x="834244" y="73964"/>
                  <a:pt x="839098" y="75922"/>
                </a:cubicBezTo>
                <a:cubicBezTo>
                  <a:pt x="843952" y="77879"/>
                  <a:pt x="848971" y="80389"/>
                  <a:pt x="854155" y="83450"/>
                </a:cubicBezTo>
                <a:cubicBezTo>
                  <a:pt x="859339" y="86512"/>
                  <a:pt x="859554" y="90050"/>
                  <a:pt x="854801" y="94066"/>
                </a:cubicBezTo>
                <a:cubicBezTo>
                  <a:pt x="850047" y="98081"/>
                  <a:pt x="845677" y="104455"/>
                  <a:pt x="841690" y="113188"/>
                </a:cubicBezTo>
                <a:cubicBezTo>
                  <a:pt x="848889" y="121979"/>
                  <a:pt x="847017" y="126941"/>
                  <a:pt x="836076" y="128073"/>
                </a:cubicBezTo>
                <a:cubicBezTo>
                  <a:pt x="825134" y="129206"/>
                  <a:pt x="813956" y="130540"/>
                  <a:pt x="802541" y="132074"/>
                </a:cubicBezTo>
                <a:lnTo>
                  <a:pt x="802541" y="136957"/>
                </a:lnTo>
                <a:cubicBezTo>
                  <a:pt x="815462" y="138578"/>
                  <a:pt x="825192" y="141650"/>
                  <a:pt x="831731" y="146174"/>
                </a:cubicBezTo>
                <a:cubicBezTo>
                  <a:pt x="838270" y="150699"/>
                  <a:pt x="841790" y="156306"/>
                  <a:pt x="842292" y="162995"/>
                </a:cubicBezTo>
                <a:cubicBezTo>
                  <a:pt x="842794" y="169685"/>
                  <a:pt x="838897" y="172313"/>
                  <a:pt x="830601" y="170879"/>
                </a:cubicBezTo>
                <a:cubicBezTo>
                  <a:pt x="822306" y="169445"/>
                  <a:pt x="812795" y="162963"/>
                  <a:pt x="802068" y="151434"/>
                </a:cubicBezTo>
                <a:cubicBezTo>
                  <a:pt x="801408" y="167193"/>
                  <a:pt x="799838" y="179684"/>
                  <a:pt x="797357" y="188905"/>
                </a:cubicBezTo>
                <a:lnTo>
                  <a:pt x="795337" y="193736"/>
                </a:lnTo>
                <a:lnTo>
                  <a:pt x="813393" y="190693"/>
                </a:lnTo>
                <a:cubicBezTo>
                  <a:pt x="821338" y="189235"/>
                  <a:pt x="830956" y="187377"/>
                  <a:pt x="842249" y="185119"/>
                </a:cubicBezTo>
                <a:cubicBezTo>
                  <a:pt x="864835" y="180602"/>
                  <a:pt x="879871" y="177658"/>
                  <a:pt x="887356" y="176289"/>
                </a:cubicBezTo>
                <a:cubicBezTo>
                  <a:pt x="894842" y="174919"/>
                  <a:pt x="900800" y="176852"/>
                  <a:pt x="905232" y="182086"/>
                </a:cubicBezTo>
                <a:cubicBezTo>
                  <a:pt x="909663" y="187320"/>
                  <a:pt x="907497" y="191393"/>
                  <a:pt x="898735" y="194304"/>
                </a:cubicBezTo>
                <a:cubicBezTo>
                  <a:pt x="889974" y="197215"/>
                  <a:pt x="875454" y="200097"/>
                  <a:pt x="855177" y="202951"/>
                </a:cubicBezTo>
                <a:cubicBezTo>
                  <a:pt x="860583" y="206120"/>
                  <a:pt x="862595" y="209712"/>
                  <a:pt x="861211" y="213727"/>
                </a:cubicBezTo>
                <a:cubicBezTo>
                  <a:pt x="859827" y="217743"/>
                  <a:pt x="858719" y="223923"/>
                  <a:pt x="857887" y="232269"/>
                </a:cubicBezTo>
                <a:cubicBezTo>
                  <a:pt x="873217" y="226978"/>
                  <a:pt x="884732" y="223629"/>
                  <a:pt x="892433" y="222224"/>
                </a:cubicBezTo>
                <a:cubicBezTo>
                  <a:pt x="900134" y="220819"/>
                  <a:pt x="906199" y="222798"/>
                  <a:pt x="910631" y="228161"/>
                </a:cubicBezTo>
                <a:cubicBezTo>
                  <a:pt x="915062" y="233524"/>
                  <a:pt x="909433" y="238052"/>
                  <a:pt x="893745" y="241745"/>
                </a:cubicBezTo>
                <a:cubicBezTo>
                  <a:pt x="878057" y="245437"/>
                  <a:pt x="865982" y="246832"/>
                  <a:pt x="857522" y="245928"/>
                </a:cubicBezTo>
                <a:cubicBezTo>
                  <a:pt x="856862" y="255364"/>
                  <a:pt x="856532" y="264757"/>
                  <a:pt x="856532" y="274107"/>
                </a:cubicBezTo>
                <a:cubicBezTo>
                  <a:pt x="876795" y="272357"/>
                  <a:pt x="892132" y="270805"/>
                  <a:pt x="902543" y="269450"/>
                </a:cubicBezTo>
                <a:cubicBezTo>
                  <a:pt x="912954" y="268095"/>
                  <a:pt x="924236" y="267657"/>
                  <a:pt x="936389" y="268138"/>
                </a:cubicBezTo>
                <a:cubicBezTo>
                  <a:pt x="948543" y="268618"/>
                  <a:pt x="957394" y="272472"/>
                  <a:pt x="962944" y="279700"/>
                </a:cubicBezTo>
                <a:cubicBezTo>
                  <a:pt x="968493" y="286927"/>
                  <a:pt x="968135" y="291204"/>
                  <a:pt x="961868" y="292531"/>
                </a:cubicBezTo>
                <a:cubicBezTo>
                  <a:pt x="955601" y="293857"/>
                  <a:pt x="943452" y="293846"/>
                  <a:pt x="925419" y="292498"/>
                </a:cubicBezTo>
                <a:cubicBezTo>
                  <a:pt x="907386" y="291150"/>
                  <a:pt x="883675" y="291814"/>
                  <a:pt x="854284" y="294488"/>
                </a:cubicBezTo>
                <a:cubicBezTo>
                  <a:pt x="824894" y="297162"/>
                  <a:pt x="800738" y="299855"/>
                  <a:pt x="781816" y="302565"/>
                </a:cubicBezTo>
                <a:cubicBezTo>
                  <a:pt x="762894" y="305275"/>
                  <a:pt x="750278" y="307538"/>
                  <a:pt x="743969" y="309352"/>
                </a:cubicBezTo>
                <a:cubicBezTo>
                  <a:pt x="737659" y="311166"/>
                  <a:pt x="729844" y="308943"/>
                  <a:pt x="720522" y="302683"/>
                </a:cubicBezTo>
                <a:cubicBezTo>
                  <a:pt x="711201" y="296424"/>
                  <a:pt x="711338" y="292369"/>
                  <a:pt x="720931" y="290519"/>
                </a:cubicBezTo>
                <a:cubicBezTo>
                  <a:pt x="730525" y="288669"/>
                  <a:pt x="750027" y="286060"/>
                  <a:pt x="779439" y="282690"/>
                </a:cubicBezTo>
                <a:cubicBezTo>
                  <a:pt x="779439" y="257035"/>
                  <a:pt x="778088" y="241153"/>
                  <a:pt x="775385" y="235044"/>
                </a:cubicBezTo>
                <a:cubicBezTo>
                  <a:pt x="772681" y="228935"/>
                  <a:pt x="771850" y="224694"/>
                  <a:pt x="772889" y="222321"/>
                </a:cubicBezTo>
                <a:cubicBezTo>
                  <a:pt x="773929" y="219948"/>
                  <a:pt x="780257" y="221041"/>
                  <a:pt x="791872" y="225601"/>
                </a:cubicBezTo>
                <a:cubicBezTo>
                  <a:pt x="803488" y="230161"/>
                  <a:pt x="808381" y="235292"/>
                  <a:pt x="806553" y="240992"/>
                </a:cubicBezTo>
                <a:cubicBezTo>
                  <a:pt x="804725" y="246692"/>
                  <a:pt x="803387" y="259530"/>
                  <a:pt x="802541" y="279506"/>
                </a:cubicBezTo>
                <a:cubicBezTo>
                  <a:pt x="812665" y="279578"/>
                  <a:pt x="822962" y="278868"/>
                  <a:pt x="833430" y="277377"/>
                </a:cubicBezTo>
                <a:lnTo>
                  <a:pt x="833430" y="241798"/>
                </a:lnTo>
                <a:cubicBezTo>
                  <a:pt x="833430" y="228519"/>
                  <a:pt x="833086" y="216846"/>
                  <a:pt x="832398" y="206780"/>
                </a:cubicBezTo>
                <a:cubicBezTo>
                  <a:pt x="812809" y="209476"/>
                  <a:pt x="799311" y="208325"/>
                  <a:pt x="791904" y="203327"/>
                </a:cubicBezTo>
                <a:cubicBezTo>
                  <a:pt x="788201" y="200828"/>
                  <a:pt x="786573" y="198790"/>
                  <a:pt x="787019" y="197213"/>
                </a:cubicBezTo>
                <a:lnTo>
                  <a:pt x="789833" y="195967"/>
                </a:lnTo>
                <a:lnTo>
                  <a:pt x="788357" y="195622"/>
                </a:lnTo>
                <a:cubicBezTo>
                  <a:pt x="786977" y="194809"/>
                  <a:pt x="785471" y="193477"/>
                  <a:pt x="783838" y="191626"/>
                </a:cubicBezTo>
                <a:cubicBezTo>
                  <a:pt x="777306" y="184219"/>
                  <a:pt x="774944" y="178074"/>
                  <a:pt x="776750" y="173191"/>
                </a:cubicBezTo>
                <a:cubicBezTo>
                  <a:pt x="778557" y="168308"/>
                  <a:pt x="779905" y="161959"/>
                  <a:pt x="780794" y="154144"/>
                </a:cubicBezTo>
                <a:cubicBezTo>
                  <a:pt x="771803" y="167925"/>
                  <a:pt x="761091" y="179189"/>
                  <a:pt x="748658" y="187937"/>
                </a:cubicBezTo>
                <a:cubicBezTo>
                  <a:pt x="736225" y="196684"/>
                  <a:pt x="723624" y="202686"/>
                  <a:pt x="710854" y="205941"/>
                </a:cubicBezTo>
                <a:cubicBezTo>
                  <a:pt x="698084" y="209196"/>
                  <a:pt x="697291" y="206457"/>
                  <a:pt x="708477" y="197724"/>
                </a:cubicBezTo>
                <a:cubicBezTo>
                  <a:pt x="719662" y="188991"/>
                  <a:pt x="731891" y="178877"/>
                  <a:pt x="745163" y="167384"/>
                </a:cubicBezTo>
                <a:cubicBezTo>
                  <a:pt x="758434" y="155890"/>
                  <a:pt x="769408" y="144730"/>
                  <a:pt x="778084" y="133903"/>
                </a:cubicBezTo>
                <a:cubicBezTo>
                  <a:pt x="774399" y="134734"/>
                  <a:pt x="767752" y="135953"/>
                  <a:pt x="758144" y="137559"/>
                </a:cubicBezTo>
                <a:cubicBezTo>
                  <a:pt x="751003" y="148616"/>
                  <a:pt x="745170" y="146612"/>
                  <a:pt x="740645" y="131547"/>
                </a:cubicBezTo>
                <a:cubicBezTo>
                  <a:pt x="736121" y="116483"/>
                  <a:pt x="731557" y="105886"/>
                  <a:pt x="726954" y="99755"/>
                </a:cubicBezTo>
                <a:cubicBezTo>
                  <a:pt x="722351" y="93625"/>
                  <a:pt x="724122" y="90559"/>
                  <a:pt x="732267" y="90559"/>
                </a:cubicBezTo>
                <a:cubicBezTo>
                  <a:pt x="738104" y="90559"/>
                  <a:pt x="742535" y="90782"/>
                  <a:pt x="745560" y="91226"/>
                </a:cubicBezTo>
                <a:cubicBezTo>
                  <a:pt x="748586" y="91671"/>
                  <a:pt x="760775" y="90337"/>
                  <a:pt x="782128" y="87225"/>
                </a:cubicBezTo>
                <a:lnTo>
                  <a:pt x="782128" y="73158"/>
                </a:lnTo>
                <a:cubicBezTo>
                  <a:pt x="779791" y="73158"/>
                  <a:pt x="774517" y="73606"/>
                  <a:pt x="766307" y="74502"/>
                </a:cubicBezTo>
                <a:cubicBezTo>
                  <a:pt x="758097" y="75398"/>
                  <a:pt x="751483" y="73308"/>
                  <a:pt x="746464" y="68232"/>
                </a:cubicBezTo>
                <a:cubicBezTo>
                  <a:pt x="741445" y="63155"/>
                  <a:pt x="743022" y="60008"/>
                  <a:pt x="751196" y="58789"/>
                </a:cubicBezTo>
                <a:cubicBezTo>
                  <a:pt x="759370" y="57570"/>
                  <a:pt x="769681" y="55404"/>
                  <a:pt x="782128" y="52293"/>
                </a:cubicBezTo>
                <a:cubicBezTo>
                  <a:pt x="782128" y="37278"/>
                  <a:pt x="780328" y="26319"/>
                  <a:pt x="776729" y="19414"/>
                </a:cubicBezTo>
                <a:cubicBezTo>
                  <a:pt x="773129" y="12509"/>
                  <a:pt x="773685" y="8465"/>
                  <a:pt x="778396" y="7282"/>
                </a:cubicBezTo>
                <a:close/>
                <a:moveTo>
                  <a:pt x="4098562" y="1889"/>
                </a:moveTo>
                <a:cubicBezTo>
                  <a:pt x="4101950" y="1871"/>
                  <a:pt x="4106871" y="2898"/>
                  <a:pt x="4113324" y="4970"/>
                </a:cubicBezTo>
                <a:cubicBezTo>
                  <a:pt x="4126230" y="9114"/>
                  <a:pt x="4130884" y="14427"/>
                  <a:pt x="4127284" y="20909"/>
                </a:cubicBezTo>
                <a:lnTo>
                  <a:pt x="4119175" y="27104"/>
                </a:lnTo>
                <a:cubicBezTo>
                  <a:pt x="4125714" y="27176"/>
                  <a:pt x="4135479" y="25620"/>
                  <a:pt x="4148472" y="22436"/>
                </a:cubicBezTo>
                <a:cubicBezTo>
                  <a:pt x="4161464" y="19253"/>
                  <a:pt x="4170853" y="21321"/>
                  <a:pt x="4176639" y="28642"/>
                </a:cubicBezTo>
                <a:cubicBezTo>
                  <a:pt x="4182426" y="35963"/>
                  <a:pt x="4176077" y="41161"/>
                  <a:pt x="4157592" y="44237"/>
                </a:cubicBezTo>
                <a:cubicBezTo>
                  <a:pt x="4139108" y="47313"/>
                  <a:pt x="4124681" y="47955"/>
                  <a:pt x="4114313" y="46162"/>
                </a:cubicBezTo>
                <a:cubicBezTo>
                  <a:pt x="4106871" y="57993"/>
                  <a:pt x="4096797" y="67923"/>
                  <a:pt x="4084091" y="75954"/>
                </a:cubicBezTo>
                <a:lnTo>
                  <a:pt x="4078690" y="78849"/>
                </a:lnTo>
                <a:lnTo>
                  <a:pt x="4091781" y="75836"/>
                </a:lnTo>
                <a:cubicBezTo>
                  <a:pt x="4097223" y="73046"/>
                  <a:pt x="4103315" y="73104"/>
                  <a:pt x="4110054" y="76008"/>
                </a:cubicBezTo>
                <a:cubicBezTo>
                  <a:pt x="4116795" y="78912"/>
                  <a:pt x="4123373" y="82454"/>
                  <a:pt x="4129790" y="86634"/>
                </a:cubicBezTo>
                <a:cubicBezTo>
                  <a:pt x="4136208" y="90814"/>
                  <a:pt x="4137584" y="95930"/>
                  <a:pt x="4133920" y="101981"/>
                </a:cubicBezTo>
                <a:cubicBezTo>
                  <a:pt x="4130256" y="108033"/>
                  <a:pt x="4127087" y="120197"/>
                  <a:pt x="4124412" y="138474"/>
                </a:cubicBezTo>
                <a:cubicBezTo>
                  <a:pt x="4121738" y="156750"/>
                  <a:pt x="4118056" y="170904"/>
                  <a:pt x="4113367" y="180935"/>
                </a:cubicBezTo>
                <a:cubicBezTo>
                  <a:pt x="4112195" y="183443"/>
                  <a:pt x="4110939" y="185356"/>
                  <a:pt x="4109601" y="186675"/>
                </a:cubicBezTo>
                <a:lnTo>
                  <a:pt x="4107257" y="187870"/>
                </a:lnTo>
                <a:lnTo>
                  <a:pt x="4109807" y="188636"/>
                </a:lnTo>
                <a:cubicBezTo>
                  <a:pt x="4115149" y="190851"/>
                  <a:pt x="4117565" y="193035"/>
                  <a:pt x="4117056" y="195186"/>
                </a:cubicBezTo>
                <a:cubicBezTo>
                  <a:pt x="4116547" y="197337"/>
                  <a:pt x="4115453" y="199796"/>
                  <a:pt x="4113776" y="202564"/>
                </a:cubicBezTo>
                <a:cubicBezTo>
                  <a:pt x="4141581" y="199982"/>
                  <a:pt x="4162203" y="197537"/>
                  <a:pt x="4175639" y="195229"/>
                </a:cubicBezTo>
                <a:cubicBezTo>
                  <a:pt x="4189076" y="192920"/>
                  <a:pt x="4199896" y="194590"/>
                  <a:pt x="4208098" y="200241"/>
                </a:cubicBezTo>
                <a:cubicBezTo>
                  <a:pt x="4216301" y="205891"/>
                  <a:pt x="4219481" y="211092"/>
                  <a:pt x="4217638" y="215846"/>
                </a:cubicBezTo>
                <a:cubicBezTo>
                  <a:pt x="4215796" y="220600"/>
                  <a:pt x="4208808" y="222751"/>
                  <a:pt x="4196676" y="222299"/>
                </a:cubicBezTo>
                <a:cubicBezTo>
                  <a:pt x="4184544" y="221848"/>
                  <a:pt x="4173983" y="221622"/>
                  <a:pt x="4164992" y="221622"/>
                </a:cubicBezTo>
                <a:cubicBezTo>
                  <a:pt x="4157062" y="221622"/>
                  <a:pt x="4139990" y="222446"/>
                  <a:pt x="4113776" y="224095"/>
                </a:cubicBezTo>
                <a:cubicBezTo>
                  <a:pt x="4113776" y="263789"/>
                  <a:pt x="4113532" y="285583"/>
                  <a:pt x="4113044" y="289476"/>
                </a:cubicBezTo>
                <a:cubicBezTo>
                  <a:pt x="4112557" y="293369"/>
                  <a:pt x="4110822" y="299909"/>
                  <a:pt x="4107839" y="309093"/>
                </a:cubicBezTo>
                <a:cubicBezTo>
                  <a:pt x="4104856" y="318278"/>
                  <a:pt x="4101501" y="321333"/>
                  <a:pt x="4097772" y="318257"/>
                </a:cubicBezTo>
                <a:cubicBezTo>
                  <a:pt x="4094044" y="315181"/>
                  <a:pt x="4091706" y="310567"/>
                  <a:pt x="4090760" y="304415"/>
                </a:cubicBezTo>
                <a:cubicBezTo>
                  <a:pt x="4089813" y="298263"/>
                  <a:pt x="4089111" y="289214"/>
                  <a:pt x="4088651" y="277269"/>
                </a:cubicBezTo>
                <a:cubicBezTo>
                  <a:pt x="4088193" y="265324"/>
                  <a:pt x="4087963" y="248130"/>
                  <a:pt x="4087963" y="225687"/>
                </a:cubicBezTo>
                <a:lnTo>
                  <a:pt x="4030724" y="233388"/>
                </a:lnTo>
                <a:cubicBezTo>
                  <a:pt x="4027355" y="250209"/>
                  <a:pt x="4019317" y="265445"/>
                  <a:pt x="4006611" y="279097"/>
                </a:cubicBezTo>
                <a:cubicBezTo>
                  <a:pt x="3993906" y="292749"/>
                  <a:pt x="3978193" y="301658"/>
                  <a:pt x="3959471" y="305824"/>
                </a:cubicBezTo>
                <a:cubicBezTo>
                  <a:pt x="3940750" y="309990"/>
                  <a:pt x="3938065" y="307498"/>
                  <a:pt x="3951416" y="298349"/>
                </a:cubicBezTo>
                <a:cubicBezTo>
                  <a:pt x="3964766" y="289200"/>
                  <a:pt x="3976038" y="279373"/>
                  <a:pt x="3985230" y="268869"/>
                </a:cubicBezTo>
                <a:cubicBezTo>
                  <a:pt x="3994422" y="258365"/>
                  <a:pt x="4000775" y="247119"/>
                  <a:pt x="4004288" y="235130"/>
                </a:cubicBezTo>
                <a:cubicBezTo>
                  <a:pt x="3973514" y="240522"/>
                  <a:pt x="3953502" y="244118"/>
                  <a:pt x="3944253" y="245918"/>
                </a:cubicBezTo>
                <a:cubicBezTo>
                  <a:pt x="3935003" y="247717"/>
                  <a:pt x="3925826" y="244093"/>
                  <a:pt x="3916719" y="235044"/>
                </a:cubicBezTo>
                <a:cubicBezTo>
                  <a:pt x="3907614" y="225996"/>
                  <a:pt x="3910453" y="222149"/>
                  <a:pt x="3925238" y="223504"/>
                </a:cubicBezTo>
                <a:cubicBezTo>
                  <a:pt x="3940023" y="224859"/>
                  <a:pt x="3966825" y="223006"/>
                  <a:pt x="4005643" y="217944"/>
                </a:cubicBezTo>
                <a:cubicBezTo>
                  <a:pt x="4005643" y="211290"/>
                  <a:pt x="4004518" y="205263"/>
                  <a:pt x="4002266" y="199864"/>
                </a:cubicBezTo>
                <a:cubicBezTo>
                  <a:pt x="4000015" y="194465"/>
                  <a:pt x="4002252" y="192239"/>
                  <a:pt x="4008977" y="193185"/>
                </a:cubicBezTo>
                <a:lnTo>
                  <a:pt x="4012287" y="194031"/>
                </a:lnTo>
                <a:lnTo>
                  <a:pt x="4007934" y="185170"/>
                </a:lnTo>
                <a:cubicBezTo>
                  <a:pt x="4006676" y="181612"/>
                  <a:pt x="4005701" y="177633"/>
                  <a:pt x="4005009" y="173234"/>
                </a:cubicBezTo>
                <a:cubicBezTo>
                  <a:pt x="4003625" y="164437"/>
                  <a:pt x="4001829" y="151875"/>
                  <a:pt x="3999620" y="135548"/>
                </a:cubicBezTo>
                <a:cubicBezTo>
                  <a:pt x="3997412" y="119222"/>
                  <a:pt x="3994264" y="107420"/>
                  <a:pt x="3990177" y="100142"/>
                </a:cubicBezTo>
                <a:cubicBezTo>
                  <a:pt x="3986090" y="92865"/>
                  <a:pt x="3988120" y="89226"/>
                  <a:pt x="3996265" y="89226"/>
                </a:cubicBezTo>
                <a:cubicBezTo>
                  <a:pt x="4001900" y="89226"/>
                  <a:pt x="4006912" y="89444"/>
                  <a:pt x="4011300" y="89882"/>
                </a:cubicBezTo>
                <a:cubicBezTo>
                  <a:pt x="4013494" y="90101"/>
                  <a:pt x="4017879" y="89826"/>
                  <a:pt x="4024454" y="89059"/>
                </a:cubicBezTo>
                <a:lnTo>
                  <a:pt x="4024926" y="88991"/>
                </a:lnTo>
                <a:lnTo>
                  <a:pt x="4019001" y="85504"/>
                </a:lnTo>
                <a:cubicBezTo>
                  <a:pt x="4010096" y="74477"/>
                  <a:pt x="4007544" y="67386"/>
                  <a:pt x="4011343" y="64231"/>
                </a:cubicBezTo>
                <a:cubicBezTo>
                  <a:pt x="4015144" y="61076"/>
                  <a:pt x="4021919" y="61295"/>
                  <a:pt x="4031671" y="64887"/>
                </a:cubicBezTo>
                <a:cubicBezTo>
                  <a:pt x="4041422" y="68479"/>
                  <a:pt x="4044832" y="75029"/>
                  <a:pt x="4041899" y="84537"/>
                </a:cubicBezTo>
                <a:lnTo>
                  <a:pt x="4040649" y="86731"/>
                </a:lnTo>
                <a:lnTo>
                  <a:pt x="4050750" y="85279"/>
                </a:lnTo>
                <a:lnTo>
                  <a:pt x="4072519" y="80269"/>
                </a:lnTo>
                <a:lnTo>
                  <a:pt x="4072353" y="76744"/>
                </a:lnTo>
                <a:cubicBezTo>
                  <a:pt x="4072921" y="74912"/>
                  <a:pt x="4074112" y="72441"/>
                  <a:pt x="4075928" y="69329"/>
                </a:cubicBezTo>
                <a:cubicBezTo>
                  <a:pt x="4083192" y="56881"/>
                  <a:pt x="4088365" y="45904"/>
                  <a:pt x="4091448" y="36396"/>
                </a:cubicBezTo>
                <a:cubicBezTo>
                  <a:pt x="4094531" y="26889"/>
                  <a:pt x="4095399" y="20346"/>
                  <a:pt x="4094051" y="16768"/>
                </a:cubicBezTo>
                <a:cubicBezTo>
                  <a:pt x="4092703" y="13190"/>
                  <a:pt x="4092351" y="9293"/>
                  <a:pt x="4092997" y="5077"/>
                </a:cubicBezTo>
                <a:cubicBezTo>
                  <a:pt x="4093319" y="2969"/>
                  <a:pt x="4095175" y="1906"/>
                  <a:pt x="4098562" y="1889"/>
                </a:cubicBezTo>
                <a:close/>
                <a:moveTo>
                  <a:pt x="1930169" y="208"/>
                </a:moveTo>
                <a:cubicBezTo>
                  <a:pt x="1933180" y="-410"/>
                  <a:pt x="1937166" y="352"/>
                  <a:pt x="1942128" y="2496"/>
                </a:cubicBezTo>
                <a:cubicBezTo>
                  <a:pt x="1952051" y="6784"/>
                  <a:pt x="1959960" y="11989"/>
                  <a:pt x="1965854" y="18113"/>
                </a:cubicBezTo>
                <a:cubicBezTo>
                  <a:pt x="1971748" y="24236"/>
                  <a:pt x="1970145" y="28176"/>
                  <a:pt x="1961046" y="29933"/>
                </a:cubicBezTo>
                <a:cubicBezTo>
                  <a:pt x="1951948" y="31689"/>
                  <a:pt x="1935352" y="36863"/>
                  <a:pt x="1911261" y="45452"/>
                </a:cubicBezTo>
                <a:cubicBezTo>
                  <a:pt x="1923866" y="49754"/>
                  <a:pt x="1929243" y="53852"/>
                  <a:pt x="1927394" y="57745"/>
                </a:cubicBezTo>
                <a:cubicBezTo>
                  <a:pt x="1925544" y="61639"/>
                  <a:pt x="1924217" y="66274"/>
                  <a:pt x="1923414" y="71652"/>
                </a:cubicBezTo>
                <a:cubicBezTo>
                  <a:pt x="1964112" y="65428"/>
                  <a:pt x="1988759" y="60947"/>
                  <a:pt x="1997356" y="58208"/>
                </a:cubicBezTo>
                <a:cubicBezTo>
                  <a:pt x="2005953" y="55469"/>
                  <a:pt x="2014381" y="56340"/>
                  <a:pt x="2022641" y="60821"/>
                </a:cubicBezTo>
                <a:cubicBezTo>
                  <a:pt x="2030901" y="65303"/>
                  <a:pt x="2035551" y="70010"/>
                  <a:pt x="2036591" y="74943"/>
                </a:cubicBezTo>
                <a:cubicBezTo>
                  <a:pt x="2037630" y="79876"/>
                  <a:pt x="2028370" y="82830"/>
                  <a:pt x="2008810" y="83805"/>
                </a:cubicBezTo>
                <a:cubicBezTo>
                  <a:pt x="1989250" y="84780"/>
                  <a:pt x="1960720" y="87397"/>
                  <a:pt x="1923221" y="91656"/>
                </a:cubicBezTo>
                <a:cubicBezTo>
                  <a:pt x="1922446" y="111446"/>
                  <a:pt x="1922059" y="133358"/>
                  <a:pt x="1922059" y="157392"/>
                </a:cubicBezTo>
                <a:cubicBezTo>
                  <a:pt x="1955587" y="190919"/>
                  <a:pt x="1982714" y="213638"/>
                  <a:pt x="2003443" y="225547"/>
                </a:cubicBezTo>
                <a:cubicBezTo>
                  <a:pt x="2024172" y="237457"/>
                  <a:pt x="2044811" y="245950"/>
                  <a:pt x="2065361" y="251026"/>
                </a:cubicBezTo>
                <a:cubicBezTo>
                  <a:pt x="2085910" y="256103"/>
                  <a:pt x="2088183" y="260792"/>
                  <a:pt x="2072179" y="265094"/>
                </a:cubicBezTo>
                <a:cubicBezTo>
                  <a:pt x="2056176" y="269396"/>
                  <a:pt x="2040344" y="271777"/>
                  <a:pt x="2024685" y="272236"/>
                </a:cubicBezTo>
                <a:cubicBezTo>
                  <a:pt x="2009025" y="272694"/>
                  <a:pt x="1998302" y="270038"/>
                  <a:pt x="1992516" y="264266"/>
                </a:cubicBezTo>
                <a:cubicBezTo>
                  <a:pt x="1986730" y="258494"/>
                  <a:pt x="1977391" y="247782"/>
                  <a:pt x="1964499" y="232130"/>
                </a:cubicBezTo>
                <a:cubicBezTo>
                  <a:pt x="1951607" y="216477"/>
                  <a:pt x="1937460" y="197229"/>
                  <a:pt x="1922059" y="174385"/>
                </a:cubicBezTo>
                <a:cubicBezTo>
                  <a:pt x="1922059" y="201273"/>
                  <a:pt x="1921819" y="227189"/>
                  <a:pt x="1921338" y="252134"/>
                </a:cubicBezTo>
                <a:cubicBezTo>
                  <a:pt x="1920858" y="277079"/>
                  <a:pt x="1918879" y="297352"/>
                  <a:pt x="1915402" y="312955"/>
                </a:cubicBezTo>
                <a:cubicBezTo>
                  <a:pt x="1911924" y="328557"/>
                  <a:pt x="1906063" y="329213"/>
                  <a:pt x="1897817" y="314923"/>
                </a:cubicBezTo>
                <a:cubicBezTo>
                  <a:pt x="1889571" y="300633"/>
                  <a:pt x="1887248" y="288404"/>
                  <a:pt x="1890848" y="278237"/>
                </a:cubicBezTo>
                <a:cubicBezTo>
                  <a:pt x="1894447" y="268070"/>
                  <a:pt x="1896698" y="237052"/>
                  <a:pt x="1897602" y="185183"/>
                </a:cubicBezTo>
                <a:cubicBezTo>
                  <a:pt x="1891622" y="202291"/>
                  <a:pt x="1879956" y="219066"/>
                  <a:pt x="1862604" y="235507"/>
                </a:cubicBezTo>
                <a:cubicBezTo>
                  <a:pt x="1845253" y="251948"/>
                  <a:pt x="1824926" y="264542"/>
                  <a:pt x="1801623" y="273290"/>
                </a:cubicBezTo>
                <a:cubicBezTo>
                  <a:pt x="1778320" y="282037"/>
                  <a:pt x="1776266" y="279148"/>
                  <a:pt x="1795460" y="264621"/>
                </a:cubicBezTo>
                <a:cubicBezTo>
                  <a:pt x="1814654" y="250094"/>
                  <a:pt x="1832931" y="233711"/>
                  <a:pt x="1850290" y="215470"/>
                </a:cubicBezTo>
                <a:cubicBezTo>
                  <a:pt x="1854630" y="210910"/>
                  <a:pt x="1858870" y="206033"/>
                  <a:pt x="1863011" y="200839"/>
                </a:cubicBezTo>
                <a:lnTo>
                  <a:pt x="1864386" y="198964"/>
                </a:lnTo>
                <a:lnTo>
                  <a:pt x="1862139" y="199435"/>
                </a:lnTo>
                <a:cubicBezTo>
                  <a:pt x="1861216" y="199312"/>
                  <a:pt x="1860339" y="198864"/>
                  <a:pt x="1859507" y="198089"/>
                </a:cubicBezTo>
                <a:cubicBezTo>
                  <a:pt x="1856180" y="194992"/>
                  <a:pt x="1854208" y="189342"/>
                  <a:pt x="1853592" y="181139"/>
                </a:cubicBezTo>
                <a:cubicBezTo>
                  <a:pt x="1842994" y="187980"/>
                  <a:pt x="1834390" y="193737"/>
                  <a:pt x="1827779" y="198412"/>
                </a:cubicBezTo>
                <a:cubicBezTo>
                  <a:pt x="1821168" y="203087"/>
                  <a:pt x="1813382" y="200904"/>
                  <a:pt x="1804419" y="191862"/>
                </a:cubicBezTo>
                <a:cubicBezTo>
                  <a:pt x="1795456" y="182821"/>
                  <a:pt x="1796847" y="178300"/>
                  <a:pt x="1808592" y="178300"/>
                </a:cubicBezTo>
                <a:cubicBezTo>
                  <a:pt x="1817885" y="178300"/>
                  <a:pt x="1833157" y="174213"/>
                  <a:pt x="1854409" y="166039"/>
                </a:cubicBezTo>
                <a:lnTo>
                  <a:pt x="1854409" y="146035"/>
                </a:lnTo>
                <a:cubicBezTo>
                  <a:pt x="1846034" y="150509"/>
                  <a:pt x="1838176" y="153205"/>
                  <a:pt x="1830834" y="154122"/>
                </a:cubicBezTo>
                <a:cubicBezTo>
                  <a:pt x="1823492" y="155040"/>
                  <a:pt x="1816361" y="152803"/>
                  <a:pt x="1809442" y="147411"/>
                </a:cubicBezTo>
                <a:cubicBezTo>
                  <a:pt x="1802523" y="142019"/>
                  <a:pt x="1803878" y="138409"/>
                  <a:pt x="1813507" y="136581"/>
                </a:cubicBezTo>
                <a:cubicBezTo>
                  <a:pt x="1823137" y="134752"/>
                  <a:pt x="1831483" y="132695"/>
                  <a:pt x="1838545" y="130407"/>
                </a:cubicBezTo>
                <a:cubicBezTo>
                  <a:pt x="1845608" y="128120"/>
                  <a:pt x="1850896" y="127880"/>
                  <a:pt x="1854409" y="129687"/>
                </a:cubicBezTo>
                <a:cubicBezTo>
                  <a:pt x="1854409" y="123320"/>
                  <a:pt x="1852835" y="116329"/>
                  <a:pt x="1849688" y="108714"/>
                </a:cubicBezTo>
                <a:cubicBezTo>
                  <a:pt x="1848901" y="106810"/>
                  <a:pt x="1848650" y="105286"/>
                  <a:pt x="1848935" y="104141"/>
                </a:cubicBezTo>
                <a:lnTo>
                  <a:pt x="1849738" y="103392"/>
                </a:lnTo>
                <a:lnTo>
                  <a:pt x="1848047" y="103697"/>
                </a:lnTo>
                <a:cubicBezTo>
                  <a:pt x="1835553" y="106059"/>
                  <a:pt x="1827084" y="107804"/>
                  <a:pt x="1822638" y="108929"/>
                </a:cubicBezTo>
                <a:cubicBezTo>
                  <a:pt x="1813747" y="111181"/>
                  <a:pt x="1804222" y="108542"/>
                  <a:pt x="1794062" y="101013"/>
                </a:cubicBezTo>
                <a:cubicBezTo>
                  <a:pt x="1783902" y="93485"/>
                  <a:pt x="1785232" y="89423"/>
                  <a:pt x="1798052" y="88828"/>
                </a:cubicBezTo>
                <a:cubicBezTo>
                  <a:pt x="1810872" y="88233"/>
                  <a:pt x="1826281" y="86813"/>
                  <a:pt x="1844278" y="84569"/>
                </a:cubicBezTo>
                <a:cubicBezTo>
                  <a:pt x="1862275" y="82325"/>
                  <a:pt x="1880049" y="79611"/>
                  <a:pt x="1897602" y="76427"/>
                </a:cubicBezTo>
                <a:cubicBezTo>
                  <a:pt x="1896756" y="62861"/>
                  <a:pt x="1895429" y="55024"/>
                  <a:pt x="1893622" y="52916"/>
                </a:cubicBezTo>
                <a:cubicBezTo>
                  <a:pt x="1883426" y="55584"/>
                  <a:pt x="1872994" y="57373"/>
                  <a:pt x="1862325" y="58283"/>
                </a:cubicBezTo>
                <a:cubicBezTo>
                  <a:pt x="1851656" y="59194"/>
                  <a:pt x="1852011" y="56344"/>
                  <a:pt x="1863390" y="49733"/>
                </a:cubicBezTo>
                <a:cubicBezTo>
                  <a:pt x="1874769" y="43122"/>
                  <a:pt x="1887194" y="35905"/>
                  <a:pt x="1900667" y="28083"/>
                </a:cubicBezTo>
                <a:cubicBezTo>
                  <a:pt x="1914140" y="20260"/>
                  <a:pt x="1921937" y="12968"/>
                  <a:pt x="1924060" y="6207"/>
                </a:cubicBezTo>
                <a:cubicBezTo>
                  <a:pt x="1925121" y="2826"/>
                  <a:pt x="1927157" y="826"/>
                  <a:pt x="1930169" y="2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4"/>
          <p:cNvGrpSpPr/>
          <p:nvPr/>
        </p:nvGrpSpPr>
        <p:grpSpPr bwMode="auto">
          <a:xfrm>
            <a:off x="5504881" y="3072885"/>
            <a:ext cx="3183409" cy="2049215"/>
            <a:chOff x="2366021" y="1091503"/>
            <a:chExt cx="3136275" cy="1370376"/>
          </a:xfrm>
          <a:noFill/>
        </p:grpSpPr>
        <p:sp>
          <p:nvSpPr>
            <p:cNvPr id="35" name="云形标注 82"/>
            <p:cNvSpPr>
              <a:spLocks noChangeArrowheads="1"/>
            </p:cNvSpPr>
            <p:nvPr/>
          </p:nvSpPr>
          <p:spPr bwMode="auto">
            <a:xfrm>
              <a:off x="2366021" y="1091503"/>
              <a:ext cx="3136275" cy="1370376"/>
            </a:xfrm>
            <a:prstGeom prst="cloudCallout">
              <a:avLst>
                <a:gd name="adj1" fmla="val 71105"/>
                <a:gd name="adj2" fmla="val 10805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矩形 4"/>
            <p:cNvSpPr>
              <a:spLocks noChangeArrowheads="1"/>
            </p:cNvSpPr>
            <p:nvPr/>
          </p:nvSpPr>
          <p:spPr bwMode="auto">
            <a:xfrm>
              <a:off x="2646301" y="1322889"/>
              <a:ext cx="2767140" cy="9508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用整十数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前面的数与两位数相乘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计算出结果后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再在积的末尾添上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3" name="竖卷形 2"/>
          <p:cNvSpPr/>
          <p:nvPr/>
        </p:nvSpPr>
        <p:spPr>
          <a:xfrm>
            <a:off x="2640350" y="2780930"/>
            <a:ext cx="2736304" cy="2514019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14707" y="3280412"/>
            <a:ext cx="143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23×40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105958" y="4157175"/>
            <a:ext cx="1676454" cy="1123453"/>
            <a:chOff x="1652497" y="3092397"/>
            <a:chExt cx="1676454" cy="1123453"/>
          </a:xfrm>
          <a:noFill/>
        </p:grpSpPr>
        <p:sp>
          <p:nvSpPr>
            <p:cNvPr id="12" name="云形标注 11"/>
            <p:cNvSpPr/>
            <p:nvPr/>
          </p:nvSpPr>
          <p:spPr>
            <a:xfrm>
              <a:off x="1652497" y="3092397"/>
              <a:ext cx="1656184" cy="1046579"/>
            </a:xfrm>
            <a:prstGeom prst="cloudCallout">
              <a:avLst>
                <a:gd name="adj1" fmla="val -17585"/>
                <a:gd name="adj2" fmla="val -83974"/>
              </a:avLst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761244" y="3384853"/>
              <a:ext cx="1567707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23×4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92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4441287" y="3280411"/>
            <a:ext cx="143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920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3063361" y="2260930"/>
            <a:ext cx="6528648" cy="325170"/>
          </a:xfrm>
          <a:custGeom>
            <a:avLst/>
            <a:gdLst/>
            <a:ahLst/>
            <a:cxnLst/>
            <a:rect l="l" t="t" r="r" b="b"/>
            <a:pathLst>
              <a:path w="6528648" h="325170">
                <a:moveTo>
                  <a:pt x="6483032" y="227602"/>
                </a:moveTo>
                <a:cubicBezTo>
                  <a:pt x="6479660" y="227792"/>
                  <a:pt x="6476381" y="229072"/>
                  <a:pt x="6473193" y="231441"/>
                </a:cubicBezTo>
                <a:cubicBezTo>
                  <a:pt x="6466819" y="236181"/>
                  <a:pt x="6463632" y="242498"/>
                  <a:pt x="6463632" y="250392"/>
                </a:cubicBezTo>
                <a:cubicBezTo>
                  <a:pt x="6463632" y="258286"/>
                  <a:pt x="6467181" y="264212"/>
                  <a:pt x="6474279" y="268170"/>
                </a:cubicBezTo>
                <a:cubicBezTo>
                  <a:pt x="6481378" y="272128"/>
                  <a:pt x="6488325" y="271927"/>
                  <a:pt x="6495123" y="267568"/>
                </a:cubicBezTo>
                <a:cubicBezTo>
                  <a:pt x="6501920" y="263194"/>
                  <a:pt x="6505115" y="256884"/>
                  <a:pt x="6504706" y="248639"/>
                </a:cubicBezTo>
                <a:cubicBezTo>
                  <a:pt x="6504297" y="240393"/>
                  <a:pt x="6500537" y="234281"/>
                  <a:pt x="6493423" y="230301"/>
                </a:cubicBezTo>
                <a:cubicBezTo>
                  <a:pt x="6489867" y="228311"/>
                  <a:pt x="6486403" y="227412"/>
                  <a:pt x="6483032" y="227602"/>
                </a:cubicBezTo>
                <a:close/>
                <a:moveTo>
                  <a:pt x="426436" y="219901"/>
                </a:moveTo>
                <a:cubicBezTo>
                  <a:pt x="429302" y="219718"/>
                  <a:pt x="434435" y="224536"/>
                  <a:pt x="441835" y="234356"/>
                </a:cubicBezTo>
                <a:cubicBezTo>
                  <a:pt x="448661" y="243734"/>
                  <a:pt x="457229" y="252507"/>
                  <a:pt x="467540" y="260674"/>
                </a:cubicBezTo>
                <a:cubicBezTo>
                  <a:pt x="477850" y="268841"/>
                  <a:pt x="493148" y="273354"/>
                  <a:pt x="513432" y="274214"/>
                </a:cubicBezTo>
                <a:cubicBezTo>
                  <a:pt x="533716" y="275075"/>
                  <a:pt x="548006" y="274566"/>
                  <a:pt x="556302" y="272687"/>
                </a:cubicBezTo>
                <a:cubicBezTo>
                  <a:pt x="564598" y="270809"/>
                  <a:pt x="567000" y="266596"/>
                  <a:pt x="563508" y="260050"/>
                </a:cubicBezTo>
                <a:cubicBezTo>
                  <a:pt x="560016" y="253504"/>
                  <a:pt x="556639" y="245663"/>
                  <a:pt x="553377" y="236528"/>
                </a:cubicBezTo>
                <a:cubicBezTo>
                  <a:pt x="550114" y="227394"/>
                  <a:pt x="553509" y="227272"/>
                  <a:pt x="563562" y="236163"/>
                </a:cubicBezTo>
                <a:cubicBezTo>
                  <a:pt x="573614" y="245054"/>
                  <a:pt x="584215" y="253045"/>
                  <a:pt x="595365" y="260136"/>
                </a:cubicBezTo>
                <a:cubicBezTo>
                  <a:pt x="606514" y="267227"/>
                  <a:pt x="611010" y="273713"/>
                  <a:pt x="608852" y="279592"/>
                </a:cubicBezTo>
                <a:cubicBezTo>
                  <a:pt x="606693" y="285472"/>
                  <a:pt x="598713" y="290552"/>
                  <a:pt x="584911" y="294832"/>
                </a:cubicBezTo>
                <a:cubicBezTo>
                  <a:pt x="571108" y="299113"/>
                  <a:pt x="551276" y="301479"/>
                  <a:pt x="525413" y="301931"/>
                </a:cubicBezTo>
                <a:cubicBezTo>
                  <a:pt x="499550" y="302382"/>
                  <a:pt x="478833" y="297657"/>
                  <a:pt x="463259" y="287755"/>
                </a:cubicBezTo>
                <a:cubicBezTo>
                  <a:pt x="447686" y="277853"/>
                  <a:pt x="436852" y="265549"/>
                  <a:pt x="430757" y="250844"/>
                </a:cubicBezTo>
                <a:cubicBezTo>
                  <a:pt x="424662" y="236138"/>
                  <a:pt x="422519" y="226440"/>
                  <a:pt x="424326" y="221751"/>
                </a:cubicBezTo>
                <a:cubicBezTo>
                  <a:pt x="424777" y="220579"/>
                  <a:pt x="425481" y="219962"/>
                  <a:pt x="426436" y="219901"/>
                </a:cubicBezTo>
                <a:close/>
                <a:moveTo>
                  <a:pt x="2952248" y="212179"/>
                </a:moveTo>
                <a:lnTo>
                  <a:pt x="2928178" y="217191"/>
                </a:lnTo>
                <a:cubicBezTo>
                  <a:pt x="2922743" y="229394"/>
                  <a:pt x="2920180" y="236009"/>
                  <a:pt x="2920489" y="237034"/>
                </a:cubicBezTo>
                <a:cubicBezTo>
                  <a:pt x="2920797" y="238059"/>
                  <a:pt x="2922198" y="238930"/>
                  <a:pt x="2924694" y="239647"/>
                </a:cubicBezTo>
                <a:cubicBezTo>
                  <a:pt x="2927189" y="240364"/>
                  <a:pt x="2931412" y="241956"/>
                  <a:pt x="2937363" y="244423"/>
                </a:cubicBezTo>
                <a:cubicBezTo>
                  <a:pt x="2942841" y="237769"/>
                  <a:pt x="2947803" y="227021"/>
                  <a:pt x="2952248" y="212179"/>
                </a:cubicBezTo>
                <a:close/>
                <a:moveTo>
                  <a:pt x="1523498" y="212179"/>
                </a:moveTo>
                <a:lnTo>
                  <a:pt x="1499428" y="217191"/>
                </a:lnTo>
                <a:cubicBezTo>
                  <a:pt x="1493993" y="229394"/>
                  <a:pt x="1491430" y="236009"/>
                  <a:pt x="1491738" y="237034"/>
                </a:cubicBezTo>
                <a:cubicBezTo>
                  <a:pt x="1492047" y="238059"/>
                  <a:pt x="1493449" y="238930"/>
                  <a:pt x="1495944" y="239647"/>
                </a:cubicBezTo>
                <a:cubicBezTo>
                  <a:pt x="1498439" y="240364"/>
                  <a:pt x="1502662" y="241956"/>
                  <a:pt x="1508613" y="244423"/>
                </a:cubicBezTo>
                <a:cubicBezTo>
                  <a:pt x="1514091" y="237769"/>
                  <a:pt x="1519053" y="227021"/>
                  <a:pt x="1523498" y="212179"/>
                </a:cubicBezTo>
                <a:close/>
                <a:moveTo>
                  <a:pt x="582921" y="207737"/>
                </a:moveTo>
                <a:cubicBezTo>
                  <a:pt x="589675" y="207013"/>
                  <a:pt x="598566" y="207117"/>
                  <a:pt x="609594" y="208049"/>
                </a:cubicBezTo>
                <a:cubicBezTo>
                  <a:pt x="622730" y="209053"/>
                  <a:pt x="632502" y="213337"/>
                  <a:pt x="638912" y="220901"/>
                </a:cubicBezTo>
                <a:cubicBezTo>
                  <a:pt x="645323" y="228466"/>
                  <a:pt x="647086" y="235654"/>
                  <a:pt x="644204" y="242465"/>
                </a:cubicBezTo>
                <a:cubicBezTo>
                  <a:pt x="641322" y="249277"/>
                  <a:pt x="635341" y="251034"/>
                  <a:pt x="626264" y="247735"/>
                </a:cubicBezTo>
                <a:cubicBezTo>
                  <a:pt x="617187" y="244437"/>
                  <a:pt x="606005" y="237127"/>
                  <a:pt x="592719" y="225806"/>
                </a:cubicBezTo>
                <a:cubicBezTo>
                  <a:pt x="579433" y="214484"/>
                  <a:pt x="576167" y="208461"/>
                  <a:pt x="582921" y="207737"/>
                </a:cubicBezTo>
                <a:close/>
                <a:moveTo>
                  <a:pt x="407588" y="206409"/>
                </a:moveTo>
                <a:cubicBezTo>
                  <a:pt x="409486" y="206885"/>
                  <a:pt x="410946" y="209992"/>
                  <a:pt x="411968" y="215728"/>
                </a:cubicBezTo>
                <a:cubicBezTo>
                  <a:pt x="414011" y="227200"/>
                  <a:pt x="413108" y="237525"/>
                  <a:pt x="409258" y="246703"/>
                </a:cubicBezTo>
                <a:cubicBezTo>
                  <a:pt x="405407" y="255881"/>
                  <a:pt x="399327" y="263893"/>
                  <a:pt x="391017" y="270741"/>
                </a:cubicBezTo>
                <a:cubicBezTo>
                  <a:pt x="382707" y="277588"/>
                  <a:pt x="376956" y="278165"/>
                  <a:pt x="373766" y="272472"/>
                </a:cubicBezTo>
                <a:cubicBezTo>
                  <a:pt x="370575" y="266779"/>
                  <a:pt x="369679" y="261445"/>
                  <a:pt x="371077" y="256468"/>
                </a:cubicBezTo>
                <a:cubicBezTo>
                  <a:pt x="372475" y="251492"/>
                  <a:pt x="376594" y="245097"/>
                  <a:pt x="383434" y="237281"/>
                </a:cubicBezTo>
                <a:cubicBezTo>
                  <a:pt x="389314" y="230570"/>
                  <a:pt x="395028" y="222432"/>
                  <a:pt x="400578" y="212867"/>
                </a:cubicBezTo>
                <a:cubicBezTo>
                  <a:pt x="403353" y="208085"/>
                  <a:pt x="405690" y="205932"/>
                  <a:pt x="407588" y="206409"/>
                </a:cubicBezTo>
                <a:close/>
                <a:moveTo>
                  <a:pt x="6485513" y="204682"/>
                </a:moveTo>
                <a:cubicBezTo>
                  <a:pt x="6491035" y="204804"/>
                  <a:pt x="6496679" y="206077"/>
                  <a:pt x="6502447" y="208500"/>
                </a:cubicBezTo>
                <a:cubicBezTo>
                  <a:pt x="6513984" y="213347"/>
                  <a:pt x="6521645" y="221027"/>
                  <a:pt x="6525431" y="231538"/>
                </a:cubicBezTo>
                <a:cubicBezTo>
                  <a:pt x="6529217" y="242049"/>
                  <a:pt x="6529661" y="252446"/>
                  <a:pt x="6526765" y="262728"/>
                </a:cubicBezTo>
                <a:cubicBezTo>
                  <a:pt x="6523869" y="273010"/>
                  <a:pt x="6518447" y="280879"/>
                  <a:pt x="6510503" y="286336"/>
                </a:cubicBezTo>
                <a:cubicBezTo>
                  <a:pt x="6502559" y="291792"/>
                  <a:pt x="6493119" y="294520"/>
                  <a:pt x="6482185" y="294520"/>
                </a:cubicBezTo>
                <a:cubicBezTo>
                  <a:pt x="6471251" y="294520"/>
                  <a:pt x="6461349" y="290082"/>
                  <a:pt x="6452479" y="281205"/>
                </a:cubicBezTo>
                <a:cubicBezTo>
                  <a:pt x="6443610" y="272329"/>
                  <a:pt x="6439175" y="262785"/>
                  <a:pt x="6439175" y="252575"/>
                </a:cubicBezTo>
                <a:cubicBezTo>
                  <a:pt x="6439175" y="242365"/>
                  <a:pt x="6441563" y="233435"/>
                  <a:pt x="6446337" y="225784"/>
                </a:cubicBezTo>
                <a:cubicBezTo>
                  <a:pt x="6451113" y="218133"/>
                  <a:pt x="6458775" y="212129"/>
                  <a:pt x="6469321" y="207769"/>
                </a:cubicBezTo>
                <a:cubicBezTo>
                  <a:pt x="6474595" y="205589"/>
                  <a:pt x="6479993" y="204560"/>
                  <a:pt x="6485513" y="204682"/>
                </a:cubicBezTo>
                <a:close/>
                <a:moveTo>
                  <a:pt x="483016" y="193432"/>
                </a:moveTo>
                <a:cubicBezTo>
                  <a:pt x="489763" y="192321"/>
                  <a:pt x="498973" y="195609"/>
                  <a:pt x="510647" y="203295"/>
                </a:cubicBezTo>
                <a:cubicBezTo>
                  <a:pt x="522491" y="209447"/>
                  <a:pt x="525625" y="218764"/>
                  <a:pt x="520046" y="231248"/>
                </a:cubicBezTo>
                <a:cubicBezTo>
                  <a:pt x="514468" y="243731"/>
                  <a:pt x="505215" y="240827"/>
                  <a:pt x="492287" y="222536"/>
                </a:cubicBezTo>
                <a:cubicBezTo>
                  <a:pt x="479359" y="204245"/>
                  <a:pt x="476269" y="194544"/>
                  <a:pt x="483016" y="193432"/>
                </a:cubicBezTo>
                <a:close/>
                <a:moveTo>
                  <a:pt x="5513391" y="183701"/>
                </a:moveTo>
                <a:lnTo>
                  <a:pt x="5454785" y="190324"/>
                </a:lnTo>
                <a:cubicBezTo>
                  <a:pt x="5453451" y="192393"/>
                  <a:pt x="5452171" y="194033"/>
                  <a:pt x="5450942" y="195245"/>
                </a:cubicBezTo>
                <a:lnTo>
                  <a:pt x="5449511" y="196198"/>
                </a:lnTo>
                <a:lnTo>
                  <a:pt x="5456699" y="198036"/>
                </a:lnTo>
                <a:cubicBezTo>
                  <a:pt x="5462622" y="200323"/>
                  <a:pt x="5465109" y="202772"/>
                  <a:pt x="5464163" y="205381"/>
                </a:cubicBezTo>
                <a:cubicBezTo>
                  <a:pt x="5463217" y="207991"/>
                  <a:pt x="5462343" y="210652"/>
                  <a:pt x="5461539" y="213362"/>
                </a:cubicBezTo>
                <a:cubicBezTo>
                  <a:pt x="5475077" y="212573"/>
                  <a:pt x="5493468" y="210515"/>
                  <a:pt x="5516713" y="207188"/>
                </a:cubicBezTo>
                <a:cubicBezTo>
                  <a:pt x="5516713" y="200506"/>
                  <a:pt x="5515591" y="194465"/>
                  <a:pt x="5513347" y="189066"/>
                </a:cubicBezTo>
                <a:close/>
                <a:moveTo>
                  <a:pt x="5524069" y="182495"/>
                </a:moveTo>
                <a:lnTo>
                  <a:pt x="5516385" y="183363"/>
                </a:lnTo>
                <a:lnTo>
                  <a:pt x="5520262" y="183140"/>
                </a:lnTo>
                <a:lnTo>
                  <a:pt x="5526853" y="185119"/>
                </a:lnTo>
                <a:close/>
                <a:moveTo>
                  <a:pt x="4229163" y="174111"/>
                </a:moveTo>
                <a:cubicBezTo>
                  <a:pt x="4232072" y="174430"/>
                  <a:pt x="4236092" y="176063"/>
                  <a:pt x="4241222" y="179010"/>
                </a:cubicBezTo>
                <a:cubicBezTo>
                  <a:pt x="4251483" y="184904"/>
                  <a:pt x="4257796" y="191712"/>
                  <a:pt x="4260162" y="199434"/>
                </a:cubicBezTo>
                <a:cubicBezTo>
                  <a:pt x="4262528" y="207156"/>
                  <a:pt x="4261851" y="215262"/>
                  <a:pt x="4258130" y="223751"/>
                </a:cubicBezTo>
                <a:cubicBezTo>
                  <a:pt x="4254408" y="232241"/>
                  <a:pt x="4249063" y="232320"/>
                  <a:pt x="4242094" y="223988"/>
                </a:cubicBezTo>
                <a:cubicBezTo>
                  <a:pt x="4235124" y="215656"/>
                  <a:pt x="4229718" y="207152"/>
                  <a:pt x="4225875" y="198477"/>
                </a:cubicBezTo>
                <a:cubicBezTo>
                  <a:pt x="4223093" y="188840"/>
                  <a:pt x="4222390" y="181713"/>
                  <a:pt x="4223767" y="177095"/>
                </a:cubicBezTo>
                <a:cubicBezTo>
                  <a:pt x="4224455" y="174787"/>
                  <a:pt x="4226254" y="173792"/>
                  <a:pt x="4229163" y="174111"/>
                </a:cubicBezTo>
                <a:close/>
                <a:moveTo>
                  <a:pt x="2619438" y="174111"/>
                </a:moveTo>
                <a:cubicBezTo>
                  <a:pt x="2622347" y="174430"/>
                  <a:pt x="2626367" y="176063"/>
                  <a:pt x="2631497" y="179010"/>
                </a:cubicBezTo>
                <a:cubicBezTo>
                  <a:pt x="2641758" y="184904"/>
                  <a:pt x="2648071" y="191712"/>
                  <a:pt x="2650437" y="199434"/>
                </a:cubicBezTo>
                <a:cubicBezTo>
                  <a:pt x="2652803" y="207156"/>
                  <a:pt x="2652126" y="215262"/>
                  <a:pt x="2648404" y="223751"/>
                </a:cubicBezTo>
                <a:cubicBezTo>
                  <a:pt x="2644683" y="232241"/>
                  <a:pt x="2639338" y="232320"/>
                  <a:pt x="2632368" y="223988"/>
                </a:cubicBezTo>
                <a:cubicBezTo>
                  <a:pt x="2625399" y="215656"/>
                  <a:pt x="2619993" y="207152"/>
                  <a:pt x="2616150" y="198477"/>
                </a:cubicBezTo>
                <a:cubicBezTo>
                  <a:pt x="2613368" y="188840"/>
                  <a:pt x="2612665" y="181713"/>
                  <a:pt x="2614042" y="177095"/>
                </a:cubicBezTo>
                <a:cubicBezTo>
                  <a:pt x="2614730" y="174787"/>
                  <a:pt x="2616529" y="173792"/>
                  <a:pt x="2619438" y="174111"/>
                </a:cubicBezTo>
                <a:close/>
                <a:moveTo>
                  <a:pt x="4792074" y="156487"/>
                </a:moveTo>
                <a:cubicBezTo>
                  <a:pt x="4794393" y="156798"/>
                  <a:pt x="4797197" y="157433"/>
                  <a:pt x="4800488" y="158392"/>
                </a:cubicBezTo>
                <a:cubicBezTo>
                  <a:pt x="4813653" y="162228"/>
                  <a:pt x="4823128" y="168040"/>
                  <a:pt x="4828914" y="175826"/>
                </a:cubicBezTo>
                <a:cubicBezTo>
                  <a:pt x="4834701" y="183613"/>
                  <a:pt x="4836127" y="193192"/>
                  <a:pt x="4833195" y="204564"/>
                </a:cubicBezTo>
                <a:cubicBezTo>
                  <a:pt x="4830263" y="215936"/>
                  <a:pt x="4821017" y="213254"/>
                  <a:pt x="4805457" y="196519"/>
                </a:cubicBezTo>
                <a:cubicBezTo>
                  <a:pt x="4793770" y="180329"/>
                  <a:pt x="4786729" y="168968"/>
                  <a:pt x="4784334" y="162436"/>
                </a:cubicBezTo>
                <a:cubicBezTo>
                  <a:pt x="4782538" y="157537"/>
                  <a:pt x="4785118" y="155554"/>
                  <a:pt x="4792074" y="156487"/>
                </a:cubicBezTo>
                <a:close/>
                <a:moveTo>
                  <a:pt x="6146108" y="156443"/>
                </a:moveTo>
                <a:cubicBezTo>
                  <a:pt x="6148674" y="157155"/>
                  <a:pt x="6144535" y="169968"/>
                  <a:pt x="6133689" y="194884"/>
                </a:cubicBezTo>
                <a:cubicBezTo>
                  <a:pt x="6121256" y="223292"/>
                  <a:pt x="6113699" y="245201"/>
                  <a:pt x="6111017" y="260609"/>
                </a:cubicBezTo>
                <a:cubicBezTo>
                  <a:pt x="6108336" y="276018"/>
                  <a:pt x="6102783" y="279800"/>
                  <a:pt x="6094358" y="271956"/>
                </a:cubicBezTo>
                <a:cubicBezTo>
                  <a:pt x="6085933" y="264112"/>
                  <a:pt x="6080071" y="255321"/>
                  <a:pt x="6076773" y="245584"/>
                </a:cubicBezTo>
                <a:cubicBezTo>
                  <a:pt x="6073475" y="235847"/>
                  <a:pt x="6074723" y="229968"/>
                  <a:pt x="6080515" y="227946"/>
                </a:cubicBezTo>
                <a:cubicBezTo>
                  <a:pt x="6086309" y="225924"/>
                  <a:pt x="6092469" y="220991"/>
                  <a:pt x="6098993" y="213147"/>
                </a:cubicBezTo>
                <a:cubicBezTo>
                  <a:pt x="6105519" y="205303"/>
                  <a:pt x="6117270" y="190331"/>
                  <a:pt x="6134249" y="168233"/>
                </a:cubicBezTo>
                <a:cubicBezTo>
                  <a:pt x="6140615" y="159946"/>
                  <a:pt x="6144569" y="156016"/>
                  <a:pt x="6146108" y="156443"/>
                </a:cubicBezTo>
                <a:close/>
                <a:moveTo>
                  <a:pt x="3569812" y="153585"/>
                </a:moveTo>
                <a:cubicBezTo>
                  <a:pt x="3573595" y="152165"/>
                  <a:pt x="3582462" y="154216"/>
                  <a:pt x="3596412" y="159737"/>
                </a:cubicBezTo>
                <a:cubicBezTo>
                  <a:pt x="3624311" y="170779"/>
                  <a:pt x="3644358" y="181218"/>
                  <a:pt x="3656554" y="191056"/>
                </a:cubicBezTo>
                <a:cubicBezTo>
                  <a:pt x="3668751" y="200893"/>
                  <a:pt x="3674566" y="213398"/>
                  <a:pt x="3673999" y="228570"/>
                </a:cubicBezTo>
                <a:cubicBezTo>
                  <a:pt x="3673433" y="243742"/>
                  <a:pt x="3666883" y="246104"/>
                  <a:pt x="3654350" y="235657"/>
                </a:cubicBezTo>
                <a:cubicBezTo>
                  <a:pt x="3641816" y="225210"/>
                  <a:pt x="3628763" y="214638"/>
                  <a:pt x="3615190" y="203940"/>
                </a:cubicBezTo>
                <a:cubicBezTo>
                  <a:pt x="3601617" y="193243"/>
                  <a:pt x="3587789" y="181347"/>
                  <a:pt x="3573708" y="168255"/>
                </a:cubicBezTo>
                <a:cubicBezTo>
                  <a:pt x="3567326" y="159894"/>
                  <a:pt x="3566027" y="155004"/>
                  <a:pt x="3569812" y="153585"/>
                </a:cubicBezTo>
                <a:close/>
                <a:moveTo>
                  <a:pt x="4302264" y="143322"/>
                </a:moveTo>
                <a:cubicBezTo>
                  <a:pt x="4303780" y="143232"/>
                  <a:pt x="4305642" y="143487"/>
                  <a:pt x="4307851" y="144088"/>
                </a:cubicBezTo>
                <a:cubicBezTo>
                  <a:pt x="4316684" y="146490"/>
                  <a:pt x="4325034" y="150390"/>
                  <a:pt x="4332899" y="155789"/>
                </a:cubicBezTo>
                <a:cubicBezTo>
                  <a:pt x="4340765" y="161189"/>
                  <a:pt x="4342063" y="166089"/>
                  <a:pt x="4336793" y="170492"/>
                </a:cubicBezTo>
                <a:cubicBezTo>
                  <a:pt x="4331523" y="174894"/>
                  <a:pt x="4324270" y="185008"/>
                  <a:pt x="4315035" y="200832"/>
                </a:cubicBezTo>
                <a:cubicBezTo>
                  <a:pt x="4305800" y="216656"/>
                  <a:pt x="4296787" y="229832"/>
                  <a:pt x="4287997" y="240357"/>
                </a:cubicBezTo>
                <a:cubicBezTo>
                  <a:pt x="4320950" y="236801"/>
                  <a:pt x="4344959" y="233438"/>
                  <a:pt x="4360024" y="230269"/>
                </a:cubicBezTo>
                <a:cubicBezTo>
                  <a:pt x="4375088" y="227100"/>
                  <a:pt x="4386872" y="229993"/>
                  <a:pt x="4395376" y="238948"/>
                </a:cubicBezTo>
                <a:cubicBezTo>
                  <a:pt x="4403880" y="247904"/>
                  <a:pt x="4406497" y="253554"/>
                  <a:pt x="4403227" y="255898"/>
                </a:cubicBezTo>
                <a:cubicBezTo>
                  <a:pt x="4399958" y="258243"/>
                  <a:pt x="4389418" y="259415"/>
                  <a:pt x="4371607" y="259415"/>
                </a:cubicBezTo>
                <a:cubicBezTo>
                  <a:pt x="4355632" y="259415"/>
                  <a:pt x="4335104" y="260538"/>
                  <a:pt x="4310023" y="262782"/>
                </a:cubicBezTo>
                <a:cubicBezTo>
                  <a:pt x="4284942" y="265026"/>
                  <a:pt x="4261969" y="268403"/>
                  <a:pt x="4241104" y="272913"/>
                </a:cubicBezTo>
                <a:cubicBezTo>
                  <a:pt x="4220239" y="277423"/>
                  <a:pt x="4205849" y="279198"/>
                  <a:pt x="4197933" y="278237"/>
                </a:cubicBezTo>
                <a:cubicBezTo>
                  <a:pt x="4190017" y="277276"/>
                  <a:pt x="4183453" y="273487"/>
                  <a:pt x="4178240" y="266869"/>
                </a:cubicBezTo>
                <a:cubicBezTo>
                  <a:pt x="4173027" y="260251"/>
                  <a:pt x="4177064" y="256669"/>
                  <a:pt x="4190351" y="256124"/>
                </a:cubicBezTo>
                <a:cubicBezTo>
                  <a:pt x="4203637" y="255579"/>
                  <a:pt x="4230148" y="251421"/>
                  <a:pt x="4269885" y="243648"/>
                </a:cubicBezTo>
                <a:cubicBezTo>
                  <a:pt x="4275592" y="233037"/>
                  <a:pt x="4282261" y="217510"/>
                  <a:pt x="4289889" y="197068"/>
                </a:cubicBezTo>
                <a:cubicBezTo>
                  <a:pt x="4297518" y="176626"/>
                  <a:pt x="4300211" y="162085"/>
                  <a:pt x="4297967" y="153445"/>
                </a:cubicBezTo>
                <a:cubicBezTo>
                  <a:pt x="4296283" y="146965"/>
                  <a:pt x="4297716" y="143590"/>
                  <a:pt x="4302264" y="143322"/>
                </a:cubicBezTo>
                <a:close/>
                <a:moveTo>
                  <a:pt x="2692539" y="143322"/>
                </a:moveTo>
                <a:cubicBezTo>
                  <a:pt x="2694055" y="143232"/>
                  <a:pt x="2695917" y="143487"/>
                  <a:pt x="2698125" y="144088"/>
                </a:cubicBezTo>
                <a:cubicBezTo>
                  <a:pt x="2706959" y="146490"/>
                  <a:pt x="2715309" y="150390"/>
                  <a:pt x="2723174" y="155789"/>
                </a:cubicBezTo>
                <a:cubicBezTo>
                  <a:pt x="2731040" y="161189"/>
                  <a:pt x="2732338" y="166089"/>
                  <a:pt x="2727068" y="170492"/>
                </a:cubicBezTo>
                <a:cubicBezTo>
                  <a:pt x="2721798" y="174894"/>
                  <a:pt x="2714545" y="185008"/>
                  <a:pt x="2705310" y="200832"/>
                </a:cubicBezTo>
                <a:cubicBezTo>
                  <a:pt x="2696075" y="216656"/>
                  <a:pt x="2687062" y="229832"/>
                  <a:pt x="2678271" y="240357"/>
                </a:cubicBezTo>
                <a:cubicBezTo>
                  <a:pt x="2711225" y="236801"/>
                  <a:pt x="2735235" y="233438"/>
                  <a:pt x="2750299" y="230269"/>
                </a:cubicBezTo>
                <a:cubicBezTo>
                  <a:pt x="2765363" y="227100"/>
                  <a:pt x="2777147" y="229993"/>
                  <a:pt x="2785651" y="238948"/>
                </a:cubicBezTo>
                <a:cubicBezTo>
                  <a:pt x="2794155" y="247904"/>
                  <a:pt x="2796772" y="253554"/>
                  <a:pt x="2793502" y="255898"/>
                </a:cubicBezTo>
                <a:cubicBezTo>
                  <a:pt x="2790233" y="258243"/>
                  <a:pt x="2779693" y="259415"/>
                  <a:pt x="2761882" y="259415"/>
                </a:cubicBezTo>
                <a:cubicBezTo>
                  <a:pt x="2745907" y="259415"/>
                  <a:pt x="2725379" y="260538"/>
                  <a:pt x="2700298" y="262782"/>
                </a:cubicBezTo>
                <a:cubicBezTo>
                  <a:pt x="2675217" y="265026"/>
                  <a:pt x="2652244" y="268403"/>
                  <a:pt x="2631379" y="272913"/>
                </a:cubicBezTo>
                <a:cubicBezTo>
                  <a:pt x="2610514" y="277423"/>
                  <a:pt x="2596124" y="279198"/>
                  <a:pt x="2588208" y="278237"/>
                </a:cubicBezTo>
                <a:cubicBezTo>
                  <a:pt x="2580292" y="277276"/>
                  <a:pt x="2573728" y="273487"/>
                  <a:pt x="2568515" y="266869"/>
                </a:cubicBezTo>
                <a:cubicBezTo>
                  <a:pt x="2563302" y="260251"/>
                  <a:pt x="2567339" y="256669"/>
                  <a:pt x="2580625" y="256124"/>
                </a:cubicBezTo>
                <a:cubicBezTo>
                  <a:pt x="2593912" y="255579"/>
                  <a:pt x="2620423" y="251421"/>
                  <a:pt x="2660160" y="243648"/>
                </a:cubicBezTo>
                <a:cubicBezTo>
                  <a:pt x="2665867" y="233037"/>
                  <a:pt x="2672535" y="217510"/>
                  <a:pt x="2680164" y="197068"/>
                </a:cubicBezTo>
                <a:cubicBezTo>
                  <a:pt x="2687794" y="176626"/>
                  <a:pt x="2690486" y="162085"/>
                  <a:pt x="2688241" y="153445"/>
                </a:cubicBezTo>
                <a:cubicBezTo>
                  <a:pt x="2686558" y="146965"/>
                  <a:pt x="2687991" y="143590"/>
                  <a:pt x="2692539" y="143322"/>
                </a:cubicBezTo>
                <a:close/>
                <a:moveTo>
                  <a:pt x="2289175" y="132548"/>
                </a:moveTo>
                <a:lnTo>
                  <a:pt x="2248564" y="137559"/>
                </a:lnTo>
                <a:cubicBezTo>
                  <a:pt x="2247775" y="150050"/>
                  <a:pt x="2246069" y="159443"/>
                  <a:pt x="2243445" y="165738"/>
                </a:cubicBezTo>
                <a:cubicBezTo>
                  <a:pt x="2256365" y="168219"/>
                  <a:pt x="2264320" y="172804"/>
                  <a:pt x="2267310" y="179494"/>
                </a:cubicBezTo>
                <a:lnTo>
                  <a:pt x="2267015" y="194998"/>
                </a:lnTo>
                <a:lnTo>
                  <a:pt x="2275183" y="182957"/>
                </a:lnTo>
                <a:cubicBezTo>
                  <a:pt x="2282719" y="167878"/>
                  <a:pt x="2287383" y="151075"/>
                  <a:pt x="2289175" y="132548"/>
                </a:cubicBezTo>
                <a:close/>
                <a:moveTo>
                  <a:pt x="3787359" y="129794"/>
                </a:moveTo>
                <a:cubicBezTo>
                  <a:pt x="3790470" y="128891"/>
                  <a:pt x="3793823" y="128927"/>
                  <a:pt x="3797415" y="129902"/>
                </a:cubicBezTo>
                <a:cubicBezTo>
                  <a:pt x="3804599" y="131852"/>
                  <a:pt x="3810515" y="135129"/>
                  <a:pt x="3815161" y="139732"/>
                </a:cubicBezTo>
                <a:cubicBezTo>
                  <a:pt x="3819807" y="144335"/>
                  <a:pt x="3818681" y="149605"/>
                  <a:pt x="3811784" y="155542"/>
                </a:cubicBezTo>
                <a:cubicBezTo>
                  <a:pt x="3804886" y="161479"/>
                  <a:pt x="3800387" y="169011"/>
                  <a:pt x="3798286" y="178139"/>
                </a:cubicBezTo>
                <a:cubicBezTo>
                  <a:pt x="3796185" y="187266"/>
                  <a:pt x="3797383" y="196548"/>
                  <a:pt x="3801878" y="205984"/>
                </a:cubicBezTo>
                <a:cubicBezTo>
                  <a:pt x="3806374" y="215420"/>
                  <a:pt x="3807274" y="225917"/>
                  <a:pt x="3804578" y="237475"/>
                </a:cubicBezTo>
                <a:cubicBezTo>
                  <a:pt x="3853894" y="252102"/>
                  <a:pt x="3887485" y="260760"/>
                  <a:pt x="3905354" y="263449"/>
                </a:cubicBezTo>
                <a:cubicBezTo>
                  <a:pt x="3923221" y="266137"/>
                  <a:pt x="3942161" y="268145"/>
                  <a:pt x="3962173" y="269471"/>
                </a:cubicBezTo>
                <a:cubicBezTo>
                  <a:pt x="3982185" y="270798"/>
                  <a:pt x="4004114" y="270554"/>
                  <a:pt x="4027962" y="268740"/>
                </a:cubicBezTo>
                <a:cubicBezTo>
                  <a:pt x="4051810" y="266926"/>
                  <a:pt x="4052853" y="271666"/>
                  <a:pt x="4031092" y="282958"/>
                </a:cubicBezTo>
                <a:cubicBezTo>
                  <a:pt x="4009331" y="294251"/>
                  <a:pt x="3994066" y="301475"/>
                  <a:pt x="3985297" y="304630"/>
                </a:cubicBezTo>
                <a:cubicBezTo>
                  <a:pt x="3976527" y="307785"/>
                  <a:pt x="3965141" y="307767"/>
                  <a:pt x="3951138" y="304576"/>
                </a:cubicBezTo>
                <a:cubicBezTo>
                  <a:pt x="3937135" y="301386"/>
                  <a:pt x="3921199" y="296582"/>
                  <a:pt x="3903332" y="290164"/>
                </a:cubicBezTo>
                <a:cubicBezTo>
                  <a:pt x="3885463" y="283747"/>
                  <a:pt x="3866947" y="277244"/>
                  <a:pt x="3847781" y="270655"/>
                </a:cubicBezTo>
                <a:cubicBezTo>
                  <a:pt x="3828615" y="264065"/>
                  <a:pt x="3814573" y="259423"/>
                  <a:pt x="3805653" y="256727"/>
                </a:cubicBezTo>
                <a:cubicBezTo>
                  <a:pt x="3796734" y="254031"/>
                  <a:pt x="3787893" y="254185"/>
                  <a:pt x="3779131" y="257189"/>
                </a:cubicBezTo>
                <a:cubicBezTo>
                  <a:pt x="3770369" y="260193"/>
                  <a:pt x="3762963" y="263793"/>
                  <a:pt x="3756911" y="267987"/>
                </a:cubicBezTo>
                <a:cubicBezTo>
                  <a:pt x="3750859" y="272182"/>
                  <a:pt x="3742865" y="270160"/>
                  <a:pt x="3732927" y="261921"/>
                </a:cubicBezTo>
                <a:cubicBezTo>
                  <a:pt x="3722989" y="253683"/>
                  <a:pt x="3722383" y="248951"/>
                  <a:pt x="3731109" y="247725"/>
                </a:cubicBezTo>
                <a:cubicBezTo>
                  <a:pt x="3739835" y="246498"/>
                  <a:pt x="3758051" y="242946"/>
                  <a:pt x="3785756" y="237066"/>
                </a:cubicBezTo>
                <a:cubicBezTo>
                  <a:pt x="3787391" y="226426"/>
                  <a:pt x="3785061" y="215681"/>
                  <a:pt x="3778765" y="204833"/>
                </a:cubicBezTo>
                <a:cubicBezTo>
                  <a:pt x="3772470" y="193985"/>
                  <a:pt x="3772018" y="178888"/>
                  <a:pt x="3777410" y="159543"/>
                </a:cubicBezTo>
                <a:cubicBezTo>
                  <a:pt x="3767429" y="162239"/>
                  <a:pt x="3757961" y="161784"/>
                  <a:pt x="3749006" y="158177"/>
                </a:cubicBezTo>
                <a:cubicBezTo>
                  <a:pt x="3740050" y="154571"/>
                  <a:pt x="3741452" y="151251"/>
                  <a:pt x="3753211" y="148218"/>
                </a:cubicBezTo>
                <a:cubicBezTo>
                  <a:pt x="3764970" y="145185"/>
                  <a:pt x="3773481" y="140886"/>
                  <a:pt x="3778744" y="135322"/>
                </a:cubicBezTo>
                <a:cubicBezTo>
                  <a:pt x="3781375" y="132540"/>
                  <a:pt x="3784247" y="130698"/>
                  <a:pt x="3787359" y="129794"/>
                </a:cubicBezTo>
                <a:close/>
                <a:moveTo>
                  <a:pt x="4715942" y="129160"/>
                </a:moveTo>
                <a:cubicBezTo>
                  <a:pt x="4711016" y="129597"/>
                  <a:pt x="4698479" y="131823"/>
                  <a:pt x="4678331" y="135839"/>
                </a:cubicBezTo>
                <a:lnTo>
                  <a:pt x="4679515" y="174235"/>
                </a:lnTo>
                <a:cubicBezTo>
                  <a:pt x="4687445" y="173489"/>
                  <a:pt x="4694045" y="171725"/>
                  <a:pt x="4699315" y="168943"/>
                </a:cubicBezTo>
                <a:cubicBezTo>
                  <a:pt x="4704585" y="166161"/>
                  <a:pt x="4710278" y="167778"/>
                  <a:pt x="4716394" y="173794"/>
                </a:cubicBezTo>
                <a:cubicBezTo>
                  <a:pt x="4722510" y="179809"/>
                  <a:pt x="4720753" y="184785"/>
                  <a:pt x="4711124" y="188722"/>
                </a:cubicBezTo>
                <a:cubicBezTo>
                  <a:pt x="4701495" y="192658"/>
                  <a:pt x="4691015" y="194626"/>
                  <a:pt x="4679687" y="194626"/>
                </a:cubicBezTo>
                <a:lnTo>
                  <a:pt x="4680848" y="229559"/>
                </a:lnTo>
                <a:cubicBezTo>
                  <a:pt x="4685380" y="229688"/>
                  <a:pt x="4692134" y="227921"/>
                  <a:pt x="4701111" y="224257"/>
                </a:cubicBezTo>
                <a:cubicBezTo>
                  <a:pt x="4710088" y="220593"/>
                  <a:pt x="4716107" y="220786"/>
                  <a:pt x="4719169" y="224838"/>
                </a:cubicBezTo>
                <a:cubicBezTo>
                  <a:pt x="4722231" y="228889"/>
                  <a:pt x="4724485" y="228631"/>
                  <a:pt x="4725934" y="224063"/>
                </a:cubicBezTo>
                <a:cubicBezTo>
                  <a:pt x="4727382" y="219496"/>
                  <a:pt x="4728332" y="203980"/>
                  <a:pt x="4728784" y="177515"/>
                </a:cubicBezTo>
                <a:cubicBezTo>
                  <a:pt x="4729236" y="151050"/>
                  <a:pt x="4728440" y="136265"/>
                  <a:pt x="4726396" y="133161"/>
                </a:cubicBezTo>
                <a:cubicBezTo>
                  <a:pt x="4724353" y="130056"/>
                  <a:pt x="4720868" y="128722"/>
                  <a:pt x="4715942" y="129160"/>
                </a:cubicBezTo>
                <a:close/>
                <a:moveTo>
                  <a:pt x="149729" y="129006"/>
                </a:moveTo>
                <a:cubicBezTo>
                  <a:pt x="147746" y="128442"/>
                  <a:pt x="144932" y="128496"/>
                  <a:pt x="141286" y="129170"/>
                </a:cubicBezTo>
                <a:cubicBezTo>
                  <a:pt x="133994" y="130518"/>
                  <a:pt x="120790" y="133179"/>
                  <a:pt x="101675" y="137151"/>
                </a:cubicBezTo>
                <a:cubicBezTo>
                  <a:pt x="102492" y="146156"/>
                  <a:pt x="103682" y="155815"/>
                  <a:pt x="105245" y="166125"/>
                </a:cubicBezTo>
                <a:cubicBezTo>
                  <a:pt x="122669" y="164433"/>
                  <a:pt x="138142" y="162390"/>
                  <a:pt x="151665" y="159995"/>
                </a:cubicBezTo>
                <a:cubicBezTo>
                  <a:pt x="153314" y="145310"/>
                  <a:pt x="153819" y="136165"/>
                  <a:pt x="153182" y="132558"/>
                </a:cubicBezTo>
                <a:cubicBezTo>
                  <a:pt x="152863" y="130755"/>
                  <a:pt x="151711" y="129571"/>
                  <a:pt x="149729" y="129006"/>
                </a:cubicBezTo>
                <a:close/>
                <a:moveTo>
                  <a:pt x="6084929" y="108975"/>
                </a:moveTo>
                <a:cubicBezTo>
                  <a:pt x="6087335" y="109106"/>
                  <a:pt x="6090246" y="109592"/>
                  <a:pt x="6093659" y="110435"/>
                </a:cubicBezTo>
                <a:cubicBezTo>
                  <a:pt x="6107311" y="113805"/>
                  <a:pt x="6116109" y="119039"/>
                  <a:pt x="6120051" y="126137"/>
                </a:cubicBezTo>
                <a:cubicBezTo>
                  <a:pt x="6123995" y="133236"/>
                  <a:pt x="6123906" y="140578"/>
                  <a:pt x="6119783" y="148164"/>
                </a:cubicBezTo>
                <a:cubicBezTo>
                  <a:pt x="6115660" y="155750"/>
                  <a:pt x="6105783" y="153162"/>
                  <a:pt x="6090153" y="140399"/>
                </a:cubicBezTo>
                <a:cubicBezTo>
                  <a:pt x="6083729" y="133085"/>
                  <a:pt x="6079293" y="125420"/>
                  <a:pt x="6076849" y="117404"/>
                </a:cubicBezTo>
                <a:cubicBezTo>
                  <a:pt x="6075015" y="111392"/>
                  <a:pt x="6077709" y="108582"/>
                  <a:pt x="6084929" y="108975"/>
                </a:cubicBezTo>
                <a:close/>
                <a:moveTo>
                  <a:pt x="3924541" y="105552"/>
                </a:moveTo>
                <a:cubicBezTo>
                  <a:pt x="3909813" y="108219"/>
                  <a:pt x="3900420" y="110141"/>
                  <a:pt x="3896362" y="111317"/>
                </a:cubicBezTo>
                <a:lnTo>
                  <a:pt x="3896362" y="145884"/>
                </a:lnTo>
                <a:lnTo>
                  <a:pt x="3924541" y="142421"/>
                </a:lnTo>
                <a:close/>
                <a:moveTo>
                  <a:pt x="5182384" y="101960"/>
                </a:moveTo>
                <a:cubicBezTo>
                  <a:pt x="5177261" y="101881"/>
                  <a:pt x="5170763" y="102404"/>
                  <a:pt x="5162890" y="103530"/>
                </a:cubicBezTo>
                <a:cubicBezTo>
                  <a:pt x="5147144" y="105782"/>
                  <a:pt x="5118421" y="109883"/>
                  <a:pt x="5076720" y="115834"/>
                </a:cubicBezTo>
                <a:cubicBezTo>
                  <a:pt x="5078484" y="144801"/>
                  <a:pt x="5080642" y="177762"/>
                  <a:pt x="5083194" y="214717"/>
                </a:cubicBezTo>
                <a:cubicBezTo>
                  <a:pt x="5105924" y="212121"/>
                  <a:pt x="5141194" y="208214"/>
                  <a:pt x="5189004" y="202994"/>
                </a:cubicBezTo>
                <a:cubicBezTo>
                  <a:pt x="5192331" y="184767"/>
                  <a:pt x="5195120" y="164354"/>
                  <a:pt x="5197371" y="141754"/>
                </a:cubicBezTo>
                <a:cubicBezTo>
                  <a:pt x="5199623" y="119154"/>
                  <a:pt x="5198375" y="106570"/>
                  <a:pt x="5193628" y="104003"/>
                </a:cubicBezTo>
                <a:cubicBezTo>
                  <a:pt x="5191255" y="102720"/>
                  <a:pt x="5187507" y="102039"/>
                  <a:pt x="5182384" y="101960"/>
                </a:cubicBezTo>
                <a:close/>
                <a:moveTo>
                  <a:pt x="782128" y="101508"/>
                </a:moveTo>
                <a:lnTo>
                  <a:pt x="755305" y="106283"/>
                </a:lnTo>
                <a:cubicBezTo>
                  <a:pt x="756208" y="110686"/>
                  <a:pt x="757341" y="116236"/>
                  <a:pt x="758703" y="122932"/>
                </a:cubicBezTo>
                <a:cubicBezTo>
                  <a:pt x="762489" y="122947"/>
                  <a:pt x="770297" y="121843"/>
                  <a:pt x="782128" y="119620"/>
                </a:cubicBezTo>
                <a:close/>
                <a:moveTo>
                  <a:pt x="4332870" y="101199"/>
                </a:moveTo>
                <a:cubicBezTo>
                  <a:pt x="4338152" y="101753"/>
                  <a:pt x="4342876" y="103609"/>
                  <a:pt x="4347042" y="106767"/>
                </a:cubicBezTo>
                <a:cubicBezTo>
                  <a:pt x="4355374" y="113084"/>
                  <a:pt x="4355005" y="118261"/>
                  <a:pt x="4345935" y="122298"/>
                </a:cubicBezTo>
                <a:cubicBezTo>
                  <a:pt x="4336865" y="126335"/>
                  <a:pt x="4321664" y="130622"/>
                  <a:pt x="4300333" y="135161"/>
                </a:cubicBezTo>
                <a:cubicBezTo>
                  <a:pt x="4279002" y="139700"/>
                  <a:pt x="4262665" y="142424"/>
                  <a:pt x="4251322" y="143335"/>
                </a:cubicBezTo>
                <a:cubicBezTo>
                  <a:pt x="4239978" y="144246"/>
                  <a:pt x="4230858" y="142259"/>
                  <a:pt x="4223960" y="137377"/>
                </a:cubicBezTo>
                <a:cubicBezTo>
                  <a:pt x="4217063" y="132494"/>
                  <a:pt x="4216858" y="129332"/>
                  <a:pt x="4223347" y="127891"/>
                </a:cubicBezTo>
                <a:cubicBezTo>
                  <a:pt x="4229836" y="126449"/>
                  <a:pt x="4244008" y="122545"/>
                  <a:pt x="4265862" y="116178"/>
                </a:cubicBezTo>
                <a:cubicBezTo>
                  <a:pt x="4286053" y="111790"/>
                  <a:pt x="4302548" y="107545"/>
                  <a:pt x="4315347" y="103444"/>
                </a:cubicBezTo>
                <a:cubicBezTo>
                  <a:pt x="4321746" y="101393"/>
                  <a:pt x="4327587" y="100645"/>
                  <a:pt x="4332870" y="101199"/>
                </a:cubicBezTo>
                <a:close/>
                <a:moveTo>
                  <a:pt x="2723145" y="101199"/>
                </a:moveTo>
                <a:cubicBezTo>
                  <a:pt x="2728427" y="101753"/>
                  <a:pt x="2733152" y="103609"/>
                  <a:pt x="2737317" y="106767"/>
                </a:cubicBezTo>
                <a:cubicBezTo>
                  <a:pt x="2745649" y="113084"/>
                  <a:pt x="2745280" y="118261"/>
                  <a:pt x="2736210" y="122298"/>
                </a:cubicBezTo>
                <a:cubicBezTo>
                  <a:pt x="2727139" y="126335"/>
                  <a:pt x="2711939" y="130622"/>
                  <a:pt x="2690608" y="135161"/>
                </a:cubicBezTo>
                <a:cubicBezTo>
                  <a:pt x="2669277" y="139700"/>
                  <a:pt x="2652940" y="142424"/>
                  <a:pt x="2641596" y="143335"/>
                </a:cubicBezTo>
                <a:cubicBezTo>
                  <a:pt x="2630253" y="144246"/>
                  <a:pt x="2621133" y="142259"/>
                  <a:pt x="2614235" y="137377"/>
                </a:cubicBezTo>
                <a:cubicBezTo>
                  <a:pt x="2607338" y="132494"/>
                  <a:pt x="2607133" y="129332"/>
                  <a:pt x="2613622" y="127891"/>
                </a:cubicBezTo>
                <a:cubicBezTo>
                  <a:pt x="2620111" y="126449"/>
                  <a:pt x="2634283" y="122545"/>
                  <a:pt x="2656137" y="116178"/>
                </a:cubicBezTo>
                <a:cubicBezTo>
                  <a:pt x="2676329" y="111790"/>
                  <a:pt x="2692823" y="107545"/>
                  <a:pt x="2705622" y="103444"/>
                </a:cubicBezTo>
                <a:cubicBezTo>
                  <a:pt x="2712021" y="101393"/>
                  <a:pt x="2717862" y="100645"/>
                  <a:pt x="2723145" y="101199"/>
                </a:cubicBezTo>
                <a:close/>
                <a:moveTo>
                  <a:pt x="157053" y="101132"/>
                </a:moveTo>
                <a:cubicBezTo>
                  <a:pt x="160140" y="100924"/>
                  <a:pt x="163531" y="101544"/>
                  <a:pt x="167227" y="102992"/>
                </a:cubicBezTo>
                <a:cubicBezTo>
                  <a:pt x="174620" y="105889"/>
                  <a:pt x="181288" y="110030"/>
                  <a:pt x="187232" y="115415"/>
                </a:cubicBezTo>
                <a:cubicBezTo>
                  <a:pt x="193176" y="120799"/>
                  <a:pt x="193560" y="126073"/>
                  <a:pt x="188383" y="131235"/>
                </a:cubicBezTo>
                <a:cubicBezTo>
                  <a:pt x="183206" y="136398"/>
                  <a:pt x="177699" y="146214"/>
                  <a:pt x="171863" y="160683"/>
                </a:cubicBezTo>
                <a:cubicBezTo>
                  <a:pt x="179951" y="173159"/>
                  <a:pt x="179097" y="179687"/>
                  <a:pt x="169303" y="180268"/>
                </a:cubicBezTo>
                <a:cubicBezTo>
                  <a:pt x="159509" y="180849"/>
                  <a:pt x="138515" y="182832"/>
                  <a:pt x="106321" y="186216"/>
                </a:cubicBezTo>
                <a:cubicBezTo>
                  <a:pt x="102105" y="199022"/>
                  <a:pt x="97563" y="200872"/>
                  <a:pt x="92694" y="191765"/>
                </a:cubicBezTo>
                <a:cubicBezTo>
                  <a:pt x="87826" y="182659"/>
                  <a:pt x="83840" y="171453"/>
                  <a:pt x="80735" y="158145"/>
                </a:cubicBezTo>
                <a:cubicBezTo>
                  <a:pt x="77630" y="144837"/>
                  <a:pt x="74016" y="134523"/>
                  <a:pt x="69893" y="127202"/>
                </a:cubicBezTo>
                <a:cubicBezTo>
                  <a:pt x="65771" y="119882"/>
                  <a:pt x="66886" y="116221"/>
                  <a:pt x="73238" y="116221"/>
                </a:cubicBezTo>
                <a:cubicBezTo>
                  <a:pt x="78157" y="116221"/>
                  <a:pt x="83215" y="116666"/>
                  <a:pt x="88414" y="117555"/>
                </a:cubicBezTo>
                <a:cubicBezTo>
                  <a:pt x="93612" y="118444"/>
                  <a:pt x="103722" y="117379"/>
                  <a:pt x="118743" y="114361"/>
                </a:cubicBezTo>
                <a:cubicBezTo>
                  <a:pt x="133764" y="111342"/>
                  <a:pt x="143752" y="107968"/>
                  <a:pt x="148707" y="104240"/>
                </a:cubicBezTo>
                <a:cubicBezTo>
                  <a:pt x="151184" y="102376"/>
                  <a:pt x="153966" y="101340"/>
                  <a:pt x="157053" y="101132"/>
                </a:cubicBezTo>
                <a:close/>
                <a:moveTo>
                  <a:pt x="5514320" y="96090"/>
                </a:moveTo>
                <a:cubicBezTo>
                  <a:pt x="5510086" y="96325"/>
                  <a:pt x="5504359" y="97005"/>
                  <a:pt x="5497139" y="98131"/>
                </a:cubicBezTo>
                <a:cubicBezTo>
                  <a:pt x="5482698" y="100382"/>
                  <a:pt x="5466781" y="102691"/>
                  <a:pt x="5449385" y="105057"/>
                </a:cubicBezTo>
                <a:cubicBezTo>
                  <a:pt x="5449385" y="111539"/>
                  <a:pt x="5449572" y="115246"/>
                  <a:pt x="5449945" y="116178"/>
                </a:cubicBezTo>
                <a:cubicBezTo>
                  <a:pt x="5459453" y="115389"/>
                  <a:pt x="5469792" y="112944"/>
                  <a:pt x="5480963" y="108843"/>
                </a:cubicBezTo>
                <a:cubicBezTo>
                  <a:pt x="5492134" y="104742"/>
                  <a:pt x="5500687" y="106068"/>
                  <a:pt x="5506625" y="112823"/>
                </a:cubicBezTo>
                <a:cubicBezTo>
                  <a:pt x="5512561" y="119577"/>
                  <a:pt x="5508177" y="124549"/>
                  <a:pt x="5493471" y="127740"/>
                </a:cubicBezTo>
                <a:cubicBezTo>
                  <a:pt x="5478765" y="130931"/>
                  <a:pt x="5464973" y="132892"/>
                  <a:pt x="5452097" y="133623"/>
                </a:cubicBezTo>
                <a:cubicBezTo>
                  <a:pt x="5453000" y="137352"/>
                  <a:pt x="5453451" y="140535"/>
                  <a:pt x="5453451" y="143174"/>
                </a:cubicBezTo>
                <a:cubicBezTo>
                  <a:pt x="5464235" y="140808"/>
                  <a:pt x="5474765" y="138194"/>
                  <a:pt x="5485039" y="135333"/>
                </a:cubicBezTo>
                <a:cubicBezTo>
                  <a:pt x="5495314" y="132472"/>
                  <a:pt x="5503416" y="134154"/>
                  <a:pt x="5509346" y="140377"/>
                </a:cubicBezTo>
                <a:cubicBezTo>
                  <a:pt x="5515276" y="146601"/>
                  <a:pt x="5511830" y="151348"/>
                  <a:pt x="5499010" y="154617"/>
                </a:cubicBezTo>
                <a:cubicBezTo>
                  <a:pt x="5486190" y="157887"/>
                  <a:pt x="5471448" y="159909"/>
                  <a:pt x="5454785" y="160683"/>
                </a:cubicBezTo>
                <a:lnTo>
                  <a:pt x="5455795" y="174235"/>
                </a:lnTo>
                <a:cubicBezTo>
                  <a:pt x="5456814" y="173460"/>
                  <a:pt x="5465597" y="171696"/>
                  <a:pt x="5482146" y="168943"/>
                </a:cubicBezTo>
                <a:cubicBezTo>
                  <a:pt x="5498695" y="166190"/>
                  <a:pt x="5508897" y="164813"/>
                  <a:pt x="5512755" y="164813"/>
                </a:cubicBezTo>
                <a:cubicBezTo>
                  <a:pt x="5517517" y="164813"/>
                  <a:pt x="5521195" y="164799"/>
                  <a:pt x="5523790" y="164770"/>
                </a:cubicBezTo>
                <a:cubicBezTo>
                  <a:pt x="5526271" y="140463"/>
                  <a:pt x="5527307" y="123373"/>
                  <a:pt x="5526899" y="113500"/>
                </a:cubicBezTo>
                <a:cubicBezTo>
                  <a:pt x="5526489" y="103627"/>
                  <a:pt x="5525037" y="98034"/>
                  <a:pt x="5522542" y="96722"/>
                </a:cubicBezTo>
                <a:cubicBezTo>
                  <a:pt x="5521295" y="96066"/>
                  <a:pt x="5518554" y="95855"/>
                  <a:pt x="5514320" y="96090"/>
                </a:cubicBezTo>
                <a:close/>
                <a:moveTo>
                  <a:pt x="818943" y="95431"/>
                </a:moveTo>
                <a:cubicBezTo>
                  <a:pt x="817387" y="95883"/>
                  <a:pt x="812372" y="96812"/>
                  <a:pt x="803897" y="98217"/>
                </a:cubicBezTo>
                <a:lnTo>
                  <a:pt x="803897" y="116178"/>
                </a:lnTo>
                <a:lnTo>
                  <a:pt x="819040" y="114070"/>
                </a:lnTo>
                <a:cubicBezTo>
                  <a:pt x="820531" y="108105"/>
                  <a:pt x="821277" y="102985"/>
                  <a:pt x="821277" y="98712"/>
                </a:cubicBezTo>
                <a:cubicBezTo>
                  <a:pt x="821277" y="96073"/>
                  <a:pt x="820499" y="94980"/>
                  <a:pt x="818943" y="95431"/>
                </a:cubicBezTo>
                <a:close/>
                <a:moveTo>
                  <a:pt x="1897602" y="94754"/>
                </a:moveTo>
                <a:lnTo>
                  <a:pt x="1857638" y="101966"/>
                </a:lnTo>
                <a:lnTo>
                  <a:pt x="1865971" y="104079"/>
                </a:lnTo>
                <a:cubicBezTo>
                  <a:pt x="1879974" y="108603"/>
                  <a:pt x="1886054" y="113303"/>
                  <a:pt x="1884212" y="118179"/>
                </a:cubicBezTo>
                <a:cubicBezTo>
                  <a:pt x="1882369" y="123054"/>
                  <a:pt x="1881017" y="129127"/>
                  <a:pt x="1880157" y="136398"/>
                </a:cubicBezTo>
                <a:cubicBezTo>
                  <a:pt x="1879296" y="143668"/>
                  <a:pt x="1878866" y="152703"/>
                  <a:pt x="1878866" y="163501"/>
                </a:cubicBezTo>
                <a:cubicBezTo>
                  <a:pt x="1878866" y="169251"/>
                  <a:pt x="1878268" y="174480"/>
                  <a:pt x="1877070" y="179187"/>
                </a:cubicBezTo>
                <a:lnTo>
                  <a:pt x="1874502" y="185173"/>
                </a:lnTo>
                <a:lnTo>
                  <a:pt x="1875137" y="184307"/>
                </a:lnTo>
                <a:cubicBezTo>
                  <a:pt x="1883022" y="172652"/>
                  <a:pt x="1890510" y="159729"/>
                  <a:pt x="1897602" y="145540"/>
                </a:cubicBezTo>
                <a:close/>
                <a:moveTo>
                  <a:pt x="1939783" y="90710"/>
                </a:moveTo>
                <a:cubicBezTo>
                  <a:pt x="1949004" y="92617"/>
                  <a:pt x="1955780" y="95019"/>
                  <a:pt x="1960111" y="97916"/>
                </a:cubicBezTo>
                <a:cubicBezTo>
                  <a:pt x="1964441" y="100813"/>
                  <a:pt x="1965685" y="104132"/>
                  <a:pt x="1963843" y="107875"/>
                </a:cubicBezTo>
                <a:cubicBezTo>
                  <a:pt x="1962000" y="111618"/>
                  <a:pt x="1960670" y="117541"/>
                  <a:pt x="1959853" y="125643"/>
                </a:cubicBezTo>
                <a:cubicBezTo>
                  <a:pt x="1970550" y="116881"/>
                  <a:pt x="1975899" y="109704"/>
                  <a:pt x="1975899" y="104111"/>
                </a:cubicBezTo>
                <a:cubicBezTo>
                  <a:pt x="1975899" y="94159"/>
                  <a:pt x="1980259" y="91151"/>
                  <a:pt x="1988977" y="95087"/>
                </a:cubicBezTo>
                <a:cubicBezTo>
                  <a:pt x="1997696" y="99024"/>
                  <a:pt x="2003794" y="103731"/>
                  <a:pt x="2007272" y="109209"/>
                </a:cubicBezTo>
                <a:cubicBezTo>
                  <a:pt x="2010750" y="114687"/>
                  <a:pt x="2009588" y="118326"/>
                  <a:pt x="2003787" y="120125"/>
                </a:cubicBezTo>
                <a:cubicBezTo>
                  <a:pt x="1997987" y="121925"/>
                  <a:pt x="1983263" y="128317"/>
                  <a:pt x="1959616" y="139302"/>
                </a:cubicBezTo>
                <a:cubicBezTo>
                  <a:pt x="1958870" y="149670"/>
                  <a:pt x="1959534" y="156062"/>
                  <a:pt x="1961606" y="158478"/>
                </a:cubicBezTo>
                <a:cubicBezTo>
                  <a:pt x="1963678" y="160895"/>
                  <a:pt x="1967568" y="162103"/>
                  <a:pt x="1973275" y="162103"/>
                </a:cubicBezTo>
                <a:cubicBezTo>
                  <a:pt x="1980015" y="162103"/>
                  <a:pt x="1985640" y="161540"/>
                  <a:pt x="1990150" y="160414"/>
                </a:cubicBezTo>
                <a:cubicBezTo>
                  <a:pt x="1994660" y="159288"/>
                  <a:pt x="1997696" y="156962"/>
                  <a:pt x="1999259" y="153434"/>
                </a:cubicBezTo>
                <a:cubicBezTo>
                  <a:pt x="2000823" y="149906"/>
                  <a:pt x="2003361" y="143041"/>
                  <a:pt x="2006874" y="132838"/>
                </a:cubicBezTo>
                <a:cubicBezTo>
                  <a:pt x="2010387" y="122635"/>
                  <a:pt x="2013309" y="123965"/>
                  <a:pt x="2015640" y="136828"/>
                </a:cubicBezTo>
                <a:cubicBezTo>
                  <a:pt x="2017970" y="149691"/>
                  <a:pt x="2020953" y="158808"/>
                  <a:pt x="2024588" y="164178"/>
                </a:cubicBezTo>
                <a:cubicBezTo>
                  <a:pt x="2028223" y="169549"/>
                  <a:pt x="2024064" y="174844"/>
                  <a:pt x="2012112" y="180064"/>
                </a:cubicBezTo>
                <a:cubicBezTo>
                  <a:pt x="2000159" y="185284"/>
                  <a:pt x="1986952" y="187187"/>
                  <a:pt x="1972490" y="185775"/>
                </a:cubicBezTo>
                <a:cubicBezTo>
                  <a:pt x="1958028" y="184362"/>
                  <a:pt x="1948230" y="180293"/>
                  <a:pt x="1943096" y="173568"/>
                </a:cubicBezTo>
                <a:cubicBezTo>
                  <a:pt x="1937962" y="166842"/>
                  <a:pt x="1935847" y="158500"/>
                  <a:pt x="1936751" y="148540"/>
                </a:cubicBezTo>
                <a:cubicBezTo>
                  <a:pt x="1937654" y="138581"/>
                  <a:pt x="1938106" y="129170"/>
                  <a:pt x="1938106" y="120308"/>
                </a:cubicBezTo>
                <a:cubicBezTo>
                  <a:pt x="1938106" y="111503"/>
                  <a:pt x="1936080" y="103892"/>
                  <a:pt x="1932029" y="97475"/>
                </a:cubicBezTo>
                <a:cubicBezTo>
                  <a:pt x="1927978" y="91058"/>
                  <a:pt x="1930563" y="88803"/>
                  <a:pt x="1939783" y="90710"/>
                </a:cubicBezTo>
                <a:close/>
                <a:moveTo>
                  <a:pt x="883850" y="90710"/>
                </a:moveTo>
                <a:cubicBezTo>
                  <a:pt x="881341" y="94940"/>
                  <a:pt x="878085" y="99034"/>
                  <a:pt x="874084" y="102992"/>
                </a:cubicBezTo>
                <a:cubicBezTo>
                  <a:pt x="885098" y="112500"/>
                  <a:pt x="892254" y="118695"/>
                  <a:pt x="895552" y="121577"/>
                </a:cubicBezTo>
                <a:cubicBezTo>
                  <a:pt x="896484" y="119484"/>
                  <a:pt x="898061" y="115106"/>
                  <a:pt x="900284" y="108445"/>
                </a:cubicBezTo>
                <a:cubicBezTo>
                  <a:pt x="902507" y="101784"/>
                  <a:pt x="903618" y="96317"/>
                  <a:pt x="903618" y="92044"/>
                </a:cubicBezTo>
                <a:cubicBezTo>
                  <a:pt x="895272" y="92947"/>
                  <a:pt x="888683" y="92502"/>
                  <a:pt x="883850" y="90710"/>
                </a:cubicBezTo>
                <a:close/>
                <a:moveTo>
                  <a:pt x="5973477" y="72317"/>
                </a:moveTo>
                <a:cubicBezTo>
                  <a:pt x="5985933" y="71565"/>
                  <a:pt x="5996604" y="74792"/>
                  <a:pt x="6005487" y="81998"/>
                </a:cubicBezTo>
                <a:cubicBezTo>
                  <a:pt x="6017333" y="91606"/>
                  <a:pt x="6016121" y="97256"/>
                  <a:pt x="6001853" y="98948"/>
                </a:cubicBezTo>
                <a:cubicBezTo>
                  <a:pt x="5987584" y="100641"/>
                  <a:pt x="5969261" y="101935"/>
                  <a:pt x="5946883" y="102831"/>
                </a:cubicBezTo>
                <a:cubicBezTo>
                  <a:pt x="5924505" y="103727"/>
                  <a:pt x="5898223" y="106312"/>
                  <a:pt x="5868037" y="110586"/>
                </a:cubicBezTo>
                <a:cubicBezTo>
                  <a:pt x="5879739" y="114974"/>
                  <a:pt x="5883926" y="119616"/>
                  <a:pt x="5880599" y="124513"/>
                </a:cubicBezTo>
                <a:cubicBezTo>
                  <a:pt x="5877273" y="129411"/>
                  <a:pt x="5873537" y="136118"/>
                  <a:pt x="5869392" y="144636"/>
                </a:cubicBezTo>
                <a:cubicBezTo>
                  <a:pt x="5872418" y="144565"/>
                  <a:pt x="5877860" y="144335"/>
                  <a:pt x="5885719" y="143948"/>
                </a:cubicBezTo>
                <a:cubicBezTo>
                  <a:pt x="5893577" y="143561"/>
                  <a:pt x="5900439" y="141987"/>
                  <a:pt x="5906303" y="139227"/>
                </a:cubicBezTo>
                <a:cubicBezTo>
                  <a:pt x="5912169" y="136466"/>
                  <a:pt x="5918873" y="136753"/>
                  <a:pt x="5926416" y="140087"/>
                </a:cubicBezTo>
                <a:cubicBezTo>
                  <a:pt x="5933959" y="143421"/>
                  <a:pt x="5941187" y="147469"/>
                  <a:pt x="5948098" y="152229"/>
                </a:cubicBezTo>
                <a:cubicBezTo>
                  <a:pt x="5955011" y="156990"/>
                  <a:pt x="5956365" y="161977"/>
                  <a:pt x="5952163" y="167190"/>
                </a:cubicBezTo>
                <a:cubicBezTo>
                  <a:pt x="5947962" y="172403"/>
                  <a:pt x="5943409" y="184158"/>
                  <a:pt x="5938505" y="202456"/>
                </a:cubicBezTo>
                <a:cubicBezTo>
                  <a:pt x="5933601" y="220754"/>
                  <a:pt x="5928872" y="235378"/>
                  <a:pt x="5924319" y="246326"/>
                </a:cubicBezTo>
                <a:cubicBezTo>
                  <a:pt x="5919765" y="257275"/>
                  <a:pt x="5913926" y="267493"/>
                  <a:pt x="5906799" y="276979"/>
                </a:cubicBezTo>
                <a:cubicBezTo>
                  <a:pt x="5899671" y="286465"/>
                  <a:pt x="5890859" y="292885"/>
                  <a:pt x="5880362" y="296241"/>
                </a:cubicBezTo>
                <a:cubicBezTo>
                  <a:pt x="5869865" y="299597"/>
                  <a:pt x="5863850" y="296657"/>
                  <a:pt x="5862315" y="287422"/>
                </a:cubicBezTo>
                <a:cubicBezTo>
                  <a:pt x="5860781" y="278187"/>
                  <a:pt x="5853901" y="267134"/>
                  <a:pt x="5841676" y="254264"/>
                </a:cubicBezTo>
                <a:cubicBezTo>
                  <a:pt x="5829451" y="241393"/>
                  <a:pt x="5831409" y="238565"/>
                  <a:pt x="5847549" y="245778"/>
                </a:cubicBezTo>
                <a:cubicBezTo>
                  <a:pt x="5863688" y="252991"/>
                  <a:pt x="5874089" y="256598"/>
                  <a:pt x="5878749" y="256598"/>
                </a:cubicBezTo>
                <a:cubicBezTo>
                  <a:pt x="5883123" y="256598"/>
                  <a:pt x="5887579" y="252281"/>
                  <a:pt x="5892118" y="243648"/>
                </a:cubicBezTo>
                <a:cubicBezTo>
                  <a:pt x="5896657" y="235016"/>
                  <a:pt x="5901399" y="222808"/>
                  <a:pt x="5906347" y="207027"/>
                </a:cubicBezTo>
                <a:cubicBezTo>
                  <a:pt x="5911294" y="191246"/>
                  <a:pt x="5913767" y="179892"/>
                  <a:pt x="5913767" y="172965"/>
                </a:cubicBezTo>
                <a:cubicBezTo>
                  <a:pt x="5913767" y="167416"/>
                  <a:pt x="5912273" y="163791"/>
                  <a:pt x="5909283" y="162092"/>
                </a:cubicBezTo>
                <a:cubicBezTo>
                  <a:pt x="5906293" y="160393"/>
                  <a:pt x="5902299" y="159769"/>
                  <a:pt x="5897302" y="160221"/>
                </a:cubicBezTo>
                <a:cubicBezTo>
                  <a:pt x="5892305" y="160672"/>
                  <a:pt x="5886571" y="160898"/>
                  <a:pt x="5880104" y="160898"/>
                </a:cubicBezTo>
                <a:cubicBezTo>
                  <a:pt x="5874167" y="160898"/>
                  <a:pt x="5868603" y="159543"/>
                  <a:pt x="5863412" y="156833"/>
                </a:cubicBezTo>
                <a:cubicBezTo>
                  <a:pt x="5856242" y="174328"/>
                  <a:pt x="5846931" y="190866"/>
                  <a:pt x="5835481" y="206446"/>
                </a:cubicBezTo>
                <a:cubicBezTo>
                  <a:pt x="5824031" y="222027"/>
                  <a:pt x="5810523" y="236453"/>
                  <a:pt x="5794956" y="249725"/>
                </a:cubicBezTo>
                <a:cubicBezTo>
                  <a:pt x="5779389" y="262997"/>
                  <a:pt x="5760880" y="274007"/>
                  <a:pt x="5739427" y="282754"/>
                </a:cubicBezTo>
                <a:cubicBezTo>
                  <a:pt x="5717974" y="291502"/>
                  <a:pt x="5715909" y="288648"/>
                  <a:pt x="5733231" y="274193"/>
                </a:cubicBezTo>
                <a:cubicBezTo>
                  <a:pt x="5750555" y="259738"/>
                  <a:pt x="5765250" y="246473"/>
                  <a:pt x="5777317" y="234399"/>
                </a:cubicBezTo>
                <a:cubicBezTo>
                  <a:pt x="5789385" y="222324"/>
                  <a:pt x="5801015" y="208457"/>
                  <a:pt x="5812207" y="192798"/>
                </a:cubicBezTo>
                <a:cubicBezTo>
                  <a:pt x="5823399" y="177138"/>
                  <a:pt x="5831875" y="161773"/>
                  <a:pt x="5837633" y="146701"/>
                </a:cubicBezTo>
                <a:cubicBezTo>
                  <a:pt x="5843390" y="131630"/>
                  <a:pt x="5846720" y="120609"/>
                  <a:pt x="5847623" y="113640"/>
                </a:cubicBezTo>
                <a:cubicBezTo>
                  <a:pt x="5825611" y="116336"/>
                  <a:pt x="5806281" y="119484"/>
                  <a:pt x="5789631" y="123083"/>
                </a:cubicBezTo>
                <a:cubicBezTo>
                  <a:pt x="5772983" y="126682"/>
                  <a:pt x="5761708" y="128708"/>
                  <a:pt x="5755807" y="129160"/>
                </a:cubicBezTo>
                <a:cubicBezTo>
                  <a:pt x="5749906" y="129611"/>
                  <a:pt x="5741237" y="125990"/>
                  <a:pt x="5729801" y="118297"/>
                </a:cubicBezTo>
                <a:cubicBezTo>
                  <a:pt x="5718365" y="110603"/>
                  <a:pt x="5719874" y="106757"/>
                  <a:pt x="5734329" y="106757"/>
                </a:cubicBezTo>
                <a:cubicBezTo>
                  <a:pt x="5746675" y="106757"/>
                  <a:pt x="5761590" y="105416"/>
                  <a:pt x="5779070" y="102734"/>
                </a:cubicBezTo>
                <a:cubicBezTo>
                  <a:pt x="5796551" y="100053"/>
                  <a:pt x="5826597" y="95794"/>
                  <a:pt x="5869209" y="89957"/>
                </a:cubicBezTo>
                <a:cubicBezTo>
                  <a:pt x="5911821" y="84121"/>
                  <a:pt x="5942226" y="78933"/>
                  <a:pt x="5960423" y="74394"/>
                </a:cubicBezTo>
                <a:cubicBezTo>
                  <a:pt x="5964973" y="73260"/>
                  <a:pt x="5969324" y="72567"/>
                  <a:pt x="5973477" y="72317"/>
                </a:cubicBezTo>
                <a:close/>
                <a:moveTo>
                  <a:pt x="5202219" y="71765"/>
                </a:moveTo>
                <a:cubicBezTo>
                  <a:pt x="5205964" y="71793"/>
                  <a:pt x="5209739" y="72763"/>
                  <a:pt x="5213547" y="74674"/>
                </a:cubicBezTo>
                <a:cubicBezTo>
                  <a:pt x="5221161" y="78496"/>
                  <a:pt x="5230630" y="84626"/>
                  <a:pt x="5241951" y="93065"/>
                </a:cubicBezTo>
                <a:cubicBezTo>
                  <a:pt x="5253273" y="101505"/>
                  <a:pt x="5254593" y="109872"/>
                  <a:pt x="5245909" y="118168"/>
                </a:cubicBezTo>
                <a:cubicBezTo>
                  <a:pt x="5237226" y="126464"/>
                  <a:pt x="5226726" y="155327"/>
                  <a:pt x="5214407" y="204758"/>
                </a:cubicBezTo>
                <a:cubicBezTo>
                  <a:pt x="5229694" y="220503"/>
                  <a:pt x="5228317" y="228376"/>
                  <a:pt x="5210277" y="228376"/>
                </a:cubicBezTo>
                <a:cubicBezTo>
                  <a:pt x="5195148" y="228376"/>
                  <a:pt x="5174997" y="229276"/>
                  <a:pt x="5149823" y="231076"/>
                </a:cubicBezTo>
                <a:cubicBezTo>
                  <a:pt x="5124649" y="232875"/>
                  <a:pt x="5102202" y="234600"/>
                  <a:pt x="5082484" y="236249"/>
                </a:cubicBezTo>
                <a:cubicBezTo>
                  <a:pt x="5076276" y="251693"/>
                  <a:pt x="5071049" y="255529"/>
                  <a:pt x="5066803" y="247757"/>
                </a:cubicBezTo>
                <a:cubicBezTo>
                  <a:pt x="5062559" y="239984"/>
                  <a:pt x="5059092" y="224891"/>
                  <a:pt x="5056403" y="202478"/>
                </a:cubicBezTo>
                <a:cubicBezTo>
                  <a:pt x="5053715" y="180064"/>
                  <a:pt x="5051026" y="160099"/>
                  <a:pt x="5048337" y="142582"/>
                </a:cubicBezTo>
                <a:cubicBezTo>
                  <a:pt x="5045648" y="125066"/>
                  <a:pt x="5041805" y="110887"/>
                  <a:pt x="5036808" y="100045"/>
                </a:cubicBezTo>
                <a:cubicBezTo>
                  <a:pt x="5031810" y="89204"/>
                  <a:pt x="5034301" y="84952"/>
                  <a:pt x="5044282" y="87290"/>
                </a:cubicBezTo>
                <a:cubicBezTo>
                  <a:pt x="5054263" y="89627"/>
                  <a:pt x="5061584" y="91427"/>
                  <a:pt x="5066244" y="92689"/>
                </a:cubicBezTo>
                <a:cubicBezTo>
                  <a:pt x="5070905" y="93951"/>
                  <a:pt x="5084686" y="93478"/>
                  <a:pt x="5107587" y="91269"/>
                </a:cubicBezTo>
                <a:cubicBezTo>
                  <a:pt x="5130488" y="89061"/>
                  <a:pt x="5148289" y="86641"/>
                  <a:pt x="5160987" y="84010"/>
                </a:cubicBezTo>
                <a:cubicBezTo>
                  <a:pt x="5173685" y="81378"/>
                  <a:pt x="5183716" y="78209"/>
                  <a:pt x="5191080" y="74502"/>
                </a:cubicBezTo>
                <a:cubicBezTo>
                  <a:pt x="5194761" y="72648"/>
                  <a:pt x="5198474" y="71736"/>
                  <a:pt x="5202219" y="71765"/>
                </a:cubicBezTo>
                <a:close/>
                <a:moveTo>
                  <a:pt x="206358" y="71361"/>
                </a:moveTo>
                <a:cubicBezTo>
                  <a:pt x="193303" y="70759"/>
                  <a:pt x="167529" y="73158"/>
                  <a:pt x="129036" y="78557"/>
                </a:cubicBezTo>
                <a:lnTo>
                  <a:pt x="40930" y="88882"/>
                </a:lnTo>
                <a:cubicBezTo>
                  <a:pt x="44486" y="127715"/>
                  <a:pt x="47999" y="171911"/>
                  <a:pt x="51470" y="221471"/>
                </a:cubicBezTo>
                <a:cubicBezTo>
                  <a:pt x="104959" y="217944"/>
                  <a:pt x="140870" y="214588"/>
                  <a:pt x="159204" y="211404"/>
                </a:cubicBezTo>
                <a:cubicBezTo>
                  <a:pt x="177538" y="208221"/>
                  <a:pt x="189763" y="209551"/>
                  <a:pt x="195879" y="215395"/>
                </a:cubicBezTo>
                <a:cubicBezTo>
                  <a:pt x="201995" y="221238"/>
                  <a:pt x="206244" y="221195"/>
                  <a:pt x="208624" y="215265"/>
                </a:cubicBezTo>
                <a:cubicBezTo>
                  <a:pt x="211004" y="209336"/>
                  <a:pt x="213546" y="196874"/>
                  <a:pt x="216249" y="177881"/>
                </a:cubicBezTo>
                <a:cubicBezTo>
                  <a:pt x="218953" y="158887"/>
                  <a:pt x="220974" y="137520"/>
                  <a:pt x="222316" y="113780"/>
                </a:cubicBezTo>
                <a:cubicBezTo>
                  <a:pt x="223656" y="90040"/>
                  <a:pt x="221276" y="76434"/>
                  <a:pt x="215174" y="72964"/>
                </a:cubicBezTo>
                <a:cubicBezTo>
                  <a:pt x="213649" y="72096"/>
                  <a:pt x="210710" y="71562"/>
                  <a:pt x="206358" y="71361"/>
                </a:cubicBezTo>
                <a:close/>
                <a:moveTo>
                  <a:pt x="2285863" y="67758"/>
                </a:moveTo>
                <a:cubicBezTo>
                  <a:pt x="2268941" y="70454"/>
                  <a:pt x="2254802" y="72605"/>
                  <a:pt x="2243445" y="74212"/>
                </a:cubicBezTo>
                <a:cubicBezTo>
                  <a:pt x="2252436" y="78499"/>
                  <a:pt x="2256010" y="82952"/>
                  <a:pt x="2254167" y="87569"/>
                </a:cubicBezTo>
                <a:cubicBezTo>
                  <a:pt x="2252325" y="92187"/>
                  <a:pt x="2250550" y="102627"/>
                  <a:pt x="2248844" y="118888"/>
                </a:cubicBezTo>
                <a:cubicBezTo>
                  <a:pt x="2260517" y="118100"/>
                  <a:pt x="2274462" y="116487"/>
                  <a:pt x="2290681" y="114049"/>
                </a:cubicBezTo>
                <a:cubicBezTo>
                  <a:pt x="2292373" y="91061"/>
                  <a:pt x="2290767" y="75631"/>
                  <a:pt x="2285863" y="67758"/>
                </a:cubicBezTo>
                <a:close/>
                <a:moveTo>
                  <a:pt x="5448025" y="62029"/>
                </a:moveTo>
                <a:cubicBezTo>
                  <a:pt x="5451413" y="62138"/>
                  <a:pt x="5455545" y="63091"/>
                  <a:pt x="5460421" y="64887"/>
                </a:cubicBezTo>
                <a:cubicBezTo>
                  <a:pt x="5470172" y="68479"/>
                  <a:pt x="5473581" y="75029"/>
                  <a:pt x="5470649" y="84537"/>
                </a:cubicBezTo>
                <a:lnTo>
                  <a:pt x="5469399" y="86731"/>
                </a:lnTo>
                <a:lnTo>
                  <a:pt x="5479500" y="85279"/>
                </a:lnTo>
                <a:lnTo>
                  <a:pt x="5501289" y="80264"/>
                </a:lnTo>
                <a:lnTo>
                  <a:pt x="5501271" y="80321"/>
                </a:lnTo>
                <a:lnTo>
                  <a:pt x="5501627" y="80186"/>
                </a:lnTo>
                <a:lnTo>
                  <a:pt x="5520531" y="75836"/>
                </a:lnTo>
                <a:cubicBezTo>
                  <a:pt x="5525973" y="73046"/>
                  <a:pt x="5532065" y="73104"/>
                  <a:pt x="5538804" y="76008"/>
                </a:cubicBezTo>
                <a:cubicBezTo>
                  <a:pt x="5545545" y="78912"/>
                  <a:pt x="5552123" y="82454"/>
                  <a:pt x="5558540" y="86634"/>
                </a:cubicBezTo>
                <a:cubicBezTo>
                  <a:pt x="5564957" y="90814"/>
                  <a:pt x="5566333" y="95930"/>
                  <a:pt x="5562670" y="101981"/>
                </a:cubicBezTo>
                <a:cubicBezTo>
                  <a:pt x="5559007" y="108033"/>
                  <a:pt x="5555837" y="120197"/>
                  <a:pt x="5553163" y="138474"/>
                </a:cubicBezTo>
                <a:cubicBezTo>
                  <a:pt x="5550488" y="156750"/>
                  <a:pt x="5546806" y="170904"/>
                  <a:pt x="5542117" y="180935"/>
                </a:cubicBezTo>
                <a:cubicBezTo>
                  <a:pt x="5540945" y="183443"/>
                  <a:pt x="5539689" y="185356"/>
                  <a:pt x="5538351" y="186675"/>
                </a:cubicBezTo>
                <a:lnTo>
                  <a:pt x="5536007" y="187870"/>
                </a:lnTo>
                <a:lnTo>
                  <a:pt x="5538557" y="188636"/>
                </a:lnTo>
                <a:cubicBezTo>
                  <a:pt x="5543899" y="190851"/>
                  <a:pt x="5546315" y="193035"/>
                  <a:pt x="5545806" y="195186"/>
                </a:cubicBezTo>
                <a:cubicBezTo>
                  <a:pt x="5545297" y="197337"/>
                  <a:pt x="5544203" y="199796"/>
                  <a:pt x="5542526" y="202564"/>
                </a:cubicBezTo>
                <a:cubicBezTo>
                  <a:pt x="5570331" y="199982"/>
                  <a:pt x="5590953" y="197537"/>
                  <a:pt x="5604389" y="195229"/>
                </a:cubicBezTo>
                <a:cubicBezTo>
                  <a:pt x="5617826" y="192920"/>
                  <a:pt x="5628645" y="194590"/>
                  <a:pt x="5636848" y="200241"/>
                </a:cubicBezTo>
                <a:cubicBezTo>
                  <a:pt x="5645051" y="205891"/>
                  <a:pt x="5648231" y="211092"/>
                  <a:pt x="5646388" y="215846"/>
                </a:cubicBezTo>
                <a:cubicBezTo>
                  <a:pt x="5644545" y="220600"/>
                  <a:pt x="5637558" y="222751"/>
                  <a:pt x="5625426" y="222299"/>
                </a:cubicBezTo>
                <a:cubicBezTo>
                  <a:pt x="5613294" y="221848"/>
                  <a:pt x="5602733" y="221622"/>
                  <a:pt x="5593741" y="221622"/>
                </a:cubicBezTo>
                <a:cubicBezTo>
                  <a:pt x="5585811" y="221622"/>
                  <a:pt x="5568739" y="222446"/>
                  <a:pt x="5542526" y="224095"/>
                </a:cubicBezTo>
                <a:cubicBezTo>
                  <a:pt x="5542526" y="263789"/>
                  <a:pt x="5542281" y="285583"/>
                  <a:pt x="5541795" y="289476"/>
                </a:cubicBezTo>
                <a:cubicBezTo>
                  <a:pt x="5541307" y="293369"/>
                  <a:pt x="5539571" y="299909"/>
                  <a:pt x="5536589" y="309093"/>
                </a:cubicBezTo>
                <a:cubicBezTo>
                  <a:pt x="5533606" y="318278"/>
                  <a:pt x="5530251" y="321333"/>
                  <a:pt x="5526521" y="318257"/>
                </a:cubicBezTo>
                <a:cubicBezTo>
                  <a:pt x="5522793" y="315181"/>
                  <a:pt x="5520455" y="310567"/>
                  <a:pt x="5519510" y="304415"/>
                </a:cubicBezTo>
                <a:cubicBezTo>
                  <a:pt x="5518563" y="298263"/>
                  <a:pt x="5517861" y="289214"/>
                  <a:pt x="5517401" y="277269"/>
                </a:cubicBezTo>
                <a:cubicBezTo>
                  <a:pt x="5516943" y="265324"/>
                  <a:pt x="5516713" y="248130"/>
                  <a:pt x="5516713" y="225687"/>
                </a:cubicBezTo>
                <a:lnTo>
                  <a:pt x="5459474" y="233388"/>
                </a:lnTo>
                <a:cubicBezTo>
                  <a:pt x="5456105" y="250209"/>
                  <a:pt x="5448067" y="265445"/>
                  <a:pt x="5435361" y="279097"/>
                </a:cubicBezTo>
                <a:cubicBezTo>
                  <a:pt x="5422656" y="292749"/>
                  <a:pt x="5406943" y="301658"/>
                  <a:pt x="5388221" y="305824"/>
                </a:cubicBezTo>
                <a:cubicBezTo>
                  <a:pt x="5369501" y="309990"/>
                  <a:pt x="5366815" y="307498"/>
                  <a:pt x="5380165" y="298349"/>
                </a:cubicBezTo>
                <a:cubicBezTo>
                  <a:pt x="5393517" y="289200"/>
                  <a:pt x="5404788" y="279373"/>
                  <a:pt x="5413980" y="268869"/>
                </a:cubicBezTo>
                <a:cubicBezTo>
                  <a:pt x="5423172" y="258365"/>
                  <a:pt x="5429525" y="247119"/>
                  <a:pt x="5433038" y="235130"/>
                </a:cubicBezTo>
                <a:cubicBezTo>
                  <a:pt x="5402264" y="240522"/>
                  <a:pt x="5382252" y="244118"/>
                  <a:pt x="5373003" y="245918"/>
                </a:cubicBezTo>
                <a:cubicBezTo>
                  <a:pt x="5363753" y="247717"/>
                  <a:pt x="5354575" y="244093"/>
                  <a:pt x="5345469" y="235044"/>
                </a:cubicBezTo>
                <a:cubicBezTo>
                  <a:pt x="5336363" y="225996"/>
                  <a:pt x="5339203" y="222149"/>
                  <a:pt x="5353987" y="223504"/>
                </a:cubicBezTo>
                <a:cubicBezTo>
                  <a:pt x="5368773" y="224859"/>
                  <a:pt x="5395575" y="223006"/>
                  <a:pt x="5434393" y="217944"/>
                </a:cubicBezTo>
                <a:cubicBezTo>
                  <a:pt x="5434393" y="211290"/>
                  <a:pt x="5433267" y="205263"/>
                  <a:pt x="5431016" y="199864"/>
                </a:cubicBezTo>
                <a:cubicBezTo>
                  <a:pt x="5428765" y="194465"/>
                  <a:pt x="5431002" y="192239"/>
                  <a:pt x="5437727" y="193185"/>
                </a:cubicBezTo>
                <a:lnTo>
                  <a:pt x="5441038" y="194031"/>
                </a:lnTo>
                <a:lnTo>
                  <a:pt x="5436684" y="185170"/>
                </a:lnTo>
                <a:cubicBezTo>
                  <a:pt x="5435426" y="181612"/>
                  <a:pt x="5434451" y="177633"/>
                  <a:pt x="5433759" y="173234"/>
                </a:cubicBezTo>
                <a:cubicBezTo>
                  <a:pt x="5432375" y="164437"/>
                  <a:pt x="5430579" y="151875"/>
                  <a:pt x="5428370" y="135548"/>
                </a:cubicBezTo>
                <a:cubicBezTo>
                  <a:pt x="5426162" y="119222"/>
                  <a:pt x="5423014" y="107420"/>
                  <a:pt x="5418927" y="100142"/>
                </a:cubicBezTo>
                <a:cubicBezTo>
                  <a:pt x="5414840" y="92865"/>
                  <a:pt x="5416869" y="89226"/>
                  <a:pt x="5425015" y="89226"/>
                </a:cubicBezTo>
                <a:cubicBezTo>
                  <a:pt x="5430650" y="89226"/>
                  <a:pt x="5435662" y="89444"/>
                  <a:pt x="5440050" y="89882"/>
                </a:cubicBezTo>
                <a:cubicBezTo>
                  <a:pt x="5442244" y="90101"/>
                  <a:pt x="5446629" y="89826"/>
                  <a:pt x="5453204" y="89059"/>
                </a:cubicBezTo>
                <a:lnTo>
                  <a:pt x="5453676" y="88991"/>
                </a:lnTo>
                <a:lnTo>
                  <a:pt x="5447751" y="85504"/>
                </a:lnTo>
                <a:cubicBezTo>
                  <a:pt x="5438845" y="74477"/>
                  <a:pt x="5436293" y="67386"/>
                  <a:pt x="5440093" y="64231"/>
                </a:cubicBezTo>
                <a:cubicBezTo>
                  <a:pt x="5441993" y="62653"/>
                  <a:pt x="5444637" y="61919"/>
                  <a:pt x="5448025" y="62029"/>
                </a:cubicBezTo>
                <a:close/>
                <a:moveTo>
                  <a:pt x="2891413" y="61681"/>
                </a:moveTo>
                <a:cubicBezTo>
                  <a:pt x="2893888" y="61920"/>
                  <a:pt x="2896876" y="62472"/>
                  <a:pt x="2900377" y="63338"/>
                </a:cubicBezTo>
                <a:cubicBezTo>
                  <a:pt x="2914380" y="66801"/>
                  <a:pt x="2920510" y="75151"/>
                  <a:pt x="2918768" y="88387"/>
                </a:cubicBezTo>
                <a:cubicBezTo>
                  <a:pt x="2917025" y="101623"/>
                  <a:pt x="2910031" y="103229"/>
                  <a:pt x="2897784" y="93205"/>
                </a:cubicBezTo>
                <a:cubicBezTo>
                  <a:pt x="2890327" y="82966"/>
                  <a:pt x="2885394" y="74563"/>
                  <a:pt x="2882985" y="67995"/>
                </a:cubicBezTo>
                <a:cubicBezTo>
                  <a:pt x="2881178" y="63069"/>
                  <a:pt x="2883987" y="60965"/>
                  <a:pt x="2891413" y="61681"/>
                </a:cubicBezTo>
                <a:close/>
                <a:moveTo>
                  <a:pt x="1462663" y="61681"/>
                </a:moveTo>
                <a:cubicBezTo>
                  <a:pt x="1465138" y="61920"/>
                  <a:pt x="1468125" y="62472"/>
                  <a:pt x="1471626" y="63338"/>
                </a:cubicBezTo>
                <a:cubicBezTo>
                  <a:pt x="1485630" y="66801"/>
                  <a:pt x="1491760" y="75151"/>
                  <a:pt x="1490018" y="88387"/>
                </a:cubicBezTo>
                <a:cubicBezTo>
                  <a:pt x="1488275" y="101623"/>
                  <a:pt x="1481281" y="103229"/>
                  <a:pt x="1469034" y="93205"/>
                </a:cubicBezTo>
                <a:cubicBezTo>
                  <a:pt x="1461577" y="82966"/>
                  <a:pt x="1456644" y="74563"/>
                  <a:pt x="1454235" y="67995"/>
                </a:cubicBezTo>
                <a:cubicBezTo>
                  <a:pt x="1452428" y="63069"/>
                  <a:pt x="1455237" y="60965"/>
                  <a:pt x="1462663" y="61681"/>
                </a:cubicBezTo>
                <a:close/>
                <a:moveTo>
                  <a:pt x="566694" y="57923"/>
                </a:moveTo>
                <a:cubicBezTo>
                  <a:pt x="564487" y="57905"/>
                  <a:pt x="561805" y="58208"/>
                  <a:pt x="558647" y="58832"/>
                </a:cubicBezTo>
                <a:cubicBezTo>
                  <a:pt x="552330" y="60079"/>
                  <a:pt x="540001" y="62790"/>
                  <a:pt x="521660" y="66963"/>
                </a:cubicBezTo>
                <a:lnTo>
                  <a:pt x="521660" y="89183"/>
                </a:lnTo>
                <a:cubicBezTo>
                  <a:pt x="528027" y="89297"/>
                  <a:pt x="535161" y="88204"/>
                  <a:pt x="543062" y="85902"/>
                </a:cubicBezTo>
                <a:cubicBezTo>
                  <a:pt x="550964" y="83601"/>
                  <a:pt x="557471" y="84874"/>
                  <a:pt x="562583" y="89721"/>
                </a:cubicBezTo>
                <a:cubicBezTo>
                  <a:pt x="567695" y="94567"/>
                  <a:pt x="564250" y="98418"/>
                  <a:pt x="552247" y="101272"/>
                </a:cubicBezTo>
                <a:cubicBezTo>
                  <a:pt x="540245" y="104125"/>
                  <a:pt x="530049" y="105552"/>
                  <a:pt x="521660" y="105552"/>
                </a:cubicBezTo>
                <a:lnTo>
                  <a:pt x="521660" y="128332"/>
                </a:lnTo>
                <a:cubicBezTo>
                  <a:pt x="527941" y="128432"/>
                  <a:pt x="535043" y="127109"/>
                  <a:pt x="542966" y="124363"/>
                </a:cubicBezTo>
                <a:cubicBezTo>
                  <a:pt x="550888" y="121617"/>
                  <a:pt x="557865" y="123105"/>
                  <a:pt x="563895" y="128826"/>
                </a:cubicBezTo>
                <a:cubicBezTo>
                  <a:pt x="569925" y="134548"/>
                  <a:pt x="566735" y="139072"/>
                  <a:pt x="554323" y="142399"/>
                </a:cubicBezTo>
                <a:cubicBezTo>
                  <a:pt x="541911" y="145726"/>
                  <a:pt x="531024" y="147390"/>
                  <a:pt x="521660" y="147390"/>
                </a:cubicBezTo>
                <a:lnTo>
                  <a:pt x="521660" y="168835"/>
                </a:lnTo>
                <a:cubicBezTo>
                  <a:pt x="529991" y="168907"/>
                  <a:pt x="539739" y="167799"/>
                  <a:pt x="550903" y="165512"/>
                </a:cubicBezTo>
                <a:cubicBezTo>
                  <a:pt x="562067" y="163225"/>
                  <a:pt x="568592" y="163655"/>
                  <a:pt x="570477" y="166803"/>
                </a:cubicBezTo>
                <a:cubicBezTo>
                  <a:pt x="572363" y="169950"/>
                  <a:pt x="574120" y="159170"/>
                  <a:pt x="575747" y="134462"/>
                </a:cubicBezTo>
                <a:cubicBezTo>
                  <a:pt x="577375" y="109754"/>
                  <a:pt x="577766" y="91319"/>
                  <a:pt x="576920" y="79159"/>
                </a:cubicBezTo>
                <a:cubicBezTo>
                  <a:pt x="576074" y="66998"/>
                  <a:pt x="574396" y="60259"/>
                  <a:pt x="571886" y="58939"/>
                </a:cubicBezTo>
                <a:cubicBezTo>
                  <a:pt x="570631" y="58280"/>
                  <a:pt x="568901" y="57941"/>
                  <a:pt x="566694" y="57923"/>
                </a:cubicBezTo>
                <a:close/>
                <a:moveTo>
                  <a:pt x="5542025" y="49754"/>
                </a:moveTo>
                <a:cubicBezTo>
                  <a:pt x="5544753" y="49045"/>
                  <a:pt x="5550069" y="50034"/>
                  <a:pt x="5557969" y="52723"/>
                </a:cubicBezTo>
                <a:cubicBezTo>
                  <a:pt x="5573773" y="58100"/>
                  <a:pt x="5580491" y="65998"/>
                  <a:pt x="5578125" y="76416"/>
                </a:cubicBezTo>
                <a:cubicBezTo>
                  <a:pt x="5575759" y="86835"/>
                  <a:pt x="5569112" y="87993"/>
                  <a:pt x="5558185" y="79890"/>
                </a:cubicBezTo>
                <a:cubicBezTo>
                  <a:pt x="5552019" y="72835"/>
                  <a:pt x="5546491" y="65199"/>
                  <a:pt x="5541601" y="56982"/>
                </a:cubicBezTo>
                <a:cubicBezTo>
                  <a:pt x="5539155" y="52873"/>
                  <a:pt x="5539297" y="50464"/>
                  <a:pt x="5542025" y="49754"/>
                </a:cubicBezTo>
                <a:close/>
                <a:moveTo>
                  <a:pt x="6125559" y="46087"/>
                </a:moveTo>
                <a:cubicBezTo>
                  <a:pt x="6135281" y="47040"/>
                  <a:pt x="6144079" y="50980"/>
                  <a:pt x="6151951" y="57907"/>
                </a:cubicBezTo>
                <a:cubicBezTo>
                  <a:pt x="6159824" y="64833"/>
                  <a:pt x="6162889" y="74054"/>
                  <a:pt x="6161147" y="85569"/>
                </a:cubicBezTo>
                <a:cubicBezTo>
                  <a:pt x="6159405" y="97084"/>
                  <a:pt x="6150625" y="96525"/>
                  <a:pt x="6134807" y="83891"/>
                </a:cubicBezTo>
                <a:cubicBezTo>
                  <a:pt x="6125673" y="76578"/>
                  <a:pt x="6119417" y="68210"/>
                  <a:pt x="6116041" y="58789"/>
                </a:cubicBezTo>
                <a:cubicBezTo>
                  <a:pt x="6112663" y="49367"/>
                  <a:pt x="6115835" y="45133"/>
                  <a:pt x="6125559" y="46087"/>
                </a:cubicBezTo>
                <a:close/>
                <a:moveTo>
                  <a:pt x="3775682" y="45041"/>
                </a:moveTo>
                <a:cubicBezTo>
                  <a:pt x="3777754" y="45102"/>
                  <a:pt x="3780291" y="45486"/>
                  <a:pt x="3783293" y="46194"/>
                </a:cubicBezTo>
                <a:cubicBezTo>
                  <a:pt x="3795303" y="49027"/>
                  <a:pt x="3804327" y="52734"/>
                  <a:pt x="3810364" y="57315"/>
                </a:cubicBezTo>
                <a:cubicBezTo>
                  <a:pt x="3816401" y="61897"/>
                  <a:pt x="3818577" y="69056"/>
                  <a:pt x="3816892" y="78793"/>
                </a:cubicBezTo>
                <a:cubicBezTo>
                  <a:pt x="3815207" y="88530"/>
                  <a:pt x="3810493" y="91699"/>
                  <a:pt x="3802749" y="88301"/>
                </a:cubicBezTo>
                <a:cubicBezTo>
                  <a:pt x="3795006" y="84902"/>
                  <a:pt x="3788373" y="80435"/>
                  <a:pt x="3782852" y="74900"/>
                </a:cubicBezTo>
                <a:cubicBezTo>
                  <a:pt x="3776901" y="67974"/>
                  <a:pt x="3772484" y="60750"/>
                  <a:pt x="3769602" y="53228"/>
                </a:cubicBezTo>
                <a:cubicBezTo>
                  <a:pt x="3767440" y="47587"/>
                  <a:pt x="3769467" y="44858"/>
                  <a:pt x="3775682" y="45041"/>
                </a:cubicBezTo>
                <a:close/>
                <a:moveTo>
                  <a:pt x="220328" y="44751"/>
                </a:moveTo>
                <a:cubicBezTo>
                  <a:pt x="224819" y="44792"/>
                  <a:pt x="229303" y="45768"/>
                  <a:pt x="233780" y="47679"/>
                </a:cubicBezTo>
                <a:cubicBezTo>
                  <a:pt x="242736" y="51500"/>
                  <a:pt x="251752" y="57186"/>
                  <a:pt x="260829" y="64736"/>
                </a:cubicBezTo>
                <a:cubicBezTo>
                  <a:pt x="269907" y="72286"/>
                  <a:pt x="271036" y="79711"/>
                  <a:pt x="264218" y="87010"/>
                </a:cubicBezTo>
                <a:cubicBezTo>
                  <a:pt x="257399" y="94309"/>
                  <a:pt x="252433" y="115741"/>
                  <a:pt x="249321" y="151305"/>
                </a:cubicBezTo>
                <a:cubicBezTo>
                  <a:pt x="246210" y="186868"/>
                  <a:pt x="243273" y="211795"/>
                  <a:pt x="240513" y="226085"/>
                </a:cubicBezTo>
                <a:cubicBezTo>
                  <a:pt x="237752" y="240375"/>
                  <a:pt x="231995" y="253328"/>
                  <a:pt x="223240" y="264944"/>
                </a:cubicBezTo>
                <a:cubicBezTo>
                  <a:pt x="214485" y="276559"/>
                  <a:pt x="207548" y="277151"/>
                  <a:pt x="202429" y="266718"/>
                </a:cubicBezTo>
                <a:cubicBezTo>
                  <a:pt x="197310" y="256286"/>
                  <a:pt x="194183" y="248606"/>
                  <a:pt x="193051" y="243681"/>
                </a:cubicBezTo>
                <a:cubicBezTo>
                  <a:pt x="191918" y="238755"/>
                  <a:pt x="184959" y="235872"/>
                  <a:pt x="172175" y="235033"/>
                </a:cubicBezTo>
                <a:cubicBezTo>
                  <a:pt x="159390" y="234195"/>
                  <a:pt x="143656" y="234668"/>
                  <a:pt x="124970" y="236453"/>
                </a:cubicBezTo>
                <a:cubicBezTo>
                  <a:pt x="106285" y="238238"/>
                  <a:pt x="82186" y="239984"/>
                  <a:pt x="52674" y="241691"/>
                </a:cubicBezTo>
                <a:cubicBezTo>
                  <a:pt x="51871" y="249664"/>
                  <a:pt x="49075" y="254837"/>
                  <a:pt x="44286" y="257211"/>
                </a:cubicBezTo>
                <a:cubicBezTo>
                  <a:pt x="39495" y="259584"/>
                  <a:pt x="35470" y="255744"/>
                  <a:pt x="32207" y="245692"/>
                </a:cubicBezTo>
                <a:cubicBezTo>
                  <a:pt x="28945" y="235639"/>
                  <a:pt x="26640" y="222292"/>
                  <a:pt x="25292" y="205650"/>
                </a:cubicBezTo>
                <a:cubicBezTo>
                  <a:pt x="23944" y="189009"/>
                  <a:pt x="21251" y="166570"/>
                  <a:pt x="17215" y="138334"/>
                </a:cubicBezTo>
                <a:cubicBezTo>
                  <a:pt x="13178" y="110098"/>
                  <a:pt x="8446" y="90348"/>
                  <a:pt x="3018" y="79084"/>
                </a:cubicBezTo>
                <a:cubicBezTo>
                  <a:pt x="-2410" y="67819"/>
                  <a:pt x="-514" y="63148"/>
                  <a:pt x="8707" y="65070"/>
                </a:cubicBezTo>
                <a:cubicBezTo>
                  <a:pt x="17928" y="66991"/>
                  <a:pt x="25188" y="68343"/>
                  <a:pt x="30486" y="69124"/>
                </a:cubicBezTo>
                <a:cubicBezTo>
                  <a:pt x="35785" y="69906"/>
                  <a:pt x="64250" y="67400"/>
                  <a:pt x="115882" y="61607"/>
                </a:cubicBezTo>
                <a:cubicBezTo>
                  <a:pt x="167515" y="55813"/>
                  <a:pt x="197833" y="51088"/>
                  <a:pt x="206839" y="47431"/>
                </a:cubicBezTo>
                <a:cubicBezTo>
                  <a:pt x="211341" y="45603"/>
                  <a:pt x="215838" y="44709"/>
                  <a:pt x="220328" y="44751"/>
                </a:cubicBezTo>
                <a:close/>
                <a:moveTo>
                  <a:pt x="2978099" y="42792"/>
                </a:moveTo>
                <a:cubicBezTo>
                  <a:pt x="2978971" y="42551"/>
                  <a:pt x="2979859" y="42634"/>
                  <a:pt x="2980761" y="43043"/>
                </a:cubicBezTo>
                <a:cubicBezTo>
                  <a:pt x="2984367" y="44678"/>
                  <a:pt x="2989504" y="47869"/>
                  <a:pt x="2996172" y="52615"/>
                </a:cubicBezTo>
                <a:cubicBezTo>
                  <a:pt x="3003902" y="58982"/>
                  <a:pt x="3004723" y="63693"/>
                  <a:pt x="2998636" y="66747"/>
                </a:cubicBezTo>
                <a:cubicBezTo>
                  <a:pt x="2992548" y="69802"/>
                  <a:pt x="2981495" y="76581"/>
                  <a:pt x="2965477" y="87085"/>
                </a:cubicBezTo>
                <a:cubicBezTo>
                  <a:pt x="2949459" y="97590"/>
                  <a:pt x="2945527" y="96848"/>
                  <a:pt x="2953679" y="84859"/>
                </a:cubicBezTo>
                <a:cubicBezTo>
                  <a:pt x="2961831" y="72871"/>
                  <a:pt x="2967481" y="62496"/>
                  <a:pt x="2970629" y="53734"/>
                </a:cubicBezTo>
                <a:cubicBezTo>
                  <a:pt x="2972990" y="47162"/>
                  <a:pt x="2975479" y="43515"/>
                  <a:pt x="2978099" y="42792"/>
                </a:cubicBezTo>
                <a:close/>
                <a:moveTo>
                  <a:pt x="1549348" y="42792"/>
                </a:moveTo>
                <a:cubicBezTo>
                  <a:pt x="1550221" y="42551"/>
                  <a:pt x="1551109" y="42634"/>
                  <a:pt x="1552010" y="43043"/>
                </a:cubicBezTo>
                <a:cubicBezTo>
                  <a:pt x="1555617" y="44678"/>
                  <a:pt x="1560754" y="47869"/>
                  <a:pt x="1567422" y="52615"/>
                </a:cubicBezTo>
                <a:cubicBezTo>
                  <a:pt x="1575152" y="58982"/>
                  <a:pt x="1575973" y="63693"/>
                  <a:pt x="1569885" y="66747"/>
                </a:cubicBezTo>
                <a:cubicBezTo>
                  <a:pt x="1563798" y="69802"/>
                  <a:pt x="1552745" y="76581"/>
                  <a:pt x="1536727" y="87085"/>
                </a:cubicBezTo>
                <a:cubicBezTo>
                  <a:pt x="1520709" y="97590"/>
                  <a:pt x="1516776" y="96848"/>
                  <a:pt x="1524929" y="84859"/>
                </a:cubicBezTo>
                <a:cubicBezTo>
                  <a:pt x="1533081" y="72871"/>
                  <a:pt x="1538731" y="62496"/>
                  <a:pt x="1541879" y="53734"/>
                </a:cubicBezTo>
                <a:cubicBezTo>
                  <a:pt x="1544240" y="47162"/>
                  <a:pt x="1546730" y="43515"/>
                  <a:pt x="1549348" y="42792"/>
                </a:cubicBezTo>
                <a:close/>
                <a:moveTo>
                  <a:pt x="3037327" y="34625"/>
                </a:moveTo>
                <a:cubicBezTo>
                  <a:pt x="3040708" y="34935"/>
                  <a:pt x="3045897" y="36855"/>
                  <a:pt x="3052895" y="40387"/>
                </a:cubicBezTo>
                <a:cubicBezTo>
                  <a:pt x="3066891" y="47449"/>
                  <a:pt x="3071788" y="54099"/>
                  <a:pt x="3067587" y="60337"/>
                </a:cubicBezTo>
                <a:cubicBezTo>
                  <a:pt x="3063385" y="66575"/>
                  <a:pt x="3059273" y="75276"/>
                  <a:pt x="3055251" y="86440"/>
                </a:cubicBezTo>
                <a:cubicBezTo>
                  <a:pt x="3051228" y="97604"/>
                  <a:pt x="3043947" y="111116"/>
                  <a:pt x="3033407" y="126976"/>
                </a:cubicBezTo>
                <a:cubicBezTo>
                  <a:pt x="3051102" y="123578"/>
                  <a:pt x="3067264" y="118229"/>
                  <a:pt x="3081891" y="110930"/>
                </a:cubicBezTo>
                <a:cubicBezTo>
                  <a:pt x="3096518" y="103631"/>
                  <a:pt x="3108291" y="103397"/>
                  <a:pt x="3117211" y="110231"/>
                </a:cubicBezTo>
                <a:cubicBezTo>
                  <a:pt x="3126130" y="117064"/>
                  <a:pt x="3125166" y="122689"/>
                  <a:pt x="3114318" y="127105"/>
                </a:cubicBezTo>
                <a:cubicBezTo>
                  <a:pt x="3103469" y="131522"/>
                  <a:pt x="3085497" y="135609"/>
                  <a:pt x="3060402" y="139366"/>
                </a:cubicBezTo>
                <a:cubicBezTo>
                  <a:pt x="3073896" y="141933"/>
                  <a:pt x="3079034" y="148157"/>
                  <a:pt x="3075815" y="158037"/>
                </a:cubicBezTo>
                <a:cubicBezTo>
                  <a:pt x="3072595" y="167918"/>
                  <a:pt x="3069856" y="178734"/>
                  <a:pt x="3067598" y="190486"/>
                </a:cubicBezTo>
                <a:cubicBezTo>
                  <a:pt x="3065339" y="202237"/>
                  <a:pt x="3061141" y="215262"/>
                  <a:pt x="3055003" y="229559"/>
                </a:cubicBezTo>
                <a:cubicBezTo>
                  <a:pt x="3062604" y="238550"/>
                  <a:pt x="3071448" y="247215"/>
                  <a:pt x="3081536" y="255554"/>
                </a:cubicBezTo>
                <a:cubicBezTo>
                  <a:pt x="3091625" y="263893"/>
                  <a:pt x="3102107" y="270235"/>
                  <a:pt x="3112984" y="274580"/>
                </a:cubicBezTo>
                <a:cubicBezTo>
                  <a:pt x="3123861" y="278925"/>
                  <a:pt x="3133788" y="283579"/>
                  <a:pt x="3142765" y="288540"/>
                </a:cubicBezTo>
                <a:cubicBezTo>
                  <a:pt x="3151742" y="293502"/>
                  <a:pt x="3147161" y="296865"/>
                  <a:pt x="3129020" y="298629"/>
                </a:cubicBezTo>
                <a:cubicBezTo>
                  <a:pt x="3110880" y="300393"/>
                  <a:pt x="3097185" y="300554"/>
                  <a:pt x="3087935" y="299113"/>
                </a:cubicBezTo>
                <a:cubicBezTo>
                  <a:pt x="3078686" y="297671"/>
                  <a:pt x="3071935" y="293645"/>
                  <a:pt x="3067684" y="287035"/>
                </a:cubicBezTo>
                <a:cubicBezTo>
                  <a:pt x="3063432" y="280424"/>
                  <a:pt x="3054114" y="266722"/>
                  <a:pt x="3039731" y="245928"/>
                </a:cubicBezTo>
                <a:cubicBezTo>
                  <a:pt x="3033579" y="254346"/>
                  <a:pt x="3026326" y="261341"/>
                  <a:pt x="3017973" y="266912"/>
                </a:cubicBezTo>
                <a:cubicBezTo>
                  <a:pt x="3009620" y="272483"/>
                  <a:pt x="2999503" y="276677"/>
                  <a:pt x="2987622" y="279495"/>
                </a:cubicBezTo>
                <a:cubicBezTo>
                  <a:pt x="2984652" y="280200"/>
                  <a:pt x="2982358" y="280573"/>
                  <a:pt x="2980740" y="280614"/>
                </a:cubicBezTo>
                <a:lnTo>
                  <a:pt x="2979023" y="280084"/>
                </a:lnTo>
                <a:lnTo>
                  <a:pt x="2978448" y="290121"/>
                </a:lnTo>
                <a:cubicBezTo>
                  <a:pt x="2976010" y="300253"/>
                  <a:pt x="2971013" y="301533"/>
                  <a:pt x="2963455" y="293961"/>
                </a:cubicBezTo>
                <a:cubicBezTo>
                  <a:pt x="2955898" y="286389"/>
                  <a:pt x="2949022" y="279829"/>
                  <a:pt x="2942827" y="274279"/>
                </a:cubicBezTo>
                <a:cubicBezTo>
                  <a:pt x="2929763" y="284819"/>
                  <a:pt x="2917011" y="292391"/>
                  <a:pt x="2904571" y="296994"/>
                </a:cubicBezTo>
                <a:cubicBezTo>
                  <a:pt x="2892131" y="301597"/>
                  <a:pt x="2878970" y="304361"/>
                  <a:pt x="2865089" y="305286"/>
                </a:cubicBezTo>
                <a:cubicBezTo>
                  <a:pt x="2851207" y="306211"/>
                  <a:pt x="2849615" y="303544"/>
                  <a:pt x="2860313" y="297284"/>
                </a:cubicBezTo>
                <a:cubicBezTo>
                  <a:pt x="2871011" y="291025"/>
                  <a:pt x="2882003" y="285289"/>
                  <a:pt x="2893289" y="280076"/>
                </a:cubicBezTo>
                <a:cubicBezTo>
                  <a:pt x="2904574" y="274863"/>
                  <a:pt x="2914785" y="268249"/>
                  <a:pt x="2923919" y="260233"/>
                </a:cubicBezTo>
                <a:cubicBezTo>
                  <a:pt x="2914383" y="253909"/>
                  <a:pt x="2907274" y="249592"/>
                  <a:pt x="2902592" y="247284"/>
                </a:cubicBezTo>
                <a:cubicBezTo>
                  <a:pt x="2897910" y="244975"/>
                  <a:pt x="2896709" y="241580"/>
                  <a:pt x="2898989" y="237098"/>
                </a:cubicBezTo>
                <a:cubicBezTo>
                  <a:pt x="2901269" y="232617"/>
                  <a:pt x="2903277" y="227458"/>
                  <a:pt x="2905012" y="221622"/>
                </a:cubicBezTo>
                <a:cubicBezTo>
                  <a:pt x="2885222" y="224260"/>
                  <a:pt x="2871678" y="227620"/>
                  <a:pt x="2864379" y="231699"/>
                </a:cubicBezTo>
                <a:cubicBezTo>
                  <a:pt x="2857079" y="235779"/>
                  <a:pt x="2848303" y="232843"/>
                  <a:pt x="2838050" y="222891"/>
                </a:cubicBezTo>
                <a:cubicBezTo>
                  <a:pt x="2827797" y="212939"/>
                  <a:pt x="2829120" y="208422"/>
                  <a:pt x="2842019" y="209339"/>
                </a:cubicBezTo>
                <a:cubicBezTo>
                  <a:pt x="2854918" y="210257"/>
                  <a:pt x="2877414" y="208185"/>
                  <a:pt x="2909507" y="203123"/>
                </a:cubicBezTo>
                <a:cubicBezTo>
                  <a:pt x="2911917" y="193042"/>
                  <a:pt x="2912221" y="183907"/>
                  <a:pt x="2910422" y="175719"/>
                </a:cubicBezTo>
                <a:cubicBezTo>
                  <a:pt x="2908622" y="167530"/>
                  <a:pt x="2914046" y="166491"/>
                  <a:pt x="2926694" y="172600"/>
                </a:cubicBezTo>
                <a:cubicBezTo>
                  <a:pt x="2939342" y="178709"/>
                  <a:pt x="2944634" y="183627"/>
                  <a:pt x="2942569" y="187356"/>
                </a:cubicBezTo>
                <a:cubicBezTo>
                  <a:pt x="2940504" y="191084"/>
                  <a:pt x="2937485" y="194806"/>
                  <a:pt x="2933513" y="198520"/>
                </a:cubicBezTo>
                <a:lnTo>
                  <a:pt x="2952915" y="196326"/>
                </a:lnTo>
                <a:cubicBezTo>
                  <a:pt x="2954278" y="192396"/>
                  <a:pt x="2954733" y="187732"/>
                  <a:pt x="2954281" y="182333"/>
                </a:cubicBezTo>
                <a:cubicBezTo>
                  <a:pt x="2953830" y="176934"/>
                  <a:pt x="2957547" y="176461"/>
                  <a:pt x="2965434" y="180913"/>
                </a:cubicBezTo>
                <a:cubicBezTo>
                  <a:pt x="2973321" y="185366"/>
                  <a:pt x="2978523" y="189199"/>
                  <a:pt x="2981040" y="192411"/>
                </a:cubicBezTo>
                <a:cubicBezTo>
                  <a:pt x="2983557" y="195623"/>
                  <a:pt x="2983600" y="199821"/>
                  <a:pt x="2981169" y="205005"/>
                </a:cubicBezTo>
                <a:cubicBezTo>
                  <a:pt x="2978739" y="210189"/>
                  <a:pt x="2975727" y="217503"/>
                  <a:pt x="2972135" y="226946"/>
                </a:cubicBezTo>
                <a:cubicBezTo>
                  <a:pt x="2968543" y="236389"/>
                  <a:pt x="2963771" y="245713"/>
                  <a:pt x="2957820" y="254920"/>
                </a:cubicBezTo>
                <a:cubicBezTo>
                  <a:pt x="2963426" y="258519"/>
                  <a:pt x="2968876" y="262753"/>
                  <a:pt x="2974167" y="267622"/>
                </a:cubicBezTo>
                <a:lnTo>
                  <a:pt x="2979181" y="276852"/>
                </a:lnTo>
                <a:lnTo>
                  <a:pt x="2984439" y="272031"/>
                </a:lnTo>
                <a:cubicBezTo>
                  <a:pt x="2994197" y="264237"/>
                  <a:pt x="3002601" y="256816"/>
                  <a:pt x="3009649" y="249768"/>
                </a:cubicBezTo>
                <a:cubicBezTo>
                  <a:pt x="3016697" y="242720"/>
                  <a:pt x="3022759" y="235661"/>
                  <a:pt x="3027836" y="228591"/>
                </a:cubicBezTo>
                <a:cubicBezTo>
                  <a:pt x="3021798" y="218883"/>
                  <a:pt x="3015962" y="210347"/>
                  <a:pt x="3010326" y="202983"/>
                </a:cubicBezTo>
                <a:cubicBezTo>
                  <a:pt x="3004690" y="195619"/>
                  <a:pt x="2999679" y="188880"/>
                  <a:pt x="2995290" y="182763"/>
                </a:cubicBezTo>
                <a:cubicBezTo>
                  <a:pt x="2990902" y="176647"/>
                  <a:pt x="2992222" y="173019"/>
                  <a:pt x="2999248" y="171879"/>
                </a:cubicBezTo>
                <a:cubicBezTo>
                  <a:pt x="3006275" y="170739"/>
                  <a:pt x="3011560" y="172392"/>
                  <a:pt x="3015101" y="176837"/>
                </a:cubicBezTo>
                <a:cubicBezTo>
                  <a:pt x="3018643" y="181283"/>
                  <a:pt x="3026308" y="192561"/>
                  <a:pt x="3038096" y="210673"/>
                </a:cubicBezTo>
                <a:cubicBezTo>
                  <a:pt x="3042068" y="201381"/>
                  <a:pt x="3044728" y="190285"/>
                  <a:pt x="3046076" y="177386"/>
                </a:cubicBezTo>
                <a:cubicBezTo>
                  <a:pt x="3047424" y="164487"/>
                  <a:pt x="3047747" y="152688"/>
                  <a:pt x="3047044" y="141991"/>
                </a:cubicBezTo>
                <a:cubicBezTo>
                  <a:pt x="3042412" y="142894"/>
                  <a:pt x="3036153" y="142894"/>
                  <a:pt x="3028266" y="141991"/>
                </a:cubicBezTo>
                <a:cubicBezTo>
                  <a:pt x="3018156" y="153936"/>
                  <a:pt x="3007458" y="162773"/>
                  <a:pt x="2996172" y="168502"/>
                </a:cubicBezTo>
                <a:cubicBezTo>
                  <a:pt x="2984887" y="174231"/>
                  <a:pt x="2984898" y="169294"/>
                  <a:pt x="2996205" y="153692"/>
                </a:cubicBezTo>
                <a:cubicBezTo>
                  <a:pt x="3007512" y="138090"/>
                  <a:pt x="3016962" y="118964"/>
                  <a:pt x="3024556" y="96313"/>
                </a:cubicBezTo>
                <a:cubicBezTo>
                  <a:pt x="3032149" y="73663"/>
                  <a:pt x="3035508" y="59825"/>
                  <a:pt x="3034633" y="54799"/>
                </a:cubicBezTo>
                <a:cubicBezTo>
                  <a:pt x="3033758" y="49772"/>
                  <a:pt x="3033084" y="44348"/>
                  <a:pt x="3032611" y="38526"/>
                </a:cubicBezTo>
                <a:cubicBezTo>
                  <a:pt x="3032374" y="35615"/>
                  <a:pt x="3033946" y="34314"/>
                  <a:pt x="3037327" y="34625"/>
                </a:cubicBezTo>
                <a:close/>
                <a:moveTo>
                  <a:pt x="1608577" y="34625"/>
                </a:moveTo>
                <a:cubicBezTo>
                  <a:pt x="1611958" y="34935"/>
                  <a:pt x="1617147" y="36855"/>
                  <a:pt x="1624145" y="40387"/>
                </a:cubicBezTo>
                <a:cubicBezTo>
                  <a:pt x="1638141" y="47449"/>
                  <a:pt x="1643038" y="54099"/>
                  <a:pt x="1638837" y="60337"/>
                </a:cubicBezTo>
                <a:cubicBezTo>
                  <a:pt x="1634635" y="66575"/>
                  <a:pt x="1630523" y="75276"/>
                  <a:pt x="1626501" y="86440"/>
                </a:cubicBezTo>
                <a:cubicBezTo>
                  <a:pt x="1622478" y="97604"/>
                  <a:pt x="1615197" y="111116"/>
                  <a:pt x="1604657" y="126976"/>
                </a:cubicBezTo>
                <a:cubicBezTo>
                  <a:pt x="1622353" y="123578"/>
                  <a:pt x="1638514" y="118229"/>
                  <a:pt x="1653141" y="110930"/>
                </a:cubicBezTo>
                <a:cubicBezTo>
                  <a:pt x="1667768" y="103631"/>
                  <a:pt x="1679541" y="103397"/>
                  <a:pt x="1688461" y="110231"/>
                </a:cubicBezTo>
                <a:cubicBezTo>
                  <a:pt x="1697381" y="117064"/>
                  <a:pt x="1696416" y="122689"/>
                  <a:pt x="1685568" y="127105"/>
                </a:cubicBezTo>
                <a:cubicBezTo>
                  <a:pt x="1674720" y="131522"/>
                  <a:pt x="1656748" y="135609"/>
                  <a:pt x="1631652" y="139366"/>
                </a:cubicBezTo>
                <a:cubicBezTo>
                  <a:pt x="1645146" y="141933"/>
                  <a:pt x="1650284" y="148157"/>
                  <a:pt x="1647064" y="158037"/>
                </a:cubicBezTo>
                <a:cubicBezTo>
                  <a:pt x="1643845" y="167918"/>
                  <a:pt x="1641106" y="178734"/>
                  <a:pt x="1638847" y="190486"/>
                </a:cubicBezTo>
                <a:cubicBezTo>
                  <a:pt x="1636589" y="202237"/>
                  <a:pt x="1632391" y="215262"/>
                  <a:pt x="1626253" y="229559"/>
                </a:cubicBezTo>
                <a:cubicBezTo>
                  <a:pt x="1633853" y="238550"/>
                  <a:pt x="1642698" y="247215"/>
                  <a:pt x="1652786" y="255554"/>
                </a:cubicBezTo>
                <a:cubicBezTo>
                  <a:pt x="1662874" y="263893"/>
                  <a:pt x="1673357" y="270235"/>
                  <a:pt x="1684234" y="274580"/>
                </a:cubicBezTo>
                <a:cubicBezTo>
                  <a:pt x="1695111" y="278925"/>
                  <a:pt x="1705038" y="283579"/>
                  <a:pt x="1714015" y="288540"/>
                </a:cubicBezTo>
                <a:cubicBezTo>
                  <a:pt x="1722992" y="293502"/>
                  <a:pt x="1718410" y="296865"/>
                  <a:pt x="1700270" y="298629"/>
                </a:cubicBezTo>
                <a:cubicBezTo>
                  <a:pt x="1682130" y="300393"/>
                  <a:pt x="1668435" y="300554"/>
                  <a:pt x="1659185" y="299113"/>
                </a:cubicBezTo>
                <a:cubicBezTo>
                  <a:pt x="1649936" y="297671"/>
                  <a:pt x="1643185" y="293645"/>
                  <a:pt x="1638934" y="287035"/>
                </a:cubicBezTo>
                <a:cubicBezTo>
                  <a:pt x="1634682" y="280424"/>
                  <a:pt x="1625364" y="266722"/>
                  <a:pt x="1610981" y="245928"/>
                </a:cubicBezTo>
                <a:cubicBezTo>
                  <a:pt x="1604829" y="254346"/>
                  <a:pt x="1597576" y="261341"/>
                  <a:pt x="1589223" y="266912"/>
                </a:cubicBezTo>
                <a:cubicBezTo>
                  <a:pt x="1580870" y="272483"/>
                  <a:pt x="1570753" y="276677"/>
                  <a:pt x="1558872" y="279495"/>
                </a:cubicBezTo>
                <a:cubicBezTo>
                  <a:pt x="1555902" y="280200"/>
                  <a:pt x="1553608" y="280573"/>
                  <a:pt x="1551990" y="280614"/>
                </a:cubicBezTo>
                <a:lnTo>
                  <a:pt x="1550274" y="280084"/>
                </a:lnTo>
                <a:lnTo>
                  <a:pt x="1549698" y="290121"/>
                </a:lnTo>
                <a:cubicBezTo>
                  <a:pt x="1547260" y="300253"/>
                  <a:pt x="1542263" y="301533"/>
                  <a:pt x="1534705" y="293961"/>
                </a:cubicBezTo>
                <a:cubicBezTo>
                  <a:pt x="1527148" y="286389"/>
                  <a:pt x="1520272" y="279829"/>
                  <a:pt x="1514077" y="274279"/>
                </a:cubicBezTo>
                <a:cubicBezTo>
                  <a:pt x="1501013" y="284819"/>
                  <a:pt x="1488261" y="292391"/>
                  <a:pt x="1475821" y="296994"/>
                </a:cubicBezTo>
                <a:cubicBezTo>
                  <a:pt x="1463381" y="301597"/>
                  <a:pt x="1450220" y="304361"/>
                  <a:pt x="1436339" y="305286"/>
                </a:cubicBezTo>
                <a:cubicBezTo>
                  <a:pt x="1422457" y="306211"/>
                  <a:pt x="1420866" y="303544"/>
                  <a:pt x="1431563" y="297284"/>
                </a:cubicBezTo>
                <a:cubicBezTo>
                  <a:pt x="1442261" y="291025"/>
                  <a:pt x="1453253" y="285289"/>
                  <a:pt x="1464539" y="280076"/>
                </a:cubicBezTo>
                <a:cubicBezTo>
                  <a:pt x="1475824" y="274863"/>
                  <a:pt x="1486035" y="268249"/>
                  <a:pt x="1495169" y="260233"/>
                </a:cubicBezTo>
                <a:cubicBezTo>
                  <a:pt x="1485633" y="253909"/>
                  <a:pt x="1478524" y="249592"/>
                  <a:pt x="1473842" y="247284"/>
                </a:cubicBezTo>
                <a:cubicBezTo>
                  <a:pt x="1469160" y="244975"/>
                  <a:pt x="1467959" y="241580"/>
                  <a:pt x="1470239" y="237098"/>
                </a:cubicBezTo>
                <a:cubicBezTo>
                  <a:pt x="1472519" y="232617"/>
                  <a:pt x="1474527" y="227458"/>
                  <a:pt x="1476262" y="221622"/>
                </a:cubicBezTo>
                <a:cubicBezTo>
                  <a:pt x="1456472" y="224260"/>
                  <a:pt x="1442928" y="227620"/>
                  <a:pt x="1435629" y="231699"/>
                </a:cubicBezTo>
                <a:cubicBezTo>
                  <a:pt x="1428330" y="235779"/>
                  <a:pt x="1419553" y="232843"/>
                  <a:pt x="1409300" y="222891"/>
                </a:cubicBezTo>
                <a:cubicBezTo>
                  <a:pt x="1399047" y="212939"/>
                  <a:pt x="1400370" y="208422"/>
                  <a:pt x="1413269" y="209339"/>
                </a:cubicBezTo>
                <a:cubicBezTo>
                  <a:pt x="1426168" y="210257"/>
                  <a:pt x="1448664" y="208185"/>
                  <a:pt x="1480757" y="203123"/>
                </a:cubicBezTo>
                <a:cubicBezTo>
                  <a:pt x="1483167" y="193042"/>
                  <a:pt x="1483471" y="183907"/>
                  <a:pt x="1481672" y="175719"/>
                </a:cubicBezTo>
                <a:cubicBezTo>
                  <a:pt x="1479872" y="167530"/>
                  <a:pt x="1485296" y="166491"/>
                  <a:pt x="1497944" y="172600"/>
                </a:cubicBezTo>
                <a:cubicBezTo>
                  <a:pt x="1510592" y="178709"/>
                  <a:pt x="1515884" y="183627"/>
                  <a:pt x="1513819" y="187356"/>
                </a:cubicBezTo>
                <a:cubicBezTo>
                  <a:pt x="1511754" y="191084"/>
                  <a:pt x="1508735" y="194806"/>
                  <a:pt x="1504763" y="198520"/>
                </a:cubicBezTo>
                <a:lnTo>
                  <a:pt x="1524165" y="196326"/>
                </a:lnTo>
                <a:cubicBezTo>
                  <a:pt x="1525528" y="192396"/>
                  <a:pt x="1525983" y="187732"/>
                  <a:pt x="1525531" y="182333"/>
                </a:cubicBezTo>
                <a:cubicBezTo>
                  <a:pt x="1525079" y="176934"/>
                  <a:pt x="1528797" y="176461"/>
                  <a:pt x="1536684" y="180913"/>
                </a:cubicBezTo>
                <a:cubicBezTo>
                  <a:pt x="1544571" y="185366"/>
                  <a:pt x="1549773" y="189199"/>
                  <a:pt x="1552290" y="192411"/>
                </a:cubicBezTo>
                <a:cubicBezTo>
                  <a:pt x="1554807" y="195623"/>
                  <a:pt x="1554850" y="199821"/>
                  <a:pt x="1552419" y="205005"/>
                </a:cubicBezTo>
                <a:cubicBezTo>
                  <a:pt x="1549988" y="210189"/>
                  <a:pt x="1546977" y="217503"/>
                  <a:pt x="1543385" y="226946"/>
                </a:cubicBezTo>
                <a:cubicBezTo>
                  <a:pt x="1539792" y="236389"/>
                  <a:pt x="1535021" y="245713"/>
                  <a:pt x="1529070" y="254920"/>
                </a:cubicBezTo>
                <a:cubicBezTo>
                  <a:pt x="1534677" y="258519"/>
                  <a:pt x="1540126" y="262753"/>
                  <a:pt x="1545417" y="267622"/>
                </a:cubicBezTo>
                <a:lnTo>
                  <a:pt x="1550431" y="276852"/>
                </a:lnTo>
                <a:lnTo>
                  <a:pt x="1555689" y="272031"/>
                </a:lnTo>
                <a:cubicBezTo>
                  <a:pt x="1565447" y="264237"/>
                  <a:pt x="1573850" y="256816"/>
                  <a:pt x="1580899" y="249768"/>
                </a:cubicBezTo>
                <a:cubicBezTo>
                  <a:pt x="1587947" y="242720"/>
                  <a:pt x="1594009" y="235661"/>
                  <a:pt x="1599086" y="228591"/>
                </a:cubicBezTo>
                <a:cubicBezTo>
                  <a:pt x="1593048" y="218883"/>
                  <a:pt x="1587212" y="210347"/>
                  <a:pt x="1581576" y="202983"/>
                </a:cubicBezTo>
                <a:cubicBezTo>
                  <a:pt x="1575941" y="195619"/>
                  <a:pt x="1570929" y="188880"/>
                  <a:pt x="1566541" y="182763"/>
                </a:cubicBezTo>
                <a:cubicBezTo>
                  <a:pt x="1562152" y="176647"/>
                  <a:pt x="1563472" y="173019"/>
                  <a:pt x="1570498" y="171879"/>
                </a:cubicBezTo>
                <a:cubicBezTo>
                  <a:pt x="1577525" y="170739"/>
                  <a:pt x="1582809" y="172392"/>
                  <a:pt x="1586352" y="176837"/>
                </a:cubicBezTo>
                <a:cubicBezTo>
                  <a:pt x="1589894" y="181283"/>
                  <a:pt x="1597558" y="192561"/>
                  <a:pt x="1609346" y="210673"/>
                </a:cubicBezTo>
                <a:cubicBezTo>
                  <a:pt x="1613318" y="201381"/>
                  <a:pt x="1615978" y="190285"/>
                  <a:pt x="1617326" y="177386"/>
                </a:cubicBezTo>
                <a:cubicBezTo>
                  <a:pt x="1618674" y="164487"/>
                  <a:pt x="1618997" y="152688"/>
                  <a:pt x="1618294" y="141991"/>
                </a:cubicBezTo>
                <a:cubicBezTo>
                  <a:pt x="1613663" y="142894"/>
                  <a:pt x="1607403" y="142894"/>
                  <a:pt x="1599516" y="141991"/>
                </a:cubicBezTo>
                <a:cubicBezTo>
                  <a:pt x="1589406" y="153936"/>
                  <a:pt x="1578708" y="162773"/>
                  <a:pt x="1567422" y="168502"/>
                </a:cubicBezTo>
                <a:cubicBezTo>
                  <a:pt x="1556137" y="174231"/>
                  <a:pt x="1556147" y="169294"/>
                  <a:pt x="1567455" y="153692"/>
                </a:cubicBezTo>
                <a:cubicBezTo>
                  <a:pt x="1578762" y="138090"/>
                  <a:pt x="1588212" y="118964"/>
                  <a:pt x="1595805" y="96313"/>
                </a:cubicBezTo>
                <a:cubicBezTo>
                  <a:pt x="1603398" y="73663"/>
                  <a:pt x="1606758" y="59825"/>
                  <a:pt x="1605883" y="54799"/>
                </a:cubicBezTo>
                <a:cubicBezTo>
                  <a:pt x="1605008" y="49772"/>
                  <a:pt x="1604334" y="44348"/>
                  <a:pt x="1603861" y="38526"/>
                </a:cubicBezTo>
                <a:cubicBezTo>
                  <a:pt x="1603624" y="35615"/>
                  <a:pt x="1605196" y="34314"/>
                  <a:pt x="1608577" y="34625"/>
                </a:cubicBezTo>
                <a:close/>
                <a:moveTo>
                  <a:pt x="3627852" y="33960"/>
                </a:moveTo>
                <a:cubicBezTo>
                  <a:pt x="3633235" y="34018"/>
                  <a:pt x="3638167" y="35013"/>
                  <a:pt x="3642648" y="36945"/>
                </a:cubicBezTo>
                <a:cubicBezTo>
                  <a:pt x="3651611" y="40810"/>
                  <a:pt x="3658544" y="46237"/>
                  <a:pt x="3663449" y="53228"/>
                </a:cubicBezTo>
                <a:cubicBezTo>
                  <a:pt x="3668353" y="60219"/>
                  <a:pt x="3662681" y="63715"/>
                  <a:pt x="3646434" y="63715"/>
                </a:cubicBezTo>
                <a:cubicBezTo>
                  <a:pt x="3633929" y="63715"/>
                  <a:pt x="3621026" y="63933"/>
                  <a:pt x="3607726" y="64371"/>
                </a:cubicBezTo>
                <a:cubicBezTo>
                  <a:pt x="3594425" y="64808"/>
                  <a:pt x="3579013" y="66038"/>
                  <a:pt x="3561490" y="68060"/>
                </a:cubicBezTo>
                <a:cubicBezTo>
                  <a:pt x="3573177" y="77166"/>
                  <a:pt x="3576590" y="84121"/>
                  <a:pt x="3571729" y="88925"/>
                </a:cubicBezTo>
                <a:cubicBezTo>
                  <a:pt x="3566867" y="93729"/>
                  <a:pt x="3556686" y="106893"/>
                  <a:pt x="3541184" y="128418"/>
                </a:cubicBezTo>
                <a:cubicBezTo>
                  <a:pt x="3542073" y="168886"/>
                  <a:pt x="3542747" y="199760"/>
                  <a:pt x="3543206" y="221041"/>
                </a:cubicBezTo>
                <a:cubicBezTo>
                  <a:pt x="3543665" y="242322"/>
                  <a:pt x="3542510" y="263036"/>
                  <a:pt x="3539743" y="283184"/>
                </a:cubicBezTo>
                <a:cubicBezTo>
                  <a:pt x="3536975" y="303332"/>
                  <a:pt x="3530880" y="306308"/>
                  <a:pt x="3521459" y="292111"/>
                </a:cubicBezTo>
                <a:cubicBezTo>
                  <a:pt x="3512037" y="277914"/>
                  <a:pt x="3508900" y="265255"/>
                  <a:pt x="3512048" y="254135"/>
                </a:cubicBezTo>
                <a:cubicBezTo>
                  <a:pt x="3515196" y="243014"/>
                  <a:pt x="3516770" y="230355"/>
                  <a:pt x="3516770" y="216158"/>
                </a:cubicBezTo>
                <a:lnTo>
                  <a:pt x="3516770" y="154144"/>
                </a:lnTo>
                <a:cubicBezTo>
                  <a:pt x="3498070" y="183082"/>
                  <a:pt x="3478453" y="205532"/>
                  <a:pt x="3457917" y="221493"/>
                </a:cubicBezTo>
                <a:cubicBezTo>
                  <a:pt x="3437382" y="237453"/>
                  <a:pt x="3418213" y="248664"/>
                  <a:pt x="3400410" y="255124"/>
                </a:cubicBezTo>
                <a:cubicBezTo>
                  <a:pt x="3382606" y="261584"/>
                  <a:pt x="3382434" y="257748"/>
                  <a:pt x="3399893" y="243616"/>
                </a:cubicBezTo>
                <a:cubicBezTo>
                  <a:pt x="3417353" y="229484"/>
                  <a:pt x="3436103" y="212175"/>
                  <a:pt x="3456143" y="191690"/>
                </a:cubicBezTo>
                <a:cubicBezTo>
                  <a:pt x="3476183" y="171205"/>
                  <a:pt x="3494148" y="148652"/>
                  <a:pt x="3510037" y="124029"/>
                </a:cubicBezTo>
                <a:cubicBezTo>
                  <a:pt x="3509191" y="115268"/>
                  <a:pt x="3507180" y="107269"/>
                  <a:pt x="3504003" y="100035"/>
                </a:cubicBezTo>
                <a:cubicBezTo>
                  <a:pt x="3500827" y="92800"/>
                  <a:pt x="3503218" y="90154"/>
                  <a:pt x="3511177" y="92097"/>
                </a:cubicBezTo>
                <a:cubicBezTo>
                  <a:pt x="3519136" y="94040"/>
                  <a:pt x="3525037" y="96668"/>
                  <a:pt x="3528880" y="99981"/>
                </a:cubicBezTo>
                <a:cubicBezTo>
                  <a:pt x="3538803" y="82873"/>
                  <a:pt x="3543242" y="72584"/>
                  <a:pt x="3542195" y="69114"/>
                </a:cubicBezTo>
                <a:cubicBezTo>
                  <a:pt x="3490642" y="77202"/>
                  <a:pt x="3458753" y="82597"/>
                  <a:pt x="3446528" y="85300"/>
                </a:cubicBezTo>
                <a:cubicBezTo>
                  <a:pt x="3434303" y="88003"/>
                  <a:pt x="3422934" y="84683"/>
                  <a:pt x="3412423" y="75341"/>
                </a:cubicBezTo>
                <a:cubicBezTo>
                  <a:pt x="3401912" y="65998"/>
                  <a:pt x="3402679" y="61033"/>
                  <a:pt x="3414725" y="60445"/>
                </a:cubicBezTo>
                <a:cubicBezTo>
                  <a:pt x="3426771" y="59857"/>
                  <a:pt x="3437823" y="59129"/>
                  <a:pt x="3447883" y="58262"/>
                </a:cubicBezTo>
                <a:cubicBezTo>
                  <a:pt x="3457942" y="57394"/>
                  <a:pt x="3484393" y="54476"/>
                  <a:pt x="3527234" y="49507"/>
                </a:cubicBezTo>
                <a:cubicBezTo>
                  <a:pt x="3570076" y="44538"/>
                  <a:pt x="3597781" y="40236"/>
                  <a:pt x="3610350" y="36601"/>
                </a:cubicBezTo>
                <a:cubicBezTo>
                  <a:pt x="3616635" y="34783"/>
                  <a:pt x="3622469" y="33903"/>
                  <a:pt x="3627852" y="33960"/>
                </a:cubicBezTo>
                <a:close/>
                <a:moveTo>
                  <a:pt x="4248783" y="33880"/>
                </a:moveTo>
                <a:cubicBezTo>
                  <a:pt x="4255495" y="33880"/>
                  <a:pt x="4264429" y="35271"/>
                  <a:pt x="4275585" y="38053"/>
                </a:cubicBezTo>
                <a:cubicBezTo>
                  <a:pt x="4287445" y="40046"/>
                  <a:pt x="4296303" y="45061"/>
                  <a:pt x="4302161" y="53099"/>
                </a:cubicBezTo>
                <a:cubicBezTo>
                  <a:pt x="4308019" y="61137"/>
                  <a:pt x="4308675" y="68963"/>
                  <a:pt x="4304129" y="76578"/>
                </a:cubicBezTo>
                <a:cubicBezTo>
                  <a:pt x="4299583" y="84192"/>
                  <a:pt x="4290990" y="83773"/>
                  <a:pt x="4278349" y="75319"/>
                </a:cubicBezTo>
                <a:cubicBezTo>
                  <a:pt x="4265708" y="66866"/>
                  <a:pt x="4255358" y="57846"/>
                  <a:pt x="4247299" y="48259"/>
                </a:cubicBezTo>
                <a:cubicBezTo>
                  <a:pt x="4239240" y="38673"/>
                  <a:pt x="4239735" y="33880"/>
                  <a:pt x="4248783" y="33880"/>
                </a:cubicBezTo>
                <a:close/>
                <a:moveTo>
                  <a:pt x="2639058" y="33880"/>
                </a:moveTo>
                <a:cubicBezTo>
                  <a:pt x="2645769" y="33880"/>
                  <a:pt x="2654703" y="35271"/>
                  <a:pt x="2665860" y="38053"/>
                </a:cubicBezTo>
                <a:cubicBezTo>
                  <a:pt x="2677719" y="40046"/>
                  <a:pt x="2686578" y="45061"/>
                  <a:pt x="2692436" y="53099"/>
                </a:cubicBezTo>
                <a:cubicBezTo>
                  <a:pt x="2698294" y="61137"/>
                  <a:pt x="2698950" y="68963"/>
                  <a:pt x="2694404" y="76578"/>
                </a:cubicBezTo>
                <a:cubicBezTo>
                  <a:pt x="2689859" y="84192"/>
                  <a:pt x="2681265" y="83773"/>
                  <a:pt x="2668624" y="75319"/>
                </a:cubicBezTo>
                <a:cubicBezTo>
                  <a:pt x="2655983" y="66866"/>
                  <a:pt x="2645633" y="57846"/>
                  <a:pt x="2637574" y="48259"/>
                </a:cubicBezTo>
                <a:cubicBezTo>
                  <a:pt x="2629515" y="38673"/>
                  <a:pt x="2630010" y="33880"/>
                  <a:pt x="2639058" y="33880"/>
                </a:cubicBezTo>
                <a:close/>
                <a:moveTo>
                  <a:pt x="576229" y="33156"/>
                </a:moveTo>
                <a:cubicBezTo>
                  <a:pt x="578772" y="33280"/>
                  <a:pt x="581774" y="34073"/>
                  <a:pt x="585234" y="35536"/>
                </a:cubicBezTo>
                <a:cubicBezTo>
                  <a:pt x="592152" y="38461"/>
                  <a:pt x="598584" y="41756"/>
                  <a:pt x="604529" y="45420"/>
                </a:cubicBezTo>
                <a:cubicBezTo>
                  <a:pt x="610472" y="49084"/>
                  <a:pt x="612297" y="53035"/>
                  <a:pt x="610002" y="57272"/>
                </a:cubicBezTo>
                <a:cubicBezTo>
                  <a:pt x="607708" y="61510"/>
                  <a:pt x="605898" y="73559"/>
                  <a:pt x="604571" y="93420"/>
                </a:cubicBezTo>
                <a:cubicBezTo>
                  <a:pt x="603245" y="113281"/>
                  <a:pt x="602352" y="130070"/>
                  <a:pt x="601893" y="143787"/>
                </a:cubicBezTo>
                <a:cubicBezTo>
                  <a:pt x="601434" y="157503"/>
                  <a:pt x="599308" y="169345"/>
                  <a:pt x="595515" y="179311"/>
                </a:cubicBezTo>
                <a:cubicBezTo>
                  <a:pt x="591722" y="189277"/>
                  <a:pt x="587929" y="195673"/>
                  <a:pt x="584136" y="198498"/>
                </a:cubicBezTo>
                <a:cubicBezTo>
                  <a:pt x="580344" y="201323"/>
                  <a:pt x="576629" y="199584"/>
                  <a:pt x="572994" y="193282"/>
                </a:cubicBezTo>
                <a:cubicBezTo>
                  <a:pt x="569359" y="186979"/>
                  <a:pt x="565268" y="183828"/>
                  <a:pt x="560723" y="183828"/>
                </a:cubicBezTo>
                <a:cubicBezTo>
                  <a:pt x="555703" y="183828"/>
                  <a:pt x="541105" y="185556"/>
                  <a:pt x="516927" y="189012"/>
                </a:cubicBezTo>
                <a:cubicBezTo>
                  <a:pt x="510116" y="194562"/>
                  <a:pt x="504900" y="193117"/>
                  <a:pt x="501279" y="184678"/>
                </a:cubicBezTo>
                <a:cubicBezTo>
                  <a:pt x="497658" y="176239"/>
                  <a:pt x="496747" y="166498"/>
                  <a:pt x="498547" y="155456"/>
                </a:cubicBezTo>
                <a:cubicBezTo>
                  <a:pt x="500346" y="144414"/>
                  <a:pt x="500802" y="128948"/>
                  <a:pt x="499913" y="109058"/>
                </a:cubicBezTo>
                <a:cubicBezTo>
                  <a:pt x="499024" y="89168"/>
                  <a:pt x="496998" y="73462"/>
                  <a:pt x="493836" y="61940"/>
                </a:cubicBezTo>
                <a:cubicBezTo>
                  <a:pt x="490674" y="50418"/>
                  <a:pt x="493417" y="46230"/>
                  <a:pt x="502064" y="49378"/>
                </a:cubicBezTo>
                <a:cubicBezTo>
                  <a:pt x="510711" y="52526"/>
                  <a:pt x="523377" y="51490"/>
                  <a:pt x="540062" y="46270"/>
                </a:cubicBezTo>
                <a:cubicBezTo>
                  <a:pt x="556746" y="41050"/>
                  <a:pt x="566717" y="37225"/>
                  <a:pt x="569972" y="34794"/>
                </a:cubicBezTo>
                <a:cubicBezTo>
                  <a:pt x="571599" y="33579"/>
                  <a:pt x="573685" y="33033"/>
                  <a:pt x="576229" y="33156"/>
                </a:cubicBezTo>
                <a:close/>
                <a:moveTo>
                  <a:pt x="2355745" y="30587"/>
                </a:moveTo>
                <a:cubicBezTo>
                  <a:pt x="2364082" y="30389"/>
                  <a:pt x="2372017" y="33476"/>
                  <a:pt x="2379551" y="39849"/>
                </a:cubicBezTo>
                <a:cubicBezTo>
                  <a:pt x="2389596" y="48345"/>
                  <a:pt x="2388144" y="53995"/>
                  <a:pt x="2375195" y="56799"/>
                </a:cubicBezTo>
                <a:cubicBezTo>
                  <a:pt x="2362246" y="59602"/>
                  <a:pt x="2339022" y="62488"/>
                  <a:pt x="2305523" y="65457"/>
                </a:cubicBezTo>
                <a:cubicBezTo>
                  <a:pt x="2318128" y="71982"/>
                  <a:pt x="2323506" y="77556"/>
                  <a:pt x="2321656" y="82181"/>
                </a:cubicBezTo>
                <a:cubicBezTo>
                  <a:pt x="2319806" y="86806"/>
                  <a:pt x="2318028" y="95894"/>
                  <a:pt x="2316321" y="109445"/>
                </a:cubicBezTo>
                <a:cubicBezTo>
                  <a:pt x="2335007" y="106893"/>
                  <a:pt x="2347027" y="104229"/>
                  <a:pt x="2352384" y="101454"/>
                </a:cubicBezTo>
                <a:cubicBezTo>
                  <a:pt x="2357740" y="98680"/>
                  <a:pt x="2364422" y="98712"/>
                  <a:pt x="2372431" y="101551"/>
                </a:cubicBezTo>
                <a:cubicBezTo>
                  <a:pt x="2380440" y="104391"/>
                  <a:pt x="2388388" y="108331"/>
                  <a:pt x="2396275" y="113371"/>
                </a:cubicBezTo>
                <a:cubicBezTo>
                  <a:pt x="2404163" y="118412"/>
                  <a:pt x="2406296" y="125915"/>
                  <a:pt x="2402675" y="135882"/>
                </a:cubicBezTo>
                <a:cubicBezTo>
                  <a:pt x="2399054" y="145848"/>
                  <a:pt x="2397017" y="168613"/>
                  <a:pt x="2396566" y="204177"/>
                </a:cubicBezTo>
                <a:cubicBezTo>
                  <a:pt x="2396114" y="239741"/>
                  <a:pt x="2393271" y="263707"/>
                  <a:pt x="2388037" y="276075"/>
                </a:cubicBezTo>
                <a:cubicBezTo>
                  <a:pt x="2382803" y="288444"/>
                  <a:pt x="2375091" y="297309"/>
                  <a:pt x="2364903" y="302673"/>
                </a:cubicBezTo>
                <a:cubicBezTo>
                  <a:pt x="2354714" y="308036"/>
                  <a:pt x="2348820" y="306620"/>
                  <a:pt x="2347221" y="298424"/>
                </a:cubicBezTo>
                <a:cubicBezTo>
                  <a:pt x="2345622" y="290229"/>
                  <a:pt x="2338247" y="280754"/>
                  <a:pt x="2325098" y="269998"/>
                </a:cubicBezTo>
                <a:cubicBezTo>
                  <a:pt x="2311948" y="259243"/>
                  <a:pt x="2311987" y="255443"/>
                  <a:pt x="2325216" y="258598"/>
                </a:cubicBezTo>
                <a:cubicBezTo>
                  <a:pt x="2338445" y="261753"/>
                  <a:pt x="2347934" y="263151"/>
                  <a:pt x="2353685" y="262793"/>
                </a:cubicBezTo>
                <a:cubicBezTo>
                  <a:pt x="2359435" y="262434"/>
                  <a:pt x="2363393" y="253159"/>
                  <a:pt x="2365559" y="234969"/>
                </a:cubicBezTo>
                <a:cubicBezTo>
                  <a:pt x="2367724" y="216778"/>
                  <a:pt x="2368807" y="197459"/>
                  <a:pt x="2368807" y="177009"/>
                </a:cubicBezTo>
                <a:cubicBezTo>
                  <a:pt x="2368807" y="156833"/>
                  <a:pt x="2367821" y="143787"/>
                  <a:pt x="2365849" y="137871"/>
                </a:cubicBezTo>
                <a:cubicBezTo>
                  <a:pt x="2363877" y="131956"/>
                  <a:pt x="2360679" y="128238"/>
                  <a:pt x="2356255" y="126718"/>
                </a:cubicBezTo>
                <a:cubicBezTo>
                  <a:pt x="2351831" y="125198"/>
                  <a:pt x="2338327" y="126094"/>
                  <a:pt x="2315741" y="129407"/>
                </a:cubicBezTo>
                <a:cubicBezTo>
                  <a:pt x="2313389" y="142729"/>
                  <a:pt x="2310886" y="154008"/>
                  <a:pt x="2308234" y="163243"/>
                </a:cubicBezTo>
                <a:cubicBezTo>
                  <a:pt x="2312937" y="164505"/>
                  <a:pt x="2319587" y="167043"/>
                  <a:pt x="2328184" y="170857"/>
                </a:cubicBezTo>
                <a:cubicBezTo>
                  <a:pt x="2336781" y="174672"/>
                  <a:pt x="2343478" y="180006"/>
                  <a:pt x="2348275" y="186861"/>
                </a:cubicBezTo>
                <a:cubicBezTo>
                  <a:pt x="2353072" y="193716"/>
                  <a:pt x="2353957" y="201001"/>
                  <a:pt x="2350932" y="208716"/>
                </a:cubicBezTo>
                <a:cubicBezTo>
                  <a:pt x="2347906" y="216431"/>
                  <a:pt x="2341080" y="216022"/>
                  <a:pt x="2330454" y="207489"/>
                </a:cubicBezTo>
                <a:cubicBezTo>
                  <a:pt x="2319828" y="198957"/>
                  <a:pt x="2310858" y="188374"/>
                  <a:pt x="2303544" y="175740"/>
                </a:cubicBezTo>
                <a:cubicBezTo>
                  <a:pt x="2292560" y="201940"/>
                  <a:pt x="2277295" y="220188"/>
                  <a:pt x="2257749" y="230484"/>
                </a:cubicBezTo>
                <a:cubicBezTo>
                  <a:pt x="2238203" y="240780"/>
                  <a:pt x="2234339" y="239203"/>
                  <a:pt x="2246155" y="225752"/>
                </a:cubicBezTo>
                <a:lnTo>
                  <a:pt x="2262192" y="202109"/>
                </a:lnTo>
                <a:lnTo>
                  <a:pt x="2260755" y="202601"/>
                </a:lnTo>
                <a:cubicBezTo>
                  <a:pt x="2258235" y="202691"/>
                  <a:pt x="2255261" y="201388"/>
                  <a:pt x="2251834" y="198692"/>
                </a:cubicBezTo>
                <a:cubicBezTo>
                  <a:pt x="2244979" y="193300"/>
                  <a:pt x="2240648" y="187449"/>
                  <a:pt x="2238841" y="181139"/>
                </a:cubicBezTo>
                <a:cubicBezTo>
                  <a:pt x="2235170" y="194361"/>
                  <a:pt x="2228674" y="206098"/>
                  <a:pt x="2219353" y="216352"/>
                </a:cubicBezTo>
                <a:cubicBezTo>
                  <a:pt x="2210032" y="226605"/>
                  <a:pt x="2198868" y="234324"/>
                  <a:pt x="2185861" y="239508"/>
                </a:cubicBezTo>
                <a:cubicBezTo>
                  <a:pt x="2172855" y="244692"/>
                  <a:pt x="2171145" y="242117"/>
                  <a:pt x="2180731" y="231785"/>
                </a:cubicBezTo>
                <a:cubicBezTo>
                  <a:pt x="2190318" y="221453"/>
                  <a:pt x="2199320" y="208988"/>
                  <a:pt x="2207737" y="194390"/>
                </a:cubicBezTo>
                <a:cubicBezTo>
                  <a:pt x="2216155" y="179791"/>
                  <a:pt x="2221253" y="161873"/>
                  <a:pt x="2223031" y="140635"/>
                </a:cubicBezTo>
                <a:cubicBezTo>
                  <a:pt x="2206225" y="142442"/>
                  <a:pt x="2190085" y="144120"/>
                  <a:pt x="2174612" y="145669"/>
                </a:cubicBezTo>
                <a:lnTo>
                  <a:pt x="2174612" y="205360"/>
                </a:lnTo>
                <a:cubicBezTo>
                  <a:pt x="2174612" y="218424"/>
                  <a:pt x="2174138" y="232022"/>
                  <a:pt x="2173192" y="246154"/>
                </a:cubicBezTo>
                <a:cubicBezTo>
                  <a:pt x="2172245" y="260287"/>
                  <a:pt x="2169761" y="270307"/>
                  <a:pt x="2165739" y="276215"/>
                </a:cubicBezTo>
                <a:cubicBezTo>
                  <a:pt x="2161716" y="282123"/>
                  <a:pt x="2156762" y="280449"/>
                  <a:pt x="2150875" y="271192"/>
                </a:cubicBezTo>
                <a:cubicBezTo>
                  <a:pt x="2144988" y="261936"/>
                  <a:pt x="2143174" y="252618"/>
                  <a:pt x="2145433" y="243240"/>
                </a:cubicBezTo>
                <a:cubicBezTo>
                  <a:pt x="2147691" y="233861"/>
                  <a:pt x="2149265" y="215739"/>
                  <a:pt x="2150154" y="188872"/>
                </a:cubicBezTo>
                <a:cubicBezTo>
                  <a:pt x="2151043" y="162006"/>
                  <a:pt x="2148788" y="143625"/>
                  <a:pt x="2143389" y="133731"/>
                </a:cubicBezTo>
                <a:cubicBezTo>
                  <a:pt x="2137990" y="123836"/>
                  <a:pt x="2139378" y="119828"/>
                  <a:pt x="2147552" y="121706"/>
                </a:cubicBezTo>
                <a:cubicBezTo>
                  <a:pt x="2155725" y="123585"/>
                  <a:pt x="2161928" y="125159"/>
                  <a:pt x="2166158" y="126428"/>
                </a:cubicBezTo>
                <a:cubicBezTo>
                  <a:pt x="2170388" y="127697"/>
                  <a:pt x="2189826" y="126697"/>
                  <a:pt x="2224472" y="123427"/>
                </a:cubicBezTo>
                <a:cubicBezTo>
                  <a:pt x="2225318" y="99393"/>
                  <a:pt x="2224415" y="83984"/>
                  <a:pt x="2221762" y="77202"/>
                </a:cubicBezTo>
                <a:cubicBezTo>
                  <a:pt x="2207881" y="78980"/>
                  <a:pt x="2197459" y="80098"/>
                  <a:pt x="2190497" y="80557"/>
                </a:cubicBezTo>
                <a:cubicBezTo>
                  <a:pt x="2183535" y="81016"/>
                  <a:pt x="2175519" y="77176"/>
                  <a:pt x="2166448" y="69038"/>
                </a:cubicBezTo>
                <a:cubicBezTo>
                  <a:pt x="2157378" y="60900"/>
                  <a:pt x="2160071" y="56831"/>
                  <a:pt x="2174525" y="56831"/>
                </a:cubicBezTo>
                <a:cubicBezTo>
                  <a:pt x="2186958" y="56831"/>
                  <a:pt x="2206956" y="55053"/>
                  <a:pt x="2234518" y="51497"/>
                </a:cubicBezTo>
                <a:cubicBezTo>
                  <a:pt x="2262080" y="47940"/>
                  <a:pt x="2284895" y="44578"/>
                  <a:pt x="2302964" y="41408"/>
                </a:cubicBezTo>
                <a:cubicBezTo>
                  <a:pt x="2321032" y="38239"/>
                  <a:pt x="2335803" y="35063"/>
                  <a:pt x="2347275" y="31879"/>
                </a:cubicBezTo>
                <a:cubicBezTo>
                  <a:pt x="2350143" y="31083"/>
                  <a:pt x="2352966" y="30653"/>
                  <a:pt x="2355745" y="30587"/>
                </a:cubicBezTo>
                <a:close/>
                <a:moveTo>
                  <a:pt x="4176077" y="22284"/>
                </a:moveTo>
                <a:cubicBezTo>
                  <a:pt x="4177485" y="22296"/>
                  <a:pt x="4179203" y="22669"/>
                  <a:pt x="4181230" y="23404"/>
                </a:cubicBezTo>
                <a:cubicBezTo>
                  <a:pt x="4189340" y="26344"/>
                  <a:pt x="4196564" y="30721"/>
                  <a:pt x="4202902" y="36536"/>
                </a:cubicBezTo>
                <a:cubicBezTo>
                  <a:pt x="4209240" y="42351"/>
                  <a:pt x="4210699" y="46954"/>
                  <a:pt x="4207279" y="50346"/>
                </a:cubicBezTo>
                <a:cubicBezTo>
                  <a:pt x="4203859" y="53737"/>
                  <a:pt x="4198826" y="62521"/>
                  <a:pt x="4192179" y="76696"/>
                </a:cubicBezTo>
                <a:cubicBezTo>
                  <a:pt x="4185532" y="90871"/>
                  <a:pt x="4174731" y="112027"/>
                  <a:pt x="4159774" y="140162"/>
                </a:cubicBezTo>
                <a:cubicBezTo>
                  <a:pt x="4173268" y="149770"/>
                  <a:pt x="4179330" y="160203"/>
                  <a:pt x="4177961" y="171460"/>
                </a:cubicBezTo>
                <a:cubicBezTo>
                  <a:pt x="4176591" y="182717"/>
                  <a:pt x="4175677" y="201657"/>
                  <a:pt x="4175218" y="228279"/>
                </a:cubicBezTo>
                <a:cubicBezTo>
                  <a:pt x="4174759" y="254902"/>
                  <a:pt x="4172529" y="275523"/>
                  <a:pt x="4168528" y="290143"/>
                </a:cubicBezTo>
                <a:cubicBezTo>
                  <a:pt x="4164527" y="304763"/>
                  <a:pt x="4158666" y="305842"/>
                  <a:pt x="4150944" y="293380"/>
                </a:cubicBezTo>
                <a:cubicBezTo>
                  <a:pt x="4143221" y="280919"/>
                  <a:pt x="4140941" y="270038"/>
                  <a:pt x="4144103" y="260738"/>
                </a:cubicBezTo>
                <a:cubicBezTo>
                  <a:pt x="4147265" y="251439"/>
                  <a:pt x="4149291" y="240278"/>
                  <a:pt x="4150180" y="227257"/>
                </a:cubicBezTo>
                <a:cubicBezTo>
                  <a:pt x="4151069" y="214237"/>
                  <a:pt x="4151514" y="199287"/>
                  <a:pt x="4151514" y="182408"/>
                </a:cubicBezTo>
                <a:cubicBezTo>
                  <a:pt x="4151514" y="166046"/>
                  <a:pt x="4151227" y="156173"/>
                  <a:pt x="4150653" y="152789"/>
                </a:cubicBezTo>
                <a:cubicBezTo>
                  <a:pt x="4143211" y="163831"/>
                  <a:pt x="4134940" y="173672"/>
                  <a:pt x="4125841" y="182312"/>
                </a:cubicBezTo>
                <a:cubicBezTo>
                  <a:pt x="4116742" y="190952"/>
                  <a:pt x="4106374" y="197641"/>
                  <a:pt x="4094737" y="202381"/>
                </a:cubicBezTo>
                <a:cubicBezTo>
                  <a:pt x="4083100" y="207120"/>
                  <a:pt x="4083222" y="202503"/>
                  <a:pt x="4095103" y="188528"/>
                </a:cubicBezTo>
                <a:cubicBezTo>
                  <a:pt x="4106984" y="174554"/>
                  <a:pt x="4118714" y="158661"/>
                  <a:pt x="4130294" y="140851"/>
                </a:cubicBezTo>
                <a:cubicBezTo>
                  <a:pt x="4141874" y="123040"/>
                  <a:pt x="4152130" y="102591"/>
                  <a:pt x="4161064" y="79503"/>
                </a:cubicBezTo>
                <a:cubicBezTo>
                  <a:pt x="4169998" y="56415"/>
                  <a:pt x="4173565" y="40559"/>
                  <a:pt x="4171766" y="31933"/>
                </a:cubicBezTo>
                <a:cubicBezTo>
                  <a:pt x="4170416" y="25464"/>
                  <a:pt x="4171853" y="22247"/>
                  <a:pt x="4176077" y="22284"/>
                </a:cubicBezTo>
                <a:close/>
                <a:moveTo>
                  <a:pt x="2566352" y="22284"/>
                </a:moveTo>
                <a:cubicBezTo>
                  <a:pt x="2567760" y="22296"/>
                  <a:pt x="2569478" y="22669"/>
                  <a:pt x="2571505" y="23404"/>
                </a:cubicBezTo>
                <a:cubicBezTo>
                  <a:pt x="2579614" y="26344"/>
                  <a:pt x="2586838" y="30721"/>
                  <a:pt x="2593177" y="36536"/>
                </a:cubicBezTo>
                <a:cubicBezTo>
                  <a:pt x="2599515" y="42351"/>
                  <a:pt x="2600974" y="46954"/>
                  <a:pt x="2597554" y="50346"/>
                </a:cubicBezTo>
                <a:cubicBezTo>
                  <a:pt x="2594134" y="53737"/>
                  <a:pt x="2589100" y="62521"/>
                  <a:pt x="2582454" y="76696"/>
                </a:cubicBezTo>
                <a:cubicBezTo>
                  <a:pt x="2575807" y="90871"/>
                  <a:pt x="2565005" y="112027"/>
                  <a:pt x="2550048" y="140162"/>
                </a:cubicBezTo>
                <a:cubicBezTo>
                  <a:pt x="2563543" y="149770"/>
                  <a:pt x="2569605" y="160203"/>
                  <a:pt x="2568235" y="171460"/>
                </a:cubicBezTo>
                <a:cubicBezTo>
                  <a:pt x="2566866" y="182717"/>
                  <a:pt x="2565952" y="201657"/>
                  <a:pt x="2565493" y="228279"/>
                </a:cubicBezTo>
                <a:cubicBezTo>
                  <a:pt x="2565034" y="254902"/>
                  <a:pt x="2562804" y="275523"/>
                  <a:pt x="2558803" y="290143"/>
                </a:cubicBezTo>
                <a:cubicBezTo>
                  <a:pt x="2554802" y="304763"/>
                  <a:pt x="2548941" y="305842"/>
                  <a:pt x="2541218" y="293380"/>
                </a:cubicBezTo>
                <a:cubicBezTo>
                  <a:pt x="2533496" y="280919"/>
                  <a:pt x="2531216" y="270038"/>
                  <a:pt x="2534378" y="260738"/>
                </a:cubicBezTo>
                <a:cubicBezTo>
                  <a:pt x="2537540" y="251439"/>
                  <a:pt x="2539566" y="240278"/>
                  <a:pt x="2540455" y="227257"/>
                </a:cubicBezTo>
                <a:cubicBezTo>
                  <a:pt x="2541344" y="214237"/>
                  <a:pt x="2541789" y="199287"/>
                  <a:pt x="2541789" y="182408"/>
                </a:cubicBezTo>
                <a:cubicBezTo>
                  <a:pt x="2541789" y="166046"/>
                  <a:pt x="2541502" y="156173"/>
                  <a:pt x="2540928" y="152789"/>
                </a:cubicBezTo>
                <a:cubicBezTo>
                  <a:pt x="2533486" y="163831"/>
                  <a:pt x="2525215" y="173672"/>
                  <a:pt x="2516116" y="182312"/>
                </a:cubicBezTo>
                <a:cubicBezTo>
                  <a:pt x="2507017" y="190952"/>
                  <a:pt x="2496649" y="197641"/>
                  <a:pt x="2485012" y="202381"/>
                </a:cubicBezTo>
                <a:cubicBezTo>
                  <a:pt x="2473375" y="207120"/>
                  <a:pt x="2473497" y="202503"/>
                  <a:pt x="2485378" y="188528"/>
                </a:cubicBezTo>
                <a:cubicBezTo>
                  <a:pt x="2497259" y="174554"/>
                  <a:pt x="2508989" y="158661"/>
                  <a:pt x="2520569" y="140851"/>
                </a:cubicBezTo>
                <a:cubicBezTo>
                  <a:pt x="2532148" y="123040"/>
                  <a:pt x="2542405" y="102591"/>
                  <a:pt x="2551339" y="79503"/>
                </a:cubicBezTo>
                <a:cubicBezTo>
                  <a:pt x="2560273" y="56415"/>
                  <a:pt x="2563840" y="40559"/>
                  <a:pt x="2562040" y="31933"/>
                </a:cubicBezTo>
                <a:cubicBezTo>
                  <a:pt x="2560691" y="25464"/>
                  <a:pt x="2562128" y="22247"/>
                  <a:pt x="2566352" y="22284"/>
                </a:cubicBezTo>
                <a:close/>
                <a:moveTo>
                  <a:pt x="5856507" y="17432"/>
                </a:moveTo>
                <a:cubicBezTo>
                  <a:pt x="5860408" y="17635"/>
                  <a:pt x="5864423" y="18213"/>
                  <a:pt x="5868553" y="19167"/>
                </a:cubicBezTo>
                <a:cubicBezTo>
                  <a:pt x="5876813" y="21074"/>
                  <a:pt x="5884191" y="24795"/>
                  <a:pt x="5890687" y="30331"/>
                </a:cubicBezTo>
                <a:cubicBezTo>
                  <a:pt x="5897183" y="35866"/>
                  <a:pt x="5899597" y="44162"/>
                  <a:pt x="5897925" y="55218"/>
                </a:cubicBezTo>
                <a:cubicBezTo>
                  <a:pt x="5896255" y="66274"/>
                  <a:pt x="5889243" y="68257"/>
                  <a:pt x="5876889" y="61166"/>
                </a:cubicBezTo>
                <a:cubicBezTo>
                  <a:pt x="5864535" y="54074"/>
                  <a:pt x="5854357" y="46521"/>
                  <a:pt x="5846355" y="38504"/>
                </a:cubicBezTo>
                <a:cubicBezTo>
                  <a:pt x="5838209" y="25899"/>
                  <a:pt x="5837808" y="19048"/>
                  <a:pt x="5845150" y="17951"/>
                </a:cubicBezTo>
                <a:cubicBezTo>
                  <a:pt x="5848821" y="17403"/>
                  <a:pt x="5852607" y="17230"/>
                  <a:pt x="5856507" y="17432"/>
                </a:cubicBezTo>
                <a:close/>
                <a:moveTo>
                  <a:pt x="4824170" y="16067"/>
                </a:moveTo>
                <a:cubicBezTo>
                  <a:pt x="4826058" y="16009"/>
                  <a:pt x="4828393" y="16394"/>
                  <a:pt x="4831173" y="17220"/>
                </a:cubicBezTo>
                <a:cubicBezTo>
                  <a:pt x="4842294" y="20525"/>
                  <a:pt x="4850643" y="24372"/>
                  <a:pt x="4856222" y="28760"/>
                </a:cubicBezTo>
                <a:cubicBezTo>
                  <a:pt x="4861800" y="33148"/>
                  <a:pt x="4862456" y="37967"/>
                  <a:pt x="4858190" y="43215"/>
                </a:cubicBezTo>
                <a:cubicBezTo>
                  <a:pt x="4853924" y="48464"/>
                  <a:pt x="4848883" y="56896"/>
                  <a:pt x="4843068" y="68511"/>
                </a:cubicBezTo>
                <a:cubicBezTo>
                  <a:pt x="4837253" y="80127"/>
                  <a:pt x="4828681" y="91972"/>
                  <a:pt x="4817352" y="104046"/>
                </a:cubicBezTo>
                <a:cubicBezTo>
                  <a:pt x="4845703" y="103258"/>
                  <a:pt x="4863230" y="100361"/>
                  <a:pt x="4869935" y="95356"/>
                </a:cubicBezTo>
                <a:cubicBezTo>
                  <a:pt x="4876639" y="90351"/>
                  <a:pt x="4884408" y="89778"/>
                  <a:pt x="4893241" y="93635"/>
                </a:cubicBezTo>
                <a:cubicBezTo>
                  <a:pt x="4902075" y="97493"/>
                  <a:pt x="4909184" y="102315"/>
                  <a:pt x="4914569" y="108101"/>
                </a:cubicBezTo>
                <a:cubicBezTo>
                  <a:pt x="4919953" y="113887"/>
                  <a:pt x="4920358" y="119272"/>
                  <a:pt x="4915784" y="124255"/>
                </a:cubicBezTo>
                <a:cubicBezTo>
                  <a:pt x="4911209" y="129239"/>
                  <a:pt x="4908036" y="141055"/>
                  <a:pt x="4906266" y="159704"/>
                </a:cubicBezTo>
                <a:cubicBezTo>
                  <a:pt x="4904495" y="178354"/>
                  <a:pt x="4902935" y="197111"/>
                  <a:pt x="4901587" y="215975"/>
                </a:cubicBezTo>
                <a:cubicBezTo>
                  <a:pt x="4900239" y="234840"/>
                  <a:pt x="4896260" y="251112"/>
                  <a:pt x="4889649" y="264793"/>
                </a:cubicBezTo>
                <a:cubicBezTo>
                  <a:pt x="4883038" y="278474"/>
                  <a:pt x="4872781" y="288874"/>
                  <a:pt x="4858878" y="295994"/>
                </a:cubicBezTo>
                <a:cubicBezTo>
                  <a:pt x="4844976" y="303114"/>
                  <a:pt x="4837497" y="301325"/>
                  <a:pt x="4836443" y="290627"/>
                </a:cubicBezTo>
                <a:cubicBezTo>
                  <a:pt x="4835389" y="279929"/>
                  <a:pt x="4829667" y="267754"/>
                  <a:pt x="4819278" y="254102"/>
                </a:cubicBezTo>
                <a:cubicBezTo>
                  <a:pt x="4808888" y="240450"/>
                  <a:pt x="4810293" y="236822"/>
                  <a:pt x="4823494" y="243218"/>
                </a:cubicBezTo>
                <a:cubicBezTo>
                  <a:pt x="4836694" y="249614"/>
                  <a:pt x="4845911" y="253213"/>
                  <a:pt x="4851145" y="254016"/>
                </a:cubicBezTo>
                <a:cubicBezTo>
                  <a:pt x="4856380" y="254819"/>
                  <a:pt x="4861251" y="250012"/>
                  <a:pt x="4865762" y="239594"/>
                </a:cubicBezTo>
                <a:cubicBezTo>
                  <a:pt x="4870272" y="229175"/>
                  <a:pt x="4873426" y="213398"/>
                  <a:pt x="4875226" y="192260"/>
                </a:cubicBezTo>
                <a:cubicBezTo>
                  <a:pt x="4877026" y="171123"/>
                  <a:pt x="4877925" y="153441"/>
                  <a:pt x="4877925" y="139216"/>
                </a:cubicBezTo>
                <a:cubicBezTo>
                  <a:pt x="4877925" y="126381"/>
                  <a:pt x="4876689" y="119136"/>
                  <a:pt x="4874215" y="117480"/>
                </a:cubicBezTo>
                <a:cubicBezTo>
                  <a:pt x="4871741" y="115823"/>
                  <a:pt x="4865593" y="116228"/>
                  <a:pt x="4855770" y="118695"/>
                </a:cubicBezTo>
                <a:lnTo>
                  <a:pt x="4827634" y="125750"/>
                </a:lnTo>
                <a:cubicBezTo>
                  <a:pt x="4820809" y="126682"/>
                  <a:pt x="4814743" y="124445"/>
                  <a:pt x="4809437" y="119039"/>
                </a:cubicBezTo>
                <a:cubicBezTo>
                  <a:pt x="4795713" y="134627"/>
                  <a:pt x="4781427" y="146622"/>
                  <a:pt x="4766578" y="155026"/>
                </a:cubicBezTo>
                <a:cubicBezTo>
                  <a:pt x="4762865" y="157127"/>
                  <a:pt x="4760070" y="158405"/>
                  <a:pt x="4758193" y="158861"/>
                </a:cubicBezTo>
                <a:lnTo>
                  <a:pt x="4756530" y="158228"/>
                </a:lnTo>
                <a:lnTo>
                  <a:pt x="4756212" y="163791"/>
                </a:lnTo>
                <a:cubicBezTo>
                  <a:pt x="4756006" y="171123"/>
                  <a:pt x="4756127" y="180186"/>
                  <a:pt x="4756575" y="190980"/>
                </a:cubicBezTo>
                <a:cubicBezTo>
                  <a:pt x="4757472" y="212570"/>
                  <a:pt x="4756762" y="228917"/>
                  <a:pt x="4754446" y="240024"/>
                </a:cubicBezTo>
                <a:cubicBezTo>
                  <a:pt x="4752130" y="251130"/>
                  <a:pt x="4749018" y="260064"/>
                  <a:pt x="4745110" y="266826"/>
                </a:cubicBezTo>
                <a:cubicBezTo>
                  <a:pt x="4741202" y="273587"/>
                  <a:pt x="4737019" y="273687"/>
                  <a:pt x="4732559" y="267127"/>
                </a:cubicBezTo>
                <a:cubicBezTo>
                  <a:pt x="4728099" y="260566"/>
                  <a:pt x="4724686" y="255117"/>
                  <a:pt x="4722320" y="250779"/>
                </a:cubicBezTo>
                <a:cubicBezTo>
                  <a:pt x="4719954" y="246441"/>
                  <a:pt x="4717642" y="244096"/>
                  <a:pt x="4715383" y="243745"/>
                </a:cubicBezTo>
                <a:cubicBezTo>
                  <a:pt x="4713124" y="243394"/>
                  <a:pt x="4701900" y="244867"/>
                  <a:pt x="4681709" y="248165"/>
                </a:cubicBezTo>
                <a:cubicBezTo>
                  <a:pt x="4677005" y="268270"/>
                  <a:pt x="4671638" y="273770"/>
                  <a:pt x="4665608" y="264664"/>
                </a:cubicBezTo>
                <a:cubicBezTo>
                  <a:pt x="4659578" y="255558"/>
                  <a:pt x="4656563" y="243433"/>
                  <a:pt x="4656563" y="228290"/>
                </a:cubicBezTo>
                <a:cubicBezTo>
                  <a:pt x="4656563" y="214021"/>
                  <a:pt x="4656122" y="196293"/>
                  <a:pt x="4655240" y="175106"/>
                </a:cubicBezTo>
                <a:cubicBezTo>
                  <a:pt x="4654358" y="153918"/>
                  <a:pt x="4651210" y="138581"/>
                  <a:pt x="4645797" y="129095"/>
                </a:cubicBezTo>
                <a:cubicBezTo>
                  <a:pt x="4640384" y="119609"/>
                  <a:pt x="4641305" y="114866"/>
                  <a:pt x="4648561" y="114866"/>
                </a:cubicBezTo>
                <a:cubicBezTo>
                  <a:pt x="4653351" y="114866"/>
                  <a:pt x="4658951" y="115303"/>
                  <a:pt x="4665361" y="116178"/>
                </a:cubicBezTo>
                <a:cubicBezTo>
                  <a:pt x="4672244" y="107531"/>
                  <a:pt x="4679923" y="94159"/>
                  <a:pt x="4688398" y="76061"/>
                </a:cubicBezTo>
                <a:cubicBezTo>
                  <a:pt x="4696873" y="57964"/>
                  <a:pt x="4699537" y="43706"/>
                  <a:pt x="4696389" y="33288"/>
                </a:cubicBezTo>
                <a:cubicBezTo>
                  <a:pt x="4693242" y="22870"/>
                  <a:pt x="4701168" y="21784"/>
                  <a:pt x="4720169" y="30029"/>
                </a:cubicBezTo>
                <a:cubicBezTo>
                  <a:pt x="4736374" y="37859"/>
                  <a:pt x="4741382" y="44753"/>
                  <a:pt x="4735194" y="50712"/>
                </a:cubicBezTo>
                <a:cubicBezTo>
                  <a:pt x="4729006" y="56670"/>
                  <a:pt x="4722342" y="65005"/>
                  <a:pt x="4715200" y="75717"/>
                </a:cubicBezTo>
                <a:cubicBezTo>
                  <a:pt x="4708059" y="86429"/>
                  <a:pt x="4697117" y="99916"/>
                  <a:pt x="4682375" y="116178"/>
                </a:cubicBezTo>
                <a:cubicBezTo>
                  <a:pt x="4699727" y="113683"/>
                  <a:pt x="4711787" y="109460"/>
                  <a:pt x="4718556" y="103509"/>
                </a:cubicBezTo>
                <a:cubicBezTo>
                  <a:pt x="4725324" y="97557"/>
                  <a:pt x="4732652" y="96503"/>
                  <a:pt x="4740539" y="100347"/>
                </a:cubicBezTo>
                <a:cubicBezTo>
                  <a:pt x="4748426" y="104190"/>
                  <a:pt x="4755328" y="108191"/>
                  <a:pt x="4761243" y="112349"/>
                </a:cubicBezTo>
                <a:cubicBezTo>
                  <a:pt x="4767158" y="116508"/>
                  <a:pt x="4768495" y="121387"/>
                  <a:pt x="4765254" y="126987"/>
                </a:cubicBezTo>
                <a:cubicBezTo>
                  <a:pt x="4762014" y="132587"/>
                  <a:pt x="4759533" y="139255"/>
                  <a:pt x="4757812" y="146992"/>
                </a:cubicBezTo>
                <a:cubicBezTo>
                  <a:pt x="4757382" y="148926"/>
                  <a:pt x="4757033" y="151293"/>
                  <a:pt x="4756767" y="154093"/>
                </a:cubicBezTo>
                <a:lnTo>
                  <a:pt x="4756746" y="154465"/>
                </a:lnTo>
                <a:lnTo>
                  <a:pt x="4757934" y="151731"/>
                </a:lnTo>
                <a:cubicBezTo>
                  <a:pt x="4759726" y="148898"/>
                  <a:pt x="4762435" y="145242"/>
                  <a:pt x="4766061" y="140765"/>
                </a:cubicBezTo>
                <a:cubicBezTo>
                  <a:pt x="4780566" y="122854"/>
                  <a:pt x="4793838" y="102379"/>
                  <a:pt x="4805877" y="79342"/>
                </a:cubicBezTo>
                <a:cubicBezTo>
                  <a:pt x="4817916" y="56304"/>
                  <a:pt x="4822361" y="39365"/>
                  <a:pt x="4819213" y="28524"/>
                </a:cubicBezTo>
                <a:cubicBezTo>
                  <a:pt x="4816852" y="20393"/>
                  <a:pt x="4818505" y="16241"/>
                  <a:pt x="4824170" y="16067"/>
                </a:cubicBezTo>
                <a:close/>
                <a:moveTo>
                  <a:pt x="5428343" y="12910"/>
                </a:moveTo>
                <a:cubicBezTo>
                  <a:pt x="5430168" y="12281"/>
                  <a:pt x="5433131" y="12319"/>
                  <a:pt x="5437233" y="13025"/>
                </a:cubicBezTo>
                <a:cubicBezTo>
                  <a:pt x="5445435" y="14438"/>
                  <a:pt x="5452211" y="16621"/>
                  <a:pt x="5457560" y="19575"/>
                </a:cubicBezTo>
                <a:cubicBezTo>
                  <a:pt x="5462909" y="22529"/>
                  <a:pt x="5464353" y="25813"/>
                  <a:pt x="5461894" y="29427"/>
                </a:cubicBezTo>
                <a:cubicBezTo>
                  <a:pt x="5459435" y="33041"/>
                  <a:pt x="5456621" y="36776"/>
                  <a:pt x="5453451" y="40634"/>
                </a:cubicBezTo>
                <a:cubicBezTo>
                  <a:pt x="5456377" y="40634"/>
                  <a:pt x="5463385" y="38605"/>
                  <a:pt x="5474477" y="34547"/>
                </a:cubicBezTo>
                <a:cubicBezTo>
                  <a:pt x="5485570" y="30488"/>
                  <a:pt x="5493837" y="31772"/>
                  <a:pt x="5499279" y="38397"/>
                </a:cubicBezTo>
                <a:cubicBezTo>
                  <a:pt x="5504721" y="45022"/>
                  <a:pt x="5503087" y="49761"/>
                  <a:pt x="5494375" y="52615"/>
                </a:cubicBezTo>
                <a:cubicBezTo>
                  <a:pt x="5485663" y="55469"/>
                  <a:pt x="5476579" y="57355"/>
                  <a:pt x="5467121" y="58272"/>
                </a:cubicBezTo>
                <a:cubicBezTo>
                  <a:pt x="5457663" y="59190"/>
                  <a:pt x="5450511" y="58753"/>
                  <a:pt x="5445665" y="56960"/>
                </a:cubicBezTo>
                <a:cubicBezTo>
                  <a:pt x="5435683" y="72390"/>
                  <a:pt x="5422085" y="85021"/>
                  <a:pt x="5404871" y="94851"/>
                </a:cubicBezTo>
                <a:cubicBezTo>
                  <a:pt x="5387655" y="104681"/>
                  <a:pt x="5382945" y="104670"/>
                  <a:pt x="5390738" y="94818"/>
                </a:cubicBezTo>
                <a:cubicBezTo>
                  <a:pt x="5398532" y="84967"/>
                  <a:pt x="5404871" y="76488"/>
                  <a:pt x="5409753" y="69383"/>
                </a:cubicBezTo>
                <a:cubicBezTo>
                  <a:pt x="5414636" y="62277"/>
                  <a:pt x="5418837" y="54989"/>
                  <a:pt x="5422358" y="47517"/>
                </a:cubicBezTo>
                <a:cubicBezTo>
                  <a:pt x="5425879" y="40046"/>
                  <a:pt x="5427639" y="34167"/>
                  <a:pt x="5427639" y="29879"/>
                </a:cubicBezTo>
                <a:cubicBezTo>
                  <a:pt x="5427639" y="25089"/>
                  <a:pt x="5427187" y="20730"/>
                  <a:pt x="5426283" y="16801"/>
                </a:cubicBezTo>
                <a:cubicBezTo>
                  <a:pt x="5425832" y="14836"/>
                  <a:pt x="5426519" y="13539"/>
                  <a:pt x="5428343" y="12910"/>
                </a:cubicBezTo>
                <a:close/>
                <a:moveTo>
                  <a:pt x="2922930" y="12832"/>
                </a:moveTo>
                <a:cubicBezTo>
                  <a:pt x="2926773" y="11548"/>
                  <a:pt x="2933774" y="13477"/>
                  <a:pt x="2943935" y="18618"/>
                </a:cubicBezTo>
                <a:cubicBezTo>
                  <a:pt x="2954095" y="23759"/>
                  <a:pt x="2957597" y="29363"/>
                  <a:pt x="2954442" y="35428"/>
                </a:cubicBezTo>
                <a:cubicBezTo>
                  <a:pt x="2951288" y="41494"/>
                  <a:pt x="2949710" y="63464"/>
                  <a:pt x="2949710" y="101336"/>
                </a:cubicBezTo>
                <a:lnTo>
                  <a:pt x="2971737" y="97400"/>
                </a:lnTo>
                <a:cubicBezTo>
                  <a:pt x="2982291" y="94632"/>
                  <a:pt x="2989809" y="95833"/>
                  <a:pt x="2994291" y="101003"/>
                </a:cubicBezTo>
                <a:cubicBezTo>
                  <a:pt x="2998772" y="106172"/>
                  <a:pt x="2996409" y="110464"/>
                  <a:pt x="2987203" y="113877"/>
                </a:cubicBezTo>
                <a:cubicBezTo>
                  <a:pt x="2977996" y="117290"/>
                  <a:pt x="2965054" y="120193"/>
                  <a:pt x="2948376" y="122588"/>
                </a:cubicBezTo>
                <a:lnTo>
                  <a:pt x="2948376" y="127493"/>
                </a:lnTo>
                <a:cubicBezTo>
                  <a:pt x="2962157" y="129113"/>
                  <a:pt x="2973024" y="132705"/>
                  <a:pt x="2980976" y="138269"/>
                </a:cubicBezTo>
                <a:cubicBezTo>
                  <a:pt x="2988927" y="143833"/>
                  <a:pt x="2991390" y="151018"/>
                  <a:pt x="2988364" y="159823"/>
                </a:cubicBezTo>
                <a:cubicBezTo>
                  <a:pt x="2985338" y="168628"/>
                  <a:pt x="2978814" y="168169"/>
                  <a:pt x="2968790" y="158446"/>
                </a:cubicBezTo>
                <a:cubicBezTo>
                  <a:pt x="2958766" y="148723"/>
                  <a:pt x="2951961" y="141890"/>
                  <a:pt x="2948376" y="137947"/>
                </a:cubicBezTo>
                <a:cubicBezTo>
                  <a:pt x="2948376" y="146264"/>
                  <a:pt x="2947068" y="154868"/>
                  <a:pt x="2944451" y="163759"/>
                </a:cubicBezTo>
                <a:cubicBezTo>
                  <a:pt x="2941834" y="172650"/>
                  <a:pt x="2937532" y="173145"/>
                  <a:pt x="2931545" y="165243"/>
                </a:cubicBezTo>
                <a:cubicBezTo>
                  <a:pt x="2925558" y="157342"/>
                  <a:pt x="2923238" y="150566"/>
                  <a:pt x="2924586" y="144916"/>
                </a:cubicBezTo>
                <a:cubicBezTo>
                  <a:pt x="2925934" y="139266"/>
                  <a:pt x="2926572" y="134240"/>
                  <a:pt x="2926501" y="129837"/>
                </a:cubicBezTo>
                <a:cubicBezTo>
                  <a:pt x="2908604" y="157198"/>
                  <a:pt x="2889524" y="175289"/>
                  <a:pt x="2869262" y="184108"/>
                </a:cubicBezTo>
                <a:cubicBezTo>
                  <a:pt x="2848999" y="192927"/>
                  <a:pt x="2844170" y="192339"/>
                  <a:pt x="2854775" y="182344"/>
                </a:cubicBezTo>
                <a:cubicBezTo>
                  <a:pt x="2865379" y="172349"/>
                  <a:pt x="2876234" y="161576"/>
                  <a:pt x="2887341" y="150025"/>
                </a:cubicBezTo>
                <a:cubicBezTo>
                  <a:pt x="2898448" y="138474"/>
                  <a:pt x="2906138" y="129945"/>
                  <a:pt x="2910411" y="124438"/>
                </a:cubicBezTo>
                <a:cubicBezTo>
                  <a:pt x="2901462" y="128826"/>
                  <a:pt x="2894120" y="131501"/>
                  <a:pt x="2888384" y="132462"/>
                </a:cubicBezTo>
                <a:cubicBezTo>
                  <a:pt x="2882648" y="133422"/>
                  <a:pt x="2875661" y="130049"/>
                  <a:pt x="2867423" y="122341"/>
                </a:cubicBezTo>
                <a:cubicBezTo>
                  <a:pt x="2859184" y="114633"/>
                  <a:pt x="2860625" y="111238"/>
                  <a:pt x="2871746" y="112156"/>
                </a:cubicBezTo>
                <a:cubicBezTo>
                  <a:pt x="2882867" y="113074"/>
                  <a:pt x="2901154" y="111073"/>
                  <a:pt x="2926608" y="106154"/>
                </a:cubicBezTo>
                <a:lnTo>
                  <a:pt x="2926608" y="59585"/>
                </a:lnTo>
                <a:cubicBezTo>
                  <a:pt x="2926608" y="41516"/>
                  <a:pt x="2925034" y="29527"/>
                  <a:pt x="2921887" y="23619"/>
                </a:cubicBezTo>
                <a:cubicBezTo>
                  <a:pt x="2918739" y="17711"/>
                  <a:pt x="2919087" y="14115"/>
                  <a:pt x="2922930" y="12832"/>
                </a:cubicBezTo>
                <a:close/>
                <a:moveTo>
                  <a:pt x="1494180" y="12832"/>
                </a:moveTo>
                <a:cubicBezTo>
                  <a:pt x="1498023" y="11548"/>
                  <a:pt x="1505025" y="13477"/>
                  <a:pt x="1515185" y="18618"/>
                </a:cubicBezTo>
                <a:cubicBezTo>
                  <a:pt x="1525345" y="23759"/>
                  <a:pt x="1528847" y="29363"/>
                  <a:pt x="1525692" y="35428"/>
                </a:cubicBezTo>
                <a:cubicBezTo>
                  <a:pt x="1522538" y="41494"/>
                  <a:pt x="1520960" y="63464"/>
                  <a:pt x="1520960" y="101336"/>
                </a:cubicBezTo>
                <a:lnTo>
                  <a:pt x="1542987" y="97400"/>
                </a:lnTo>
                <a:cubicBezTo>
                  <a:pt x="1553541" y="94632"/>
                  <a:pt x="1561059" y="95833"/>
                  <a:pt x="1565540" y="101003"/>
                </a:cubicBezTo>
                <a:cubicBezTo>
                  <a:pt x="1570022" y="106172"/>
                  <a:pt x="1567659" y="110464"/>
                  <a:pt x="1558453" y="113877"/>
                </a:cubicBezTo>
                <a:cubicBezTo>
                  <a:pt x="1549246" y="117290"/>
                  <a:pt x="1536304" y="120193"/>
                  <a:pt x="1519627" y="122588"/>
                </a:cubicBezTo>
                <a:lnTo>
                  <a:pt x="1519627" y="127493"/>
                </a:lnTo>
                <a:cubicBezTo>
                  <a:pt x="1533408" y="129113"/>
                  <a:pt x="1544274" y="132705"/>
                  <a:pt x="1552225" y="138269"/>
                </a:cubicBezTo>
                <a:cubicBezTo>
                  <a:pt x="1560177" y="143833"/>
                  <a:pt x="1562640" y="151018"/>
                  <a:pt x="1559614" y="159823"/>
                </a:cubicBezTo>
                <a:cubicBezTo>
                  <a:pt x="1556588" y="168628"/>
                  <a:pt x="1550064" y="168169"/>
                  <a:pt x="1540040" y="158446"/>
                </a:cubicBezTo>
                <a:cubicBezTo>
                  <a:pt x="1530016" y="148723"/>
                  <a:pt x="1523212" y="141890"/>
                  <a:pt x="1519627" y="137947"/>
                </a:cubicBezTo>
                <a:cubicBezTo>
                  <a:pt x="1519627" y="146264"/>
                  <a:pt x="1518318" y="154868"/>
                  <a:pt x="1515701" y="163759"/>
                </a:cubicBezTo>
                <a:cubicBezTo>
                  <a:pt x="1513084" y="172650"/>
                  <a:pt x="1508782" y="173145"/>
                  <a:pt x="1502795" y="165243"/>
                </a:cubicBezTo>
                <a:cubicBezTo>
                  <a:pt x="1496808" y="157342"/>
                  <a:pt x="1494488" y="150566"/>
                  <a:pt x="1495836" y="144916"/>
                </a:cubicBezTo>
                <a:cubicBezTo>
                  <a:pt x="1497184" y="139266"/>
                  <a:pt x="1497822" y="134240"/>
                  <a:pt x="1497751" y="129837"/>
                </a:cubicBezTo>
                <a:cubicBezTo>
                  <a:pt x="1479854" y="157198"/>
                  <a:pt x="1460774" y="175289"/>
                  <a:pt x="1440512" y="184108"/>
                </a:cubicBezTo>
                <a:cubicBezTo>
                  <a:pt x="1420249" y="192927"/>
                  <a:pt x="1415420" y="192339"/>
                  <a:pt x="1426024" y="182344"/>
                </a:cubicBezTo>
                <a:cubicBezTo>
                  <a:pt x="1436629" y="172349"/>
                  <a:pt x="1447485" y="161576"/>
                  <a:pt x="1458591" y="150025"/>
                </a:cubicBezTo>
                <a:cubicBezTo>
                  <a:pt x="1469697" y="138474"/>
                  <a:pt x="1477387" y="129945"/>
                  <a:pt x="1481661" y="124438"/>
                </a:cubicBezTo>
                <a:cubicBezTo>
                  <a:pt x="1472713" y="128826"/>
                  <a:pt x="1465370" y="131501"/>
                  <a:pt x="1459634" y="132462"/>
                </a:cubicBezTo>
                <a:cubicBezTo>
                  <a:pt x="1453898" y="133422"/>
                  <a:pt x="1446911" y="130049"/>
                  <a:pt x="1438672" y="122341"/>
                </a:cubicBezTo>
                <a:cubicBezTo>
                  <a:pt x="1430434" y="114633"/>
                  <a:pt x="1431875" y="111238"/>
                  <a:pt x="1442996" y="112156"/>
                </a:cubicBezTo>
                <a:cubicBezTo>
                  <a:pt x="1454117" y="113074"/>
                  <a:pt x="1472404" y="111073"/>
                  <a:pt x="1497858" y="106154"/>
                </a:cubicBezTo>
                <a:lnTo>
                  <a:pt x="1497858" y="59585"/>
                </a:lnTo>
                <a:cubicBezTo>
                  <a:pt x="1497858" y="41516"/>
                  <a:pt x="1496284" y="29527"/>
                  <a:pt x="1493137" y="23619"/>
                </a:cubicBezTo>
                <a:cubicBezTo>
                  <a:pt x="1489989" y="17711"/>
                  <a:pt x="1490337" y="14115"/>
                  <a:pt x="1494180" y="12832"/>
                </a:cubicBezTo>
                <a:close/>
                <a:moveTo>
                  <a:pt x="3920540" y="10982"/>
                </a:moveTo>
                <a:cubicBezTo>
                  <a:pt x="3927767" y="11936"/>
                  <a:pt x="3935669" y="14223"/>
                  <a:pt x="3944244" y="17844"/>
                </a:cubicBezTo>
                <a:cubicBezTo>
                  <a:pt x="3952820" y="21465"/>
                  <a:pt x="3956186" y="26122"/>
                  <a:pt x="3954343" y="31815"/>
                </a:cubicBezTo>
                <a:cubicBezTo>
                  <a:pt x="3952500" y="37508"/>
                  <a:pt x="3951149" y="44427"/>
                  <a:pt x="3950289" y="52572"/>
                </a:cubicBezTo>
                <a:cubicBezTo>
                  <a:pt x="3949428" y="60717"/>
                  <a:pt x="3948998" y="69773"/>
                  <a:pt x="3948998" y="79740"/>
                </a:cubicBezTo>
                <a:cubicBezTo>
                  <a:pt x="3953744" y="78922"/>
                  <a:pt x="3959624" y="77592"/>
                  <a:pt x="3966636" y="75750"/>
                </a:cubicBezTo>
                <a:cubicBezTo>
                  <a:pt x="3973649" y="73907"/>
                  <a:pt x="3980561" y="76377"/>
                  <a:pt x="3987372" y="83160"/>
                </a:cubicBezTo>
                <a:cubicBezTo>
                  <a:pt x="3994184" y="89943"/>
                  <a:pt x="3991997" y="94446"/>
                  <a:pt x="3980812" y="96668"/>
                </a:cubicBezTo>
                <a:cubicBezTo>
                  <a:pt x="3969626" y="98891"/>
                  <a:pt x="3959022" y="100770"/>
                  <a:pt x="3948998" y="102304"/>
                </a:cubicBezTo>
                <a:lnTo>
                  <a:pt x="3948998" y="136441"/>
                </a:lnTo>
                <a:cubicBezTo>
                  <a:pt x="3966292" y="134706"/>
                  <a:pt x="3980252" y="132472"/>
                  <a:pt x="3990879" y="129740"/>
                </a:cubicBezTo>
                <a:cubicBezTo>
                  <a:pt x="4001505" y="127009"/>
                  <a:pt x="4011353" y="130070"/>
                  <a:pt x="4020423" y="138925"/>
                </a:cubicBezTo>
                <a:cubicBezTo>
                  <a:pt x="4029493" y="147780"/>
                  <a:pt x="4026076" y="152746"/>
                  <a:pt x="4010173" y="153821"/>
                </a:cubicBezTo>
                <a:cubicBezTo>
                  <a:pt x="3994270" y="154897"/>
                  <a:pt x="3973878" y="156682"/>
                  <a:pt x="3948998" y="159177"/>
                </a:cubicBezTo>
                <a:lnTo>
                  <a:pt x="3948998" y="231000"/>
                </a:lnTo>
                <a:cubicBezTo>
                  <a:pt x="3948998" y="240379"/>
                  <a:pt x="3947055" y="249711"/>
                  <a:pt x="3943169" y="258996"/>
                </a:cubicBezTo>
                <a:cubicBezTo>
                  <a:pt x="3939282" y="268281"/>
                  <a:pt x="3934081" y="266905"/>
                  <a:pt x="3927563" y="254866"/>
                </a:cubicBezTo>
                <a:cubicBezTo>
                  <a:pt x="3921045" y="242827"/>
                  <a:pt x="3918912" y="233528"/>
                  <a:pt x="3921164" y="226967"/>
                </a:cubicBezTo>
                <a:cubicBezTo>
                  <a:pt x="3923415" y="220406"/>
                  <a:pt x="3924541" y="198828"/>
                  <a:pt x="3924541" y="162232"/>
                </a:cubicBezTo>
                <a:lnTo>
                  <a:pt x="3896362" y="167115"/>
                </a:lnTo>
                <a:cubicBezTo>
                  <a:pt x="3896362" y="180695"/>
                  <a:pt x="3892326" y="194608"/>
                  <a:pt x="3884252" y="208855"/>
                </a:cubicBezTo>
                <a:cubicBezTo>
                  <a:pt x="3876178" y="223102"/>
                  <a:pt x="3863552" y="233743"/>
                  <a:pt x="3846372" y="240777"/>
                </a:cubicBezTo>
                <a:cubicBezTo>
                  <a:pt x="3829193" y="247811"/>
                  <a:pt x="3826074" y="245706"/>
                  <a:pt x="3837015" y="234463"/>
                </a:cubicBezTo>
                <a:cubicBezTo>
                  <a:pt x="3847957" y="223221"/>
                  <a:pt x="3856285" y="212326"/>
                  <a:pt x="3862000" y="201778"/>
                </a:cubicBezTo>
                <a:cubicBezTo>
                  <a:pt x="3867714" y="191231"/>
                  <a:pt x="3871016" y="180752"/>
                  <a:pt x="3871905" y="170341"/>
                </a:cubicBezTo>
                <a:cubicBezTo>
                  <a:pt x="3861623" y="172119"/>
                  <a:pt x="3853281" y="173690"/>
                  <a:pt x="3846878" y="175052"/>
                </a:cubicBezTo>
                <a:cubicBezTo>
                  <a:pt x="3840475" y="176414"/>
                  <a:pt x="3833373" y="173019"/>
                  <a:pt x="3825572" y="164867"/>
                </a:cubicBezTo>
                <a:cubicBezTo>
                  <a:pt x="3817771" y="156714"/>
                  <a:pt x="3818520" y="153093"/>
                  <a:pt x="3827820" y="154004"/>
                </a:cubicBezTo>
                <a:cubicBezTo>
                  <a:pt x="3837119" y="154915"/>
                  <a:pt x="3851814" y="153757"/>
                  <a:pt x="3871905" y="150530"/>
                </a:cubicBezTo>
                <a:lnTo>
                  <a:pt x="3871905" y="116350"/>
                </a:lnTo>
                <a:cubicBezTo>
                  <a:pt x="3865939" y="118143"/>
                  <a:pt x="3861014" y="119039"/>
                  <a:pt x="3857127" y="119039"/>
                </a:cubicBezTo>
                <a:cubicBezTo>
                  <a:pt x="3853385" y="119039"/>
                  <a:pt x="3848387" y="115744"/>
                  <a:pt x="3842135" y="109155"/>
                </a:cubicBezTo>
                <a:cubicBezTo>
                  <a:pt x="3835882" y="102566"/>
                  <a:pt x="3836883" y="98959"/>
                  <a:pt x="3845135" y="98335"/>
                </a:cubicBezTo>
                <a:cubicBezTo>
                  <a:pt x="3853388" y="97712"/>
                  <a:pt x="3862311" y="96296"/>
                  <a:pt x="3871905" y="94087"/>
                </a:cubicBezTo>
                <a:cubicBezTo>
                  <a:pt x="3871905" y="72075"/>
                  <a:pt x="3869205" y="56534"/>
                  <a:pt x="3863806" y="47463"/>
                </a:cubicBezTo>
                <a:cubicBezTo>
                  <a:pt x="3858407" y="38393"/>
                  <a:pt x="3860978" y="35038"/>
                  <a:pt x="3871518" y="37397"/>
                </a:cubicBezTo>
                <a:cubicBezTo>
                  <a:pt x="3882058" y="39756"/>
                  <a:pt x="3889959" y="42591"/>
                  <a:pt x="3895222" y="45904"/>
                </a:cubicBezTo>
                <a:cubicBezTo>
                  <a:pt x="3900485" y="49217"/>
                  <a:pt x="3901991" y="53382"/>
                  <a:pt x="3899739" y="58401"/>
                </a:cubicBezTo>
                <a:cubicBezTo>
                  <a:pt x="3897488" y="63421"/>
                  <a:pt x="3896362" y="73681"/>
                  <a:pt x="3896362" y="89183"/>
                </a:cubicBezTo>
                <a:cubicBezTo>
                  <a:pt x="3906285" y="88394"/>
                  <a:pt x="3915678" y="86895"/>
                  <a:pt x="3924541" y="84687"/>
                </a:cubicBezTo>
                <a:cubicBezTo>
                  <a:pt x="3924541" y="74463"/>
                  <a:pt x="3924103" y="63657"/>
                  <a:pt x="3923229" y="52271"/>
                </a:cubicBezTo>
                <a:cubicBezTo>
                  <a:pt x="3922354" y="40885"/>
                  <a:pt x="3919880" y="30918"/>
                  <a:pt x="3915808" y="22372"/>
                </a:cubicBezTo>
                <a:cubicBezTo>
                  <a:pt x="3911735" y="13825"/>
                  <a:pt x="3913312" y="10028"/>
                  <a:pt x="3920540" y="10982"/>
                </a:cubicBezTo>
                <a:close/>
                <a:moveTo>
                  <a:pt x="4459516" y="10907"/>
                </a:moveTo>
                <a:cubicBezTo>
                  <a:pt x="4484496" y="35385"/>
                  <a:pt x="4502683" y="59481"/>
                  <a:pt x="4514077" y="83192"/>
                </a:cubicBezTo>
                <a:cubicBezTo>
                  <a:pt x="4525470" y="106904"/>
                  <a:pt x="4531167" y="133673"/>
                  <a:pt x="4531167" y="163501"/>
                </a:cubicBezTo>
                <a:cubicBezTo>
                  <a:pt x="4531167" y="193773"/>
                  <a:pt x="4525409" y="220894"/>
                  <a:pt x="4513894" y="244864"/>
                </a:cubicBezTo>
                <a:cubicBezTo>
                  <a:pt x="4502379" y="268833"/>
                  <a:pt x="4484238" y="292133"/>
                  <a:pt x="4459473" y="314761"/>
                </a:cubicBezTo>
                <a:lnTo>
                  <a:pt x="4440587" y="296220"/>
                </a:lnTo>
                <a:cubicBezTo>
                  <a:pt x="4461538" y="276229"/>
                  <a:pt x="4477122" y="255798"/>
                  <a:pt x="4487339" y="234926"/>
                </a:cubicBezTo>
                <a:cubicBezTo>
                  <a:pt x="4497557" y="214054"/>
                  <a:pt x="4502665" y="190245"/>
                  <a:pt x="4502665" y="163501"/>
                </a:cubicBezTo>
                <a:cubicBezTo>
                  <a:pt x="4502665" y="137230"/>
                  <a:pt x="4497611" y="113765"/>
                  <a:pt x="4487501" y="93108"/>
                </a:cubicBezTo>
                <a:cubicBezTo>
                  <a:pt x="4477391" y="72451"/>
                  <a:pt x="4461753" y="51568"/>
                  <a:pt x="4440587" y="30460"/>
                </a:cubicBezTo>
                <a:close/>
                <a:moveTo>
                  <a:pt x="3325040" y="10907"/>
                </a:moveTo>
                <a:lnTo>
                  <a:pt x="3344055" y="30460"/>
                </a:lnTo>
                <a:cubicBezTo>
                  <a:pt x="3322831" y="51583"/>
                  <a:pt x="3307179" y="72451"/>
                  <a:pt x="3297098" y="93065"/>
                </a:cubicBezTo>
                <a:cubicBezTo>
                  <a:pt x="3287016" y="113679"/>
                  <a:pt x="3281976" y="137158"/>
                  <a:pt x="3281976" y="163501"/>
                </a:cubicBezTo>
                <a:cubicBezTo>
                  <a:pt x="3281976" y="190317"/>
                  <a:pt x="3287074" y="214143"/>
                  <a:pt x="3297270" y="234980"/>
                </a:cubicBezTo>
                <a:cubicBezTo>
                  <a:pt x="3307466" y="255816"/>
                  <a:pt x="3323061" y="276222"/>
                  <a:pt x="3344055" y="296198"/>
                </a:cubicBezTo>
                <a:lnTo>
                  <a:pt x="3325104" y="314761"/>
                </a:lnTo>
                <a:cubicBezTo>
                  <a:pt x="3300353" y="292147"/>
                  <a:pt x="3282227" y="268873"/>
                  <a:pt x="3270726" y="244939"/>
                </a:cubicBezTo>
                <a:cubicBezTo>
                  <a:pt x="3259225" y="221005"/>
                  <a:pt x="3253475" y="193859"/>
                  <a:pt x="3253475" y="163501"/>
                </a:cubicBezTo>
                <a:cubicBezTo>
                  <a:pt x="3253475" y="133573"/>
                  <a:pt x="3259157" y="106782"/>
                  <a:pt x="3270522" y="83128"/>
                </a:cubicBezTo>
                <a:cubicBezTo>
                  <a:pt x="3281886" y="59473"/>
                  <a:pt x="3300059" y="35400"/>
                  <a:pt x="3325040" y="10907"/>
                </a:cubicBezTo>
                <a:close/>
                <a:moveTo>
                  <a:pt x="885076" y="10896"/>
                </a:moveTo>
                <a:cubicBezTo>
                  <a:pt x="889809" y="9096"/>
                  <a:pt x="897258" y="11319"/>
                  <a:pt x="907426" y="17564"/>
                </a:cubicBezTo>
                <a:cubicBezTo>
                  <a:pt x="917593" y="23809"/>
                  <a:pt x="920070" y="30090"/>
                  <a:pt x="914857" y="36407"/>
                </a:cubicBezTo>
                <a:cubicBezTo>
                  <a:pt x="909645" y="42724"/>
                  <a:pt x="901453" y="55820"/>
                  <a:pt x="890282" y="75696"/>
                </a:cubicBezTo>
                <a:cubicBezTo>
                  <a:pt x="907978" y="71379"/>
                  <a:pt x="922813" y="66249"/>
                  <a:pt x="934787" y="60305"/>
                </a:cubicBezTo>
                <a:cubicBezTo>
                  <a:pt x="946761" y="54361"/>
                  <a:pt x="956283" y="54282"/>
                  <a:pt x="963352" y="60069"/>
                </a:cubicBezTo>
                <a:cubicBezTo>
                  <a:pt x="970422" y="65855"/>
                  <a:pt x="970358" y="70799"/>
                  <a:pt x="963159" y="74900"/>
                </a:cubicBezTo>
                <a:cubicBezTo>
                  <a:pt x="955960" y="79001"/>
                  <a:pt x="947187" y="81941"/>
                  <a:pt x="936841" y="83719"/>
                </a:cubicBezTo>
                <a:cubicBezTo>
                  <a:pt x="926494" y="85497"/>
                  <a:pt x="923347" y="87469"/>
                  <a:pt x="927398" y="89634"/>
                </a:cubicBezTo>
                <a:cubicBezTo>
                  <a:pt x="931449" y="91800"/>
                  <a:pt x="931625" y="97030"/>
                  <a:pt x="927925" y="105326"/>
                </a:cubicBezTo>
                <a:cubicBezTo>
                  <a:pt x="924225" y="113622"/>
                  <a:pt x="920224" y="123850"/>
                  <a:pt x="915922" y="136011"/>
                </a:cubicBezTo>
                <a:cubicBezTo>
                  <a:pt x="927524" y="145748"/>
                  <a:pt x="940286" y="153226"/>
                  <a:pt x="954210" y="158446"/>
                </a:cubicBezTo>
                <a:cubicBezTo>
                  <a:pt x="968135" y="163666"/>
                  <a:pt x="981206" y="167290"/>
                  <a:pt x="993424" y="169319"/>
                </a:cubicBezTo>
                <a:cubicBezTo>
                  <a:pt x="1005642" y="171349"/>
                  <a:pt x="1006190" y="174500"/>
                  <a:pt x="995069" y="178773"/>
                </a:cubicBezTo>
                <a:cubicBezTo>
                  <a:pt x="983948" y="183047"/>
                  <a:pt x="972946" y="186309"/>
                  <a:pt x="962062" y="188560"/>
                </a:cubicBezTo>
                <a:cubicBezTo>
                  <a:pt x="951177" y="190812"/>
                  <a:pt x="942125" y="188872"/>
                  <a:pt x="934905" y="182742"/>
                </a:cubicBezTo>
                <a:cubicBezTo>
                  <a:pt x="927685" y="176611"/>
                  <a:pt x="916883" y="166175"/>
                  <a:pt x="902500" y="151434"/>
                </a:cubicBezTo>
                <a:cubicBezTo>
                  <a:pt x="890210" y="165702"/>
                  <a:pt x="875400" y="173994"/>
                  <a:pt x="858071" y="176310"/>
                </a:cubicBezTo>
                <a:cubicBezTo>
                  <a:pt x="840740" y="178626"/>
                  <a:pt x="838976" y="175866"/>
                  <a:pt x="852779" y="168029"/>
                </a:cubicBezTo>
                <a:cubicBezTo>
                  <a:pt x="866581" y="160192"/>
                  <a:pt x="878128" y="149935"/>
                  <a:pt x="887421" y="137258"/>
                </a:cubicBezTo>
                <a:cubicBezTo>
                  <a:pt x="875691" y="125313"/>
                  <a:pt x="867682" y="116996"/>
                  <a:pt x="863394" y="112306"/>
                </a:cubicBezTo>
                <a:cubicBezTo>
                  <a:pt x="859178" y="117555"/>
                  <a:pt x="854704" y="120441"/>
                  <a:pt x="849972" y="120964"/>
                </a:cubicBezTo>
                <a:cubicBezTo>
                  <a:pt x="845239" y="121488"/>
                  <a:pt x="845834" y="116874"/>
                  <a:pt x="851757" y="107122"/>
                </a:cubicBezTo>
                <a:cubicBezTo>
                  <a:pt x="857679" y="97371"/>
                  <a:pt x="864652" y="82131"/>
                  <a:pt x="872676" y="61402"/>
                </a:cubicBezTo>
                <a:cubicBezTo>
                  <a:pt x="880699" y="40673"/>
                  <a:pt x="883589" y="27523"/>
                  <a:pt x="881344" y="21952"/>
                </a:cubicBezTo>
                <a:cubicBezTo>
                  <a:pt x="879100" y="16381"/>
                  <a:pt x="880344" y="12696"/>
                  <a:pt x="885076" y="10896"/>
                </a:cubicBezTo>
                <a:close/>
                <a:moveTo>
                  <a:pt x="1189496" y="10839"/>
                </a:moveTo>
                <a:cubicBezTo>
                  <a:pt x="1191036" y="10492"/>
                  <a:pt x="1193059" y="10554"/>
                  <a:pt x="1195563" y="11025"/>
                </a:cubicBezTo>
                <a:cubicBezTo>
                  <a:pt x="1205580" y="12911"/>
                  <a:pt x="1215277" y="16446"/>
                  <a:pt x="1224656" y="21630"/>
                </a:cubicBezTo>
                <a:cubicBezTo>
                  <a:pt x="1234034" y="26814"/>
                  <a:pt x="1236701" y="32417"/>
                  <a:pt x="1232657" y="38440"/>
                </a:cubicBezTo>
                <a:cubicBezTo>
                  <a:pt x="1228614" y="44463"/>
                  <a:pt x="1226592" y="68576"/>
                  <a:pt x="1226592" y="110779"/>
                </a:cubicBezTo>
                <a:cubicBezTo>
                  <a:pt x="1240200" y="109976"/>
                  <a:pt x="1253935" y="108456"/>
                  <a:pt x="1267795" y="106219"/>
                </a:cubicBezTo>
                <a:cubicBezTo>
                  <a:pt x="1281654" y="103982"/>
                  <a:pt x="1295862" y="101709"/>
                  <a:pt x="1310417" y="99400"/>
                </a:cubicBezTo>
                <a:cubicBezTo>
                  <a:pt x="1324973" y="97091"/>
                  <a:pt x="1337137" y="101813"/>
                  <a:pt x="1346909" y="113565"/>
                </a:cubicBezTo>
                <a:cubicBezTo>
                  <a:pt x="1356682" y="125316"/>
                  <a:pt x="1354094" y="130518"/>
                  <a:pt x="1339144" y="129170"/>
                </a:cubicBezTo>
                <a:cubicBezTo>
                  <a:pt x="1324195" y="127822"/>
                  <a:pt x="1308711" y="127597"/>
                  <a:pt x="1292693" y="128493"/>
                </a:cubicBezTo>
                <a:cubicBezTo>
                  <a:pt x="1276675" y="129389"/>
                  <a:pt x="1254605" y="131085"/>
                  <a:pt x="1226484" y="133580"/>
                </a:cubicBezTo>
                <a:cubicBezTo>
                  <a:pt x="1225609" y="199645"/>
                  <a:pt x="1224236" y="246244"/>
                  <a:pt x="1222365" y="273376"/>
                </a:cubicBezTo>
                <a:cubicBezTo>
                  <a:pt x="1220493" y="300507"/>
                  <a:pt x="1215994" y="314640"/>
                  <a:pt x="1208867" y="315772"/>
                </a:cubicBezTo>
                <a:cubicBezTo>
                  <a:pt x="1201740" y="316905"/>
                  <a:pt x="1197936" y="305534"/>
                  <a:pt x="1197456" y="281657"/>
                </a:cubicBezTo>
                <a:cubicBezTo>
                  <a:pt x="1196975" y="257781"/>
                  <a:pt x="1196735" y="209425"/>
                  <a:pt x="1196735" y="136591"/>
                </a:cubicBezTo>
                <a:cubicBezTo>
                  <a:pt x="1184905" y="138355"/>
                  <a:pt x="1158268" y="142858"/>
                  <a:pt x="1116825" y="150100"/>
                </a:cubicBezTo>
                <a:cubicBezTo>
                  <a:pt x="1104793" y="152796"/>
                  <a:pt x="1095909" y="154144"/>
                  <a:pt x="1090173" y="154144"/>
                </a:cubicBezTo>
                <a:cubicBezTo>
                  <a:pt x="1083749" y="154144"/>
                  <a:pt x="1076281" y="149845"/>
                  <a:pt x="1067770" y="141248"/>
                </a:cubicBezTo>
                <a:cubicBezTo>
                  <a:pt x="1059259" y="132652"/>
                  <a:pt x="1060432" y="128353"/>
                  <a:pt x="1071287" y="128353"/>
                </a:cubicBezTo>
                <a:cubicBezTo>
                  <a:pt x="1080436" y="128353"/>
                  <a:pt x="1090657" y="127919"/>
                  <a:pt x="1101950" y="127052"/>
                </a:cubicBezTo>
                <a:cubicBezTo>
                  <a:pt x="1113243" y="126184"/>
                  <a:pt x="1127719" y="124617"/>
                  <a:pt x="1145379" y="122352"/>
                </a:cubicBezTo>
                <a:cubicBezTo>
                  <a:pt x="1163039" y="120086"/>
                  <a:pt x="1180158" y="117770"/>
                  <a:pt x="1196735" y="115404"/>
                </a:cubicBezTo>
                <a:lnTo>
                  <a:pt x="1196735" y="67672"/>
                </a:lnTo>
                <a:cubicBezTo>
                  <a:pt x="1196735" y="50450"/>
                  <a:pt x="1194036" y="36232"/>
                  <a:pt x="1188637" y="25017"/>
                </a:cubicBezTo>
                <a:cubicBezTo>
                  <a:pt x="1184587" y="16607"/>
                  <a:pt x="1184874" y="11881"/>
                  <a:pt x="1189496" y="10839"/>
                </a:cubicBezTo>
                <a:close/>
                <a:moveTo>
                  <a:pt x="6221125" y="10682"/>
                </a:moveTo>
                <a:cubicBezTo>
                  <a:pt x="6222770" y="10450"/>
                  <a:pt x="6224857" y="10572"/>
                  <a:pt x="6227388" y="11047"/>
                </a:cubicBezTo>
                <a:cubicBezTo>
                  <a:pt x="6237513" y="12947"/>
                  <a:pt x="6246537" y="16729"/>
                  <a:pt x="6254459" y="22393"/>
                </a:cubicBezTo>
                <a:cubicBezTo>
                  <a:pt x="6262382" y="28058"/>
                  <a:pt x="6264304" y="34314"/>
                  <a:pt x="6260224" y="41161"/>
                </a:cubicBezTo>
                <a:cubicBezTo>
                  <a:pt x="6256144" y="48008"/>
                  <a:pt x="6253689" y="65371"/>
                  <a:pt x="6252857" y="93248"/>
                </a:cubicBezTo>
                <a:cubicBezTo>
                  <a:pt x="6261690" y="91599"/>
                  <a:pt x="6270581" y="89387"/>
                  <a:pt x="6279529" y="86612"/>
                </a:cubicBezTo>
                <a:cubicBezTo>
                  <a:pt x="6288477" y="83837"/>
                  <a:pt x="6296393" y="85680"/>
                  <a:pt x="6303277" y="92140"/>
                </a:cubicBezTo>
                <a:cubicBezTo>
                  <a:pt x="6310160" y="98601"/>
                  <a:pt x="6307199" y="104244"/>
                  <a:pt x="6294393" y="109069"/>
                </a:cubicBezTo>
                <a:cubicBezTo>
                  <a:pt x="6281587" y="113895"/>
                  <a:pt x="6267685" y="117490"/>
                  <a:pt x="6252685" y="119856"/>
                </a:cubicBezTo>
                <a:lnTo>
                  <a:pt x="6251501" y="159371"/>
                </a:lnTo>
                <a:cubicBezTo>
                  <a:pt x="6285173" y="154925"/>
                  <a:pt x="6307801" y="151566"/>
                  <a:pt x="6319388" y="149293"/>
                </a:cubicBezTo>
                <a:cubicBezTo>
                  <a:pt x="6330975" y="147020"/>
                  <a:pt x="6341067" y="147361"/>
                  <a:pt x="6349664" y="150315"/>
                </a:cubicBezTo>
                <a:cubicBezTo>
                  <a:pt x="6358261" y="153269"/>
                  <a:pt x="6364298" y="158471"/>
                  <a:pt x="6367775" y="165921"/>
                </a:cubicBezTo>
                <a:cubicBezTo>
                  <a:pt x="6371253" y="173371"/>
                  <a:pt x="6366689" y="176870"/>
                  <a:pt x="6354084" y="176418"/>
                </a:cubicBezTo>
                <a:cubicBezTo>
                  <a:pt x="6341479" y="175966"/>
                  <a:pt x="6326006" y="176414"/>
                  <a:pt x="6307665" y="177762"/>
                </a:cubicBezTo>
                <a:cubicBezTo>
                  <a:pt x="6289324" y="179110"/>
                  <a:pt x="6264751" y="181304"/>
                  <a:pt x="6233949" y="184344"/>
                </a:cubicBezTo>
                <a:cubicBezTo>
                  <a:pt x="6243858" y="192633"/>
                  <a:pt x="6246765" y="198520"/>
                  <a:pt x="6242671" y="202004"/>
                </a:cubicBezTo>
                <a:cubicBezTo>
                  <a:pt x="6238577" y="205489"/>
                  <a:pt x="6233282" y="210913"/>
                  <a:pt x="6226786" y="218277"/>
                </a:cubicBezTo>
                <a:cubicBezTo>
                  <a:pt x="6220289" y="225641"/>
                  <a:pt x="6215139" y="230939"/>
                  <a:pt x="6211331" y="234173"/>
                </a:cubicBezTo>
                <a:cubicBezTo>
                  <a:pt x="6207523" y="237407"/>
                  <a:pt x="6207706" y="238816"/>
                  <a:pt x="6211879" y="238400"/>
                </a:cubicBezTo>
                <a:cubicBezTo>
                  <a:pt x="6216052" y="237984"/>
                  <a:pt x="6238653" y="235704"/>
                  <a:pt x="6279679" y="231560"/>
                </a:cubicBezTo>
                <a:cubicBezTo>
                  <a:pt x="6274288" y="223658"/>
                  <a:pt x="6269567" y="215276"/>
                  <a:pt x="6265515" y="206414"/>
                </a:cubicBezTo>
                <a:cubicBezTo>
                  <a:pt x="6261465" y="197552"/>
                  <a:pt x="6263709" y="194580"/>
                  <a:pt x="6272248" y="197498"/>
                </a:cubicBezTo>
                <a:cubicBezTo>
                  <a:pt x="6280788" y="200416"/>
                  <a:pt x="6289259" y="205611"/>
                  <a:pt x="6297663" y="213082"/>
                </a:cubicBezTo>
                <a:cubicBezTo>
                  <a:pt x="6306066" y="220553"/>
                  <a:pt x="6313523" y="229430"/>
                  <a:pt x="6320033" y="239712"/>
                </a:cubicBezTo>
                <a:cubicBezTo>
                  <a:pt x="6326543" y="249994"/>
                  <a:pt x="6328099" y="261025"/>
                  <a:pt x="6324701" y="272806"/>
                </a:cubicBezTo>
                <a:cubicBezTo>
                  <a:pt x="6321302" y="284586"/>
                  <a:pt x="6316007" y="287293"/>
                  <a:pt x="6308815" y="280926"/>
                </a:cubicBezTo>
                <a:cubicBezTo>
                  <a:pt x="6301625" y="274559"/>
                  <a:pt x="6293898" y="263345"/>
                  <a:pt x="6285638" y="247284"/>
                </a:cubicBezTo>
                <a:cubicBezTo>
                  <a:pt x="6241743" y="255357"/>
                  <a:pt x="6212783" y="261807"/>
                  <a:pt x="6198758" y="266632"/>
                </a:cubicBezTo>
                <a:cubicBezTo>
                  <a:pt x="6184733" y="271458"/>
                  <a:pt x="6173117" y="276412"/>
                  <a:pt x="6163911" y="281496"/>
                </a:cubicBezTo>
                <a:cubicBezTo>
                  <a:pt x="6154705" y="286579"/>
                  <a:pt x="6150101" y="282345"/>
                  <a:pt x="6150101" y="268794"/>
                </a:cubicBezTo>
                <a:cubicBezTo>
                  <a:pt x="6150101" y="255988"/>
                  <a:pt x="6153769" y="248363"/>
                  <a:pt x="6161105" y="245918"/>
                </a:cubicBezTo>
                <a:cubicBezTo>
                  <a:pt x="6168439" y="243473"/>
                  <a:pt x="6174413" y="240572"/>
                  <a:pt x="6179023" y="237217"/>
                </a:cubicBezTo>
                <a:cubicBezTo>
                  <a:pt x="6183633" y="233861"/>
                  <a:pt x="6190097" y="227146"/>
                  <a:pt x="6198413" y="217072"/>
                </a:cubicBezTo>
                <a:cubicBezTo>
                  <a:pt x="6206731" y="206998"/>
                  <a:pt x="6211779" y="196820"/>
                  <a:pt x="6213557" y="186538"/>
                </a:cubicBezTo>
                <a:cubicBezTo>
                  <a:pt x="6197238" y="190052"/>
                  <a:pt x="6184711" y="192956"/>
                  <a:pt x="6175979" y="195250"/>
                </a:cubicBezTo>
                <a:cubicBezTo>
                  <a:pt x="6167245" y="197545"/>
                  <a:pt x="6158275" y="194619"/>
                  <a:pt x="6149069" y="186474"/>
                </a:cubicBezTo>
                <a:cubicBezTo>
                  <a:pt x="6139863" y="178329"/>
                  <a:pt x="6142035" y="174256"/>
                  <a:pt x="6155587" y="174256"/>
                </a:cubicBezTo>
                <a:cubicBezTo>
                  <a:pt x="6166959" y="174256"/>
                  <a:pt x="6190326" y="170463"/>
                  <a:pt x="6225689" y="162877"/>
                </a:cubicBezTo>
                <a:lnTo>
                  <a:pt x="6225689" y="124438"/>
                </a:lnTo>
                <a:cubicBezTo>
                  <a:pt x="6213672" y="126245"/>
                  <a:pt x="6202795" y="124582"/>
                  <a:pt x="6193057" y="119448"/>
                </a:cubicBezTo>
                <a:cubicBezTo>
                  <a:pt x="6183321" y="114314"/>
                  <a:pt x="6183457" y="110489"/>
                  <a:pt x="6193467" y="107972"/>
                </a:cubicBezTo>
                <a:cubicBezTo>
                  <a:pt x="6203476" y="105455"/>
                  <a:pt x="6214217" y="102670"/>
                  <a:pt x="6225689" y="99615"/>
                </a:cubicBezTo>
                <a:cubicBezTo>
                  <a:pt x="6225689" y="84744"/>
                  <a:pt x="6225473" y="70497"/>
                  <a:pt x="6225043" y="56874"/>
                </a:cubicBezTo>
                <a:cubicBezTo>
                  <a:pt x="6224613" y="43251"/>
                  <a:pt x="6222366" y="31732"/>
                  <a:pt x="6218301" y="22318"/>
                </a:cubicBezTo>
                <a:cubicBezTo>
                  <a:pt x="6215251" y="15257"/>
                  <a:pt x="6216193" y="11379"/>
                  <a:pt x="6221125" y="10682"/>
                </a:cubicBezTo>
                <a:close/>
                <a:moveTo>
                  <a:pt x="425605" y="7605"/>
                </a:moveTo>
                <a:cubicBezTo>
                  <a:pt x="432768" y="9003"/>
                  <a:pt x="440218" y="11043"/>
                  <a:pt x="447954" y="13725"/>
                </a:cubicBezTo>
                <a:cubicBezTo>
                  <a:pt x="455691" y="16406"/>
                  <a:pt x="457971" y="21734"/>
                  <a:pt x="454795" y="29707"/>
                </a:cubicBezTo>
                <a:cubicBezTo>
                  <a:pt x="451618" y="37680"/>
                  <a:pt x="449607" y="53461"/>
                  <a:pt x="448761" y="77051"/>
                </a:cubicBezTo>
                <a:cubicBezTo>
                  <a:pt x="452432" y="77151"/>
                  <a:pt x="457437" y="76277"/>
                  <a:pt x="463775" y="74427"/>
                </a:cubicBezTo>
                <a:cubicBezTo>
                  <a:pt x="470114" y="72577"/>
                  <a:pt x="476847" y="73534"/>
                  <a:pt x="483974" y="77298"/>
                </a:cubicBezTo>
                <a:cubicBezTo>
                  <a:pt x="491101" y="81063"/>
                  <a:pt x="491731" y="84658"/>
                  <a:pt x="485866" y="88086"/>
                </a:cubicBezTo>
                <a:cubicBezTo>
                  <a:pt x="480001" y="91513"/>
                  <a:pt x="467633" y="95277"/>
                  <a:pt x="448761" y="99379"/>
                </a:cubicBezTo>
                <a:lnTo>
                  <a:pt x="448761" y="118071"/>
                </a:lnTo>
                <a:cubicBezTo>
                  <a:pt x="460448" y="119649"/>
                  <a:pt x="469895" y="122000"/>
                  <a:pt x="477101" y="125126"/>
                </a:cubicBezTo>
                <a:cubicBezTo>
                  <a:pt x="484307" y="128253"/>
                  <a:pt x="487010" y="134319"/>
                  <a:pt x="485210" y="143324"/>
                </a:cubicBezTo>
                <a:cubicBezTo>
                  <a:pt x="483411" y="152330"/>
                  <a:pt x="478772" y="154499"/>
                  <a:pt x="471294" y="149831"/>
                </a:cubicBezTo>
                <a:cubicBezTo>
                  <a:pt x="463815" y="145163"/>
                  <a:pt x="456304" y="138950"/>
                  <a:pt x="448761" y="131192"/>
                </a:cubicBezTo>
                <a:cubicBezTo>
                  <a:pt x="449621" y="167631"/>
                  <a:pt x="448241" y="190912"/>
                  <a:pt x="444620" y="201036"/>
                </a:cubicBezTo>
                <a:cubicBezTo>
                  <a:pt x="441000" y="211161"/>
                  <a:pt x="435808" y="211605"/>
                  <a:pt x="429047" y="202370"/>
                </a:cubicBezTo>
                <a:cubicBezTo>
                  <a:pt x="422285" y="193135"/>
                  <a:pt x="419582" y="186331"/>
                  <a:pt x="420937" y="181957"/>
                </a:cubicBezTo>
                <a:cubicBezTo>
                  <a:pt x="422293" y="177583"/>
                  <a:pt x="423422" y="170847"/>
                  <a:pt x="424326" y="161748"/>
                </a:cubicBezTo>
                <a:cubicBezTo>
                  <a:pt x="425229" y="152649"/>
                  <a:pt x="426125" y="140664"/>
                  <a:pt x="427015" y="125793"/>
                </a:cubicBezTo>
                <a:cubicBezTo>
                  <a:pt x="424820" y="137237"/>
                  <a:pt x="419557" y="148049"/>
                  <a:pt x="411226" y="158231"/>
                </a:cubicBezTo>
                <a:cubicBezTo>
                  <a:pt x="402894" y="168412"/>
                  <a:pt x="390845" y="177924"/>
                  <a:pt x="375078" y="186764"/>
                </a:cubicBezTo>
                <a:cubicBezTo>
                  <a:pt x="359311" y="195605"/>
                  <a:pt x="357805" y="192608"/>
                  <a:pt x="370560" y="177773"/>
                </a:cubicBezTo>
                <a:cubicBezTo>
                  <a:pt x="383316" y="162938"/>
                  <a:pt x="393899" y="148659"/>
                  <a:pt x="402310" y="134935"/>
                </a:cubicBezTo>
                <a:cubicBezTo>
                  <a:pt x="410720" y="121212"/>
                  <a:pt x="416252" y="111417"/>
                  <a:pt x="418905" y="105552"/>
                </a:cubicBezTo>
                <a:cubicBezTo>
                  <a:pt x="412208" y="107330"/>
                  <a:pt x="405988" y="108675"/>
                  <a:pt x="400245" y="109585"/>
                </a:cubicBezTo>
                <a:cubicBezTo>
                  <a:pt x="394501" y="110496"/>
                  <a:pt x="386729" y="108847"/>
                  <a:pt x="376927" y="104638"/>
                </a:cubicBezTo>
                <a:cubicBezTo>
                  <a:pt x="367126" y="100429"/>
                  <a:pt x="368334" y="97052"/>
                  <a:pt x="380552" y="94507"/>
                </a:cubicBezTo>
                <a:cubicBezTo>
                  <a:pt x="392770" y="91961"/>
                  <a:pt x="408257" y="87835"/>
                  <a:pt x="427015" y="82127"/>
                </a:cubicBezTo>
                <a:cubicBezTo>
                  <a:pt x="427015" y="66324"/>
                  <a:pt x="426795" y="53648"/>
                  <a:pt x="426359" y="44097"/>
                </a:cubicBezTo>
                <a:cubicBezTo>
                  <a:pt x="425921" y="34547"/>
                  <a:pt x="423895" y="25727"/>
                  <a:pt x="420281" y="17639"/>
                </a:cubicBezTo>
                <a:cubicBezTo>
                  <a:pt x="416668" y="9552"/>
                  <a:pt x="418442" y="6207"/>
                  <a:pt x="425605" y="7605"/>
                </a:cubicBezTo>
                <a:close/>
                <a:moveTo>
                  <a:pt x="778396" y="7282"/>
                </a:moveTo>
                <a:cubicBezTo>
                  <a:pt x="783107" y="6099"/>
                  <a:pt x="789882" y="7350"/>
                  <a:pt x="798723" y="11036"/>
                </a:cubicBezTo>
                <a:cubicBezTo>
                  <a:pt x="807564" y="14721"/>
                  <a:pt x="811063" y="18546"/>
                  <a:pt x="809220" y="22512"/>
                </a:cubicBezTo>
                <a:cubicBezTo>
                  <a:pt x="807377" y="26477"/>
                  <a:pt x="806055" y="34754"/>
                  <a:pt x="805252" y="47345"/>
                </a:cubicBezTo>
                <a:cubicBezTo>
                  <a:pt x="815749" y="44649"/>
                  <a:pt x="824263" y="43800"/>
                  <a:pt x="830795" y="44796"/>
                </a:cubicBezTo>
                <a:cubicBezTo>
                  <a:pt x="837327" y="45793"/>
                  <a:pt x="841450" y="48543"/>
                  <a:pt x="843163" y="53045"/>
                </a:cubicBezTo>
                <a:cubicBezTo>
                  <a:pt x="844877" y="57548"/>
                  <a:pt x="841371" y="60890"/>
                  <a:pt x="832645" y="63069"/>
                </a:cubicBezTo>
                <a:cubicBezTo>
                  <a:pt x="823919" y="65249"/>
                  <a:pt x="814630" y="67472"/>
                  <a:pt x="804778" y="69737"/>
                </a:cubicBezTo>
                <a:cubicBezTo>
                  <a:pt x="804190" y="73867"/>
                  <a:pt x="803897" y="78105"/>
                  <a:pt x="803897" y="82450"/>
                </a:cubicBezTo>
                <a:cubicBezTo>
                  <a:pt x="811783" y="81690"/>
                  <a:pt x="818409" y="79923"/>
                  <a:pt x="823772" y="77148"/>
                </a:cubicBezTo>
                <a:cubicBezTo>
                  <a:pt x="829135" y="74373"/>
                  <a:pt x="834244" y="73964"/>
                  <a:pt x="839098" y="75922"/>
                </a:cubicBezTo>
                <a:cubicBezTo>
                  <a:pt x="843952" y="77879"/>
                  <a:pt x="848971" y="80389"/>
                  <a:pt x="854155" y="83450"/>
                </a:cubicBezTo>
                <a:cubicBezTo>
                  <a:pt x="859339" y="86512"/>
                  <a:pt x="859554" y="90050"/>
                  <a:pt x="854801" y="94066"/>
                </a:cubicBezTo>
                <a:cubicBezTo>
                  <a:pt x="850047" y="98081"/>
                  <a:pt x="845677" y="104455"/>
                  <a:pt x="841690" y="113188"/>
                </a:cubicBezTo>
                <a:cubicBezTo>
                  <a:pt x="848889" y="121979"/>
                  <a:pt x="847017" y="126941"/>
                  <a:pt x="836076" y="128073"/>
                </a:cubicBezTo>
                <a:cubicBezTo>
                  <a:pt x="825134" y="129206"/>
                  <a:pt x="813956" y="130540"/>
                  <a:pt x="802541" y="132074"/>
                </a:cubicBezTo>
                <a:lnTo>
                  <a:pt x="802541" y="136957"/>
                </a:lnTo>
                <a:cubicBezTo>
                  <a:pt x="815462" y="138578"/>
                  <a:pt x="825192" y="141650"/>
                  <a:pt x="831731" y="146174"/>
                </a:cubicBezTo>
                <a:cubicBezTo>
                  <a:pt x="838270" y="150699"/>
                  <a:pt x="841790" y="156306"/>
                  <a:pt x="842292" y="162995"/>
                </a:cubicBezTo>
                <a:cubicBezTo>
                  <a:pt x="842794" y="169685"/>
                  <a:pt x="838897" y="172313"/>
                  <a:pt x="830602" y="170879"/>
                </a:cubicBezTo>
                <a:cubicBezTo>
                  <a:pt x="822306" y="169445"/>
                  <a:pt x="812794" y="162963"/>
                  <a:pt x="802068" y="151434"/>
                </a:cubicBezTo>
                <a:cubicBezTo>
                  <a:pt x="801409" y="167193"/>
                  <a:pt x="799838" y="179684"/>
                  <a:pt x="797357" y="188905"/>
                </a:cubicBezTo>
                <a:lnTo>
                  <a:pt x="795337" y="193736"/>
                </a:lnTo>
                <a:lnTo>
                  <a:pt x="813394" y="190693"/>
                </a:lnTo>
                <a:cubicBezTo>
                  <a:pt x="821338" y="189235"/>
                  <a:pt x="830957" y="187377"/>
                  <a:pt x="842249" y="185119"/>
                </a:cubicBezTo>
                <a:cubicBezTo>
                  <a:pt x="864835" y="180602"/>
                  <a:pt x="879871" y="177658"/>
                  <a:pt x="887357" y="176289"/>
                </a:cubicBezTo>
                <a:cubicBezTo>
                  <a:pt x="894842" y="174919"/>
                  <a:pt x="900800" y="176852"/>
                  <a:pt x="905232" y="182086"/>
                </a:cubicBezTo>
                <a:cubicBezTo>
                  <a:pt x="909663" y="187320"/>
                  <a:pt x="907498" y="191393"/>
                  <a:pt x="898735" y="194304"/>
                </a:cubicBezTo>
                <a:cubicBezTo>
                  <a:pt x="889974" y="197215"/>
                  <a:pt x="875454" y="200097"/>
                  <a:pt x="855177" y="202951"/>
                </a:cubicBezTo>
                <a:cubicBezTo>
                  <a:pt x="860583" y="206120"/>
                  <a:pt x="862594" y="209712"/>
                  <a:pt x="861211" y="213727"/>
                </a:cubicBezTo>
                <a:cubicBezTo>
                  <a:pt x="859827" y="217743"/>
                  <a:pt x="858719" y="223923"/>
                  <a:pt x="857887" y="232269"/>
                </a:cubicBezTo>
                <a:cubicBezTo>
                  <a:pt x="873217" y="226978"/>
                  <a:pt x="884732" y="223629"/>
                  <a:pt x="892433" y="222224"/>
                </a:cubicBezTo>
                <a:cubicBezTo>
                  <a:pt x="900134" y="220819"/>
                  <a:pt x="906199" y="222798"/>
                  <a:pt x="910631" y="228161"/>
                </a:cubicBezTo>
                <a:cubicBezTo>
                  <a:pt x="915062" y="233524"/>
                  <a:pt x="909433" y="238052"/>
                  <a:pt x="893745" y="241745"/>
                </a:cubicBezTo>
                <a:cubicBezTo>
                  <a:pt x="878057" y="245437"/>
                  <a:pt x="865982" y="246832"/>
                  <a:pt x="857522" y="245928"/>
                </a:cubicBezTo>
                <a:cubicBezTo>
                  <a:pt x="856862" y="255364"/>
                  <a:pt x="856532" y="264757"/>
                  <a:pt x="856532" y="274107"/>
                </a:cubicBezTo>
                <a:cubicBezTo>
                  <a:pt x="876795" y="272357"/>
                  <a:pt x="892132" y="270805"/>
                  <a:pt x="902543" y="269450"/>
                </a:cubicBezTo>
                <a:cubicBezTo>
                  <a:pt x="912954" y="268095"/>
                  <a:pt x="924236" y="267657"/>
                  <a:pt x="936389" y="268138"/>
                </a:cubicBezTo>
                <a:cubicBezTo>
                  <a:pt x="948543" y="268618"/>
                  <a:pt x="957394" y="272472"/>
                  <a:pt x="962944" y="279700"/>
                </a:cubicBezTo>
                <a:cubicBezTo>
                  <a:pt x="968493" y="286927"/>
                  <a:pt x="968135" y="291204"/>
                  <a:pt x="961868" y="292531"/>
                </a:cubicBezTo>
                <a:cubicBezTo>
                  <a:pt x="955601" y="293857"/>
                  <a:pt x="943452" y="293846"/>
                  <a:pt x="925419" y="292498"/>
                </a:cubicBezTo>
                <a:cubicBezTo>
                  <a:pt x="907387" y="291150"/>
                  <a:pt x="883675" y="291814"/>
                  <a:pt x="854284" y="294488"/>
                </a:cubicBezTo>
                <a:cubicBezTo>
                  <a:pt x="824894" y="297162"/>
                  <a:pt x="800738" y="299855"/>
                  <a:pt x="781816" y="302565"/>
                </a:cubicBezTo>
                <a:cubicBezTo>
                  <a:pt x="762894" y="305275"/>
                  <a:pt x="750278" y="307538"/>
                  <a:pt x="743969" y="309352"/>
                </a:cubicBezTo>
                <a:cubicBezTo>
                  <a:pt x="737659" y="311166"/>
                  <a:pt x="729844" y="308943"/>
                  <a:pt x="720523" y="302683"/>
                </a:cubicBezTo>
                <a:cubicBezTo>
                  <a:pt x="711201" y="296424"/>
                  <a:pt x="711338" y="292369"/>
                  <a:pt x="720931" y="290519"/>
                </a:cubicBezTo>
                <a:cubicBezTo>
                  <a:pt x="730525" y="288669"/>
                  <a:pt x="750027" y="286060"/>
                  <a:pt x="779439" y="282690"/>
                </a:cubicBezTo>
                <a:cubicBezTo>
                  <a:pt x="779439" y="257035"/>
                  <a:pt x="778088" y="241153"/>
                  <a:pt x="775385" y="235044"/>
                </a:cubicBezTo>
                <a:cubicBezTo>
                  <a:pt x="772681" y="228935"/>
                  <a:pt x="771850" y="224694"/>
                  <a:pt x="772889" y="222321"/>
                </a:cubicBezTo>
                <a:cubicBezTo>
                  <a:pt x="773929" y="219948"/>
                  <a:pt x="780257" y="221041"/>
                  <a:pt x="791872" y="225601"/>
                </a:cubicBezTo>
                <a:cubicBezTo>
                  <a:pt x="803488" y="230161"/>
                  <a:pt x="808381" y="235292"/>
                  <a:pt x="806553" y="240992"/>
                </a:cubicBezTo>
                <a:cubicBezTo>
                  <a:pt x="804725" y="246692"/>
                  <a:pt x="803387" y="259530"/>
                  <a:pt x="802541" y="279506"/>
                </a:cubicBezTo>
                <a:cubicBezTo>
                  <a:pt x="812665" y="279578"/>
                  <a:pt x="822962" y="278868"/>
                  <a:pt x="833430" y="277377"/>
                </a:cubicBezTo>
                <a:lnTo>
                  <a:pt x="833430" y="241798"/>
                </a:lnTo>
                <a:cubicBezTo>
                  <a:pt x="833430" y="228519"/>
                  <a:pt x="833086" y="216846"/>
                  <a:pt x="832398" y="206780"/>
                </a:cubicBezTo>
                <a:cubicBezTo>
                  <a:pt x="812809" y="209476"/>
                  <a:pt x="799311" y="208325"/>
                  <a:pt x="791904" y="203327"/>
                </a:cubicBezTo>
                <a:cubicBezTo>
                  <a:pt x="788201" y="200828"/>
                  <a:pt x="786572" y="198790"/>
                  <a:pt x="787019" y="197213"/>
                </a:cubicBezTo>
                <a:lnTo>
                  <a:pt x="789833" y="195967"/>
                </a:lnTo>
                <a:lnTo>
                  <a:pt x="788357" y="195622"/>
                </a:lnTo>
                <a:cubicBezTo>
                  <a:pt x="786978" y="194809"/>
                  <a:pt x="785471" y="193477"/>
                  <a:pt x="783838" y="191626"/>
                </a:cubicBezTo>
                <a:cubicBezTo>
                  <a:pt x="777306" y="184219"/>
                  <a:pt x="774943" y="178074"/>
                  <a:pt x="776751" y="173191"/>
                </a:cubicBezTo>
                <a:cubicBezTo>
                  <a:pt x="778557" y="168308"/>
                  <a:pt x="779905" y="161959"/>
                  <a:pt x="780794" y="154144"/>
                </a:cubicBezTo>
                <a:cubicBezTo>
                  <a:pt x="771803" y="167925"/>
                  <a:pt x="761091" y="179189"/>
                  <a:pt x="748658" y="187937"/>
                </a:cubicBezTo>
                <a:cubicBezTo>
                  <a:pt x="736225" y="196684"/>
                  <a:pt x="723623" y="202686"/>
                  <a:pt x="710853" y="205941"/>
                </a:cubicBezTo>
                <a:cubicBezTo>
                  <a:pt x="698084" y="209196"/>
                  <a:pt x="697291" y="206457"/>
                  <a:pt x="708477" y="197724"/>
                </a:cubicBezTo>
                <a:cubicBezTo>
                  <a:pt x="719662" y="188991"/>
                  <a:pt x="731891" y="178877"/>
                  <a:pt x="745162" y="167384"/>
                </a:cubicBezTo>
                <a:cubicBezTo>
                  <a:pt x="758435" y="155890"/>
                  <a:pt x="769408" y="144730"/>
                  <a:pt x="778084" y="133903"/>
                </a:cubicBezTo>
                <a:cubicBezTo>
                  <a:pt x="774398" y="134734"/>
                  <a:pt x="767752" y="135953"/>
                  <a:pt x="758144" y="137559"/>
                </a:cubicBezTo>
                <a:cubicBezTo>
                  <a:pt x="751003" y="148616"/>
                  <a:pt x="745170" y="146612"/>
                  <a:pt x="740645" y="131547"/>
                </a:cubicBezTo>
                <a:cubicBezTo>
                  <a:pt x="736121" y="116483"/>
                  <a:pt x="731557" y="105886"/>
                  <a:pt x="726954" y="99755"/>
                </a:cubicBezTo>
                <a:cubicBezTo>
                  <a:pt x="722351" y="93625"/>
                  <a:pt x="724122" y="90559"/>
                  <a:pt x="732267" y="90559"/>
                </a:cubicBezTo>
                <a:cubicBezTo>
                  <a:pt x="738104" y="90559"/>
                  <a:pt x="742535" y="90782"/>
                  <a:pt x="745560" y="91226"/>
                </a:cubicBezTo>
                <a:cubicBezTo>
                  <a:pt x="748586" y="91671"/>
                  <a:pt x="760775" y="90337"/>
                  <a:pt x="782128" y="87225"/>
                </a:cubicBezTo>
                <a:lnTo>
                  <a:pt x="782128" y="73158"/>
                </a:lnTo>
                <a:cubicBezTo>
                  <a:pt x="779790" y="73158"/>
                  <a:pt x="774517" y="73606"/>
                  <a:pt x="766307" y="74502"/>
                </a:cubicBezTo>
                <a:cubicBezTo>
                  <a:pt x="758097" y="75398"/>
                  <a:pt x="751483" y="73308"/>
                  <a:pt x="746464" y="68232"/>
                </a:cubicBezTo>
                <a:cubicBezTo>
                  <a:pt x="741445" y="63155"/>
                  <a:pt x="743022" y="60008"/>
                  <a:pt x="751196" y="58789"/>
                </a:cubicBezTo>
                <a:cubicBezTo>
                  <a:pt x="759370" y="57570"/>
                  <a:pt x="769681" y="55404"/>
                  <a:pt x="782128" y="52293"/>
                </a:cubicBezTo>
                <a:cubicBezTo>
                  <a:pt x="782128" y="37278"/>
                  <a:pt x="780328" y="26319"/>
                  <a:pt x="776729" y="19414"/>
                </a:cubicBezTo>
                <a:cubicBezTo>
                  <a:pt x="773130" y="12509"/>
                  <a:pt x="773686" y="8465"/>
                  <a:pt x="778396" y="7282"/>
                </a:cubicBezTo>
                <a:close/>
                <a:moveTo>
                  <a:pt x="5527313" y="1889"/>
                </a:moveTo>
                <a:cubicBezTo>
                  <a:pt x="5530701" y="1871"/>
                  <a:pt x="5535621" y="2898"/>
                  <a:pt x="5542073" y="4970"/>
                </a:cubicBezTo>
                <a:cubicBezTo>
                  <a:pt x="5554980" y="9114"/>
                  <a:pt x="5559633" y="14427"/>
                  <a:pt x="5556034" y="20909"/>
                </a:cubicBezTo>
                <a:lnTo>
                  <a:pt x="5547925" y="27104"/>
                </a:lnTo>
                <a:cubicBezTo>
                  <a:pt x="5554463" y="27176"/>
                  <a:pt x="5564229" y="25620"/>
                  <a:pt x="5577222" y="22436"/>
                </a:cubicBezTo>
                <a:cubicBezTo>
                  <a:pt x="5590213" y="19253"/>
                  <a:pt x="5599603" y="21321"/>
                  <a:pt x="5605389" y="28642"/>
                </a:cubicBezTo>
                <a:cubicBezTo>
                  <a:pt x="5611176" y="35963"/>
                  <a:pt x="5604827" y="41161"/>
                  <a:pt x="5586342" y="44237"/>
                </a:cubicBezTo>
                <a:cubicBezTo>
                  <a:pt x="5567857" y="47313"/>
                  <a:pt x="5553431" y="47955"/>
                  <a:pt x="5543063" y="46162"/>
                </a:cubicBezTo>
                <a:cubicBezTo>
                  <a:pt x="5535621" y="57993"/>
                  <a:pt x="5525547" y="67923"/>
                  <a:pt x="5512841" y="75954"/>
                </a:cubicBezTo>
                <a:lnTo>
                  <a:pt x="5501627" y="80186"/>
                </a:lnTo>
                <a:lnTo>
                  <a:pt x="5501289" y="80264"/>
                </a:lnTo>
                <a:lnTo>
                  <a:pt x="5504678" y="69329"/>
                </a:lnTo>
                <a:cubicBezTo>
                  <a:pt x="5511941" y="56881"/>
                  <a:pt x="5517115" y="45904"/>
                  <a:pt x="5520197" y="36396"/>
                </a:cubicBezTo>
                <a:cubicBezTo>
                  <a:pt x="5523281" y="26889"/>
                  <a:pt x="5524149" y="20346"/>
                  <a:pt x="5522801" y="16768"/>
                </a:cubicBezTo>
                <a:cubicBezTo>
                  <a:pt x="5521453" y="13190"/>
                  <a:pt x="5521101" y="9293"/>
                  <a:pt x="5521747" y="5077"/>
                </a:cubicBezTo>
                <a:cubicBezTo>
                  <a:pt x="5522069" y="2969"/>
                  <a:pt x="5523925" y="1906"/>
                  <a:pt x="5527313" y="1889"/>
                </a:cubicBezTo>
                <a:close/>
                <a:moveTo>
                  <a:pt x="1930168" y="208"/>
                </a:moveTo>
                <a:cubicBezTo>
                  <a:pt x="1933180" y="-410"/>
                  <a:pt x="1937166" y="352"/>
                  <a:pt x="1942128" y="2496"/>
                </a:cubicBezTo>
                <a:cubicBezTo>
                  <a:pt x="1952051" y="6784"/>
                  <a:pt x="1959960" y="11989"/>
                  <a:pt x="1965854" y="18113"/>
                </a:cubicBezTo>
                <a:cubicBezTo>
                  <a:pt x="1971748" y="24236"/>
                  <a:pt x="1970145" y="28176"/>
                  <a:pt x="1961046" y="29933"/>
                </a:cubicBezTo>
                <a:cubicBezTo>
                  <a:pt x="1951948" y="31689"/>
                  <a:pt x="1935352" y="36863"/>
                  <a:pt x="1911261" y="45452"/>
                </a:cubicBezTo>
                <a:cubicBezTo>
                  <a:pt x="1923866" y="49754"/>
                  <a:pt x="1929243" y="53852"/>
                  <a:pt x="1927394" y="57745"/>
                </a:cubicBezTo>
                <a:cubicBezTo>
                  <a:pt x="1925544" y="61639"/>
                  <a:pt x="1924217" y="66274"/>
                  <a:pt x="1923414" y="71652"/>
                </a:cubicBezTo>
                <a:cubicBezTo>
                  <a:pt x="1964112" y="65428"/>
                  <a:pt x="1988759" y="60947"/>
                  <a:pt x="1997356" y="58208"/>
                </a:cubicBezTo>
                <a:cubicBezTo>
                  <a:pt x="2005953" y="55469"/>
                  <a:pt x="2014381" y="56340"/>
                  <a:pt x="2022641" y="60821"/>
                </a:cubicBezTo>
                <a:cubicBezTo>
                  <a:pt x="2030901" y="65303"/>
                  <a:pt x="2035551" y="70010"/>
                  <a:pt x="2036591" y="74943"/>
                </a:cubicBezTo>
                <a:cubicBezTo>
                  <a:pt x="2037630" y="79876"/>
                  <a:pt x="2028370" y="82830"/>
                  <a:pt x="2008810" y="83805"/>
                </a:cubicBezTo>
                <a:cubicBezTo>
                  <a:pt x="1989250" y="84780"/>
                  <a:pt x="1960720" y="87397"/>
                  <a:pt x="1923221" y="91656"/>
                </a:cubicBezTo>
                <a:cubicBezTo>
                  <a:pt x="1922446" y="111446"/>
                  <a:pt x="1922059" y="133358"/>
                  <a:pt x="1922059" y="157392"/>
                </a:cubicBezTo>
                <a:cubicBezTo>
                  <a:pt x="1955586" y="190919"/>
                  <a:pt x="1982714" y="213638"/>
                  <a:pt x="2003443" y="225547"/>
                </a:cubicBezTo>
                <a:cubicBezTo>
                  <a:pt x="2024172" y="237457"/>
                  <a:pt x="2044811" y="245950"/>
                  <a:pt x="2065361" y="251026"/>
                </a:cubicBezTo>
                <a:cubicBezTo>
                  <a:pt x="2085910" y="256103"/>
                  <a:pt x="2088183" y="260792"/>
                  <a:pt x="2072179" y="265094"/>
                </a:cubicBezTo>
                <a:cubicBezTo>
                  <a:pt x="2056176" y="269396"/>
                  <a:pt x="2040344" y="271777"/>
                  <a:pt x="2024685" y="272236"/>
                </a:cubicBezTo>
                <a:cubicBezTo>
                  <a:pt x="2009025" y="272694"/>
                  <a:pt x="1998302" y="270038"/>
                  <a:pt x="1992516" y="264266"/>
                </a:cubicBezTo>
                <a:cubicBezTo>
                  <a:pt x="1986730" y="258494"/>
                  <a:pt x="1977391" y="247782"/>
                  <a:pt x="1964499" y="232130"/>
                </a:cubicBezTo>
                <a:cubicBezTo>
                  <a:pt x="1951607" y="216477"/>
                  <a:pt x="1937460" y="197229"/>
                  <a:pt x="1922059" y="174385"/>
                </a:cubicBezTo>
                <a:cubicBezTo>
                  <a:pt x="1922059" y="201273"/>
                  <a:pt x="1921819" y="227189"/>
                  <a:pt x="1921338" y="252134"/>
                </a:cubicBezTo>
                <a:cubicBezTo>
                  <a:pt x="1920858" y="277079"/>
                  <a:pt x="1918879" y="297352"/>
                  <a:pt x="1915402" y="312955"/>
                </a:cubicBezTo>
                <a:cubicBezTo>
                  <a:pt x="1911924" y="328557"/>
                  <a:pt x="1906062" y="329213"/>
                  <a:pt x="1897817" y="314923"/>
                </a:cubicBezTo>
                <a:cubicBezTo>
                  <a:pt x="1889571" y="300633"/>
                  <a:pt x="1887248" y="288404"/>
                  <a:pt x="1890848" y="278237"/>
                </a:cubicBezTo>
                <a:cubicBezTo>
                  <a:pt x="1894447" y="268070"/>
                  <a:pt x="1896698" y="237052"/>
                  <a:pt x="1897602" y="185183"/>
                </a:cubicBezTo>
                <a:cubicBezTo>
                  <a:pt x="1891622" y="202291"/>
                  <a:pt x="1879956" y="219066"/>
                  <a:pt x="1862604" y="235507"/>
                </a:cubicBezTo>
                <a:cubicBezTo>
                  <a:pt x="1845253" y="251948"/>
                  <a:pt x="1824926" y="264542"/>
                  <a:pt x="1801623" y="273290"/>
                </a:cubicBezTo>
                <a:cubicBezTo>
                  <a:pt x="1778320" y="282037"/>
                  <a:pt x="1776266" y="279148"/>
                  <a:pt x="1795460" y="264621"/>
                </a:cubicBezTo>
                <a:cubicBezTo>
                  <a:pt x="1814654" y="250094"/>
                  <a:pt x="1832931" y="233711"/>
                  <a:pt x="1850290" y="215470"/>
                </a:cubicBezTo>
                <a:cubicBezTo>
                  <a:pt x="1854630" y="210910"/>
                  <a:pt x="1858870" y="206033"/>
                  <a:pt x="1863011" y="200839"/>
                </a:cubicBezTo>
                <a:lnTo>
                  <a:pt x="1864386" y="198964"/>
                </a:lnTo>
                <a:lnTo>
                  <a:pt x="1862139" y="199435"/>
                </a:lnTo>
                <a:cubicBezTo>
                  <a:pt x="1861216" y="199312"/>
                  <a:pt x="1860339" y="198864"/>
                  <a:pt x="1859507" y="198089"/>
                </a:cubicBezTo>
                <a:cubicBezTo>
                  <a:pt x="1856180" y="194992"/>
                  <a:pt x="1854208" y="189342"/>
                  <a:pt x="1853592" y="181139"/>
                </a:cubicBezTo>
                <a:cubicBezTo>
                  <a:pt x="1842994" y="187980"/>
                  <a:pt x="1834390" y="193737"/>
                  <a:pt x="1827779" y="198412"/>
                </a:cubicBezTo>
                <a:cubicBezTo>
                  <a:pt x="1821168" y="203087"/>
                  <a:pt x="1813382" y="200904"/>
                  <a:pt x="1804419" y="191862"/>
                </a:cubicBezTo>
                <a:cubicBezTo>
                  <a:pt x="1795456" y="182821"/>
                  <a:pt x="1796847" y="178300"/>
                  <a:pt x="1808592" y="178300"/>
                </a:cubicBezTo>
                <a:cubicBezTo>
                  <a:pt x="1817885" y="178300"/>
                  <a:pt x="1833157" y="174213"/>
                  <a:pt x="1854409" y="166039"/>
                </a:cubicBezTo>
                <a:lnTo>
                  <a:pt x="1854409" y="146035"/>
                </a:lnTo>
                <a:cubicBezTo>
                  <a:pt x="1846034" y="150509"/>
                  <a:pt x="1838176" y="153205"/>
                  <a:pt x="1830834" y="154122"/>
                </a:cubicBezTo>
                <a:cubicBezTo>
                  <a:pt x="1823492" y="155040"/>
                  <a:pt x="1816361" y="152803"/>
                  <a:pt x="1809442" y="147411"/>
                </a:cubicBezTo>
                <a:cubicBezTo>
                  <a:pt x="1802523" y="142019"/>
                  <a:pt x="1803878" y="138409"/>
                  <a:pt x="1813507" y="136581"/>
                </a:cubicBezTo>
                <a:cubicBezTo>
                  <a:pt x="1823137" y="134752"/>
                  <a:pt x="1831483" y="132695"/>
                  <a:pt x="1838545" y="130407"/>
                </a:cubicBezTo>
                <a:cubicBezTo>
                  <a:pt x="1845608" y="128120"/>
                  <a:pt x="1850896" y="127880"/>
                  <a:pt x="1854409" y="129687"/>
                </a:cubicBezTo>
                <a:cubicBezTo>
                  <a:pt x="1854409" y="123320"/>
                  <a:pt x="1852835" y="116329"/>
                  <a:pt x="1849688" y="108714"/>
                </a:cubicBezTo>
                <a:cubicBezTo>
                  <a:pt x="1848901" y="106810"/>
                  <a:pt x="1848650" y="105286"/>
                  <a:pt x="1848935" y="104141"/>
                </a:cubicBezTo>
                <a:lnTo>
                  <a:pt x="1849738" y="103392"/>
                </a:lnTo>
                <a:lnTo>
                  <a:pt x="1848047" y="103697"/>
                </a:lnTo>
                <a:cubicBezTo>
                  <a:pt x="1835553" y="106059"/>
                  <a:pt x="1827084" y="107804"/>
                  <a:pt x="1822638" y="108929"/>
                </a:cubicBezTo>
                <a:cubicBezTo>
                  <a:pt x="1813747" y="111181"/>
                  <a:pt x="1804222" y="108542"/>
                  <a:pt x="1794062" y="101013"/>
                </a:cubicBezTo>
                <a:cubicBezTo>
                  <a:pt x="1783902" y="93485"/>
                  <a:pt x="1785232" y="89423"/>
                  <a:pt x="1798052" y="88828"/>
                </a:cubicBezTo>
                <a:cubicBezTo>
                  <a:pt x="1810872" y="88233"/>
                  <a:pt x="1826281" y="86813"/>
                  <a:pt x="1844278" y="84569"/>
                </a:cubicBezTo>
                <a:cubicBezTo>
                  <a:pt x="1862275" y="82325"/>
                  <a:pt x="1880049" y="79611"/>
                  <a:pt x="1897602" y="76427"/>
                </a:cubicBezTo>
                <a:cubicBezTo>
                  <a:pt x="1896756" y="62861"/>
                  <a:pt x="1895429" y="55024"/>
                  <a:pt x="1893622" y="52916"/>
                </a:cubicBezTo>
                <a:cubicBezTo>
                  <a:pt x="1883426" y="55584"/>
                  <a:pt x="1872994" y="57373"/>
                  <a:pt x="1862325" y="58283"/>
                </a:cubicBezTo>
                <a:cubicBezTo>
                  <a:pt x="1851656" y="59194"/>
                  <a:pt x="1852011" y="56344"/>
                  <a:pt x="1863390" y="49733"/>
                </a:cubicBezTo>
                <a:cubicBezTo>
                  <a:pt x="1874769" y="43122"/>
                  <a:pt x="1887194" y="35905"/>
                  <a:pt x="1900667" y="28083"/>
                </a:cubicBezTo>
                <a:cubicBezTo>
                  <a:pt x="1914140" y="20260"/>
                  <a:pt x="1921937" y="12968"/>
                  <a:pt x="1924059" y="6207"/>
                </a:cubicBezTo>
                <a:cubicBezTo>
                  <a:pt x="1925121" y="2826"/>
                  <a:pt x="1927157" y="826"/>
                  <a:pt x="1930168" y="2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任意多边形: 形状 14">
            <a:hlinkClick r:id="rId3" action="ppaction://hlinkfile"/>
          </p:cNvPr>
          <p:cNvSpPr/>
          <p:nvPr/>
        </p:nvSpPr>
        <p:spPr>
          <a:xfrm>
            <a:off x="5142853" y="1340768"/>
            <a:ext cx="2028132" cy="578882"/>
          </a:xfrm>
          <a:custGeom>
            <a:avLst/>
            <a:gdLst>
              <a:gd name="connsiteX0" fmla="*/ 96482 w 2028132"/>
              <a:gd name="connsiteY0" fmla="*/ 0 h 578882"/>
              <a:gd name="connsiteX1" fmla="*/ 1931650 w 2028132"/>
              <a:gd name="connsiteY1" fmla="*/ 0 h 578882"/>
              <a:gd name="connsiteX2" fmla="*/ 2028132 w 2028132"/>
              <a:gd name="connsiteY2" fmla="*/ 96482 h 578882"/>
              <a:gd name="connsiteX3" fmla="*/ 2028132 w 2028132"/>
              <a:gd name="connsiteY3" fmla="*/ 482400 h 578882"/>
              <a:gd name="connsiteX4" fmla="*/ 1931650 w 2028132"/>
              <a:gd name="connsiteY4" fmla="*/ 578882 h 578882"/>
              <a:gd name="connsiteX5" fmla="*/ 96482 w 2028132"/>
              <a:gd name="connsiteY5" fmla="*/ 578882 h 578882"/>
              <a:gd name="connsiteX6" fmla="*/ 0 w 2028132"/>
              <a:gd name="connsiteY6" fmla="*/ 482400 h 578882"/>
              <a:gd name="connsiteX7" fmla="*/ 0 w 2028132"/>
              <a:gd name="connsiteY7" fmla="*/ 96482 h 578882"/>
              <a:gd name="connsiteX8" fmla="*/ 96482 w 2028132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32" h="578882">
                <a:moveTo>
                  <a:pt x="96482" y="0"/>
                </a:moveTo>
                <a:lnTo>
                  <a:pt x="1931650" y="0"/>
                </a:lnTo>
                <a:cubicBezTo>
                  <a:pt x="1984936" y="0"/>
                  <a:pt x="2028132" y="43196"/>
                  <a:pt x="2028132" y="96482"/>
                </a:cubicBezTo>
                <a:lnTo>
                  <a:pt x="2028132" y="482400"/>
                </a:lnTo>
                <a:cubicBezTo>
                  <a:pt x="2028132" y="535686"/>
                  <a:pt x="1984936" y="578882"/>
                  <a:pt x="1931650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口算乘法</a:t>
            </a:r>
          </a:p>
        </p:txBody>
      </p:sp>
      <p:sp>
        <p:nvSpPr>
          <p:cNvPr id="16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62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25">
            <a:hlinkClick r:id="rId3" action="ppaction://hlinkfile"/>
          </p:cNvPr>
          <p:cNvSpPr/>
          <p:nvPr/>
        </p:nvSpPr>
        <p:spPr>
          <a:xfrm>
            <a:off x="4142625" y="1420681"/>
            <a:ext cx="3465545" cy="578882"/>
          </a:xfrm>
          <a:custGeom>
            <a:avLst/>
            <a:gdLst>
              <a:gd name="connsiteX0" fmla="*/ 96482 w 3465545"/>
              <a:gd name="connsiteY0" fmla="*/ 0 h 578882"/>
              <a:gd name="connsiteX1" fmla="*/ 3369063 w 3465545"/>
              <a:gd name="connsiteY1" fmla="*/ 0 h 578882"/>
              <a:gd name="connsiteX2" fmla="*/ 3465545 w 3465545"/>
              <a:gd name="connsiteY2" fmla="*/ 96482 h 578882"/>
              <a:gd name="connsiteX3" fmla="*/ 3465545 w 3465545"/>
              <a:gd name="connsiteY3" fmla="*/ 482400 h 578882"/>
              <a:gd name="connsiteX4" fmla="*/ 3369063 w 3465545"/>
              <a:gd name="connsiteY4" fmla="*/ 578882 h 578882"/>
              <a:gd name="connsiteX5" fmla="*/ 96482 w 3465545"/>
              <a:gd name="connsiteY5" fmla="*/ 578882 h 578882"/>
              <a:gd name="connsiteX6" fmla="*/ 0 w 3465545"/>
              <a:gd name="connsiteY6" fmla="*/ 482400 h 578882"/>
              <a:gd name="connsiteX7" fmla="*/ 0 w 3465545"/>
              <a:gd name="connsiteY7" fmla="*/ 96482 h 578882"/>
              <a:gd name="connsiteX8" fmla="*/ 96482 w 3465545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545" h="578882">
                <a:moveTo>
                  <a:pt x="96482" y="0"/>
                </a:moveTo>
                <a:lnTo>
                  <a:pt x="3369063" y="0"/>
                </a:lnTo>
                <a:cubicBezTo>
                  <a:pt x="3422349" y="0"/>
                  <a:pt x="3465545" y="43196"/>
                  <a:pt x="3465545" y="96482"/>
                </a:cubicBezTo>
                <a:lnTo>
                  <a:pt x="3465545" y="482400"/>
                </a:lnTo>
                <a:cubicBezTo>
                  <a:pt x="3465545" y="535686"/>
                  <a:pt x="3422349" y="578882"/>
                  <a:pt x="3369063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不进位的笔算乘法</a:t>
            </a:r>
          </a:p>
        </p:txBody>
      </p:sp>
      <p:sp>
        <p:nvSpPr>
          <p:cNvPr id="23" name="圆角矩形 22"/>
          <p:cNvSpPr/>
          <p:nvPr/>
        </p:nvSpPr>
        <p:spPr bwMode="auto">
          <a:xfrm>
            <a:off x="2475018" y="2276874"/>
            <a:ext cx="3694684" cy="518951"/>
          </a:xfrm>
          <a:prstGeom prst="roundRect">
            <a:avLst/>
          </a:prstGeom>
          <a:solidFill>
            <a:schemeClr val="l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相同数位对齐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从个位乘起；</a:t>
            </a:r>
          </a:p>
        </p:txBody>
      </p:sp>
      <p:sp>
        <p:nvSpPr>
          <p:cNvPr id="24" name="圆角矩形 23"/>
          <p:cNvSpPr/>
          <p:nvPr/>
        </p:nvSpPr>
        <p:spPr bwMode="auto">
          <a:xfrm>
            <a:off x="2438961" y="3143054"/>
            <a:ext cx="3744417" cy="1092870"/>
          </a:xfrm>
          <a:prstGeom prst="roundRect">
            <a:avLst/>
          </a:prstGeom>
          <a:solidFill>
            <a:schemeClr val="l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用第二个因数的个位和十位分别与第一个因数相乘；</a:t>
            </a:r>
          </a:p>
        </p:txBody>
      </p:sp>
      <p:sp>
        <p:nvSpPr>
          <p:cNvPr id="25" name="圆角矩形 24"/>
          <p:cNvSpPr/>
          <p:nvPr/>
        </p:nvSpPr>
        <p:spPr bwMode="auto">
          <a:xfrm>
            <a:off x="2450153" y="4509120"/>
            <a:ext cx="3744417" cy="644002"/>
          </a:xfrm>
          <a:prstGeom prst="roundRect">
            <a:avLst/>
          </a:prstGeom>
          <a:solidFill>
            <a:schemeClr val="l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再把两次乘得的积相加。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63" y="1772816"/>
            <a:ext cx="3168352" cy="363852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436137" y="2752913"/>
            <a:ext cx="143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23×12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689759" y="2725834"/>
            <a:ext cx="143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276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7486272" y="4803657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1995" y="4713169"/>
            <a:ext cx="19002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2  7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 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7544720" y="3870538"/>
            <a:ext cx="625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×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967168" y="3859423"/>
            <a:ext cx="1071563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7475043" y="4234073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974619" y="3209485"/>
            <a:ext cx="1000125" cy="42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3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8522114" y="3568285"/>
            <a:ext cx="0" cy="360362"/>
          </a:xfrm>
          <a:prstGeom prst="line">
            <a:avLst/>
          </a:prstGeom>
          <a:noFill/>
          <a:ln w="19050" cmpd="sng">
            <a:solidFill>
              <a:srgbClr val="0066FF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 flipH="1" flipV="1">
            <a:off x="8128414" y="3568285"/>
            <a:ext cx="393700" cy="36036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8351341" y="4148348"/>
            <a:ext cx="687388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949820" y="4402689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7948116" y="4135648"/>
            <a:ext cx="333746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 flipV="1">
            <a:off x="8130003" y="3568285"/>
            <a:ext cx="392113" cy="360362"/>
          </a:xfrm>
          <a:prstGeom prst="line">
            <a:avLst/>
          </a:prstGeom>
          <a:noFill/>
          <a:ln w="190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0066FF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H="1" flipV="1">
            <a:off x="8128414" y="3568285"/>
            <a:ext cx="0" cy="360362"/>
          </a:xfrm>
          <a:prstGeom prst="line">
            <a:avLst/>
          </a:prstGeom>
          <a:noFill/>
          <a:ln w="190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0066FF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7562470" y="4402689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5" grpId="0"/>
      <p:bldP spid="54" grpId="0"/>
      <p:bldP spid="31" grpId="0" animBg="1"/>
      <p:bldP spid="33" grpId="0"/>
      <p:bldP spid="34" grpId="0"/>
      <p:bldP spid="35" grpId="0"/>
      <p:bldP spid="36" grpId="0" animBg="1"/>
      <p:bldP spid="39" grpId="0"/>
      <p:bldP spid="42" grpId="0" animBg="1"/>
      <p:bldP spid="42" grpId="1" animBg="1"/>
      <p:bldP spid="43" grpId="0" autoUpdateAnimBg="0"/>
      <p:bldP spid="46" grpId="0"/>
      <p:bldP spid="55" grpId="0" autoUpdateAnimBg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263" y="1487602"/>
            <a:ext cx="3168352" cy="3638524"/>
          </a:xfrm>
          <a:prstGeom prst="rect">
            <a:avLst/>
          </a:prstGeom>
        </p:spPr>
      </p:pic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578840" y="4471725"/>
            <a:ext cx="19002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6  7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 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圆角矩形 37">
            <a:hlinkClick r:id="rId4" action="ppaction://hlinkfile"/>
          </p:cNvPr>
          <p:cNvSpPr/>
          <p:nvPr/>
        </p:nvSpPr>
        <p:spPr>
          <a:xfrm>
            <a:off x="4785796" y="1196752"/>
            <a:ext cx="2750364" cy="578882"/>
          </a:xfrm>
          <a:prstGeom prst="roundRect">
            <a:avLst/>
          </a:pr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进位笔算乘法</a:t>
            </a:r>
          </a:p>
        </p:txBody>
      </p:sp>
      <p:sp>
        <p:nvSpPr>
          <p:cNvPr id="24" name="圆角矩形 23"/>
          <p:cNvSpPr/>
          <p:nvPr/>
        </p:nvSpPr>
        <p:spPr bwMode="auto">
          <a:xfrm>
            <a:off x="2450153" y="1985910"/>
            <a:ext cx="3871905" cy="1373901"/>
          </a:xfrm>
          <a:prstGeom prst="roundRect">
            <a:avLst/>
          </a:prstGeom>
          <a:solidFill>
            <a:schemeClr val="l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两位数乘两位数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进位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的笔算方法与两位数乘两位数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不进位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的笔算方法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相同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；</a:t>
            </a:r>
          </a:p>
        </p:txBody>
      </p:sp>
      <p:sp>
        <p:nvSpPr>
          <p:cNvPr id="25" name="圆角矩形 24"/>
          <p:cNvSpPr/>
          <p:nvPr/>
        </p:nvSpPr>
        <p:spPr bwMode="auto">
          <a:xfrm>
            <a:off x="2450153" y="3503826"/>
            <a:ext cx="3871905" cy="1728192"/>
          </a:xfrm>
          <a:prstGeom prst="roundRect">
            <a:avLst/>
          </a:prstGeom>
          <a:solidFill>
            <a:schemeClr val="l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乘到哪一位如果满几十就要向前一位进几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计算时不要忘记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加上进位的数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然后把两次乘得的积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相加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36137" y="2467699"/>
            <a:ext cx="143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27×25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689759" y="2420890"/>
            <a:ext cx="143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675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7208271" y="4518445"/>
            <a:ext cx="1646427" cy="688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7544720" y="3585324"/>
            <a:ext cx="625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×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967168" y="3574209"/>
            <a:ext cx="1071563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7475043" y="3948859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974619" y="2924271"/>
            <a:ext cx="1000125" cy="42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7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8522114" y="3283071"/>
            <a:ext cx="0" cy="360362"/>
          </a:xfrm>
          <a:prstGeom prst="line">
            <a:avLst/>
          </a:prstGeom>
          <a:noFill/>
          <a:ln w="19050" cmpd="sng">
            <a:solidFill>
              <a:srgbClr val="0066FF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 flipH="1" flipV="1">
            <a:off x="8128414" y="3283071"/>
            <a:ext cx="393700" cy="360362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8351341" y="3863134"/>
            <a:ext cx="687388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949820" y="4117475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7578842" y="3868101"/>
            <a:ext cx="61106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1  3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 flipV="1">
            <a:off x="8130003" y="3283071"/>
            <a:ext cx="392113" cy="360362"/>
          </a:xfrm>
          <a:prstGeom prst="line">
            <a:avLst/>
          </a:prstGeom>
          <a:noFill/>
          <a:ln w="190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0066FF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H="1" flipV="1">
            <a:off x="8128414" y="3283071"/>
            <a:ext cx="0" cy="360362"/>
          </a:xfrm>
          <a:prstGeom prst="line">
            <a:avLst/>
          </a:prstGeom>
          <a:noFill/>
          <a:ln w="1905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>
              <a:ln>
                <a:solidFill>
                  <a:srgbClr val="0066FF"/>
                </a:solidFill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7843234" y="4213178"/>
            <a:ext cx="357188" cy="557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lang="zh-CN" altLang="zh-CN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8156036" y="3716025"/>
            <a:ext cx="292158" cy="2160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zh-CN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7340839" y="4120513"/>
            <a:ext cx="884121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5</a:t>
            </a: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 animBg="1"/>
      <p:bldP spid="24" grpId="0" animBg="1"/>
      <p:bldP spid="25" grpId="0" animBg="1"/>
      <p:bldP spid="5" grpId="0"/>
      <p:bldP spid="54" grpId="0"/>
      <p:bldP spid="31" grpId="0" animBg="1"/>
      <p:bldP spid="34" grpId="0"/>
      <p:bldP spid="35" grpId="0"/>
      <p:bldP spid="36" grpId="0" animBg="1"/>
      <p:bldP spid="39" grpId="0"/>
      <p:bldP spid="42" grpId="0" animBg="1"/>
      <p:bldP spid="42" grpId="1" animBg="1"/>
      <p:bldP spid="43" grpId="0" autoUpdateAnimBg="0"/>
      <p:bldP spid="46" grpId="0"/>
      <p:bldP spid="55" grpId="0" autoUpdateAnimBg="0"/>
      <p:bldP spid="58" grpId="0"/>
      <p:bldP spid="28" grpId="0" autoUpdateAnimBg="0"/>
      <p:bldP spid="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标注 2"/>
          <p:cNvSpPr/>
          <p:nvPr/>
        </p:nvSpPr>
        <p:spPr>
          <a:xfrm>
            <a:off x="5519938" y="1916832"/>
            <a:ext cx="3340441" cy="506414"/>
          </a:xfrm>
          <a:prstGeom prst="wedgeRoundRectCallout">
            <a:avLst>
              <a:gd name="adj1" fmla="val -49741"/>
              <a:gd name="adj2" fmla="val -3182"/>
              <a:gd name="adj3" fmla="val 16667"/>
            </a:avLst>
          </a:prstGeom>
          <a:solidFill>
            <a:schemeClr val="l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了解信息、数量</a:t>
            </a:r>
          </a:p>
        </p:txBody>
      </p:sp>
      <p:sp>
        <p:nvSpPr>
          <p:cNvPr id="15" name="任意多边形: 形状 14"/>
          <p:cNvSpPr/>
          <p:nvPr/>
        </p:nvSpPr>
        <p:spPr>
          <a:xfrm>
            <a:off x="4010412" y="1190065"/>
            <a:ext cx="3829709" cy="578882"/>
          </a:xfrm>
          <a:custGeom>
            <a:avLst/>
            <a:gdLst>
              <a:gd name="connsiteX0" fmla="*/ 96482 w 3829709"/>
              <a:gd name="connsiteY0" fmla="*/ 0 h 578882"/>
              <a:gd name="connsiteX1" fmla="*/ 3733227 w 3829709"/>
              <a:gd name="connsiteY1" fmla="*/ 0 h 578882"/>
              <a:gd name="connsiteX2" fmla="*/ 3829709 w 3829709"/>
              <a:gd name="connsiteY2" fmla="*/ 96482 h 578882"/>
              <a:gd name="connsiteX3" fmla="*/ 3829709 w 3829709"/>
              <a:gd name="connsiteY3" fmla="*/ 482400 h 578882"/>
              <a:gd name="connsiteX4" fmla="*/ 3733227 w 3829709"/>
              <a:gd name="connsiteY4" fmla="*/ 578882 h 578882"/>
              <a:gd name="connsiteX5" fmla="*/ 96482 w 3829709"/>
              <a:gd name="connsiteY5" fmla="*/ 578882 h 578882"/>
              <a:gd name="connsiteX6" fmla="*/ 0 w 3829709"/>
              <a:gd name="connsiteY6" fmla="*/ 482400 h 578882"/>
              <a:gd name="connsiteX7" fmla="*/ 0 w 3829709"/>
              <a:gd name="connsiteY7" fmla="*/ 96482 h 578882"/>
              <a:gd name="connsiteX8" fmla="*/ 96482 w 3829709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9709" h="578882">
                <a:moveTo>
                  <a:pt x="96482" y="0"/>
                </a:moveTo>
                <a:lnTo>
                  <a:pt x="3733227" y="0"/>
                </a:lnTo>
                <a:cubicBezTo>
                  <a:pt x="3786513" y="0"/>
                  <a:pt x="3829709" y="43196"/>
                  <a:pt x="3829709" y="96482"/>
                </a:cubicBezTo>
                <a:lnTo>
                  <a:pt x="3829709" y="482400"/>
                </a:lnTo>
                <a:cubicBezTo>
                  <a:pt x="3829709" y="535686"/>
                  <a:pt x="3786513" y="578882"/>
                  <a:pt x="3733227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列综合算式解决问题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207568" y="2340934"/>
            <a:ext cx="2790088" cy="1108253"/>
            <a:chOff x="4627692" y="1067037"/>
            <a:chExt cx="2790088" cy="1108253"/>
          </a:xfrm>
          <a:noFill/>
        </p:grpSpPr>
        <p:sp>
          <p:nvSpPr>
            <p:cNvPr id="2" name="云形标注 1"/>
            <p:cNvSpPr/>
            <p:nvPr/>
          </p:nvSpPr>
          <p:spPr>
            <a:xfrm>
              <a:off x="4627692" y="1067037"/>
              <a:ext cx="2790088" cy="1108253"/>
            </a:xfrm>
            <a:prstGeom prst="cloudCallout">
              <a:avLst>
                <a:gd name="adj1" fmla="val -24844"/>
                <a:gd name="adj2" fmla="val 103444"/>
              </a:avLst>
            </a:prstGeom>
            <a:grp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73924" y="1361761"/>
              <a:ext cx="205369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如何思考？</a:t>
              </a:r>
            </a:p>
          </p:txBody>
        </p:sp>
      </p:grpSp>
      <p:sp>
        <p:nvSpPr>
          <p:cNvPr id="7" name="下箭头 6"/>
          <p:cNvSpPr/>
          <p:nvPr/>
        </p:nvSpPr>
        <p:spPr>
          <a:xfrm>
            <a:off x="7086186" y="2497781"/>
            <a:ext cx="207942" cy="31791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3" name="圆角矩形标注 52"/>
          <p:cNvSpPr/>
          <p:nvPr/>
        </p:nvSpPr>
        <p:spPr>
          <a:xfrm>
            <a:off x="5245941" y="2844049"/>
            <a:ext cx="4032448" cy="506414"/>
          </a:xfrm>
          <a:prstGeom prst="wedgeRoundRectCallout">
            <a:avLst>
              <a:gd name="adj1" fmla="val -49741"/>
              <a:gd name="adj2" fmla="val -3182"/>
              <a:gd name="adj3" fmla="val 16667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分析信息、数量之间的关系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5277904" y="3748601"/>
            <a:ext cx="4032448" cy="737741"/>
          </a:xfrm>
          <a:prstGeom prst="wedgeRoundRectCallout">
            <a:avLst>
              <a:gd name="adj1" fmla="val -49741"/>
              <a:gd name="adj2" fmla="val -3182"/>
              <a:gd name="adj3" fmla="val 16667"/>
            </a:avLst>
          </a:prstGeom>
          <a:solidFill>
            <a:schemeClr val="l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根据数量之间的关系确定运算的步骤。</a:t>
            </a:r>
          </a:p>
        </p:txBody>
      </p:sp>
      <p:sp>
        <p:nvSpPr>
          <p:cNvPr id="20" name="下箭头 19"/>
          <p:cNvSpPr/>
          <p:nvPr/>
        </p:nvSpPr>
        <p:spPr>
          <a:xfrm>
            <a:off x="7122512" y="4509120"/>
            <a:ext cx="171616" cy="29398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圆角矩形标注 20"/>
          <p:cNvSpPr/>
          <p:nvPr/>
        </p:nvSpPr>
        <p:spPr>
          <a:xfrm>
            <a:off x="5277904" y="4859501"/>
            <a:ext cx="4032448" cy="513717"/>
          </a:xfrm>
          <a:prstGeom prst="wedgeRoundRectCallout">
            <a:avLst>
              <a:gd name="adj1" fmla="val -49741"/>
              <a:gd name="adj2" fmla="val -318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列出算式，计算结果。</a:t>
            </a:r>
          </a:p>
        </p:txBody>
      </p:sp>
      <p:sp>
        <p:nvSpPr>
          <p:cNvPr id="18" name="下箭头 17"/>
          <p:cNvSpPr/>
          <p:nvPr/>
        </p:nvSpPr>
        <p:spPr>
          <a:xfrm>
            <a:off x="7086185" y="3413380"/>
            <a:ext cx="207942" cy="31791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2_1_1"/>
          <p:cNvSpPr txBox="1"/>
          <p:nvPr/>
        </p:nvSpPr>
        <p:spPr>
          <a:xfrm>
            <a:off x="828096" y="315134"/>
            <a:ext cx="3917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温故知新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105" y="4264843"/>
            <a:ext cx="2593157" cy="25931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3" grpId="0" animBg="1"/>
      <p:bldP spid="19" grpId="0" animBg="1"/>
      <p:bldP spid="20" grpId="0" animBg="1"/>
      <p:bldP spid="21" grpId="0" animBg="1"/>
      <p:bldP spid="18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zgqjuic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12700" cap="flat" cmpd="sng" algn="ctr">
          <a:noFill/>
          <a:prstDash val="solid"/>
          <a:miter lim="800000"/>
        </a:ln>
      </a:spPr>
      <a:bodyPr rtlCol="0" anchor="ctr"/>
      <a:lstStyle>
        <a:defPPr algn="ctr">
          <a:defRPr>
            <a:latin typeface="OPPOSans R" panose="00020600040101010101" pitchFamily="18" charset="-122"/>
            <a:ea typeface="OPPOSans R" panose="00020600040101010101" pitchFamily="18" charset="-122"/>
            <a:cs typeface="OPPOSans R" panose="00020600040101010101" pitchFamily="18" charset="-122"/>
            <a:sym typeface="OPPOSans R" panose="00020600040101010101" pitchFamily="18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宽屏</PresentationFormat>
  <Paragraphs>379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FandolFang R</vt:lpstr>
      <vt:lpstr>OPPOSans H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2020-06-28T03:02:00Z</dcterms:created>
  <dcterms:modified xsi:type="dcterms:W3CDTF">2023-01-17T00:13:23Z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B9F93C693D594B7085D0CD60E83D8425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