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2" r:id="rId4"/>
    <p:sldId id="273" r:id="rId5"/>
    <p:sldId id="258" r:id="rId6"/>
    <p:sldId id="260" r:id="rId7"/>
    <p:sldId id="263" r:id="rId8"/>
    <p:sldId id="264" r:id="rId9"/>
    <p:sldId id="259" r:id="rId10"/>
    <p:sldId id="265" r:id="rId11"/>
    <p:sldId id="267" r:id="rId12"/>
    <p:sldId id="266" r:id="rId13"/>
    <p:sldId id="269" r:id="rId14"/>
    <p:sldId id="270" r:id="rId15"/>
    <p:sldId id="268" r:id="rId16"/>
    <p:sldId id="27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8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1ECCE22C-A4D9-4B25-A2AC-65F3C64AEDB1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C9467E9-3254-4753-A589-C26EE8787CD0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67E9-3254-4753-A589-C26EE8787CD0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6325"/>
            <a:ext cx="7772400" cy="1470025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935037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E35E12-BACB-4DE1-8BCC-08F2721812F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DCE13-F9ED-4112-B7E7-9FC283AD2A9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892FB-6697-40CA-ABDA-73804AE4397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DE177-F9B3-46A5-A97B-CACA47BE86A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E35E12-BACB-4DE1-8BCC-08F2721812F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C5646-A2C5-4502-B62A-7FB519B75BA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F4988-1823-4C7A-8062-40022FFCD17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AB2A3-A487-45EA-837C-86F2362856E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DFC1-1497-413E-BAC5-129E1EB26CE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10186-9C4D-4148-B07A-38853070850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32B64-ACE1-400F-8E49-8C913796506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EA2C-7443-4438-BD2B-C2375794E7E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0B0F26C-DFBA-439D-974F-F48EE0593299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9144000" cy="1470025"/>
          </a:xfrm>
        </p:spPr>
        <p:txBody>
          <a:bodyPr/>
          <a:lstStyle/>
          <a:p>
            <a:r>
              <a:rPr lang="zh-CN" alt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Unit7</a:t>
            </a:r>
            <a:r>
              <a:rPr lang="en-US" altLang="zh-CN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zh-CN" alt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</a:t>
            </a:r>
            <a:r>
              <a:rPr lang="zh-CN" alt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do you do </a:t>
            </a:r>
            <a:r>
              <a:rPr lang="zh-CN" alt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</a:t>
            </a:r>
            <a:r>
              <a:rPr lang="zh-CN" alt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you have free time?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16245"/>
            <a:ext cx="9144000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41438" y="317500"/>
            <a:ext cx="83343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0000FF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03425" y="317500"/>
            <a:ext cx="882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33CC"/>
                </a:solidFill>
                <a:latin typeface="Comic Sans MS" panose="030F0702030302020204" pitchFamily="66" charset="0"/>
              </a:rPr>
              <a:t>ai</a:t>
            </a:r>
            <a:endParaRPr lang="zh-CN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87750" y="514350"/>
            <a:ext cx="2722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发电子邮件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2413" y="1414463"/>
            <a:ext cx="6330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latin typeface="Comic Sans MS" panose="030F0702030302020204" pitchFamily="66" charset="0"/>
              </a:rPr>
              <a:t>email my friends</a:t>
            </a:r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2413" y="3327400"/>
            <a:ext cx="4135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Comic Sans MS" panose="030F0702030302020204" pitchFamily="66" charset="0"/>
              </a:rPr>
              <a:t>I often email my </a:t>
            </a:r>
          </a:p>
          <a:p>
            <a:r>
              <a:rPr lang="zh-CN" altLang="en-US" sz="3600" b="1">
                <a:solidFill>
                  <a:srgbClr val="0000FF"/>
                </a:solidFill>
                <a:latin typeface="Comic Sans MS" panose="030F0702030302020204" pitchFamily="66" charset="0"/>
              </a:rPr>
              <a:t>  friends.</a:t>
            </a:r>
            <a:endParaRPr lang="zh-CN" altLang="en-US" sz="36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16000" y="2447925"/>
            <a:ext cx="37401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发邮件给我朋友</a:t>
            </a:r>
            <a:endParaRPr lang="zh-CN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58825" y="317500"/>
            <a:ext cx="650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e</a:t>
            </a:r>
            <a:endParaRPr lang="zh-CN" alt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679700" y="317500"/>
            <a:ext cx="4127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l</a:t>
            </a:r>
            <a:endParaRPr lang="zh-CN" altLang="en-US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3146425"/>
            <a:ext cx="40846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utoUpdateAnimBg="0"/>
      <p:bldP spid="13316" grpId="0" bldLvl="0" autoUpdateAnimBg="0"/>
      <p:bldP spid="13317" grpId="0" bldLvl="0" autoUpdateAnimBg="0"/>
      <p:bldP spid="13318" grpId="0" bldLvl="0" autoUpdateAnimBg="0"/>
      <p:bldP spid="13319" grpId="0" bldLvl="0" autoUpdateAnimBg="0"/>
      <p:bldP spid="13320" grpId="0" bldLvl="0" autoUpdateAnimBg="0"/>
      <p:bldP spid="13321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" y="34925"/>
            <a:ext cx="420211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40238" y="903288"/>
            <a:ext cx="45100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3038" y="3186113"/>
            <a:ext cx="8777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What do you do </a:t>
            </a:r>
          </a:p>
          <a:p>
            <a:r>
              <a:rPr lang="zh-CN" altLang="en-US" sz="3600">
                <a:latin typeface="Comic Sans MS" panose="030F0702030302020204" pitchFamily="66" charset="0"/>
              </a:rPr>
              <a:t>           when you have free time?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8788" y="4597400"/>
            <a:ext cx="4506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take photos.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utoUpdateAnimBg="0"/>
      <p:bldP spid="14340" grpId="0" bldLvl="0" autoUpdateAnimBg="0"/>
      <p:bldP spid="1434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63538" y="1495425"/>
            <a:ext cx="4362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Comic Sans MS" panose="030F0702030302020204" pitchFamily="66" charset="0"/>
              </a:rPr>
              <a:t>go shopping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3825" y="3433763"/>
            <a:ext cx="61706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What do you do </a:t>
            </a:r>
          </a:p>
          <a:p>
            <a:r>
              <a:rPr lang="zh-CN" altLang="en-US" sz="3600">
                <a:latin typeface="Comic Sans MS" panose="030F0702030302020204" pitchFamily="66" charset="0"/>
              </a:rPr>
              <a:t>    when you have free time?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3538" y="4816475"/>
            <a:ext cx="4441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go shopping.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29325" y="-15875"/>
            <a:ext cx="31035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utoUpdateAnimBg="0"/>
      <p:bldP spid="15363" grpId="0" bldLvl="0" autoUpdateAnimBg="0"/>
      <p:bldP spid="1536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3038" y="1960563"/>
            <a:ext cx="5008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3038" y="3186113"/>
            <a:ext cx="8777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What do you do </a:t>
            </a:r>
          </a:p>
          <a:p>
            <a:r>
              <a:rPr lang="zh-CN" altLang="en-US" sz="3600">
                <a:latin typeface="Comic Sans MS" panose="030F0702030302020204" pitchFamily="66" charset="0"/>
              </a:rPr>
              <a:t>           when you have free time?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8788" y="4597400"/>
            <a:ext cx="5087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listen to music.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488" y="-3175"/>
            <a:ext cx="3652837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utoUpdateAnimBg="0"/>
      <p:bldP spid="16387" grpId="0" bldLvl="0" autoUpdateAnimBg="0"/>
      <p:bldP spid="1638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8788" y="1839913"/>
            <a:ext cx="5048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draw a picture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3038" y="3186113"/>
            <a:ext cx="8777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What do you do </a:t>
            </a:r>
          </a:p>
          <a:p>
            <a:r>
              <a:rPr lang="zh-CN" altLang="en-US" sz="3600">
                <a:latin typeface="Comic Sans MS" panose="030F0702030302020204" pitchFamily="66" charset="0"/>
              </a:rPr>
              <a:t>           when you have free time?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8788" y="4597400"/>
            <a:ext cx="5068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draw a picture.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8975" y="41275"/>
            <a:ext cx="318135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utoUpdateAnimBg="0"/>
      <p:bldP spid="17411" grpId="0" bldLvl="0" autoUpdateAnimBg="0"/>
      <p:bldP spid="1741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3038" y="2108200"/>
            <a:ext cx="4878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Comic Sans MS" panose="030F0702030302020204" pitchFamily="66" charset="0"/>
              </a:rPr>
              <a:t>email my friends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3038" y="3186113"/>
            <a:ext cx="8777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What do you do </a:t>
            </a:r>
          </a:p>
          <a:p>
            <a:r>
              <a:rPr lang="zh-CN" altLang="en-US" sz="3600">
                <a:latin typeface="Comic Sans MS" panose="030F0702030302020204" pitchFamily="66" charset="0"/>
              </a:rPr>
              <a:t>           when you have free time?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8788" y="4597400"/>
            <a:ext cx="551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email my friends.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-50800"/>
            <a:ext cx="41148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utoUpdateAnimBg="0"/>
      <p:bldP spid="18435" grpId="0" bldLvl="0" autoUpdateAnimBg="0"/>
      <p:bldP spid="18436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3038" y="1763713"/>
            <a:ext cx="4467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have a picnic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3038" y="3186113"/>
            <a:ext cx="87772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Comic Sans MS" panose="030F0702030302020204" pitchFamily="66" charset="0"/>
              </a:rPr>
              <a:t>What do you do </a:t>
            </a:r>
          </a:p>
          <a:p>
            <a:r>
              <a:rPr lang="zh-CN" altLang="en-US" sz="3600">
                <a:latin typeface="Comic Sans MS" panose="030F0702030302020204" pitchFamily="66" charset="0"/>
              </a:rPr>
              <a:t>           when you have free time?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8788" y="4597400"/>
            <a:ext cx="4684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have a picnic.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0750" y="-33338"/>
            <a:ext cx="4219575" cy="359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utoUpdateAnimBg="0"/>
      <p:bldP spid="19459" grpId="0" bldLvl="0" autoUpdateAnimBg="0"/>
      <p:bldP spid="1946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536575"/>
            <a:ext cx="5778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60763" y="536575"/>
            <a:ext cx="15224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ree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94038" y="536575"/>
            <a:ext cx="608012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229225" y="876300"/>
            <a:ext cx="2671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空闲的、自由的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39763" y="2906713"/>
            <a:ext cx="6080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71563" y="2906713"/>
            <a:ext cx="11207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85963" y="2906713"/>
            <a:ext cx="4127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916238" y="3255963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感觉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94038" y="1782763"/>
            <a:ext cx="2770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free time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82613" y="4483100"/>
            <a:ext cx="3817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feel happy.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3400425"/>
            <a:ext cx="32289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4" grpId="0" bldLvl="0" autoUpdateAnimBg="0"/>
      <p:bldP spid="5125" grpId="0" bldLvl="0" autoUpdateAnimBg="0"/>
      <p:bldP spid="5126" grpId="0" bldLvl="0" autoUpdateAnimBg="0"/>
      <p:bldP spid="5127" grpId="0" bldLvl="0" autoUpdateAnimBg="0"/>
      <p:bldP spid="5128" grpId="0" bldLvl="0" autoUpdateAnimBg="0"/>
      <p:bldP spid="5129" grpId="0" bldLvl="0" autoUpdateAnimBg="0"/>
      <p:bldP spid="5130" grpId="0" bldLvl="0" autoUpdateAnimBg="0"/>
      <p:bldP spid="513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25875" y="590550"/>
            <a:ext cx="120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ing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73438" y="590550"/>
            <a:ext cx="593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29225" y="87630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</a:rPr>
              <a:t>国王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43250" y="2000250"/>
            <a:ext cx="4724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Comic Sans MS" panose="030F0702030302020204" pitchFamily="66" charset="0"/>
              </a:rPr>
              <a:t>Monkey King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26025" y="3325813"/>
            <a:ext cx="893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猴王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65188" y="4133850"/>
            <a:ext cx="7970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Let's watch </a:t>
            </a:r>
            <a:r>
              <a:rPr lang="zh-CN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zh-CN" altLang="en-US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zh-CN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onkey </a:t>
            </a:r>
            <a:r>
              <a:rPr lang="zh-CN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zh-CN" altLang="en-US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ing.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333375"/>
            <a:ext cx="22383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8" grpId="0" bldLvl="0" autoUpdateAnimBg="0"/>
      <p:bldP spid="6149" grpId="0" bldLvl="0" autoUpdateAnimBg="0"/>
      <p:bldP spid="6150" grpId="0" bldLvl="0" autoUpdateAnimBg="0"/>
      <p:bldP spid="615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902450" y="171450"/>
            <a:ext cx="120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FF33CC"/>
                </a:solidFill>
                <a:latin typeface="Comic Sans MS" panose="030F0702030302020204" pitchFamily="66" charset="0"/>
              </a:rPr>
              <a:t>ing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324600" y="171450"/>
            <a:ext cx="6302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latin typeface="Comic Sans MS" panose="030F0702030302020204" pitchFamily="66" charset="0"/>
              </a:rPr>
              <a:t>d</a:t>
            </a:r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53013" y="171450"/>
            <a:ext cx="1398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Comic Sans MS" panose="030F0702030302020204" pitchFamily="66" charset="0"/>
              </a:rPr>
              <a:t>rea</a:t>
            </a:r>
            <a:endParaRPr lang="zh-CN" altLang="en-US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79600" y="171450"/>
            <a:ext cx="314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Comic Sans MS" panose="030F0702030302020204" pitchFamily="66" charset="0"/>
              </a:rPr>
              <a:t>do some</a:t>
            </a:r>
            <a:endParaRPr lang="zh-CN" alt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03650" y="1177925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读点书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06788" y="2605088"/>
            <a:ext cx="5175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often do some reading </a:t>
            </a:r>
          </a:p>
          <a:p>
            <a:r>
              <a:rPr lang="zh-CN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on Sunday morning.</a:t>
            </a:r>
            <a:endParaRPr lang="zh-CN" altLang="en-US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940050"/>
            <a:ext cx="25812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  <p:bldP spid="7172" grpId="0" bldLvl="0" autoUpdateAnimBg="0"/>
      <p:bldP spid="7173" grpId="0" bldLvl="0" autoUpdateAnimBg="0"/>
      <p:bldP spid="7174" grpId="0" bldLvl="0" autoUpdateAnimBg="0"/>
      <p:bldP spid="717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68725" y="517525"/>
            <a:ext cx="120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ing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22650" y="517525"/>
            <a:ext cx="539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Comic Sans MS" panose="030F0702030302020204" pitchFamily="66" charset="0"/>
              </a:rPr>
              <a:t>t</a:t>
            </a:r>
            <a:endParaRPr lang="zh-CN" alt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98788" y="517525"/>
            <a:ext cx="555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11275" y="517525"/>
            <a:ext cx="1758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tere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61988" y="517525"/>
            <a:ext cx="796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latin typeface="Comic Sans MS" panose="030F0702030302020204" pitchFamily="66" charset="0"/>
              </a:rPr>
              <a:t>in</a:t>
            </a:r>
            <a:endParaRPr lang="zh-CN" altLang="en-US" dirty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31975" y="1524000"/>
            <a:ext cx="1249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有趣的</a:t>
            </a:r>
            <a:endParaRPr lang="zh-CN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3988" y="2819400"/>
            <a:ext cx="5854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dirty="0">
                <a:latin typeface="Comic Sans MS" panose="030F0702030302020204" pitchFamily="66" charset="0"/>
              </a:rPr>
              <a:t>an interesting book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138" y="77788"/>
            <a:ext cx="32321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98475" y="4046538"/>
            <a:ext cx="81835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I'm reading an interesting book.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  <p:bldP spid="8196" grpId="0" bldLvl="0" autoUpdateAnimBg="0"/>
      <p:bldP spid="8197" grpId="0" bldLvl="0" autoUpdateAnimBg="0"/>
      <p:bldP spid="8198" grpId="0" bldLvl="0" autoUpdateAnimBg="0"/>
      <p:bldP spid="8199" grpId="0" bldLvl="0" autoUpdateAnimBg="0"/>
      <p:bldP spid="8200" grpId="0" bldLvl="0" autoUpdateAnimBg="0"/>
      <p:bldP spid="820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24200" y="536575"/>
            <a:ext cx="6794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63950" y="536575"/>
            <a:ext cx="10287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33CC"/>
                </a:solidFill>
                <a:latin typeface="Comic Sans MS" panose="030F0702030302020204" pitchFamily="66" charset="0"/>
              </a:rPr>
              <a:t>or</a:t>
            </a:r>
            <a:endParaRPr lang="zh-CN" alt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22988" y="887413"/>
            <a:ext cx="124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/>
              <a:t>无聊的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05325" y="536575"/>
            <a:ext cx="11334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dirty="0">
                <a:latin typeface="Comic Sans MS" panose="030F0702030302020204" pitchFamily="66" charset="0"/>
              </a:rPr>
              <a:t>ed</a:t>
            </a:r>
            <a:endParaRPr lang="zh-CN" altLang="en-US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28888" y="1816100"/>
            <a:ext cx="28209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I feel bored.</a:t>
            </a:r>
            <a:endParaRPr lang="zh-CN" alt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22988" y="1816100"/>
            <a:ext cx="2590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I am bored.</a:t>
            </a:r>
            <a:endParaRPr lang="zh-CN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19200" y="2963863"/>
            <a:ext cx="7700963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The film isn't interesting, it's bored.</a:t>
            </a:r>
            <a:endParaRPr lang="zh-CN" alt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98500" y="4173538"/>
            <a:ext cx="79883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6000" b="1">
                <a:solidFill>
                  <a:srgbClr val="0000FF"/>
                </a:solidFill>
                <a:latin typeface="Comic Sans MS" panose="030F0702030302020204" pitchFamily="66" charset="0"/>
              </a:rPr>
              <a:t>bored </a:t>
            </a:r>
            <a:r>
              <a:rPr lang="zh-CN" altLang="en-US" sz="6000" b="1">
                <a:solidFill>
                  <a:srgbClr val="0000FF"/>
                </a:solidFill>
                <a:latin typeface="Arial" panose="020B0604020202020204"/>
              </a:rPr>
              <a:t>—</a:t>
            </a:r>
            <a:r>
              <a:rPr lang="zh-CN" altLang="en-US" sz="6000" b="1">
                <a:solidFill>
                  <a:srgbClr val="0000FF"/>
                </a:solidFill>
                <a:latin typeface="Comic Sans MS" panose="030F0702030302020204" pitchFamily="66" charset="0"/>
              </a:rPr>
              <a:t> interesting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55963" y="4919663"/>
            <a:ext cx="12493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反义词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01600"/>
            <a:ext cx="1676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20" grpId="0" bldLvl="0" autoUpdateAnimBg="0"/>
      <p:bldP spid="9221" grpId="0" bldLvl="0" autoUpdateAnimBg="0"/>
      <p:bldP spid="9222" grpId="0" bldLvl="0" autoUpdateAnimBg="0"/>
      <p:bldP spid="9223" grpId="0" bldLvl="0" autoUpdateAnimBg="0"/>
      <p:bldP spid="9224" grpId="0" bldLvl="0" animBg="1" autoUpdateAnimBg="0"/>
      <p:bldP spid="9225" grpId="0" bldLvl="0" autoUpdateAnimBg="0"/>
      <p:bldP spid="922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17638" y="328613"/>
            <a:ext cx="148431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33CC"/>
                </a:solidFill>
                <a:latin typeface="Comic Sans MS" panose="030F0702030302020204" pitchFamily="66" charset="0"/>
              </a:rPr>
              <a:t>ten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82925" y="668338"/>
            <a:ext cx="538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听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7813" y="1706563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FF"/>
                </a:solidFill>
                <a:latin typeface="Comic Sans MS" panose="030F0702030302020204" pitchFamily="66" charset="0"/>
              </a:rPr>
              <a:t>listen to music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7813" y="3390900"/>
            <a:ext cx="5110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 often listen to music </a:t>
            </a:r>
          </a:p>
          <a:p>
            <a:r>
              <a:rPr lang="zh-CN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 in the morning.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0863" y="328613"/>
            <a:ext cx="10509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50863" y="328613"/>
            <a:ext cx="10572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Comic Sans MS" panose="030F0702030302020204" pitchFamily="66" charset="0"/>
              </a:rPr>
              <a:t>lis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-1588"/>
            <a:ext cx="3808412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utoUpdateAnimBg="0"/>
      <p:bldP spid="10243" grpId="0" bldLvl="0" autoUpdateAnimBg="0"/>
      <p:bldP spid="10244" grpId="0" bldLvl="0" autoUpdateAnimBg="0"/>
      <p:bldP spid="10245" grpId="0" bldLvl="0" autoUpdateAnimBg="0"/>
      <p:bldP spid="10246" grpId="0" bldLvl="0" autoUpdateAnimBg="0"/>
      <p:bldP spid="10246" grpId="1" bldLvl="0" autoUpdateAnimBg="0"/>
      <p:bldP spid="1024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63950" y="536575"/>
            <a:ext cx="107473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sh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05338" y="536575"/>
            <a:ext cx="1108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33CC"/>
                </a:solidFill>
                <a:latin typeface="Comic Sans MS" panose="030F0702030302020204" pitchFamily="66" charset="0"/>
              </a:rPr>
              <a:t>all</a:t>
            </a:r>
            <a:endParaRPr lang="zh-CN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10263" y="733425"/>
            <a:ext cx="1198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将要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35288" y="1922463"/>
            <a:ext cx="4689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latin typeface="Comic Sans MS" panose="030F0702030302020204" pitchFamily="66" charset="0"/>
              </a:rPr>
              <a:t>Shall we...?</a:t>
            </a:r>
            <a:endParaRPr lang="zh-CN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36850" y="4060825"/>
            <a:ext cx="5099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Shall we listen to music?</a:t>
            </a:r>
            <a:endParaRPr lang="zh-CN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06775" y="2928938"/>
            <a:ext cx="31035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我们...好吗？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  <p:bldP spid="11268" grpId="0" bldLvl="0" autoUpdateAnimBg="0"/>
      <p:bldP spid="11269" grpId="0" bldLvl="0" autoUpdateAnimBg="0"/>
      <p:bldP spid="11270" grpId="0" bldLvl="0" autoUpdateAnimBg="0"/>
      <p:bldP spid="11271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36600" y="355600"/>
            <a:ext cx="1295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latin typeface="Comic Sans MS" panose="030F0702030302020204" pitchFamily="66" charset="0"/>
              </a:rPr>
              <a:t>pic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54213" y="355600"/>
            <a:ext cx="12858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33CC"/>
                </a:solidFill>
                <a:latin typeface="Comic Sans MS" panose="030F0702030302020204" pitchFamily="66" charset="0"/>
              </a:rPr>
              <a:t>nic</a:t>
            </a:r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40088" y="552450"/>
            <a:ext cx="1198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野餐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65113" y="1833563"/>
            <a:ext cx="4467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have a picnic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65113" y="3810000"/>
            <a:ext cx="4776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Shall we have a picnic?</a:t>
            </a:r>
            <a:endParaRPr lang="zh-CN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35088" y="2749550"/>
            <a:ext cx="119856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野餐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9650" y="-55563"/>
            <a:ext cx="4219575" cy="359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8625" y="4559300"/>
            <a:ext cx="1162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OK</a:t>
            </a:r>
            <a:r>
              <a:rPr lang="zh-CN" altLang="en-US" sz="4800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35163" y="4559300"/>
            <a:ext cx="2509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All right</a:t>
            </a:r>
            <a:r>
              <a:rPr lang="zh-CN" altLang="en-US" sz="4800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90713" y="355600"/>
            <a:ext cx="1885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rgbClr val="FF33CC"/>
                </a:solidFill>
                <a:latin typeface="Comic Sans MS" panose="030F0702030302020204" pitchFamily="66" charset="0"/>
              </a:rPr>
              <a:t>ture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utoUpdateAnimBg="0"/>
      <p:bldP spid="12292" grpId="0" bldLvl="0" autoUpdateAnimBg="0"/>
      <p:bldP spid="12293" grpId="0" bldLvl="0" autoUpdateAnimBg="0"/>
      <p:bldP spid="12294" grpId="0" bldLvl="0" autoUpdateAnimBg="0"/>
      <p:bldP spid="12295" grpId="0" bldLvl="0" autoUpdateAnimBg="0"/>
      <p:bldP spid="12297" grpId="0" bldLvl="0" autoUpdateAnimBg="0"/>
      <p:bldP spid="12298" grpId="0" bldLvl="0" autoUpdateAnimBg="0"/>
      <p:bldP spid="12299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中国移动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国移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中国移动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移动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移动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移动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移动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移动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移动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移动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移动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移动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移动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移动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全屏显示(4:3)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Comic Sans MS</vt:lpstr>
      <vt:lpstr>WWW.2PPT.COM
</vt:lpstr>
      <vt:lpstr>Unit7 What do you do when you have free time?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2023-01-17T00:13:34Z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BF09C64A914748629E09C053E1704E38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