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5"/>
  </p:notesMasterIdLst>
  <p:handoutMasterIdLst>
    <p:handoutMasterId r:id="rId16"/>
  </p:handoutMasterIdLst>
  <p:sldIdLst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6"/>
        <p:guide pos="7265"/>
        <p:guide orient="horz" pos="648"/>
        <p:guide orient="horz" pos="712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00B9E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30164" b="52608"/>
          <a:stretch>
            <a:fillRect/>
          </a:stretch>
        </p:blipFill>
        <p:spPr>
          <a:xfrm>
            <a:off x="8785585" y="395926"/>
            <a:ext cx="2313451" cy="2573492"/>
          </a:xfrm>
          <a:custGeom>
            <a:avLst/>
            <a:gdLst>
              <a:gd name="connsiteX0" fmla="*/ 936500 w 2313451"/>
              <a:gd name="connsiteY0" fmla="*/ 0 h 2573492"/>
              <a:gd name="connsiteX1" fmla="*/ 1376952 w 2313451"/>
              <a:gd name="connsiteY1" fmla="*/ 0 h 2573492"/>
              <a:gd name="connsiteX2" fmla="*/ 2313451 w 2313451"/>
              <a:gd name="connsiteY2" fmla="*/ 468250 h 2573492"/>
              <a:gd name="connsiteX3" fmla="*/ 2313451 w 2313451"/>
              <a:gd name="connsiteY3" fmla="*/ 1995129 h 2573492"/>
              <a:gd name="connsiteX4" fmla="*/ 1156726 w 2313451"/>
              <a:gd name="connsiteY4" fmla="*/ 2573492 h 2573492"/>
              <a:gd name="connsiteX5" fmla="*/ 0 w 2313451"/>
              <a:gd name="connsiteY5" fmla="*/ 1995129 h 2573492"/>
              <a:gd name="connsiteX6" fmla="*/ 0 w 2313451"/>
              <a:gd name="connsiteY6" fmla="*/ 468250 h 2573492"/>
              <a:gd name="connsiteX7" fmla="*/ 936500 w 2313451"/>
              <a:gd name="connsiteY7" fmla="*/ 0 h 2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451" h="2573492">
                <a:moveTo>
                  <a:pt x="936500" y="0"/>
                </a:moveTo>
                <a:lnTo>
                  <a:pt x="1376952" y="0"/>
                </a:lnTo>
                <a:lnTo>
                  <a:pt x="2313451" y="468250"/>
                </a:lnTo>
                <a:lnTo>
                  <a:pt x="2313451" y="1995129"/>
                </a:lnTo>
                <a:lnTo>
                  <a:pt x="1156726" y="2573492"/>
                </a:lnTo>
                <a:lnTo>
                  <a:pt x="0" y="1995129"/>
                </a:lnTo>
                <a:lnTo>
                  <a:pt x="0" y="468250"/>
                </a:lnTo>
                <a:lnTo>
                  <a:pt x="93650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37192" r="44711"/>
          <a:stretch>
            <a:fillRect/>
          </a:stretch>
        </p:blipFill>
        <p:spPr>
          <a:xfrm>
            <a:off x="6964613" y="2415506"/>
            <a:ext cx="2940183" cy="3410614"/>
          </a:xfrm>
          <a:custGeom>
            <a:avLst/>
            <a:gdLst>
              <a:gd name="connsiteX0" fmla="*/ 1470091 w 2940183"/>
              <a:gd name="connsiteY0" fmla="*/ 0 h 3410614"/>
              <a:gd name="connsiteX1" fmla="*/ 2940183 w 2940183"/>
              <a:gd name="connsiteY1" fmla="*/ 735046 h 3410614"/>
              <a:gd name="connsiteX2" fmla="*/ 2940183 w 2940183"/>
              <a:gd name="connsiteY2" fmla="*/ 2675568 h 3410614"/>
              <a:gd name="connsiteX3" fmla="*/ 1470091 w 2940183"/>
              <a:gd name="connsiteY3" fmla="*/ 3410614 h 3410614"/>
              <a:gd name="connsiteX4" fmla="*/ 0 w 2940183"/>
              <a:gd name="connsiteY4" fmla="*/ 2675568 h 3410614"/>
              <a:gd name="connsiteX5" fmla="*/ 0 w 2940183"/>
              <a:gd name="connsiteY5" fmla="*/ 735046 h 3410614"/>
              <a:gd name="connsiteX6" fmla="*/ 1470091 w 2940183"/>
              <a:gd name="connsiteY6" fmla="*/ 0 h 3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83" h="3410614">
                <a:moveTo>
                  <a:pt x="1470091" y="0"/>
                </a:moveTo>
                <a:lnTo>
                  <a:pt x="2940183" y="735046"/>
                </a:lnTo>
                <a:lnTo>
                  <a:pt x="2940183" y="2675568"/>
                </a:lnTo>
                <a:lnTo>
                  <a:pt x="1470091" y="3410614"/>
                </a:lnTo>
                <a:lnTo>
                  <a:pt x="0" y="2675568"/>
                </a:lnTo>
                <a:lnTo>
                  <a:pt x="0" y="735046"/>
                </a:lnTo>
                <a:lnTo>
                  <a:pt x="1470091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6" t="42060" r="22901" b="23106"/>
          <a:stretch>
            <a:fillRect/>
          </a:stretch>
        </p:blipFill>
        <p:spPr>
          <a:xfrm>
            <a:off x="10064612" y="2679858"/>
            <a:ext cx="1630678" cy="1891586"/>
          </a:xfrm>
          <a:custGeom>
            <a:avLst/>
            <a:gdLst>
              <a:gd name="connsiteX0" fmla="*/ 815339 w 1630678"/>
              <a:gd name="connsiteY0" fmla="*/ 0 h 1891586"/>
              <a:gd name="connsiteX1" fmla="*/ 1630678 w 1630678"/>
              <a:gd name="connsiteY1" fmla="*/ 407669 h 1891586"/>
              <a:gd name="connsiteX2" fmla="*/ 1630678 w 1630678"/>
              <a:gd name="connsiteY2" fmla="*/ 1483916 h 1891586"/>
              <a:gd name="connsiteX3" fmla="*/ 815339 w 1630678"/>
              <a:gd name="connsiteY3" fmla="*/ 1891586 h 1891586"/>
              <a:gd name="connsiteX4" fmla="*/ 0 w 1630678"/>
              <a:gd name="connsiteY4" fmla="*/ 1483916 h 1891586"/>
              <a:gd name="connsiteX5" fmla="*/ 0 w 1630678"/>
              <a:gd name="connsiteY5" fmla="*/ 407669 h 1891586"/>
              <a:gd name="connsiteX6" fmla="*/ 815339 w 1630678"/>
              <a:gd name="connsiteY6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678" h="1891586">
                <a:moveTo>
                  <a:pt x="815339" y="0"/>
                </a:moveTo>
                <a:lnTo>
                  <a:pt x="1630678" y="407669"/>
                </a:lnTo>
                <a:lnTo>
                  <a:pt x="1630678" y="1483916"/>
                </a:lnTo>
                <a:lnTo>
                  <a:pt x="815339" y="1891586"/>
                </a:lnTo>
                <a:lnTo>
                  <a:pt x="0" y="1483916"/>
                </a:lnTo>
                <a:lnTo>
                  <a:pt x="0" y="407669"/>
                </a:lnTo>
                <a:lnTo>
                  <a:pt x="815339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-2028" r="41572" b="100000"/>
          <a:stretch>
            <a:fillRect/>
          </a:stretch>
        </p:blipFill>
        <p:spPr>
          <a:xfrm>
            <a:off x="9722085" y="285814"/>
            <a:ext cx="440452" cy="110113"/>
          </a:xfrm>
          <a:custGeom>
            <a:avLst/>
            <a:gdLst>
              <a:gd name="connsiteX0" fmla="*/ 220226 w 440452"/>
              <a:gd name="connsiteY0" fmla="*/ 0 h 110113"/>
              <a:gd name="connsiteX1" fmla="*/ 440452 w 440452"/>
              <a:gd name="connsiteY1" fmla="*/ 110113 h 110113"/>
              <a:gd name="connsiteX2" fmla="*/ 0 w 440452"/>
              <a:gd name="connsiteY2" fmla="*/ 110113 h 110113"/>
              <a:gd name="connsiteX3" fmla="*/ 220226 w 440452"/>
              <a:gd name="connsiteY3" fmla="*/ 0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452" h="110113">
                <a:moveTo>
                  <a:pt x="220226" y="0"/>
                </a:moveTo>
                <a:lnTo>
                  <a:pt x="440452" y="110113"/>
                </a:lnTo>
                <a:lnTo>
                  <a:pt x="0" y="110113"/>
                </a:lnTo>
                <a:lnTo>
                  <a:pt x="220226" y="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16200000">
            <a:off x="6959174" y="1533252"/>
            <a:ext cx="1264341" cy="1028870"/>
          </a:xfrm>
          <a:prstGeom prst="hexagon">
            <a:avLst/>
          </a:prstGeom>
          <a:solidFill>
            <a:srgbClr val="00B9E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9E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3.4 </a:t>
                  </a: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9E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分与合</a:t>
                  </a:r>
                  <a:endParaRPr lang="zh-CN" altLang="en-US" sz="4400" b="1" dirty="0">
                    <a:solidFill>
                      <a:srgbClr val="00B9E7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三单元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B9E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7" name="六边形 16"/>
          <p:cNvSpPr/>
          <p:nvPr/>
        </p:nvSpPr>
        <p:spPr>
          <a:xfrm rot="16200000">
            <a:off x="10710060" y="6193113"/>
            <a:ext cx="1634109" cy="1329772"/>
          </a:xfrm>
          <a:prstGeom prst="hexagon">
            <a:avLst/>
          </a:prstGeom>
          <a:solidFill>
            <a:srgbClr val="00B9E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60400" y="1282701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（变式题）连一连，使上、下两行合成相同的数。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23074" y="2710213"/>
            <a:ext cx="835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1              2            3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967524" y="4211395"/>
            <a:ext cx="835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3              1             2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659130" y="3160451"/>
            <a:ext cx="0" cy="1050944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6144237" y="3233434"/>
            <a:ext cx="1442270" cy="1033664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6240025" y="3177730"/>
            <a:ext cx="1346481" cy="108936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 层 训 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60400" y="1333461"/>
            <a:ext cx="788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（创新题）填一填。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171212" y="2925486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4020675" y="2443452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6613061" y="2884450"/>
            <a:ext cx="865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369" name="Line 17"/>
          <p:cNvSpPr>
            <a:spLocks noChangeShapeType="1"/>
          </p:cNvSpPr>
          <p:nvPr/>
        </p:nvSpPr>
        <p:spPr bwMode="auto">
          <a:xfrm flipV="1">
            <a:off x="7681424" y="3650885"/>
            <a:ext cx="12239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0" name="Line 18"/>
          <p:cNvSpPr>
            <a:spLocks noChangeShapeType="1"/>
          </p:cNvSpPr>
          <p:nvPr/>
        </p:nvSpPr>
        <p:spPr bwMode="auto">
          <a:xfrm>
            <a:off x="7681424" y="4155710"/>
            <a:ext cx="12239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1" name="Rectangle 19"/>
          <p:cNvSpPr>
            <a:spLocks noChangeArrowheads="1"/>
          </p:cNvSpPr>
          <p:nvPr/>
        </p:nvSpPr>
        <p:spPr bwMode="auto">
          <a:xfrm>
            <a:off x="9121287" y="4154122"/>
            <a:ext cx="936625" cy="792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2" name="Rectangle 20"/>
          <p:cNvSpPr>
            <a:spLocks noChangeArrowheads="1"/>
          </p:cNvSpPr>
          <p:nvPr/>
        </p:nvSpPr>
        <p:spPr bwMode="auto">
          <a:xfrm>
            <a:off x="9121287" y="3219084"/>
            <a:ext cx="936625" cy="792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3" name="Rectangle 21"/>
          <p:cNvSpPr>
            <a:spLocks noChangeArrowheads="1"/>
          </p:cNvSpPr>
          <p:nvPr/>
        </p:nvSpPr>
        <p:spPr bwMode="auto">
          <a:xfrm>
            <a:off x="6673362" y="3722322"/>
            <a:ext cx="936625" cy="792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 flipV="1">
            <a:off x="5304937" y="3146060"/>
            <a:ext cx="12239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5" name="Line 23"/>
          <p:cNvSpPr>
            <a:spLocks noChangeShapeType="1"/>
          </p:cNvSpPr>
          <p:nvPr/>
        </p:nvSpPr>
        <p:spPr bwMode="auto">
          <a:xfrm>
            <a:off x="5304937" y="3650885"/>
            <a:ext cx="12239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Rectangle 24"/>
          <p:cNvSpPr>
            <a:spLocks noChangeArrowheads="1"/>
          </p:cNvSpPr>
          <p:nvPr/>
        </p:nvSpPr>
        <p:spPr bwMode="auto">
          <a:xfrm>
            <a:off x="4296875" y="3290522"/>
            <a:ext cx="936625" cy="792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7" name="Line 25"/>
          <p:cNvSpPr>
            <a:spLocks noChangeShapeType="1"/>
          </p:cNvSpPr>
          <p:nvPr/>
        </p:nvSpPr>
        <p:spPr bwMode="auto">
          <a:xfrm flipV="1">
            <a:off x="2928449" y="2714260"/>
            <a:ext cx="12239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8" name="Line 26"/>
          <p:cNvSpPr>
            <a:spLocks noChangeShapeType="1"/>
          </p:cNvSpPr>
          <p:nvPr/>
        </p:nvSpPr>
        <p:spPr bwMode="auto">
          <a:xfrm>
            <a:off x="2928449" y="3219085"/>
            <a:ext cx="12239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230008" y="3428322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6613062" y="3892512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9090041" y="4283019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9049849" y="3344667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 层 训 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1" grpId="0"/>
      <p:bldP spid="67612" grpId="0"/>
      <p:bldP spid="67613" grpId="0"/>
      <p:bldP spid="67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六边形 17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00B9E7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r="30164" b="52608"/>
          <a:stretch>
            <a:fillRect/>
          </a:stretch>
        </p:blipFill>
        <p:spPr>
          <a:xfrm>
            <a:off x="8785585" y="395926"/>
            <a:ext cx="2313451" cy="2573492"/>
          </a:xfrm>
          <a:custGeom>
            <a:avLst/>
            <a:gdLst>
              <a:gd name="connsiteX0" fmla="*/ 936500 w 2313451"/>
              <a:gd name="connsiteY0" fmla="*/ 0 h 2573492"/>
              <a:gd name="connsiteX1" fmla="*/ 1376952 w 2313451"/>
              <a:gd name="connsiteY1" fmla="*/ 0 h 2573492"/>
              <a:gd name="connsiteX2" fmla="*/ 2313451 w 2313451"/>
              <a:gd name="connsiteY2" fmla="*/ 468250 h 2573492"/>
              <a:gd name="connsiteX3" fmla="*/ 2313451 w 2313451"/>
              <a:gd name="connsiteY3" fmla="*/ 1995129 h 2573492"/>
              <a:gd name="connsiteX4" fmla="*/ 1156726 w 2313451"/>
              <a:gd name="connsiteY4" fmla="*/ 2573492 h 2573492"/>
              <a:gd name="connsiteX5" fmla="*/ 0 w 2313451"/>
              <a:gd name="connsiteY5" fmla="*/ 1995129 h 2573492"/>
              <a:gd name="connsiteX6" fmla="*/ 0 w 2313451"/>
              <a:gd name="connsiteY6" fmla="*/ 468250 h 2573492"/>
              <a:gd name="connsiteX7" fmla="*/ 936500 w 2313451"/>
              <a:gd name="connsiteY7" fmla="*/ 0 h 2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451" h="2573492">
                <a:moveTo>
                  <a:pt x="936500" y="0"/>
                </a:moveTo>
                <a:lnTo>
                  <a:pt x="1376952" y="0"/>
                </a:lnTo>
                <a:lnTo>
                  <a:pt x="2313451" y="468250"/>
                </a:lnTo>
                <a:lnTo>
                  <a:pt x="2313451" y="1995129"/>
                </a:lnTo>
                <a:lnTo>
                  <a:pt x="1156726" y="2573492"/>
                </a:lnTo>
                <a:lnTo>
                  <a:pt x="0" y="1995129"/>
                </a:lnTo>
                <a:lnTo>
                  <a:pt x="0" y="468250"/>
                </a:lnTo>
                <a:lnTo>
                  <a:pt x="93650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37192" r="44711"/>
          <a:stretch>
            <a:fillRect/>
          </a:stretch>
        </p:blipFill>
        <p:spPr>
          <a:xfrm>
            <a:off x="6964613" y="2415506"/>
            <a:ext cx="2940183" cy="3410614"/>
          </a:xfrm>
          <a:custGeom>
            <a:avLst/>
            <a:gdLst>
              <a:gd name="connsiteX0" fmla="*/ 1470091 w 2940183"/>
              <a:gd name="connsiteY0" fmla="*/ 0 h 3410614"/>
              <a:gd name="connsiteX1" fmla="*/ 2940183 w 2940183"/>
              <a:gd name="connsiteY1" fmla="*/ 735046 h 3410614"/>
              <a:gd name="connsiteX2" fmla="*/ 2940183 w 2940183"/>
              <a:gd name="connsiteY2" fmla="*/ 2675568 h 3410614"/>
              <a:gd name="connsiteX3" fmla="*/ 1470091 w 2940183"/>
              <a:gd name="connsiteY3" fmla="*/ 3410614 h 3410614"/>
              <a:gd name="connsiteX4" fmla="*/ 0 w 2940183"/>
              <a:gd name="connsiteY4" fmla="*/ 2675568 h 3410614"/>
              <a:gd name="connsiteX5" fmla="*/ 0 w 2940183"/>
              <a:gd name="connsiteY5" fmla="*/ 735046 h 3410614"/>
              <a:gd name="connsiteX6" fmla="*/ 1470091 w 2940183"/>
              <a:gd name="connsiteY6" fmla="*/ 0 h 3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83" h="3410614">
                <a:moveTo>
                  <a:pt x="1470091" y="0"/>
                </a:moveTo>
                <a:lnTo>
                  <a:pt x="2940183" y="735046"/>
                </a:lnTo>
                <a:lnTo>
                  <a:pt x="2940183" y="2675568"/>
                </a:lnTo>
                <a:lnTo>
                  <a:pt x="1470091" y="3410614"/>
                </a:lnTo>
                <a:lnTo>
                  <a:pt x="0" y="2675568"/>
                </a:lnTo>
                <a:lnTo>
                  <a:pt x="0" y="735046"/>
                </a:lnTo>
                <a:lnTo>
                  <a:pt x="1470091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6" t="42060" r="22901" b="23106"/>
          <a:stretch>
            <a:fillRect/>
          </a:stretch>
        </p:blipFill>
        <p:spPr>
          <a:xfrm>
            <a:off x="10064612" y="2679858"/>
            <a:ext cx="1630678" cy="1891586"/>
          </a:xfrm>
          <a:custGeom>
            <a:avLst/>
            <a:gdLst>
              <a:gd name="connsiteX0" fmla="*/ 815339 w 1630678"/>
              <a:gd name="connsiteY0" fmla="*/ 0 h 1891586"/>
              <a:gd name="connsiteX1" fmla="*/ 1630678 w 1630678"/>
              <a:gd name="connsiteY1" fmla="*/ 407669 h 1891586"/>
              <a:gd name="connsiteX2" fmla="*/ 1630678 w 1630678"/>
              <a:gd name="connsiteY2" fmla="*/ 1483916 h 1891586"/>
              <a:gd name="connsiteX3" fmla="*/ 815339 w 1630678"/>
              <a:gd name="connsiteY3" fmla="*/ 1891586 h 1891586"/>
              <a:gd name="connsiteX4" fmla="*/ 0 w 1630678"/>
              <a:gd name="connsiteY4" fmla="*/ 1483916 h 1891586"/>
              <a:gd name="connsiteX5" fmla="*/ 0 w 1630678"/>
              <a:gd name="connsiteY5" fmla="*/ 407669 h 1891586"/>
              <a:gd name="connsiteX6" fmla="*/ 815339 w 1630678"/>
              <a:gd name="connsiteY6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678" h="1891586">
                <a:moveTo>
                  <a:pt x="815339" y="0"/>
                </a:moveTo>
                <a:lnTo>
                  <a:pt x="1630678" y="407669"/>
                </a:lnTo>
                <a:lnTo>
                  <a:pt x="1630678" y="1483916"/>
                </a:lnTo>
                <a:lnTo>
                  <a:pt x="815339" y="1891586"/>
                </a:lnTo>
                <a:lnTo>
                  <a:pt x="0" y="1483916"/>
                </a:lnTo>
                <a:lnTo>
                  <a:pt x="0" y="407669"/>
                </a:lnTo>
                <a:lnTo>
                  <a:pt x="815339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-2028" r="41572" b="100000"/>
          <a:stretch>
            <a:fillRect/>
          </a:stretch>
        </p:blipFill>
        <p:spPr>
          <a:xfrm>
            <a:off x="9722085" y="285814"/>
            <a:ext cx="440452" cy="110113"/>
          </a:xfrm>
          <a:custGeom>
            <a:avLst/>
            <a:gdLst>
              <a:gd name="connsiteX0" fmla="*/ 220226 w 440452"/>
              <a:gd name="connsiteY0" fmla="*/ 0 h 110113"/>
              <a:gd name="connsiteX1" fmla="*/ 440452 w 440452"/>
              <a:gd name="connsiteY1" fmla="*/ 110113 h 110113"/>
              <a:gd name="connsiteX2" fmla="*/ 0 w 440452"/>
              <a:gd name="connsiteY2" fmla="*/ 110113 h 110113"/>
              <a:gd name="connsiteX3" fmla="*/ 220226 w 440452"/>
              <a:gd name="connsiteY3" fmla="*/ 0 h 1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452" h="110113">
                <a:moveTo>
                  <a:pt x="220226" y="0"/>
                </a:moveTo>
                <a:lnTo>
                  <a:pt x="440452" y="110113"/>
                </a:lnTo>
                <a:lnTo>
                  <a:pt x="0" y="110113"/>
                </a:lnTo>
                <a:lnTo>
                  <a:pt x="220226" y="0"/>
                </a:lnTo>
                <a:close/>
              </a:path>
            </a:pathLst>
          </a:custGeom>
        </p:spPr>
      </p:pic>
      <p:sp>
        <p:nvSpPr>
          <p:cNvPr id="7" name="六边形 6"/>
          <p:cNvSpPr/>
          <p:nvPr/>
        </p:nvSpPr>
        <p:spPr>
          <a:xfrm rot="16200000">
            <a:off x="6959174" y="1533252"/>
            <a:ext cx="1264341" cy="1028870"/>
          </a:xfrm>
          <a:prstGeom prst="hexagon">
            <a:avLst/>
          </a:prstGeom>
          <a:solidFill>
            <a:srgbClr val="00B9E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00B9E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三单元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00B9E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7" name="六边形 16"/>
          <p:cNvSpPr/>
          <p:nvPr/>
        </p:nvSpPr>
        <p:spPr>
          <a:xfrm rot="16200000">
            <a:off x="10710060" y="6193113"/>
            <a:ext cx="1634109" cy="1329772"/>
          </a:xfrm>
          <a:prstGeom prst="hexagon">
            <a:avLst/>
          </a:prstGeom>
          <a:solidFill>
            <a:srgbClr val="00B9E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4" descr="3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D1CA"/>
              </a:clrFrom>
              <a:clrTo>
                <a:srgbClr val="D6D1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26" y="1192079"/>
            <a:ext cx="7025148" cy="33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3" name="矩形 5"/>
          <p:cNvSpPr>
            <a:spLocks noChangeArrowheads="1"/>
          </p:cNvSpPr>
          <p:nvPr/>
        </p:nvSpPr>
        <p:spPr bwMode="auto">
          <a:xfrm>
            <a:off x="148741" y="4519369"/>
            <a:ext cx="7848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                      放到两个筐里，有几种情况？           </a:t>
            </a:r>
          </a:p>
        </p:txBody>
      </p:sp>
      <p:pic>
        <p:nvPicPr>
          <p:cNvPr id="53301" name="Picture 53" descr="3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D1CA"/>
              </a:clrFrom>
              <a:clrTo>
                <a:srgbClr val="D6D1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0850" r="78871" b="34821"/>
          <a:stretch>
            <a:fillRect/>
          </a:stretch>
        </p:blipFill>
        <p:spPr bwMode="auto">
          <a:xfrm>
            <a:off x="1916152" y="4162725"/>
            <a:ext cx="936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 习 新 知</a:t>
            </a:r>
          </a:p>
        </p:txBody>
      </p:sp>
      <p:sp>
        <p:nvSpPr>
          <p:cNvPr id="10" name="Oval 54"/>
          <p:cNvSpPr>
            <a:spLocks noChangeArrowheads="1"/>
          </p:cNvSpPr>
          <p:nvPr/>
        </p:nvSpPr>
        <p:spPr bwMode="auto">
          <a:xfrm>
            <a:off x="789307" y="1464060"/>
            <a:ext cx="964321" cy="603864"/>
          </a:xfrm>
          <a:prstGeom prst="ellipse">
            <a:avLst/>
          </a:prstGeom>
          <a:solidFill>
            <a:srgbClr val="FEF800"/>
          </a:solidFill>
          <a:ln w="9525">
            <a:solidFill>
              <a:srgbClr val="FEF800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39" y="3858566"/>
            <a:ext cx="2107133" cy="219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49" name="Picture 57" descr="图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8" y="1122680"/>
            <a:ext cx="3730304" cy="1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0" name="Picture 58" descr="图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8" y="2937936"/>
            <a:ext cx="3730304" cy="137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1" name="Picture 59" descr="图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68" y="4650120"/>
            <a:ext cx="3787227" cy="14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2" name="TextBox 31"/>
          <p:cNvSpPr txBox="1">
            <a:spLocks noChangeArrowheads="1"/>
          </p:cNvSpPr>
          <p:nvPr/>
        </p:nvSpPr>
        <p:spPr bwMode="auto">
          <a:xfrm>
            <a:off x="7824836" y="1421605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cxnSp>
        <p:nvCxnSpPr>
          <p:cNvPr id="59453" name="直接连接符 35"/>
          <p:cNvCxnSpPr>
            <a:cxnSpLocks noChangeShapeType="1"/>
          </p:cNvCxnSpPr>
          <p:nvPr/>
        </p:nvCxnSpPr>
        <p:spPr bwMode="auto">
          <a:xfrm rot="5400000">
            <a:off x="7751812" y="1897855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54" name="TextBox 38"/>
          <p:cNvSpPr txBox="1">
            <a:spLocks noChangeArrowheads="1"/>
          </p:cNvSpPr>
          <p:nvPr/>
        </p:nvSpPr>
        <p:spPr bwMode="auto">
          <a:xfrm>
            <a:off x="7491461" y="2207416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9455" name="TextBox 39"/>
          <p:cNvSpPr txBox="1">
            <a:spLocks noChangeArrowheads="1"/>
          </p:cNvSpPr>
          <p:nvPr/>
        </p:nvSpPr>
        <p:spPr bwMode="auto">
          <a:xfrm>
            <a:off x="8218536" y="2210591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cxnSp>
        <p:nvCxnSpPr>
          <p:cNvPr id="59456" name="直接连接符 36"/>
          <p:cNvCxnSpPr>
            <a:cxnSpLocks noChangeShapeType="1"/>
          </p:cNvCxnSpPr>
          <p:nvPr/>
        </p:nvCxnSpPr>
        <p:spPr bwMode="auto">
          <a:xfrm rot="16200000" flipH="1">
            <a:off x="8113761" y="1903064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57" name="TextBox 41"/>
          <p:cNvSpPr txBox="1">
            <a:spLocks noChangeArrowheads="1"/>
          </p:cNvSpPr>
          <p:nvPr/>
        </p:nvSpPr>
        <p:spPr bwMode="auto">
          <a:xfrm>
            <a:off x="7860556" y="3170879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9458" name="TextBox 44"/>
          <p:cNvSpPr txBox="1">
            <a:spLocks noChangeArrowheads="1"/>
          </p:cNvSpPr>
          <p:nvPr/>
        </p:nvSpPr>
        <p:spPr bwMode="auto">
          <a:xfrm>
            <a:off x="7492256" y="3959868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9459" name="TextBox 45"/>
          <p:cNvSpPr txBox="1">
            <a:spLocks noChangeArrowheads="1"/>
          </p:cNvSpPr>
          <p:nvPr/>
        </p:nvSpPr>
        <p:spPr bwMode="auto">
          <a:xfrm>
            <a:off x="8265369" y="3959868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cxnSp>
        <p:nvCxnSpPr>
          <p:cNvPr id="59460" name="直接连接符 35"/>
          <p:cNvCxnSpPr>
            <a:cxnSpLocks noChangeShapeType="1"/>
          </p:cNvCxnSpPr>
          <p:nvPr/>
        </p:nvCxnSpPr>
        <p:spPr bwMode="auto">
          <a:xfrm rot="5400000">
            <a:off x="7778006" y="3648717"/>
            <a:ext cx="360362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61" name="直接连接符 36"/>
          <p:cNvCxnSpPr>
            <a:cxnSpLocks noChangeShapeType="1"/>
          </p:cNvCxnSpPr>
          <p:nvPr/>
        </p:nvCxnSpPr>
        <p:spPr bwMode="auto">
          <a:xfrm rot="16200000" flipH="1">
            <a:off x="8134582" y="3651892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62" name="TextBox 46"/>
          <p:cNvSpPr txBox="1">
            <a:spLocks noChangeArrowheads="1"/>
          </p:cNvSpPr>
          <p:nvPr/>
        </p:nvSpPr>
        <p:spPr bwMode="auto">
          <a:xfrm>
            <a:off x="7824836" y="4748857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9463" name="TextBox 49"/>
          <p:cNvSpPr txBox="1">
            <a:spLocks noChangeArrowheads="1"/>
          </p:cNvSpPr>
          <p:nvPr/>
        </p:nvSpPr>
        <p:spPr bwMode="auto">
          <a:xfrm>
            <a:off x="7502574" y="5536257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9464" name="TextBox 50"/>
          <p:cNvSpPr txBox="1">
            <a:spLocks noChangeArrowheads="1"/>
          </p:cNvSpPr>
          <p:nvPr/>
        </p:nvSpPr>
        <p:spPr bwMode="auto">
          <a:xfrm>
            <a:off x="8223299" y="5536257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cxnSp>
        <p:nvCxnSpPr>
          <p:cNvPr id="59465" name="直接连接符 36"/>
          <p:cNvCxnSpPr>
            <a:cxnSpLocks noChangeShapeType="1"/>
          </p:cNvCxnSpPr>
          <p:nvPr/>
        </p:nvCxnSpPr>
        <p:spPr bwMode="auto">
          <a:xfrm rot="16200000" flipH="1">
            <a:off x="8103308" y="5257811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66" name="直接连接符 35"/>
          <p:cNvCxnSpPr>
            <a:cxnSpLocks noChangeShapeType="1"/>
          </p:cNvCxnSpPr>
          <p:nvPr/>
        </p:nvCxnSpPr>
        <p:spPr bwMode="auto">
          <a:xfrm rot="5400000">
            <a:off x="7751811" y="5253683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 习 新 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2" grpId="0"/>
      <p:bldP spid="59454" grpId="0"/>
      <p:bldP spid="59455" grpId="0"/>
      <p:bldP spid="59457" grpId="0"/>
      <p:bldP spid="59458" grpId="0"/>
      <p:bldP spid="59459" grpId="0"/>
      <p:bldP spid="59462" grpId="0"/>
      <p:bldP spid="59463" grpId="0"/>
      <p:bldP spid="594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1"/>
          <p:cNvSpPr>
            <a:spLocks noChangeArrowheads="1" noChangeShapeType="1" noTextEdit="1"/>
          </p:cNvSpPr>
          <p:nvPr/>
        </p:nvSpPr>
        <p:spPr bwMode="auto">
          <a:xfrm>
            <a:off x="8410258" y="4494638"/>
            <a:ext cx="2968942" cy="13677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2000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这次怎么分呢？</a:t>
            </a:r>
          </a:p>
        </p:txBody>
      </p:sp>
      <p:pic>
        <p:nvPicPr>
          <p:cNvPr id="8194" name="Picture 43" descr="图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6" b="757"/>
          <a:stretch>
            <a:fillRect/>
          </a:stretch>
        </p:blipFill>
        <p:spPr bwMode="auto">
          <a:xfrm>
            <a:off x="2351088" y="2067924"/>
            <a:ext cx="2503170" cy="292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7"/>
          <p:cNvSpPr txBox="1">
            <a:spLocks noChangeArrowheads="1"/>
          </p:cNvSpPr>
          <p:nvPr/>
        </p:nvSpPr>
        <p:spPr bwMode="auto">
          <a:xfrm>
            <a:off x="5446714" y="2666130"/>
            <a:ext cx="60721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                   放在两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                           里，有几种放法？ </a:t>
            </a:r>
          </a:p>
        </p:txBody>
      </p:sp>
      <p:pic>
        <p:nvPicPr>
          <p:cNvPr id="8196" name="Picture 44" descr="图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4" r="6154" b="80511"/>
          <a:stretch>
            <a:fillRect/>
          </a:stretch>
        </p:blipFill>
        <p:spPr bwMode="auto">
          <a:xfrm>
            <a:off x="6096001" y="3141626"/>
            <a:ext cx="16573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6" descr="图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3" r="36702" b="76620"/>
          <a:stretch>
            <a:fillRect/>
          </a:stretch>
        </p:blipFill>
        <p:spPr bwMode="auto">
          <a:xfrm>
            <a:off x="6348413" y="2352076"/>
            <a:ext cx="11525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4"/>
          <p:cNvSpPr>
            <a:spLocks noChangeArrowheads="1"/>
          </p:cNvSpPr>
          <p:nvPr/>
        </p:nvSpPr>
        <p:spPr bwMode="auto">
          <a:xfrm>
            <a:off x="707148" y="1446244"/>
            <a:ext cx="964321" cy="603864"/>
          </a:xfrm>
          <a:prstGeom prst="ellipse">
            <a:avLst/>
          </a:prstGeom>
          <a:solidFill>
            <a:srgbClr val="FEF800"/>
          </a:solidFill>
          <a:ln w="9525">
            <a:solidFill>
              <a:srgbClr val="FEF800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 习 新 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6" name="Picture 22" descr="图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29803" r="21776" b="38615"/>
          <a:stretch>
            <a:fillRect/>
          </a:stretch>
        </p:blipFill>
        <p:spPr bwMode="auto">
          <a:xfrm>
            <a:off x="2477080" y="1249011"/>
            <a:ext cx="2786063" cy="106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 descr="图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71" y="3276833"/>
            <a:ext cx="3259119" cy="165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 descr="图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50" y="692756"/>
            <a:ext cx="3527009" cy="22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0" name="TextBox 31"/>
          <p:cNvSpPr txBox="1">
            <a:spLocks noChangeArrowheads="1"/>
          </p:cNvSpPr>
          <p:nvPr/>
        </p:nvSpPr>
        <p:spPr bwMode="auto">
          <a:xfrm>
            <a:off x="3491231" y="2271713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cxnSp>
        <p:nvCxnSpPr>
          <p:cNvPr id="47131" name="直接连接符 35"/>
          <p:cNvCxnSpPr>
            <a:cxnSpLocks noChangeShapeType="1"/>
          </p:cNvCxnSpPr>
          <p:nvPr/>
        </p:nvCxnSpPr>
        <p:spPr bwMode="auto">
          <a:xfrm rot="5400000">
            <a:off x="3392806" y="2827339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2" name="TextBox 38"/>
          <p:cNvSpPr txBox="1">
            <a:spLocks noChangeArrowheads="1"/>
          </p:cNvSpPr>
          <p:nvPr/>
        </p:nvSpPr>
        <p:spPr bwMode="auto">
          <a:xfrm>
            <a:off x="3132456" y="3136900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7133" name="TextBox 39"/>
          <p:cNvSpPr txBox="1">
            <a:spLocks noChangeArrowheads="1"/>
          </p:cNvSpPr>
          <p:nvPr/>
        </p:nvSpPr>
        <p:spPr bwMode="auto">
          <a:xfrm>
            <a:off x="3859531" y="3140075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cxnSp>
        <p:nvCxnSpPr>
          <p:cNvPr id="47134" name="直接连接符 36"/>
          <p:cNvCxnSpPr>
            <a:cxnSpLocks noChangeShapeType="1"/>
          </p:cNvCxnSpPr>
          <p:nvPr/>
        </p:nvCxnSpPr>
        <p:spPr bwMode="auto">
          <a:xfrm rot="16200000" flipH="1">
            <a:off x="3743962" y="2836206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5" name="TextBox 41"/>
          <p:cNvSpPr txBox="1">
            <a:spLocks noChangeArrowheads="1"/>
          </p:cNvSpPr>
          <p:nvPr/>
        </p:nvSpPr>
        <p:spPr bwMode="auto">
          <a:xfrm>
            <a:off x="7686993" y="2200275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7136" name="TextBox 44"/>
          <p:cNvSpPr txBox="1">
            <a:spLocks noChangeArrowheads="1"/>
          </p:cNvSpPr>
          <p:nvPr/>
        </p:nvSpPr>
        <p:spPr bwMode="auto">
          <a:xfrm>
            <a:off x="7326631" y="3063875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7137" name="TextBox 45"/>
          <p:cNvSpPr txBox="1">
            <a:spLocks noChangeArrowheads="1"/>
          </p:cNvSpPr>
          <p:nvPr/>
        </p:nvSpPr>
        <p:spPr bwMode="auto">
          <a:xfrm>
            <a:off x="8099743" y="3063875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cxnSp>
        <p:nvCxnSpPr>
          <p:cNvPr id="47138" name="直接连接符 35"/>
          <p:cNvCxnSpPr>
            <a:cxnSpLocks noChangeShapeType="1"/>
          </p:cNvCxnSpPr>
          <p:nvPr/>
        </p:nvCxnSpPr>
        <p:spPr bwMode="auto">
          <a:xfrm rot="5400000">
            <a:off x="7612381" y="2752726"/>
            <a:ext cx="360363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9" name="直接连接符 36"/>
          <p:cNvCxnSpPr>
            <a:cxnSpLocks noChangeShapeType="1"/>
          </p:cNvCxnSpPr>
          <p:nvPr/>
        </p:nvCxnSpPr>
        <p:spPr bwMode="auto">
          <a:xfrm rot="16200000" flipH="1">
            <a:off x="7972744" y="2762715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45" name="TextBox 46"/>
          <p:cNvSpPr txBox="1">
            <a:spLocks noChangeArrowheads="1"/>
          </p:cNvSpPr>
          <p:nvPr/>
        </p:nvSpPr>
        <p:spPr bwMode="auto">
          <a:xfrm>
            <a:off x="3602674" y="4552895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7146" name="TextBox 49"/>
          <p:cNvSpPr txBox="1">
            <a:spLocks noChangeArrowheads="1"/>
          </p:cNvSpPr>
          <p:nvPr/>
        </p:nvSpPr>
        <p:spPr bwMode="auto">
          <a:xfrm>
            <a:off x="3208974" y="5413320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7147" name="TextBox 50"/>
          <p:cNvSpPr txBox="1">
            <a:spLocks noChangeArrowheads="1"/>
          </p:cNvSpPr>
          <p:nvPr/>
        </p:nvSpPr>
        <p:spPr bwMode="auto">
          <a:xfrm>
            <a:off x="3929699" y="5413320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cxnSp>
        <p:nvCxnSpPr>
          <p:cNvPr id="47148" name="直接连接符 36"/>
          <p:cNvCxnSpPr>
            <a:cxnSpLocks noChangeShapeType="1"/>
          </p:cNvCxnSpPr>
          <p:nvPr/>
        </p:nvCxnSpPr>
        <p:spPr bwMode="auto">
          <a:xfrm rot="16200000" flipH="1">
            <a:off x="3820955" y="5123603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49" name="直接连接符 35"/>
          <p:cNvCxnSpPr>
            <a:cxnSpLocks noChangeShapeType="1"/>
          </p:cNvCxnSpPr>
          <p:nvPr/>
        </p:nvCxnSpPr>
        <p:spPr bwMode="auto">
          <a:xfrm rot="5400000">
            <a:off x="3458211" y="5130746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55" name="TextBox 46"/>
          <p:cNvSpPr txBox="1">
            <a:spLocks noChangeArrowheads="1"/>
          </p:cNvSpPr>
          <p:nvPr/>
        </p:nvSpPr>
        <p:spPr bwMode="auto">
          <a:xfrm>
            <a:off x="7852411" y="4625920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7156" name="TextBox 49"/>
          <p:cNvSpPr txBox="1">
            <a:spLocks noChangeArrowheads="1"/>
          </p:cNvSpPr>
          <p:nvPr/>
        </p:nvSpPr>
        <p:spPr bwMode="auto">
          <a:xfrm>
            <a:off x="7457124" y="5484758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7157" name="TextBox 50"/>
          <p:cNvSpPr txBox="1">
            <a:spLocks noChangeArrowheads="1"/>
          </p:cNvSpPr>
          <p:nvPr/>
        </p:nvSpPr>
        <p:spPr bwMode="auto">
          <a:xfrm>
            <a:off x="8177849" y="5484758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cxnSp>
        <p:nvCxnSpPr>
          <p:cNvPr id="47158" name="直接连接符 36"/>
          <p:cNvCxnSpPr>
            <a:cxnSpLocks noChangeShapeType="1"/>
          </p:cNvCxnSpPr>
          <p:nvPr/>
        </p:nvCxnSpPr>
        <p:spPr bwMode="auto">
          <a:xfrm rot="16200000" flipH="1">
            <a:off x="8069105" y="5191548"/>
            <a:ext cx="358775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59" name="直接连接符 35"/>
          <p:cNvCxnSpPr>
            <a:cxnSpLocks noChangeShapeType="1"/>
          </p:cNvCxnSpPr>
          <p:nvPr/>
        </p:nvCxnSpPr>
        <p:spPr bwMode="auto">
          <a:xfrm rot="5400000">
            <a:off x="7706361" y="5202183"/>
            <a:ext cx="360362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58"/>
          <p:cNvGrpSpPr/>
          <p:nvPr/>
        </p:nvGrpSpPr>
        <p:grpSpPr bwMode="auto">
          <a:xfrm>
            <a:off x="6736114" y="3679016"/>
            <a:ext cx="2727258" cy="1067642"/>
            <a:chOff x="3016" y="2341"/>
            <a:chExt cx="2087" cy="817"/>
          </a:xfrm>
        </p:grpSpPr>
        <p:pic>
          <p:nvPicPr>
            <p:cNvPr id="9242" name="Picture 56" descr="图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1" t="29803" r="21776" b="38615"/>
            <a:stretch>
              <a:fillRect/>
            </a:stretch>
          </p:blipFill>
          <p:spPr bwMode="auto">
            <a:xfrm>
              <a:off x="3016" y="2341"/>
              <a:ext cx="118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57" descr="图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8" t="29803" r="55789" b="38615"/>
            <a:stretch>
              <a:fillRect/>
            </a:stretch>
          </p:blipFill>
          <p:spPr bwMode="auto">
            <a:xfrm>
              <a:off x="4105" y="2341"/>
              <a:ext cx="998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 习 新 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0" grpId="0"/>
      <p:bldP spid="47132" grpId="0"/>
      <p:bldP spid="47133" grpId="0"/>
      <p:bldP spid="47135" grpId="0"/>
      <p:bldP spid="47136" grpId="0"/>
      <p:bldP spid="47137" grpId="0"/>
      <p:bldP spid="47145" grpId="0"/>
      <p:bldP spid="47146" grpId="0"/>
      <p:bldP spid="47147" grpId="0"/>
      <p:bldP spid="47155" grpId="0"/>
      <p:bldP spid="47156" grpId="0"/>
      <p:bldP spid="47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2"/>
          <p:cNvGrpSpPr/>
          <p:nvPr/>
        </p:nvGrpSpPr>
        <p:grpSpPr bwMode="auto">
          <a:xfrm>
            <a:off x="4915218" y="2847022"/>
            <a:ext cx="5111750" cy="3095625"/>
            <a:chOff x="1392" y="1422"/>
            <a:chExt cx="2886" cy="1746"/>
          </a:xfrm>
        </p:grpSpPr>
        <p:sp>
          <p:nvSpPr>
            <p:cNvPr id="10242" name="Freeform 3"/>
            <p:cNvSpPr>
              <a:spLocks noChangeArrowheads="1"/>
            </p:cNvSpPr>
            <p:nvPr/>
          </p:nvSpPr>
          <p:spPr bwMode="auto">
            <a:xfrm>
              <a:off x="3168" y="2880"/>
              <a:ext cx="1104" cy="288"/>
            </a:xfrm>
            <a:custGeom>
              <a:avLst/>
              <a:gdLst>
                <a:gd name="T0" fmla="*/ 144 w 1104"/>
                <a:gd name="T1" fmla="*/ 288 h 288"/>
                <a:gd name="T2" fmla="*/ 1104 w 1104"/>
                <a:gd name="T3" fmla="*/ 96 h 288"/>
                <a:gd name="T4" fmla="*/ 0 w 1104"/>
                <a:gd name="T5" fmla="*/ 0 h 288"/>
                <a:gd name="T6" fmla="*/ 144 w 110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288">
                  <a:moveTo>
                    <a:pt x="144" y="288"/>
                  </a:moveTo>
                  <a:lnTo>
                    <a:pt x="1104" y="96"/>
                  </a:lnTo>
                  <a:lnTo>
                    <a:pt x="0" y="0"/>
                  </a:lnTo>
                  <a:lnTo>
                    <a:pt x="144" y="288"/>
                  </a:lnTo>
                  <a:close/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3" name="Freeform 4"/>
            <p:cNvSpPr>
              <a:spLocks noChangeArrowheads="1"/>
            </p:cNvSpPr>
            <p:nvPr/>
          </p:nvSpPr>
          <p:spPr bwMode="auto">
            <a:xfrm>
              <a:off x="1392" y="2160"/>
              <a:ext cx="1920" cy="1008"/>
            </a:xfrm>
            <a:custGeom>
              <a:avLst/>
              <a:gdLst>
                <a:gd name="T0" fmla="*/ 1920 w 1920"/>
                <a:gd name="T1" fmla="*/ 1008 h 1008"/>
                <a:gd name="T2" fmla="*/ 0 w 1920"/>
                <a:gd name="T3" fmla="*/ 384 h 1008"/>
                <a:gd name="T4" fmla="*/ 0 w 1920"/>
                <a:gd name="T5" fmla="*/ 0 h 1008"/>
                <a:gd name="T6" fmla="*/ 1920 w 1920"/>
                <a:gd name="T7" fmla="*/ 432 h 1008"/>
                <a:gd name="T8" fmla="*/ 1920 w 1920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1008">
                  <a:moveTo>
                    <a:pt x="1920" y="1008"/>
                  </a:moveTo>
                  <a:lnTo>
                    <a:pt x="0" y="384"/>
                  </a:lnTo>
                  <a:lnTo>
                    <a:pt x="0" y="0"/>
                  </a:lnTo>
                  <a:lnTo>
                    <a:pt x="1920" y="432"/>
                  </a:lnTo>
                  <a:lnTo>
                    <a:pt x="1920" y="1008"/>
                  </a:lnTo>
                  <a:close/>
                </a:path>
              </a:pathLst>
            </a:custGeom>
            <a:gradFill rotWithShape="0">
              <a:gsLst>
                <a:gs pos="0">
                  <a:srgbClr val="003366"/>
                </a:gs>
                <a:gs pos="50000">
                  <a:srgbClr val="336699"/>
                </a:gs>
                <a:gs pos="100000">
                  <a:srgbClr val="003366"/>
                </a:gs>
              </a:gsLst>
              <a:lin ang="2700000" scaled="1"/>
            </a:gradFill>
            <a:ln w="9525">
              <a:solidFill>
                <a:srgbClr val="FF99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4" name="Freeform 5"/>
            <p:cNvSpPr>
              <a:spLocks noChangeArrowheads="1"/>
            </p:cNvSpPr>
            <p:nvPr/>
          </p:nvSpPr>
          <p:spPr bwMode="auto">
            <a:xfrm>
              <a:off x="1392" y="2160"/>
              <a:ext cx="2160" cy="432"/>
            </a:xfrm>
            <a:custGeom>
              <a:avLst/>
              <a:gdLst>
                <a:gd name="T0" fmla="*/ 0 w 2160"/>
                <a:gd name="T1" fmla="*/ 0 h 432"/>
                <a:gd name="T2" fmla="*/ 1920 w 2160"/>
                <a:gd name="T3" fmla="*/ 432 h 432"/>
                <a:gd name="T4" fmla="*/ 2160 w 2160"/>
                <a:gd name="T5" fmla="*/ 336 h 432"/>
                <a:gd name="T6" fmla="*/ 336 w 2160"/>
                <a:gd name="T7" fmla="*/ 0 h 432"/>
                <a:gd name="T8" fmla="*/ 0 w 216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" h="432">
                  <a:moveTo>
                    <a:pt x="0" y="0"/>
                  </a:moveTo>
                  <a:lnTo>
                    <a:pt x="1920" y="432"/>
                  </a:lnTo>
                  <a:lnTo>
                    <a:pt x="2160" y="336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9854"/>
            </a:solidFill>
            <a:ln w="9525">
              <a:solidFill>
                <a:srgbClr val="FF99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5" name="Freeform 6"/>
            <p:cNvSpPr>
              <a:spLocks noChangeArrowheads="1"/>
            </p:cNvSpPr>
            <p:nvPr/>
          </p:nvSpPr>
          <p:spPr bwMode="auto">
            <a:xfrm>
              <a:off x="1692" y="1896"/>
              <a:ext cx="1860" cy="600"/>
            </a:xfrm>
            <a:custGeom>
              <a:avLst/>
              <a:gdLst>
                <a:gd name="T0" fmla="*/ 1860 w 1860"/>
                <a:gd name="T1" fmla="*/ 600 h 600"/>
                <a:gd name="T2" fmla="*/ 0 w 1860"/>
                <a:gd name="T3" fmla="*/ 264 h 600"/>
                <a:gd name="T4" fmla="*/ 0 w 1860"/>
                <a:gd name="T5" fmla="*/ 0 h 600"/>
                <a:gd name="T6" fmla="*/ 1860 w 1860"/>
                <a:gd name="T7" fmla="*/ 168 h 600"/>
                <a:gd name="T8" fmla="*/ 1860 w 1860"/>
                <a:gd name="T9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600">
                  <a:moveTo>
                    <a:pt x="1860" y="600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1860" y="168"/>
                  </a:lnTo>
                  <a:lnTo>
                    <a:pt x="1860" y="600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50000">
                  <a:srgbClr val="0099CC"/>
                </a:gs>
                <a:gs pos="100000">
                  <a:srgbClr val="336699"/>
                </a:gs>
              </a:gsLst>
              <a:lin ang="2700000" scaled="1"/>
            </a:gradFill>
            <a:ln w="9525">
              <a:solidFill>
                <a:srgbClr val="FF99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6" name="Freeform 7"/>
            <p:cNvSpPr>
              <a:spLocks noChangeArrowheads="1"/>
            </p:cNvSpPr>
            <p:nvPr/>
          </p:nvSpPr>
          <p:spPr bwMode="auto">
            <a:xfrm>
              <a:off x="1692" y="1872"/>
              <a:ext cx="2244" cy="192"/>
            </a:xfrm>
            <a:custGeom>
              <a:avLst/>
              <a:gdLst>
                <a:gd name="T0" fmla="*/ 0 w 2244"/>
                <a:gd name="T1" fmla="*/ 24 h 192"/>
                <a:gd name="T2" fmla="*/ 420 w 2244"/>
                <a:gd name="T3" fmla="*/ 0 h 192"/>
                <a:gd name="T4" fmla="*/ 2244 w 2244"/>
                <a:gd name="T5" fmla="*/ 96 h 192"/>
                <a:gd name="T6" fmla="*/ 1860 w 2244"/>
                <a:gd name="T7" fmla="*/ 192 h 192"/>
                <a:gd name="T8" fmla="*/ 0 w 2244"/>
                <a:gd name="T9" fmla="*/ 2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4" h="192">
                  <a:moveTo>
                    <a:pt x="0" y="24"/>
                  </a:moveTo>
                  <a:lnTo>
                    <a:pt x="420" y="0"/>
                  </a:lnTo>
                  <a:lnTo>
                    <a:pt x="2244" y="96"/>
                  </a:lnTo>
                  <a:lnTo>
                    <a:pt x="1860" y="19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B480"/>
            </a:solidFill>
            <a:ln w="9525">
              <a:solidFill>
                <a:srgbClr val="FF99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7" name="Freeform 8"/>
            <p:cNvSpPr>
              <a:spLocks noChangeArrowheads="1"/>
            </p:cNvSpPr>
            <p:nvPr/>
          </p:nvSpPr>
          <p:spPr bwMode="auto">
            <a:xfrm>
              <a:off x="2064" y="1488"/>
              <a:ext cx="1872" cy="480"/>
            </a:xfrm>
            <a:custGeom>
              <a:avLst/>
              <a:gdLst>
                <a:gd name="T0" fmla="*/ 0 w 1872"/>
                <a:gd name="T1" fmla="*/ 384 h 480"/>
                <a:gd name="T2" fmla="*/ 0 w 1872"/>
                <a:gd name="T3" fmla="*/ 78 h 480"/>
                <a:gd name="T4" fmla="*/ 1872 w 1872"/>
                <a:gd name="T5" fmla="*/ 0 h 480"/>
                <a:gd name="T6" fmla="*/ 1872 w 1872"/>
                <a:gd name="T7" fmla="*/ 480 h 480"/>
                <a:gd name="T8" fmla="*/ 0 w 1872"/>
                <a:gd name="T9" fmla="*/ 38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480">
                  <a:moveTo>
                    <a:pt x="0" y="384"/>
                  </a:moveTo>
                  <a:lnTo>
                    <a:pt x="0" y="78"/>
                  </a:lnTo>
                  <a:lnTo>
                    <a:pt x="1872" y="0"/>
                  </a:lnTo>
                  <a:lnTo>
                    <a:pt x="1872" y="480"/>
                  </a:lnTo>
                  <a:lnTo>
                    <a:pt x="0" y="384"/>
                  </a:lnTo>
                  <a:close/>
                </a:path>
              </a:pathLst>
            </a:custGeom>
            <a:gradFill rotWithShape="0">
              <a:gsLst>
                <a:gs pos="0">
                  <a:srgbClr val="008080"/>
                </a:gs>
                <a:gs pos="50000">
                  <a:srgbClr val="33CCCC"/>
                </a:gs>
                <a:gs pos="100000">
                  <a:srgbClr val="008080"/>
                </a:gs>
              </a:gsLst>
              <a:lin ang="2700000" scaled="1"/>
            </a:gradFill>
            <a:ln w="9525">
              <a:solidFill>
                <a:srgbClr val="FF99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8" name="Freeform 9"/>
            <p:cNvSpPr>
              <a:spLocks noChangeArrowheads="1"/>
            </p:cNvSpPr>
            <p:nvPr/>
          </p:nvSpPr>
          <p:spPr bwMode="auto">
            <a:xfrm>
              <a:off x="2070" y="1422"/>
              <a:ext cx="2208" cy="150"/>
            </a:xfrm>
            <a:custGeom>
              <a:avLst/>
              <a:gdLst>
                <a:gd name="T0" fmla="*/ 0 w 2208"/>
                <a:gd name="T1" fmla="*/ 150 h 150"/>
                <a:gd name="T2" fmla="*/ 276 w 2208"/>
                <a:gd name="T3" fmla="*/ 66 h 150"/>
                <a:gd name="T4" fmla="*/ 2208 w 2208"/>
                <a:gd name="T5" fmla="*/ 0 h 150"/>
                <a:gd name="T6" fmla="*/ 1860 w 2208"/>
                <a:gd name="T7" fmla="*/ 132 h 150"/>
                <a:gd name="T8" fmla="*/ 0 w 220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150">
                  <a:moveTo>
                    <a:pt x="0" y="150"/>
                  </a:moveTo>
                  <a:lnTo>
                    <a:pt x="276" y="66"/>
                  </a:lnTo>
                  <a:lnTo>
                    <a:pt x="2208" y="0"/>
                  </a:lnTo>
                  <a:lnTo>
                    <a:pt x="1860" y="13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DC39B"/>
            </a:solidFill>
            <a:ln w="9525">
              <a:solidFill>
                <a:srgbClr val="FF9933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9" name="Freeform 10"/>
            <p:cNvSpPr>
              <a:spLocks noChangeArrowheads="1"/>
            </p:cNvSpPr>
            <p:nvPr/>
          </p:nvSpPr>
          <p:spPr bwMode="auto">
            <a:xfrm>
              <a:off x="3312" y="1422"/>
              <a:ext cx="960" cy="1746"/>
            </a:xfrm>
            <a:custGeom>
              <a:avLst/>
              <a:gdLst>
                <a:gd name="T0" fmla="*/ 0 w 960"/>
                <a:gd name="T1" fmla="*/ 1746 h 1746"/>
                <a:gd name="T2" fmla="*/ 0 w 960"/>
                <a:gd name="T3" fmla="*/ 1170 h 1746"/>
                <a:gd name="T4" fmla="*/ 240 w 960"/>
                <a:gd name="T5" fmla="*/ 1074 h 1746"/>
                <a:gd name="T6" fmla="*/ 240 w 960"/>
                <a:gd name="T7" fmla="*/ 642 h 1746"/>
                <a:gd name="T8" fmla="*/ 624 w 960"/>
                <a:gd name="T9" fmla="*/ 546 h 1746"/>
                <a:gd name="T10" fmla="*/ 624 w 960"/>
                <a:gd name="T11" fmla="*/ 126 h 1746"/>
                <a:gd name="T12" fmla="*/ 960 w 960"/>
                <a:gd name="T13" fmla="*/ 0 h 1746"/>
                <a:gd name="T14" fmla="*/ 960 w 960"/>
                <a:gd name="T15" fmla="*/ 96 h 1746"/>
                <a:gd name="T16" fmla="*/ 726 w 960"/>
                <a:gd name="T17" fmla="*/ 180 h 1746"/>
                <a:gd name="T18" fmla="*/ 732 w 960"/>
                <a:gd name="T19" fmla="*/ 630 h 1746"/>
                <a:gd name="T20" fmla="*/ 384 w 960"/>
                <a:gd name="T21" fmla="*/ 738 h 1746"/>
                <a:gd name="T22" fmla="*/ 384 w 960"/>
                <a:gd name="T23" fmla="*/ 1170 h 1746"/>
                <a:gd name="T24" fmla="*/ 150 w 960"/>
                <a:gd name="T25" fmla="*/ 1260 h 1746"/>
                <a:gd name="T26" fmla="*/ 150 w 960"/>
                <a:gd name="T27" fmla="*/ 1704 h 1746"/>
                <a:gd name="T28" fmla="*/ 0 w 960"/>
                <a:gd name="T29" fmla="*/ 174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0" h="1746">
                  <a:moveTo>
                    <a:pt x="0" y="1746"/>
                  </a:moveTo>
                  <a:lnTo>
                    <a:pt x="0" y="1170"/>
                  </a:lnTo>
                  <a:lnTo>
                    <a:pt x="240" y="1074"/>
                  </a:lnTo>
                  <a:lnTo>
                    <a:pt x="240" y="642"/>
                  </a:lnTo>
                  <a:lnTo>
                    <a:pt x="624" y="546"/>
                  </a:lnTo>
                  <a:lnTo>
                    <a:pt x="624" y="126"/>
                  </a:lnTo>
                  <a:lnTo>
                    <a:pt x="960" y="0"/>
                  </a:lnTo>
                  <a:lnTo>
                    <a:pt x="960" y="96"/>
                  </a:lnTo>
                  <a:lnTo>
                    <a:pt x="726" y="180"/>
                  </a:lnTo>
                  <a:lnTo>
                    <a:pt x="732" y="630"/>
                  </a:lnTo>
                  <a:lnTo>
                    <a:pt x="384" y="738"/>
                  </a:lnTo>
                  <a:lnTo>
                    <a:pt x="384" y="1170"/>
                  </a:lnTo>
                  <a:lnTo>
                    <a:pt x="150" y="1260"/>
                  </a:lnTo>
                  <a:lnTo>
                    <a:pt x="150" y="1704"/>
                  </a:lnTo>
                  <a:lnTo>
                    <a:pt x="0" y="1746"/>
                  </a:lnTo>
                  <a:close/>
                </a:path>
              </a:pathLst>
            </a:custGeom>
            <a:gradFill rotWithShape="0">
              <a:gsLst>
                <a:gs pos="0">
                  <a:srgbClr val="CDC39B"/>
                </a:gs>
                <a:gs pos="100000">
                  <a:srgbClr val="F1EBC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2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50" name="Group 11"/>
          <p:cNvGrpSpPr/>
          <p:nvPr/>
        </p:nvGrpSpPr>
        <p:grpSpPr bwMode="auto">
          <a:xfrm>
            <a:off x="1746569" y="3926521"/>
            <a:ext cx="2808287" cy="1246188"/>
            <a:chOff x="748" y="2931"/>
            <a:chExt cx="1769" cy="785"/>
          </a:xfrm>
        </p:grpSpPr>
        <p:sp>
          <p:nvSpPr>
            <p:cNvPr id="10251" name="AutoShape 12"/>
            <p:cNvSpPr>
              <a:spLocks noChangeArrowheads="1"/>
            </p:cNvSpPr>
            <p:nvPr/>
          </p:nvSpPr>
          <p:spPr bwMode="auto">
            <a:xfrm>
              <a:off x="793" y="2931"/>
              <a:ext cx="1633" cy="785"/>
            </a:xfrm>
            <a:prstGeom prst="rightArrow">
              <a:avLst>
                <a:gd name="adj1" fmla="val 50000"/>
                <a:gd name="adj2" fmla="val 51997"/>
              </a:avLst>
            </a:prstGeom>
            <a:gradFill rotWithShape="0">
              <a:gsLst>
                <a:gs pos="0">
                  <a:srgbClr val="00576F"/>
                </a:gs>
                <a:gs pos="50000">
                  <a:srgbClr val="00BDF0"/>
                </a:gs>
                <a:gs pos="100000">
                  <a:srgbClr val="00576F"/>
                </a:gs>
              </a:gsLst>
              <a:lin ang="2700000" scaled="1"/>
            </a:gradFill>
            <a:ln>
              <a:noFill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BDF0"/>
              </a:extrusionClr>
              <a:contourClr>
                <a:srgbClr val="00576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>
              <a:flatTx/>
            </a:bodyPr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2" name="Text Box 13">
              <a:hlinkClick r:id="" action="ppaction://hlinkshowjump?jump=nextslide" highlightClick="1">
                <a:snd r:embed="rId3" name="hammer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48" y="3113"/>
              <a:ext cx="176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zh-CN" altLang="en-US" sz="2800" b="1" kern="0">
                  <a:solidFill>
                    <a:srgbClr val="D6009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基础知识</a:t>
              </a:r>
            </a:p>
          </p:txBody>
        </p:sp>
      </p:grpSp>
      <p:grpSp>
        <p:nvGrpSpPr>
          <p:cNvPr id="10253" name="Group 14"/>
          <p:cNvGrpSpPr/>
          <p:nvPr/>
        </p:nvGrpSpPr>
        <p:grpSpPr bwMode="auto">
          <a:xfrm>
            <a:off x="2899094" y="2631121"/>
            <a:ext cx="2808287" cy="1246188"/>
            <a:chOff x="748" y="2931"/>
            <a:chExt cx="1769" cy="785"/>
          </a:xfrm>
        </p:grpSpPr>
        <p:sp>
          <p:nvSpPr>
            <p:cNvPr id="10254" name="AutoShape 15"/>
            <p:cNvSpPr>
              <a:spLocks noChangeArrowheads="1"/>
            </p:cNvSpPr>
            <p:nvPr/>
          </p:nvSpPr>
          <p:spPr bwMode="auto">
            <a:xfrm>
              <a:off x="793" y="2931"/>
              <a:ext cx="1633" cy="785"/>
            </a:xfrm>
            <a:prstGeom prst="rightArrow">
              <a:avLst>
                <a:gd name="adj1" fmla="val 50000"/>
                <a:gd name="adj2" fmla="val 51997"/>
              </a:avLst>
            </a:prstGeom>
            <a:gradFill rotWithShape="0">
              <a:gsLst>
                <a:gs pos="0">
                  <a:srgbClr val="00576F"/>
                </a:gs>
                <a:gs pos="50000">
                  <a:srgbClr val="00BDF0"/>
                </a:gs>
                <a:gs pos="100000">
                  <a:srgbClr val="00576F"/>
                </a:gs>
              </a:gsLst>
              <a:lin ang="2700000" scaled="1"/>
            </a:gradFill>
            <a:ln>
              <a:noFill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BDF0"/>
              </a:extrusionClr>
              <a:contourClr>
                <a:srgbClr val="00576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>
              <a:flatTx/>
            </a:bodyPr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5" name="Text Box 16">
              <a:hlinkClick r:id="rId4" action="ppaction://hlinksldjump" highlightClick="1">
                <a:snd r:embed="rId3" name="hammer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48" y="3113"/>
              <a:ext cx="176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800" b="1" kern="0">
                  <a:solidFill>
                    <a:srgbClr val="D6009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800" b="1" kern="0">
                  <a:solidFill>
                    <a:srgbClr val="D6009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基本技能</a:t>
              </a:r>
            </a:p>
          </p:txBody>
        </p:sp>
      </p:grpSp>
      <p:grpSp>
        <p:nvGrpSpPr>
          <p:cNvPr id="10256" name="Group 17"/>
          <p:cNvGrpSpPr/>
          <p:nvPr/>
        </p:nvGrpSpPr>
        <p:grpSpPr bwMode="auto">
          <a:xfrm>
            <a:off x="5059680" y="1623060"/>
            <a:ext cx="2808288" cy="1246187"/>
            <a:chOff x="748" y="2931"/>
            <a:chExt cx="1769" cy="785"/>
          </a:xfrm>
        </p:grpSpPr>
        <p:sp>
          <p:nvSpPr>
            <p:cNvPr id="10257" name="AutoShape 18">
              <a:hlinkClick r:id="" action="ppaction://noaction">
                <a:snd r:embed="rId3" name="hamm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3" y="2931"/>
              <a:ext cx="1633" cy="785"/>
            </a:xfrm>
            <a:prstGeom prst="rightArrow">
              <a:avLst>
                <a:gd name="adj1" fmla="val 50000"/>
                <a:gd name="adj2" fmla="val 51997"/>
              </a:avLst>
            </a:prstGeom>
            <a:gradFill rotWithShape="0">
              <a:gsLst>
                <a:gs pos="0">
                  <a:srgbClr val="00576F"/>
                </a:gs>
                <a:gs pos="50000">
                  <a:srgbClr val="00BDF0"/>
                </a:gs>
                <a:gs pos="100000">
                  <a:srgbClr val="00576F"/>
                </a:gs>
              </a:gsLst>
              <a:lin ang="2700000" scaled="1"/>
            </a:gradFill>
            <a:ln>
              <a:noFill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BDF0"/>
              </a:extrusionClr>
              <a:contourClr>
                <a:srgbClr val="00576F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>
              <a:flatTx/>
            </a:bodyPr>
            <a:lstStyle/>
            <a:p>
              <a:pPr algn="ctr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8" name="Text Box 19">
              <a:hlinkClick r:id="rId5" action="ppaction://hlinksldjump" highlightClick="1">
                <a:snd r:embed="rId3" name="hammer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48" y="3113"/>
              <a:ext cx="1769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800" b="1" kern="0">
                  <a:solidFill>
                    <a:srgbClr val="D6009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zh-CN" altLang="en-US" sz="2800" b="1" kern="0">
                  <a:solidFill>
                    <a:srgbClr val="D6009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综合能力</a:t>
              </a:r>
            </a:p>
          </p:txBody>
        </p:sp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 层 训 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7"/>
          <p:cNvSpPr txBox="1">
            <a:spLocks noChangeArrowheads="1"/>
          </p:cNvSpPr>
          <p:nvPr/>
        </p:nvSpPr>
        <p:spPr bwMode="auto">
          <a:xfrm>
            <a:off x="4493072" y="1385239"/>
            <a:ext cx="152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Text Box 47"/>
          <p:cNvSpPr txBox="1">
            <a:spLocks noChangeArrowheads="1"/>
          </p:cNvSpPr>
          <p:nvPr/>
        </p:nvSpPr>
        <p:spPr bwMode="auto">
          <a:xfrm>
            <a:off x="571025" y="1200468"/>
            <a:ext cx="461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1.(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基础题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看图填数。</a:t>
            </a:r>
          </a:p>
        </p:txBody>
      </p:sp>
      <p:pic>
        <p:nvPicPr>
          <p:cNvPr id="11270" name="Picture 49" descr="sc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84" y="3133129"/>
            <a:ext cx="416986" cy="3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0" descr="sc0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90" y="3127958"/>
            <a:ext cx="357792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1" descr="dw1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77" y="3111904"/>
            <a:ext cx="477494" cy="25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2" descr="dw16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10" y="5247563"/>
            <a:ext cx="835285" cy="52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4" descr="sp0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77" y="5283311"/>
            <a:ext cx="477494" cy="3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8" descr="zw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47" y="1582081"/>
            <a:ext cx="875405" cy="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Line 60"/>
          <p:cNvSpPr>
            <a:spLocks noChangeShapeType="1"/>
          </p:cNvSpPr>
          <p:nvPr/>
        </p:nvSpPr>
        <p:spPr bwMode="auto">
          <a:xfrm flipH="1">
            <a:off x="3355934" y="2628847"/>
            <a:ext cx="298598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Line 62"/>
          <p:cNvSpPr>
            <a:spLocks noChangeShapeType="1"/>
          </p:cNvSpPr>
          <p:nvPr/>
        </p:nvSpPr>
        <p:spPr bwMode="auto">
          <a:xfrm>
            <a:off x="4172584" y="2628847"/>
            <a:ext cx="416986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78" name="Picture 65" descr="zw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9" y="1582081"/>
            <a:ext cx="875405" cy="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Line 66"/>
          <p:cNvSpPr>
            <a:spLocks noChangeShapeType="1"/>
          </p:cNvSpPr>
          <p:nvPr/>
        </p:nvSpPr>
        <p:spPr bwMode="auto">
          <a:xfrm flipH="1">
            <a:off x="6021346" y="2628847"/>
            <a:ext cx="298599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0" name="Line 67"/>
          <p:cNvSpPr>
            <a:spLocks noChangeShapeType="1"/>
          </p:cNvSpPr>
          <p:nvPr/>
        </p:nvSpPr>
        <p:spPr bwMode="auto">
          <a:xfrm>
            <a:off x="6837998" y="2628847"/>
            <a:ext cx="416985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81" name="Picture 69" descr="zw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84" y="1510644"/>
            <a:ext cx="875405" cy="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Line 70"/>
          <p:cNvSpPr>
            <a:spLocks noChangeShapeType="1"/>
          </p:cNvSpPr>
          <p:nvPr/>
        </p:nvSpPr>
        <p:spPr bwMode="auto">
          <a:xfrm flipH="1">
            <a:off x="8685171" y="2557409"/>
            <a:ext cx="298599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3" name="Line 71"/>
          <p:cNvSpPr>
            <a:spLocks noChangeShapeType="1"/>
          </p:cNvSpPr>
          <p:nvPr/>
        </p:nvSpPr>
        <p:spPr bwMode="auto">
          <a:xfrm>
            <a:off x="9501823" y="2557409"/>
            <a:ext cx="416985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84" name="Picture 72" descr="sc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73" y="3491904"/>
            <a:ext cx="416985" cy="3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73" descr="sc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73" y="3133129"/>
            <a:ext cx="416985" cy="3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74" descr="sc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09" y="3420466"/>
            <a:ext cx="416986" cy="3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5" descr="sc0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90" y="3127958"/>
            <a:ext cx="357792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76" descr="sc0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15" y="3127958"/>
            <a:ext cx="357792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77" descr="sc0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15" y="3127958"/>
            <a:ext cx="357792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8" descr="sc0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5" y="3486733"/>
            <a:ext cx="357792" cy="3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79" descr="dw1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63" y="3111904"/>
            <a:ext cx="477494" cy="25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80" descr="dw1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77" y="3543704"/>
            <a:ext cx="477494" cy="25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81" descr="dw1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63" y="3543704"/>
            <a:ext cx="477494" cy="25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82" descr="dw1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27" y="3111904"/>
            <a:ext cx="477494" cy="25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84" descr="zw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09" y="3799500"/>
            <a:ext cx="875405" cy="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Line 85"/>
          <p:cNvSpPr>
            <a:spLocks noChangeShapeType="1"/>
          </p:cNvSpPr>
          <p:nvPr/>
        </p:nvSpPr>
        <p:spPr bwMode="auto">
          <a:xfrm flipH="1">
            <a:off x="3211473" y="4780390"/>
            <a:ext cx="298598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7" name="Line 86"/>
          <p:cNvSpPr>
            <a:spLocks noChangeShapeType="1"/>
          </p:cNvSpPr>
          <p:nvPr/>
        </p:nvSpPr>
        <p:spPr bwMode="auto">
          <a:xfrm>
            <a:off x="4028123" y="4780390"/>
            <a:ext cx="416986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98" name="Picture 88" descr="zw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59" y="3799500"/>
            <a:ext cx="875405" cy="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9" name="Line 89"/>
          <p:cNvSpPr>
            <a:spLocks noChangeShapeType="1"/>
          </p:cNvSpPr>
          <p:nvPr/>
        </p:nvSpPr>
        <p:spPr bwMode="auto">
          <a:xfrm flipH="1">
            <a:off x="5948323" y="4780390"/>
            <a:ext cx="298598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0" name="Line 90"/>
          <p:cNvSpPr>
            <a:spLocks noChangeShapeType="1"/>
          </p:cNvSpPr>
          <p:nvPr/>
        </p:nvSpPr>
        <p:spPr bwMode="auto">
          <a:xfrm>
            <a:off x="6764973" y="4780390"/>
            <a:ext cx="416986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301" name="Picture 92" descr="zw0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84" y="3799500"/>
            <a:ext cx="875405" cy="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2" name="Line 93"/>
          <p:cNvSpPr>
            <a:spLocks noChangeShapeType="1"/>
          </p:cNvSpPr>
          <p:nvPr/>
        </p:nvSpPr>
        <p:spPr bwMode="auto">
          <a:xfrm flipH="1">
            <a:off x="8612148" y="4780390"/>
            <a:ext cx="298598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03" name="Line 94"/>
          <p:cNvSpPr>
            <a:spLocks noChangeShapeType="1"/>
          </p:cNvSpPr>
          <p:nvPr/>
        </p:nvSpPr>
        <p:spPr bwMode="auto">
          <a:xfrm>
            <a:off x="9428798" y="4780390"/>
            <a:ext cx="416986" cy="357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304" name="Picture 95" descr="dw16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35" y="5247563"/>
            <a:ext cx="835285" cy="52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Picture 96" descr="sg00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46" y="5283356"/>
            <a:ext cx="315699" cy="3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97" descr="sg00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6" y="5283356"/>
            <a:ext cx="315699" cy="3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98" descr="sg00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71" y="5283356"/>
            <a:ext cx="315699" cy="3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Picture 99" descr="sg00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4" y="5283356"/>
            <a:ext cx="315699" cy="3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Picture 100" descr="sp0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727" y="5283311"/>
            <a:ext cx="477494" cy="3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0" name="Picture 101" descr="sp0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66" y="5283312"/>
            <a:ext cx="477494" cy="3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2" name="Text Box 102"/>
          <p:cNvSpPr txBox="1">
            <a:spLocks noChangeArrowheads="1"/>
          </p:cNvSpPr>
          <p:nvPr/>
        </p:nvSpPr>
        <p:spPr bwMode="auto">
          <a:xfrm>
            <a:off x="3738176" y="1798418"/>
            <a:ext cx="416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6423" name="Text Box 103"/>
          <p:cNvSpPr txBox="1">
            <a:spLocks noChangeArrowheads="1"/>
          </p:cNvSpPr>
          <p:nvPr/>
        </p:nvSpPr>
        <p:spPr bwMode="auto">
          <a:xfrm>
            <a:off x="6419425" y="1818730"/>
            <a:ext cx="416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6424" name="Text Box 104"/>
          <p:cNvSpPr txBox="1">
            <a:spLocks noChangeArrowheads="1"/>
          </p:cNvSpPr>
          <p:nvPr/>
        </p:nvSpPr>
        <p:spPr bwMode="auto">
          <a:xfrm>
            <a:off x="9063345" y="1747293"/>
            <a:ext cx="416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6425" name="Text Box 105"/>
          <p:cNvSpPr txBox="1">
            <a:spLocks noChangeArrowheads="1"/>
          </p:cNvSpPr>
          <p:nvPr/>
        </p:nvSpPr>
        <p:spPr bwMode="auto">
          <a:xfrm>
            <a:off x="3657118" y="4043293"/>
            <a:ext cx="416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426" name="Text Box 106"/>
          <p:cNvSpPr txBox="1">
            <a:spLocks noChangeArrowheads="1"/>
          </p:cNvSpPr>
          <p:nvPr/>
        </p:nvSpPr>
        <p:spPr bwMode="auto">
          <a:xfrm>
            <a:off x="6419426" y="4043294"/>
            <a:ext cx="416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6427" name="Text Box 107"/>
          <p:cNvSpPr txBox="1">
            <a:spLocks noChangeArrowheads="1"/>
          </p:cNvSpPr>
          <p:nvPr/>
        </p:nvSpPr>
        <p:spPr bwMode="auto">
          <a:xfrm>
            <a:off x="9084837" y="4043294"/>
            <a:ext cx="416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 层 训 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" grpId="0"/>
      <p:bldP spid="56423" grpId="0"/>
      <p:bldP spid="56424" grpId="0"/>
      <p:bldP spid="56425" grpId="0"/>
      <p:bldP spid="56426" grpId="0"/>
      <p:bldP spid="564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5"/>
          <p:cNvSpPr txBox="1">
            <a:spLocks noChangeArrowheads="1"/>
          </p:cNvSpPr>
          <p:nvPr/>
        </p:nvSpPr>
        <p:spPr bwMode="auto">
          <a:xfrm>
            <a:off x="634914" y="1380044"/>
            <a:ext cx="8691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（重点题）照样子，连一连，使相连的面包都是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</a:t>
            </a:r>
          </a:p>
        </p:txBody>
      </p:sp>
      <p:pic>
        <p:nvPicPr>
          <p:cNvPr id="12294" name="Picture 26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3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8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3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9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8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0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98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1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8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2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48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3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3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4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3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5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36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6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123" y="2757697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5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23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6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123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7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48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8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61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9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48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50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23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1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48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2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48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3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48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4" descr="sp0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36" y="5205622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4" name="Line 55"/>
          <p:cNvSpPr>
            <a:spLocks noChangeShapeType="1"/>
          </p:cNvSpPr>
          <p:nvPr/>
        </p:nvSpPr>
        <p:spPr bwMode="auto">
          <a:xfrm>
            <a:off x="2618835" y="3476834"/>
            <a:ext cx="4824412" cy="1657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5211223" y="3405397"/>
            <a:ext cx="4752975" cy="1655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 flipH="1">
            <a:off x="2907761" y="3405398"/>
            <a:ext cx="4103687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 flipV="1">
            <a:off x="5571585" y="3476834"/>
            <a:ext cx="3816350" cy="17287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 层 训 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97"/>
          <p:cNvSpPr txBox="1">
            <a:spLocks noChangeArrowheads="1"/>
          </p:cNvSpPr>
          <p:nvPr/>
        </p:nvSpPr>
        <p:spPr bwMode="auto">
          <a:xfrm>
            <a:off x="660400" y="1310543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（难点题）在               里填上合适的数。</a:t>
            </a:r>
          </a:p>
        </p:txBody>
      </p:sp>
      <p:sp>
        <p:nvSpPr>
          <p:cNvPr id="13320" name="Text Box 98"/>
          <p:cNvSpPr txBox="1">
            <a:spLocks noChangeArrowheads="1"/>
          </p:cNvSpPr>
          <p:nvPr/>
        </p:nvSpPr>
        <p:spPr bwMode="auto">
          <a:xfrm>
            <a:off x="2333678" y="2296913"/>
            <a:ext cx="10810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321" name="Line 99"/>
          <p:cNvSpPr>
            <a:spLocks noChangeShapeType="1"/>
          </p:cNvSpPr>
          <p:nvPr/>
        </p:nvSpPr>
        <p:spPr bwMode="auto">
          <a:xfrm>
            <a:off x="3052815" y="2555357"/>
            <a:ext cx="72072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Line 100"/>
          <p:cNvSpPr>
            <a:spLocks noChangeShapeType="1"/>
          </p:cNvSpPr>
          <p:nvPr/>
        </p:nvSpPr>
        <p:spPr bwMode="auto">
          <a:xfrm flipV="1">
            <a:off x="3125839" y="2940447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Rectangle 101"/>
          <p:cNvSpPr>
            <a:spLocks noChangeArrowheads="1"/>
          </p:cNvSpPr>
          <p:nvPr/>
        </p:nvSpPr>
        <p:spPr bwMode="auto">
          <a:xfrm>
            <a:off x="3844976" y="2689081"/>
            <a:ext cx="57626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4" name="Rectangle 102"/>
          <p:cNvSpPr>
            <a:spLocks noChangeArrowheads="1"/>
          </p:cNvSpPr>
          <p:nvPr/>
        </p:nvSpPr>
        <p:spPr bwMode="auto">
          <a:xfrm>
            <a:off x="3266439" y="1262144"/>
            <a:ext cx="576262" cy="576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5" name="Text Box 103"/>
          <p:cNvSpPr txBox="1">
            <a:spLocks noChangeArrowheads="1"/>
          </p:cNvSpPr>
          <p:nvPr/>
        </p:nvSpPr>
        <p:spPr bwMode="auto">
          <a:xfrm>
            <a:off x="6546902" y="2252528"/>
            <a:ext cx="237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4              1</a:t>
            </a:r>
          </a:p>
        </p:txBody>
      </p:sp>
      <p:sp>
        <p:nvSpPr>
          <p:cNvPr id="13326" name="Line 104"/>
          <p:cNvSpPr>
            <a:spLocks noChangeShapeType="1"/>
          </p:cNvSpPr>
          <p:nvPr/>
        </p:nvSpPr>
        <p:spPr bwMode="auto">
          <a:xfrm>
            <a:off x="6910849" y="2817719"/>
            <a:ext cx="6492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7" name="Line 105"/>
          <p:cNvSpPr>
            <a:spLocks noChangeShapeType="1"/>
          </p:cNvSpPr>
          <p:nvPr/>
        </p:nvSpPr>
        <p:spPr bwMode="auto">
          <a:xfrm flipV="1">
            <a:off x="7553378" y="282879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8" name="Rectangle 106"/>
          <p:cNvSpPr>
            <a:spLocks noChangeArrowheads="1"/>
          </p:cNvSpPr>
          <p:nvPr/>
        </p:nvSpPr>
        <p:spPr bwMode="auto">
          <a:xfrm>
            <a:off x="7300965" y="3311759"/>
            <a:ext cx="57626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9" name="Text Box 107"/>
          <p:cNvSpPr txBox="1">
            <a:spLocks noChangeArrowheads="1"/>
          </p:cNvSpPr>
          <p:nvPr/>
        </p:nvSpPr>
        <p:spPr bwMode="auto">
          <a:xfrm>
            <a:off x="7878491" y="4297495"/>
            <a:ext cx="10810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330" name="Line 108"/>
          <p:cNvSpPr>
            <a:spLocks noChangeShapeType="1"/>
          </p:cNvSpPr>
          <p:nvPr/>
        </p:nvSpPr>
        <p:spPr bwMode="auto">
          <a:xfrm flipH="1">
            <a:off x="7434202" y="4476513"/>
            <a:ext cx="7207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Line 109"/>
          <p:cNvSpPr>
            <a:spLocks noChangeShapeType="1"/>
          </p:cNvSpPr>
          <p:nvPr/>
        </p:nvSpPr>
        <p:spPr bwMode="auto">
          <a:xfrm flipH="1" flipV="1">
            <a:off x="7436897" y="4934251"/>
            <a:ext cx="7921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2" name="Rectangle 110"/>
          <p:cNvSpPr>
            <a:spLocks noChangeArrowheads="1"/>
          </p:cNvSpPr>
          <p:nvPr/>
        </p:nvSpPr>
        <p:spPr bwMode="auto">
          <a:xfrm>
            <a:off x="6788282" y="4693207"/>
            <a:ext cx="57626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Text Box 116"/>
          <p:cNvSpPr txBox="1">
            <a:spLocks noChangeArrowheads="1"/>
          </p:cNvSpPr>
          <p:nvPr/>
        </p:nvSpPr>
        <p:spPr bwMode="auto">
          <a:xfrm>
            <a:off x="2657526" y="4170214"/>
            <a:ext cx="237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334" name="Line 117"/>
          <p:cNvSpPr>
            <a:spLocks noChangeShapeType="1"/>
          </p:cNvSpPr>
          <p:nvPr/>
        </p:nvSpPr>
        <p:spPr bwMode="auto">
          <a:xfrm>
            <a:off x="2898185" y="4718002"/>
            <a:ext cx="6492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Line 118"/>
          <p:cNvSpPr>
            <a:spLocks noChangeShapeType="1"/>
          </p:cNvSpPr>
          <p:nvPr/>
        </p:nvSpPr>
        <p:spPr bwMode="auto">
          <a:xfrm flipV="1">
            <a:off x="3553726" y="4729284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Rectangle 119"/>
          <p:cNvSpPr>
            <a:spLocks noChangeArrowheads="1"/>
          </p:cNvSpPr>
          <p:nvPr/>
        </p:nvSpPr>
        <p:spPr bwMode="auto">
          <a:xfrm>
            <a:off x="3923404" y="4133038"/>
            <a:ext cx="57626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 Box 121"/>
          <p:cNvSpPr txBox="1">
            <a:spLocks noChangeArrowheads="1"/>
          </p:cNvSpPr>
          <p:nvPr/>
        </p:nvSpPr>
        <p:spPr bwMode="auto">
          <a:xfrm>
            <a:off x="3114878" y="5238441"/>
            <a:ext cx="865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9274" name="Text Box 122"/>
          <p:cNvSpPr txBox="1">
            <a:spLocks noChangeArrowheads="1"/>
          </p:cNvSpPr>
          <p:nvPr/>
        </p:nvSpPr>
        <p:spPr bwMode="auto">
          <a:xfrm>
            <a:off x="3737027" y="2715188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9275" name="Text Box 123"/>
          <p:cNvSpPr txBox="1">
            <a:spLocks noChangeArrowheads="1"/>
          </p:cNvSpPr>
          <p:nvPr/>
        </p:nvSpPr>
        <p:spPr bwMode="auto">
          <a:xfrm>
            <a:off x="7156502" y="3332029"/>
            <a:ext cx="865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9276" name="Text Box 124"/>
          <p:cNvSpPr txBox="1">
            <a:spLocks noChangeArrowheads="1"/>
          </p:cNvSpPr>
          <p:nvPr/>
        </p:nvSpPr>
        <p:spPr bwMode="auto">
          <a:xfrm>
            <a:off x="3780528" y="4150230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9277" name="Text Box 125"/>
          <p:cNvSpPr txBox="1">
            <a:spLocks noChangeArrowheads="1"/>
          </p:cNvSpPr>
          <p:nvPr/>
        </p:nvSpPr>
        <p:spPr bwMode="auto">
          <a:xfrm>
            <a:off x="6641245" y="4709300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分 层 训 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74" grpId="0"/>
      <p:bldP spid="49275" grpId="0"/>
      <p:bldP spid="49276" grpId="0"/>
      <p:bldP spid="49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宽屏</PresentationFormat>
  <Paragraphs>94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FandolFang R</vt:lpstr>
      <vt:lpstr>等线</vt:lpstr>
      <vt:lpstr>思源黑体 CN Medium</vt:lpstr>
      <vt:lpstr>思源黑体 CN Regular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2020-06-23T01:45:00Z</dcterms:created>
  <dcterms:modified xsi:type="dcterms:W3CDTF">2023-01-17T00:13:41Z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FE32F9EAF2BC4677A8FAB0A82BA385B6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