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  <p15:guide id="7" orient="horz" pos="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182" y="114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  <p:guide orient="horz" pos="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2D8D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2D8D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" Type="http://schemas.openxmlformats.org/officeDocument/2006/relationships/slideLayout" Target="../slideLayouts/slideLayout6.xml"/><Relationship Id="rId16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__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8" t="1943" r="52990"/>
          <a:stretch>
            <a:fillRect/>
          </a:stretch>
        </p:blipFill>
        <p:spPr>
          <a:xfrm>
            <a:off x="-44167" y="-1"/>
            <a:ext cx="2193007" cy="6298239"/>
          </a:xfrm>
          <a:custGeom>
            <a:avLst/>
            <a:gdLst>
              <a:gd name="connsiteX0" fmla="*/ 0 w 2193007"/>
              <a:gd name="connsiteY0" fmla="*/ 0 h 6298239"/>
              <a:gd name="connsiteX1" fmla="*/ 2062112 w 2193007"/>
              <a:gd name="connsiteY1" fmla="*/ 2046042 h 6298239"/>
              <a:gd name="connsiteX2" fmla="*/ 2015747 w 2193007"/>
              <a:gd name="connsiteY2" fmla="*/ 2108634 h 6298239"/>
              <a:gd name="connsiteX3" fmla="*/ 1747364 w 2193007"/>
              <a:gd name="connsiteY3" fmla="*/ 2995625 h 6298239"/>
              <a:gd name="connsiteX4" fmla="*/ 2106213 w 2193007"/>
              <a:gd name="connsiteY4" fmla="*/ 4004744 h 6298239"/>
              <a:gd name="connsiteX5" fmla="*/ 2193007 w 2193007"/>
              <a:gd name="connsiteY5" fmla="*/ 4101151 h 6298239"/>
              <a:gd name="connsiteX6" fmla="*/ 53957 w 2193007"/>
              <a:gd name="connsiteY6" fmla="*/ 6298239 h 6298239"/>
              <a:gd name="connsiteX7" fmla="*/ 0 w 2193007"/>
              <a:gd name="connsiteY7" fmla="*/ 0 h 629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007" h="6298239">
                <a:moveTo>
                  <a:pt x="0" y="0"/>
                </a:moveTo>
                <a:lnTo>
                  <a:pt x="2062112" y="2046042"/>
                </a:lnTo>
                <a:lnTo>
                  <a:pt x="2015747" y="2108634"/>
                </a:lnTo>
                <a:cubicBezTo>
                  <a:pt x="1846305" y="2361831"/>
                  <a:pt x="1747364" y="2667064"/>
                  <a:pt x="1747364" y="2995625"/>
                </a:cubicBezTo>
                <a:cubicBezTo>
                  <a:pt x="1747364" y="3378946"/>
                  <a:pt x="1882033" y="3730514"/>
                  <a:pt x="2106213" y="4004744"/>
                </a:cubicBezTo>
                <a:lnTo>
                  <a:pt x="2193007" y="4101151"/>
                </a:lnTo>
                <a:lnTo>
                  <a:pt x="53957" y="62982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3" t="1943" r="15554" b="67939"/>
          <a:stretch>
            <a:fillRect/>
          </a:stretch>
        </p:blipFill>
        <p:spPr>
          <a:xfrm>
            <a:off x="202985" y="0"/>
            <a:ext cx="5552644" cy="1934458"/>
          </a:xfrm>
          <a:custGeom>
            <a:avLst/>
            <a:gdLst>
              <a:gd name="connsiteX0" fmla="*/ 5552644 w 5552644"/>
              <a:gd name="connsiteY0" fmla="*/ 0 h 1934458"/>
              <a:gd name="connsiteX1" fmla="*/ 4059301 w 5552644"/>
              <a:gd name="connsiteY1" fmla="*/ 1769243 h 1934458"/>
              <a:gd name="connsiteX2" fmla="*/ 3964983 w 5552644"/>
              <a:gd name="connsiteY2" fmla="*/ 1698054 h 1934458"/>
              <a:gd name="connsiteX3" fmla="*/ 3077993 w 5552644"/>
              <a:gd name="connsiteY3" fmla="*/ 1424583 h 1934458"/>
              <a:gd name="connsiteX4" fmla="*/ 1956215 w 5552644"/>
              <a:gd name="connsiteY4" fmla="*/ 1893583 h 1934458"/>
              <a:gd name="connsiteX5" fmla="*/ 1919410 w 5552644"/>
              <a:gd name="connsiteY5" fmla="*/ 1934458 h 1934458"/>
              <a:gd name="connsiteX6" fmla="*/ 0 w 5552644"/>
              <a:gd name="connsiteY6" fmla="*/ 4428 h 1934458"/>
              <a:gd name="connsiteX7" fmla="*/ 5552644 w 5552644"/>
              <a:gd name="connsiteY7" fmla="*/ 0 h 193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644" h="1934458">
                <a:moveTo>
                  <a:pt x="5552644" y="0"/>
                </a:moveTo>
                <a:lnTo>
                  <a:pt x="4059301" y="1769243"/>
                </a:lnTo>
                <a:lnTo>
                  <a:pt x="3964983" y="1698054"/>
                </a:lnTo>
                <a:cubicBezTo>
                  <a:pt x="3711787" y="1525399"/>
                  <a:pt x="3406555" y="1424583"/>
                  <a:pt x="3077993" y="1424583"/>
                </a:cubicBezTo>
                <a:cubicBezTo>
                  <a:pt x="2639912" y="1424583"/>
                  <a:pt x="2243304" y="1603811"/>
                  <a:pt x="1956215" y="1893583"/>
                </a:cubicBezTo>
                <a:lnTo>
                  <a:pt x="1919410" y="1934458"/>
                </a:lnTo>
                <a:lnTo>
                  <a:pt x="0" y="4428"/>
                </a:lnTo>
                <a:lnTo>
                  <a:pt x="555264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3" t="26978" r="27163" b="29966"/>
          <a:stretch>
            <a:fillRect/>
          </a:stretch>
        </p:blipFill>
        <p:spPr>
          <a:xfrm>
            <a:off x="1871693" y="1607983"/>
            <a:ext cx="2765538" cy="2765538"/>
          </a:xfrm>
          <a:custGeom>
            <a:avLst/>
            <a:gdLst>
              <a:gd name="connsiteX0" fmla="*/ 1382769 w 2765538"/>
              <a:gd name="connsiteY0" fmla="*/ 0 h 2765538"/>
              <a:gd name="connsiteX1" fmla="*/ 2765538 w 2765538"/>
              <a:gd name="connsiteY1" fmla="*/ 1382769 h 2765538"/>
              <a:gd name="connsiteX2" fmla="*/ 1382769 w 2765538"/>
              <a:gd name="connsiteY2" fmla="*/ 2765538 h 2765538"/>
              <a:gd name="connsiteX3" fmla="*/ 0 w 2765538"/>
              <a:gd name="connsiteY3" fmla="*/ 1382769 h 2765538"/>
              <a:gd name="connsiteX4" fmla="*/ 1382769 w 2765538"/>
              <a:gd name="connsiteY4" fmla="*/ 0 h 27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538" h="2765538">
                <a:moveTo>
                  <a:pt x="1382769" y="0"/>
                </a:moveTo>
                <a:cubicBezTo>
                  <a:pt x="2146451" y="0"/>
                  <a:pt x="2765538" y="619087"/>
                  <a:pt x="2765538" y="1382769"/>
                </a:cubicBezTo>
                <a:cubicBezTo>
                  <a:pt x="2765538" y="2146451"/>
                  <a:pt x="2146451" y="2765538"/>
                  <a:pt x="1382769" y="2765538"/>
                </a:cubicBezTo>
                <a:cubicBezTo>
                  <a:pt x="619087" y="2765538"/>
                  <a:pt x="0" y="2146451"/>
                  <a:pt x="0" y="1382769"/>
                </a:cubicBezTo>
                <a:cubicBezTo>
                  <a:pt x="0" y="619087"/>
                  <a:pt x="619087" y="0"/>
                  <a:pt x="1382769" y="0"/>
                </a:cubicBez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0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2D8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 5.2  8</a:t>
                  </a: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和</a:t>
                  </a:r>
                  <a:r>
                    <a:rPr lang="en-US" altLang="zh-CN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9</a:t>
                  </a: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的加减法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D8D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五单元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～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0440205" y="5113546"/>
            <a:ext cx="2191149" cy="2191149"/>
          </a:xfrm>
          <a:prstGeom prst="ellipse">
            <a:avLst/>
          </a:prstGeom>
          <a:solidFill>
            <a:srgbClr val="82D8D5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2D8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916254" y="1174262"/>
            <a:ext cx="8128000" cy="33381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5" name="VM1TR252ZJ.eps" descr="id:2147494656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235838" y="1750325"/>
            <a:ext cx="5400600" cy="1629655"/>
          </a:xfrm>
          <a:prstGeom prst="rect">
            <a:avLst/>
          </a:prstGeom>
        </p:spPr>
      </p:pic>
      <p:pic>
        <p:nvPicPr>
          <p:cNvPr id="6" name="VM1TR253ZJ.eps" descr="id:2147494663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240084" y="3766549"/>
            <a:ext cx="5375334" cy="194421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49886" y="229663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3776" y="2324074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0147" y="229663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34580" y="2306105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39376" y="294043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43266" y="2967875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19637" y="294043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24070" y="2949906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60174" y="231245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64064" y="2339893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440435" y="231245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44868" y="232192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49664" y="295625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53554" y="2983694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429925" y="295625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34358" y="2965725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339376" y="464473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43266" y="4672172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519637" y="464473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24070" y="465420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28866" y="528853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932756" y="5315973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09127" y="528853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13560" y="529800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49664" y="4660550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853554" y="4687991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429925" y="4660550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234358" y="467002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9154" y="530435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843044" y="5331792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419415" y="530435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223848" y="531382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一、我会列算式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876" y="1419662"/>
            <a:ext cx="7390476" cy="1933333"/>
          </a:xfrm>
          <a:prstGeom prst="rect">
            <a:avLst/>
          </a:prstGeom>
        </p:spPr>
      </p:pic>
      <p:sp>
        <p:nvSpPr>
          <p:cNvPr id="40" name="矩形 39"/>
          <p:cNvSpPr>
            <a:spLocks noChangeAspect="1"/>
          </p:cNvSpPr>
          <p:nvPr/>
        </p:nvSpPr>
        <p:spPr>
          <a:xfrm>
            <a:off x="1337836" y="1645393"/>
            <a:ext cx="573207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" name="VM1TR254Z.eps" descr="id:2147490945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726191" y="3495980"/>
            <a:ext cx="5184576" cy="2953549"/>
          </a:xfrm>
          <a:prstGeom prst="rect">
            <a:avLst/>
          </a:prstGeom>
        </p:spPr>
      </p:pic>
      <p:sp>
        <p:nvSpPr>
          <p:cNvPr id="42" name="矩形 41"/>
          <p:cNvSpPr>
            <a:spLocks noChangeAspect="1"/>
          </p:cNvSpPr>
          <p:nvPr/>
        </p:nvSpPr>
        <p:spPr>
          <a:xfrm>
            <a:off x="1337836" y="3399719"/>
            <a:ext cx="498855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3548786" y="1719607"/>
            <a:ext cx="2592288" cy="4201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3548786" y="1719607"/>
            <a:ext cx="2520280" cy="4201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3548786" y="2643797"/>
            <a:ext cx="259228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3548786" y="2643797"/>
            <a:ext cx="259228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7725250" y="1719607"/>
            <a:ext cx="2232248" cy="1356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725250" y="2139741"/>
            <a:ext cx="2232248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7693720" y="2139741"/>
            <a:ext cx="2304256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725250" y="1719607"/>
            <a:ext cx="2232248" cy="1356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4662295" y="3712003"/>
            <a:ext cx="3024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4590287" y="4576099"/>
            <a:ext cx="3168352" cy="15841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4590287" y="4720115"/>
            <a:ext cx="3096344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4590287" y="5440195"/>
            <a:ext cx="3168352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二、我会连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>
            <a:spLocks noChangeAspect="1"/>
          </p:cNvSpPr>
          <p:nvPr/>
        </p:nvSpPr>
        <p:spPr>
          <a:xfrm>
            <a:off x="1164989" y="2021324"/>
            <a:ext cx="339708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“○”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里填上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“&gt;”“&lt;”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“=”)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2726481" y="3121012"/>
          <a:ext cx="8128000" cy="9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文档" r:id="rId4" imgW="3839210" imgH="460375" progId="Word.Document.12">
                  <p:embed/>
                </p:oleObj>
              </mc:Choice>
              <mc:Fallback>
                <p:oleObj name="文档" r:id="rId4" imgW="3839210" imgH="460375" progId="Word.Document.12">
                  <p:embed/>
                  <p:pic>
                    <p:nvPicPr>
                      <p:cNvPr id="0" name="对象 3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6481" y="3121012"/>
                        <a:ext cx="8128000" cy="97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椭圆 33"/>
          <p:cNvSpPr/>
          <p:nvPr/>
        </p:nvSpPr>
        <p:spPr>
          <a:xfrm>
            <a:off x="3271312" y="321532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10361" y="320481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839674" y="3220805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3269980" y="370322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709029" y="369271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788083" y="37087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三、我会比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5" grpId="0" bldLvl="0" animBg="1"/>
      <p:bldP spid="36" grpId="0" bldLvl="0" animBg="1"/>
      <p:bldP spid="38" grpId="0" bldLvl="0" animBg="1"/>
      <p:bldP spid="39" grpId="0" bldLvl="0" animBg="1"/>
      <p:bldP spid="4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45682" y="1525320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3" name="VM1TR255ZJ.eps" descr="id:2147494733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921847" y="1337246"/>
            <a:ext cx="3698665" cy="2338072"/>
          </a:xfrm>
          <a:prstGeom prst="rect">
            <a:avLst/>
          </a:prstGeom>
        </p:spPr>
      </p:pic>
      <p:pic>
        <p:nvPicPr>
          <p:cNvPr id="14" name="VM1TR256ZJ.eps" descr="id:214749474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846048" y="3796028"/>
            <a:ext cx="3672408" cy="23380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4017458" y="3268160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27361" y="2640270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497911" y="200028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001967" y="1659095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40255" y="143056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278543" y="165909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772199" y="200028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156283" y="264962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256610" y="3282285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925038" y="573499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034941" y="510710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405491" y="446712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909547" y="412593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547835" y="389740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186123" y="4125933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679779" y="446712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063863" y="511646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164190" y="574912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四、我会算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VM1TR257Z.eps" descr="id:2147490973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132207" y="1775370"/>
            <a:ext cx="4176464" cy="1707598"/>
          </a:xfrm>
          <a:prstGeom prst="rect">
            <a:avLst/>
          </a:prstGeom>
        </p:spPr>
      </p:pic>
      <p:pic>
        <p:nvPicPr>
          <p:cNvPr id="33" name="VM1TR258Z.eps" descr="id:214749098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32207" y="3623186"/>
            <a:ext cx="4176464" cy="170241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032000" y="1246922"/>
            <a:ext cx="8128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032000" y="3623186"/>
            <a:ext cx="498855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7812728" y="2192038"/>
            <a:ext cx="2781531" cy="567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□○□=□(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只</a:t>
            </a: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7812727" y="4068130"/>
            <a:ext cx="2512226" cy="567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□○□=□(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条</a:t>
            </a: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endParaRPr lang="zh-CN" altLang="zh-CN" sz="28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>
            <a:spLocks noChangeAspect="1"/>
          </p:cNvSpPr>
          <p:nvPr/>
        </p:nvSpPr>
        <p:spPr>
          <a:xfrm>
            <a:off x="7895111" y="223360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>
            <a:spLocks noChangeAspect="1"/>
          </p:cNvSpPr>
          <p:nvPr/>
        </p:nvSpPr>
        <p:spPr>
          <a:xfrm>
            <a:off x="8234132" y="2223092"/>
            <a:ext cx="349776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>
            <a:spLocks noChangeAspect="1"/>
          </p:cNvSpPr>
          <p:nvPr/>
        </p:nvSpPr>
        <p:spPr>
          <a:xfrm>
            <a:off x="8633087" y="2235509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>
            <a:off x="9189693" y="2235509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spect="1"/>
          </p:cNvSpPr>
          <p:nvPr/>
        </p:nvSpPr>
        <p:spPr>
          <a:xfrm>
            <a:off x="7895111" y="4123745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>
            <a:off x="8306155" y="4113235"/>
            <a:ext cx="277640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>
            <a:off x="8633087" y="412565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>
            <a:off x="9189693" y="412565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五、我会看图列式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u"/>
      </p:transition>
    </mc:Choice>
    <mc:Fallback xmlns="">
      <p:transition spd="slow">
        <p:cover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87386" y="312078"/>
            <a:ext cx="8128000" cy="41503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9" name="VM1TR259ZJ.eps" descr="id:2147494775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192135" y="1649314"/>
            <a:ext cx="5918502" cy="1996436"/>
          </a:xfrm>
          <a:prstGeom prst="rect">
            <a:avLst/>
          </a:prstGeom>
        </p:spPr>
      </p:pic>
      <p:pic>
        <p:nvPicPr>
          <p:cNvPr id="20" name="VM1TR260ZJ.eps" descr="id:2147494782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85085" y="3944293"/>
            <a:ext cx="5890686" cy="209758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201186" y="3152902"/>
            <a:ext cx="33480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35603" y="5538519"/>
            <a:ext cx="33480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六、我会比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我会填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 dir="d"/>
      </p:transition>
    </mc:Choice>
    <mc:Fallback xmlns="">
      <p:transition spd="slow">
        <p:pull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04142" y="1561913"/>
            <a:ext cx="8128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想一想不同的动物分别是数字几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3" name="VM1TR261ZJ.eps" descr="id:2147494796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241500" y="2647262"/>
            <a:ext cx="5832648" cy="248239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401740" y="4447463"/>
            <a:ext cx="36828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82060" y="4459654"/>
            <a:ext cx="36828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七、我会做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8" t="1943" r="52990"/>
          <a:stretch>
            <a:fillRect/>
          </a:stretch>
        </p:blipFill>
        <p:spPr>
          <a:xfrm>
            <a:off x="-44167" y="-1"/>
            <a:ext cx="2193007" cy="6298239"/>
          </a:xfrm>
          <a:custGeom>
            <a:avLst/>
            <a:gdLst>
              <a:gd name="connsiteX0" fmla="*/ 0 w 2193007"/>
              <a:gd name="connsiteY0" fmla="*/ 0 h 6298239"/>
              <a:gd name="connsiteX1" fmla="*/ 2062112 w 2193007"/>
              <a:gd name="connsiteY1" fmla="*/ 2046042 h 6298239"/>
              <a:gd name="connsiteX2" fmla="*/ 2015747 w 2193007"/>
              <a:gd name="connsiteY2" fmla="*/ 2108634 h 6298239"/>
              <a:gd name="connsiteX3" fmla="*/ 1747364 w 2193007"/>
              <a:gd name="connsiteY3" fmla="*/ 2995625 h 6298239"/>
              <a:gd name="connsiteX4" fmla="*/ 2106213 w 2193007"/>
              <a:gd name="connsiteY4" fmla="*/ 4004744 h 6298239"/>
              <a:gd name="connsiteX5" fmla="*/ 2193007 w 2193007"/>
              <a:gd name="connsiteY5" fmla="*/ 4101151 h 6298239"/>
              <a:gd name="connsiteX6" fmla="*/ 53957 w 2193007"/>
              <a:gd name="connsiteY6" fmla="*/ 6298239 h 6298239"/>
              <a:gd name="connsiteX7" fmla="*/ 0 w 2193007"/>
              <a:gd name="connsiteY7" fmla="*/ 0 h 629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007" h="6298239">
                <a:moveTo>
                  <a:pt x="0" y="0"/>
                </a:moveTo>
                <a:lnTo>
                  <a:pt x="2062112" y="2046042"/>
                </a:lnTo>
                <a:lnTo>
                  <a:pt x="2015747" y="2108634"/>
                </a:lnTo>
                <a:cubicBezTo>
                  <a:pt x="1846305" y="2361831"/>
                  <a:pt x="1747364" y="2667064"/>
                  <a:pt x="1747364" y="2995625"/>
                </a:cubicBezTo>
                <a:cubicBezTo>
                  <a:pt x="1747364" y="3378946"/>
                  <a:pt x="1882033" y="3730514"/>
                  <a:pt x="2106213" y="4004744"/>
                </a:cubicBezTo>
                <a:lnTo>
                  <a:pt x="2193007" y="4101151"/>
                </a:lnTo>
                <a:lnTo>
                  <a:pt x="53957" y="62982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3" t="1943" r="15554" b="67939"/>
          <a:stretch>
            <a:fillRect/>
          </a:stretch>
        </p:blipFill>
        <p:spPr>
          <a:xfrm>
            <a:off x="202985" y="0"/>
            <a:ext cx="5552644" cy="1934458"/>
          </a:xfrm>
          <a:custGeom>
            <a:avLst/>
            <a:gdLst>
              <a:gd name="connsiteX0" fmla="*/ 5552644 w 5552644"/>
              <a:gd name="connsiteY0" fmla="*/ 0 h 1934458"/>
              <a:gd name="connsiteX1" fmla="*/ 4059301 w 5552644"/>
              <a:gd name="connsiteY1" fmla="*/ 1769243 h 1934458"/>
              <a:gd name="connsiteX2" fmla="*/ 3964983 w 5552644"/>
              <a:gd name="connsiteY2" fmla="*/ 1698054 h 1934458"/>
              <a:gd name="connsiteX3" fmla="*/ 3077993 w 5552644"/>
              <a:gd name="connsiteY3" fmla="*/ 1424583 h 1934458"/>
              <a:gd name="connsiteX4" fmla="*/ 1956215 w 5552644"/>
              <a:gd name="connsiteY4" fmla="*/ 1893583 h 1934458"/>
              <a:gd name="connsiteX5" fmla="*/ 1919410 w 5552644"/>
              <a:gd name="connsiteY5" fmla="*/ 1934458 h 1934458"/>
              <a:gd name="connsiteX6" fmla="*/ 0 w 5552644"/>
              <a:gd name="connsiteY6" fmla="*/ 4428 h 1934458"/>
              <a:gd name="connsiteX7" fmla="*/ 5552644 w 5552644"/>
              <a:gd name="connsiteY7" fmla="*/ 0 h 193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644" h="1934458">
                <a:moveTo>
                  <a:pt x="5552644" y="0"/>
                </a:moveTo>
                <a:lnTo>
                  <a:pt x="4059301" y="1769243"/>
                </a:lnTo>
                <a:lnTo>
                  <a:pt x="3964983" y="1698054"/>
                </a:lnTo>
                <a:cubicBezTo>
                  <a:pt x="3711787" y="1525399"/>
                  <a:pt x="3406555" y="1424583"/>
                  <a:pt x="3077993" y="1424583"/>
                </a:cubicBezTo>
                <a:cubicBezTo>
                  <a:pt x="2639912" y="1424583"/>
                  <a:pt x="2243304" y="1603811"/>
                  <a:pt x="1956215" y="1893583"/>
                </a:cubicBezTo>
                <a:lnTo>
                  <a:pt x="1919410" y="1934458"/>
                </a:lnTo>
                <a:lnTo>
                  <a:pt x="0" y="4428"/>
                </a:lnTo>
                <a:lnTo>
                  <a:pt x="555264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3" t="26978" r="27163" b="29966"/>
          <a:stretch>
            <a:fillRect/>
          </a:stretch>
        </p:blipFill>
        <p:spPr>
          <a:xfrm>
            <a:off x="1871693" y="1607983"/>
            <a:ext cx="2765538" cy="2765538"/>
          </a:xfrm>
          <a:custGeom>
            <a:avLst/>
            <a:gdLst>
              <a:gd name="connsiteX0" fmla="*/ 1382769 w 2765538"/>
              <a:gd name="connsiteY0" fmla="*/ 0 h 2765538"/>
              <a:gd name="connsiteX1" fmla="*/ 2765538 w 2765538"/>
              <a:gd name="connsiteY1" fmla="*/ 1382769 h 2765538"/>
              <a:gd name="connsiteX2" fmla="*/ 1382769 w 2765538"/>
              <a:gd name="connsiteY2" fmla="*/ 2765538 h 2765538"/>
              <a:gd name="connsiteX3" fmla="*/ 0 w 2765538"/>
              <a:gd name="connsiteY3" fmla="*/ 1382769 h 2765538"/>
              <a:gd name="connsiteX4" fmla="*/ 1382769 w 2765538"/>
              <a:gd name="connsiteY4" fmla="*/ 0 h 27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538" h="2765538">
                <a:moveTo>
                  <a:pt x="1382769" y="0"/>
                </a:moveTo>
                <a:cubicBezTo>
                  <a:pt x="2146451" y="0"/>
                  <a:pt x="2765538" y="619087"/>
                  <a:pt x="2765538" y="1382769"/>
                </a:cubicBezTo>
                <a:cubicBezTo>
                  <a:pt x="2765538" y="2146451"/>
                  <a:pt x="2146451" y="2765538"/>
                  <a:pt x="1382769" y="2765538"/>
                </a:cubicBezTo>
                <a:cubicBezTo>
                  <a:pt x="619087" y="2765538"/>
                  <a:pt x="0" y="2146451"/>
                  <a:pt x="0" y="1382769"/>
                </a:cubicBezTo>
                <a:cubicBezTo>
                  <a:pt x="0" y="619087"/>
                  <a:pt x="619087" y="0"/>
                  <a:pt x="1382769" y="0"/>
                </a:cubicBez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0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2D8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D8D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五单元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～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2D8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6" name="椭圆 25"/>
          <p:cNvSpPr/>
          <p:nvPr/>
        </p:nvSpPr>
        <p:spPr>
          <a:xfrm>
            <a:off x="10440205" y="5113546"/>
            <a:ext cx="2191149" cy="2191149"/>
          </a:xfrm>
          <a:prstGeom prst="ellipse">
            <a:avLst/>
          </a:prstGeom>
          <a:solidFill>
            <a:srgbClr val="82D8D5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宽屏</PresentationFormat>
  <Paragraphs>69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FandolFang R</vt:lpstr>
      <vt:lpstr>等线</vt:lpstr>
      <vt:lpstr>思源黑体 CN Medium</vt:lpstr>
      <vt:lpstr>思源黑体 CN Regular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自定义设计方案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2020-06-23T01:48:00Z</dcterms:created>
  <dcterms:modified xsi:type="dcterms:W3CDTF">2023-01-17T00:13:47Z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53806A4FA2324D60B7B8769367FEE1C7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