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0" r:id="rId2"/>
    <p:sldId id="307" r:id="rId3"/>
    <p:sldId id="259" r:id="rId4"/>
    <p:sldId id="311" r:id="rId5"/>
    <p:sldId id="280" r:id="rId6"/>
    <p:sldId id="260" r:id="rId7"/>
    <p:sldId id="261" r:id="rId8"/>
    <p:sldId id="263" r:id="rId9"/>
    <p:sldId id="312" r:id="rId10"/>
    <p:sldId id="265" r:id="rId11"/>
    <p:sldId id="268" r:id="rId12"/>
    <p:sldId id="270" r:id="rId13"/>
    <p:sldId id="272" r:id="rId14"/>
    <p:sldId id="314" r:id="rId15"/>
    <p:sldId id="278" r:id="rId16"/>
    <p:sldId id="281" r:id="rId17"/>
    <p:sldId id="282" r:id="rId18"/>
    <p:sldId id="283" r:id="rId19"/>
    <p:sldId id="284" r:id="rId20"/>
    <p:sldId id="285" r:id="rId21"/>
    <p:sldId id="287" r:id="rId22"/>
    <p:sldId id="313" r:id="rId23"/>
    <p:sldId id="289" r:id="rId24"/>
    <p:sldId id="290" r:id="rId25"/>
    <p:sldId id="292" r:id="rId26"/>
    <p:sldId id="308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0000"/>
    <a:srgbClr val="FF9900"/>
    <a:srgbClr val="FF6E00"/>
    <a:srgbClr val="DE0000"/>
    <a:srgbClr val="FE0000"/>
    <a:srgbClr val="FF0000"/>
    <a:srgbClr val="000000"/>
    <a:srgbClr val="FFD28F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1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B118-935A-4D6A-BF3D-282C0E6CB0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8E17-6E6C-421A-9820-B576FE7D3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355976" y="3507854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-11333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-1" y="242075"/>
            <a:ext cx="3275857" cy="385459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20" y="224061"/>
            <a:ext cx="8229600" cy="421556"/>
          </a:xfrm>
        </p:spPr>
        <p:txBody>
          <a:bodyPr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49EC-D59D-4321-85E3-DED940673F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AE78-4DCD-4CD7-80AF-EC041AE23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r="37397" b="5201"/>
          <a:stretch>
            <a:fillRect/>
          </a:stretch>
        </p:blipFill>
        <p:spPr>
          <a:xfrm>
            <a:off x="1355" y="1563638"/>
            <a:ext cx="5722774" cy="3312368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0" y="3292790"/>
            <a:ext cx="9144001" cy="1520558"/>
          </a:xfrm>
          <a:prstGeom prst="rect">
            <a:avLst/>
          </a:prstGeom>
          <a:solidFill>
            <a:schemeClr val="accent6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133" name="Group 550"/>
          <p:cNvGrpSpPr/>
          <p:nvPr/>
        </p:nvGrpSpPr>
        <p:grpSpPr bwMode="auto">
          <a:xfrm>
            <a:off x="4068933" y="1571995"/>
            <a:ext cx="1254616" cy="1253724"/>
            <a:chOff x="295" y="3475"/>
            <a:chExt cx="1407" cy="1407"/>
          </a:xfrm>
        </p:grpSpPr>
        <p:sp>
          <p:nvSpPr>
            <p:cNvPr id="134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35" name="Group 552"/>
            <p:cNvGrpSpPr/>
            <p:nvPr/>
          </p:nvGrpSpPr>
          <p:grpSpPr bwMode="auto">
            <a:xfrm>
              <a:off x="473" y="3657"/>
              <a:ext cx="1057" cy="1055"/>
              <a:chOff x="-6057" y="-2209"/>
              <a:chExt cx="2219" cy="2219"/>
            </a:xfrm>
          </p:grpSpPr>
          <p:sp>
            <p:nvSpPr>
              <p:cNvPr id="136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37" name="Group 554"/>
              <p:cNvGrpSpPr/>
              <p:nvPr/>
            </p:nvGrpSpPr>
            <p:grpSpPr bwMode="auto">
              <a:xfrm>
                <a:off x="-6057" y="-2209"/>
                <a:ext cx="2219" cy="2219"/>
                <a:chOff x="-4061" y="-880"/>
                <a:chExt cx="2219" cy="2219"/>
              </a:xfrm>
            </p:grpSpPr>
            <p:grpSp>
              <p:nvGrpSpPr>
                <p:cNvPr id="138" name="Group 555"/>
                <p:cNvGrpSpPr/>
                <p:nvPr/>
              </p:nvGrpSpPr>
              <p:grpSpPr bwMode="auto">
                <a:xfrm>
                  <a:off x="-4061" y="-880"/>
                  <a:ext cx="2219" cy="2219"/>
                  <a:chOff x="-3925" y="-789"/>
                  <a:chExt cx="2219" cy="2219"/>
                </a:xfrm>
              </p:grpSpPr>
              <p:grpSp>
                <p:nvGrpSpPr>
                  <p:cNvPr id="15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62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66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7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63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64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5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5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56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60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1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57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58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9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139" name="Group 570"/>
                <p:cNvGrpSpPr/>
                <p:nvPr/>
              </p:nvGrpSpPr>
              <p:grpSpPr bwMode="auto">
                <a:xfrm rot="1320000">
                  <a:off x="-3746" y="-522"/>
                  <a:ext cx="1555" cy="1554"/>
                  <a:chOff x="-3925" y="-789"/>
                  <a:chExt cx="2219" cy="2219"/>
                </a:xfrm>
              </p:grpSpPr>
              <p:grpSp>
                <p:nvGrpSpPr>
                  <p:cNvPr id="14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4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5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5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5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4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4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8933" y="433357"/>
            <a:ext cx="4536504" cy="1656184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>
            <a:off x="2175961" y="4028537"/>
            <a:ext cx="4896544" cy="0"/>
          </a:xfrm>
          <a:prstGeom prst="line">
            <a:avLst/>
          </a:prstGeom>
          <a:ln w="19050">
            <a:solidFill>
              <a:srgbClr val="FF8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圆角矩形 130"/>
          <p:cNvSpPr/>
          <p:nvPr/>
        </p:nvSpPr>
        <p:spPr>
          <a:xfrm>
            <a:off x="3400097" y="3884521"/>
            <a:ext cx="2592288" cy="288032"/>
          </a:xfrm>
          <a:prstGeom prst="round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在这里输入贵公司的名称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862742" y="4280905"/>
            <a:ext cx="3772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  新年计划 述职报告  工作汇报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9672" y="3219822"/>
            <a:ext cx="6694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accent4">
                    <a:lumMod val="50000"/>
                  </a:schemeClr>
                </a:solidFill>
                <a:latin typeface="造字工房明黑（非商用）常规体" pitchFamily="2" charset="-122"/>
                <a:ea typeface="造字工房明黑（非商用）常规体" pitchFamily="2" charset="-122"/>
              </a:rPr>
              <a:t>物流公司工作汇报总结</a:t>
            </a:r>
            <a:r>
              <a:rPr lang="en-US" altLang="zh-CN" sz="3600" dirty="0" smtClean="0">
                <a:solidFill>
                  <a:schemeClr val="accent4">
                    <a:lumMod val="50000"/>
                  </a:schemeClr>
                </a:solidFill>
                <a:latin typeface="造字工房明黑（非商用）常规体" pitchFamily="2" charset="-122"/>
                <a:ea typeface="造字工房明黑（非商用）常规体" pitchFamily="2" charset="-122"/>
              </a:rPr>
              <a:t>PPT</a:t>
            </a:r>
            <a:r>
              <a:rPr lang="zh-CN" altLang="en-US" sz="3600" dirty="0" smtClean="0">
                <a:solidFill>
                  <a:schemeClr val="accent4">
                    <a:lumMod val="50000"/>
                  </a:schemeClr>
                </a:solidFill>
                <a:latin typeface="造字工房明黑（非商用）常规体" pitchFamily="2" charset="-122"/>
                <a:ea typeface="造字工房明黑（非商用）常规体" pitchFamily="2" charset="-122"/>
              </a:rPr>
              <a:t>模板</a:t>
            </a:r>
            <a:endParaRPr lang="zh-CN" altLang="en-US" sz="3600" dirty="0">
              <a:solidFill>
                <a:schemeClr val="accent4">
                  <a:lumMod val="50000"/>
                </a:schemeClr>
              </a:solidFill>
              <a:latin typeface="造字工房明黑（非商用）常规体" pitchFamily="2" charset="-122"/>
              <a:ea typeface="造字工房明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4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75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44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20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2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 animBg="1"/>
          <p:bldP spid="131" grpId="0" animBg="1"/>
          <p:bldP spid="131" grpId="1" animBg="1"/>
          <p:bldP spid="132" grpId="0"/>
          <p:bldP spid="132" grpId="1"/>
          <p:bldP spid="85" grpId="0"/>
          <p:bldP spid="8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4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4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75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44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20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2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 animBg="1"/>
          <p:bldP spid="131" grpId="0" animBg="1"/>
          <p:bldP spid="131" grpId="1" animBg="1"/>
          <p:bldP spid="132" grpId="0"/>
          <p:bldP spid="132" grpId="1"/>
          <p:bldP spid="85" grpId="0"/>
          <p:bldP spid="85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箭头3"/>
          <p:cNvSpPr/>
          <p:nvPr/>
        </p:nvSpPr>
        <p:spPr bwMode="gray">
          <a:xfrm flipV="1">
            <a:off x="1131436" y="2694359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箭头2"/>
          <p:cNvSpPr/>
          <p:nvPr/>
        </p:nvSpPr>
        <p:spPr bwMode="gray">
          <a:xfrm rot="16200000">
            <a:off x="1615479" y="1756344"/>
            <a:ext cx="358379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箭头1"/>
          <p:cNvSpPr/>
          <p:nvPr/>
        </p:nvSpPr>
        <p:spPr bwMode="gray">
          <a:xfrm>
            <a:off x="1121086" y="1397768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1"/>
          <p:cNvSpPr>
            <a:spLocks noChangeArrowheads="1"/>
          </p:cNvSpPr>
          <p:nvPr/>
        </p:nvSpPr>
        <p:spPr bwMode="gray">
          <a:xfrm>
            <a:off x="3424238" y="1141785"/>
            <a:ext cx="5457825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文本单击此处添加</a:t>
            </a:r>
            <a:r>
              <a:rPr lang="zh-CN" altLang="en-US" sz="14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2"/>
          <p:cNvSpPr>
            <a:spLocks noChangeArrowheads="1"/>
          </p:cNvSpPr>
          <p:nvPr/>
        </p:nvSpPr>
        <p:spPr bwMode="gray">
          <a:xfrm>
            <a:off x="3424238" y="2263354"/>
            <a:ext cx="5457825" cy="967190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文本单击此处添加</a:t>
            </a:r>
            <a:r>
              <a:rPr lang="zh-CN" altLang="en-US" sz="14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2"/>
          <p:cNvSpPr>
            <a:spLocks noChangeArrowheads="1"/>
          </p:cNvSpPr>
          <p:nvPr/>
        </p:nvSpPr>
        <p:spPr bwMode="gray">
          <a:xfrm>
            <a:off x="2854325" y="2281106"/>
            <a:ext cx="1628775" cy="973931"/>
          </a:xfrm>
          <a:prstGeom prst="roundRect">
            <a:avLst>
              <a:gd name="adj" fmla="val 11921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3"/>
          <p:cNvSpPr>
            <a:spLocks noChangeArrowheads="1"/>
          </p:cNvSpPr>
          <p:nvPr/>
        </p:nvSpPr>
        <p:spPr bwMode="ltGray">
          <a:xfrm>
            <a:off x="3462337" y="3405163"/>
            <a:ext cx="5422900" cy="964694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文本单击此处添加</a:t>
            </a:r>
            <a:r>
              <a:rPr lang="zh-CN" altLang="en-US" sz="14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3"/>
          <p:cNvSpPr>
            <a:spLocks noChangeArrowheads="1"/>
          </p:cNvSpPr>
          <p:nvPr/>
        </p:nvSpPr>
        <p:spPr bwMode="gray">
          <a:xfrm>
            <a:off x="2835274" y="3398019"/>
            <a:ext cx="1628775" cy="973931"/>
          </a:xfrm>
          <a:prstGeom prst="roundRect">
            <a:avLst>
              <a:gd name="adj" fmla="val 11921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圆形"/>
          <p:cNvGrpSpPr/>
          <p:nvPr/>
        </p:nvGrpSpPr>
        <p:grpSpPr>
          <a:xfrm>
            <a:off x="443183" y="1968351"/>
            <a:ext cx="1480686" cy="1450790"/>
            <a:chOff x="4828393" y="2858615"/>
            <a:chExt cx="1931237" cy="1931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4828393" y="2858615"/>
              <a:ext cx="1931237" cy="193167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F9F9F9"/>
              </a:solidFill>
              <a:rou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添加</a:t>
              </a:r>
              <a:endParaRPr lang="en-US" altLang="zh-CN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文本</a:t>
              </a:r>
              <a:endParaRPr lang="zh-CN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5049912" y="2902929"/>
              <a:ext cx="1490214" cy="727147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标题1"/>
          <p:cNvSpPr>
            <a:spLocks noChangeArrowheads="1"/>
          </p:cNvSpPr>
          <p:nvPr/>
        </p:nvSpPr>
        <p:spPr bwMode="gray">
          <a:xfrm>
            <a:off x="2841625" y="1154775"/>
            <a:ext cx="1628775" cy="973931"/>
          </a:xfrm>
          <a:prstGeom prst="roundRect">
            <a:avLst>
              <a:gd name="adj" fmla="val 11921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zh-CN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4.19753E-6 L 0.00677 4.19753E-6 C 0.00902 0.05185 0.0033 0.22129 0.0033 0.31142 C 0.0033 0.40154 0.00659 0.59228 0.00642 0.54105 L 0.00225 0.00401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74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4" grpId="1" animBg="1"/>
      <p:bldP spid="1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1060223" y="2835421"/>
            <a:ext cx="1711577" cy="1712209"/>
            <a:chOff x="855271" y="2835421"/>
            <a:chExt cx="1711577" cy="1712209"/>
          </a:xfrm>
        </p:grpSpPr>
        <p:grpSp>
          <p:nvGrpSpPr>
            <p:cNvPr id="43" name="组合 42"/>
            <p:cNvGrpSpPr/>
            <p:nvPr/>
          </p:nvGrpSpPr>
          <p:grpSpPr bwMode="auto">
            <a:xfrm>
              <a:off x="855271" y="2835421"/>
              <a:ext cx="1711577" cy="1712209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泪滴形 44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6" name="椭圆​​ 3"/>
              <p:cNvSpPr/>
              <p:nvPr/>
            </p:nvSpPr>
            <p:spPr>
              <a:xfrm>
                <a:off x="1369740" y="4495805"/>
                <a:ext cx="1127342" cy="112734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44" name="矩形​​ 45"/>
            <p:cNvSpPr>
              <a:spLocks noChangeArrowheads="1"/>
            </p:cNvSpPr>
            <p:nvPr/>
          </p:nvSpPr>
          <p:spPr bwMode="auto">
            <a:xfrm>
              <a:off x="1220322" y="3483791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Arial Unicode MS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43808" y="2835420"/>
            <a:ext cx="1953852" cy="1954573"/>
            <a:chOff x="2672545" y="2835420"/>
            <a:chExt cx="1953852" cy="1954573"/>
          </a:xfrm>
        </p:grpSpPr>
        <p:grpSp>
          <p:nvGrpSpPr>
            <p:cNvPr id="48" name="组合 5"/>
            <p:cNvGrpSpPr/>
            <p:nvPr/>
          </p:nvGrpSpPr>
          <p:grpSpPr bwMode="auto">
            <a:xfrm flipH="1">
              <a:off x="2672545" y="2835420"/>
              <a:ext cx="1953852" cy="1954573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泪滴形 49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1" name="椭圆​​ 7"/>
              <p:cNvSpPr/>
              <p:nvPr/>
            </p:nvSpPr>
            <p:spPr>
              <a:xfrm>
                <a:off x="1369741" y="4577646"/>
                <a:ext cx="1045501" cy="1045501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49" name="矩形​​ 46"/>
            <p:cNvSpPr>
              <a:spLocks noChangeArrowheads="1"/>
            </p:cNvSpPr>
            <p:nvPr/>
          </p:nvSpPr>
          <p:spPr bwMode="auto">
            <a:xfrm>
              <a:off x="3398598" y="3684002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kumimoji="0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Arial Unicode MS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25504" y="1242748"/>
            <a:ext cx="1529694" cy="1529693"/>
            <a:chOff x="1009480" y="1242748"/>
            <a:chExt cx="1529694" cy="1529693"/>
          </a:xfrm>
        </p:grpSpPr>
        <p:sp>
          <p:nvSpPr>
            <p:cNvPr id="53" name="泪滴形 52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4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5" name="矩形​​ 43"/>
            <p:cNvSpPr>
              <a:spLocks noChangeArrowheads="1"/>
            </p:cNvSpPr>
            <p:nvPr/>
          </p:nvSpPr>
          <p:spPr bwMode="auto">
            <a:xfrm>
              <a:off x="1258795" y="1606816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Arial Unicode MS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43808" y="987574"/>
            <a:ext cx="1772592" cy="1773246"/>
            <a:chOff x="2662969" y="965760"/>
            <a:chExt cx="1772592" cy="1773246"/>
          </a:xfrm>
        </p:grpSpPr>
        <p:grpSp>
          <p:nvGrpSpPr>
            <p:cNvPr id="57" name="组合 11"/>
            <p:cNvGrpSpPr/>
            <p:nvPr/>
          </p:nvGrpSpPr>
          <p:grpSpPr bwMode="auto">
            <a:xfrm rot="16200000" flipH="1">
              <a:off x="2662642" y="966087"/>
              <a:ext cx="1773246" cy="1772592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泪滴形 58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60" name="椭圆​​ 13"/>
              <p:cNvSpPr/>
              <p:nvPr/>
            </p:nvSpPr>
            <p:spPr>
              <a:xfrm>
                <a:off x="1369740" y="4567120"/>
                <a:ext cx="1056027" cy="1056027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58" name="矩形​​ 44"/>
            <p:cNvSpPr>
              <a:spLocks noChangeArrowheads="1"/>
            </p:cNvSpPr>
            <p:nvPr/>
          </p:nvSpPr>
          <p:spPr bwMode="auto">
            <a:xfrm>
              <a:off x="3300316" y="1374429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kumimoji="0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Arial Unicode MS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06698" y="1261184"/>
            <a:ext cx="374462" cy="374462"/>
            <a:chOff x="1009480" y="1242748"/>
            <a:chExt cx="1529694" cy="1529693"/>
          </a:xfrm>
        </p:grpSpPr>
        <p:sp>
          <p:nvSpPr>
            <p:cNvPr id="62" name="泪滴形 61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3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64" name="Text Box 40"/>
          <p:cNvSpPr txBox="1">
            <a:spLocks noChangeArrowheads="1"/>
          </p:cNvSpPr>
          <p:nvPr/>
        </p:nvSpPr>
        <p:spPr bwMode="gray">
          <a:xfrm>
            <a:off x="5853168" y="1526588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gray">
          <a:xfrm>
            <a:off x="5945126" y="1224134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11"/>
          <p:cNvGrpSpPr/>
          <p:nvPr/>
        </p:nvGrpSpPr>
        <p:grpSpPr bwMode="auto">
          <a:xfrm rot="16200000" flipH="1">
            <a:off x="5399418" y="2190008"/>
            <a:ext cx="381812" cy="381672"/>
            <a:chOff x="1187622" y="4077075"/>
            <a:chExt cx="1728192" cy="1728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泪滴形 66"/>
            <p:cNvSpPr/>
            <p:nvPr/>
          </p:nvSpPr>
          <p:spPr>
            <a:xfrm>
              <a:off x="1187622" y="4077075"/>
              <a:ext cx="1728192" cy="1728193"/>
            </a:xfrm>
            <a:prstGeom prst="teardrop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8" name="椭圆​​ 13"/>
            <p:cNvSpPr/>
            <p:nvPr/>
          </p:nvSpPr>
          <p:spPr>
            <a:xfrm>
              <a:off x="1369737" y="4567119"/>
              <a:ext cx="1056027" cy="1056029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69" name="Text Box 40"/>
          <p:cNvSpPr txBox="1">
            <a:spLocks noChangeArrowheads="1"/>
          </p:cNvSpPr>
          <p:nvPr/>
        </p:nvSpPr>
        <p:spPr bwMode="gray">
          <a:xfrm>
            <a:off x="5853168" y="2462692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gray">
          <a:xfrm>
            <a:off x="5945126" y="2160238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gray">
          <a:xfrm>
            <a:off x="5853168" y="3306252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gray">
          <a:xfrm>
            <a:off x="5945126" y="3003798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 Box 40"/>
          <p:cNvSpPr txBox="1">
            <a:spLocks noChangeArrowheads="1"/>
          </p:cNvSpPr>
          <p:nvPr/>
        </p:nvSpPr>
        <p:spPr bwMode="gray">
          <a:xfrm>
            <a:off x="5853168" y="4118876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gray">
          <a:xfrm>
            <a:off x="5945126" y="3869159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4"/>
          <p:cNvGrpSpPr/>
          <p:nvPr/>
        </p:nvGrpSpPr>
        <p:grpSpPr bwMode="auto">
          <a:xfrm>
            <a:off x="5383232" y="3037771"/>
            <a:ext cx="397928" cy="398075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泪滴形 75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7" name="椭圆​​ 3"/>
            <p:cNvSpPr/>
            <p:nvPr/>
          </p:nvSpPr>
          <p:spPr>
            <a:xfrm>
              <a:off x="1369740" y="4495805"/>
              <a:ext cx="1127342" cy="1127342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78" name="组合 5"/>
          <p:cNvGrpSpPr/>
          <p:nvPr/>
        </p:nvGrpSpPr>
        <p:grpSpPr bwMode="auto">
          <a:xfrm flipH="1">
            <a:off x="5378817" y="3867894"/>
            <a:ext cx="402343" cy="402491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泪滴形 78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0" name="椭圆​​ 7"/>
            <p:cNvSpPr/>
            <p:nvPr/>
          </p:nvSpPr>
          <p:spPr>
            <a:xfrm>
              <a:off x="1369741" y="4577646"/>
              <a:ext cx="1045501" cy="1045501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49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99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99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49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49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49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39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椭圆 6"/>
          <p:cNvSpPr/>
          <p:nvPr/>
        </p:nvSpPr>
        <p:spPr>
          <a:xfrm>
            <a:off x="1834829" y="2836581"/>
            <a:ext cx="5372650" cy="1207848"/>
          </a:xfrm>
          <a:custGeom>
            <a:avLst/>
            <a:gdLst/>
            <a:ahLst/>
            <a:cxnLst/>
            <a:rect l="l" t="t" r="r" b="b"/>
            <a:pathLst>
              <a:path w="5372650" h="1610464">
                <a:moveTo>
                  <a:pt x="2686326" y="64479"/>
                </a:moveTo>
                <a:cubicBezTo>
                  <a:pt x="1357596" y="64479"/>
                  <a:pt x="280448" y="329962"/>
                  <a:pt x="280448" y="657452"/>
                </a:cubicBezTo>
                <a:cubicBezTo>
                  <a:pt x="280448" y="984942"/>
                  <a:pt x="1357596" y="1250425"/>
                  <a:pt x="2686326" y="1250425"/>
                </a:cubicBezTo>
                <a:cubicBezTo>
                  <a:pt x="4015056" y="1250425"/>
                  <a:pt x="5092204" y="984942"/>
                  <a:pt x="5092204" y="657452"/>
                </a:cubicBezTo>
                <a:cubicBezTo>
                  <a:pt x="5092204" y="329962"/>
                  <a:pt x="4015056" y="64479"/>
                  <a:pt x="2686326" y="64479"/>
                </a:cubicBezTo>
                <a:close/>
                <a:moveTo>
                  <a:pt x="2686325" y="0"/>
                </a:moveTo>
                <a:cubicBezTo>
                  <a:pt x="4169941" y="0"/>
                  <a:pt x="5372650" y="360515"/>
                  <a:pt x="5372650" y="805232"/>
                </a:cubicBezTo>
                <a:cubicBezTo>
                  <a:pt x="5372650" y="1249949"/>
                  <a:pt x="4169941" y="1610464"/>
                  <a:pt x="2686325" y="1610464"/>
                </a:cubicBezTo>
                <a:cubicBezTo>
                  <a:pt x="1202709" y="1610464"/>
                  <a:pt x="0" y="1249949"/>
                  <a:pt x="0" y="805232"/>
                </a:cubicBezTo>
                <a:cubicBezTo>
                  <a:pt x="0" y="360515"/>
                  <a:pt x="1202709" y="0"/>
                  <a:pt x="2686325" y="0"/>
                </a:cubicBezTo>
                <a:close/>
              </a:path>
            </a:pathLst>
          </a:cu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88977" y="1385597"/>
            <a:ext cx="1447800" cy="2010965"/>
            <a:chOff x="2039823" y="1840595"/>
            <a:chExt cx="1447800" cy="2681287"/>
          </a:xfrm>
        </p:grpSpPr>
        <p:cxnSp>
          <p:nvCxnSpPr>
            <p:cNvPr id="5" name="直接连接符 4"/>
            <p:cNvCxnSpPr>
              <a:stCxn id="6" idx="2"/>
            </p:cNvCxnSpPr>
            <p:nvPr/>
          </p:nvCxnSpPr>
          <p:spPr>
            <a:xfrm>
              <a:off x="2625655" y="2563842"/>
              <a:ext cx="861968" cy="195804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6" name="矩形 5"/>
            <p:cNvSpPr/>
            <p:nvPr/>
          </p:nvSpPr>
          <p:spPr>
            <a:xfrm rot="20389821">
              <a:off x="2039823" y="1840595"/>
              <a:ext cx="914400" cy="7461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65628" y="1366547"/>
            <a:ext cx="1325563" cy="2030015"/>
            <a:chOff x="5716473" y="1815195"/>
            <a:chExt cx="1325563" cy="2706687"/>
          </a:xfrm>
        </p:grpSpPr>
        <p:cxnSp>
          <p:nvCxnSpPr>
            <p:cNvPr id="8" name="直接连接符 7"/>
            <p:cNvCxnSpPr>
              <a:stCxn id="9" idx="2"/>
            </p:cNvCxnSpPr>
            <p:nvPr/>
          </p:nvCxnSpPr>
          <p:spPr>
            <a:xfrm flipH="1">
              <a:off x="5716473" y="2548620"/>
              <a:ext cx="776288" cy="197326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 rot="864364">
              <a:off x="6127636" y="1815195"/>
              <a:ext cx="914400" cy="7461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43327" y="1217718"/>
            <a:ext cx="914400" cy="2178844"/>
            <a:chOff x="5094173" y="1616757"/>
            <a:chExt cx="914400" cy="2905125"/>
          </a:xfrm>
        </p:grpSpPr>
        <p:cxnSp>
          <p:nvCxnSpPr>
            <p:cNvPr id="11" name="直接连接符 10"/>
            <p:cNvCxnSpPr>
              <a:stCxn id="12" idx="2"/>
            </p:cNvCxnSpPr>
            <p:nvPr/>
          </p:nvCxnSpPr>
          <p:spPr>
            <a:xfrm flipH="1">
              <a:off x="5192598" y="2356532"/>
              <a:ext cx="295275" cy="216535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2" name="矩形 11"/>
            <p:cNvSpPr/>
            <p:nvPr/>
          </p:nvSpPr>
          <p:spPr>
            <a:xfrm rot="591453">
              <a:off x="5094173" y="1616757"/>
              <a:ext cx="914400" cy="74453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22377" y="1947572"/>
            <a:ext cx="914400" cy="1448990"/>
            <a:chOff x="2573223" y="2589895"/>
            <a:chExt cx="914400" cy="1931987"/>
          </a:xfrm>
        </p:grpSpPr>
        <p:sp>
          <p:nvSpPr>
            <p:cNvPr id="14" name="矩形 13"/>
            <p:cNvSpPr/>
            <p:nvPr/>
          </p:nvSpPr>
          <p:spPr>
            <a:xfrm rot="21303428">
              <a:off x="2573223" y="2589895"/>
              <a:ext cx="914400" cy="744537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5" name="直接连接符 14"/>
            <p:cNvCxnSpPr>
              <a:stCxn id="14" idx="2"/>
            </p:cNvCxnSpPr>
            <p:nvPr/>
          </p:nvCxnSpPr>
          <p:spPr>
            <a:xfrm>
              <a:off x="3062499" y="3333048"/>
              <a:ext cx="185412" cy="118883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16" name="组合 15"/>
          <p:cNvGrpSpPr/>
          <p:nvPr/>
        </p:nvGrpSpPr>
        <p:grpSpPr>
          <a:xfrm>
            <a:off x="2925602" y="1172474"/>
            <a:ext cx="914400" cy="2224088"/>
            <a:chOff x="2976448" y="1556432"/>
            <a:chExt cx="914400" cy="2965450"/>
          </a:xfrm>
        </p:grpSpPr>
        <p:sp>
          <p:nvSpPr>
            <p:cNvPr id="17" name="矩形 16"/>
            <p:cNvSpPr/>
            <p:nvPr/>
          </p:nvSpPr>
          <p:spPr>
            <a:xfrm rot="21156414">
              <a:off x="2976448" y="1556432"/>
              <a:ext cx="914400" cy="7461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8" name="直接连接符 17"/>
            <p:cNvCxnSpPr>
              <a:stCxn id="17" idx="2"/>
            </p:cNvCxnSpPr>
            <p:nvPr/>
          </p:nvCxnSpPr>
          <p:spPr>
            <a:xfrm>
              <a:off x="3481652" y="2299456"/>
              <a:ext cx="269496" cy="222242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19" name="组合 18"/>
          <p:cNvGrpSpPr/>
          <p:nvPr/>
        </p:nvGrpSpPr>
        <p:grpSpPr>
          <a:xfrm>
            <a:off x="3539965" y="1776122"/>
            <a:ext cx="914400" cy="1620440"/>
            <a:chOff x="3590811" y="2361295"/>
            <a:chExt cx="914400" cy="2160587"/>
          </a:xfrm>
        </p:grpSpPr>
        <p:sp>
          <p:nvSpPr>
            <p:cNvPr id="20" name="矩形 19"/>
            <p:cNvSpPr/>
            <p:nvPr/>
          </p:nvSpPr>
          <p:spPr>
            <a:xfrm>
              <a:off x="3590811" y="2361295"/>
              <a:ext cx="914400" cy="744537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1" name="直接连接符 20"/>
            <p:cNvCxnSpPr>
              <a:stCxn id="20" idx="2"/>
            </p:cNvCxnSpPr>
            <p:nvPr/>
          </p:nvCxnSpPr>
          <p:spPr>
            <a:xfrm>
              <a:off x="4048011" y="3105832"/>
              <a:ext cx="163949" cy="141605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4033015" y="1109371"/>
            <a:ext cx="914400" cy="2296698"/>
            <a:chOff x="4083861" y="1472295"/>
            <a:chExt cx="914400" cy="3062264"/>
          </a:xfrm>
        </p:grpSpPr>
        <p:sp>
          <p:nvSpPr>
            <p:cNvPr id="23" name="矩形 22"/>
            <p:cNvSpPr/>
            <p:nvPr/>
          </p:nvSpPr>
          <p:spPr>
            <a:xfrm>
              <a:off x="4083861" y="1472295"/>
              <a:ext cx="914400" cy="744537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直接连接符 23"/>
            <p:cNvCxnSpPr>
              <a:stCxn id="23" idx="2"/>
            </p:cNvCxnSpPr>
            <p:nvPr/>
          </p:nvCxnSpPr>
          <p:spPr>
            <a:xfrm flipH="1">
              <a:off x="4528361" y="2216832"/>
              <a:ext cx="12700" cy="231772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25" name="组合 24"/>
          <p:cNvGrpSpPr/>
          <p:nvPr/>
        </p:nvGrpSpPr>
        <p:grpSpPr>
          <a:xfrm>
            <a:off x="4519452" y="1865418"/>
            <a:ext cx="914400" cy="1575087"/>
            <a:chOff x="4570298" y="2480357"/>
            <a:chExt cx="914400" cy="2100116"/>
          </a:xfrm>
        </p:grpSpPr>
        <p:sp>
          <p:nvSpPr>
            <p:cNvPr id="26" name="矩形 25"/>
            <p:cNvSpPr/>
            <p:nvPr/>
          </p:nvSpPr>
          <p:spPr>
            <a:xfrm>
              <a:off x="4570298" y="2480357"/>
              <a:ext cx="914400" cy="74453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>
              <a:off x="4788024" y="3224895"/>
              <a:ext cx="239475" cy="135557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28" name="组合 27"/>
          <p:cNvGrpSpPr/>
          <p:nvPr/>
        </p:nvGrpSpPr>
        <p:grpSpPr>
          <a:xfrm>
            <a:off x="5433853" y="1991624"/>
            <a:ext cx="981075" cy="1513285"/>
            <a:chOff x="5484698" y="2648632"/>
            <a:chExt cx="981075" cy="2017713"/>
          </a:xfrm>
        </p:grpSpPr>
        <p:sp>
          <p:nvSpPr>
            <p:cNvPr id="29" name="矩形 28"/>
            <p:cNvSpPr/>
            <p:nvPr/>
          </p:nvSpPr>
          <p:spPr>
            <a:xfrm rot="815004">
              <a:off x="5551373" y="2648632"/>
              <a:ext cx="914400" cy="7461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此处添加文本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0" name="直接连接符 29"/>
            <p:cNvCxnSpPr>
              <a:stCxn id="29" idx="2"/>
            </p:cNvCxnSpPr>
            <p:nvPr/>
          </p:nvCxnSpPr>
          <p:spPr>
            <a:xfrm flipH="1">
              <a:off x="5484698" y="3384322"/>
              <a:ext cx="436257" cy="128202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pic>
        <p:nvPicPr>
          <p:cNvPr id="31" name="图片 30" descr="未标题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02" y="1936132"/>
            <a:ext cx="2139078" cy="293987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中心"/>
          <p:cNvSpPr/>
          <p:nvPr/>
        </p:nvSpPr>
        <p:spPr>
          <a:xfrm>
            <a:off x="3778151" y="2283544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
</a:t>
            </a: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
此处添加文本</a:t>
            </a:r>
          </a:p>
        </p:txBody>
      </p:sp>
      <p:sp>
        <p:nvSpPr>
          <p:cNvPr id="4" name="浅色1"/>
          <p:cNvSpPr/>
          <p:nvPr/>
        </p:nvSpPr>
        <p:spPr>
          <a:xfrm>
            <a:off x="3778151" y="1078631"/>
            <a:ext cx="1728787" cy="1025129"/>
          </a:xfrm>
          <a:prstGeom prst="hexagon">
            <a:avLst>
              <a:gd name="adj" fmla="val 18038"/>
              <a:gd name="vf" fmla="val 11547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
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此处添加文本
此处添加文本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浅色2"/>
          <p:cNvSpPr/>
          <p:nvPr/>
        </p:nvSpPr>
        <p:spPr>
          <a:xfrm>
            <a:off x="5435500" y="1682279"/>
            <a:ext cx="1727200" cy="1026319"/>
          </a:xfrm>
          <a:prstGeom prst="hexagon">
            <a:avLst>
              <a:gd name="adj" fmla="val 18038"/>
              <a:gd name="vf" fmla="val 11547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
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此处添加文本
此处添加文本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浅色3"/>
          <p:cNvSpPr/>
          <p:nvPr/>
        </p:nvSpPr>
        <p:spPr>
          <a:xfrm>
            <a:off x="5435500" y="2890762"/>
            <a:ext cx="1727200" cy="1025129"/>
          </a:xfrm>
          <a:prstGeom prst="hexagon">
            <a:avLst>
              <a:gd name="adj" fmla="val 18038"/>
              <a:gd name="vf" fmla="val 11547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
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此处添加文本
此处添加文本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浅色4"/>
          <p:cNvSpPr/>
          <p:nvPr/>
        </p:nvSpPr>
        <p:spPr>
          <a:xfrm>
            <a:off x="3778151" y="3489647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
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此处添加文本
此处添加文本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浅色5"/>
          <p:cNvSpPr/>
          <p:nvPr/>
        </p:nvSpPr>
        <p:spPr>
          <a:xfrm>
            <a:off x="2120800" y="2890762"/>
            <a:ext cx="1728787" cy="1025129"/>
          </a:xfrm>
          <a:prstGeom prst="hexagon">
            <a:avLst>
              <a:gd name="adj" fmla="val 18038"/>
              <a:gd name="vf" fmla="val 11547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
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此处添加文本
此处添加文本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浅色6"/>
          <p:cNvSpPr/>
          <p:nvPr/>
        </p:nvSpPr>
        <p:spPr>
          <a:xfrm>
            <a:off x="2049462" y="1682279"/>
            <a:ext cx="1727200" cy="1026319"/>
          </a:xfrm>
          <a:prstGeom prst="hexagon">
            <a:avLst>
              <a:gd name="adj" fmla="val 18038"/>
              <a:gd name="vf" fmla="val 11547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
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此处添加文本
此处添加文本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深色1"/>
          <p:cNvSpPr/>
          <p:nvPr/>
        </p:nvSpPr>
        <p:spPr>
          <a:xfrm>
            <a:off x="3778151" y="1078631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
</a:t>
            </a: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
此处添加文本</a:t>
            </a:r>
          </a:p>
        </p:txBody>
      </p:sp>
      <p:sp>
        <p:nvSpPr>
          <p:cNvPr id="11" name="深色2"/>
          <p:cNvSpPr/>
          <p:nvPr/>
        </p:nvSpPr>
        <p:spPr>
          <a:xfrm>
            <a:off x="5435501" y="1682279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
</a:t>
            </a: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
此处添加文本</a:t>
            </a:r>
          </a:p>
        </p:txBody>
      </p:sp>
      <p:sp>
        <p:nvSpPr>
          <p:cNvPr id="12" name="深色3"/>
          <p:cNvSpPr/>
          <p:nvPr/>
        </p:nvSpPr>
        <p:spPr>
          <a:xfrm>
            <a:off x="5435501" y="2890763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
</a:t>
            </a: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
此处添加文本</a:t>
            </a:r>
          </a:p>
        </p:txBody>
      </p:sp>
      <p:sp>
        <p:nvSpPr>
          <p:cNvPr id="13" name="深色4"/>
          <p:cNvSpPr/>
          <p:nvPr/>
        </p:nvSpPr>
        <p:spPr>
          <a:xfrm>
            <a:off x="3778151" y="3489647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
</a:t>
            </a: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
此处添加文本</a:t>
            </a:r>
          </a:p>
        </p:txBody>
      </p:sp>
      <p:sp>
        <p:nvSpPr>
          <p:cNvPr id="14" name="深色5"/>
          <p:cNvSpPr/>
          <p:nvPr/>
        </p:nvSpPr>
        <p:spPr>
          <a:xfrm>
            <a:off x="2120800" y="2890763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
</a:t>
            </a: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
此处添加文本</a:t>
            </a:r>
          </a:p>
        </p:txBody>
      </p:sp>
      <p:sp>
        <p:nvSpPr>
          <p:cNvPr id="15" name="深色6"/>
          <p:cNvSpPr/>
          <p:nvPr/>
        </p:nvSpPr>
        <p:spPr>
          <a:xfrm>
            <a:off x="2049463" y="1682279"/>
            <a:ext cx="1728787" cy="1026319"/>
          </a:xfrm>
          <a:prstGeom prst="hexagon">
            <a:avLst>
              <a:gd name="adj" fmla="val 18038"/>
              <a:gd name="vf" fmla="val 115470"/>
            </a:avLst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US" altLang="zh-CN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
</a:t>
            </a:r>
            <a:r>
              <a:rPr lang="zh-CN" altLang="en-US" sz="1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
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Box 85"/>
          <p:cNvSpPr txBox="1"/>
          <p:nvPr/>
        </p:nvSpPr>
        <p:spPr>
          <a:xfrm>
            <a:off x="4349385" y="242773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6"/>
          <p:cNvSpPr txBox="1"/>
          <p:nvPr/>
        </p:nvSpPr>
        <p:spPr>
          <a:xfrm>
            <a:off x="4321130" y="2725058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6"/>
          <p:cNvSpPr/>
          <p:nvPr/>
        </p:nvSpPr>
        <p:spPr bwMode="auto">
          <a:xfrm>
            <a:off x="3280114" y="3057734"/>
            <a:ext cx="4817044" cy="102211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1"/>
          <p:cNvSpPr/>
          <p:nvPr/>
        </p:nvSpPr>
        <p:spPr bwMode="auto">
          <a:xfrm>
            <a:off x="3001748" y="2067694"/>
            <a:ext cx="563201" cy="1071112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0"/>
          <p:cNvSpPr>
            <a:spLocks noEditPoints="1"/>
          </p:cNvSpPr>
          <p:nvPr/>
        </p:nvSpPr>
        <p:spPr bwMode="auto">
          <a:xfrm>
            <a:off x="1475656" y="2067694"/>
            <a:ext cx="2089292" cy="171694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228 w 345"/>
              <a:gd name="T13" fmla="*/ 139 h 271"/>
              <a:gd name="T14" fmla="*/ 206 w 345"/>
              <a:gd name="T15" fmla="*/ 165 h 271"/>
              <a:gd name="T16" fmla="*/ 171 w 345"/>
              <a:gd name="T17" fmla="*/ 166 h 271"/>
              <a:gd name="T18" fmla="*/ 147 w 345"/>
              <a:gd name="T19" fmla="*/ 158 h 271"/>
              <a:gd name="T20" fmla="*/ 127 w 345"/>
              <a:gd name="T21" fmla="*/ 144 h 271"/>
              <a:gd name="T22" fmla="*/ 149 w 345"/>
              <a:gd name="T23" fmla="*/ 128 h 271"/>
              <a:gd name="T24" fmla="*/ 159 w 345"/>
              <a:gd name="T25" fmla="*/ 137 h 271"/>
              <a:gd name="T26" fmla="*/ 170 w 345"/>
              <a:gd name="T27" fmla="*/ 142 h 271"/>
              <a:gd name="T28" fmla="*/ 184 w 345"/>
              <a:gd name="T29" fmla="*/ 141 h 271"/>
              <a:gd name="T30" fmla="*/ 193 w 345"/>
              <a:gd name="T31" fmla="*/ 130 h 271"/>
              <a:gd name="T32" fmla="*/ 186 w 345"/>
              <a:gd name="T33" fmla="*/ 115 h 271"/>
              <a:gd name="T34" fmla="*/ 170 w 345"/>
              <a:gd name="T35" fmla="*/ 109 h 271"/>
              <a:gd name="T36" fmla="*/ 174 w 345"/>
              <a:gd name="T37" fmla="*/ 91 h 271"/>
              <a:gd name="T38" fmla="*/ 190 w 345"/>
              <a:gd name="T39" fmla="*/ 92 h 271"/>
              <a:gd name="T40" fmla="*/ 202 w 345"/>
              <a:gd name="T41" fmla="*/ 82 h 271"/>
              <a:gd name="T42" fmla="*/ 199 w 345"/>
              <a:gd name="T43" fmla="*/ 70 h 271"/>
              <a:gd name="T44" fmla="*/ 187 w 345"/>
              <a:gd name="T45" fmla="*/ 64 h 271"/>
              <a:gd name="T46" fmla="*/ 176 w 345"/>
              <a:gd name="T47" fmla="*/ 64 h 271"/>
              <a:gd name="T48" fmla="*/ 165 w 345"/>
              <a:gd name="T49" fmla="*/ 66 h 271"/>
              <a:gd name="T50" fmla="*/ 153 w 345"/>
              <a:gd name="T51" fmla="*/ 45 h 271"/>
              <a:gd name="T52" fmla="*/ 174 w 345"/>
              <a:gd name="T53" fmla="*/ 41 h 271"/>
              <a:gd name="T54" fmla="*/ 195 w 345"/>
              <a:gd name="T55" fmla="*/ 43 h 271"/>
              <a:gd name="T56" fmla="*/ 225 w 345"/>
              <a:gd name="T57" fmla="*/ 57 h 271"/>
              <a:gd name="T58" fmla="*/ 236 w 345"/>
              <a:gd name="T59" fmla="*/ 86 h 271"/>
              <a:gd name="T60" fmla="*/ 228 w 345"/>
              <a:gd name="T61" fmla="*/ 101 h 271"/>
              <a:gd name="T62" fmla="*/ 211 w 345"/>
              <a:gd name="T63" fmla="*/ 107 h 271"/>
              <a:gd name="T64" fmla="*/ 225 w 345"/>
              <a:gd name="T65" fmla="*/ 120 h 271"/>
              <a:gd name="T66" fmla="*/ 228 w 345"/>
              <a:gd name="T67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228" y="139"/>
                </a:moveTo>
                <a:cubicBezTo>
                  <a:pt x="226" y="152"/>
                  <a:pt x="218" y="160"/>
                  <a:pt x="206" y="165"/>
                </a:cubicBezTo>
                <a:cubicBezTo>
                  <a:pt x="196" y="168"/>
                  <a:pt x="184" y="169"/>
                  <a:pt x="171" y="166"/>
                </a:cubicBezTo>
                <a:cubicBezTo>
                  <a:pt x="162" y="164"/>
                  <a:pt x="154" y="162"/>
                  <a:pt x="147" y="158"/>
                </a:cubicBezTo>
                <a:cubicBezTo>
                  <a:pt x="140" y="155"/>
                  <a:pt x="134" y="150"/>
                  <a:pt x="127" y="144"/>
                </a:cubicBezTo>
                <a:lnTo>
                  <a:pt x="149" y="128"/>
                </a:lnTo>
                <a:cubicBezTo>
                  <a:pt x="153" y="132"/>
                  <a:pt x="156" y="135"/>
                  <a:pt x="159" y="137"/>
                </a:cubicBezTo>
                <a:cubicBezTo>
                  <a:pt x="162" y="140"/>
                  <a:pt x="166" y="141"/>
                  <a:pt x="170" y="142"/>
                </a:cubicBezTo>
                <a:cubicBezTo>
                  <a:pt x="175" y="143"/>
                  <a:pt x="180" y="143"/>
                  <a:pt x="184" y="141"/>
                </a:cubicBezTo>
                <a:cubicBezTo>
                  <a:pt x="189" y="139"/>
                  <a:pt x="192" y="135"/>
                  <a:pt x="193" y="130"/>
                </a:cubicBezTo>
                <a:cubicBezTo>
                  <a:pt x="194" y="124"/>
                  <a:pt x="192" y="119"/>
                  <a:pt x="186" y="115"/>
                </a:cubicBezTo>
                <a:cubicBezTo>
                  <a:pt x="182" y="113"/>
                  <a:pt x="177" y="111"/>
                  <a:pt x="170" y="109"/>
                </a:cubicBezTo>
                <a:lnTo>
                  <a:pt x="174" y="91"/>
                </a:lnTo>
                <a:cubicBezTo>
                  <a:pt x="181" y="92"/>
                  <a:pt x="186" y="92"/>
                  <a:pt x="190" y="92"/>
                </a:cubicBezTo>
                <a:cubicBezTo>
                  <a:pt x="197" y="91"/>
                  <a:pt x="201" y="87"/>
                  <a:pt x="202" y="82"/>
                </a:cubicBezTo>
                <a:cubicBezTo>
                  <a:pt x="203" y="77"/>
                  <a:pt x="202" y="73"/>
                  <a:pt x="199" y="70"/>
                </a:cubicBezTo>
                <a:cubicBezTo>
                  <a:pt x="196" y="67"/>
                  <a:pt x="192" y="65"/>
                  <a:pt x="187" y="64"/>
                </a:cubicBezTo>
                <a:cubicBezTo>
                  <a:pt x="184" y="63"/>
                  <a:pt x="180" y="63"/>
                  <a:pt x="176" y="64"/>
                </a:cubicBezTo>
                <a:cubicBezTo>
                  <a:pt x="173" y="64"/>
                  <a:pt x="169" y="65"/>
                  <a:pt x="165" y="66"/>
                </a:cubicBezTo>
                <a:lnTo>
                  <a:pt x="153" y="45"/>
                </a:lnTo>
                <a:cubicBezTo>
                  <a:pt x="160" y="43"/>
                  <a:pt x="167" y="42"/>
                  <a:pt x="174" y="41"/>
                </a:cubicBezTo>
                <a:cubicBezTo>
                  <a:pt x="181" y="41"/>
                  <a:pt x="188" y="42"/>
                  <a:pt x="195" y="43"/>
                </a:cubicBezTo>
                <a:cubicBezTo>
                  <a:pt x="208" y="46"/>
                  <a:pt x="217" y="50"/>
                  <a:pt x="225" y="57"/>
                </a:cubicBezTo>
                <a:cubicBezTo>
                  <a:pt x="235" y="65"/>
                  <a:pt x="239" y="75"/>
                  <a:pt x="236" y="86"/>
                </a:cubicBezTo>
                <a:cubicBezTo>
                  <a:pt x="235" y="93"/>
                  <a:pt x="232" y="97"/>
                  <a:pt x="228" y="101"/>
                </a:cubicBezTo>
                <a:cubicBezTo>
                  <a:pt x="223" y="104"/>
                  <a:pt x="218" y="106"/>
                  <a:pt x="211" y="107"/>
                </a:cubicBezTo>
                <a:cubicBezTo>
                  <a:pt x="217" y="111"/>
                  <a:pt x="222" y="115"/>
                  <a:pt x="225" y="120"/>
                </a:cubicBezTo>
                <a:cubicBezTo>
                  <a:pt x="229" y="126"/>
                  <a:pt x="230" y="132"/>
                  <a:pt x="22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流程图: 可选过程 2"/>
          <p:cNvSpPr>
            <a:spLocks noChangeArrowheads="1"/>
          </p:cNvSpPr>
          <p:nvPr/>
        </p:nvSpPr>
        <p:spPr bwMode="auto">
          <a:xfrm>
            <a:off x="3168650" y="1527175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流程图: 可选过程 3"/>
          <p:cNvSpPr>
            <a:spLocks noChangeArrowheads="1"/>
          </p:cNvSpPr>
          <p:nvPr/>
        </p:nvSpPr>
        <p:spPr bwMode="auto">
          <a:xfrm>
            <a:off x="3168650" y="1546225"/>
            <a:ext cx="3667125" cy="250825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622925" y="1995488"/>
            <a:ext cx="504825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流程图: 可选过程 5"/>
          <p:cNvSpPr>
            <a:spLocks noChangeArrowheads="1"/>
          </p:cNvSpPr>
          <p:nvPr/>
        </p:nvSpPr>
        <p:spPr bwMode="auto">
          <a:xfrm>
            <a:off x="3168650" y="2319338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流程图: 可选过程 6"/>
          <p:cNvSpPr>
            <a:spLocks noChangeArrowheads="1"/>
          </p:cNvSpPr>
          <p:nvPr/>
        </p:nvSpPr>
        <p:spPr bwMode="auto">
          <a:xfrm>
            <a:off x="3140075" y="2336800"/>
            <a:ext cx="2627313" cy="2524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流程图: 可选过程 7"/>
          <p:cNvSpPr>
            <a:spLocks noChangeArrowheads="1"/>
          </p:cNvSpPr>
          <p:nvPr/>
        </p:nvSpPr>
        <p:spPr bwMode="auto">
          <a:xfrm>
            <a:off x="3203575" y="3040063"/>
            <a:ext cx="5256213" cy="287337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流程图: 可选过程 8"/>
          <p:cNvSpPr>
            <a:spLocks noChangeArrowheads="1"/>
          </p:cNvSpPr>
          <p:nvPr/>
        </p:nvSpPr>
        <p:spPr bwMode="auto">
          <a:xfrm>
            <a:off x="3175000" y="3057525"/>
            <a:ext cx="1797050" cy="2524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流程图: 可选过程 9"/>
          <p:cNvSpPr>
            <a:spLocks noChangeArrowheads="1"/>
          </p:cNvSpPr>
          <p:nvPr/>
        </p:nvSpPr>
        <p:spPr bwMode="auto">
          <a:xfrm>
            <a:off x="3203575" y="3832225"/>
            <a:ext cx="5256213" cy="287338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流程图: 可选过程 10"/>
          <p:cNvSpPr>
            <a:spLocks noChangeArrowheads="1"/>
          </p:cNvSpPr>
          <p:nvPr/>
        </p:nvSpPr>
        <p:spPr bwMode="auto">
          <a:xfrm>
            <a:off x="3203575" y="3849688"/>
            <a:ext cx="4464050" cy="252412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4832350" y="2716213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6661150" y="1203325"/>
            <a:ext cx="503238" cy="252413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65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7524750" y="3471863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2987675" y="1419225"/>
            <a:ext cx="0" cy="2774950"/>
          </a:xfrm>
          <a:prstGeom prst="line">
            <a:avLst/>
          </a:prstGeom>
          <a:noFill/>
          <a:ln w="28575" cap="flat" cmpd="sng">
            <a:solidFill>
              <a:srgbClr val="6253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755799" y="1203598"/>
            <a:ext cx="2232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  <a:endParaRPr lang="en-US" altLang="zh-CN" sz="1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添加图表</a:t>
            </a:r>
            <a:r>
              <a:rPr lang="zh-CN" altLang="en-US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290882" y="2300610"/>
            <a:ext cx="3853118" cy="9615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90882" y="1339107"/>
            <a:ext cx="3853118" cy="9615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262114"/>
            <a:ext cx="3710118" cy="961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300611"/>
            <a:ext cx="3710118" cy="9615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437829" y="2265162"/>
            <a:ext cx="4176462" cy="4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440760" y="3080987"/>
            <a:ext cx="4176462" cy="36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9912" y="249974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8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900" b="1" dirty="0">
              <a:solidFill>
                <a:srgbClr val="C8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41969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6E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900" b="1" dirty="0">
              <a:solidFill>
                <a:srgbClr val="FF6E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842" y="153401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6E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900" b="1" dirty="0">
              <a:solidFill>
                <a:srgbClr val="FF6E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842" y="245397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8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  <a:endParaRPr lang="zh-CN" altLang="en-US" sz="900" b="1" dirty="0">
              <a:solidFill>
                <a:srgbClr val="C8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gray">
          <a:xfrm>
            <a:off x="227391" y="2425982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gray">
          <a:xfrm>
            <a:off x="227391" y="3444214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gray">
          <a:xfrm>
            <a:off x="5526060" y="1511130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gray">
          <a:xfrm>
            <a:off x="5526060" y="2472440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306687" y="782387"/>
            <a:ext cx="1959624" cy="3366140"/>
            <a:chOff x="1306687" y="782387"/>
            <a:chExt cx="1959624" cy="3366140"/>
          </a:xfrm>
        </p:grpSpPr>
        <p:grpSp>
          <p:nvGrpSpPr>
            <p:cNvPr id="4" name="组合 3"/>
            <p:cNvGrpSpPr/>
            <p:nvPr/>
          </p:nvGrpSpPr>
          <p:grpSpPr>
            <a:xfrm rot="1540888">
              <a:off x="1306687" y="782387"/>
              <a:ext cx="1768174" cy="3366140"/>
              <a:chOff x="1691680" y="1541786"/>
              <a:chExt cx="2088232" cy="3975446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8" name="组合 7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056065" y="3428380"/>
                  <a:ext cx="1994498" cy="1994498"/>
                </a:xfrm>
                <a:prstGeom prst="ellips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2778413" y="1224665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59605" y="1338130"/>
            <a:ext cx="1768174" cy="3366140"/>
            <a:chOff x="2859605" y="1338130"/>
            <a:chExt cx="1768174" cy="3366140"/>
          </a:xfrm>
        </p:grpSpPr>
        <p:grpSp>
          <p:nvGrpSpPr>
            <p:cNvPr id="15" name="组合 14"/>
            <p:cNvGrpSpPr/>
            <p:nvPr/>
          </p:nvGrpSpPr>
          <p:grpSpPr>
            <a:xfrm>
              <a:off x="2859605" y="1338130"/>
              <a:ext cx="1768174" cy="3366140"/>
              <a:chOff x="1691680" y="1541786"/>
              <a:chExt cx="2088232" cy="3975446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19" name="组合 18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014391" y="3419903"/>
                  <a:ext cx="1994498" cy="1994498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3814929" y="1515940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62227" y="1242041"/>
            <a:ext cx="1768174" cy="3366140"/>
            <a:chOff x="4462227" y="1242041"/>
            <a:chExt cx="1768174" cy="3366140"/>
          </a:xfrm>
        </p:grpSpPr>
        <p:grpSp>
          <p:nvGrpSpPr>
            <p:cNvPr id="26" name="组合 25"/>
            <p:cNvGrpSpPr/>
            <p:nvPr/>
          </p:nvGrpSpPr>
          <p:grpSpPr>
            <a:xfrm rot="19915566">
              <a:off x="4462227" y="1242041"/>
              <a:ext cx="1768174" cy="3366140"/>
              <a:chOff x="1691680" y="1541786"/>
              <a:chExt cx="2088232" cy="3975446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30" name="组合 29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2014391" y="3419903"/>
                  <a:ext cx="1994498" cy="1994498"/>
                </a:xfrm>
                <a:prstGeom prst="ellips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4765630" y="1438604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21921" y="1008033"/>
            <a:ext cx="3366139" cy="2083849"/>
            <a:chOff x="5121921" y="1008033"/>
            <a:chExt cx="3366139" cy="2083849"/>
          </a:xfrm>
        </p:grpSpPr>
        <p:grpSp>
          <p:nvGrpSpPr>
            <p:cNvPr id="37" name="组合 36"/>
            <p:cNvGrpSpPr/>
            <p:nvPr/>
          </p:nvGrpSpPr>
          <p:grpSpPr>
            <a:xfrm rot="18300414">
              <a:off x="5920904" y="524725"/>
              <a:ext cx="1768174" cy="3366139"/>
              <a:chOff x="1691680" y="1541786"/>
              <a:chExt cx="2088232" cy="3975446"/>
            </a:xfrm>
          </p:grpSpPr>
          <p:cxnSp>
            <p:nvCxnSpPr>
              <p:cNvPr id="39" name="直接连接符 38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41" name="组合 40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14390" y="3419903"/>
                  <a:ext cx="1994498" cy="1994499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5664600" y="1008033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86227" y="299079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5497" y="361150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73997" y="3443643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06391" y="242889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395">
            <a:off x="3184825" y="1018647"/>
            <a:ext cx="2757033" cy="22376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502">
            <a:off x="378219" y="980487"/>
            <a:ext cx="2757033" cy="22376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224">
            <a:off x="5991431" y="1011274"/>
            <a:ext cx="2757033" cy="2237672"/>
          </a:xfrm>
          <a:prstGeom prst="rect">
            <a:avLst/>
          </a:prstGeom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gray">
          <a:xfrm>
            <a:off x="611560" y="3993039"/>
            <a:ext cx="3255336" cy="6845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842147" y="3616169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gray">
          <a:xfrm>
            <a:off x="3347864" y="3993039"/>
            <a:ext cx="3255336" cy="6845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3722054" y="3616169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gray">
          <a:xfrm>
            <a:off x="6084168" y="3993039"/>
            <a:ext cx="3255336" cy="6845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375737" y="3616169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621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内容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391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</a:t>
            </a:r>
            <a:r>
              <a:rPr lang="zh-CN" altLang="en-US" sz="2000" b="1" dirty="0" smtClean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内容</a:t>
            </a:r>
            <a:endParaRPr lang="zh-CN" altLang="en-US" sz="20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2893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内容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99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9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9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5" name="Oval 65"/>
          <p:cNvSpPr>
            <a:spLocks noChangeArrowheads="1"/>
          </p:cNvSpPr>
          <p:nvPr/>
        </p:nvSpPr>
        <p:spPr bwMode="auto">
          <a:xfrm rot="10800000" flipV="1">
            <a:off x="2049135" y="3831623"/>
            <a:ext cx="1611881" cy="17678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65"/>
          <p:cNvSpPr>
            <a:spLocks noChangeArrowheads="1"/>
          </p:cNvSpPr>
          <p:nvPr/>
        </p:nvSpPr>
        <p:spPr bwMode="auto">
          <a:xfrm rot="10800000" flipV="1">
            <a:off x="-23156" y="3847613"/>
            <a:ext cx="1611881" cy="17678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0274" y="1140137"/>
            <a:ext cx="2707475" cy="270747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 930"/>
          <p:cNvSpPr/>
          <p:nvPr/>
        </p:nvSpPr>
        <p:spPr>
          <a:xfrm rot="20521268">
            <a:off x="136395" y="1485799"/>
            <a:ext cx="2704299" cy="2936844"/>
          </a:xfrm>
          <a:custGeom>
            <a:avLst/>
            <a:gdLst/>
            <a:ahLst/>
            <a:cxnLst/>
            <a:rect l="l" t="t" r="r" b="b"/>
            <a:pathLst>
              <a:path w="1982622" h="2153109">
                <a:moveTo>
                  <a:pt x="1520368" y="578627"/>
                </a:moveTo>
                <a:lnTo>
                  <a:pt x="1146092" y="973188"/>
                </a:lnTo>
                <a:lnTo>
                  <a:pt x="1520368" y="1094646"/>
                </a:lnTo>
                <a:close/>
                <a:moveTo>
                  <a:pt x="1919280" y="158094"/>
                </a:moveTo>
                <a:lnTo>
                  <a:pt x="1919277" y="158097"/>
                </a:lnTo>
                <a:lnTo>
                  <a:pt x="1982622" y="178653"/>
                </a:lnTo>
                <a:lnTo>
                  <a:pt x="1982622" y="319033"/>
                </a:lnTo>
                <a:lnTo>
                  <a:pt x="1769571" y="323050"/>
                </a:lnTo>
                <a:lnTo>
                  <a:pt x="1800846" y="1981634"/>
                </a:lnTo>
                <a:lnTo>
                  <a:pt x="1982622" y="1978206"/>
                </a:lnTo>
                <a:lnTo>
                  <a:pt x="1982622" y="2153109"/>
                </a:lnTo>
                <a:lnTo>
                  <a:pt x="1520368" y="2003102"/>
                </a:lnTo>
                <a:lnTo>
                  <a:pt x="1520368" y="1473556"/>
                </a:lnTo>
                <a:lnTo>
                  <a:pt x="871263" y="1262913"/>
                </a:lnTo>
                <a:lnTo>
                  <a:pt x="487175" y="1667817"/>
                </a:lnTo>
                <a:lnTo>
                  <a:pt x="0" y="1509723"/>
                </a:lnTo>
                <a:lnTo>
                  <a:pt x="1432103" y="0"/>
                </a:ln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Oval 65"/>
          <p:cNvSpPr>
            <a:spLocks noChangeArrowheads="1"/>
          </p:cNvSpPr>
          <p:nvPr/>
        </p:nvSpPr>
        <p:spPr bwMode="auto">
          <a:xfrm rot="10800000" flipV="1">
            <a:off x="6075691" y="4537599"/>
            <a:ext cx="2960872" cy="26600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2" name="椭圆 471"/>
          <p:cNvSpPr/>
          <p:nvPr/>
        </p:nvSpPr>
        <p:spPr>
          <a:xfrm>
            <a:off x="4727890" y="1949808"/>
            <a:ext cx="2707475" cy="270747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圆角矩形 939"/>
          <p:cNvSpPr/>
          <p:nvPr/>
        </p:nvSpPr>
        <p:spPr>
          <a:xfrm>
            <a:off x="6527562" y="2136617"/>
            <a:ext cx="2163982" cy="2499291"/>
          </a:xfrm>
          <a:custGeom>
            <a:avLst/>
            <a:gdLst/>
            <a:ahLst/>
            <a:cxnLst/>
            <a:rect l="l" t="t" r="r" b="b"/>
            <a:pathLst>
              <a:path w="1563007" h="1805195">
                <a:moveTo>
                  <a:pt x="542296" y="1105254"/>
                </a:moveTo>
                <a:lnTo>
                  <a:pt x="516694" y="1582911"/>
                </a:lnTo>
                <a:lnTo>
                  <a:pt x="872758" y="1582911"/>
                </a:lnTo>
                <a:cubicBezTo>
                  <a:pt x="1004659" y="1582911"/>
                  <a:pt x="1111586" y="1475984"/>
                  <a:pt x="1111586" y="1344083"/>
                </a:cubicBezTo>
                <a:lnTo>
                  <a:pt x="1111587" y="1344083"/>
                </a:lnTo>
                <a:cubicBezTo>
                  <a:pt x="1111587" y="1212181"/>
                  <a:pt x="1004659" y="1105254"/>
                  <a:pt x="872758" y="1105254"/>
                </a:cubicBezTo>
                <a:close/>
                <a:moveTo>
                  <a:pt x="588295" y="247038"/>
                </a:moveTo>
                <a:lnTo>
                  <a:pt x="562693" y="724695"/>
                </a:lnTo>
                <a:lnTo>
                  <a:pt x="865069" y="724695"/>
                </a:lnTo>
                <a:cubicBezTo>
                  <a:pt x="996970" y="724695"/>
                  <a:pt x="1103897" y="617768"/>
                  <a:pt x="1103897" y="485867"/>
                </a:cubicBezTo>
                <a:lnTo>
                  <a:pt x="1103898" y="485867"/>
                </a:lnTo>
                <a:cubicBezTo>
                  <a:pt x="1103898" y="353965"/>
                  <a:pt x="996970" y="247038"/>
                  <a:pt x="865069" y="247038"/>
                </a:cubicBezTo>
                <a:close/>
                <a:moveTo>
                  <a:pt x="242852" y="0"/>
                </a:moveTo>
                <a:lnTo>
                  <a:pt x="1158970" y="0"/>
                </a:lnTo>
                <a:cubicBezTo>
                  <a:pt x="1377867" y="0"/>
                  <a:pt x="1555318" y="177451"/>
                  <a:pt x="1555318" y="396348"/>
                </a:cubicBezTo>
                <a:lnTo>
                  <a:pt x="1555318" y="550630"/>
                </a:lnTo>
                <a:cubicBezTo>
                  <a:pt x="1555318" y="703377"/>
                  <a:pt x="1468912" y="835942"/>
                  <a:pt x="1341473" y="900511"/>
                </a:cubicBezTo>
                <a:cubicBezTo>
                  <a:pt x="1473026" y="963830"/>
                  <a:pt x="1563007" y="1098689"/>
                  <a:pt x="1563007" y="1254564"/>
                </a:cubicBezTo>
                <a:lnTo>
                  <a:pt x="1563007" y="1408846"/>
                </a:lnTo>
                <a:cubicBezTo>
                  <a:pt x="1563007" y="1627743"/>
                  <a:pt x="1385556" y="1805194"/>
                  <a:pt x="1166659" y="1805194"/>
                </a:cubicBezTo>
                <a:lnTo>
                  <a:pt x="504779" y="1805194"/>
                </a:lnTo>
                <a:lnTo>
                  <a:pt x="504779" y="1805195"/>
                </a:lnTo>
                <a:lnTo>
                  <a:pt x="0" y="1805194"/>
                </a:lnTo>
                <a:lnTo>
                  <a:pt x="10451" y="1610220"/>
                </a:lnTo>
                <a:lnTo>
                  <a:pt x="252484" y="1628291"/>
                </a:lnTo>
                <a:lnTo>
                  <a:pt x="360039" y="187725"/>
                </a:lnTo>
                <a:lnTo>
                  <a:pt x="87784" y="167398"/>
                </a:lnTo>
                <a:lnTo>
                  <a:pt x="96756" y="2"/>
                </a:lnTo>
                <a:lnTo>
                  <a:pt x="242852" y="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5" name="TextBox 934"/>
          <p:cNvSpPr txBox="1"/>
          <p:nvPr/>
        </p:nvSpPr>
        <p:spPr>
          <a:xfrm>
            <a:off x="2539030" y="1635646"/>
            <a:ext cx="1859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6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</a:t>
            </a:r>
            <a:endParaRPr lang="zh-CN" altLang="en-US" sz="1600" dirty="0"/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</a:t>
            </a:r>
            <a:endParaRPr lang="zh-CN" altLang="en-US" sz="1600" dirty="0"/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</a:t>
            </a:r>
            <a:endParaRPr lang="zh-CN" altLang="en-US" sz="1600" dirty="0"/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600" dirty="0"/>
          </a:p>
        </p:txBody>
      </p:sp>
      <p:sp>
        <p:nvSpPr>
          <p:cNvPr id="936" name="TextBox 935"/>
          <p:cNvSpPr txBox="1"/>
          <p:nvPr/>
        </p:nvSpPr>
        <p:spPr>
          <a:xfrm>
            <a:off x="5088746" y="2637568"/>
            <a:ext cx="1859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6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</a:t>
            </a:r>
            <a:endParaRPr lang="zh-CN" altLang="en-US" sz="1600" dirty="0"/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</a:t>
            </a:r>
            <a:endParaRPr lang="zh-CN" altLang="en-US" sz="1600" dirty="0"/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</a:t>
            </a:r>
            <a:endParaRPr lang="zh-CN" altLang="en-US" sz="1600" dirty="0"/>
          </a:p>
          <a:p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70" grpId="0" animBg="1"/>
      <p:bldP spid="935" grpId="0"/>
      <p:bldP spid="9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" y="0"/>
            <a:ext cx="2435526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131" name="组合 130"/>
          <p:cNvGrpSpPr/>
          <p:nvPr/>
        </p:nvGrpSpPr>
        <p:grpSpPr>
          <a:xfrm>
            <a:off x="1187624" y="714427"/>
            <a:ext cx="1194883" cy="1631216"/>
            <a:chOff x="702732" y="1342594"/>
            <a:chExt cx="1194883" cy="1631216"/>
          </a:xfrm>
        </p:grpSpPr>
        <p:sp>
          <p:nvSpPr>
            <p:cNvPr id="132" name="TextBox 131"/>
            <p:cNvSpPr txBox="1"/>
            <p:nvPr/>
          </p:nvSpPr>
          <p:spPr>
            <a:xfrm>
              <a:off x="702732" y="1342594"/>
              <a:ext cx="1015663" cy="163121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400" b="1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97505" y="1893775"/>
              <a:ext cx="400110" cy="92589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spc="-1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87824" y="1300427"/>
            <a:ext cx="5184576" cy="707886"/>
            <a:chOff x="2987824" y="1300427"/>
            <a:chExt cx="5184576" cy="707886"/>
          </a:xfrm>
        </p:grpSpPr>
        <p:sp>
          <p:nvSpPr>
            <p:cNvPr id="109" name="TextBox 108"/>
            <p:cNvSpPr txBox="1"/>
            <p:nvPr/>
          </p:nvSpPr>
          <p:spPr>
            <a:xfrm>
              <a:off x="3625304" y="1407864"/>
              <a:ext cx="4547096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插入文本或标题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2987824" y="1300427"/>
              <a:ext cx="864096" cy="707886"/>
              <a:chOff x="2165941" y="1632858"/>
              <a:chExt cx="864096" cy="707886"/>
            </a:xfrm>
          </p:grpSpPr>
          <p:sp>
            <p:nvSpPr>
              <p:cNvPr id="114" name="五边形 113"/>
              <p:cNvSpPr/>
              <p:nvPr/>
            </p:nvSpPr>
            <p:spPr>
              <a:xfrm>
                <a:off x="2165941" y="1740295"/>
                <a:ext cx="864096" cy="461665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216421" y="1632858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1</a:t>
                </a:r>
                <a:endParaRPr lang="zh-CN" altLang="en-US" sz="4000" b="1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987824" y="2045907"/>
            <a:ext cx="5184576" cy="707886"/>
            <a:chOff x="2987824" y="2045907"/>
            <a:chExt cx="5184576" cy="707886"/>
          </a:xfrm>
        </p:grpSpPr>
        <p:sp>
          <p:nvSpPr>
            <p:cNvPr id="110" name="TextBox 109"/>
            <p:cNvSpPr txBox="1"/>
            <p:nvPr/>
          </p:nvSpPr>
          <p:spPr>
            <a:xfrm>
              <a:off x="3625304" y="2147553"/>
              <a:ext cx="4547096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dirty="0">
                  <a:solidFill>
                    <a:srgbClr val="002060"/>
                  </a:solidFill>
                </a:rPr>
                <a:t>插入文本或标题</a:t>
              </a: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2987824" y="2045907"/>
              <a:ext cx="864096" cy="707886"/>
              <a:chOff x="2165941" y="2378338"/>
              <a:chExt cx="864096" cy="707886"/>
            </a:xfrm>
          </p:grpSpPr>
          <p:sp>
            <p:nvSpPr>
              <p:cNvPr id="117" name="五边形 116"/>
              <p:cNvSpPr/>
              <p:nvPr/>
            </p:nvSpPr>
            <p:spPr>
              <a:xfrm>
                <a:off x="2165941" y="2479984"/>
                <a:ext cx="864096" cy="461665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16421" y="2378338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2</a:t>
                </a:r>
                <a:endParaRPr lang="zh-CN" altLang="en-US" sz="4000" b="1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987824" y="2783740"/>
            <a:ext cx="5184576" cy="707886"/>
            <a:chOff x="2987824" y="2783740"/>
            <a:chExt cx="5184576" cy="707886"/>
          </a:xfrm>
        </p:grpSpPr>
        <p:sp>
          <p:nvSpPr>
            <p:cNvPr id="111" name="TextBox 110"/>
            <p:cNvSpPr txBox="1"/>
            <p:nvPr/>
          </p:nvSpPr>
          <p:spPr>
            <a:xfrm>
              <a:off x="3625304" y="2887242"/>
              <a:ext cx="4547096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dirty="0">
                  <a:solidFill>
                    <a:srgbClr val="002060"/>
                  </a:solidFill>
                </a:rPr>
                <a:t>插入文本或标题</a:t>
              </a: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2987824" y="2783740"/>
              <a:ext cx="864096" cy="707886"/>
              <a:chOff x="2165941" y="3116171"/>
              <a:chExt cx="864096" cy="707886"/>
            </a:xfrm>
          </p:grpSpPr>
          <p:sp>
            <p:nvSpPr>
              <p:cNvPr id="120" name="五边形 119"/>
              <p:cNvSpPr/>
              <p:nvPr/>
            </p:nvSpPr>
            <p:spPr>
              <a:xfrm>
                <a:off x="2165941" y="3219673"/>
                <a:ext cx="864096" cy="461665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216421" y="3116171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3</a:t>
                </a:r>
                <a:endParaRPr lang="zh-CN" altLang="en-US" sz="4000" b="1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987824" y="3503820"/>
            <a:ext cx="5184576" cy="707886"/>
            <a:chOff x="2987824" y="3503820"/>
            <a:chExt cx="5184576" cy="707886"/>
          </a:xfrm>
        </p:grpSpPr>
        <p:sp>
          <p:nvSpPr>
            <p:cNvPr id="112" name="TextBox 111"/>
            <p:cNvSpPr txBox="1"/>
            <p:nvPr/>
          </p:nvSpPr>
          <p:spPr>
            <a:xfrm>
              <a:off x="3625304" y="3626931"/>
              <a:ext cx="4547096" cy="4616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dirty="0">
                  <a:solidFill>
                    <a:srgbClr val="002060"/>
                  </a:solidFill>
                </a:rPr>
                <a:t>插入文本或标题</a:t>
              </a: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2987824" y="3503820"/>
              <a:ext cx="864096" cy="707886"/>
              <a:chOff x="2165941" y="3836251"/>
              <a:chExt cx="864096" cy="707886"/>
            </a:xfrm>
          </p:grpSpPr>
          <p:sp>
            <p:nvSpPr>
              <p:cNvPr id="129" name="五边形 128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216421" y="3836251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4</a:t>
                </a:r>
                <a:endParaRPr lang="zh-CN" altLang="en-US" sz="4000" b="1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3291599" y="1538681"/>
            <a:ext cx="2650091" cy="2585455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99409" y="1417933"/>
            <a:ext cx="1398549" cy="1398549"/>
            <a:chOff x="2270685" y="1963548"/>
            <a:chExt cx="1545717" cy="1545717"/>
          </a:xfrm>
        </p:grpSpPr>
        <p:sp>
          <p:nvSpPr>
            <p:cNvPr id="5" name="泪滴形 4"/>
            <p:cNvSpPr/>
            <p:nvPr/>
          </p:nvSpPr>
          <p:spPr>
            <a:xfrm rot="15133697">
              <a:off x="2270685" y="1963548"/>
              <a:ext cx="1545717" cy="1545717"/>
            </a:xfrm>
            <a:prstGeom prst="teardrop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428860" y="2121724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67654" y="793219"/>
            <a:ext cx="1398549" cy="1398549"/>
            <a:chOff x="3674696" y="1248545"/>
            <a:chExt cx="1545717" cy="1545717"/>
          </a:xfrm>
          <a:effectLst/>
        </p:grpSpPr>
        <p:sp>
          <p:nvSpPr>
            <p:cNvPr id="8" name="泪滴形 7"/>
            <p:cNvSpPr/>
            <p:nvPr/>
          </p:nvSpPr>
          <p:spPr>
            <a:xfrm rot="18825864">
              <a:off x="3674696" y="1248545"/>
              <a:ext cx="1545717" cy="1545717"/>
            </a:xfrm>
            <a:prstGeom prst="teardrop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833870" y="1395281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42415" y="1376254"/>
            <a:ext cx="1398549" cy="1398549"/>
            <a:chOff x="5171906" y="1745625"/>
            <a:chExt cx="1545717" cy="1545717"/>
          </a:xfrm>
        </p:grpSpPr>
        <p:sp>
          <p:nvSpPr>
            <p:cNvPr id="11" name="泪滴形 10"/>
            <p:cNvSpPr/>
            <p:nvPr/>
          </p:nvSpPr>
          <p:spPr>
            <a:xfrm rot="521598">
              <a:off x="5171906" y="1745625"/>
              <a:ext cx="1545717" cy="1545717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357818" y="1916927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70696" y="2831408"/>
            <a:ext cx="1398549" cy="1398549"/>
            <a:chOff x="5316511" y="3342364"/>
            <a:chExt cx="1545717" cy="1545717"/>
          </a:xfrm>
        </p:grpSpPr>
        <p:sp>
          <p:nvSpPr>
            <p:cNvPr id="14" name="泪滴形 13"/>
            <p:cNvSpPr/>
            <p:nvPr/>
          </p:nvSpPr>
          <p:spPr>
            <a:xfrm rot="4505506">
              <a:off x="5316511" y="3342364"/>
              <a:ext cx="1545717" cy="1545717"/>
            </a:xfrm>
            <a:prstGeom prst="teardrop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488819" y="3502796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02451" y="3398916"/>
            <a:ext cx="1398549" cy="1398549"/>
            <a:chOff x="3925384" y="4127643"/>
            <a:chExt cx="1545717" cy="1545717"/>
          </a:xfrm>
        </p:grpSpPr>
        <p:sp>
          <p:nvSpPr>
            <p:cNvPr id="17" name="泪滴形 16"/>
            <p:cNvSpPr/>
            <p:nvPr/>
          </p:nvSpPr>
          <p:spPr>
            <a:xfrm rot="8197085">
              <a:off x="3925384" y="4127643"/>
              <a:ext cx="1545717" cy="1545717"/>
            </a:xfrm>
            <a:prstGeom prst="teardrop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095872" y="4312364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13124" y="2831408"/>
            <a:ext cx="1398549" cy="1398549"/>
            <a:chOff x="2497542" y="3507721"/>
            <a:chExt cx="1545717" cy="1545717"/>
          </a:xfrm>
        </p:grpSpPr>
        <p:sp>
          <p:nvSpPr>
            <p:cNvPr id="20" name="泪滴形 19"/>
            <p:cNvSpPr/>
            <p:nvPr/>
          </p:nvSpPr>
          <p:spPr>
            <a:xfrm rot="11090926">
              <a:off x="2497542" y="3507721"/>
              <a:ext cx="1545717" cy="1545717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643174" y="3693360"/>
              <a:ext cx="1214446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-36512" y="2732596"/>
            <a:ext cx="3255336" cy="6845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323528" y="235572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gray">
          <a:xfrm>
            <a:off x="6012160" y="2732596"/>
            <a:ext cx="3255336" cy="6845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gray">
          <a:xfrm>
            <a:off x="6242747" y="235572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75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75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75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grpSp>
        <p:nvGrpSpPr>
          <p:cNvPr id="3" name="Group 4"/>
          <p:cNvGrpSpPr/>
          <p:nvPr/>
        </p:nvGrpSpPr>
        <p:grpSpPr bwMode="auto">
          <a:xfrm>
            <a:off x="3605759" y="1127761"/>
            <a:ext cx="2082130" cy="1746076"/>
            <a:chOff x="2057" y="862"/>
            <a:chExt cx="1549" cy="1351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8"/>
          <p:cNvGrpSpPr/>
          <p:nvPr/>
        </p:nvGrpSpPr>
        <p:grpSpPr bwMode="auto">
          <a:xfrm>
            <a:off x="1984414" y="1973585"/>
            <a:ext cx="2083530" cy="1746077"/>
            <a:chOff x="1110" y="2656"/>
            <a:chExt cx="1549" cy="1351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2"/>
            </a:solidFill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4125164" y="1680418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Group 14"/>
          <p:cNvGrpSpPr/>
          <p:nvPr/>
        </p:nvGrpSpPr>
        <p:grpSpPr bwMode="auto">
          <a:xfrm>
            <a:off x="5243314" y="1984424"/>
            <a:ext cx="2083530" cy="1746076"/>
            <a:chOff x="3174" y="2656"/>
            <a:chExt cx="1549" cy="1351"/>
          </a:xfrm>
        </p:grpSpPr>
        <p:sp>
          <p:nvSpPr>
            <p:cNvPr id="13" name="AutoShape 15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2"/>
            </a:solidFill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19"/>
          <p:cNvGrpSpPr/>
          <p:nvPr/>
        </p:nvGrpSpPr>
        <p:grpSpPr bwMode="auto">
          <a:xfrm>
            <a:off x="3621633" y="2875781"/>
            <a:ext cx="2083530" cy="1746077"/>
            <a:chOff x="3174" y="2656"/>
            <a:chExt cx="1549" cy="1351"/>
          </a:xfrm>
        </p:grpSpPr>
        <p:sp>
          <p:nvSpPr>
            <p:cNvPr id="17" name="AutoShape 2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" name="Text Box 12"/>
          <p:cNvSpPr txBox="1">
            <a:spLocks noChangeArrowheads="1"/>
          </p:cNvSpPr>
          <p:nvPr/>
        </p:nvSpPr>
        <p:spPr bwMode="gray">
          <a:xfrm>
            <a:off x="5721137" y="2508703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gray">
          <a:xfrm>
            <a:off x="4101523" y="3396606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gray">
          <a:xfrm>
            <a:off x="2416507" y="254053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标题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gray">
          <a:xfrm>
            <a:off x="460572" y="4266608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gray">
          <a:xfrm>
            <a:off x="534592" y="3889738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gray">
          <a:xfrm>
            <a:off x="5793444" y="1268665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5867464" y="891795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9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6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Box 87"/>
          <p:cNvSpPr txBox="1"/>
          <p:nvPr/>
        </p:nvSpPr>
        <p:spPr>
          <a:xfrm>
            <a:off x="3347864" y="277157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8"/>
          <p:cNvSpPr txBox="1"/>
          <p:nvPr/>
        </p:nvSpPr>
        <p:spPr>
          <a:xfrm>
            <a:off x="3319609" y="3068898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6"/>
          <p:cNvSpPr/>
          <p:nvPr/>
        </p:nvSpPr>
        <p:spPr bwMode="auto">
          <a:xfrm>
            <a:off x="3007390" y="3315971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6"/>
          <p:cNvSpPr/>
          <p:nvPr/>
        </p:nvSpPr>
        <p:spPr bwMode="auto">
          <a:xfrm>
            <a:off x="2619820" y="2456830"/>
            <a:ext cx="448991" cy="927095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1"/>
          <p:cNvSpPr>
            <a:spLocks noEditPoints="1"/>
          </p:cNvSpPr>
          <p:nvPr/>
        </p:nvSpPr>
        <p:spPr bwMode="auto">
          <a:xfrm>
            <a:off x="1403199" y="2456830"/>
            <a:ext cx="1665611" cy="1368152"/>
          </a:xfrm>
          <a:custGeom>
            <a:avLst/>
            <a:gdLst>
              <a:gd name="T0" fmla="*/ 154 w 345"/>
              <a:gd name="T1" fmla="*/ 208 h 270"/>
              <a:gd name="T2" fmla="*/ 0 w 345"/>
              <a:gd name="T3" fmla="*/ 267 h 270"/>
              <a:gd name="T4" fmla="*/ 133 w 345"/>
              <a:gd name="T5" fmla="*/ 0 h 270"/>
              <a:gd name="T6" fmla="*/ 345 w 345"/>
              <a:gd name="T7" fmla="*/ 0 h 270"/>
              <a:gd name="T8" fmla="*/ 212 w 345"/>
              <a:gd name="T9" fmla="*/ 270 h 270"/>
              <a:gd name="T10" fmla="*/ 154 w 345"/>
              <a:gd name="T11" fmla="*/ 208 h 270"/>
              <a:gd name="T12" fmla="*/ 208 w 345"/>
              <a:gd name="T13" fmla="*/ 171 h 270"/>
              <a:gd name="T14" fmla="*/ 174 w 345"/>
              <a:gd name="T15" fmla="*/ 164 h 270"/>
              <a:gd name="T16" fmla="*/ 178 w 345"/>
              <a:gd name="T17" fmla="*/ 147 h 270"/>
              <a:gd name="T18" fmla="*/ 128 w 345"/>
              <a:gd name="T19" fmla="*/ 137 h 270"/>
              <a:gd name="T20" fmla="*/ 133 w 345"/>
              <a:gd name="T21" fmla="*/ 113 h 270"/>
              <a:gd name="T22" fmla="*/ 154 w 345"/>
              <a:gd name="T23" fmla="*/ 90 h 270"/>
              <a:gd name="T24" fmla="*/ 176 w 345"/>
              <a:gd name="T25" fmla="*/ 67 h 270"/>
              <a:gd name="T26" fmla="*/ 197 w 345"/>
              <a:gd name="T27" fmla="*/ 45 h 270"/>
              <a:gd name="T28" fmla="*/ 232 w 345"/>
              <a:gd name="T29" fmla="*/ 52 h 270"/>
              <a:gd name="T30" fmla="*/ 216 w 345"/>
              <a:gd name="T31" fmla="*/ 131 h 270"/>
              <a:gd name="T32" fmla="*/ 232 w 345"/>
              <a:gd name="T33" fmla="*/ 134 h 270"/>
              <a:gd name="T34" fmla="*/ 227 w 345"/>
              <a:gd name="T35" fmla="*/ 157 h 270"/>
              <a:gd name="T36" fmla="*/ 213 w 345"/>
              <a:gd name="T37" fmla="*/ 154 h 270"/>
              <a:gd name="T38" fmla="*/ 211 w 345"/>
              <a:gd name="T39" fmla="*/ 159 h 270"/>
              <a:gd name="T40" fmla="*/ 210 w 345"/>
              <a:gd name="T41" fmla="*/ 164 h 270"/>
              <a:gd name="T42" fmla="*/ 209 w 345"/>
              <a:gd name="T43" fmla="*/ 168 h 270"/>
              <a:gd name="T44" fmla="*/ 208 w 345"/>
              <a:gd name="T45" fmla="*/ 171 h 270"/>
              <a:gd name="T46" fmla="*/ 162 w 345"/>
              <a:gd name="T47" fmla="*/ 120 h 270"/>
              <a:gd name="T48" fmla="*/ 183 w 345"/>
              <a:gd name="T49" fmla="*/ 124 h 270"/>
              <a:gd name="T50" fmla="*/ 190 w 345"/>
              <a:gd name="T51" fmla="*/ 89 h 270"/>
              <a:gd name="T52" fmla="*/ 162 w 345"/>
              <a:gd name="T53" fmla="*/ 12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5" h="270">
                <a:moveTo>
                  <a:pt x="154" y="208"/>
                </a:moveTo>
                <a:lnTo>
                  <a:pt x="0" y="267"/>
                </a:lnTo>
                <a:lnTo>
                  <a:pt x="133" y="0"/>
                </a:lnTo>
                <a:lnTo>
                  <a:pt x="345" y="0"/>
                </a:lnTo>
                <a:lnTo>
                  <a:pt x="212" y="270"/>
                </a:lnTo>
                <a:lnTo>
                  <a:pt x="154" y="208"/>
                </a:lnTo>
                <a:moveTo>
                  <a:pt x="208" y="171"/>
                </a:moveTo>
                <a:lnTo>
                  <a:pt x="174" y="164"/>
                </a:lnTo>
                <a:lnTo>
                  <a:pt x="178" y="147"/>
                </a:lnTo>
                <a:lnTo>
                  <a:pt x="128" y="137"/>
                </a:lnTo>
                <a:lnTo>
                  <a:pt x="133" y="113"/>
                </a:lnTo>
                <a:cubicBezTo>
                  <a:pt x="138" y="107"/>
                  <a:pt x="145" y="99"/>
                  <a:pt x="154" y="90"/>
                </a:cubicBezTo>
                <a:cubicBezTo>
                  <a:pt x="156" y="87"/>
                  <a:pt x="164" y="80"/>
                  <a:pt x="176" y="67"/>
                </a:cubicBezTo>
                <a:cubicBezTo>
                  <a:pt x="183" y="60"/>
                  <a:pt x="190" y="52"/>
                  <a:pt x="197" y="45"/>
                </a:cubicBezTo>
                <a:lnTo>
                  <a:pt x="232" y="52"/>
                </a:lnTo>
                <a:lnTo>
                  <a:pt x="216" y="131"/>
                </a:lnTo>
                <a:lnTo>
                  <a:pt x="232" y="134"/>
                </a:lnTo>
                <a:lnTo>
                  <a:pt x="227" y="157"/>
                </a:lnTo>
                <a:lnTo>
                  <a:pt x="213" y="154"/>
                </a:lnTo>
                <a:cubicBezTo>
                  <a:pt x="212" y="155"/>
                  <a:pt x="211" y="157"/>
                  <a:pt x="211" y="159"/>
                </a:cubicBezTo>
                <a:cubicBezTo>
                  <a:pt x="210" y="161"/>
                  <a:pt x="210" y="163"/>
                  <a:pt x="210" y="164"/>
                </a:cubicBezTo>
                <a:cubicBezTo>
                  <a:pt x="209" y="165"/>
                  <a:pt x="209" y="167"/>
                  <a:pt x="209" y="168"/>
                </a:cubicBezTo>
                <a:cubicBezTo>
                  <a:pt x="209" y="169"/>
                  <a:pt x="208" y="170"/>
                  <a:pt x="208" y="171"/>
                </a:cubicBezTo>
                <a:moveTo>
                  <a:pt x="162" y="120"/>
                </a:moveTo>
                <a:lnTo>
                  <a:pt x="183" y="124"/>
                </a:lnTo>
                <a:lnTo>
                  <a:pt x="190" y="89"/>
                </a:lnTo>
                <a:lnTo>
                  <a:pt x="162" y="120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齿轮1"/>
          <p:cNvSpPr/>
          <p:nvPr/>
        </p:nvSpPr>
        <p:spPr>
          <a:xfrm>
            <a:off x="4164617" y="2499742"/>
            <a:ext cx="2235200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文本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齿轮2"/>
          <p:cNvSpPr/>
          <p:nvPr/>
        </p:nvSpPr>
        <p:spPr>
          <a:xfrm>
            <a:off x="2925024" y="1984253"/>
            <a:ext cx="1625600" cy="1625600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齿轮3"/>
          <p:cNvSpPr/>
          <p:nvPr/>
        </p:nvSpPr>
        <p:spPr>
          <a:xfrm>
            <a:off x="3656543" y="683772"/>
            <a:ext cx="1950720" cy="1950720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箭头1"/>
          <p:cNvSpPr/>
          <p:nvPr/>
        </p:nvSpPr>
        <p:spPr>
          <a:xfrm>
            <a:off x="4052209" y="2176093"/>
            <a:ext cx="2861056" cy="2861056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sp>
        <p:nvSpPr>
          <p:cNvPr id="7" name="箭头2"/>
          <p:cNvSpPr/>
          <p:nvPr/>
        </p:nvSpPr>
        <p:spPr>
          <a:xfrm>
            <a:off x="2637133" y="1625128"/>
            <a:ext cx="2078736" cy="207873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sp>
        <p:nvSpPr>
          <p:cNvPr id="8" name="箭头3"/>
          <p:cNvSpPr/>
          <p:nvPr/>
        </p:nvSpPr>
        <p:spPr>
          <a:xfrm>
            <a:off x="3467104" y="514441"/>
            <a:ext cx="2241296" cy="224129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sp>
        <p:nvSpPr>
          <p:cNvPr id="9" name="Text Box 40"/>
          <p:cNvSpPr txBox="1">
            <a:spLocks noChangeArrowheads="1"/>
          </p:cNvSpPr>
          <p:nvPr/>
        </p:nvSpPr>
        <p:spPr bwMode="gray">
          <a:xfrm>
            <a:off x="812608" y="4028740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886628" y="36518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gray">
          <a:xfrm>
            <a:off x="5652120" y="1386288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5726140" y="1009418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9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grpSp>
        <p:nvGrpSpPr>
          <p:cNvPr id="3" name="组合 20"/>
          <p:cNvGrpSpPr/>
          <p:nvPr/>
        </p:nvGrpSpPr>
        <p:grpSpPr>
          <a:xfrm>
            <a:off x="2409569" y="1291504"/>
            <a:ext cx="1849061" cy="1708856"/>
            <a:chOff x="3201431" y="1806525"/>
            <a:chExt cx="1956750" cy="2020951"/>
          </a:xfrm>
          <a:solidFill>
            <a:schemeClr val="tx2"/>
          </a:solidFill>
        </p:grpSpPr>
        <p:sp>
          <p:nvSpPr>
            <p:cNvPr id="4" name="上弧形箭头 2"/>
            <p:cNvSpPr/>
            <p:nvPr/>
          </p:nvSpPr>
          <p:spPr bwMode="auto">
            <a:xfrm rot="19829800">
              <a:off x="3201431" y="1806525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-1" fmla="*/ 1851783 w 3960440"/>
                <a:gd name="connsiteY0-2" fmla="*/ 391155 h 3384376"/>
                <a:gd name="connsiteX1-3" fmla="*/ 1178440 w 3960440"/>
                <a:gd name="connsiteY1-4" fmla="*/ 3384376 h 3384376"/>
                <a:gd name="connsiteX2-5" fmla="*/ 0 w 3960440"/>
                <a:gd name="connsiteY2-6" fmla="*/ 3384376 h 3384376"/>
                <a:gd name="connsiteX3-7" fmla="*/ 112781 w 3960440"/>
                <a:gd name="connsiteY3-8" fmla="*/ 1986193 h 3384376"/>
                <a:gd name="connsiteX4-9" fmla="*/ 1851782 w 3960440"/>
                <a:gd name="connsiteY4-10" fmla="*/ 391155 h 3384376"/>
                <a:gd name="connsiteX5-11" fmla="*/ 1851783 w 3960440"/>
                <a:gd name="connsiteY5-12" fmla="*/ 391155 h 3384376"/>
                <a:gd name="connsiteX0-13" fmla="*/ 1851783 w 3960440"/>
                <a:gd name="connsiteY0-14" fmla="*/ 391155 h 3384376"/>
                <a:gd name="connsiteX1-15" fmla="*/ 1178440 w 3960440"/>
                <a:gd name="connsiteY1-16" fmla="*/ 3384376 h 3384376"/>
                <a:gd name="connsiteX2-17" fmla="*/ 0 w 3960440"/>
                <a:gd name="connsiteY2-18" fmla="*/ 3384376 h 3384376"/>
                <a:gd name="connsiteX3-19" fmla="*/ 1262563 w 3960440"/>
                <a:gd name="connsiteY3-20" fmla="*/ 0 h 3384376"/>
                <a:gd name="connsiteX4-21" fmla="*/ 2441003 w 3960440"/>
                <a:gd name="connsiteY4-22" fmla="*/ 0 h 3384376"/>
                <a:gd name="connsiteX5-23" fmla="*/ 3663474 w 3960440"/>
                <a:gd name="connsiteY5-24" fmla="*/ 2538282 h 3384376"/>
                <a:gd name="connsiteX6-25" fmla="*/ 3920348 w 3960440"/>
                <a:gd name="connsiteY6-26" fmla="*/ 2538282 h 3384376"/>
                <a:gd name="connsiteX7-27" fmla="*/ 3114346 w 3960440"/>
                <a:gd name="connsiteY7-28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-29" fmla="*/ 3131660 w 3937662"/>
                <a:gd name="connsiteY0-30" fmla="*/ 3385291 h 3385291"/>
                <a:gd name="connsiteX1-31" fmla="*/ 2245474 w 3937662"/>
                <a:gd name="connsiteY1-32" fmla="*/ 2539197 h 3385291"/>
                <a:gd name="connsiteX2-33" fmla="*/ 2502349 w 3937662"/>
                <a:gd name="connsiteY2-34" fmla="*/ 2539197 h 3385291"/>
                <a:gd name="connsiteX3-35" fmla="*/ 1279878 w 3937662"/>
                <a:gd name="connsiteY3-36" fmla="*/ 915 h 3385291"/>
                <a:gd name="connsiteX4-37" fmla="*/ 2458317 w 3937662"/>
                <a:gd name="connsiteY4-38" fmla="*/ 915 h 3385291"/>
                <a:gd name="connsiteX5-39" fmla="*/ 3680788 w 3937662"/>
                <a:gd name="connsiteY5-40" fmla="*/ 2539197 h 3385291"/>
                <a:gd name="connsiteX6-41" fmla="*/ 3937662 w 3937662"/>
                <a:gd name="connsiteY6-42" fmla="*/ 2539197 h 3385291"/>
                <a:gd name="connsiteX7-43" fmla="*/ 3131660 w 3937662"/>
                <a:gd name="connsiteY7-44" fmla="*/ 3385291 h 3385291"/>
                <a:gd name="connsiteX0-45" fmla="*/ 1869097 w 3937662"/>
                <a:gd name="connsiteY0-46" fmla="*/ 392070 h 3385291"/>
                <a:gd name="connsiteX1-47" fmla="*/ 1195754 w 3937662"/>
                <a:gd name="connsiteY1-48" fmla="*/ 3385291 h 3385291"/>
                <a:gd name="connsiteX2-49" fmla="*/ 17314 w 3937662"/>
                <a:gd name="connsiteY2-50" fmla="*/ 3385291 h 3385291"/>
                <a:gd name="connsiteX3-51" fmla="*/ 130095 w 3937662"/>
                <a:gd name="connsiteY3-52" fmla="*/ 1987108 h 3385291"/>
                <a:gd name="connsiteX4-53" fmla="*/ 1869096 w 3937662"/>
                <a:gd name="connsiteY4-54" fmla="*/ 392070 h 3385291"/>
                <a:gd name="connsiteX5-55" fmla="*/ 1869097 w 3937662"/>
                <a:gd name="connsiteY5-56" fmla="*/ 392070 h 3385291"/>
                <a:gd name="connsiteX0-57" fmla="*/ 1869097 w 3937662"/>
                <a:gd name="connsiteY0-58" fmla="*/ 392070 h 3385291"/>
                <a:gd name="connsiteX1-59" fmla="*/ 0 w 3937662"/>
                <a:gd name="connsiteY1-60" fmla="*/ 3385291 h 3385291"/>
                <a:gd name="connsiteX2-61" fmla="*/ 17314 w 3937662"/>
                <a:gd name="connsiteY2-62" fmla="*/ 3385291 h 3385291"/>
                <a:gd name="connsiteX3-63" fmla="*/ 1279877 w 3937662"/>
                <a:gd name="connsiteY3-64" fmla="*/ 915 h 3385291"/>
                <a:gd name="connsiteX4-65" fmla="*/ 2458317 w 3937662"/>
                <a:gd name="connsiteY4-66" fmla="*/ 915 h 3385291"/>
                <a:gd name="connsiteX5-67" fmla="*/ 3680788 w 3937662"/>
                <a:gd name="connsiteY5-68" fmla="*/ 2539197 h 3385291"/>
                <a:gd name="connsiteX6-69" fmla="*/ 3937662 w 3937662"/>
                <a:gd name="connsiteY6-70" fmla="*/ 2539197 h 3385291"/>
                <a:gd name="connsiteX7-71" fmla="*/ 3131660 w 3937662"/>
                <a:gd name="connsiteY7-72" fmla="*/ 3385291 h 3385291"/>
                <a:gd name="connsiteX8-73" fmla="*/ 2245474 w 3937662"/>
                <a:gd name="connsiteY8-74" fmla="*/ 2539197 h 3385291"/>
                <a:gd name="connsiteX9-75" fmla="*/ 2502349 w 3937662"/>
                <a:gd name="connsiteY9-76" fmla="*/ 2539197 h 3385291"/>
                <a:gd name="connsiteX10-77" fmla="*/ 1279878 w 3937662"/>
                <a:gd name="connsiteY10-78" fmla="*/ 915 h 3385291"/>
                <a:gd name="connsiteX0-79" fmla="*/ 3145728 w 3951730"/>
                <a:gd name="connsiteY0-80" fmla="*/ 3385291 h 3385291"/>
                <a:gd name="connsiteX1-81" fmla="*/ 2259542 w 3951730"/>
                <a:gd name="connsiteY1-82" fmla="*/ 2539197 h 3385291"/>
                <a:gd name="connsiteX2-83" fmla="*/ 2516417 w 3951730"/>
                <a:gd name="connsiteY2-84" fmla="*/ 2539197 h 3385291"/>
                <a:gd name="connsiteX3-85" fmla="*/ 1293946 w 3951730"/>
                <a:gd name="connsiteY3-86" fmla="*/ 915 h 3385291"/>
                <a:gd name="connsiteX4-87" fmla="*/ 2472385 w 3951730"/>
                <a:gd name="connsiteY4-88" fmla="*/ 915 h 3385291"/>
                <a:gd name="connsiteX5-89" fmla="*/ 3694856 w 3951730"/>
                <a:gd name="connsiteY5-90" fmla="*/ 2539197 h 3385291"/>
                <a:gd name="connsiteX6-91" fmla="*/ 3951730 w 3951730"/>
                <a:gd name="connsiteY6-92" fmla="*/ 2539197 h 3385291"/>
                <a:gd name="connsiteX7-93" fmla="*/ 3145728 w 3951730"/>
                <a:gd name="connsiteY7-94" fmla="*/ 3385291 h 3385291"/>
                <a:gd name="connsiteX0-95" fmla="*/ 1883165 w 3951730"/>
                <a:gd name="connsiteY0-96" fmla="*/ 392070 h 3385291"/>
                <a:gd name="connsiteX1-97" fmla="*/ 0 w 3951730"/>
                <a:gd name="connsiteY1-98" fmla="*/ 3343088 h 3385291"/>
                <a:gd name="connsiteX2-99" fmla="*/ 31382 w 3951730"/>
                <a:gd name="connsiteY2-100" fmla="*/ 3385291 h 3385291"/>
                <a:gd name="connsiteX3-101" fmla="*/ 144163 w 3951730"/>
                <a:gd name="connsiteY3-102" fmla="*/ 1987108 h 3385291"/>
                <a:gd name="connsiteX4-103" fmla="*/ 1883164 w 3951730"/>
                <a:gd name="connsiteY4-104" fmla="*/ 392070 h 3385291"/>
                <a:gd name="connsiteX5-105" fmla="*/ 1883165 w 3951730"/>
                <a:gd name="connsiteY5-106" fmla="*/ 392070 h 3385291"/>
                <a:gd name="connsiteX0-107" fmla="*/ 1883165 w 3951730"/>
                <a:gd name="connsiteY0-108" fmla="*/ 392070 h 3385291"/>
                <a:gd name="connsiteX1-109" fmla="*/ 14068 w 3951730"/>
                <a:gd name="connsiteY1-110" fmla="*/ 3385291 h 3385291"/>
                <a:gd name="connsiteX2-111" fmla="*/ 31382 w 3951730"/>
                <a:gd name="connsiteY2-112" fmla="*/ 3385291 h 3385291"/>
                <a:gd name="connsiteX3-113" fmla="*/ 1293945 w 3951730"/>
                <a:gd name="connsiteY3-114" fmla="*/ 915 h 3385291"/>
                <a:gd name="connsiteX4-115" fmla="*/ 2472385 w 3951730"/>
                <a:gd name="connsiteY4-116" fmla="*/ 915 h 3385291"/>
                <a:gd name="connsiteX5-117" fmla="*/ 3694856 w 3951730"/>
                <a:gd name="connsiteY5-118" fmla="*/ 2539197 h 3385291"/>
                <a:gd name="connsiteX6-119" fmla="*/ 3951730 w 3951730"/>
                <a:gd name="connsiteY6-120" fmla="*/ 2539197 h 3385291"/>
                <a:gd name="connsiteX7-121" fmla="*/ 3145728 w 3951730"/>
                <a:gd name="connsiteY7-122" fmla="*/ 3385291 h 3385291"/>
                <a:gd name="connsiteX8-123" fmla="*/ 2259542 w 3951730"/>
                <a:gd name="connsiteY8-124" fmla="*/ 2539197 h 3385291"/>
                <a:gd name="connsiteX9-125" fmla="*/ 2516417 w 3951730"/>
                <a:gd name="connsiteY9-126" fmla="*/ 2539197 h 3385291"/>
                <a:gd name="connsiteX10-127" fmla="*/ 1293946 w 3951730"/>
                <a:gd name="connsiteY10-128" fmla="*/ 915 h 3385291"/>
                <a:gd name="connsiteX0-129" fmla="*/ 3145728 w 3951730"/>
                <a:gd name="connsiteY0-130" fmla="*/ 3385291 h 3385291"/>
                <a:gd name="connsiteX1-131" fmla="*/ 2259542 w 3951730"/>
                <a:gd name="connsiteY1-132" fmla="*/ 2539197 h 3385291"/>
                <a:gd name="connsiteX2-133" fmla="*/ 2516417 w 3951730"/>
                <a:gd name="connsiteY2-134" fmla="*/ 2539197 h 3385291"/>
                <a:gd name="connsiteX3-135" fmla="*/ 1293946 w 3951730"/>
                <a:gd name="connsiteY3-136" fmla="*/ 915 h 3385291"/>
                <a:gd name="connsiteX4-137" fmla="*/ 2472385 w 3951730"/>
                <a:gd name="connsiteY4-138" fmla="*/ 915 h 3385291"/>
                <a:gd name="connsiteX5-139" fmla="*/ 3694856 w 3951730"/>
                <a:gd name="connsiteY5-140" fmla="*/ 2539197 h 3385291"/>
                <a:gd name="connsiteX6-141" fmla="*/ 3951730 w 3951730"/>
                <a:gd name="connsiteY6-142" fmla="*/ 2539197 h 3385291"/>
                <a:gd name="connsiteX7-143" fmla="*/ 3145728 w 3951730"/>
                <a:gd name="connsiteY7-144" fmla="*/ 3385291 h 3385291"/>
                <a:gd name="connsiteX0-145" fmla="*/ 1883165 w 3951730"/>
                <a:gd name="connsiteY0-146" fmla="*/ 392070 h 3385291"/>
                <a:gd name="connsiteX1-147" fmla="*/ 0 w 3951730"/>
                <a:gd name="connsiteY1-148" fmla="*/ 3343088 h 3385291"/>
                <a:gd name="connsiteX2-149" fmla="*/ 31382 w 3951730"/>
                <a:gd name="connsiteY2-150" fmla="*/ 3385291 h 3385291"/>
                <a:gd name="connsiteX3-151" fmla="*/ 144163 w 3951730"/>
                <a:gd name="connsiteY3-152" fmla="*/ 1987108 h 3385291"/>
                <a:gd name="connsiteX4-153" fmla="*/ 1883164 w 3951730"/>
                <a:gd name="connsiteY4-154" fmla="*/ 392070 h 3385291"/>
                <a:gd name="connsiteX5-155" fmla="*/ 1883165 w 3951730"/>
                <a:gd name="connsiteY5-156" fmla="*/ 392070 h 3385291"/>
                <a:gd name="connsiteX0-157" fmla="*/ 1883165 w 3951730"/>
                <a:gd name="connsiteY0-158" fmla="*/ 392070 h 3385291"/>
                <a:gd name="connsiteX1-159" fmla="*/ 14068 w 3951730"/>
                <a:gd name="connsiteY1-160" fmla="*/ 3385291 h 3385291"/>
                <a:gd name="connsiteX2-161" fmla="*/ 31382 w 3951730"/>
                <a:gd name="connsiteY2-162" fmla="*/ 3385291 h 3385291"/>
                <a:gd name="connsiteX3-163" fmla="*/ 1293945 w 3951730"/>
                <a:gd name="connsiteY3-164" fmla="*/ 915 h 3385291"/>
                <a:gd name="connsiteX4-165" fmla="*/ 2472385 w 3951730"/>
                <a:gd name="connsiteY4-166" fmla="*/ 915 h 3385291"/>
                <a:gd name="connsiteX5-167" fmla="*/ 3694856 w 3951730"/>
                <a:gd name="connsiteY5-168" fmla="*/ 2539197 h 3385291"/>
                <a:gd name="connsiteX6-169" fmla="*/ 3951730 w 3951730"/>
                <a:gd name="connsiteY6-170" fmla="*/ 2539197 h 3385291"/>
                <a:gd name="connsiteX7-171" fmla="*/ 3145728 w 3951730"/>
                <a:gd name="connsiteY7-172" fmla="*/ 3385291 h 3385291"/>
                <a:gd name="connsiteX8-173" fmla="*/ 2259542 w 3951730"/>
                <a:gd name="connsiteY8-174" fmla="*/ 2539197 h 3385291"/>
                <a:gd name="connsiteX9-175" fmla="*/ 2516417 w 3951730"/>
                <a:gd name="connsiteY9-176" fmla="*/ 2539197 h 3385291"/>
                <a:gd name="connsiteX10-177" fmla="*/ 1293946 w 3951730"/>
                <a:gd name="connsiteY10-178" fmla="*/ 915 h 3385291"/>
                <a:gd name="connsiteX0-179" fmla="*/ 3145728 w 3951730"/>
                <a:gd name="connsiteY0-180" fmla="*/ 3385291 h 3385291"/>
                <a:gd name="connsiteX1-181" fmla="*/ 2259542 w 3951730"/>
                <a:gd name="connsiteY1-182" fmla="*/ 2539197 h 3385291"/>
                <a:gd name="connsiteX2-183" fmla="*/ 2516417 w 3951730"/>
                <a:gd name="connsiteY2-184" fmla="*/ 2539197 h 3385291"/>
                <a:gd name="connsiteX3-185" fmla="*/ 1293946 w 3951730"/>
                <a:gd name="connsiteY3-186" fmla="*/ 915 h 3385291"/>
                <a:gd name="connsiteX4-187" fmla="*/ 2472385 w 3951730"/>
                <a:gd name="connsiteY4-188" fmla="*/ 915 h 3385291"/>
                <a:gd name="connsiteX5-189" fmla="*/ 3694856 w 3951730"/>
                <a:gd name="connsiteY5-190" fmla="*/ 2539197 h 3385291"/>
                <a:gd name="connsiteX6-191" fmla="*/ 3951730 w 3951730"/>
                <a:gd name="connsiteY6-192" fmla="*/ 2539197 h 3385291"/>
                <a:gd name="connsiteX7-193" fmla="*/ 3145728 w 3951730"/>
                <a:gd name="connsiteY7-194" fmla="*/ 3385291 h 3385291"/>
                <a:gd name="connsiteX0-195" fmla="*/ 1883165 w 3951730"/>
                <a:gd name="connsiteY0-196" fmla="*/ 392070 h 3385291"/>
                <a:gd name="connsiteX1-197" fmla="*/ 0 w 3951730"/>
                <a:gd name="connsiteY1-198" fmla="*/ 3343088 h 3385291"/>
                <a:gd name="connsiteX2-199" fmla="*/ 31382 w 3951730"/>
                <a:gd name="connsiteY2-200" fmla="*/ 3385291 h 3385291"/>
                <a:gd name="connsiteX3-201" fmla="*/ 144163 w 3951730"/>
                <a:gd name="connsiteY3-202" fmla="*/ 1987108 h 3385291"/>
                <a:gd name="connsiteX4-203" fmla="*/ 1883164 w 3951730"/>
                <a:gd name="connsiteY4-204" fmla="*/ 392070 h 3385291"/>
                <a:gd name="connsiteX5-205" fmla="*/ 1883165 w 3951730"/>
                <a:gd name="connsiteY5-206" fmla="*/ 392070 h 3385291"/>
                <a:gd name="connsiteX0-207" fmla="*/ 1883165 w 3951730"/>
                <a:gd name="connsiteY0-208" fmla="*/ 392070 h 3385291"/>
                <a:gd name="connsiteX1-209" fmla="*/ 14068 w 3951730"/>
                <a:gd name="connsiteY1-210" fmla="*/ 3385291 h 3385291"/>
                <a:gd name="connsiteX2-211" fmla="*/ 31382 w 3951730"/>
                <a:gd name="connsiteY2-212" fmla="*/ 3385291 h 3385291"/>
                <a:gd name="connsiteX3-213" fmla="*/ 1293945 w 3951730"/>
                <a:gd name="connsiteY3-214" fmla="*/ 915 h 3385291"/>
                <a:gd name="connsiteX4-215" fmla="*/ 2472385 w 3951730"/>
                <a:gd name="connsiteY4-216" fmla="*/ 915 h 3385291"/>
                <a:gd name="connsiteX5-217" fmla="*/ 3694856 w 3951730"/>
                <a:gd name="connsiteY5-218" fmla="*/ 2539197 h 3385291"/>
                <a:gd name="connsiteX6-219" fmla="*/ 3951730 w 3951730"/>
                <a:gd name="connsiteY6-220" fmla="*/ 2539197 h 3385291"/>
                <a:gd name="connsiteX7-221" fmla="*/ 3145728 w 3951730"/>
                <a:gd name="connsiteY7-222" fmla="*/ 3385291 h 3385291"/>
                <a:gd name="connsiteX8-223" fmla="*/ 2259542 w 3951730"/>
                <a:gd name="connsiteY8-224" fmla="*/ 2539197 h 3385291"/>
                <a:gd name="connsiteX9-225" fmla="*/ 2516417 w 3951730"/>
                <a:gd name="connsiteY9-226" fmla="*/ 2539197 h 3385291"/>
                <a:gd name="connsiteX10-227" fmla="*/ 1293946 w 3951730"/>
                <a:gd name="connsiteY10-228" fmla="*/ 915 h 3385291"/>
                <a:gd name="connsiteX0-229" fmla="*/ 3145728 w 3951730"/>
                <a:gd name="connsiteY0-230" fmla="*/ 3385291 h 3385291"/>
                <a:gd name="connsiteX1-231" fmla="*/ 2259542 w 3951730"/>
                <a:gd name="connsiteY1-232" fmla="*/ 2539197 h 3385291"/>
                <a:gd name="connsiteX2-233" fmla="*/ 2516417 w 3951730"/>
                <a:gd name="connsiteY2-234" fmla="*/ 2539197 h 3385291"/>
                <a:gd name="connsiteX3-235" fmla="*/ 1293946 w 3951730"/>
                <a:gd name="connsiteY3-236" fmla="*/ 915 h 3385291"/>
                <a:gd name="connsiteX4-237" fmla="*/ 2472385 w 3951730"/>
                <a:gd name="connsiteY4-238" fmla="*/ 915 h 3385291"/>
                <a:gd name="connsiteX5-239" fmla="*/ 3694856 w 3951730"/>
                <a:gd name="connsiteY5-240" fmla="*/ 2539197 h 3385291"/>
                <a:gd name="connsiteX6-241" fmla="*/ 3951730 w 3951730"/>
                <a:gd name="connsiteY6-242" fmla="*/ 2539197 h 3385291"/>
                <a:gd name="connsiteX7-243" fmla="*/ 3145728 w 3951730"/>
                <a:gd name="connsiteY7-244" fmla="*/ 3385291 h 3385291"/>
                <a:gd name="connsiteX0-245" fmla="*/ 1883165 w 3951730"/>
                <a:gd name="connsiteY0-246" fmla="*/ 392070 h 3385291"/>
                <a:gd name="connsiteX1-247" fmla="*/ 0 w 3951730"/>
                <a:gd name="connsiteY1-248" fmla="*/ 3343088 h 3385291"/>
                <a:gd name="connsiteX2-249" fmla="*/ 31382 w 3951730"/>
                <a:gd name="connsiteY2-250" fmla="*/ 3385291 h 3385291"/>
                <a:gd name="connsiteX3-251" fmla="*/ 144163 w 3951730"/>
                <a:gd name="connsiteY3-252" fmla="*/ 1987108 h 3385291"/>
                <a:gd name="connsiteX4-253" fmla="*/ 1883164 w 3951730"/>
                <a:gd name="connsiteY4-254" fmla="*/ 392070 h 3385291"/>
                <a:gd name="connsiteX5-255" fmla="*/ 1883165 w 3951730"/>
                <a:gd name="connsiteY5-256" fmla="*/ 392070 h 3385291"/>
                <a:gd name="connsiteX0-257" fmla="*/ 1883165 w 3951730"/>
                <a:gd name="connsiteY0-258" fmla="*/ 392070 h 3385291"/>
                <a:gd name="connsiteX1-259" fmla="*/ 14068 w 3951730"/>
                <a:gd name="connsiteY1-260" fmla="*/ 3385291 h 3385291"/>
                <a:gd name="connsiteX2-261" fmla="*/ 31382 w 3951730"/>
                <a:gd name="connsiteY2-262" fmla="*/ 3385291 h 3385291"/>
                <a:gd name="connsiteX3-263" fmla="*/ 1293945 w 3951730"/>
                <a:gd name="connsiteY3-264" fmla="*/ 915 h 3385291"/>
                <a:gd name="connsiteX4-265" fmla="*/ 2472385 w 3951730"/>
                <a:gd name="connsiteY4-266" fmla="*/ 915 h 3385291"/>
                <a:gd name="connsiteX5-267" fmla="*/ 3694856 w 3951730"/>
                <a:gd name="connsiteY5-268" fmla="*/ 2539197 h 3385291"/>
                <a:gd name="connsiteX6-269" fmla="*/ 3951730 w 3951730"/>
                <a:gd name="connsiteY6-270" fmla="*/ 2539197 h 3385291"/>
                <a:gd name="connsiteX7-271" fmla="*/ 3145728 w 3951730"/>
                <a:gd name="connsiteY7-272" fmla="*/ 3385291 h 3385291"/>
                <a:gd name="connsiteX8-273" fmla="*/ 2259542 w 3951730"/>
                <a:gd name="connsiteY8-274" fmla="*/ 2539197 h 3385291"/>
                <a:gd name="connsiteX9-275" fmla="*/ 2516417 w 3951730"/>
                <a:gd name="connsiteY9-276" fmla="*/ 2539197 h 3385291"/>
                <a:gd name="connsiteX10-277" fmla="*/ 1293946 w 3951730"/>
                <a:gd name="connsiteY10-278" fmla="*/ 915 h 3385291"/>
                <a:gd name="connsiteX0-279" fmla="*/ 3145728 w 3951730"/>
                <a:gd name="connsiteY0-280" fmla="*/ 3385291 h 3385291"/>
                <a:gd name="connsiteX1-281" fmla="*/ 2259542 w 3951730"/>
                <a:gd name="connsiteY1-282" fmla="*/ 2539197 h 3385291"/>
                <a:gd name="connsiteX2-283" fmla="*/ 2516417 w 3951730"/>
                <a:gd name="connsiteY2-284" fmla="*/ 2539197 h 3385291"/>
                <a:gd name="connsiteX3-285" fmla="*/ 1293946 w 3951730"/>
                <a:gd name="connsiteY3-286" fmla="*/ 915 h 3385291"/>
                <a:gd name="connsiteX4-287" fmla="*/ 2472385 w 3951730"/>
                <a:gd name="connsiteY4-288" fmla="*/ 915 h 3385291"/>
                <a:gd name="connsiteX5-289" fmla="*/ 3694856 w 3951730"/>
                <a:gd name="connsiteY5-290" fmla="*/ 2539197 h 3385291"/>
                <a:gd name="connsiteX6-291" fmla="*/ 3951730 w 3951730"/>
                <a:gd name="connsiteY6-292" fmla="*/ 2539197 h 3385291"/>
                <a:gd name="connsiteX7-293" fmla="*/ 3145728 w 3951730"/>
                <a:gd name="connsiteY7-294" fmla="*/ 3385291 h 3385291"/>
                <a:gd name="connsiteX0-295" fmla="*/ 1883165 w 3951730"/>
                <a:gd name="connsiteY0-296" fmla="*/ 392070 h 3385291"/>
                <a:gd name="connsiteX1-297" fmla="*/ 0 w 3951730"/>
                <a:gd name="connsiteY1-298" fmla="*/ 3343088 h 3385291"/>
                <a:gd name="connsiteX2-299" fmla="*/ 31382 w 3951730"/>
                <a:gd name="connsiteY2-300" fmla="*/ 3385291 h 3385291"/>
                <a:gd name="connsiteX3-301" fmla="*/ 144163 w 3951730"/>
                <a:gd name="connsiteY3-302" fmla="*/ 1987108 h 3385291"/>
                <a:gd name="connsiteX4-303" fmla="*/ 1883164 w 3951730"/>
                <a:gd name="connsiteY4-304" fmla="*/ 392070 h 3385291"/>
                <a:gd name="connsiteX5-305" fmla="*/ 1883165 w 3951730"/>
                <a:gd name="connsiteY5-306" fmla="*/ 392070 h 3385291"/>
                <a:gd name="connsiteX0-307" fmla="*/ 1883165 w 3951730"/>
                <a:gd name="connsiteY0-308" fmla="*/ 392070 h 3385291"/>
                <a:gd name="connsiteX1-309" fmla="*/ 14068 w 3951730"/>
                <a:gd name="connsiteY1-310" fmla="*/ 3385291 h 3385291"/>
                <a:gd name="connsiteX2-311" fmla="*/ 45450 w 3951730"/>
                <a:gd name="connsiteY2-312" fmla="*/ 2794448 h 3385291"/>
                <a:gd name="connsiteX3-313" fmla="*/ 1293945 w 3951730"/>
                <a:gd name="connsiteY3-314" fmla="*/ 915 h 3385291"/>
                <a:gd name="connsiteX4-315" fmla="*/ 2472385 w 3951730"/>
                <a:gd name="connsiteY4-316" fmla="*/ 915 h 3385291"/>
                <a:gd name="connsiteX5-317" fmla="*/ 3694856 w 3951730"/>
                <a:gd name="connsiteY5-318" fmla="*/ 2539197 h 3385291"/>
                <a:gd name="connsiteX6-319" fmla="*/ 3951730 w 3951730"/>
                <a:gd name="connsiteY6-320" fmla="*/ 2539197 h 3385291"/>
                <a:gd name="connsiteX7-321" fmla="*/ 3145728 w 3951730"/>
                <a:gd name="connsiteY7-322" fmla="*/ 3385291 h 3385291"/>
                <a:gd name="connsiteX8-323" fmla="*/ 2259542 w 3951730"/>
                <a:gd name="connsiteY8-324" fmla="*/ 2539197 h 3385291"/>
                <a:gd name="connsiteX9-325" fmla="*/ 2516417 w 3951730"/>
                <a:gd name="connsiteY9-326" fmla="*/ 2539197 h 3385291"/>
                <a:gd name="connsiteX10-327" fmla="*/ 1293946 w 3951730"/>
                <a:gd name="connsiteY10-328" fmla="*/ 915 h 3385291"/>
                <a:gd name="connsiteX0-329" fmla="*/ 3145728 w 3951730"/>
                <a:gd name="connsiteY0-330" fmla="*/ 3385291 h 3385291"/>
                <a:gd name="connsiteX1-331" fmla="*/ 2259542 w 3951730"/>
                <a:gd name="connsiteY1-332" fmla="*/ 2539197 h 3385291"/>
                <a:gd name="connsiteX2-333" fmla="*/ 2516417 w 3951730"/>
                <a:gd name="connsiteY2-334" fmla="*/ 2539197 h 3385291"/>
                <a:gd name="connsiteX3-335" fmla="*/ 1293946 w 3951730"/>
                <a:gd name="connsiteY3-336" fmla="*/ 915 h 3385291"/>
                <a:gd name="connsiteX4-337" fmla="*/ 2472385 w 3951730"/>
                <a:gd name="connsiteY4-338" fmla="*/ 915 h 3385291"/>
                <a:gd name="connsiteX5-339" fmla="*/ 3694856 w 3951730"/>
                <a:gd name="connsiteY5-340" fmla="*/ 2539197 h 3385291"/>
                <a:gd name="connsiteX6-341" fmla="*/ 3951730 w 3951730"/>
                <a:gd name="connsiteY6-342" fmla="*/ 2539197 h 3385291"/>
                <a:gd name="connsiteX7-343" fmla="*/ 3145728 w 3951730"/>
                <a:gd name="connsiteY7-344" fmla="*/ 3385291 h 3385291"/>
                <a:gd name="connsiteX0-345" fmla="*/ 1883165 w 3951730"/>
                <a:gd name="connsiteY0-346" fmla="*/ 392070 h 3385291"/>
                <a:gd name="connsiteX1-347" fmla="*/ 0 w 3951730"/>
                <a:gd name="connsiteY1-348" fmla="*/ 3343088 h 3385291"/>
                <a:gd name="connsiteX2-349" fmla="*/ 31382 w 3951730"/>
                <a:gd name="connsiteY2-350" fmla="*/ 3385291 h 3385291"/>
                <a:gd name="connsiteX3-351" fmla="*/ 144163 w 3951730"/>
                <a:gd name="connsiteY3-352" fmla="*/ 1987108 h 3385291"/>
                <a:gd name="connsiteX4-353" fmla="*/ 1883164 w 3951730"/>
                <a:gd name="connsiteY4-354" fmla="*/ 392070 h 3385291"/>
                <a:gd name="connsiteX5-355" fmla="*/ 1883165 w 3951730"/>
                <a:gd name="connsiteY5-356" fmla="*/ 392070 h 3385291"/>
                <a:gd name="connsiteX0-357" fmla="*/ 1883165 w 3951730"/>
                <a:gd name="connsiteY0-358" fmla="*/ 392070 h 3385291"/>
                <a:gd name="connsiteX1-359" fmla="*/ 14068 w 3951730"/>
                <a:gd name="connsiteY1-360" fmla="*/ 3385291 h 3385291"/>
                <a:gd name="connsiteX2-361" fmla="*/ 45450 w 3951730"/>
                <a:gd name="connsiteY2-362" fmla="*/ 2794448 h 3385291"/>
                <a:gd name="connsiteX3-363" fmla="*/ 1293945 w 3951730"/>
                <a:gd name="connsiteY3-364" fmla="*/ 915 h 3385291"/>
                <a:gd name="connsiteX4-365" fmla="*/ 2472385 w 3951730"/>
                <a:gd name="connsiteY4-366" fmla="*/ 915 h 3385291"/>
                <a:gd name="connsiteX5-367" fmla="*/ 3694856 w 3951730"/>
                <a:gd name="connsiteY5-368" fmla="*/ 2539197 h 3385291"/>
                <a:gd name="connsiteX6-369" fmla="*/ 3951730 w 3951730"/>
                <a:gd name="connsiteY6-370" fmla="*/ 2539197 h 3385291"/>
                <a:gd name="connsiteX7-371" fmla="*/ 3145728 w 3951730"/>
                <a:gd name="connsiteY7-372" fmla="*/ 3385291 h 3385291"/>
                <a:gd name="connsiteX8-373" fmla="*/ 2259542 w 3951730"/>
                <a:gd name="connsiteY8-374" fmla="*/ 2539197 h 3385291"/>
                <a:gd name="connsiteX9-375" fmla="*/ 2516417 w 3951730"/>
                <a:gd name="connsiteY9-376" fmla="*/ 2539197 h 3385291"/>
                <a:gd name="connsiteX10-377" fmla="*/ 1293946 w 3951730"/>
                <a:gd name="connsiteY10-378" fmla="*/ 915 h 3385291"/>
                <a:gd name="connsiteX0-379" fmla="*/ 3145728 w 3951730"/>
                <a:gd name="connsiteY0-380" fmla="*/ 3385291 h 3693794"/>
                <a:gd name="connsiteX1-381" fmla="*/ 2259542 w 3951730"/>
                <a:gd name="connsiteY1-382" fmla="*/ 2539197 h 3693794"/>
                <a:gd name="connsiteX2-383" fmla="*/ 2516417 w 3951730"/>
                <a:gd name="connsiteY2-384" fmla="*/ 2539197 h 3693794"/>
                <a:gd name="connsiteX3-385" fmla="*/ 1293946 w 3951730"/>
                <a:gd name="connsiteY3-386" fmla="*/ 915 h 3693794"/>
                <a:gd name="connsiteX4-387" fmla="*/ 2472385 w 3951730"/>
                <a:gd name="connsiteY4-388" fmla="*/ 915 h 3693794"/>
                <a:gd name="connsiteX5-389" fmla="*/ 3694856 w 3951730"/>
                <a:gd name="connsiteY5-390" fmla="*/ 2539197 h 3693794"/>
                <a:gd name="connsiteX6-391" fmla="*/ 3951730 w 3951730"/>
                <a:gd name="connsiteY6-392" fmla="*/ 2539197 h 3693794"/>
                <a:gd name="connsiteX7-393" fmla="*/ 3145728 w 3951730"/>
                <a:gd name="connsiteY7-394" fmla="*/ 3385291 h 3693794"/>
                <a:gd name="connsiteX0-395" fmla="*/ 1883165 w 3951730"/>
                <a:gd name="connsiteY0-396" fmla="*/ 392070 h 3693794"/>
                <a:gd name="connsiteX1-397" fmla="*/ 0 w 3951730"/>
                <a:gd name="connsiteY1-398" fmla="*/ 3343088 h 3693794"/>
                <a:gd name="connsiteX2-399" fmla="*/ 31382 w 3951730"/>
                <a:gd name="connsiteY2-400" fmla="*/ 3385291 h 3693794"/>
                <a:gd name="connsiteX3-401" fmla="*/ 144163 w 3951730"/>
                <a:gd name="connsiteY3-402" fmla="*/ 1987108 h 3693794"/>
                <a:gd name="connsiteX4-403" fmla="*/ 1883164 w 3951730"/>
                <a:gd name="connsiteY4-404" fmla="*/ 392070 h 3693794"/>
                <a:gd name="connsiteX5-405" fmla="*/ 1883165 w 3951730"/>
                <a:gd name="connsiteY5-406" fmla="*/ 392070 h 3693794"/>
                <a:gd name="connsiteX0-407" fmla="*/ 1883165 w 3951730"/>
                <a:gd name="connsiteY0-408" fmla="*/ 392070 h 3693794"/>
                <a:gd name="connsiteX1-409" fmla="*/ 14068 w 3951730"/>
                <a:gd name="connsiteY1-410" fmla="*/ 3385291 h 3693794"/>
                <a:gd name="connsiteX2-411" fmla="*/ 45450 w 3951730"/>
                <a:gd name="connsiteY2-412" fmla="*/ 2794448 h 3693794"/>
                <a:gd name="connsiteX3-413" fmla="*/ 1293945 w 3951730"/>
                <a:gd name="connsiteY3-414" fmla="*/ 915 h 3693794"/>
                <a:gd name="connsiteX4-415" fmla="*/ 2472385 w 3951730"/>
                <a:gd name="connsiteY4-416" fmla="*/ 915 h 3693794"/>
                <a:gd name="connsiteX5-417" fmla="*/ 3694856 w 3951730"/>
                <a:gd name="connsiteY5-418" fmla="*/ 2539197 h 3693794"/>
                <a:gd name="connsiteX6-419" fmla="*/ 3951730 w 3951730"/>
                <a:gd name="connsiteY6-420" fmla="*/ 2539197 h 3693794"/>
                <a:gd name="connsiteX7-421" fmla="*/ 3101657 w 3951730"/>
                <a:gd name="connsiteY7-422" fmla="*/ 3693794 h 3693794"/>
                <a:gd name="connsiteX8-423" fmla="*/ 2259542 w 3951730"/>
                <a:gd name="connsiteY8-424" fmla="*/ 2539197 h 3693794"/>
                <a:gd name="connsiteX9-425" fmla="*/ 2516417 w 3951730"/>
                <a:gd name="connsiteY9-426" fmla="*/ 2539197 h 3693794"/>
                <a:gd name="connsiteX10-427" fmla="*/ 1293946 w 3951730"/>
                <a:gd name="connsiteY10-428" fmla="*/ 915 h 3693794"/>
                <a:gd name="connsiteX0-429" fmla="*/ 3101657 w 3951730"/>
                <a:gd name="connsiteY0-430" fmla="*/ 3715832 h 3715832"/>
                <a:gd name="connsiteX1-431" fmla="*/ 2259542 w 3951730"/>
                <a:gd name="connsiteY1-432" fmla="*/ 2539197 h 3715832"/>
                <a:gd name="connsiteX2-433" fmla="*/ 2516417 w 3951730"/>
                <a:gd name="connsiteY2-434" fmla="*/ 2539197 h 3715832"/>
                <a:gd name="connsiteX3-435" fmla="*/ 1293946 w 3951730"/>
                <a:gd name="connsiteY3-436" fmla="*/ 915 h 3715832"/>
                <a:gd name="connsiteX4-437" fmla="*/ 2472385 w 3951730"/>
                <a:gd name="connsiteY4-438" fmla="*/ 915 h 3715832"/>
                <a:gd name="connsiteX5-439" fmla="*/ 3694856 w 3951730"/>
                <a:gd name="connsiteY5-440" fmla="*/ 2539197 h 3715832"/>
                <a:gd name="connsiteX6-441" fmla="*/ 3951730 w 3951730"/>
                <a:gd name="connsiteY6-442" fmla="*/ 2539197 h 3715832"/>
                <a:gd name="connsiteX7-443" fmla="*/ 3101657 w 3951730"/>
                <a:gd name="connsiteY7-444" fmla="*/ 3715832 h 3715832"/>
                <a:gd name="connsiteX0-445" fmla="*/ 1883165 w 3951730"/>
                <a:gd name="connsiteY0-446" fmla="*/ 392070 h 3715832"/>
                <a:gd name="connsiteX1-447" fmla="*/ 0 w 3951730"/>
                <a:gd name="connsiteY1-448" fmla="*/ 3343088 h 3715832"/>
                <a:gd name="connsiteX2-449" fmla="*/ 31382 w 3951730"/>
                <a:gd name="connsiteY2-450" fmla="*/ 3385291 h 3715832"/>
                <a:gd name="connsiteX3-451" fmla="*/ 144163 w 3951730"/>
                <a:gd name="connsiteY3-452" fmla="*/ 1987108 h 3715832"/>
                <a:gd name="connsiteX4-453" fmla="*/ 1883164 w 3951730"/>
                <a:gd name="connsiteY4-454" fmla="*/ 392070 h 3715832"/>
                <a:gd name="connsiteX5-455" fmla="*/ 1883165 w 3951730"/>
                <a:gd name="connsiteY5-456" fmla="*/ 392070 h 3715832"/>
                <a:gd name="connsiteX0-457" fmla="*/ 1883165 w 3951730"/>
                <a:gd name="connsiteY0-458" fmla="*/ 392070 h 3715832"/>
                <a:gd name="connsiteX1-459" fmla="*/ 14068 w 3951730"/>
                <a:gd name="connsiteY1-460" fmla="*/ 3385291 h 3715832"/>
                <a:gd name="connsiteX2-461" fmla="*/ 45450 w 3951730"/>
                <a:gd name="connsiteY2-462" fmla="*/ 2794448 h 3715832"/>
                <a:gd name="connsiteX3-463" fmla="*/ 1293945 w 3951730"/>
                <a:gd name="connsiteY3-464" fmla="*/ 915 h 3715832"/>
                <a:gd name="connsiteX4-465" fmla="*/ 2472385 w 3951730"/>
                <a:gd name="connsiteY4-466" fmla="*/ 915 h 3715832"/>
                <a:gd name="connsiteX5-467" fmla="*/ 3694856 w 3951730"/>
                <a:gd name="connsiteY5-468" fmla="*/ 2539197 h 3715832"/>
                <a:gd name="connsiteX6-469" fmla="*/ 3951730 w 3951730"/>
                <a:gd name="connsiteY6-470" fmla="*/ 2539197 h 3715832"/>
                <a:gd name="connsiteX7-471" fmla="*/ 3101657 w 3951730"/>
                <a:gd name="connsiteY7-472" fmla="*/ 3693794 h 3715832"/>
                <a:gd name="connsiteX8-473" fmla="*/ 2259542 w 3951730"/>
                <a:gd name="connsiteY8-474" fmla="*/ 2539197 h 3715832"/>
                <a:gd name="connsiteX9-475" fmla="*/ 2516417 w 3951730"/>
                <a:gd name="connsiteY9-476" fmla="*/ 2539197 h 3715832"/>
                <a:gd name="connsiteX10-477" fmla="*/ 1293946 w 3951730"/>
                <a:gd name="connsiteY10-478" fmla="*/ 915 h 3715832"/>
                <a:gd name="connsiteX0-479" fmla="*/ 3101657 w 3951730"/>
                <a:gd name="connsiteY0-480" fmla="*/ 3715832 h 3715832"/>
                <a:gd name="connsiteX1-481" fmla="*/ 2259542 w 3951730"/>
                <a:gd name="connsiteY1-482" fmla="*/ 2539197 h 3715832"/>
                <a:gd name="connsiteX2-483" fmla="*/ 2516417 w 3951730"/>
                <a:gd name="connsiteY2-484" fmla="*/ 2539197 h 3715832"/>
                <a:gd name="connsiteX3-485" fmla="*/ 1293946 w 3951730"/>
                <a:gd name="connsiteY3-486" fmla="*/ 915 h 3715832"/>
                <a:gd name="connsiteX4-487" fmla="*/ 2472385 w 3951730"/>
                <a:gd name="connsiteY4-488" fmla="*/ 915 h 3715832"/>
                <a:gd name="connsiteX5-489" fmla="*/ 3694856 w 3951730"/>
                <a:gd name="connsiteY5-490" fmla="*/ 2539197 h 3715832"/>
                <a:gd name="connsiteX6-491" fmla="*/ 3951730 w 3951730"/>
                <a:gd name="connsiteY6-492" fmla="*/ 2539197 h 3715832"/>
                <a:gd name="connsiteX7-493" fmla="*/ 3101657 w 3951730"/>
                <a:gd name="connsiteY7-494" fmla="*/ 3715832 h 3715832"/>
                <a:gd name="connsiteX0-495" fmla="*/ 1883165 w 3951730"/>
                <a:gd name="connsiteY0-496" fmla="*/ 392070 h 3715832"/>
                <a:gd name="connsiteX1-497" fmla="*/ 0 w 3951730"/>
                <a:gd name="connsiteY1-498" fmla="*/ 3343088 h 3715832"/>
                <a:gd name="connsiteX2-499" fmla="*/ 31382 w 3951730"/>
                <a:gd name="connsiteY2-500" fmla="*/ 3385291 h 3715832"/>
                <a:gd name="connsiteX3-501" fmla="*/ 144163 w 3951730"/>
                <a:gd name="connsiteY3-502" fmla="*/ 1987108 h 3715832"/>
                <a:gd name="connsiteX4-503" fmla="*/ 1883164 w 3951730"/>
                <a:gd name="connsiteY4-504" fmla="*/ 392070 h 3715832"/>
                <a:gd name="connsiteX5-505" fmla="*/ 1883165 w 3951730"/>
                <a:gd name="connsiteY5-506" fmla="*/ 392070 h 3715832"/>
                <a:gd name="connsiteX0-507" fmla="*/ 1883165 w 3951730"/>
                <a:gd name="connsiteY0-508" fmla="*/ 392070 h 3715832"/>
                <a:gd name="connsiteX1-509" fmla="*/ 14068 w 3951730"/>
                <a:gd name="connsiteY1-510" fmla="*/ 3385291 h 3715832"/>
                <a:gd name="connsiteX2-511" fmla="*/ 45450 w 3951730"/>
                <a:gd name="connsiteY2-512" fmla="*/ 2794448 h 3715832"/>
                <a:gd name="connsiteX3-513" fmla="*/ 1293945 w 3951730"/>
                <a:gd name="connsiteY3-514" fmla="*/ 915 h 3715832"/>
                <a:gd name="connsiteX4-515" fmla="*/ 2472385 w 3951730"/>
                <a:gd name="connsiteY4-516" fmla="*/ 915 h 3715832"/>
                <a:gd name="connsiteX5-517" fmla="*/ 3694856 w 3951730"/>
                <a:gd name="connsiteY5-518" fmla="*/ 2539197 h 3715832"/>
                <a:gd name="connsiteX6-519" fmla="*/ 3951730 w 3951730"/>
                <a:gd name="connsiteY6-520" fmla="*/ 2539197 h 3715832"/>
                <a:gd name="connsiteX7-521" fmla="*/ 3101657 w 3951730"/>
                <a:gd name="connsiteY7-522" fmla="*/ 3693794 h 3715832"/>
                <a:gd name="connsiteX8-523" fmla="*/ 2259542 w 3951730"/>
                <a:gd name="connsiteY8-524" fmla="*/ 2539197 h 3715832"/>
                <a:gd name="connsiteX9-525" fmla="*/ 2516417 w 3951730"/>
                <a:gd name="connsiteY9-526" fmla="*/ 2539197 h 3715832"/>
                <a:gd name="connsiteX10-527" fmla="*/ 1293946 w 3951730"/>
                <a:gd name="connsiteY10-528" fmla="*/ 915 h 3715832"/>
                <a:gd name="connsiteX0-529" fmla="*/ 3101657 w 3951730"/>
                <a:gd name="connsiteY0-530" fmla="*/ 3715832 h 3715832"/>
                <a:gd name="connsiteX1-531" fmla="*/ 2259542 w 3951730"/>
                <a:gd name="connsiteY1-532" fmla="*/ 2539197 h 3715832"/>
                <a:gd name="connsiteX2-533" fmla="*/ 2516417 w 3951730"/>
                <a:gd name="connsiteY2-534" fmla="*/ 2539197 h 3715832"/>
                <a:gd name="connsiteX3-535" fmla="*/ 1293946 w 3951730"/>
                <a:gd name="connsiteY3-536" fmla="*/ 915 h 3715832"/>
                <a:gd name="connsiteX4-537" fmla="*/ 2472385 w 3951730"/>
                <a:gd name="connsiteY4-538" fmla="*/ 915 h 3715832"/>
                <a:gd name="connsiteX5-539" fmla="*/ 3694856 w 3951730"/>
                <a:gd name="connsiteY5-540" fmla="*/ 2539197 h 3715832"/>
                <a:gd name="connsiteX6-541" fmla="*/ 3951730 w 3951730"/>
                <a:gd name="connsiteY6-542" fmla="*/ 2539197 h 3715832"/>
                <a:gd name="connsiteX7-543" fmla="*/ 3101657 w 3951730"/>
                <a:gd name="connsiteY7-544" fmla="*/ 3715832 h 3715832"/>
                <a:gd name="connsiteX0-545" fmla="*/ 1883165 w 3951730"/>
                <a:gd name="connsiteY0-546" fmla="*/ 392070 h 3715832"/>
                <a:gd name="connsiteX1-547" fmla="*/ 0 w 3951730"/>
                <a:gd name="connsiteY1-548" fmla="*/ 3343088 h 3715832"/>
                <a:gd name="connsiteX2-549" fmla="*/ 31382 w 3951730"/>
                <a:gd name="connsiteY2-550" fmla="*/ 3385291 h 3715832"/>
                <a:gd name="connsiteX3-551" fmla="*/ 144163 w 3951730"/>
                <a:gd name="connsiteY3-552" fmla="*/ 1987108 h 3715832"/>
                <a:gd name="connsiteX4-553" fmla="*/ 1883164 w 3951730"/>
                <a:gd name="connsiteY4-554" fmla="*/ 392070 h 3715832"/>
                <a:gd name="connsiteX5-555" fmla="*/ 1883165 w 3951730"/>
                <a:gd name="connsiteY5-556" fmla="*/ 392070 h 3715832"/>
                <a:gd name="connsiteX0-557" fmla="*/ 14068 w 3951730"/>
                <a:gd name="connsiteY0-558" fmla="*/ 3385291 h 3715832"/>
                <a:gd name="connsiteX1-559" fmla="*/ 45450 w 3951730"/>
                <a:gd name="connsiteY1-560" fmla="*/ 2794448 h 3715832"/>
                <a:gd name="connsiteX2-561" fmla="*/ 1293945 w 3951730"/>
                <a:gd name="connsiteY2-562" fmla="*/ 915 h 3715832"/>
                <a:gd name="connsiteX3-563" fmla="*/ 2472385 w 3951730"/>
                <a:gd name="connsiteY3-564" fmla="*/ 915 h 3715832"/>
                <a:gd name="connsiteX4-565" fmla="*/ 3694856 w 3951730"/>
                <a:gd name="connsiteY4-566" fmla="*/ 2539197 h 3715832"/>
                <a:gd name="connsiteX5-567" fmla="*/ 3951730 w 3951730"/>
                <a:gd name="connsiteY5-568" fmla="*/ 2539197 h 3715832"/>
                <a:gd name="connsiteX6-569" fmla="*/ 3101657 w 3951730"/>
                <a:gd name="connsiteY6-570" fmla="*/ 3693794 h 3715832"/>
                <a:gd name="connsiteX7-571" fmla="*/ 2259542 w 3951730"/>
                <a:gd name="connsiteY7-572" fmla="*/ 2539197 h 3715832"/>
                <a:gd name="connsiteX8-573" fmla="*/ 2516417 w 3951730"/>
                <a:gd name="connsiteY8-574" fmla="*/ 2539197 h 3715832"/>
                <a:gd name="connsiteX9-575" fmla="*/ 1293946 w 3951730"/>
                <a:gd name="connsiteY9-576" fmla="*/ 915 h 3715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27" y="connsiteY7-28"/>
                </a:cxn>
                <a:cxn ang="0">
                  <a:pos x="connsiteX8-73" y="connsiteY8-74"/>
                </a:cxn>
                <a:cxn ang="0">
                  <a:pos x="connsiteX9-75" y="connsiteY9-76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grp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 rot="2590855">
              <a:off x="3879057" y="2245967"/>
              <a:ext cx="1279124" cy="4185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工作业绩</a:t>
              </a:r>
            </a:p>
          </p:txBody>
        </p:sp>
      </p:grpSp>
      <p:grpSp>
        <p:nvGrpSpPr>
          <p:cNvPr id="6" name="组合 23"/>
          <p:cNvGrpSpPr/>
          <p:nvPr/>
        </p:nvGrpSpPr>
        <p:grpSpPr>
          <a:xfrm>
            <a:off x="4536239" y="2501851"/>
            <a:ext cx="1823090" cy="1708856"/>
            <a:chOff x="5451958" y="3237922"/>
            <a:chExt cx="1929267" cy="2020951"/>
          </a:xfrm>
          <a:solidFill>
            <a:schemeClr val="tx2"/>
          </a:solidFill>
        </p:grpSpPr>
        <p:sp>
          <p:nvSpPr>
            <p:cNvPr id="7" name="上弧形箭头 2"/>
            <p:cNvSpPr/>
            <p:nvPr/>
          </p:nvSpPr>
          <p:spPr bwMode="auto">
            <a:xfrm rot="19829800" flipH="1" flipV="1">
              <a:off x="5451958" y="3237922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-1" fmla="*/ 1851783 w 3960440"/>
                <a:gd name="connsiteY0-2" fmla="*/ 391155 h 3384376"/>
                <a:gd name="connsiteX1-3" fmla="*/ 1178440 w 3960440"/>
                <a:gd name="connsiteY1-4" fmla="*/ 3384376 h 3384376"/>
                <a:gd name="connsiteX2-5" fmla="*/ 0 w 3960440"/>
                <a:gd name="connsiteY2-6" fmla="*/ 3384376 h 3384376"/>
                <a:gd name="connsiteX3-7" fmla="*/ 112781 w 3960440"/>
                <a:gd name="connsiteY3-8" fmla="*/ 1986193 h 3384376"/>
                <a:gd name="connsiteX4-9" fmla="*/ 1851782 w 3960440"/>
                <a:gd name="connsiteY4-10" fmla="*/ 391155 h 3384376"/>
                <a:gd name="connsiteX5-11" fmla="*/ 1851783 w 3960440"/>
                <a:gd name="connsiteY5-12" fmla="*/ 391155 h 3384376"/>
                <a:gd name="connsiteX0-13" fmla="*/ 1851783 w 3960440"/>
                <a:gd name="connsiteY0-14" fmla="*/ 391155 h 3384376"/>
                <a:gd name="connsiteX1-15" fmla="*/ 1178440 w 3960440"/>
                <a:gd name="connsiteY1-16" fmla="*/ 3384376 h 3384376"/>
                <a:gd name="connsiteX2-17" fmla="*/ 0 w 3960440"/>
                <a:gd name="connsiteY2-18" fmla="*/ 3384376 h 3384376"/>
                <a:gd name="connsiteX3-19" fmla="*/ 1262563 w 3960440"/>
                <a:gd name="connsiteY3-20" fmla="*/ 0 h 3384376"/>
                <a:gd name="connsiteX4-21" fmla="*/ 2441003 w 3960440"/>
                <a:gd name="connsiteY4-22" fmla="*/ 0 h 3384376"/>
                <a:gd name="connsiteX5-23" fmla="*/ 3663474 w 3960440"/>
                <a:gd name="connsiteY5-24" fmla="*/ 2538282 h 3384376"/>
                <a:gd name="connsiteX6-25" fmla="*/ 3920348 w 3960440"/>
                <a:gd name="connsiteY6-26" fmla="*/ 2538282 h 3384376"/>
                <a:gd name="connsiteX7-27" fmla="*/ 3114346 w 3960440"/>
                <a:gd name="connsiteY7-28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-29" fmla="*/ 3131660 w 3937662"/>
                <a:gd name="connsiteY0-30" fmla="*/ 3385291 h 3385291"/>
                <a:gd name="connsiteX1-31" fmla="*/ 2245474 w 3937662"/>
                <a:gd name="connsiteY1-32" fmla="*/ 2539197 h 3385291"/>
                <a:gd name="connsiteX2-33" fmla="*/ 2502349 w 3937662"/>
                <a:gd name="connsiteY2-34" fmla="*/ 2539197 h 3385291"/>
                <a:gd name="connsiteX3-35" fmla="*/ 1279878 w 3937662"/>
                <a:gd name="connsiteY3-36" fmla="*/ 915 h 3385291"/>
                <a:gd name="connsiteX4-37" fmla="*/ 2458317 w 3937662"/>
                <a:gd name="connsiteY4-38" fmla="*/ 915 h 3385291"/>
                <a:gd name="connsiteX5-39" fmla="*/ 3680788 w 3937662"/>
                <a:gd name="connsiteY5-40" fmla="*/ 2539197 h 3385291"/>
                <a:gd name="connsiteX6-41" fmla="*/ 3937662 w 3937662"/>
                <a:gd name="connsiteY6-42" fmla="*/ 2539197 h 3385291"/>
                <a:gd name="connsiteX7-43" fmla="*/ 3131660 w 3937662"/>
                <a:gd name="connsiteY7-44" fmla="*/ 3385291 h 3385291"/>
                <a:gd name="connsiteX0-45" fmla="*/ 1869097 w 3937662"/>
                <a:gd name="connsiteY0-46" fmla="*/ 392070 h 3385291"/>
                <a:gd name="connsiteX1-47" fmla="*/ 1195754 w 3937662"/>
                <a:gd name="connsiteY1-48" fmla="*/ 3385291 h 3385291"/>
                <a:gd name="connsiteX2-49" fmla="*/ 17314 w 3937662"/>
                <a:gd name="connsiteY2-50" fmla="*/ 3385291 h 3385291"/>
                <a:gd name="connsiteX3-51" fmla="*/ 130095 w 3937662"/>
                <a:gd name="connsiteY3-52" fmla="*/ 1987108 h 3385291"/>
                <a:gd name="connsiteX4-53" fmla="*/ 1869096 w 3937662"/>
                <a:gd name="connsiteY4-54" fmla="*/ 392070 h 3385291"/>
                <a:gd name="connsiteX5-55" fmla="*/ 1869097 w 3937662"/>
                <a:gd name="connsiteY5-56" fmla="*/ 392070 h 3385291"/>
                <a:gd name="connsiteX0-57" fmla="*/ 1869097 w 3937662"/>
                <a:gd name="connsiteY0-58" fmla="*/ 392070 h 3385291"/>
                <a:gd name="connsiteX1-59" fmla="*/ 0 w 3937662"/>
                <a:gd name="connsiteY1-60" fmla="*/ 3385291 h 3385291"/>
                <a:gd name="connsiteX2-61" fmla="*/ 17314 w 3937662"/>
                <a:gd name="connsiteY2-62" fmla="*/ 3385291 h 3385291"/>
                <a:gd name="connsiteX3-63" fmla="*/ 1279877 w 3937662"/>
                <a:gd name="connsiteY3-64" fmla="*/ 915 h 3385291"/>
                <a:gd name="connsiteX4-65" fmla="*/ 2458317 w 3937662"/>
                <a:gd name="connsiteY4-66" fmla="*/ 915 h 3385291"/>
                <a:gd name="connsiteX5-67" fmla="*/ 3680788 w 3937662"/>
                <a:gd name="connsiteY5-68" fmla="*/ 2539197 h 3385291"/>
                <a:gd name="connsiteX6-69" fmla="*/ 3937662 w 3937662"/>
                <a:gd name="connsiteY6-70" fmla="*/ 2539197 h 3385291"/>
                <a:gd name="connsiteX7-71" fmla="*/ 3131660 w 3937662"/>
                <a:gd name="connsiteY7-72" fmla="*/ 3385291 h 3385291"/>
                <a:gd name="connsiteX8-73" fmla="*/ 2245474 w 3937662"/>
                <a:gd name="connsiteY8-74" fmla="*/ 2539197 h 3385291"/>
                <a:gd name="connsiteX9-75" fmla="*/ 2502349 w 3937662"/>
                <a:gd name="connsiteY9-76" fmla="*/ 2539197 h 3385291"/>
                <a:gd name="connsiteX10-77" fmla="*/ 1279878 w 3937662"/>
                <a:gd name="connsiteY10-78" fmla="*/ 915 h 3385291"/>
                <a:gd name="connsiteX0-79" fmla="*/ 3145728 w 3951730"/>
                <a:gd name="connsiteY0-80" fmla="*/ 3385291 h 3385291"/>
                <a:gd name="connsiteX1-81" fmla="*/ 2259542 w 3951730"/>
                <a:gd name="connsiteY1-82" fmla="*/ 2539197 h 3385291"/>
                <a:gd name="connsiteX2-83" fmla="*/ 2516417 w 3951730"/>
                <a:gd name="connsiteY2-84" fmla="*/ 2539197 h 3385291"/>
                <a:gd name="connsiteX3-85" fmla="*/ 1293946 w 3951730"/>
                <a:gd name="connsiteY3-86" fmla="*/ 915 h 3385291"/>
                <a:gd name="connsiteX4-87" fmla="*/ 2472385 w 3951730"/>
                <a:gd name="connsiteY4-88" fmla="*/ 915 h 3385291"/>
                <a:gd name="connsiteX5-89" fmla="*/ 3694856 w 3951730"/>
                <a:gd name="connsiteY5-90" fmla="*/ 2539197 h 3385291"/>
                <a:gd name="connsiteX6-91" fmla="*/ 3951730 w 3951730"/>
                <a:gd name="connsiteY6-92" fmla="*/ 2539197 h 3385291"/>
                <a:gd name="connsiteX7-93" fmla="*/ 3145728 w 3951730"/>
                <a:gd name="connsiteY7-94" fmla="*/ 3385291 h 3385291"/>
                <a:gd name="connsiteX0-95" fmla="*/ 1883165 w 3951730"/>
                <a:gd name="connsiteY0-96" fmla="*/ 392070 h 3385291"/>
                <a:gd name="connsiteX1-97" fmla="*/ 0 w 3951730"/>
                <a:gd name="connsiteY1-98" fmla="*/ 3343088 h 3385291"/>
                <a:gd name="connsiteX2-99" fmla="*/ 31382 w 3951730"/>
                <a:gd name="connsiteY2-100" fmla="*/ 3385291 h 3385291"/>
                <a:gd name="connsiteX3-101" fmla="*/ 144163 w 3951730"/>
                <a:gd name="connsiteY3-102" fmla="*/ 1987108 h 3385291"/>
                <a:gd name="connsiteX4-103" fmla="*/ 1883164 w 3951730"/>
                <a:gd name="connsiteY4-104" fmla="*/ 392070 h 3385291"/>
                <a:gd name="connsiteX5-105" fmla="*/ 1883165 w 3951730"/>
                <a:gd name="connsiteY5-106" fmla="*/ 392070 h 3385291"/>
                <a:gd name="connsiteX0-107" fmla="*/ 1883165 w 3951730"/>
                <a:gd name="connsiteY0-108" fmla="*/ 392070 h 3385291"/>
                <a:gd name="connsiteX1-109" fmla="*/ 14068 w 3951730"/>
                <a:gd name="connsiteY1-110" fmla="*/ 3385291 h 3385291"/>
                <a:gd name="connsiteX2-111" fmla="*/ 31382 w 3951730"/>
                <a:gd name="connsiteY2-112" fmla="*/ 3385291 h 3385291"/>
                <a:gd name="connsiteX3-113" fmla="*/ 1293945 w 3951730"/>
                <a:gd name="connsiteY3-114" fmla="*/ 915 h 3385291"/>
                <a:gd name="connsiteX4-115" fmla="*/ 2472385 w 3951730"/>
                <a:gd name="connsiteY4-116" fmla="*/ 915 h 3385291"/>
                <a:gd name="connsiteX5-117" fmla="*/ 3694856 w 3951730"/>
                <a:gd name="connsiteY5-118" fmla="*/ 2539197 h 3385291"/>
                <a:gd name="connsiteX6-119" fmla="*/ 3951730 w 3951730"/>
                <a:gd name="connsiteY6-120" fmla="*/ 2539197 h 3385291"/>
                <a:gd name="connsiteX7-121" fmla="*/ 3145728 w 3951730"/>
                <a:gd name="connsiteY7-122" fmla="*/ 3385291 h 3385291"/>
                <a:gd name="connsiteX8-123" fmla="*/ 2259542 w 3951730"/>
                <a:gd name="connsiteY8-124" fmla="*/ 2539197 h 3385291"/>
                <a:gd name="connsiteX9-125" fmla="*/ 2516417 w 3951730"/>
                <a:gd name="connsiteY9-126" fmla="*/ 2539197 h 3385291"/>
                <a:gd name="connsiteX10-127" fmla="*/ 1293946 w 3951730"/>
                <a:gd name="connsiteY10-128" fmla="*/ 915 h 3385291"/>
                <a:gd name="connsiteX0-129" fmla="*/ 3145728 w 3951730"/>
                <a:gd name="connsiteY0-130" fmla="*/ 3385291 h 3385291"/>
                <a:gd name="connsiteX1-131" fmla="*/ 2259542 w 3951730"/>
                <a:gd name="connsiteY1-132" fmla="*/ 2539197 h 3385291"/>
                <a:gd name="connsiteX2-133" fmla="*/ 2516417 w 3951730"/>
                <a:gd name="connsiteY2-134" fmla="*/ 2539197 h 3385291"/>
                <a:gd name="connsiteX3-135" fmla="*/ 1293946 w 3951730"/>
                <a:gd name="connsiteY3-136" fmla="*/ 915 h 3385291"/>
                <a:gd name="connsiteX4-137" fmla="*/ 2472385 w 3951730"/>
                <a:gd name="connsiteY4-138" fmla="*/ 915 h 3385291"/>
                <a:gd name="connsiteX5-139" fmla="*/ 3694856 w 3951730"/>
                <a:gd name="connsiteY5-140" fmla="*/ 2539197 h 3385291"/>
                <a:gd name="connsiteX6-141" fmla="*/ 3951730 w 3951730"/>
                <a:gd name="connsiteY6-142" fmla="*/ 2539197 h 3385291"/>
                <a:gd name="connsiteX7-143" fmla="*/ 3145728 w 3951730"/>
                <a:gd name="connsiteY7-144" fmla="*/ 3385291 h 3385291"/>
                <a:gd name="connsiteX0-145" fmla="*/ 1883165 w 3951730"/>
                <a:gd name="connsiteY0-146" fmla="*/ 392070 h 3385291"/>
                <a:gd name="connsiteX1-147" fmla="*/ 0 w 3951730"/>
                <a:gd name="connsiteY1-148" fmla="*/ 3343088 h 3385291"/>
                <a:gd name="connsiteX2-149" fmla="*/ 31382 w 3951730"/>
                <a:gd name="connsiteY2-150" fmla="*/ 3385291 h 3385291"/>
                <a:gd name="connsiteX3-151" fmla="*/ 144163 w 3951730"/>
                <a:gd name="connsiteY3-152" fmla="*/ 1987108 h 3385291"/>
                <a:gd name="connsiteX4-153" fmla="*/ 1883164 w 3951730"/>
                <a:gd name="connsiteY4-154" fmla="*/ 392070 h 3385291"/>
                <a:gd name="connsiteX5-155" fmla="*/ 1883165 w 3951730"/>
                <a:gd name="connsiteY5-156" fmla="*/ 392070 h 3385291"/>
                <a:gd name="connsiteX0-157" fmla="*/ 1883165 w 3951730"/>
                <a:gd name="connsiteY0-158" fmla="*/ 392070 h 3385291"/>
                <a:gd name="connsiteX1-159" fmla="*/ 14068 w 3951730"/>
                <a:gd name="connsiteY1-160" fmla="*/ 3385291 h 3385291"/>
                <a:gd name="connsiteX2-161" fmla="*/ 31382 w 3951730"/>
                <a:gd name="connsiteY2-162" fmla="*/ 3385291 h 3385291"/>
                <a:gd name="connsiteX3-163" fmla="*/ 1293945 w 3951730"/>
                <a:gd name="connsiteY3-164" fmla="*/ 915 h 3385291"/>
                <a:gd name="connsiteX4-165" fmla="*/ 2472385 w 3951730"/>
                <a:gd name="connsiteY4-166" fmla="*/ 915 h 3385291"/>
                <a:gd name="connsiteX5-167" fmla="*/ 3694856 w 3951730"/>
                <a:gd name="connsiteY5-168" fmla="*/ 2539197 h 3385291"/>
                <a:gd name="connsiteX6-169" fmla="*/ 3951730 w 3951730"/>
                <a:gd name="connsiteY6-170" fmla="*/ 2539197 h 3385291"/>
                <a:gd name="connsiteX7-171" fmla="*/ 3145728 w 3951730"/>
                <a:gd name="connsiteY7-172" fmla="*/ 3385291 h 3385291"/>
                <a:gd name="connsiteX8-173" fmla="*/ 2259542 w 3951730"/>
                <a:gd name="connsiteY8-174" fmla="*/ 2539197 h 3385291"/>
                <a:gd name="connsiteX9-175" fmla="*/ 2516417 w 3951730"/>
                <a:gd name="connsiteY9-176" fmla="*/ 2539197 h 3385291"/>
                <a:gd name="connsiteX10-177" fmla="*/ 1293946 w 3951730"/>
                <a:gd name="connsiteY10-178" fmla="*/ 915 h 3385291"/>
                <a:gd name="connsiteX0-179" fmla="*/ 3145728 w 3951730"/>
                <a:gd name="connsiteY0-180" fmla="*/ 3385291 h 3385291"/>
                <a:gd name="connsiteX1-181" fmla="*/ 2259542 w 3951730"/>
                <a:gd name="connsiteY1-182" fmla="*/ 2539197 h 3385291"/>
                <a:gd name="connsiteX2-183" fmla="*/ 2516417 w 3951730"/>
                <a:gd name="connsiteY2-184" fmla="*/ 2539197 h 3385291"/>
                <a:gd name="connsiteX3-185" fmla="*/ 1293946 w 3951730"/>
                <a:gd name="connsiteY3-186" fmla="*/ 915 h 3385291"/>
                <a:gd name="connsiteX4-187" fmla="*/ 2472385 w 3951730"/>
                <a:gd name="connsiteY4-188" fmla="*/ 915 h 3385291"/>
                <a:gd name="connsiteX5-189" fmla="*/ 3694856 w 3951730"/>
                <a:gd name="connsiteY5-190" fmla="*/ 2539197 h 3385291"/>
                <a:gd name="connsiteX6-191" fmla="*/ 3951730 w 3951730"/>
                <a:gd name="connsiteY6-192" fmla="*/ 2539197 h 3385291"/>
                <a:gd name="connsiteX7-193" fmla="*/ 3145728 w 3951730"/>
                <a:gd name="connsiteY7-194" fmla="*/ 3385291 h 3385291"/>
                <a:gd name="connsiteX0-195" fmla="*/ 1883165 w 3951730"/>
                <a:gd name="connsiteY0-196" fmla="*/ 392070 h 3385291"/>
                <a:gd name="connsiteX1-197" fmla="*/ 0 w 3951730"/>
                <a:gd name="connsiteY1-198" fmla="*/ 3343088 h 3385291"/>
                <a:gd name="connsiteX2-199" fmla="*/ 31382 w 3951730"/>
                <a:gd name="connsiteY2-200" fmla="*/ 3385291 h 3385291"/>
                <a:gd name="connsiteX3-201" fmla="*/ 144163 w 3951730"/>
                <a:gd name="connsiteY3-202" fmla="*/ 1987108 h 3385291"/>
                <a:gd name="connsiteX4-203" fmla="*/ 1883164 w 3951730"/>
                <a:gd name="connsiteY4-204" fmla="*/ 392070 h 3385291"/>
                <a:gd name="connsiteX5-205" fmla="*/ 1883165 w 3951730"/>
                <a:gd name="connsiteY5-206" fmla="*/ 392070 h 3385291"/>
                <a:gd name="connsiteX0-207" fmla="*/ 1883165 w 3951730"/>
                <a:gd name="connsiteY0-208" fmla="*/ 392070 h 3385291"/>
                <a:gd name="connsiteX1-209" fmla="*/ 14068 w 3951730"/>
                <a:gd name="connsiteY1-210" fmla="*/ 3385291 h 3385291"/>
                <a:gd name="connsiteX2-211" fmla="*/ 31382 w 3951730"/>
                <a:gd name="connsiteY2-212" fmla="*/ 3385291 h 3385291"/>
                <a:gd name="connsiteX3-213" fmla="*/ 1293945 w 3951730"/>
                <a:gd name="connsiteY3-214" fmla="*/ 915 h 3385291"/>
                <a:gd name="connsiteX4-215" fmla="*/ 2472385 w 3951730"/>
                <a:gd name="connsiteY4-216" fmla="*/ 915 h 3385291"/>
                <a:gd name="connsiteX5-217" fmla="*/ 3694856 w 3951730"/>
                <a:gd name="connsiteY5-218" fmla="*/ 2539197 h 3385291"/>
                <a:gd name="connsiteX6-219" fmla="*/ 3951730 w 3951730"/>
                <a:gd name="connsiteY6-220" fmla="*/ 2539197 h 3385291"/>
                <a:gd name="connsiteX7-221" fmla="*/ 3145728 w 3951730"/>
                <a:gd name="connsiteY7-222" fmla="*/ 3385291 h 3385291"/>
                <a:gd name="connsiteX8-223" fmla="*/ 2259542 w 3951730"/>
                <a:gd name="connsiteY8-224" fmla="*/ 2539197 h 3385291"/>
                <a:gd name="connsiteX9-225" fmla="*/ 2516417 w 3951730"/>
                <a:gd name="connsiteY9-226" fmla="*/ 2539197 h 3385291"/>
                <a:gd name="connsiteX10-227" fmla="*/ 1293946 w 3951730"/>
                <a:gd name="connsiteY10-228" fmla="*/ 915 h 3385291"/>
                <a:gd name="connsiteX0-229" fmla="*/ 3145728 w 3951730"/>
                <a:gd name="connsiteY0-230" fmla="*/ 3385291 h 3385291"/>
                <a:gd name="connsiteX1-231" fmla="*/ 2259542 w 3951730"/>
                <a:gd name="connsiteY1-232" fmla="*/ 2539197 h 3385291"/>
                <a:gd name="connsiteX2-233" fmla="*/ 2516417 w 3951730"/>
                <a:gd name="connsiteY2-234" fmla="*/ 2539197 h 3385291"/>
                <a:gd name="connsiteX3-235" fmla="*/ 1293946 w 3951730"/>
                <a:gd name="connsiteY3-236" fmla="*/ 915 h 3385291"/>
                <a:gd name="connsiteX4-237" fmla="*/ 2472385 w 3951730"/>
                <a:gd name="connsiteY4-238" fmla="*/ 915 h 3385291"/>
                <a:gd name="connsiteX5-239" fmla="*/ 3694856 w 3951730"/>
                <a:gd name="connsiteY5-240" fmla="*/ 2539197 h 3385291"/>
                <a:gd name="connsiteX6-241" fmla="*/ 3951730 w 3951730"/>
                <a:gd name="connsiteY6-242" fmla="*/ 2539197 h 3385291"/>
                <a:gd name="connsiteX7-243" fmla="*/ 3145728 w 3951730"/>
                <a:gd name="connsiteY7-244" fmla="*/ 3385291 h 3385291"/>
                <a:gd name="connsiteX0-245" fmla="*/ 1883165 w 3951730"/>
                <a:gd name="connsiteY0-246" fmla="*/ 392070 h 3385291"/>
                <a:gd name="connsiteX1-247" fmla="*/ 0 w 3951730"/>
                <a:gd name="connsiteY1-248" fmla="*/ 3343088 h 3385291"/>
                <a:gd name="connsiteX2-249" fmla="*/ 31382 w 3951730"/>
                <a:gd name="connsiteY2-250" fmla="*/ 3385291 h 3385291"/>
                <a:gd name="connsiteX3-251" fmla="*/ 144163 w 3951730"/>
                <a:gd name="connsiteY3-252" fmla="*/ 1987108 h 3385291"/>
                <a:gd name="connsiteX4-253" fmla="*/ 1883164 w 3951730"/>
                <a:gd name="connsiteY4-254" fmla="*/ 392070 h 3385291"/>
                <a:gd name="connsiteX5-255" fmla="*/ 1883165 w 3951730"/>
                <a:gd name="connsiteY5-256" fmla="*/ 392070 h 3385291"/>
                <a:gd name="connsiteX0-257" fmla="*/ 1883165 w 3951730"/>
                <a:gd name="connsiteY0-258" fmla="*/ 392070 h 3385291"/>
                <a:gd name="connsiteX1-259" fmla="*/ 14068 w 3951730"/>
                <a:gd name="connsiteY1-260" fmla="*/ 3385291 h 3385291"/>
                <a:gd name="connsiteX2-261" fmla="*/ 31382 w 3951730"/>
                <a:gd name="connsiteY2-262" fmla="*/ 3385291 h 3385291"/>
                <a:gd name="connsiteX3-263" fmla="*/ 1293945 w 3951730"/>
                <a:gd name="connsiteY3-264" fmla="*/ 915 h 3385291"/>
                <a:gd name="connsiteX4-265" fmla="*/ 2472385 w 3951730"/>
                <a:gd name="connsiteY4-266" fmla="*/ 915 h 3385291"/>
                <a:gd name="connsiteX5-267" fmla="*/ 3694856 w 3951730"/>
                <a:gd name="connsiteY5-268" fmla="*/ 2539197 h 3385291"/>
                <a:gd name="connsiteX6-269" fmla="*/ 3951730 w 3951730"/>
                <a:gd name="connsiteY6-270" fmla="*/ 2539197 h 3385291"/>
                <a:gd name="connsiteX7-271" fmla="*/ 3145728 w 3951730"/>
                <a:gd name="connsiteY7-272" fmla="*/ 3385291 h 3385291"/>
                <a:gd name="connsiteX8-273" fmla="*/ 2259542 w 3951730"/>
                <a:gd name="connsiteY8-274" fmla="*/ 2539197 h 3385291"/>
                <a:gd name="connsiteX9-275" fmla="*/ 2516417 w 3951730"/>
                <a:gd name="connsiteY9-276" fmla="*/ 2539197 h 3385291"/>
                <a:gd name="connsiteX10-277" fmla="*/ 1293946 w 3951730"/>
                <a:gd name="connsiteY10-278" fmla="*/ 915 h 3385291"/>
                <a:gd name="connsiteX0-279" fmla="*/ 3145728 w 3951730"/>
                <a:gd name="connsiteY0-280" fmla="*/ 3385291 h 3385291"/>
                <a:gd name="connsiteX1-281" fmla="*/ 2259542 w 3951730"/>
                <a:gd name="connsiteY1-282" fmla="*/ 2539197 h 3385291"/>
                <a:gd name="connsiteX2-283" fmla="*/ 2516417 w 3951730"/>
                <a:gd name="connsiteY2-284" fmla="*/ 2539197 h 3385291"/>
                <a:gd name="connsiteX3-285" fmla="*/ 1293946 w 3951730"/>
                <a:gd name="connsiteY3-286" fmla="*/ 915 h 3385291"/>
                <a:gd name="connsiteX4-287" fmla="*/ 2472385 w 3951730"/>
                <a:gd name="connsiteY4-288" fmla="*/ 915 h 3385291"/>
                <a:gd name="connsiteX5-289" fmla="*/ 3694856 w 3951730"/>
                <a:gd name="connsiteY5-290" fmla="*/ 2539197 h 3385291"/>
                <a:gd name="connsiteX6-291" fmla="*/ 3951730 w 3951730"/>
                <a:gd name="connsiteY6-292" fmla="*/ 2539197 h 3385291"/>
                <a:gd name="connsiteX7-293" fmla="*/ 3145728 w 3951730"/>
                <a:gd name="connsiteY7-294" fmla="*/ 3385291 h 3385291"/>
                <a:gd name="connsiteX0-295" fmla="*/ 1883165 w 3951730"/>
                <a:gd name="connsiteY0-296" fmla="*/ 392070 h 3385291"/>
                <a:gd name="connsiteX1-297" fmla="*/ 0 w 3951730"/>
                <a:gd name="connsiteY1-298" fmla="*/ 3343088 h 3385291"/>
                <a:gd name="connsiteX2-299" fmla="*/ 31382 w 3951730"/>
                <a:gd name="connsiteY2-300" fmla="*/ 3385291 h 3385291"/>
                <a:gd name="connsiteX3-301" fmla="*/ 144163 w 3951730"/>
                <a:gd name="connsiteY3-302" fmla="*/ 1987108 h 3385291"/>
                <a:gd name="connsiteX4-303" fmla="*/ 1883164 w 3951730"/>
                <a:gd name="connsiteY4-304" fmla="*/ 392070 h 3385291"/>
                <a:gd name="connsiteX5-305" fmla="*/ 1883165 w 3951730"/>
                <a:gd name="connsiteY5-306" fmla="*/ 392070 h 3385291"/>
                <a:gd name="connsiteX0-307" fmla="*/ 1883165 w 3951730"/>
                <a:gd name="connsiteY0-308" fmla="*/ 392070 h 3385291"/>
                <a:gd name="connsiteX1-309" fmla="*/ 14068 w 3951730"/>
                <a:gd name="connsiteY1-310" fmla="*/ 3385291 h 3385291"/>
                <a:gd name="connsiteX2-311" fmla="*/ 45450 w 3951730"/>
                <a:gd name="connsiteY2-312" fmla="*/ 2794448 h 3385291"/>
                <a:gd name="connsiteX3-313" fmla="*/ 1293945 w 3951730"/>
                <a:gd name="connsiteY3-314" fmla="*/ 915 h 3385291"/>
                <a:gd name="connsiteX4-315" fmla="*/ 2472385 w 3951730"/>
                <a:gd name="connsiteY4-316" fmla="*/ 915 h 3385291"/>
                <a:gd name="connsiteX5-317" fmla="*/ 3694856 w 3951730"/>
                <a:gd name="connsiteY5-318" fmla="*/ 2539197 h 3385291"/>
                <a:gd name="connsiteX6-319" fmla="*/ 3951730 w 3951730"/>
                <a:gd name="connsiteY6-320" fmla="*/ 2539197 h 3385291"/>
                <a:gd name="connsiteX7-321" fmla="*/ 3145728 w 3951730"/>
                <a:gd name="connsiteY7-322" fmla="*/ 3385291 h 3385291"/>
                <a:gd name="connsiteX8-323" fmla="*/ 2259542 w 3951730"/>
                <a:gd name="connsiteY8-324" fmla="*/ 2539197 h 3385291"/>
                <a:gd name="connsiteX9-325" fmla="*/ 2516417 w 3951730"/>
                <a:gd name="connsiteY9-326" fmla="*/ 2539197 h 3385291"/>
                <a:gd name="connsiteX10-327" fmla="*/ 1293946 w 3951730"/>
                <a:gd name="connsiteY10-328" fmla="*/ 915 h 3385291"/>
                <a:gd name="connsiteX0-329" fmla="*/ 3145728 w 3951730"/>
                <a:gd name="connsiteY0-330" fmla="*/ 3385291 h 3385291"/>
                <a:gd name="connsiteX1-331" fmla="*/ 2259542 w 3951730"/>
                <a:gd name="connsiteY1-332" fmla="*/ 2539197 h 3385291"/>
                <a:gd name="connsiteX2-333" fmla="*/ 2516417 w 3951730"/>
                <a:gd name="connsiteY2-334" fmla="*/ 2539197 h 3385291"/>
                <a:gd name="connsiteX3-335" fmla="*/ 1293946 w 3951730"/>
                <a:gd name="connsiteY3-336" fmla="*/ 915 h 3385291"/>
                <a:gd name="connsiteX4-337" fmla="*/ 2472385 w 3951730"/>
                <a:gd name="connsiteY4-338" fmla="*/ 915 h 3385291"/>
                <a:gd name="connsiteX5-339" fmla="*/ 3694856 w 3951730"/>
                <a:gd name="connsiteY5-340" fmla="*/ 2539197 h 3385291"/>
                <a:gd name="connsiteX6-341" fmla="*/ 3951730 w 3951730"/>
                <a:gd name="connsiteY6-342" fmla="*/ 2539197 h 3385291"/>
                <a:gd name="connsiteX7-343" fmla="*/ 3145728 w 3951730"/>
                <a:gd name="connsiteY7-344" fmla="*/ 3385291 h 3385291"/>
                <a:gd name="connsiteX0-345" fmla="*/ 1883165 w 3951730"/>
                <a:gd name="connsiteY0-346" fmla="*/ 392070 h 3385291"/>
                <a:gd name="connsiteX1-347" fmla="*/ 0 w 3951730"/>
                <a:gd name="connsiteY1-348" fmla="*/ 3343088 h 3385291"/>
                <a:gd name="connsiteX2-349" fmla="*/ 31382 w 3951730"/>
                <a:gd name="connsiteY2-350" fmla="*/ 3385291 h 3385291"/>
                <a:gd name="connsiteX3-351" fmla="*/ 144163 w 3951730"/>
                <a:gd name="connsiteY3-352" fmla="*/ 1987108 h 3385291"/>
                <a:gd name="connsiteX4-353" fmla="*/ 1883164 w 3951730"/>
                <a:gd name="connsiteY4-354" fmla="*/ 392070 h 3385291"/>
                <a:gd name="connsiteX5-355" fmla="*/ 1883165 w 3951730"/>
                <a:gd name="connsiteY5-356" fmla="*/ 392070 h 3385291"/>
                <a:gd name="connsiteX0-357" fmla="*/ 1883165 w 3951730"/>
                <a:gd name="connsiteY0-358" fmla="*/ 392070 h 3385291"/>
                <a:gd name="connsiteX1-359" fmla="*/ 14068 w 3951730"/>
                <a:gd name="connsiteY1-360" fmla="*/ 3385291 h 3385291"/>
                <a:gd name="connsiteX2-361" fmla="*/ 45450 w 3951730"/>
                <a:gd name="connsiteY2-362" fmla="*/ 2794448 h 3385291"/>
                <a:gd name="connsiteX3-363" fmla="*/ 1293945 w 3951730"/>
                <a:gd name="connsiteY3-364" fmla="*/ 915 h 3385291"/>
                <a:gd name="connsiteX4-365" fmla="*/ 2472385 w 3951730"/>
                <a:gd name="connsiteY4-366" fmla="*/ 915 h 3385291"/>
                <a:gd name="connsiteX5-367" fmla="*/ 3694856 w 3951730"/>
                <a:gd name="connsiteY5-368" fmla="*/ 2539197 h 3385291"/>
                <a:gd name="connsiteX6-369" fmla="*/ 3951730 w 3951730"/>
                <a:gd name="connsiteY6-370" fmla="*/ 2539197 h 3385291"/>
                <a:gd name="connsiteX7-371" fmla="*/ 3145728 w 3951730"/>
                <a:gd name="connsiteY7-372" fmla="*/ 3385291 h 3385291"/>
                <a:gd name="connsiteX8-373" fmla="*/ 2259542 w 3951730"/>
                <a:gd name="connsiteY8-374" fmla="*/ 2539197 h 3385291"/>
                <a:gd name="connsiteX9-375" fmla="*/ 2516417 w 3951730"/>
                <a:gd name="connsiteY9-376" fmla="*/ 2539197 h 3385291"/>
                <a:gd name="connsiteX10-377" fmla="*/ 1293946 w 3951730"/>
                <a:gd name="connsiteY10-378" fmla="*/ 915 h 3385291"/>
                <a:gd name="connsiteX0-379" fmla="*/ 3145728 w 3951730"/>
                <a:gd name="connsiteY0-380" fmla="*/ 3385291 h 3693794"/>
                <a:gd name="connsiteX1-381" fmla="*/ 2259542 w 3951730"/>
                <a:gd name="connsiteY1-382" fmla="*/ 2539197 h 3693794"/>
                <a:gd name="connsiteX2-383" fmla="*/ 2516417 w 3951730"/>
                <a:gd name="connsiteY2-384" fmla="*/ 2539197 h 3693794"/>
                <a:gd name="connsiteX3-385" fmla="*/ 1293946 w 3951730"/>
                <a:gd name="connsiteY3-386" fmla="*/ 915 h 3693794"/>
                <a:gd name="connsiteX4-387" fmla="*/ 2472385 w 3951730"/>
                <a:gd name="connsiteY4-388" fmla="*/ 915 h 3693794"/>
                <a:gd name="connsiteX5-389" fmla="*/ 3694856 w 3951730"/>
                <a:gd name="connsiteY5-390" fmla="*/ 2539197 h 3693794"/>
                <a:gd name="connsiteX6-391" fmla="*/ 3951730 w 3951730"/>
                <a:gd name="connsiteY6-392" fmla="*/ 2539197 h 3693794"/>
                <a:gd name="connsiteX7-393" fmla="*/ 3145728 w 3951730"/>
                <a:gd name="connsiteY7-394" fmla="*/ 3385291 h 3693794"/>
                <a:gd name="connsiteX0-395" fmla="*/ 1883165 w 3951730"/>
                <a:gd name="connsiteY0-396" fmla="*/ 392070 h 3693794"/>
                <a:gd name="connsiteX1-397" fmla="*/ 0 w 3951730"/>
                <a:gd name="connsiteY1-398" fmla="*/ 3343088 h 3693794"/>
                <a:gd name="connsiteX2-399" fmla="*/ 31382 w 3951730"/>
                <a:gd name="connsiteY2-400" fmla="*/ 3385291 h 3693794"/>
                <a:gd name="connsiteX3-401" fmla="*/ 144163 w 3951730"/>
                <a:gd name="connsiteY3-402" fmla="*/ 1987108 h 3693794"/>
                <a:gd name="connsiteX4-403" fmla="*/ 1883164 w 3951730"/>
                <a:gd name="connsiteY4-404" fmla="*/ 392070 h 3693794"/>
                <a:gd name="connsiteX5-405" fmla="*/ 1883165 w 3951730"/>
                <a:gd name="connsiteY5-406" fmla="*/ 392070 h 3693794"/>
                <a:gd name="connsiteX0-407" fmla="*/ 1883165 w 3951730"/>
                <a:gd name="connsiteY0-408" fmla="*/ 392070 h 3693794"/>
                <a:gd name="connsiteX1-409" fmla="*/ 14068 w 3951730"/>
                <a:gd name="connsiteY1-410" fmla="*/ 3385291 h 3693794"/>
                <a:gd name="connsiteX2-411" fmla="*/ 45450 w 3951730"/>
                <a:gd name="connsiteY2-412" fmla="*/ 2794448 h 3693794"/>
                <a:gd name="connsiteX3-413" fmla="*/ 1293945 w 3951730"/>
                <a:gd name="connsiteY3-414" fmla="*/ 915 h 3693794"/>
                <a:gd name="connsiteX4-415" fmla="*/ 2472385 w 3951730"/>
                <a:gd name="connsiteY4-416" fmla="*/ 915 h 3693794"/>
                <a:gd name="connsiteX5-417" fmla="*/ 3694856 w 3951730"/>
                <a:gd name="connsiteY5-418" fmla="*/ 2539197 h 3693794"/>
                <a:gd name="connsiteX6-419" fmla="*/ 3951730 w 3951730"/>
                <a:gd name="connsiteY6-420" fmla="*/ 2539197 h 3693794"/>
                <a:gd name="connsiteX7-421" fmla="*/ 3101657 w 3951730"/>
                <a:gd name="connsiteY7-422" fmla="*/ 3693794 h 3693794"/>
                <a:gd name="connsiteX8-423" fmla="*/ 2259542 w 3951730"/>
                <a:gd name="connsiteY8-424" fmla="*/ 2539197 h 3693794"/>
                <a:gd name="connsiteX9-425" fmla="*/ 2516417 w 3951730"/>
                <a:gd name="connsiteY9-426" fmla="*/ 2539197 h 3693794"/>
                <a:gd name="connsiteX10-427" fmla="*/ 1293946 w 3951730"/>
                <a:gd name="connsiteY10-428" fmla="*/ 915 h 3693794"/>
                <a:gd name="connsiteX0-429" fmla="*/ 3101657 w 3951730"/>
                <a:gd name="connsiteY0-430" fmla="*/ 3715832 h 3715832"/>
                <a:gd name="connsiteX1-431" fmla="*/ 2259542 w 3951730"/>
                <a:gd name="connsiteY1-432" fmla="*/ 2539197 h 3715832"/>
                <a:gd name="connsiteX2-433" fmla="*/ 2516417 w 3951730"/>
                <a:gd name="connsiteY2-434" fmla="*/ 2539197 h 3715832"/>
                <a:gd name="connsiteX3-435" fmla="*/ 1293946 w 3951730"/>
                <a:gd name="connsiteY3-436" fmla="*/ 915 h 3715832"/>
                <a:gd name="connsiteX4-437" fmla="*/ 2472385 w 3951730"/>
                <a:gd name="connsiteY4-438" fmla="*/ 915 h 3715832"/>
                <a:gd name="connsiteX5-439" fmla="*/ 3694856 w 3951730"/>
                <a:gd name="connsiteY5-440" fmla="*/ 2539197 h 3715832"/>
                <a:gd name="connsiteX6-441" fmla="*/ 3951730 w 3951730"/>
                <a:gd name="connsiteY6-442" fmla="*/ 2539197 h 3715832"/>
                <a:gd name="connsiteX7-443" fmla="*/ 3101657 w 3951730"/>
                <a:gd name="connsiteY7-444" fmla="*/ 3715832 h 3715832"/>
                <a:gd name="connsiteX0-445" fmla="*/ 1883165 w 3951730"/>
                <a:gd name="connsiteY0-446" fmla="*/ 392070 h 3715832"/>
                <a:gd name="connsiteX1-447" fmla="*/ 0 w 3951730"/>
                <a:gd name="connsiteY1-448" fmla="*/ 3343088 h 3715832"/>
                <a:gd name="connsiteX2-449" fmla="*/ 31382 w 3951730"/>
                <a:gd name="connsiteY2-450" fmla="*/ 3385291 h 3715832"/>
                <a:gd name="connsiteX3-451" fmla="*/ 144163 w 3951730"/>
                <a:gd name="connsiteY3-452" fmla="*/ 1987108 h 3715832"/>
                <a:gd name="connsiteX4-453" fmla="*/ 1883164 w 3951730"/>
                <a:gd name="connsiteY4-454" fmla="*/ 392070 h 3715832"/>
                <a:gd name="connsiteX5-455" fmla="*/ 1883165 w 3951730"/>
                <a:gd name="connsiteY5-456" fmla="*/ 392070 h 3715832"/>
                <a:gd name="connsiteX0-457" fmla="*/ 1883165 w 3951730"/>
                <a:gd name="connsiteY0-458" fmla="*/ 392070 h 3715832"/>
                <a:gd name="connsiteX1-459" fmla="*/ 14068 w 3951730"/>
                <a:gd name="connsiteY1-460" fmla="*/ 3385291 h 3715832"/>
                <a:gd name="connsiteX2-461" fmla="*/ 45450 w 3951730"/>
                <a:gd name="connsiteY2-462" fmla="*/ 2794448 h 3715832"/>
                <a:gd name="connsiteX3-463" fmla="*/ 1293945 w 3951730"/>
                <a:gd name="connsiteY3-464" fmla="*/ 915 h 3715832"/>
                <a:gd name="connsiteX4-465" fmla="*/ 2472385 w 3951730"/>
                <a:gd name="connsiteY4-466" fmla="*/ 915 h 3715832"/>
                <a:gd name="connsiteX5-467" fmla="*/ 3694856 w 3951730"/>
                <a:gd name="connsiteY5-468" fmla="*/ 2539197 h 3715832"/>
                <a:gd name="connsiteX6-469" fmla="*/ 3951730 w 3951730"/>
                <a:gd name="connsiteY6-470" fmla="*/ 2539197 h 3715832"/>
                <a:gd name="connsiteX7-471" fmla="*/ 3101657 w 3951730"/>
                <a:gd name="connsiteY7-472" fmla="*/ 3693794 h 3715832"/>
                <a:gd name="connsiteX8-473" fmla="*/ 2259542 w 3951730"/>
                <a:gd name="connsiteY8-474" fmla="*/ 2539197 h 3715832"/>
                <a:gd name="connsiteX9-475" fmla="*/ 2516417 w 3951730"/>
                <a:gd name="connsiteY9-476" fmla="*/ 2539197 h 3715832"/>
                <a:gd name="connsiteX10-477" fmla="*/ 1293946 w 3951730"/>
                <a:gd name="connsiteY10-478" fmla="*/ 915 h 3715832"/>
                <a:gd name="connsiteX0-479" fmla="*/ 3101657 w 3951730"/>
                <a:gd name="connsiteY0-480" fmla="*/ 3715832 h 3715832"/>
                <a:gd name="connsiteX1-481" fmla="*/ 2259542 w 3951730"/>
                <a:gd name="connsiteY1-482" fmla="*/ 2539197 h 3715832"/>
                <a:gd name="connsiteX2-483" fmla="*/ 2516417 w 3951730"/>
                <a:gd name="connsiteY2-484" fmla="*/ 2539197 h 3715832"/>
                <a:gd name="connsiteX3-485" fmla="*/ 1293946 w 3951730"/>
                <a:gd name="connsiteY3-486" fmla="*/ 915 h 3715832"/>
                <a:gd name="connsiteX4-487" fmla="*/ 2472385 w 3951730"/>
                <a:gd name="connsiteY4-488" fmla="*/ 915 h 3715832"/>
                <a:gd name="connsiteX5-489" fmla="*/ 3694856 w 3951730"/>
                <a:gd name="connsiteY5-490" fmla="*/ 2539197 h 3715832"/>
                <a:gd name="connsiteX6-491" fmla="*/ 3951730 w 3951730"/>
                <a:gd name="connsiteY6-492" fmla="*/ 2539197 h 3715832"/>
                <a:gd name="connsiteX7-493" fmla="*/ 3101657 w 3951730"/>
                <a:gd name="connsiteY7-494" fmla="*/ 3715832 h 3715832"/>
                <a:gd name="connsiteX0-495" fmla="*/ 1883165 w 3951730"/>
                <a:gd name="connsiteY0-496" fmla="*/ 392070 h 3715832"/>
                <a:gd name="connsiteX1-497" fmla="*/ 0 w 3951730"/>
                <a:gd name="connsiteY1-498" fmla="*/ 3343088 h 3715832"/>
                <a:gd name="connsiteX2-499" fmla="*/ 31382 w 3951730"/>
                <a:gd name="connsiteY2-500" fmla="*/ 3385291 h 3715832"/>
                <a:gd name="connsiteX3-501" fmla="*/ 144163 w 3951730"/>
                <a:gd name="connsiteY3-502" fmla="*/ 1987108 h 3715832"/>
                <a:gd name="connsiteX4-503" fmla="*/ 1883164 w 3951730"/>
                <a:gd name="connsiteY4-504" fmla="*/ 392070 h 3715832"/>
                <a:gd name="connsiteX5-505" fmla="*/ 1883165 w 3951730"/>
                <a:gd name="connsiteY5-506" fmla="*/ 392070 h 3715832"/>
                <a:gd name="connsiteX0-507" fmla="*/ 1883165 w 3951730"/>
                <a:gd name="connsiteY0-508" fmla="*/ 392070 h 3715832"/>
                <a:gd name="connsiteX1-509" fmla="*/ 14068 w 3951730"/>
                <a:gd name="connsiteY1-510" fmla="*/ 3385291 h 3715832"/>
                <a:gd name="connsiteX2-511" fmla="*/ 45450 w 3951730"/>
                <a:gd name="connsiteY2-512" fmla="*/ 2794448 h 3715832"/>
                <a:gd name="connsiteX3-513" fmla="*/ 1293945 w 3951730"/>
                <a:gd name="connsiteY3-514" fmla="*/ 915 h 3715832"/>
                <a:gd name="connsiteX4-515" fmla="*/ 2472385 w 3951730"/>
                <a:gd name="connsiteY4-516" fmla="*/ 915 h 3715832"/>
                <a:gd name="connsiteX5-517" fmla="*/ 3694856 w 3951730"/>
                <a:gd name="connsiteY5-518" fmla="*/ 2539197 h 3715832"/>
                <a:gd name="connsiteX6-519" fmla="*/ 3951730 w 3951730"/>
                <a:gd name="connsiteY6-520" fmla="*/ 2539197 h 3715832"/>
                <a:gd name="connsiteX7-521" fmla="*/ 3101657 w 3951730"/>
                <a:gd name="connsiteY7-522" fmla="*/ 3693794 h 3715832"/>
                <a:gd name="connsiteX8-523" fmla="*/ 2259542 w 3951730"/>
                <a:gd name="connsiteY8-524" fmla="*/ 2539197 h 3715832"/>
                <a:gd name="connsiteX9-525" fmla="*/ 2516417 w 3951730"/>
                <a:gd name="connsiteY9-526" fmla="*/ 2539197 h 3715832"/>
                <a:gd name="connsiteX10-527" fmla="*/ 1293946 w 3951730"/>
                <a:gd name="connsiteY10-528" fmla="*/ 915 h 3715832"/>
                <a:gd name="connsiteX0-529" fmla="*/ 3101657 w 3951730"/>
                <a:gd name="connsiteY0-530" fmla="*/ 3715832 h 3715832"/>
                <a:gd name="connsiteX1-531" fmla="*/ 2259542 w 3951730"/>
                <a:gd name="connsiteY1-532" fmla="*/ 2539197 h 3715832"/>
                <a:gd name="connsiteX2-533" fmla="*/ 2516417 w 3951730"/>
                <a:gd name="connsiteY2-534" fmla="*/ 2539197 h 3715832"/>
                <a:gd name="connsiteX3-535" fmla="*/ 1293946 w 3951730"/>
                <a:gd name="connsiteY3-536" fmla="*/ 915 h 3715832"/>
                <a:gd name="connsiteX4-537" fmla="*/ 2472385 w 3951730"/>
                <a:gd name="connsiteY4-538" fmla="*/ 915 h 3715832"/>
                <a:gd name="connsiteX5-539" fmla="*/ 3694856 w 3951730"/>
                <a:gd name="connsiteY5-540" fmla="*/ 2539197 h 3715832"/>
                <a:gd name="connsiteX6-541" fmla="*/ 3951730 w 3951730"/>
                <a:gd name="connsiteY6-542" fmla="*/ 2539197 h 3715832"/>
                <a:gd name="connsiteX7-543" fmla="*/ 3101657 w 3951730"/>
                <a:gd name="connsiteY7-544" fmla="*/ 3715832 h 3715832"/>
                <a:gd name="connsiteX0-545" fmla="*/ 1883165 w 3951730"/>
                <a:gd name="connsiteY0-546" fmla="*/ 392070 h 3715832"/>
                <a:gd name="connsiteX1-547" fmla="*/ 0 w 3951730"/>
                <a:gd name="connsiteY1-548" fmla="*/ 3343088 h 3715832"/>
                <a:gd name="connsiteX2-549" fmla="*/ 31382 w 3951730"/>
                <a:gd name="connsiteY2-550" fmla="*/ 3385291 h 3715832"/>
                <a:gd name="connsiteX3-551" fmla="*/ 144163 w 3951730"/>
                <a:gd name="connsiteY3-552" fmla="*/ 1987108 h 3715832"/>
                <a:gd name="connsiteX4-553" fmla="*/ 1883164 w 3951730"/>
                <a:gd name="connsiteY4-554" fmla="*/ 392070 h 3715832"/>
                <a:gd name="connsiteX5-555" fmla="*/ 1883165 w 3951730"/>
                <a:gd name="connsiteY5-556" fmla="*/ 392070 h 3715832"/>
                <a:gd name="connsiteX0-557" fmla="*/ 14068 w 3951730"/>
                <a:gd name="connsiteY0-558" fmla="*/ 3385291 h 3715832"/>
                <a:gd name="connsiteX1-559" fmla="*/ 45450 w 3951730"/>
                <a:gd name="connsiteY1-560" fmla="*/ 2794448 h 3715832"/>
                <a:gd name="connsiteX2-561" fmla="*/ 1293945 w 3951730"/>
                <a:gd name="connsiteY2-562" fmla="*/ 915 h 3715832"/>
                <a:gd name="connsiteX3-563" fmla="*/ 2472385 w 3951730"/>
                <a:gd name="connsiteY3-564" fmla="*/ 915 h 3715832"/>
                <a:gd name="connsiteX4-565" fmla="*/ 3694856 w 3951730"/>
                <a:gd name="connsiteY4-566" fmla="*/ 2539197 h 3715832"/>
                <a:gd name="connsiteX5-567" fmla="*/ 3951730 w 3951730"/>
                <a:gd name="connsiteY5-568" fmla="*/ 2539197 h 3715832"/>
                <a:gd name="connsiteX6-569" fmla="*/ 3101657 w 3951730"/>
                <a:gd name="connsiteY6-570" fmla="*/ 3693794 h 3715832"/>
                <a:gd name="connsiteX7-571" fmla="*/ 2259542 w 3951730"/>
                <a:gd name="connsiteY7-572" fmla="*/ 2539197 h 3715832"/>
                <a:gd name="connsiteX8-573" fmla="*/ 2516417 w 3951730"/>
                <a:gd name="connsiteY8-574" fmla="*/ 2539197 h 3715832"/>
                <a:gd name="connsiteX9-575" fmla="*/ 1293946 w 3951730"/>
                <a:gd name="connsiteY9-576" fmla="*/ 915 h 3715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27" y="connsiteY7-28"/>
                </a:cxn>
                <a:cxn ang="0">
                  <a:pos x="connsiteX8-73" y="connsiteY8-74"/>
                </a:cxn>
                <a:cxn ang="0">
                  <a:pos x="connsiteX9-75" y="connsiteY9-76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grp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 rot="2635062">
              <a:off x="5459859" y="4386103"/>
              <a:ext cx="1279124" cy="4185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新的目标</a:t>
              </a:r>
            </a:p>
          </p:txBody>
        </p:sp>
      </p:grpSp>
      <p:sp>
        <p:nvSpPr>
          <p:cNvPr id="9" name="TextBox 15"/>
          <p:cNvSpPr txBox="1"/>
          <p:nvPr/>
        </p:nvSpPr>
        <p:spPr bwMode="auto">
          <a:xfrm>
            <a:off x="571168" y="1153285"/>
            <a:ext cx="1537398" cy="1448285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通过对绩效结果的反馈，总结绩效达成的经验，找出绩效未能有效达成的原因，为以后更好地完成工作打下基础。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27"/>
          <p:cNvGrpSpPr/>
          <p:nvPr/>
        </p:nvGrpSpPr>
        <p:grpSpPr>
          <a:xfrm>
            <a:off x="4536240" y="1059582"/>
            <a:ext cx="1823090" cy="1940778"/>
            <a:chOff x="5451959" y="1532245"/>
            <a:chExt cx="1929267" cy="2295231"/>
          </a:xfrm>
        </p:grpSpPr>
        <p:sp>
          <p:nvSpPr>
            <p:cNvPr id="11" name="上弧形箭头 2"/>
            <p:cNvSpPr/>
            <p:nvPr/>
          </p:nvSpPr>
          <p:spPr bwMode="auto">
            <a:xfrm rot="1770200" flipH="1">
              <a:off x="5451959" y="1806525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-1" fmla="*/ 1851783 w 3960440"/>
                <a:gd name="connsiteY0-2" fmla="*/ 391155 h 3384376"/>
                <a:gd name="connsiteX1-3" fmla="*/ 1178440 w 3960440"/>
                <a:gd name="connsiteY1-4" fmla="*/ 3384376 h 3384376"/>
                <a:gd name="connsiteX2-5" fmla="*/ 0 w 3960440"/>
                <a:gd name="connsiteY2-6" fmla="*/ 3384376 h 3384376"/>
                <a:gd name="connsiteX3-7" fmla="*/ 112781 w 3960440"/>
                <a:gd name="connsiteY3-8" fmla="*/ 1986193 h 3384376"/>
                <a:gd name="connsiteX4-9" fmla="*/ 1851782 w 3960440"/>
                <a:gd name="connsiteY4-10" fmla="*/ 391155 h 3384376"/>
                <a:gd name="connsiteX5-11" fmla="*/ 1851783 w 3960440"/>
                <a:gd name="connsiteY5-12" fmla="*/ 391155 h 3384376"/>
                <a:gd name="connsiteX0-13" fmla="*/ 1851783 w 3960440"/>
                <a:gd name="connsiteY0-14" fmla="*/ 391155 h 3384376"/>
                <a:gd name="connsiteX1-15" fmla="*/ 1178440 w 3960440"/>
                <a:gd name="connsiteY1-16" fmla="*/ 3384376 h 3384376"/>
                <a:gd name="connsiteX2-17" fmla="*/ 0 w 3960440"/>
                <a:gd name="connsiteY2-18" fmla="*/ 3384376 h 3384376"/>
                <a:gd name="connsiteX3-19" fmla="*/ 1262563 w 3960440"/>
                <a:gd name="connsiteY3-20" fmla="*/ 0 h 3384376"/>
                <a:gd name="connsiteX4-21" fmla="*/ 2441003 w 3960440"/>
                <a:gd name="connsiteY4-22" fmla="*/ 0 h 3384376"/>
                <a:gd name="connsiteX5-23" fmla="*/ 3663474 w 3960440"/>
                <a:gd name="connsiteY5-24" fmla="*/ 2538282 h 3384376"/>
                <a:gd name="connsiteX6-25" fmla="*/ 3920348 w 3960440"/>
                <a:gd name="connsiteY6-26" fmla="*/ 2538282 h 3384376"/>
                <a:gd name="connsiteX7-27" fmla="*/ 3114346 w 3960440"/>
                <a:gd name="connsiteY7-28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-29" fmla="*/ 3131660 w 3937662"/>
                <a:gd name="connsiteY0-30" fmla="*/ 3385291 h 3385291"/>
                <a:gd name="connsiteX1-31" fmla="*/ 2245474 w 3937662"/>
                <a:gd name="connsiteY1-32" fmla="*/ 2539197 h 3385291"/>
                <a:gd name="connsiteX2-33" fmla="*/ 2502349 w 3937662"/>
                <a:gd name="connsiteY2-34" fmla="*/ 2539197 h 3385291"/>
                <a:gd name="connsiteX3-35" fmla="*/ 1279878 w 3937662"/>
                <a:gd name="connsiteY3-36" fmla="*/ 915 h 3385291"/>
                <a:gd name="connsiteX4-37" fmla="*/ 2458317 w 3937662"/>
                <a:gd name="connsiteY4-38" fmla="*/ 915 h 3385291"/>
                <a:gd name="connsiteX5-39" fmla="*/ 3680788 w 3937662"/>
                <a:gd name="connsiteY5-40" fmla="*/ 2539197 h 3385291"/>
                <a:gd name="connsiteX6-41" fmla="*/ 3937662 w 3937662"/>
                <a:gd name="connsiteY6-42" fmla="*/ 2539197 h 3385291"/>
                <a:gd name="connsiteX7-43" fmla="*/ 3131660 w 3937662"/>
                <a:gd name="connsiteY7-44" fmla="*/ 3385291 h 3385291"/>
                <a:gd name="connsiteX0-45" fmla="*/ 1869097 w 3937662"/>
                <a:gd name="connsiteY0-46" fmla="*/ 392070 h 3385291"/>
                <a:gd name="connsiteX1-47" fmla="*/ 1195754 w 3937662"/>
                <a:gd name="connsiteY1-48" fmla="*/ 3385291 h 3385291"/>
                <a:gd name="connsiteX2-49" fmla="*/ 17314 w 3937662"/>
                <a:gd name="connsiteY2-50" fmla="*/ 3385291 h 3385291"/>
                <a:gd name="connsiteX3-51" fmla="*/ 130095 w 3937662"/>
                <a:gd name="connsiteY3-52" fmla="*/ 1987108 h 3385291"/>
                <a:gd name="connsiteX4-53" fmla="*/ 1869096 w 3937662"/>
                <a:gd name="connsiteY4-54" fmla="*/ 392070 h 3385291"/>
                <a:gd name="connsiteX5-55" fmla="*/ 1869097 w 3937662"/>
                <a:gd name="connsiteY5-56" fmla="*/ 392070 h 3385291"/>
                <a:gd name="connsiteX0-57" fmla="*/ 1869097 w 3937662"/>
                <a:gd name="connsiteY0-58" fmla="*/ 392070 h 3385291"/>
                <a:gd name="connsiteX1-59" fmla="*/ 0 w 3937662"/>
                <a:gd name="connsiteY1-60" fmla="*/ 3385291 h 3385291"/>
                <a:gd name="connsiteX2-61" fmla="*/ 17314 w 3937662"/>
                <a:gd name="connsiteY2-62" fmla="*/ 3385291 h 3385291"/>
                <a:gd name="connsiteX3-63" fmla="*/ 1279877 w 3937662"/>
                <a:gd name="connsiteY3-64" fmla="*/ 915 h 3385291"/>
                <a:gd name="connsiteX4-65" fmla="*/ 2458317 w 3937662"/>
                <a:gd name="connsiteY4-66" fmla="*/ 915 h 3385291"/>
                <a:gd name="connsiteX5-67" fmla="*/ 3680788 w 3937662"/>
                <a:gd name="connsiteY5-68" fmla="*/ 2539197 h 3385291"/>
                <a:gd name="connsiteX6-69" fmla="*/ 3937662 w 3937662"/>
                <a:gd name="connsiteY6-70" fmla="*/ 2539197 h 3385291"/>
                <a:gd name="connsiteX7-71" fmla="*/ 3131660 w 3937662"/>
                <a:gd name="connsiteY7-72" fmla="*/ 3385291 h 3385291"/>
                <a:gd name="connsiteX8-73" fmla="*/ 2245474 w 3937662"/>
                <a:gd name="connsiteY8-74" fmla="*/ 2539197 h 3385291"/>
                <a:gd name="connsiteX9-75" fmla="*/ 2502349 w 3937662"/>
                <a:gd name="connsiteY9-76" fmla="*/ 2539197 h 3385291"/>
                <a:gd name="connsiteX10-77" fmla="*/ 1279878 w 3937662"/>
                <a:gd name="connsiteY10-78" fmla="*/ 915 h 3385291"/>
                <a:gd name="connsiteX0-79" fmla="*/ 3145728 w 3951730"/>
                <a:gd name="connsiteY0-80" fmla="*/ 3385291 h 3385291"/>
                <a:gd name="connsiteX1-81" fmla="*/ 2259542 w 3951730"/>
                <a:gd name="connsiteY1-82" fmla="*/ 2539197 h 3385291"/>
                <a:gd name="connsiteX2-83" fmla="*/ 2516417 w 3951730"/>
                <a:gd name="connsiteY2-84" fmla="*/ 2539197 h 3385291"/>
                <a:gd name="connsiteX3-85" fmla="*/ 1293946 w 3951730"/>
                <a:gd name="connsiteY3-86" fmla="*/ 915 h 3385291"/>
                <a:gd name="connsiteX4-87" fmla="*/ 2472385 w 3951730"/>
                <a:gd name="connsiteY4-88" fmla="*/ 915 h 3385291"/>
                <a:gd name="connsiteX5-89" fmla="*/ 3694856 w 3951730"/>
                <a:gd name="connsiteY5-90" fmla="*/ 2539197 h 3385291"/>
                <a:gd name="connsiteX6-91" fmla="*/ 3951730 w 3951730"/>
                <a:gd name="connsiteY6-92" fmla="*/ 2539197 h 3385291"/>
                <a:gd name="connsiteX7-93" fmla="*/ 3145728 w 3951730"/>
                <a:gd name="connsiteY7-94" fmla="*/ 3385291 h 3385291"/>
                <a:gd name="connsiteX0-95" fmla="*/ 1883165 w 3951730"/>
                <a:gd name="connsiteY0-96" fmla="*/ 392070 h 3385291"/>
                <a:gd name="connsiteX1-97" fmla="*/ 0 w 3951730"/>
                <a:gd name="connsiteY1-98" fmla="*/ 3343088 h 3385291"/>
                <a:gd name="connsiteX2-99" fmla="*/ 31382 w 3951730"/>
                <a:gd name="connsiteY2-100" fmla="*/ 3385291 h 3385291"/>
                <a:gd name="connsiteX3-101" fmla="*/ 144163 w 3951730"/>
                <a:gd name="connsiteY3-102" fmla="*/ 1987108 h 3385291"/>
                <a:gd name="connsiteX4-103" fmla="*/ 1883164 w 3951730"/>
                <a:gd name="connsiteY4-104" fmla="*/ 392070 h 3385291"/>
                <a:gd name="connsiteX5-105" fmla="*/ 1883165 w 3951730"/>
                <a:gd name="connsiteY5-106" fmla="*/ 392070 h 3385291"/>
                <a:gd name="connsiteX0-107" fmla="*/ 1883165 w 3951730"/>
                <a:gd name="connsiteY0-108" fmla="*/ 392070 h 3385291"/>
                <a:gd name="connsiteX1-109" fmla="*/ 14068 w 3951730"/>
                <a:gd name="connsiteY1-110" fmla="*/ 3385291 h 3385291"/>
                <a:gd name="connsiteX2-111" fmla="*/ 31382 w 3951730"/>
                <a:gd name="connsiteY2-112" fmla="*/ 3385291 h 3385291"/>
                <a:gd name="connsiteX3-113" fmla="*/ 1293945 w 3951730"/>
                <a:gd name="connsiteY3-114" fmla="*/ 915 h 3385291"/>
                <a:gd name="connsiteX4-115" fmla="*/ 2472385 w 3951730"/>
                <a:gd name="connsiteY4-116" fmla="*/ 915 h 3385291"/>
                <a:gd name="connsiteX5-117" fmla="*/ 3694856 w 3951730"/>
                <a:gd name="connsiteY5-118" fmla="*/ 2539197 h 3385291"/>
                <a:gd name="connsiteX6-119" fmla="*/ 3951730 w 3951730"/>
                <a:gd name="connsiteY6-120" fmla="*/ 2539197 h 3385291"/>
                <a:gd name="connsiteX7-121" fmla="*/ 3145728 w 3951730"/>
                <a:gd name="connsiteY7-122" fmla="*/ 3385291 h 3385291"/>
                <a:gd name="connsiteX8-123" fmla="*/ 2259542 w 3951730"/>
                <a:gd name="connsiteY8-124" fmla="*/ 2539197 h 3385291"/>
                <a:gd name="connsiteX9-125" fmla="*/ 2516417 w 3951730"/>
                <a:gd name="connsiteY9-126" fmla="*/ 2539197 h 3385291"/>
                <a:gd name="connsiteX10-127" fmla="*/ 1293946 w 3951730"/>
                <a:gd name="connsiteY10-128" fmla="*/ 915 h 3385291"/>
                <a:gd name="connsiteX0-129" fmla="*/ 3145728 w 3951730"/>
                <a:gd name="connsiteY0-130" fmla="*/ 3385291 h 3385291"/>
                <a:gd name="connsiteX1-131" fmla="*/ 2259542 w 3951730"/>
                <a:gd name="connsiteY1-132" fmla="*/ 2539197 h 3385291"/>
                <a:gd name="connsiteX2-133" fmla="*/ 2516417 w 3951730"/>
                <a:gd name="connsiteY2-134" fmla="*/ 2539197 h 3385291"/>
                <a:gd name="connsiteX3-135" fmla="*/ 1293946 w 3951730"/>
                <a:gd name="connsiteY3-136" fmla="*/ 915 h 3385291"/>
                <a:gd name="connsiteX4-137" fmla="*/ 2472385 w 3951730"/>
                <a:gd name="connsiteY4-138" fmla="*/ 915 h 3385291"/>
                <a:gd name="connsiteX5-139" fmla="*/ 3694856 w 3951730"/>
                <a:gd name="connsiteY5-140" fmla="*/ 2539197 h 3385291"/>
                <a:gd name="connsiteX6-141" fmla="*/ 3951730 w 3951730"/>
                <a:gd name="connsiteY6-142" fmla="*/ 2539197 h 3385291"/>
                <a:gd name="connsiteX7-143" fmla="*/ 3145728 w 3951730"/>
                <a:gd name="connsiteY7-144" fmla="*/ 3385291 h 3385291"/>
                <a:gd name="connsiteX0-145" fmla="*/ 1883165 w 3951730"/>
                <a:gd name="connsiteY0-146" fmla="*/ 392070 h 3385291"/>
                <a:gd name="connsiteX1-147" fmla="*/ 0 w 3951730"/>
                <a:gd name="connsiteY1-148" fmla="*/ 3343088 h 3385291"/>
                <a:gd name="connsiteX2-149" fmla="*/ 31382 w 3951730"/>
                <a:gd name="connsiteY2-150" fmla="*/ 3385291 h 3385291"/>
                <a:gd name="connsiteX3-151" fmla="*/ 144163 w 3951730"/>
                <a:gd name="connsiteY3-152" fmla="*/ 1987108 h 3385291"/>
                <a:gd name="connsiteX4-153" fmla="*/ 1883164 w 3951730"/>
                <a:gd name="connsiteY4-154" fmla="*/ 392070 h 3385291"/>
                <a:gd name="connsiteX5-155" fmla="*/ 1883165 w 3951730"/>
                <a:gd name="connsiteY5-156" fmla="*/ 392070 h 3385291"/>
                <a:gd name="connsiteX0-157" fmla="*/ 1883165 w 3951730"/>
                <a:gd name="connsiteY0-158" fmla="*/ 392070 h 3385291"/>
                <a:gd name="connsiteX1-159" fmla="*/ 14068 w 3951730"/>
                <a:gd name="connsiteY1-160" fmla="*/ 3385291 h 3385291"/>
                <a:gd name="connsiteX2-161" fmla="*/ 31382 w 3951730"/>
                <a:gd name="connsiteY2-162" fmla="*/ 3385291 h 3385291"/>
                <a:gd name="connsiteX3-163" fmla="*/ 1293945 w 3951730"/>
                <a:gd name="connsiteY3-164" fmla="*/ 915 h 3385291"/>
                <a:gd name="connsiteX4-165" fmla="*/ 2472385 w 3951730"/>
                <a:gd name="connsiteY4-166" fmla="*/ 915 h 3385291"/>
                <a:gd name="connsiteX5-167" fmla="*/ 3694856 w 3951730"/>
                <a:gd name="connsiteY5-168" fmla="*/ 2539197 h 3385291"/>
                <a:gd name="connsiteX6-169" fmla="*/ 3951730 w 3951730"/>
                <a:gd name="connsiteY6-170" fmla="*/ 2539197 h 3385291"/>
                <a:gd name="connsiteX7-171" fmla="*/ 3145728 w 3951730"/>
                <a:gd name="connsiteY7-172" fmla="*/ 3385291 h 3385291"/>
                <a:gd name="connsiteX8-173" fmla="*/ 2259542 w 3951730"/>
                <a:gd name="connsiteY8-174" fmla="*/ 2539197 h 3385291"/>
                <a:gd name="connsiteX9-175" fmla="*/ 2516417 w 3951730"/>
                <a:gd name="connsiteY9-176" fmla="*/ 2539197 h 3385291"/>
                <a:gd name="connsiteX10-177" fmla="*/ 1293946 w 3951730"/>
                <a:gd name="connsiteY10-178" fmla="*/ 915 h 3385291"/>
                <a:gd name="connsiteX0-179" fmla="*/ 3145728 w 3951730"/>
                <a:gd name="connsiteY0-180" fmla="*/ 3385291 h 3385291"/>
                <a:gd name="connsiteX1-181" fmla="*/ 2259542 w 3951730"/>
                <a:gd name="connsiteY1-182" fmla="*/ 2539197 h 3385291"/>
                <a:gd name="connsiteX2-183" fmla="*/ 2516417 w 3951730"/>
                <a:gd name="connsiteY2-184" fmla="*/ 2539197 h 3385291"/>
                <a:gd name="connsiteX3-185" fmla="*/ 1293946 w 3951730"/>
                <a:gd name="connsiteY3-186" fmla="*/ 915 h 3385291"/>
                <a:gd name="connsiteX4-187" fmla="*/ 2472385 w 3951730"/>
                <a:gd name="connsiteY4-188" fmla="*/ 915 h 3385291"/>
                <a:gd name="connsiteX5-189" fmla="*/ 3694856 w 3951730"/>
                <a:gd name="connsiteY5-190" fmla="*/ 2539197 h 3385291"/>
                <a:gd name="connsiteX6-191" fmla="*/ 3951730 w 3951730"/>
                <a:gd name="connsiteY6-192" fmla="*/ 2539197 h 3385291"/>
                <a:gd name="connsiteX7-193" fmla="*/ 3145728 w 3951730"/>
                <a:gd name="connsiteY7-194" fmla="*/ 3385291 h 3385291"/>
                <a:gd name="connsiteX0-195" fmla="*/ 1883165 w 3951730"/>
                <a:gd name="connsiteY0-196" fmla="*/ 392070 h 3385291"/>
                <a:gd name="connsiteX1-197" fmla="*/ 0 w 3951730"/>
                <a:gd name="connsiteY1-198" fmla="*/ 3343088 h 3385291"/>
                <a:gd name="connsiteX2-199" fmla="*/ 31382 w 3951730"/>
                <a:gd name="connsiteY2-200" fmla="*/ 3385291 h 3385291"/>
                <a:gd name="connsiteX3-201" fmla="*/ 144163 w 3951730"/>
                <a:gd name="connsiteY3-202" fmla="*/ 1987108 h 3385291"/>
                <a:gd name="connsiteX4-203" fmla="*/ 1883164 w 3951730"/>
                <a:gd name="connsiteY4-204" fmla="*/ 392070 h 3385291"/>
                <a:gd name="connsiteX5-205" fmla="*/ 1883165 w 3951730"/>
                <a:gd name="connsiteY5-206" fmla="*/ 392070 h 3385291"/>
                <a:gd name="connsiteX0-207" fmla="*/ 1883165 w 3951730"/>
                <a:gd name="connsiteY0-208" fmla="*/ 392070 h 3385291"/>
                <a:gd name="connsiteX1-209" fmla="*/ 14068 w 3951730"/>
                <a:gd name="connsiteY1-210" fmla="*/ 3385291 h 3385291"/>
                <a:gd name="connsiteX2-211" fmla="*/ 31382 w 3951730"/>
                <a:gd name="connsiteY2-212" fmla="*/ 3385291 h 3385291"/>
                <a:gd name="connsiteX3-213" fmla="*/ 1293945 w 3951730"/>
                <a:gd name="connsiteY3-214" fmla="*/ 915 h 3385291"/>
                <a:gd name="connsiteX4-215" fmla="*/ 2472385 w 3951730"/>
                <a:gd name="connsiteY4-216" fmla="*/ 915 h 3385291"/>
                <a:gd name="connsiteX5-217" fmla="*/ 3694856 w 3951730"/>
                <a:gd name="connsiteY5-218" fmla="*/ 2539197 h 3385291"/>
                <a:gd name="connsiteX6-219" fmla="*/ 3951730 w 3951730"/>
                <a:gd name="connsiteY6-220" fmla="*/ 2539197 h 3385291"/>
                <a:gd name="connsiteX7-221" fmla="*/ 3145728 w 3951730"/>
                <a:gd name="connsiteY7-222" fmla="*/ 3385291 h 3385291"/>
                <a:gd name="connsiteX8-223" fmla="*/ 2259542 w 3951730"/>
                <a:gd name="connsiteY8-224" fmla="*/ 2539197 h 3385291"/>
                <a:gd name="connsiteX9-225" fmla="*/ 2516417 w 3951730"/>
                <a:gd name="connsiteY9-226" fmla="*/ 2539197 h 3385291"/>
                <a:gd name="connsiteX10-227" fmla="*/ 1293946 w 3951730"/>
                <a:gd name="connsiteY10-228" fmla="*/ 915 h 3385291"/>
                <a:gd name="connsiteX0-229" fmla="*/ 3145728 w 3951730"/>
                <a:gd name="connsiteY0-230" fmla="*/ 3385291 h 3385291"/>
                <a:gd name="connsiteX1-231" fmla="*/ 2259542 w 3951730"/>
                <a:gd name="connsiteY1-232" fmla="*/ 2539197 h 3385291"/>
                <a:gd name="connsiteX2-233" fmla="*/ 2516417 w 3951730"/>
                <a:gd name="connsiteY2-234" fmla="*/ 2539197 h 3385291"/>
                <a:gd name="connsiteX3-235" fmla="*/ 1293946 w 3951730"/>
                <a:gd name="connsiteY3-236" fmla="*/ 915 h 3385291"/>
                <a:gd name="connsiteX4-237" fmla="*/ 2472385 w 3951730"/>
                <a:gd name="connsiteY4-238" fmla="*/ 915 h 3385291"/>
                <a:gd name="connsiteX5-239" fmla="*/ 3694856 w 3951730"/>
                <a:gd name="connsiteY5-240" fmla="*/ 2539197 h 3385291"/>
                <a:gd name="connsiteX6-241" fmla="*/ 3951730 w 3951730"/>
                <a:gd name="connsiteY6-242" fmla="*/ 2539197 h 3385291"/>
                <a:gd name="connsiteX7-243" fmla="*/ 3145728 w 3951730"/>
                <a:gd name="connsiteY7-244" fmla="*/ 3385291 h 3385291"/>
                <a:gd name="connsiteX0-245" fmla="*/ 1883165 w 3951730"/>
                <a:gd name="connsiteY0-246" fmla="*/ 392070 h 3385291"/>
                <a:gd name="connsiteX1-247" fmla="*/ 0 w 3951730"/>
                <a:gd name="connsiteY1-248" fmla="*/ 3343088 h 3385291"/>
                <a:gd name="connsiteX2-249" fmla="*/ 31382 w 3951730"/>
                <a:gd name="connsiteY2-250" fmla="*/ 3385291 h 3385291"/>
                <a:gd name="connsiteX3-251" fmla="*/ 144163 w 3951730"/>
                <a:gd name="connsiteY3-252" fmla="*/ 1987108 h 3385291"/>
                <a:gd name="connsiteX4-253" fmla="*/ 1883164 w 3951730"/>
                <a:gd name="connsiteY4-254" fmla="*/ 392070 h 3385291"/>
                <a:gd name="connsiteX5-255" fmla="*/ 1883165 w 3951730"/>
                <a:gd name="connsiteY5-256" fmla="*/ 392070 h 3385291"/>
                <a:gd name="connsiteX0-257" fmla="*/ 1883165 w 3951730"/>
                <a:gd name="connsiteY0-258" fmla="*/ 392070 h 3385291"/>
                <a:gd name="connsiteX1-259" fmla="*/ 14068 w 3951730"/>
                <a:gd name="connsiteY1-260" fmla="*/ 3385291 h 3385291"/>
                <a:gd name="connsiteX2-261" fmla="*/ 31382 w 3951730"/>
                <a:gd name="connsiteY2-262" fmla="*/ 3385291 h 3385291"/>
                <a:gd name="connsiteX3-263" fmla="*/ 1293945 w 3951730"/>
                <a:gd name="connsiteY3-264" fmla="*/ 915 h 3385291"/>
                <a:gd name="connsiteX4-265" fmla="*/ 2472385 w 3951730"/>
                <a:gd name="connsiteY4-266" fmla="*/ 915 h 3385291"/>
                <a:gd name="connsiteX5-267" fmla="*/ 3694856 w 3951730"/>
                <a:gd name="connsiteY5-268" fmla="*/ 2539197 h 3385291"/>
                <a:gd name="connsiteX6-269" fmla="*/ 3951730 w 3951730"/>
                <a:gd name="connsiteY6-270" fmla="*/ 2539197 h 3385291"/>
                <a:gd name="connsiteX7-271" fmla="*/ 3145728 w 3951730"/>
                <a:gd name="connsiteY7-272" fmla="*/ 3385291 h 3385291"/>
                <a:gd name="connsiteX8-273" fmla="*/ 2259542 w 3951730"/>
                <a:gd name="connsiteY8-274" fmla="*/ 2539197 h 3385291"/>
                <a:gd name="connsiteX9-275" fmla="*/ 2516417 w 3951730"/>
                <a:gd name="connsiteY9-276" fmla="*/ 2539197 h 3385291"/>
                <a:gd name="connsiteX10-277" fmla="*/ 1293946 w 3951730"/>
                <a:gd name="connsiteY10-278" fmla="*/ 915 h 3385291"/>
                <a:gd name="connsiteX0-279" fmla="*/ 3145728 w 3951730"/>
                <a:gd name="connsiteY0-280" fmla="*/ 3385291 h 3385291"/>
                <a:gd name="connsiteX1-281" fmla="*/ 2259542 w 3951730"/>
                <a:gd name="connsiteY1-282" fmla="*/ 2539197 h 3385291"/>
                <a:gd name="connsiteX2-283" fmla="*/ 2516417 w 3951730"/>
                <a:gd name="connsiteY2-284" fmla="*/ 2539197 h 3385291"/>
                <a:gd name="connsiteX3-285" fmla="*/ 1293946 w 3951730"/>
                <a:gd name="connsiteY3-286" fmla="*/ 915 h 3385291"/>
                <a:gd name="connsiteX4-287" fmla="*/ 2472385 w 3951730"/>
                <a:gd name="connsiteY4-288" fmla="*/ 915 h 3385291"/>
                <a:gd name="connsiteX5-289" fmla="*/ 3694856 w 3951730"/>
                <a:gd name="connsiteY5-290" fmla="*/ 2539197 h 3385291"/>
                <a:gd name="connsiteX6-291" fmla="*/ 3951730 w 3951730"/>
                <a:gd name="connsiteY6-292" fmla="*/ 2539197 h 3385291"/>
                <a:gd name="connsiteX7-293" fmla="*/ 3145728 w 3951730"/>
                <a:gd name="connsiteY7-294" fmla="*/ 3385291 h 3385291"/>
                <a:gd name="connsiteX0-295" fmla="*/ 1883165 w 3951730"/>
                <a:gd name="connsiteY0-296" fmla="*/ 392070 h 3385291"/>
                <a:gd name="connsiteX1-297" fmla="*/ 0 w 3951730"/>
                <a:gd name="connsiteY1-298" fmla="*/ 3343088 h 3385291"/>
                <a:gd name="connsiteX2-299" fmla="*/ 31382 w 3951730"/>
                <a:gd name="connsiteY2-300" fmla="*/ 3385291 h 3385291"/>
                <a:gd name="connsiteX3-301" fmla="*/ 144163 w 3951730"/>
                <a:gd name="connsiteY3-302" fmla="*/ 1987108 h 3385291"/>
                <a:gd name="connsiteX4-303" fmla="*/ 1883164 w 3951730"/>
                <a:gd name="connsiteY4-304" fmla="*/ 392070 h 3385291"/>
                <a:gd name="connsiteX5-305" fmla="*/ 1883165 w 3951730"/>
                <a:gd name="connsiteY5-306" fmla="*/ 392070 h 3385291"/>
                <a:gd name="connsiteX0-307" fmla="*/ 1883165 w 3951730"/>
                <a:gd name="connsiteY0-308" fmla="*/ 392070 h 3385291"/>
                <a:gd name="connsiteX1-309" fmla="*/ 14068 w 3951730"/>
                <a:gd name="connsiteY1-310" fmla="*/ 3385291 h 3385291"/>
                <a:gd name="connsiteX2-311" fmla="*/ 45450 w 3951730"/>
                <a:gd name="connsiteY2-312" fmla="*/ 2794448 h 3385291"/>
                <a:gd name="connsiteX3-313" fmla="*/ 1293945 w 3951730"/>
                <a:gd name="connsiteY3-314" fmla="*/ 915 h 3385291"/>
                <a:gd name="connsiteX4-315" fmla="*/ 2472385 w 3951730"/>
                <a:gd name="connsiteY4-316" fmla="*/ 915 h 3385291"/>
                <a:gd name="connsiteX5-317" fmla="*/ 3694856 w 3951730"/>
                <a:gd name="connsiteY5-318" fmla="*/ 2539197 h 3385291"/>
                <a:gd name="connsiteX6-319" fmla="*/ 3951730 w 3951730"/>
                <a:gd name="connsiteY6-320" fmla="*/ 2539197 h 3385291"/>
                <a:gd name="connsiteX7-321" fmla="*/ 3145728 w 3951730"/>
                <a:gd name="connsiteY7-322" fmla="*/ 3385291 h 3385291"/>
                <a:gd name="connsiteX8-323" fmla="*/ 2259542 w 3951730"/>
                <a:gd name="connsiteY8-324" fmla="*/ 2539197 h 3385291"/>
                <a:gd name="connsiteX9-325" fmla="*/ 2516417 w 3951730"/>
                <a:gd name="connsiteY9-326" fmla="*/ 2539197 h 3385291"/>
                <a:gd name="connsiteX10-327" fmla="*/ 1293946 w 3951730"/>
                <a:gd name="connsiteY10-328" fmla="*/ 915 h 3385291"/>
                <a:gd name="connsiteX0-329" fmla="*/ 3145728 w 3951730"/>
                <a:gd name="connsiteY0-330" fmla="*/ 3385291 h 3385291"/>
                <a:gd name="connsiteX1-331" fmla="*/ 2259542 w 3951730"/>
                <a:gd name="connsiteY1-332" fmla="*/ 2539197 h 3385291"/>
                <a:gd name="connsiteX2-333" fmla="*/ 2516417 w 3951730"/>
                <a:gd name="connsiteY2-334" fmla="*/ 2539197 h 3385291"/>
                <a:gd name="connsiteX3-335" fmla="*/ 1293946 w 3951730"/>
                <a:gd name="connsiteY3-336" fmla="*/ 915 h 3385291"/>
                <a:gd name="connsiteX4-337" fmla="*/ 2472385 w 3951730"/>
                <a:gd name="connsiteY4-338" fmla="*/ 915 h 3385291"/>
                <a:gd name="connsiteX5-339" fmla="*/ 3694856 w 3951730"/>
                <a:gd name="connsiteY5-340" fmla="*/ 2539197 h 3385291"/>
                <a:gd name="connsiteX6-341" fmla="*/ 3951730 w 3951730"/>
                <a:gd name="connsiteY6-342" fmla="*/ 2539197 h 3385291"/>
                <a:gd name="connsiteX7-343" fmla="*/ 3145728 w 3951730"/>
                <a:gd name="connsiteY7-344" fmla="*/ 3385291 h 3385291"/>
                <a:gd name="connsiteX0-345" fmla="*/ 1883165 w 3951730"/>
                <a:gd name="connsiteY0-346" fmla="*/ 392070 h 3385291"/>
                <a:gd name="connsiteX1-347" fmla="*/ 0 w 3951730"/>
                <a:gd name="connsiteY1-348" fmla="*/ 3343088 h 3385291"/>
                <a:gd name="connsiteX2-349" fmla="*/ 31382 w 3951730"/>
                <a:gd name="connsiteY2-350" fmla="*/ 3385291 h 3385291"/>
                <a:gd name="connsiteX3-351" fmla="*/ 144163 w 3951730"/>
                <a:gd name="connsiteY3-352" fmla="*/ 1987108 h 3385291"/>
                <a:gd name="connsiteX4-353" fmla="*/ 1883164 w 3951730"/>
                <a:gd name="connsiteY4-354" fmla="*/ 392070 h 3385291"/>
                <a:gd name="connsiteX5-355" fmla="*/ 1883165 w 3951730"/>
                <a:gd name="connsiteY5-356" fmla="*/ 392070 h 3385291"/>
                <a:gd name="connsiteX0-357" fmla="*/ 1883165 w 3951730"/>
                <a:gd name="connsiteY0-358" fmla="*/ 392070 h 3385291"/>
                <a:gd name="connsiteX1-359" fmla="*/ 14068 w 3951730"/>
                <a:gd name="connsiteY1-360" fmla="*/ 3385291 h 3385291"/>
                <a:gd name="connsiteX2-361" fmla="*/ 45450 w 3951730"/>
                <a:gd name="connsiteY2-362" fmla="*/ 2794448 h 3385291"/>
                <a:gd name="connsiteX3-363" fmla="*/ 1293945 w 3951730"/>
                <a:gd name="connsiteY3-364" fmla="*/ 915 h 3385291"/>
                <a:gd name="connsiteX4-365" fmla="*/ 2472385 w 3951730"/>
                <a:gd name="connsiteY4-366" fmla="*/ 915 h 3385291"/>
                <a:gd name="connsiteX5-367" fmla="*/ 3694856 w 3951730"/>
                <a:gd name="connsiteY5-368" fmla="*/ 2539197 h 3385291"/>
                <a:gd name="connsiteX6-369" fmla="*/ 3951730 w 3951730"/>
                <a:gd name="connsiteY6-370" fmla="*/ 2539197 h 3385291"/>
                <a:gd name="connsiteX7-371" fmla="*/ 3145728 w 3951730"/>
                <a:gd name="connsiteY7-372" fmla="*/ 3385291 h 3385291"/>
                <a:gd name="connsiteX8-373" fmla="*/ 2259542 w 3951730"/>
                <a:gd name="connsiteY8-374" fmla="*/ 2539197 h 3385291"/>
                <a:gd name="connsiteX9-375" fmla="*/ 2516417 w 3951730"/>
                <a:gd name="connsiteY9-376" fmla="*/ 2539197 h 3385291"/>
                <a:gd name="connsiteX10-377" fmla="*/ 1293946 w 3951730"/>
                <a:gd name="connsiteY10-378" fmla="*/ 915 h 3385291"/>
                <a:gd name="connsiteX0-379" fmla="*/ 3145728 w 3951730"/>
                <a:gd name="connsiteY0-380" fmla="*/ 3385291 h 3693794"/>
                <a:gd name="connsiteX1-381" fmla="*/ 2259542 w 3951730"/>
                <a:gd name="connsiteY1-382" fmla="*/ 2539197 h 3693794"/>
                <a:gd name="connsiteX2-383" fmla="*/ 2516417 w 3951730"/>
                <a:gd name="connsiteY2-384" fmla="*/ 2539197 h 3693794"/>
                <a:gd name="connsiteX3-385" fmla="*/ 1293946 w 3951730"/>
                <a:gd name="connsiteY3-386" fmla="*/ 915 h 3693794"/>
                <a:gd name="connsiteX4-387" fmla="*/ 2472385 w 3951730"/>
                <a:gd name="connsiteY4-388" fmla="*/ 915 h 3693794"/>
                <a:gd name="connsiteX5-389" fmla="*/ 3694856 w 3951730"/>
                <a:gd name="connsiteY5-390" fmla="*/ 2539197 h 3693794"/>
                <a:gd name="connsiteX6-391" fmla="*/ 3951730 w 3951730"/>
                <a:gd name="connsiteY6-392" fmla="*/ 2539197 h 3693794"/>
                <a:gd name="connsiteX7-393" fmla="*/ 3145728 w 3951730"/>
                <a:gd name="connsiteY7-394" fmla="*/ 3385291 h 3693794"/>
                <a:gd name="connsiteX0-395" fmla="*/ 1883165 w 3951730"/>
                <a:gd name="connsiteY0-396" fmla="*/ 392070 h 3693794"/>
                <a:gd name="connsiteX1-397" fmla="*/ 0 w 3951730"/>
                <a:gd name="connsiteY1-398" fmla="*/ 3343088 h 3693794"/>
                <a:gd name="connsiteX2-399" fmla="*/ 31382 w 3951730"/>
                <a:gd name="connsiteY2-400" fmla="*/ 3385291 h 3693794"/>
                <a:gd name="connsiteX3-401" fmla="*/ 144163 w 3951730"/>
                <a:gd name="connsiteY3-402" fmla="*/ 1987108 h 3693794"/>
                <a:gd name="connsiteX4-403" fmla="*/ 1883164 w 3951730"/>
                <a:gd name="connsiteY4-404" fmla="*/ 392070 h 3693794"/>
                <a:gd name="connsiteX5-405" fmla="*/ 1883165 w 3951730"/>
                <a:gd name="connsiteY5-406" fmla="*/ 392070 h 3693794"/>
                <a:gd name="connsiteX0-407" fmla="*/ 1883165 w 3951730"/>
                <a:gd name="connsiteY0-408" fmla="*/ 392070 h 3693794"/>
                <a:gd name="connsiteX1-409" fmla="*/ 14068 w 3951730"/>
                <a:gd name="connsiteY1-410" fmla="*/ 3385291 h 3693794"/>
                <a:gd name="connsiteX2-411" fmla="*/ 45450 w 3951730"/>
                <a:gd name="connsiteY2-412" fmla="*/ 2794448 h 3693794"/>
                <a:gd name="connsiteX3-413" fmla="*/ 1293945 w 3951730"/>
                <a:gd name="connsiteY3-414" fmla="*/ 915 h 3693794"/>
                <a:gd name="connsiteX4-415" fmla="*/ 2472385 w 3951730"/>
                <a:gd name="connsiteY4-416" fmla="*/ 915 h 3693794"/>
                <a:gd name="connsiteX5-417" fmla="*/ 3694856 w 3951730"/>
                <a:gd name="connsiteY5-418" fmla="*/ 2539197 h 3693794"/>
                <a:gd name="connsiteX6-419" fmla="*/ 3951730 w 3951730"/>
                <a:gd name="connsiteY6-420" fmla="*/ 2539197 h 3693794"/>
                <a:gd name="connsiteX7-421" fmla="*/ 3101657 w 3951730"/>
                <a:gd name="connsiteY7-422" fmla="*/ 3693794 h 3693794"/>
                <a:gd name="connsiteX8-423" fmla="*/ 2259542 w 3951730"/>
                <a:gd name="connsiteY8-424" fmla="*/ 2539197 h 3693794"/>
                <a:gd name="connsiteX9-425" fmla="*/ 2516417 w 3951730"/>
                <a:gd name="connsiteY9-426" fmla="*/ 2539197 h 3693794"/>
                <a:gd name="connsiteX10-427" fmla="*/ 1293946 w 3951730"/>
                <a:gd name="connsiteY10-428" fmla="*/ 915 h 3693794"/>
                <a:gd name="connsiteX0-429" fmla="*/ 3101657 w 3951730"/>
                <a:gd name="connsiteY0-430" fmla="*/ 3715832 h 3715832"/>
                <a:gd name="connsiteX1-431" fmla="*/ 2259542 w 3951730"/>
                <a:gd name="connsiteY1-432" fmla="*/ 2539197 h 3715832"/>
                <a:gd name="connsiteX2-433" fmla="*/ 2516417 w 3951730"/>
                <a:gd name="connsiteY2-434" fmla="*/ 2539197 h 3715832"/>
                <a:gd name="connsiteX3-435" fmla="*/ 1293946 w 3951730"/>
                <a:gd name="connsiteY3-436" fmla="*/ 915 h 3715832"/>
                <a:gd name="connsiteX4-437" fmla="*/ 2472385 w 3951730"/>
                <a:gd name="connsiteY4-438" fmla="*/ 915 h 3715832"/>
                <a:gd name="connsiteX5-439" fmla="*/ 3694856 w 3951730"/>
                <a:gd name="connsiteY5-440" fmla="*/ 2539197 h 3715832"/>
                <a:gd name="connsiteX6-441" fmla="*/ 3951730 w 3951730"/>
                <a:gd name="connsiteY6-442" fmla="*/ 2539197 h 3715832"/>
                <a:gd name="connsiteX7-443" fmla="*/ 3101657 w 3951730"/>
                <a:gd name="connsiteY7-444" fmla="*/ 3715832 h 3715832"/>
                <a:gd name="connsiteX0-445" fmla="*/ 1883165 w 3951730"/>
                <a:gd name="connsiteY0-446" fmla="*/ 392070 h 3715832"/>
                <a:gd name="connsiteX1-447" fmla="*/ 0 w 3951730"/>
                <a:gd name="connsiteY1-448" fmla="*/ 3343088 h 3715832"/>
                <a:gd name="connsiteX2-449" fmla="*/ 31382 w 3951730"/>
                <a:gd name="connsiteY2-450" fmla="*/ 3385291 h 3715832"/>
                <a:gd name="connsiteX3-451" fmla="*/ 144163 w 3951730"/>
                <a:gd name="connsiteY3-452" fmla="*/ 1987108 h 3715832"/>
                <a:gd name="connsiteX4-453" fmla="*/ 1883164 w 3951730"/>
                <a:gd name="connsiteY4-454" fmla="*/ 392070 h 3715832"/>
                <a:gd name="connsiteX5-455" fmla="*/ 1883165 w 3951730"/>
                <a:gd name="connsiteY5-456" fmla="*/ 392070 h 3715832"/>
                <a:gd name="connsiteX0-457" fmla="*/ 1883165 w 3951730"/>
                <a:gd name="connsiteY0-458" fmla="*/ 392070 h 3715832"/>
                <a:gd name="connsiteX1-459" fmla="*/ 14068 w 3951730"/>
                <a:gd name="connsiteY1-460" fmla="*/ 3385291 h 3715832"/>
                <a:gd name="connsiteX2-461" fmla="*/ 45450 w 3951730"/>
                <a:gd name="connsiteY2-462" fmla="*/ 2794448 h 3715832"/>
                <a:gd name="connsiteX3-463" fmla="*/ 1293945 w 3951730"/>
                <a:gd name="connsiteY3-464" fmla="*/ 915 h 3715832"/>
                <a:gd name="connsiteX4-465" fmla="*/ 2472385 w 3951730"/>
                <a:gd name="connsiteY4-466" fmla="*/ 915 h 3715832"/>
                <a:gd name="connsiteX5-467" fmla="*/ 3694856 w 3951730"/>
                <a:gd name="connsiteY5-468" fmla="*/ 2539197 h 3715832"/>
                <a:gd name="connsiteX6-469" fmla="*/ 3951730 w 3951730"/>
                <a:gd name="connsiteY6-470" fmla="*/ 2539197 h 3715832"/>
                <a:gd name="connsiteX7-471" fmla="*/ 3101657 w 3951730"/>
                <a:gd name="connsiteY7-472" fmla="*/ 3693794 h 3715832"/>
                <a:gd name="connsiteX8-473" fmla="*/ 2259542 w 3951730"/>
                <a:gd name="connsiteY8-474" fmla="*/ 2539197 h 3715832"/>
                <a:gd name="connsiteX9-475" fmla="*/ 2516417 w 3951730"/>
                <a:gd name="connsiteY9-476" fmla="*/ 2539197 h 3715832"/>
                <a:gd name="connsiteX10-477" fmla="*/ 1293946 w 3951730"/>
                <a:gd name="connsiteY10-478" fmla="*/ 915 h 3715832"/>
                <a:gd name="connsiteX0-479" fmla="*/ 3101657 w 3951730"/>
                <a:gd name="connsiteY0-480" fmla="*/ 3715832 h 3715832"/>
                <a:gd name="connsiteX1-481" fmla="*/ 2259542 w 3951730"/>
                <a:gd name="connsiteY1-482" fmla="*/ 2539197 h 3715832"/>
                <a:gd name="connsiteX2-483" fmla="*/ 2516417 w 3951730"/>
                <a:gd name="connsiteY2-484" fmla="*/ 2539197 h 3715832"/>
                <a:gd name="connsiteX3-485" fmla="*/ 1293946 w 3951730"/>
                <a:gd name="connsiteY3-486" fmla="*/ 915 h 3715832"/>
                <a:gd name="connsiteX4-487" fmla="*/ 2472385 w 3951730"/>
                <a:gd name="connsiteY4-488" fmla="*/ 915 h 3715832"/>
                <a:gd name="connsiteX5-489" fmla="*/ 3694856 w 3951730"/>
                <a:gd name="connsiteY5-490" fmla="*/ 2539197 h 3715832"/>
                <a:gd name="connsiteX6-491" fmla="*/ 3951730 w 3951730"/>
                <a:gd name="connsiteY6-492" fmla="*/ 2539197 h 3715832"/>
                <a:gd name="connsiteX7-493" fmla="*/ 3101657 w 3951730"/>
                <a:gd name="connsiteY7-494" fmla="*/ 3715832 h 3715832"/>
                <a:gd name="connsiteX0-495" fmla="*/ 1883165 w 3951730"/>
                <a:gd name="connsiteY0-496" fmla="*/ 392070 h 3715832"/>
                <a:gd name="connsiteX1-497" fmla="*/ 0 w 3951730"/>
                <a:gd name="connsiteY1-498" fmla="*/ 3343088 h 3715832"/>
                <a:gd name="connsiteX2-499" fmla="*/ 31382 w 3951730"/>
                <a:gd name="connsiteY2-500" fmla="*/ 3385291 h 3715832"/>
                <a:gd name="connsiteX3-501" fmla="*/ 144163 w 3951730"/>
                <a:gd name="connsiteY3-502" fmla="*/ 1987108 h 3715832"/>
                <a:gd name="connsiteX4-503" fmla="*/ 1883164 w 3951730"/>
                <a:gd name="connsiteY4-504" fmla="*/ 392070 h 3715832"/>
                <a:gd name="connsiteX5-505" fmla="*/ 1883165 w 3951730"/>
                <a:gd name="connsiteY5-506" fmla="*/ 392070 h 3715832"/>
                <a:gd name="connsiteX0-507" fmla="*/ 1883165 w 3951730"/>
                <a:gd name="connsiteY0-508" fmla="*/ 392070 h 3715832"/>
                <a:gd name="connsiteX1-509" fmla="*/ 14068 w 3951730"/>
                <a:gd name="connsiteY1-510" fmla="*/ 3385291 h 3715832"/>
                <a:gd name="connsiteX2-511" fmla="*/ 45450 w 3951730"/>
                <a:gd name="connsiteY2-512" fmla="*/ 2794448 h 3715832"/>
                <a:gd name="connsiteX3-513" fmla="*/ 1293945 w 3951730"/>
                <a:gd name="connsiteY3-514" fmla="*/ 915 h 3715832"/>
                <a:gd name="connsiteX4-515" fmla="*/ 2472385 w 3951730"/>
                <a:gd name="connsiteY4-516" fmla="*/ 915 h 3715832"/>
                <a:gd name="connsiteX5-517" fmla="*/ 3694856 w 3951730"/>
                <a:gd name="connsiteY5-518" fmla="*/ 2539197 h 3715832"/>
                <a:gd name="connsiteX6-519" fmla="*/ 3951730 w 3951730"/>
                <a:gd name="connsiteY6-520" fmla="*/ 2539197 h 3715832"/>
                <a:gd name="connsiteX7-521" fmla="*/ 3101657 w 3951730"/>
                <a:gd name="connsiteY7-522" fmla="*/ 3693794 h 3715832"/>
                <a:gd name="connsiteX8-523" fmla="*/ 2259542 w 3951730"/>
                <a:gd name="connsiteY8-524" fmla="*/ 2539197 h 3715832"/>
                <a:gd name="connsiteX9-525" fmla="*/ 2516417 w 3951730"/>
                <a:gd name="connsiteY9-526" fmla="*/ 2539197 h 3715832"/>
                <a:gd name="connsiteX10-527" fmla="*/ 1293946 w 3951730"/>
                <a:gd name="connsiteY10-528" fmla="*/ 915 h 3715832"/>
                <a:gd name="connsiteX0-529" fmla="*/ 3101657 w 3951730"/>
                <a:gd name="connsiteY0-530" fmla="*/ 3715832 h 3715832"/>
                <a:gd name="connsiteX1-531" fmla="*/ 2259542 w 3951730"/>
                <a:gd name="connsiteY1-532" fmla="*/ 2539197 h 3715832"/>
                <a:gd name="connsiteX2-533" fmla="*/ 2516417 w 3951730"/>
                <a:gd name="connsiteY2-534" fmla="*/ 2539197 h 3715832"/>
                <a:gd name="connsiteX3-535" fmla="*/ 1293946 w 3951730"/>
                <a:gd name="connsiteY3-536" fmla="*/ 915 h 3715832"/>
                <a:gd name="connsiteX4-537" fmla="*/ 2472385 w 3951730"/>
                <a:gd name="connsiteY4-538" fmla="*/ 915 h 3715832"/>
                <a:gd name="connsiteX5-539" fmla="*/ 3694856 w 3951730"/>
                <a:gd name="connsiteY5-540" fmla="*/ 2539197 h 3715832"/>
                <a:gd name="connsiteX6-541" fmla="*/ 3951730 w 3951730"/>
                <a:gd name="connsiteY6-542" fmla="*/ 2539197 h 3715832"/>
                <a:gd name="connsiteX7-543" fmla="*/ 3101657 w 3951730"/>
                <a:gd name="connsiteY7-544" fmla="*/ 3715832 h 3715832"/>
                <a:gd name="connsiteX0-545" fmla="*/ 1883165 w 3951730"/>
                <a:gd name="connsiteY0-546" fmla="*/ 392070 h 3715832"/>
                <a:gd name="connsiteX1-547" fmla="*/ 0 w 3951730"/>
                <a:gd name="connsiteY1-548" fmla="*/ 3343088 h 3715832"/>
                <a:gd name="connsiteX2-549" fmla="*/ 31382 w 3951730"/>
                <a:gd name="connsiteY2-550" fmla="*/ 3385291 h 3715832"/>
                <a:gd name="connsiteX3-551" fmla="*/ 144163 w 3951730"/>
                <a:gd name="connsiteY3-552" fmla="*/ 1987108 h 3715832"/>
                <a:gd name="connsiteX4-553" fmla="*/ 1883164 w 3951730"/>
                <a:gd name="connsiteY4-554" fmla="*/ 392070 h 3715832"/>
                <a:gd name="connsiteX5-555" fmla="*/ 1883165 w 3951730"/>
                <a:gd name="connsiteY5-556" fmla="*/ 392070 h 3715832"/>
                <a:gd name="connsiteX0-557" fmla="*/ 14068 w 3951730"/>
                <a:gd name="connsiteY0-558" fmla="*/ 3385291 h 3715832"/>
                <a:gd name="connsiteX1-559" fmla="*/ 45450 w 3951730"/>
                <a:gd name="connsiteY1-560" fmla="*/ 2794448 h 3715832"/>
                <a:gd name="connsiteX2-561" fmla="*/ 1293945 w 3951730"/>
                <a:gd name="connsiteY2-562" fmla="*/ 915 h 3715832"/>
                <a:gd name="connsiteX3-563" fmla="*/ 2472385 w 3951730"/>
                <a:gd name="connsiteY3-564" fmla="*/ 915 h 3715832"/>
                <a:gd name="connsiteX4-565" fmla="*/ 3694856 w 3951730"/>
                <a:gd name="connsiteY4-566" fmla="*/ 2539197 h 3715832"/>
                <a:gd name="connsiteX5-567" fmla="*/ 3951730 w 3951730"/>
                <a:gd name="connsiteY5-568" fmla="*/ 2539197 h 3715832"/>
                <a:gd name="connsiteX6-569" fmla="*/ 3101657 w 3951730"/>
                <a:gd name="connsiteY6-570" fmla="*/ 3693794 h 3715832"/>
                <a:gd name="connsiteX7-571" fmla="*/ 2259542 w 3951730"/>
                <a:gd name="connsiteY7-572" fmla="*/ 2539197 h 3715832"/>
                <a:gd name="connsiteX8-573" fmla="*/ 2516417 w 3951730"/>
                <a:gd name="connsiteY8-574" fmla="*/ 2539197 h 3715832"/>
                <a:gd name="connsiteX9-575" fmla="*/ 1293946 w 3951730"/>
                <a:gd name="connsiteY9-576" fmla="*/ 915 h 3715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27" y="connsiteY7-28"/>
                </a:cxn>
                <a:cxn ang="0">
                  <a:pos x="connsiteX8-73" y="connsiteY8-74"/>
                </a:cxn>
                <a:cxn ang="0">
                  <a:pos x="connsiteX9-75" y="connsiteY9-76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solidFill>
              <a:schemeClr val="accent1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rot="18759385">
              <a:off x="5428899" y="2105805"/>
              <a:ext cx="1521678" cy="374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改进措施</a:t>
              </a:r>
            </a:p>
          </p:txBody>
        </p:sp>
      </p:grpSp>
      <p:cxnSp>
        <p:nvCxnSpPr>
          <p:cNvPr id="13" name="直接连接符 12"/>
          <p:cNvCxnSpPr/>
          <p:nvPr/>
        </p:nvCxnSpPr>
        <p:spPr bwMode="auto">
          <a:xfrm>
            <a:off x="5782393" y="1396249"/>
            <a:ext cx="817572" cy="0"/>
          </a:xfrm>
          <a:prstGeom prst="line">
            <a:avLst/>
          </a:prstGeom>
          <a:ln w="28575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8"/>
          <p:cNvSpPr txBox="1"/>
          <p:nvPr/>
        </p:nvSpPr>
        <p:spPr bwMode="auto">
          <a:xfrm>
            <a:off x="6638969" y="1153285"/>
            <a:ext cx="1893471" cy="1653012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绩效管理的最终目的是改善绩效。在面谈过程中，针对下属未能有效完成的绩效计划，主管应该和下属一起分析绩效不佳的原因，并设法帮助下属提出具体的绩效改进措施。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5701386" y="4137313"/>
            <a:ext cx="817572" cy="0"/>
          </a:xfrm>
          <a:prstGeom prst="line">
            <a:avLst/>
          </a:prstGeom>
          <a:ln w="28575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/>
          <p:nvPr/>
        </p:nvSpPr>
        <p:spPr bwMode="auto">
          <a:xfrm>
            <a:off x="6599964" y="3338450"/>
            <a:ext cx="1796387" cy="1675125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结合上一绩效周期的绩效计划完成情况，并结合下属新的工作任务，和下属一起提出下一绩效周期中的新的工作目标和工作标准，这实际上是帮助下属一起制定新的绩效计划。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34"/>
          <p:cNvGrpSpPr/>
          <p:nvPr/>
        </p:nvGrpSpPr>
        <p:grpSpPr>
          <a:xfrm>
            <a:off x="2380330" y="2501851"/>
            <a:ext cx="1823090" cy="1708856"/>
            <a:chOff x="3170489" y="3237922"/>
            <a:chExt cx="1929267" cy="2020951"/>
          </a:xfrm>
          <a:solidFill>
            <a:schemeClr val="accent1"/>
          </a:solidFill>
        </p:grpSpPr>
        <p:sp>
          <p:nvSpPr>
            <p:cNvPr id="18" name="上弧形箭头 2"/>
            <p:cNvSpPr/>
            <p:nvPr/>
          </p:nvSpPr>
          <p:spPr bwMode="auto">
            <a:xfrm rot="1770200" flipV="1">
              <a:off x="3170489" y="3237922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-1" fmla="*/ 1851783 w 3960440"/>
                <a:gd name="connsiteY0-2" fmla="*/ 391155 h 3384376"/>
                <a:gd name="connsiteX1-3" fmla="*/ 1178440 w 3960440"/>
                <a:gd name="connsiteY1-4" fmla="*/ 3384376 h 3384376"/>
                <a:gd name="connsiteX2-5" fmla="*/ 0 w 3960440"/>
                <a:gd name="connsiteY2-6" fmla="*/ 3384376 h 3384376"/>
                <a:gd name="connsiteX3-7" fmla="*/ 112781 w 3960440"/>
                <a:gd name="connsiteY3-8" fmla="*/ 1986193 h 3384376"/>
                <a:gd name="connsiteX4-9" fmla="*/ 1851782 w 3960440"/>
                <a:gd name="connsiteY4-10" fmla="*/ 391155 h 3384376"/>
                <a:gd name="connsiteX5-11" fmla="*/ 1851783 w 3960440"/>
                <a:gd name="connsiteY5-12" fmla="*/ 391155 h 3384376"/>
                <a:gd name="connsiteX0-13" fmla="*/ 1851783 w 3960440"/>
                <a:gd name="connsiteY0-14" fmla="*/ 391155 h 3384376"/>
                <a:gd name="connsiteX1-15" fmla="*/ 1178440 w 3960440"/>
                <a:gd name="connsiteY1-16" fmla="*/ 3384376 h 3384376"/>
                <a:gd name="connsiteX2-17" fmla="*/ 0 w 3960440"/>
                <a:gd name="connsiteY2-18" fmla="*/ 3384376 h 3384376"/>
                <a:gd name="connsiteX3-19" fmla="*/ 1262563 w 3960440"/>
                <a:gd name="connsiteY3-20" fmla="*/ 0 h 3384376"/>
                <a:gd name="connsiteX4-21" fmla="*/ 2441003 w 3960440"/>
                <a:gd name="connsiteY4-22" fmla="*/ 0 h 3384376"/>
                <a:gd name="connsiteX5-23" fmla="*/ 3663474 w 3960440"/>
                <a:gd name="connsiteY5-24" fmla="*/ 2538282 h 3384376"/>
                <a:gd name="connsiteX6-25" fmla="*/ 3920348 w 3960440"/>
                <a:gd name="connsiteY6-26" fmla="*/ 2538282 h 3384376"/>
                <a:gd name="connsiteX7-27" fmla="*/ 3114346 w 3960440"/>
                <a:gd name="connsiteY7-28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-29" fmla="*/ 3131660 w 3937662"/>
                <a:gd name="connsiteY0-30" fmla="*/ 3385291 h 3385291"/>
                <a:gd name="connsiteX1-31" fmla="*/ 2245474 w 3937662"/>
                <a:gd name="connsiteY1-32" fmla="*/ 2539197 h 3385291"/>
                <a:gd name="connsiteX2-33" fmla="*/ 2502349 w 3937662"/>
                <a:gd name="connsiteY2-34" fmla="*/ 2539197 h 3385291"/>
                <a:gd name="connsiteX3-35" fmla="*/ 1279878 w 3937662"/>
                <a:gd name="connsiteY3-36" fmla="*/ 915 h 3385291"/>
                <a:gd name="connsiteX4-37" fmla="*/ 2458317 w 3937662"/>
                <a:gd name="connsiteY4-38" fmla="*/ 915 h 3385291"/>
                <a:gd name="connsiteX5-39" fmla="*/ 3680788 w 3937662"/>
                <a:gd name="connsiteY5-40" fmla="*/ 2539197 h 3385291"/>
                <a:gd name="connsiteX6-41" fmla="*/ 3937662 w 3937662"/>
                <a:gd name="connsiteY6-42" fmla="*/ 2539197 h 3385291"/>
                <a:gd name="connsiteX7-43" fmla="*/ 3131660 w 3937662"/>
                <a:gd name="connsiteY7-44" fmla="*/ 3385291 h 3385291"/>
                <a:gd name="connsiteX0-45" fmla="*/ 1869097 w 3937662"/>
                <a:gd name="connsiteY0-46" fmla="*/ 392070 h 3385291"/>
                <a:gd name="connsiteX1-47" fmla="*/ 1195754 w 3937662"/>
                <a:gd name="connsiteY1-48" fmla="*/ 3385291 h 3385291"/>
                <a:gd name="connsiteX2-49" fmla="*/ 17314 w 3937662"/>
                <a:gd name="connsiteY2-50" fmla="*/ 3385291 h 3385291"/>
                <a:gd name="connsiteX3-51" fmla="*/ 130095 w 3937662"/>
                <a:gd name="connsiteY3-52" fmla="*/ 1987108 h 3385291"/>
                <a:gd name="connsiteX4-53" fmla="*/ 1869096 w 3937662"/>
                <a:gd name="connsiteY4-54" fmla="*/ 392070 h 3385291"/>
                <a:gd name="connsiteX5-55" fmla="*/ 1869097 w 3937662"/>
                <a:gd name="connsiteY5-56" fmla="*/ 392070 h 3385291"/>
                <a:gd name="connsiteX0-57" fmla="*/ 1869097 w 3937662"/>
                <a:gd name="connsiteY0-58" fmla="*/ 392070 h 3385291"/>
                <a:gd name="connsiteX1-59" fmla="*/ 0 w 3937662"/>
                <a:gd name="connsiteY1-60" fmla="*/ 3385291 h 3385291"/>
                <a:gd name="connsiteX2-61" fmla="*/ 17314 w 3937662"/>
                <a:gd name="connsiteY2-62" fmla="*/ 3385291 h 3385291"/>
                <a:gd name="connsiteX3-63" fmla="*/ 1279877 w 3937662"/>
                <a:gd name="connsiteY3-64" fmla="*/ 915 h 3385291"/>
                <a:gd name="connsiteX4-65" fmla="*/ 2458317 w 3937662"/>
                <a:gd name="connsiteY4-66" fmla="*/ 915 h 3385291"/>
                <a:gd name="connsiteX5-67" fmla="*/ 3680788 w 3937662"/>
                <a:gd name="connsiteY5-68" fmla="*/ 2539197 h 3385291"/>
                <a:gd name="connsiteX6-69" fmla="*/ 3937662 w 3937662"/>
                <a:gd name="connsiteY6-70" fmla="*/ 2539197 h 3385291"/>
                <a:gd name="connsiteX7-71" fmla="*/ 3131660 w 3937662"/>
                <a:gd name="connsiteY7-72" fmla="*/ 3385291 h 3385291"/>
                <a:gd name="connsiteX8-73" fmla="*/ 2245474 w 3937662"/>
                <a:gd name="connsiteY8-74" fmla="*/ 2539197 h 3385291"/>
                <a:gd name="connsiteX9-75" fmla="*/ 2502349 w 3937662"/>
                <a:gd name="connsiteY9-76" fmla="*/ 2539197 h 3385291"/>
                <a:gd name="connsiteX10-77" fmla="*/ 1279878 w 3937662"/>
                <a:gd name="connsiteY10-78" fmla="*/ 915 h 3385291"/>
                <a:gd name="connsiteX0-79" fmla="*/ 3145728 w 3951730"/>
                <a:gd name="connsiteY0-80" fmla="*/ 3385291 h 3385291"/>
                <a:gd name="connsiteX1-81" fmla="*/ 2259542 w 3951730"/>
                <a:gd name="connsiteY1-82" fmla="*/ 2539197 h 3385291"/>
                <a:gd name="connsiteX2-83" fmla="*/ 2516417 w 3951730"/>
                <a:gd name="connsiteY2-84" fmla="*/ 2539197 h 3385291"/>
                <a:gd name="connsiteX3-85" fmla="*/ 1293946 w 3951730"/>
                <a:gd name="connsiteY3-86" fmla="*/ 915 h 3385291"/>
                <a:gd name="connsiteX4-87" fmla="*/ 2472385 w 3951730"/>
                <a:gd name="connsiteY4-88" fmla="*/ 915 h 3385291"/>
                <a:gd name="connsiteX5-89" fmla="*/ 3694856 w 3951730"/>
                <a:gd name="connsiteY5-90" fmla="*/ 2539197 h 3385291"/>
                <a:gd name="connsiteX6-91" fmla="*/ 3951730 w 3951730"/>
                <a:gd name="connsiteY6-92" fmla="*/ 2539197 h 3385291"/>
                <a:gd name="connsiteX7-93" fmla="*/ 3145728 w 3951730"/>
                <a:gd name="connsiteY7-94" fmla="*/ 3385291 h 3385291"/>
                <a:gd name="connsiteX0-95" fmla="*/ 1883165 w 3951730"/>
                <a:gd name="connsiteY0-96" fmla="*/ 392070 h 3385291"/>
                <a:gd name="connsiteX1-97" fmla="*/ 0 w 3951730"/>
                <a:gd name="connsiteY1-98" fmla="*/ 3343088 h 3385291"/>
                <a:gd name="connsiteX2-99" fmla="*/ 31382 w 3951730"/>
                <a:gd name="connsiteY2-100" fmla="*/ 3385291 h 3385291"/>
                <a:gd name="connsiteX3-101" fmla="*/ 144163 w 3951730"/>
                <a:gd name="connsiteY3-102" fmla="*/ 1987108 h 3385291"/>
                <a:gd name="connsiteX4-103" fmla="*/ 1883164 w 3951730"/>
                <a:gd name="connsiteY4-104" fmla="*/ 392070 h 3385291"/>
                <a:gd name="connsiteX5-105" fmla="*/ 1883165 w 3951730"/>
                <a:gd name="connsiteY5-106" fmla="*/ 392070 h 3385291"/>
                <a:gd name="connsiteX0-107" fmla="*/ 1883165 w 3951730"/>
                <a:gd name="connsiteY0-108" fmla="*/ 392070 h 3385291"/>
                <a:gd name="connsiteX1-109" fmla="*/ 14068 w 3951730"/>
                <a:gd name="connsiteY1-110" fmla="*/ 3385291 h 3385291"/>
                <a:gd name="connsiteX2-111" fmla="*/ 31382 w 3951730"/>
                <a:gd name="connsiteY2-112" fmla="*/ 3385291 h 3385291"/>
                <a:gd name="connsiteX3-113" fmla="*/ 1293945 w 3951730"/>
                <a:gd name="connsiteY3-114" fmla="*/ 915 h 3385291"/>
                <a:gd name="connsiteX4-115" fmla="*/ 2472385 w 3951730"/>
                <a:gd name="connsiteY4-116" fmla="*/ 915 h 3385291"/>
                <a:gd name="connsiteX5-117" fmla="*/ 3694856 w 3951730"/>
                <a:gd name="connsiteY5-118" fmla="*/ 2539197 h 3385291"/>
                <a:gd name="connsiteX6-119" fmla="*/ 3951730 w 3951730"/>
                <a:gd name="connsiteY6-120" fmla="*/ 2539197 h 3385291"/>
                <a:gd name="connsiteX7-121" fmla="*/ 3145728 w 3951730"/>
                <a:gd name="connsiteY7-122" fmla="*/ 3385291 h 3385291"/>
                <a:gd name="connsiteX8-123" fmla="*/ 2259542 w 3951730"/>
                <a:gd name="connsiteY8-124" fmla="*/ 2539197 h 3385291"/>
                <a:gd name="connsiteX9-125" fmla="*/ 2516417 w 3951730"/>
                <a:gd name="connsiteY9-126" fmla="*/ 2539197 h 3385291"/>
                <a:gd name="connsiteX10-127" fmla="*/ 1293946 w 3951730"/>
                <a:gd name="connsiteY10-128" fmla="*/ 915 h 3385291"/>
                <a:gd name="connsiteX0-129" fmla="*/ 3145728 w 3951730"/>
                <a:gd name="connsiteY0-130" fmla="*/ 3385291 h 3385291"/>
                <a:gd name="connsiteX1-131" fmla="*/ 2259542 w 3951730"/>
                <a:gd name="connsiteY1-132" fmla="*/ 2539197 h 3385291"/>
                <a:gd name="connsiteX2-133" fmla="*/ 2516417 w 3951730"/>
                <a:gd name="connsiteY2-134" fmla="*/ 2539197 h 3385291"/>
                <a:gd name="connsiteX3-135" fmla="*/ 1293946 w 3951730"/>
                <a:gd name="connsiteY3-136" fmla="*/ 915 h 3385291"/>
                <a:gd name="connsiteX4-137" fmla="*/ 2472385 w 3951730"/>
                <a:gd name="connsiteY4-138" fmla="*/ 915 h 3385291"/>
                <a:gd name="connsiteX5-139" fmla="*/ 3694856 w 3951730"/>
                <a:gd name="connsiteY5-140" fmla="*/ 2539197 h 3385291"/>
                <a:gd name="connsiteX6-141" fmla="*/ 3951730 w 3951730"/>
                <a:gd name="connsiteY6-142" fmla="*/ 2539197 h 3385291"/>
                <a:gd name="connsiteX7-143" fmla="*/ 3145728 w 3951730"/>
                <a:gd name="connsiteY7-144" fmla="*/ 3385291 h 3385291"/>
                <a:gd name="connsiteX0-145" fmla="*/ 1883165 w 3951730"/>
                <a:gd name="connsiteY0-146" fmla="*/ 392070 h 3385291"/>
                <a:gd name="connsiteX1-147" fmla="*/ 0 w 3951730"/>
                <a:gd name="connsiteY1-148" fmla="*/ 3343088 h 3385291"/>
                <a:gd name="connsiteX2-149" fmla="*/ 31382 w 3951730"/>
                <a:gd name="connsiteY2-150" fmla="*/ 3385291 h 3385291"/>
                <a:gd name="connsiteX3-151" fmla="*/ 144163 w 3951730"/>
                <a:gd name="connsiteY3-152" fmla="*/ 1987108 h 3385291"/>
                <a:gd name="connsiteX4-153" fmla="*/ 1883164 w 3951730"/>
                <a:gd name="connsiteY4-154" fmla="*/ 392070 h 3385291"/>
                <a:gd name="connsiteX5-155" fmla="*/ 1883165 w 3951730"/>
                <a:gd name="connsiteY5-156" fmla="*/ 392070 h 3385291"/>
                <a:gd name="connsiteX0-157" fmla="*/ 1883165 w 3951730"/>
                <a:gd name="connsiteY0-158" fmla="*/ 392070 h 3385291"/>
                <a:gd name="connsiteX1-159" fmla="*/ 14068 w 3951730"/>
                <a:gd name="connsiteY1-160" fmla="*/ 3385291 h 3385291"/>
                <a:gd name="connsiteX2-161" fmla="*/ 31382 w 3951730"/>
                <a:gd name="connsiteY2-162" fmla="*/ 3385291 h 3385291"/>
                <a:gd name="connsiteX3-163" fmla="*/ 1293945 w 3951730"/>
                <a:gd name="connsiteY3-164" fmla="*/ 915 h 3385291"/>
                <a:gd name="connsiteX4-165" fmla="*/ 2472385 w 3951730"/>
                <a:gd name="connsiteY4-166" fmla="*/ 915 h 3385291"/>
                <a:gd name="connsiteX5-167" fmla="*/ 3694856 w 3951730"/>
                <a:gd name="connsiteY5-168" fmla="*/ 2539197 h 3385291"/>
                <a:gd name="connsiteX6-169" fmla="*/ 3951730 w 3951730"/>
                <a:gd name="connsiteY6-170" fmla="*/ 2539197 h 3385291"/>
                <a:gd name="connsiteX7-171" fmla="*/ 3145728 w 3951730"/>
                <a:gd name="connsiteY7-172" fmla="*/ 3385291 h 3385291"/>
                <a:gd name="connsiteX8-173" fmla="*/ 2259542 w 3951730"/>
                <a:gd name="connsiteY8-174" fmla="*/ 2539197 h 3385291"/>
                <a:gd name="connsiteX9-175" fmla="*/ 2516417 w 3951730"/>
                <a:gd name="connsiteY9-176" fmla="*/ 2539197 h 3385291"/>
                <a:gd name="connsiteX10-177" fmla="*/ 1293946 w 3951730"/>
                <a:gd name="connsiteY10-178" fmla="*/ 915 h 3385291"/>
                <a:gd name="connsiteX0-179" fmla="*/ 3145728 w 3951730"/>
                <a:gd name="connsiteY0-180" fmla="*/ 3385291 h 3385291"/>
                <a:gd name="connsiteX1-181" fmla="*/ 2259542 w 3951730"/>
                <a:gd name="connsiteY1-182" fmla="*/ 2539197 h 3385291"/>
                <a:gd name="connsiteX2-183" fmla="*/ 2516417 w 3951730"/>
                <a:gd name="connsiteY2-184" fmla="*/ 2539197 h 3385291"/>
                <a:gd name="connsiteX3-185" fmla="*/ 1293946 w 3951730"/>
                <a:gd name="connsiteY3-186" fmla="*/ 915 h 3385291"/>
                <a:gd name="connsiteX4-187" fmla="*/ 2472385 w 3951730"/>
                <a:gd name="connsiteY4-188" fmla="*/ 915 h 3385291"/>
                <a:gd name="connsiteX5-189" fmla="*/ 3694856 w 3951730"/>
                <a:gd name="connsiteY5-190" fmla="*/ 2539197 h 3385291"/>
                <a:gd name="connsiteX6-191" fmla="*/ 3951730 w 3951730"/>
                <a:gd name="connsiteY6-192" fmla="*/ 2539197 h 3385291"/>
                <a:gd name="connsiteX7-193" fmla="*/ 3145728 w 3951730"/>
                <a:gd name="connsiteY7-194" fmla="*/ 3385291 h 3385291"/>
                <a:gd name="connsiteX0-195" fmla="*/ 1883165 w 3951730"/>
                <a:gd name="connsiteY0-196" fmla="*/ 392070 h 3385291"/>
                <a:gd name="connsiteX1-197" fmla="*/ 0 w 3951730"/>
                <a:gd name="connsiteY1-198" fmla="*/ 3343088 h 3385291"/>
                <a:gd name="connsiteX2-199" fmla="*/ 31382 w 3951730"/>
                <a:gd name="connsiteY2-200" fmla="*/ 3385291 h 3385291"/>
                <a:gd name="connsiteX3-201" fmla="*/ 144163 w 3951730"/>
                <a:gd name="connsiteY3-202" fmla="*/ 1987108 h 3385291"/>
                <a:gd name="connsiteX4-203" fmla="*/ 1883164 w 3951730"/>
                <a:gd name="connsiteY4-204" fmla="*/ 392070 h 3385291"/>
                <a:gd name="connsiteX5-205" fmla="*/ 1883165 w 3951730"/>
                <a:gd name="connsiteY5-206" fmla="*/ 392070 h 3385291"/>
                <a:gd name="connsiteX0-207" fmla="*/ 1883165 w 3951730"/>
                <a:gd name="connsiteY0-208" fmla="*/ 392070 h 3385291"/>
                <a:gd name="connsiteX1-209" fmla="*/ 14068 w 3951730"/>
                <a:gd name="connsiteY1-210" fmla="*/ 3385291 h 3385291"/>
                <a:gd name="connsiteX2-211" fmla="*/ 31382 w 3951730"/>
                <a:gd name="connsiteY2-212" fmla="*/ 3385291 h 3385291"/>
                <a:gd name="connsiteX3-213" fmla="*/ 1293945 w 3951730"/>
                <a:gd name="connsiteY3-214" fmla="*/ 915 h 3385291"/>
                <a:gd name="connsiteX4-215" fmla="*/ 2472385 w 3951730"/>
                <a:gd name="connsiteY4-216" fmla="*/ 915 h 3385291"/>
                <a:gd name="connsiteX5-217" fmla="*/ 3694856 w 3951730"/>
                <a:gd name="connsiteY5-218" fmla="*/ 2539197 h 3385291"/>
                <a:gd name="connsiteX6-219" fmla="*/ 3951730 w 3951730"/>
                <a:gd name="connsiteY6-220" fmla="*/ 2539197 h 3385291"/>
                <a:gd name="connsiteX7-221" fmla="*/ 3145728 w 3951730"/>
                <a:gd name="connsiteY7-222" fmla="*/ 3385291 h 3385291"/>
                <a:gd name="connsiteX8-223" fmla="*/ 2259542 w 3951730"/>
                <a:gd name="connsiteY8-224" fmla="*/ 2539197 h 3385291"/>
                <a:gd name="connsiteX9-225" fmla="*/ 2516417 w 3951730"/>
                <a:gd name="connsiteY9-226" fmla="*/ 2539197 h 3385291"/>
                <a:gd name="connsiteX10-227" fmla="*/ 1293946 w 3951730"/>
                <a:gd name="connsiteY10-228" fmla="*/ 915 h 3385291"/>
                <a:gd name="connsiteX0-229" fmla="*/ 3145728 w 3951730"/>
                <a:gd name="connsiteY0-230" fmla="*/ 3385291 h 3385291"/>
                <a:gd name="connsiteX1-231" fmla="*/ 2259542 w 3951730"/>
                <a:gd name="connsiteY1-232" fmla="*/ 2539197 h 3385291"/>
                <a:gd name="connsiteX2-233" fmla="*/ 2516417 w 3951730"/>
                <a:gd name="connsiteY2-234" fmla="*/ 2539197 h 3385291"/>
                <a:gd name="connsiteX3-235" fmla="*/ 1293946 w 3951730"/>
                <a:gd name="connsiteY3-236" fmla="*/ 915 h 3385291"/>
                <a:gd name="connsiteX4-237" fmla="*/ 2472385 w 3951730"/>
                <a:gd name="connsiteY4-238" fmla="*/ 915 h 3385291"/>
                <a:gd name="connsiteX5-239" fmla="*/ 3694856 w 3951730"/>
                <a:gd name="connsiteY5-240" fmla="*/ 2539197 h 3385291"/>
                <a:gd name="connsiteX6-241" fmla="*/ 3951730 w 3951730"/>
                <a:gd name="connsiteY6-242" fmla="*/ 2539197 h 3385291"/>
                <a:gd name="connsiteX7-243" fmla="*/ 3145728 w 3951730"/>
                <a:gd name="connsiteY7-244" fmla="*/ 3385291 h 3385291"/>
                <a:gd name="connsiteX0-245" fmla="*/ 1883165 w 3951730"/>
                <a:gd name="connsiteY0-246" fmla="*/ 392070 h 3385291"/>
                <a:gd name="connsiteX1-247" fmla="*/ 0 w 3951730"/>
                <a:gd name="connsiteY1-248" fmla="*/ 3343088 h 3385291"/>
                <a:gd name="connsiteX2-249" fmla="*/ 31382 w 3951730"/>
                <a:gd name="connsiteY2-250" fmla="*/ 3385291 h 3385291"/>
                <a:gd name="connsiteX3-251" fmla="*/ 144163 w 3951730"/>
                <a:gd name="connsiteY3-252" fmla="*/ 1987108 h 3385291"/>
                <a:gd name="connsiteX4-253" fmla="*/ 1883164 w 3951730"/>
                <a:gd name="connsiteY4-254" fmla="*/ 392070 h 3385291"/>
                <a:gd name="connsiteX5-255" fmla="*/ 1883165 w 3951730"/>
                <a:gd name="connsiteY5-256" fmla="*/ 392070 h 3385291"/>
                <a:gd name="connsiteX0-257" fmla="*/ 1883165 w 3951730"/>
                <a:gd name="connsiteY0-258" fmla="*/ 392070 h 3385291"/>
                <a:gd name="connsiteX1-259" fmla="*/ 14068 w 3951730"/>
                <a:gd name="connsiteY1-260" fmla="*/ 3385291 h 3385291"/>
                <a:gd name="connsiteX2-261" fmla="*/ 31382 w 3951730"/>
                <a:gd name="connsiteY2-262" fmla="*/ 3385291 h 3385291"/>
                <a:gd name="connsiteX3-263" fmla="*/ 1293945 w 3951730"/>
                <a:gd name="connsiteY3-264" fmla="*/ 915 h 3385291"/>
                <a:gd name="connsiteX4-265" fmla="*/ 2472385 w 3951730"/>
                <a:gd name="connsiteY4-266" fmla="*/ 915 h 3385291"/>
                <a:gd name="connsiteX5-267" fmla="*/ 3694856 w 3951730"/>
                <a:gd name="connsiteY5-268" fmla="*/ 2539197 h 3385291"/>
                <a:gd name="connsiteX6-269" fmla="*/ 3951730 w 3951730"/>
                <a:gd name="connsiteY6-270" fmla="*/ 2539197 h 3385291"/>
                <a:gd name="connsiteX7-271" fmla="*/ 3145728 w 3951730"/>
                <a:gd name="connsiteY7-272" fmla="*/ 3385291 h 3385291"/>
                <a:gd name="connsiteX8-273" fmla="*/ 2259542 w 3951730"/>
                <a:gd name="connsiteY8-274" fmla="*/ 2539197 h 3385291"/>
                <a:gd name="connsiteX9-275" fmla="*/ 2516417 w 3951730"/>
                <a:gd name="connsiteY9-276" fmla="*/ 2539197 h 3385291"/>
                <a:gd name="connsiteX10-277" fmla="*/ 1293946 w 3951730"/>
                <a:gd name="connsiteY10-278" fmla="*/ 915 h 3385291"/>
                <a:gd name="connsiteX0-279" fmla="*/ 3145728 w 3951730"/>
                <a:gd name="connsiteY0-280" fmla="*/ 3385291 h 3385291"/>
                <a:gd name="connsiteX1-281" fmla="*/ 2259542 w 3951730"/>
                <a:gd name="connsiteY1-282" fmla="*/ 2539197 h 3385291"/>
                <a:gd name="connsiteX2-283" fmla="*/ 2516417 w 3951730"/>
                <a:gd name="connsiteY2-284" fmla="*/ 2539197 h 3385291"/>
                <a:gd name="connsiteX3-285" fmla="*/ 1293946 w 3951730"/>
                <a:gd name="connsiteY3-286" fmla="*/ 915 h 3385291"/>
                <a:gd name="connsiteX4-287" fmla="*/ 2472385 w 3951730"/>
                <a:gd name="connsiteY4-288" fmla="*/ 915 h 3385291"/>
                <a:gd name="connsiteX5-289" fmla="*/ 3694856 w 3951730"/>
                <a:gd name="connsiteY5-290" fmla="*/ 2539197 h 3385291"/>
                <a:gd name="connsiteX6-291" fmla="*/ 3951730 w 3951730"/>
                <a:gd name="connsiteY6-292" fmla="*/ 2539197 h 3385291"/>
                <a:gd name="connsiteX7-293" fmla="*/ 3145728 w 3951730"/>
                <a:gd name="connsiteY7-294" fmla="*/ 3385291 h 3385291"/>
                <a:gd name="connsiteX0-295" fmla="*/ 1883165 w 3951730"/>
                <a:gd name="connsiteY0-296" fmla="*/ 392070 h 3385291"/>
                <a:gd name="connsiteX1-297" fmla="*/ 0 w 3951730"/>
                <a:gd name="connsiteY1-298" fmla="*/ 3343088 h 3385291"/>
                <a:gd name="connsiteX2-299" fmla="*/ 31382 w 3951730"/>
                <a:gd name="connsiteY2-300" fmla="*/ 3385291 h 3385291"/>
                <a:gd name="connsiteX3-301" fmla="*/ 144163 w 3951730"/>
                <a:gd name="connsiteY3-302" fmla="*/ 1987108 h 3385291"/>
                <a:gd name="connsiteX4-303" fmla="*/ 1883164 w 3951730"/>
                <a:gd name="connsiteY4-304" fmla="*/ 392070 h 3385291"/>
                <a:gd name="connsiteX5-305" fmla="*/ 1883165 w 3951730"/>
                <a:gd name="connsiteY5-306" fmla="*/ 392070 h 3385291"/>
                <a:gd name="connsiteX0-307" fmla="*/ 1883165 w 3951730"/>
                <a:gd name="connsiteY0-308" fmla="*/ 392070 h 3385291"/>
                <a:gd name="connsiteX1-309" fmla="*/ 14068 w 3951730"/>
                <a:gd name="connsiteY1-310" fmla="*/ 3385291 h 3385291"/>
                <a:gd name="connsiteX2-311" fmla="*/ 45450 w 3951730"/>
                <a:gd name="connsiteY2-312" fmla="*/ 2794448 h 3385291"/>
                <a:gd name="connsiteX3-313" fmla="*/ 1293945 w 3951730"/>
                <a:gd name="connsiteY3-314" fmla="*/ 915 h 3385291"/>
                <a:gd name="connsiteX4-315" fmla="*/ 2472385 w 3951730"/>
                <a:gd name="connsiteY4-316" fmla="*/ 915 h 3385291"/>
                <a:gd name="connsiteX5-317" fmla="*/ 3694856 w 3951730"/>
                <a:gd name="connsiteY5-318" fmla="*/ 2539197 h 3385291"/>
                <a:gd name="connsiteX6-319" fmla="*/ 3951730 w 3951730"/>
                <a:gd name="connsiteY6-320" fmla="*/ 2539197 h 3385291"/>
                <a:gd name="connsiteX7-321" fmla="*/ 3145728 w 3951730"/>
                <a:gd name="connsiteY7-322" fmla="*/ 3385291 h 3385291"/>
                <a:gd name="connsiteX8-323" fmla="*/ 2259542 w 3951730"/>
                <a:gd name="connsiteY8-324" fmla="*/ 2539197 h 3385291"/>
                <a:gd name="connsiteX9-325" fmla="*/ 2516417 w 3951730"/>
                <a:gd name="connsiteY9-326" fmla="*/ 2539197 h 3385291"/>
                <a:gd name="connsiteX10-327" fmla="*/ 1293946 w 3951730"/>
                <a:gd name="connsiteY10-328" fmla="*/ 915 h 3385291"/>
                <a:gd name="connsiteX0-329" fmla="*/ 3145728 w 3951730"/>
                <a:gd name="connsiteY0-330" fmla="*/ 3385291 h 3385291"/>
                <a:gd name="connsiteX1-331" fmla="*/ 2259542 w 3951730"/>
                <a:gd name="connsiteY1-332" fmla="*/ 2539197 h 3385291"/>
                <a:gd name="connsiteX2-333" fmla="*/ 2516417 w 3951730"/>
                <a:gd name="connsiteY2-334" fmla="*/ 2539197 h 3385291"/>
                <a:gd name="connsiteX3-335" fmla="*/ 1293946 w 3951730"/>
                <a:gd name="connsiteY3-336" fmla="*/ 915 h 3385291"/>
                <a:gd name="connsiteX4-337" fmla="*/ 2472385 w 3951730"/>
                <a:gd name="connsiteY4-338" fmla="*/ 915 h 3385291"/>
                <a:gd name="connsiteX5-339" fmla="*/ 3694856 w 3951730"/>
                <a:gd name="connsiteY5-340" fmla="*/ 2539197 h 3385291"/>
                <a:gd name="connsiteX6-341" fmla="*/ 3951730 w 3951730"/>
                <a:gd name="connsiteY6-342" fmla="*/ 2539197 h 3385291"/>
                <a:gd name="connsiteX7-343" fmla="*/ 3145728 w 3951730"/>
                <a:gd name="connsiteY7-344" fmla="*/ 3385291 h 3385291"/>
                <a:gd name="connsiteX0-345" fmla="*/ 1883165 w 3951730"/>
                <a:gd name="connsiteY0-346" fmla="*/ 392070 h 3385291"/>
                <a:gd name="connsiteX1-347" fmla="*/ 0 w 3951730"/>
                <a:gd name="connsiteY1-348" fmla="*/ 3343088 h 3385291"/>
                <a:gd name="connsiteX2-349" fmla="*/ 31382 w 3951730"/>
                <a:gd name="connsiteY2-350" fmla="*/ 3385291 h 3385291"/>
                <a:gd name="connsiteX3-351" fmla="*/ 144163 w 3951730"/>
                <a:gd name="connsiteY3-352" fmla="*/ 1987108 h 3385291"/>
                <a:gd name="connsiteX4-353" fmla="*/ 1883164 w 3951730"/>
                <a:gd name="connsiteY4-354" fmla="*/ 392070 h 3385291"/>
                <a:gd name="connsiteX5-355" fmla="*/ 1883165 w 3951730"/>
                <a:gd name="connsiteY5-356" fmla="*/ 392070 h 3385291"/>
                <a:gd name="connsiteX0-357" fmla="*/ 1883165 w 3951730"/>
                <a:gd name="connsiteY0-358" fmla="*/ 392070 h 3385291"/>
                <a:gd name="connsiteX1-359" fmla="*/ 14068 w 3951730"/>
                <a:gd name="connsiteY1-360" fmla="*/ 3385291 h 3385291"/>
                <a:gd name="connsiteX2-361" fmla="*/ 45450 w 3951730"/>
                <a:gd name="connsiteY2-362" fmla="*/ 2794448 h 3385291"/>
                <a:gd name="connsiteX3-363" fmla="*/ 1293945 w 3951730"/>
                <a:gd name="connsiteY3-364" fmla="*/ 915 h 3385291"/>
                <a:gd name="connsiteX4-365" fmla="*/ 2472385 w 3951730"/>
                <a:gd name="connsiteY4-366" fmla="*/ 915 h 3385291"/>
                <a:gd name="connsiteX5-367" fmla="*/ 3694856 w 3951730"/>
                <a:gd name="connsiteY5-368" fmla="*/ 2539197 h 3385291"/>
                <a:gd name="connsiteX6-369" fmla="*/ 3951730 w 3951730"/>
                <a:gd name="connsiteY6-370" fmla="*/ 2539197 h 3385291"/>
                <a:gd name="connsiteX7-371" fmla="*/ 3145728 w 3951730"/>
                <a:gd name="connsiteY7-372" fmla="*/ 3385291 h 3385291"/>
                <a:gd name="connsiteX8-373" fmla="*/ 2259542 w 3951730"/>
                <a:gd name="connsiteY8-374" fmla="*/ 2539197 h 3385291"/>
                <a:gd name="connsiteX9-375" fmla="*/ 2516417 w 3951730"/>
                <a:gd name="connsiteY9-376" fmla="*/ 2539197 h 3385291"/>
                <a:gd name="connsiteX10-377" fmla="*/ 1293946 w 3951730"/>
                <a:gd name="connsiteY10-378" fmla="*/ 915 h 3385291"/>
                <a:gd name="connsiteX0-379" fmla="*/ 3145728 w 3951730"/>
                <a:gd name="connsiteY0-380" fmla="*/ 3385291 h 3693794"/>
                <a:gd name="connsiteX1-381" fmla="*/ 2259542 w 3951730"/>
                <a:gd name="connsiteY1-382" fmla="*/ 2539197 h 3693794"/>
                <a:gd name="connsiteX2-383" fmla="*/ 2516417 w 3951730"/>
                <a:gd name="connsiteY2-384" fmla="*/ 2539197 h 3693794"/>
                <a:gd name="connsiteX3-385" fmla="*/ 1293946 w 3951730"/>
                <a:gd name="connsiteY3-386" fmla="*/ 915 h 3693794"/>
                <a:gd name="connsiteX4-387" fmla="*/ 2472385 w 3951730"/>
                <a:gd name="connsiteY4-388" fmla="*/ 915 h 3693794"/>
                <a:gd name="connsiteX5-389" fmla="*/ 3694856 w 3951730"/>
                <a:gd name="connsiteY5-390" fmla="*/ 2539197 h 3693794"/>
                <a:gd name="connsiteX6-391" fmla="*/ 3951730 w 3951730"/>
                <a:gd name="connsiteY6-392" fmla="*/ 2539197 h 3693794"/>
                <a:gd name="connsiteX7-393" fmla="*/ 3145728 w 3951730"/>
                <a:gd name="connsiteY7-394" fmla="*/ 3385291 h 3693794"/>
                <a:gd name="connsiteX0-395" fmla="*/ 1883165 w 3951730"/>
                <a:gd name="connsiteY0-396" fmla="*/ 392070 h 3693794"/>
                <a:gd name="connsiteX1-397" fmla="*/ 0 w 3951730"/>
                <a:gd name="connsiteY1-398" fmla="*/ 3343088 h 3693794"/>
                <a:gd name="connsiteX2-399" fmla="*/ 31382 w 3951730"/>
                <a:gd name="connsiteY2-400" fmla="*/ 3385291 h 3693794"/>
                <a:gd name="connsiteX3-401" fmla="*/ 144163 w 3951730"/>
                <a:gd name="connsiteY3-402" fmla="*/ 1987108 h 3693794"/>
                <a:gd name="connsiteX4-403" fmla="*/ 1883164 w 3951730"/>
                <a:gd name="connsiteY4-404" fmla="*/ 392070 h 3693794"/>
                <a:gd name="connsiteX5-405" fmla="*/ 1883165 w 3951730"/>
                <a:gd name="connsiteY5-406" fmla="*/ 392070 h 3693794"/>
                <a:gd name="connsiteX0-407" fmla="*/ 1883165 w 3951730"/>
                <a:gd name="connsiteY0-408" fmla="*/ 392070 h 3693794"/>
                <a:gd name="connsiteX1-409" fmla="*/ 14068 w 3951730"/>
                <a:gd name="connsiteY1-410" fmla="*/ 3385291 h 3693794"/>
                <a:gd name="connsiteX2-411" fmla="*/ 45450 w 3951730"/>
                <a:gd name="connsiteY2-412" fmla="*/ 2794448 h 3693794"/>
                <a:gd name="connsiteX3-413" fmla="*/ 1293945 w 3951730"/>
                <a:gd name="connsiteY3-414" fmla="*/ 915 h 3693794"/>
                <a:gd name="connsiteX4-415" fmla="*/ 2472385 w 3951730"/>
                <a:gd name="connsiteY4-416" fmla="*/ 915 h 3693794"/>
                <a:gd name="connsiteX5-417" fmla="*/ 3694856 w 3951730"/>
                <a:gd name="connsiteY5-418" fmla="*/ 2539197 h 3693794"/>
                <a:gd name="connsiteX6-419" fmla="*/ 3951730 w 3951730"/>
                <a:gd name="connsiteY6-420" fmla="*/ 2539197 h 3693794"/>
                <a:gd name="connsiteX7-421" fmla="*/ 3101657 w 3951730"/>
                <a:gd name="connsiteY7-422" fmla="*/ 3693794 h 3693794"/>
                <a:gd name="connsiteX8-423" fmla="*/ 2259542 w 3951730"/>
                <a:gd name="connsiteY8-424" fmla="*/ 2539197 h 3693794"/>
                <a:gd name="connsiteX9-425" fmla="*/ 2516417 w 3951730"/>
                <a:gd name="connsiteY9-426" fmla="*/ 2539197 h 3693794"/>
                <a:gd name="connsiteX10-427" fmla="*/ 1293946 w 3951730"/>
                <a:gd name="connsiteY10-428" fmla="*/ 915 h 3693794"/>
                <a:gd name="connsiteX0-429" fmla="*/ 3101657 w 3951730"/>
                <a:gd name="connsiteY0-430" fmla="*/ 3715832 h 3715832"/>
                <a:gd name="connsiteX1-431" fmla="*/ 2259542 w 3951730"/>
                <a:gd name="connsiteY1-432" fmla="*/ 2539197 h 3715832"/>
                <a:gd name="connsiteX2-433" fmla="*/ 2516417 w 3951730"/>
                <a:gd name="connsiteY2-434" fmla="*/ 2539197 h 3715832"/>
                <a:gd name="connsiteX3-435" fmla="*/ 1293946 w 3951730"/>
                <a:gd name="connsiteY3-436" fmla="*/ 915 h 3715832"/>
                <a:gd name="connsiteX4-437" fmla="*/ 2472385 w 3951730"/>
                <a:gd name="connsiteY4-438" fmla="*/ 915 h 3715832"/>
                <a:gd name="connsiteX5-439" fmla="*/ 3694856 w 3951730"/>
                <a:gd name="connsiteY5-440" fmla="*/ 2539197 h 3715832"/>
                <a:gd name="connsiteX6-441" fmla="*/ 3951730 w 3951730"/>
                <a:gd name="connsiteY6-442" fmla="*/ 2539197 h 3715832"/>
                <a:gd name="connsiteX7-443" fmla="*/ 3101657 w 3951730"/>
                <a:gd name="connsiteY7-444" fmla="*/ 3715832 h 3715832"/>
                <a:gd name="connsiteX0-445" fmla="*/ 1883165 w 3951730"/>
                <a:gd name="connsiteY0-446" fmla="*/ 392070 h 3715832"/>
                <a:gd name="connsiteX1-447" fmla="*/ 0 w 3951730"/>
                <a:gd name="connsiteY1-448" fmla="*/ 3343088 h 3715832"/>
                <a:gd name="connsiteX2-449" fmla="*/ 31382 w 3951730"/>
                <a:gd name="connsiteY2-450" fmla="*/ 3385291 h 3715832"/>
                <a:gd name="connsiteX3-451" fmla="*/ 144163 w 3951730"/>
                <a:gd name="connsiteY3-452" fmla="*/ 1987108 h 3715832"/>
                <a:gd name="connsiteX4-453" fmla="*/ 1883164 w 3951730"/>
                <a:gd name="connsiteY4-454" fmla="*/ 392070 h 3715832"/>
                <a:gd name="connsiteX5-455" fmla="*/ 1883165 w 3951730"/>
                <a:gd name="connsiteY5-456" fmla="*/ 392070 h 3715832"/>
                <a:gd name="connsiteX0-457" fmla="*/ 1883165 w 3951730"/>
                <a:gd name="connsiteY0-458" fmla="*/ 392070 h 3715832"/>
                <a:gd name="connsiteX1-459" fmla="*/ 14068 w 3951730"/>
                <a:gd name="connsiteY1-460" fmla="*/ 3385291 h 3715832"/>
                <a:gd name="connsiteX2-461" fmla="*/ 45450 w 3951730"/>
                <a:gd name="connsiteY2-462" fmla="*/ 2794448 h 3715832"/>
                <a:gd name="connsiteX3-463" fmla="*/ 1293945 w 3951730"/>
                <a:gd name="connsiteY3-464" fmla="*/ 915 h 3715832"/>
                <a:gd name="connsiteX4-465" fmla="*/ 2472385 w 3951730"/>
                <a:gd name="connsiteY4-466" fmla="*/ 915 h 3715832"/>
                <a:gd name="connsiteX5-467" fmla="*/ 3694856 w 3951730"/>
                <a:gd name="connsiteY5-468" fmla="*/ 2539197 h 3715832"/>
                <a:gd name="connsiteX6-469" fmla="*/ 3951730 w 3951730"/>
                <a:gd name="connsiteY6-470" fmla="*/ 2539197 h 3715832"/>
                <a:gd name="connsiteX7-471" fmla="*/ 3101657 w 3951730"/>
                <a:gd name="connsiteY7-472" fmla="*/ 3693794 h 3715832"/>
                <a:gd name="connsiteX8-473" fmla="*/ 2259542 w 3951730"/>
                <a:gd name="connsiteY8-474" fmla="*/ 2539197 h 3715832"/>
                <a:gd name="connsiteX9-475" fmla="*/ 2516417 w 3951730"/>
                <a:gd name="connsiteY9-476" fmla="*/ 2539197 h 3715832"/>
                <a:gd name="connsiteX10-477" fmla="*/ 1293946 w 3951730"/>
                <a:gd name="connsiteY10-478" fmla="*/ 915 h 3715832"/>
                <a:gd name="connsiteX0-479" fmla="*/ 3101657 w 3951730"/>
                <a:gd name="connsiteY0-480" fmla="*/ 3715832 h 3715832"/>
                <a:gd name="connsiteX1-481" fmla="*/ 2259542 w 3951730"/>
                <a:gd name="connsiteY1-482" fmla="*/ 2539197 h 3715832"/>
                <a:gd name="connsiteX2-483" fmla="*/ 2516417 w 3951730"/>
                <a:gd name="connsiteY2-484" fmla="*/ 2539197 h 3715832"/>
                <a:gd name="connsiteX3-485" fmla="*/ 1293946 w 3951730"/>
                <a:gd name="connsiteY3-486" fmla="*/ 915 h 3715832"/>
                <a:gd name="connsiteX4-487" fmla="*/ 2472385 w 3951730"/>
                <a:gd name="connsiteY4-488" fmla="*/ 915 h 3715832"/>
                <a:gd name="connsiteX5-489" fmla="*/ 3694856 w 3951730"/>
                <a:gd name="connsiteY5-490" fmla="*/ 2539197 h 3715832"/>
                <a:gd name="connsiteX6-491" fmla="*/ 3951730 w 3951730"/>
                <a:gd name="connsiteY6-492" fmla="*/ 2539197 h 3715832"/>
                <a:gd name="connsiteX7-493" fmla="*/ 3101657 w 3951730"/>
                <a:gd name="connsiteY7-494" fmla="*/ 3715832 h 3715832"/>
                <a:gd name="connsiteX0-495" fmla="*/ 1883165 w 3951730"/>
                <a:gd name="connsiteY0-496" fmla="*/ 392070 h 3715832"/>
                <a:gd name="connsiteX1-497" fmla="*/ 0 w 3951730"/>
                <a:gd name="connsiteY1-498" fmla="*/ 3343088 h 3715832"/>
                <a:gd name="connsiteX2-499" fmla="*/ 31382 w 3951730"/>
                <a:gd name="connsiteY2-500" fmla="*/ 3385291 h 3715832"/>
                <a:gd name="connsiteX3-501" fmla="*/ 144163 w 3951730"/>
                <a:gd name="connsiteY3-502" fmla="*/ 1987108 h 3715832"/>
                <a:gd name="connsiteX4-503" fmla="*/ 1883164 w 3951730"/>
                <a:gd name="connsiteY4-504" fmla="*/ 392070 h 3715832"/>
                <a:gd name="connsiteX5-505" fmla="*/ 1883165 w 3951730"/>
                <a:gd name="connsiteY5-506" fmla="*/ 392070 h 3715832"/>
                <a:gd name="connsiteX0-507" fmla="*/ 1883165 w 3951730"/>
                <a:gd name="connsiteY0-508" fmla="*/ 392070 h 3715832"/>
                <a:gd name="connsiteX1-509" fmla="*/ 14068 w 3951730"/>
                <a:gd name="connsiteY1-510" fmla="*/ 3385291 h 3715832"/>
                <a:gd name="connsiteX2-511" fmla="*/ 45450 w 3951730"/>
                <a:gd name="connsiteY2-512" fmla="*/ 2794448 h 3715832"/>
                <a:gd name="connsiteX3-513" fmla="*/ 1293945 w 3951730"/>
                <a:gd name="connsiteY3-514" fmla="*/ 915 h 3715832"/>
                <a:gd name="connsiteX4-515" fmla="*/ 2472385 w 3951730"/>
                <a:gd name="connsiteY4-516" fmla="*/ 915 h 3715832"/>
                <a:gd name="connsiteX5-517" fmla="*/ 3694856 w 3951730"/>
                <a:gd name="connsiteY5-518" fmla="*/ 2539197 h 3715832"/>
                <a:gd name="connsiteX6-519" fmla="*/ 3951730 w 3951730"/>
                <a:gd name="connsiteY6-520" fmla="*/ 2539197 h 3715832"/>
                <a:gd name="connsiteX7-521" fmla="*/ 3101657 w 3951730"/>
                <a:gd name="connsiteY7-522" fmla="*/ 3693794 h 3715832"/>
                <a:gd name="connsiteX8-523" fmla="*/ 2259542 w 3951730"/>
                <a:gd name="connsiteY8-524" fmla="*/ 2539197 h 3715832"/>
                <a:gd name="connsiteX9-525" fmla="*/ 2516417 w 3951730"/>
                <a:gd name="connsiteY9-526" fmla="*/ 2539197 h 3715832"/>
                <a:gd name="connsiteX10-527" fmla="*/ 1293946 w 3951730"/>
                <a:gd name="connsiteY10-528" fmla="*/ 915 h 3715832"/>
                <a:gd name="connsiteX0-529" fmla="*/ 3101657 w 3951730"/>
                <a:gd name="connsiteY0-530" fmla="*/ 3715832 h 3715832"/>
                <a:gd name="connsiteX1-531" fmla="*/ 2259542 w 3951730"/>
                <a:gd name="connsiteY1-532" fmla="*/ 2539197 h 3715832"/>
                <a:gd name="connsiteX2-533" fmla="*/ 2516417 w 3951730"/>
                <a:gd name="connsiteY2-534" fmla="*/ 2539197 h 3715832"/>
                <a:gd name="connsiteX3-535" fmla="*/ 1293946 w 3951730"/>
                <a:gd name="connsiteY3-536" fmla="*/ 915 h 3715832"/>
                <a:gd name="connsiteX4-537" fmla="*/ 2472385 w 3951730"/>
                <a:gd name="connsiteY4-538" fmla="*/ 915 h 3715832"/>
                <a:gd name="connsiteX5-539" fmla="*/ 3694856 w 3951730"/>
                <a:gd name="connsiteY5-540" fmla="*/ 2539197 h 3715832"/>
                <a:gd name="connsiteX6-541" fmla="*/ 3951730 w 3951730"/>
                <a:gd name="connsiteY6-542" fmla="*/ 2539197 h 3715832"/>
                <a:gd name="connsiteX7-543" fmla="*/ 3101657 w 3951730"/>
                <a:gd name="connsiteY7-544" fmla="*/ 3715832 h 3715832"/>
                <a:gd name="connsiteX0-545" fmla="*/ 1883165 w 3951730"/>
                <a:gd name="connsiteY0-546" fmla="*/ 392070 h 3715832"/>
                <a:gd name="connsiteX1-547" fmla="*/ 0 w 3951730"/>
                <a:gd name="connsiteY1-548" fmla="*/ 3343088 h 3715832"/>
                <a:gd name="connsiteX2-549" fmla="*/ 31382 w 3951730"/>
                <a:gd name="connsiteY2-550" fmla="*/ 3385291 h 3715832"/>
                <a:gd name="connsiteX3-551" fmla="*/ 144163 w 3951730"/>
                <a:gd name="connsiteY3-552" fmla="*/ 1987108 h 3715832"/>
                <a:gd name="connsiteX4-553" fmla="*/ 1883164 w 3951730"/>
                <a:gd name="connsiteY4-554" fmla="*/ 392070 h 3715832"/>
                <a:gd name="connsiteX5-555" fmla="*/ 1883165 w 3951730"/>
                <a:gd name="connsiteY5-556" fmla="*/ 392070 h 3715832"/>
                <a:gd name="connsiteX0-557" fmla="*/ 14068 w 3951730"/>
                <a:gd name="connsiteY0-558" fmla="*/ 3385291 h 3715832"/>
                <a:gd name="connsiteX1-559" fmla="*/ 45450 w 3951730"/>
                <a:gd name="connsiteY1-560" fmla="*/ 2794448 h 3715832"/>
                <a:gd name="connsiteX2-561" fmla="*/ 1293945 w 3951730"/>
                <a:gd name="connsiteY2-562" fmla="*/ 915 h 3715832"/>
                <a:gd name="connsiteX3-563" fmla="*/ 2472385 w 3951730"/>
                <a:gd name="connsiteY3-564" fmla="*/ 915 h 3715832"/>
                <a:gd name="connsiteX4-565" fmla="*/ 3694856 w 3951730"/>
                <a:gd name="connsiteY4-566" fmla="*/ 2539197 h 3715832"/>
                <a:gd name="connsiteX5-567" fmla="*/ 3951730 w 3951730"/>
                <a:gd name="connsiteY5-568" fmla="*/ 2539197 h 3715832"/>
                <a:gd name="connsiteX6-569" fmla="*/ 3101657 w 3951730"/>
                <a:gd name="connsiteY6-570" fmla="*/ 3693794 h 3715832"/>
                <a:gd name="connsiteX7-571" fmla="*/ 2259542 w 3951730"/>
                <a:gd name="connsiteY7-572" fmla="*/ 2539197 h 3715832"/>
                <a:gd name="connsiteX8-573" fmla="*/ 2516417 w 3951730"/>
                <a:gd name="connsiteY8-574" fmla="*/ 2539197 h 3715832"/>
                <a:gd name="connsiteX9-575" fmla="*/ 1293946 w 3951730"/>
                <a:gd name="connsiteY9-576" fmla="*/ 915 h 3715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27" y="connsiteY7-28"/>
                </a:cxn>
                <a:cxn ang="0">
                  <a:pos x="connsiteX8-73" y="connsiteY8-74"/>
                </a:cxn>
                <a:cxn ang="0">
                  <a:pos x="connsiteX9-75" y="connsiteY9-76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grp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 rot="18835100">
              <a:off x="3825935" y="4325130"/>
              <a:ext cx="1475504" cy="37455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行为表现</a:t>
              </a:r>
            </a:p>
          </p:txBody>
        </p:sp>
      </p:grpSp>
      <p:cxnSp>
        <p:nvCxnSpPr>
          <p:cNvPr id="20" name="直接连接符 19"/>
          <p:cNvCxnSpPr/>
          <p:nvPr/>
        </p:nvCxnSpPr>
        <p:spPr bwMode="auto">
          <a:xfrm>
            <a:off x="2278081" y="4146710"/>
            <a:ext cx="816072" cy="0"/>
          </a:xfrm>
          <a:prstGeom prst="line">
            <a:avLst/>
          </a:prstGeom>
          <a:ln w="28575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/>
          <p:nvPr/>
        </p:nvSpPr>
        <p:spPr bwMode="auto">
          <a:xfrm>
            <a:off x="571168" y="3171133"/>
            <a:ext cx="1672412" cy="1675125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行为表现，比如工作态度、工作能力等，对工作态度和工作能力的关注可以帮助下属更好地完善自己，并提高员工的技能，也有助于帮助员工进行职业生涯规划。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2176072" y="1396249"/>
            <a:ext cx="816072" cy="0"/>
          </a:xfrm>
          <a:prstGeom prst="line">
            <a:avLst/>
          </a:prstGeom>
          <a:ln w="28575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901774" y="1346473"/>
            <a:ext cx="3598862" cy="2571750"/>
            <a:chOff x="901774" y="944587"/>
            <a:chExt cx="3598862" cy="2571750"/>
          </a:xfrm>
        </p:grpSpPr>
        <p:grpSp>
          <p:nvGrpSpPr>
            <p:cNvPr id="4" name="组合 3"/>
            <p:cNvGrpSpPr/>
            <p:nvPr/>
          </p:nvGrpSpPr>
          <p:grpSpPr>
            <a:xfrm>
              <a:off x="901774" y="944587"/>
              <a:ext cx="3598862" cy="2571750"/>
              <a:chOff x="901774" y="944587"/>
              <a:chExt cx="3598862" cy="2571750"/>
            </a:xfrm>
          </p:grpSpPr>
          <p:sp>
            <p:nvSpPr>
              <p:cNvPr id="6" name="Freeform 107"/>
              <p:cNvSpPr>
                <a:spLocks noEditPoints="1"/>
              </p:cNvSpPr>
              <p:nvPr/>
            </p:nvSpPr>
            <p:spPr bwMode="auto">
              <a:xfrm>
                <a:off x="901774" y="944587"/>
                <a:ext cx="3598862" cy="2571750"/>
              </a:xfrm>
              <a:custGeom>
                <a:avLst/>
                <a:gdLst>
                  <a:gd name="T0" fmla="*/ 2512 w 2622"/>
                  <a:gd name="T1" fmla="*/ 1152 h 2622"/>
                  <a:gd name="T2" fmla="*/ 2460 w 2622"/>
                  <a:gd name="T3" fmla="*/ 930 h 2622"/>
                  <a:gd name="T4" fmla="*/ 2412 w 2622"/>
                  <a:gd name="T5" fmla="*/ 594 h 2622"/>
                  <a:gd name="T6" fmla="*/ 2216 w 2622"/>
                  <a:gd name="T7" fmla="*/ 508 h 2622"/>
                  <a:gd name="T8" fmla="*/ 2048 w 2622"/>
                  <a:gd name="T9" fmla="*/ 352 h 2622"/>
                  <a:gd name="T10" fmla="*/ 1854 w 2622"/>
                  <a:gd name="T11" fmla="*/ 230 h 2622"/>
                  <a:gd name="T12" fmla="*/ 1582 w 2622"/>
                  <a:gd name="T13" fmla="*/ 26 h 2622"/>
                  <a:gd name="T14" fmla="*/ 1382 w 2622"/>
                  <a:gd name="T15" fmla="*/ 104 h 2622"/>
                  <a:gd name="T16" fmla="*/ 1154 w 2622"/>
                  <a:gd name="T17" fmla="*/ 112 h 2622"/>
                  <a:gd name="T18" fmla="*/ 930 w 2622"/>
                  <a:gd name="T19" fmla="*/ 162 h 2622"/>
                  <a:gd name="T20" fmla="*/ 594 w 2622"/>
                  <a:gd name="T21" fmla="*/ 212 h 2622"/>
                  <a:gd name="T22" fmla="*/ 508 w 2622"/>
                  <a:gd name="T23" fmla="*/ 406 h 2622"/>
                  <a:gd name="T24" fmla="*/ 352 w 2622"/>
                  <a:gd name="T25" fmla="*/ 574 h 2622"/>
                  <a:gd name="T26" fmla="*/ 230 w 2622"/>
                  <a:gd name="T27" fmla="*/ 768 h 2622"/>
                  <a:gd name="T28" fmla="*/ 26 w 2622"/>
                  <a:gd name="T29" fmla="*/ 1040 h 2622"/>
                  <a:gd name="T30" fmla="*/ 104 w 2622"/>
                  <a:gd name="T31" fmla="*/ 1240 h 2622"/>
                  <a:gd name="T32" fmla="*/ 112 w 2622"/>
                  <a:gd name="T33" fmla="*/ 1470 h 2622"/>
                  <a:gd name="T34" fmla="*/ 164 w 2622"/>
                  <a:gd name="T35" fmla="*/ 1692 h 2622"/>
                  <a:gd name="T36" fmla="*/ 212 w 2622"/>
                  <a:gd name="T37" fmla="*/ 2028 h 2622"/>
                  <a:gd name="T38" fmla="*/ 408 w 2622"/>
                  <a:gd name="T39" fmla="*/ 2116 h 2622"/>
                  <a:gd name="T40" fmla="*/ 576 w 2622"/>
                  <a:gd name="T41" fmla="*/ 2272 h 2622"/>
                  <a:gd name="T42" fmla="*/ 770 w 2622"/>
                  <a:gd name="T43" fmla="*/ 2394 h 2622"/>
                  <a:gd name="T44" fmla="*/ 1042 w 2622"/>
                  <a:gd name="T45" fmla="*/ 2596 h 2622"/>
                  <a:gd name="T46" fmla="*/ 1240 w 2622"/>
                  <a:gd name="T47" fmla="*/ 2520 h 2622"/>
                  <a:gd name="T48" fmla="*/ 1470 w 2622"/>
                  <a:gd name="T49" fmla="*/ 2512 h 2622"/>
                  <a:gd name="T50" fmla="*/ 1694 w 2622"/>
                  <a:gd name="T51" fmla="*/ 2460 h 2622"/>
                  <a:gd name="T52" fmla="*/ 2028 w 2622"/>
                  <a:gd name="T53" fmla="*/ 2412 h 2622"/>
                  <a:gd name="T54" fmla="*/ 2116 w 2622"/>
                  <a:gd name="T55" fmla="*/ 2216 h 2622"/>
                  <a:gd name="T56" fmla="*/ 2272 w 2622"/>
                  <a:gd name="T57" fmla="*/ 2048 h 2622"/>
                  <a:gd name="T58" fmla="*/ 2394 w 2622"/>
                  <a:gd name="T59" fmla="*/ 1854 h 2622"/>
                  <a:gd name="T60" fmla="*/ 2596 w 2622"/>
                  <a:gd name="T61" fmla="*/ 1582 h 2622"/>
                  <a:gd name="T62" fmla="*/ 2520 w 2622"/>
                  <a:gd name="T63" fmla="*/ 1382 h 2622"/>
                  <a:gd name="T64" fmla="*/ 1142 w 2622"/>
                  <a:gd name="T65" fmla="*/ 2408 h 2622"/>
                  <a:gd name="T66" fmla="*/ 830 w 2622"/>
                  <a:gd name="T67" fmla="*/ 2312 h 2622"/>
                  <a:gd name="T68" fmla="*/ 566 w 2622"/>
                  <a:gd name="T69" fmla="*/ 2132 h 2622"/>
                  <a:gd name="T70" fmla="*/ 362 w 2622"/>
                  <a:gd name="T71" fmla="*/ 1886 h 2622"/>
                  <a:gd name="T72" fmla="*/ 238 w 2622"/>
                  <a:gd name="T73" fmla="*/ 1588 h 2622"/>
                  <a:gd name="T74" fmla="*/ 202 w 2622"/>
                  <a:gd name="T75" fmla="*/ 1312 h 2622"/>
                  <a:gd name="T76" fmla="*/ 252 w 2622"/>
                  <a:gd name="T77" fmla="*/ 982 h 2622"/>
                  <a:gd name="T78" fmla="*/ 392 w 2622"/>
                  <a:gd name="T79" fmla="*/ 692 h 2622"/>
                  <a:gd name="T80" fmla="*/ 606 w 2622"/>
                  <a:gd name="T81" fmla="*/ 456 h 2622"/>
                  <a:gd name="T82" fmla="*/ 880 w 2622"/>
                  <a:gd name="T83" fmla="*/ 290 h 2622"/>
                  <a:gd name="T84" fmla="*/ 1198 w 2622"/>
                  <a:gd name="T85" fmla="*/ 208 h 2622"/>
                  <a:gd name="T86" fmla="*/ 1480 w 2622"/>
                  <a:gd name="T87" fmla="*/ 214 h 2622"/>
                  <a:gd name="T88" fmla="*/ 1792 w 2622"/>
                  <a:gd name="T89" fmla="*/ 312 h 2622"/>
                  <a:gd name="T90" fmla="*/ 2058 w 2622"/>
                  <a:gd name="T91" fmla="*/ 490 h 2622"/>
                  <a:gd name="T92" fmla="*/ 2260 w 2622"/>
                  <a:gd name="T93" fmla="*/ 736 h 2622"/>
                  <a:gd name="T94" fmla="*/ 2386 w 2622"/>
                  <a:gd name="T95" fmla="*/ 1034 h 2622"/>
                  <a:gd name="T96" fmla="*/ 2422 w 2622"/>
                  <a:gd name="T97" fmla="*/ 1312 h 2622"/>
                  <a:gd name="T98" fmla="*/ 2372 w 2622"/>
                  <a:gd name="T99" fmla="*/ 1642 h 2622"/>
                  <a:gd name="T100" fmla="*/ 2232 w 2622"/>
                  <a:gd name="T101" fmla="*/ 1932 h 2622"/>
                  <a:gd name="T102" fmla="*/ 2018 w 2622"/>
                  <a:gd name="T103" fmla="*/ 2168 h 2622"/>
                  <a:gd name="T104" fmla="*/ 1744 w 2622"/>
                  <a:gd name="T105" fmla="*/ 2334 h 2622"/>
                  <a:gd name="T106" fmla="*/ 1426 w 2622"/>
                  <a:gd name="T107" fmla="*/ 2416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66667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  <a:extLst>
                <a:ext uri="{91240B29-F687-4F45-9708-019B960494DF}">
                  <a14:hiddenLine xmlns:a14="http://schemas.microsoft.com/office/drawing/2010/main" w="19050">
                    <a:noFill/>
                    <a:prstDash val="sysDot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grpSp>
            <p:nvGrpSpPr>
              <p:cNvPr id="7" name="Group 108"/>
              <p:cNvGrpSpPr/>
              <p:nvPr/>
            </p:nvGrpSpPr>
            <p:grpSpPr bwMode="auto">
              <a:xfrm>
                <a:off x="1225624" y="1160487"/>
                <a:ext cx="2952750" cy="2124075"/>
                <a:chOff x="793" y="1298"/>
                <a:chExt cx="1860" cy="1338"/>
              </a:xfrm>
            </p:grpSpPr>
            <p:sp>
              <p:nvSpPr>
                <p:cNvPr id="8" name="Oval 109"/>
                <p:cNvSpPr>
                  <a:spLocks noChangeArrowheads="1"/>
                </p:cNvSpPr>
                <p:nvPr/>
              </p:nvSpPr>
              <p:spPr bwMode="auto">
                <a:xfrm>
                  <a:off x="793" y="1298"/>
                  <a:ext cx="1860" cy="13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646464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" name="Freeform 110"/>
                <p:cNvSpPr/>
                <p:nvPr/>
              </p:nvSpPr>
              <p:spPr bwMode="auto">
                <a:xfrm>
                  <a:off x="839" y="1321"/>
                  <a:ext cx="1769" cy="624"/>
                </a:xfrm>
                <a:custGeom>
                  <a:avLst/>
                  <a:gdLst>
                    <a:gd name="T0" fmla="*/ 0 w 3456"/>
                    <a:gd name="T1" fmla="*/ 1728 h 1728"/>
                    <a:gd name="T2" fmla="*/ 10 w 3456"/>
                    <a:gd name="T3" fmla="*/ 1552 h 1728"/>
                    <a:gd name="T4" fmla="*/ 36 w 3456"/>
                    <a:gd name="T5" fmla="*/ 1380 h 1728"/>
                    <a:gd name="T6" fmla="*/ 78 w 3456"/>
                    <a:gd name="T7" fmla="*/ 1214 h 1728"/>
                    <a:gd name="T8" fmla="*/ 136 w 3456"/>
                    <a:gd name="T9" fmla="*/ 1056 h 1728"/>
                    <a:gd name="T10" fmla="*/ 208 w 3456"/>
                    <a:gd name="T11" fmla="*/ 904 h 1728"/>
                    <a:gd name="T12" fmla="*/ 296 w 3456"/>
                    <a:gd name="T13" fmla="*/ 762 h 1728"/>
                    <a:gd name="T14" fmla="*/ 394 w 3456"/>
                    <a:gd name="T15" fmla="*/ 628 h 1728"/>
                    <a:gd name="T16" fmla="*/ 506 w 3456"/>
                    <a:gd name="T17" fmla="*/ 506 h 1728"/>
                    <a:gd name="T18" fmla="*/ 630 w 3456"/>
                    <a:gd name="T19" fmla="*/ 394 h 1728"/>
                    <a:gd name="T20" fmla="*/ 762 w 3456"/>
                    <a:gd name="T21" fmla="*/ 296 h 1728"/>
                    <a:gd name="T22" fmla="*/ 904 w 3456"/>
                    <a:gd name="T23" fmla="*/ 208 h 1728"/>
                    <a:gd name="T24" fmla="*/ 1056 w 3456"/>
                    <a:gd name="T25" fmla="*/ 136 h 1728"/>
                    <a:gd name="T26" fmla="*/ 1214 w 3456"/>
                    <a:gd name="T27" fmla="*/ 78 h 1728"/>
                    <a:gd name="T28" fmla="*/ 1380 w 3456"/>
                    <a:gd name="T29" fmla="*/ 36 h 1728"/>
                    <a:gd name="T30" fmla="*/ 1552 w 3456"/>
                    <a:gd name="T31" fmla="*/ 10 h 1728"/>
                    <a:gd name="T32" fmla="*/ 1728 w 3456"/>
                    <a:gd name="T33" fmla="*/ 0 h 1728"/>
                    <a:gd name="T34" fmla="*/ 1816 w 3456"/>
                    <a:gd name="T35" fmla="*/ 2 h 1728"/>
                    <a:gd name="T36" fmla="*/ 1992 w 3456"/>
                    <a:gd name="T37" fmla="*/ 20 h 1728"/>
                    <a:gd name="T38" fmla="*/ 2160 w 3456"/>
                    <a:gd name="T39" fmla="*/ 54 h 1728"/>
                    <a:gd name="T40" fmla="*/ 2322 w 3456"/>
                    <a:gd name="T41" fmla="*/ 106 h 1728"/>
                    <a:gd name="T42" fmla="*/ 2478 w 3456"/>
                    <a:gd name="T43" fmla="*/ 170 h 1728"/>
                    <a:gd name="T44" fmla="*/ 2624 w 3456"/>
                    <a:gd name="T45" fmla="*/ 250 h 1728"/>
                    <a:gd name="T46" fmla="*/ 2762 w 3456"/>
                    <a:gd name="T47" fmla="*/ 344 h 1728"/>
                    <a:gd name="T48" fmla="*/ 2890 w 3456"/>
                    <a:gd name="T49" fmla="*/ 448 h 1728"/>
                    <a:gd name="T50" fmla="*/ 3006 w 3456"/>
                    <a:gd name="T51" fmla="*/ 566 h 1728"/>
                    <a:gd name="T52" fmla="*/ 3112 w 3456"/>
                    <a:gd name="T53" fmla="*/ 694 h 1728"/>
                    <a:gd name="T54" fmla="*/ 3206 w 3456"/>
                    <a:gd name="T55" fmla="*/ 832 h 1728"/>
                    <a:gd name="T56" fmla="*/ 3286 w 3456"/>
                    <a:gd name="T57" fmla="*/ 978 h 1728"/>
                    <a:gd name="T58" fmla="*/ 3350 w 3456"/>
                    <a:gd name="T59" fmla="*/ 1134 h 1728"/>
                    <a:gd name="T60" fmla="*/ 3402 w 3456"/>
                    <a:gd name="T61" fmla="*/ 1296 h 1728"/>
                    <a:gd name="T62" fmla="*/ 3436 w 3456"/>
                    <a:gd name="T63" fmla="*/ 1464 h 1728"/>
                    <a:gd name="T64" fmla="*/ 3454 w 3456"/>
                    <a:gd name="T65" fmla="*/ 1638 h 1728"/>
                    <a:gd name="T66" fmla="*/ 0 w 3456"/>
                    <a:gd name="T67" fmla="*/ 1728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" name="Text Box 111"/>
            <p:cNvSpPr txBox="1">
              <a:spLocks noChangeArrowheads="1"/>
            </p:cNvSpPr>
            <p:nvPr/>
          </p:nvSpPr>
          <p:spPr bwMode="auto">
            <a:xfrm>
              <a:off x="1272381" y="1944737"/>
              <a:ext cx="28797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加标题</a:t>
              </a:r>
              <a:endParaRPr lang="en-US" altLang="ko-KR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12555" y="1203598"/>
            <a:ext cx="2879725" cy="1852612"/>
            <a:chOff x="4212555" y="801712"/>
            <a:chExt cx="2879725" cy="1852612"/>
          </a:xfrm>
        </p:grpSpPr>
        <p:grpSp>
          <p:nvGrpSpPr>
            <p:cNvPr id="11" name="Group 98"/>
            <p:cNvGrpSpPr/>
            <p:nvPr/>
          </p:nvGrpSpPr>
          <p:grpSpPr bwMode="auto">
            <a:xfrm>
              <a:off x="4357762" y="801712"/>
              <a:ext cx="2590800" cy="1852612"/>
              <a:chOff x="2767" y="981"/>
              <a:chExt cx="1632" cy="1167"/>
            </a:xfrm>
          </p:grpSpPr>
          <p:sp>
            <p:nvSpPr>
              <p:cNvPr id="13" name="Freeform 100"/>
              <p:cNvSpPr>
                <a:spLocks noEditPoints="1"/>
              </p:cNvSpPr>
              <p:nvPr/>
            </p:nvSpPr>
            <p:spPr bwMode="auto">
              <a:xfrm>
                <a:off x="2767" y="981"/>
                <a:ext cx="1632" cy="1167"/>
              </a:xfrm>
              <a:custGeom>
                <a:avLst/>
                <a:gdLst>
                  <a:gd name="T0" fmla="*/ 1706 w 1816"/>
                  <a:gd name="T1" fmla="*/ 792 h 1816"/>
                  <a:gd name="T2" fmla="*/ 1718 w 1816"/>
                  <a:gd name="T3" fmla="*/ 494 h 1816"/>
                  <a:gd name="T4" fmla="*/ 1552 w 1816"/>
                  <a:gd name="T5" fmla="*/ 424 h 1816"/>
                  <a:gd name="T6" fmla="*/ 1426 w 1816"/>
                  <a:gd name="T7" fmla="*/ 290 h 1816"/>
                  <a:gd name="T8" fmla="*/ 1320 w 1816"/>
                  <a:gd name="T9" fmla="*/ 96 h 1816"/>
                  <a:gd name="T10" fmla="*/ 1066 w 1816"/>
                  <a:gd name="T11" fmla="*/ 116 h 1816"/>
                  <a:gd name="T12" fmla="*/ 836 w 1816"/>
                  <a:gd name="T13" fmla="*/ 104 h 1816"/>
                  <a:gd name="T14" fmla="*/ 666 w 1816"/>
                  <a:gd name="T15" fmla="*/ 138 h 1816"/>
                  <a:gd name="T16" fmla="*/ 496 w 1816"/>
                  <a:gd name="T17" fmla="*/ 214 h 1816"/>
                  <a:gd name="T18" fmla="*/ 216 w 1816"/>
                  <a:gd name="T19" fmla="*/ 316 h 1816"/>
                  <a:gd name="T20" fmla="*/ 214 w 1816"/>
                  <a:gd name="T21" fmla="*/ 496 h 1816"/>
                  <a:gd name="T22" fmla="*/ 138 w 1816"/>
                  <a:gd name="T23" fmla="*/ 666 h 1816"/>
                  <a:gd name="T24" fmla="*/ 0 w 1816"/>
                  <a:gd name="T25" fmla="*/ 836 h 1816"/>
                  <a:gd name="T26" fmla="*/ 116 w 1816"/>
                  <a:gd name="T27" fmla="*/ 1066 h 1816"/>
                  <a:gd name="T28" fmla="*/ 192 w 1816"/>
                  <a:gd name="T29" fmla="*/ 1280 h 1816"/>
                  <a:gd name="T30" fmla="*/ 288 w 1816"/>
                  <a:gd name="T31" fmla="*/ 1426 h 1816"/>
                  <a:gd name="T32" fmla="*/ 424 w 1816"/>
                  <a:gd name="T33" fmla="*/ 1554 h 1816"/>
                  <a:gd name="T34" fmla="*/ 626 w 1816"/>
                  <a:gd name="T35" fmla="*/ 1774 h 1816"/>
                  <a:gd name="T36" fmla="*/ 792 w 1816"/>
                  <a:gd name="T37" fmla="*/ 1706 h 1816"/>
                  <a:gd name="T38" fmla="*/ 978 w 1816"/>
                  <a:gd name="T39" fmla="*/ 1712 h 1816"/>
                  <a:gd name="T40" fmla="*/ 1188 w 1816"/>
                  <a:gd name="T41" fmla="*/ 1774 h 1816"/>
                  <a:gd name="T42" fmla="*/ 1356 w 1816"/>
                  <a:gd name="T43" fmla="*/ 1578 h 1816"/>
                  <a:gd name="T44" fmla="*/ 1526 w 1816"/>
                  <a:gd name="T45" fmla="*/ 1426 h 1816"/>
                  <a:gd name="T46" fmla="*/ 1622 w 1816"/>
                  <a:gd name="T47" fmla="*/ 1280 h 1816"/>
                  <a:gd name="T48" fmla="*/ 1688 w 1816"/>
                  <a:gd name="T49" fmla="*/ 1108 h 1816"/>
                  <a:gd name="T50" fmla="*/ 908 w 1816"/>
                  <a:gd name="T51" fmla="*/ 1614 h 1816"/>
                  <a:gd name="T52" fmla="*/ 766 w 1816"/>
                  <a:gd name="T53" fmla="*/ 1600 h 1816"/>
                  <a:gd name="T54" fmla="*/ 602 w 1816"/>
                  <a:gd name="T55" fmla="*/ 1544 h 1816"/>
                  <a:gd name="T56" fmla="*/ 458 w 1816"/>
                  <a:gd name="T57" fmla="*/ 1452 h 1816"/>
                  <a:gd name="T58" fmla="*/ 342 w 1816"/>
                  <a:gd name="T59" fmla="*/ 1330 h 1816"/>
                  <a:gd name="T60" fmla="*/ 256 w 1816"/>
                  <a:gd name="T61" fmla="*/ 1182 h 1816"/>
                  <a:gd name="T62" fmla="*/ 210 w 1816"/>
                  <a:gd name="T63" fmla="*/ 1016 h 1816"/>
                  <a:gd name="T64" fmla="*/ 202 w 1816"/>
                  <a:gd name="T65" fmla="*/ 872 h 1816"/>
                  <a:gd name="T66" fmla="*/ 234 w 1816"/>
                  <a:gd name="T67" fmla="*/ 698 h 1816"/>
                  <a:gd name="T68" fmla="*/ 304 w 1816"/>
                  <a:gd name="T69" fmla="*/ 542 h 1816"/>
                  <a:gd name="T70" fmla="*/ 408 w 1816"/>
                  <a:gd name="T71" fmla="*/ 408 h 1816"/>
                  <a:gd name="T72" fmla="*/ 542 w 1816"/>
                  <a:gd name="T73" fmla="*/ 304 h 1816"/>
                  <a:gd name="T74" fmla="*/ 698 w 1816"/>
                  <a:gd name="T75" fmla="*/ 234 h 1816"/>
                  <a:gd name="T76" fmla="*/ 872 w 1816"/>
                  <a:gd name="T77" fmla="*/ 202 h 1816"/>
                  <a:gd name="T78" fmla="*/ 1014 w 1816"/>
                  <a:gd name="T79" fmla="*/ 210 h 1816"/>
                  <a:gd name="T80" fmla="*/ 1182 w 1816"/>
                  <a:gd name="T81" fmla="*/ 258 h 1816"/>
                  <a:gd name="T82" fmla="*/ 1330 w 1816"/>
                  <a:gd name="T83" fmla="*/ 342 h 1816"/>
                  <a:gd name="T84" fmla="*/ 1452 w 1816"/>
                  <a:gd name="T85" fmla="*/ 458 h 1816"/>
                  <a:gd name="T86" fmla="*/ 1544 w 1816"/>
                  <a:gd name="T87" fmla="*/ 602 h 1816"/>
                  <a:gd name="T88" fmla="*/ 1598 w 1816"/>
                  <a:gd name="T89" fmla="*/ 766 h 1816"/>
                  <a:gd name="T90" fmla="*/ 1614 w 1816"/>
                  <a:gd name="T91" fmla="*/ 908 h 1816"/>
                  <a:gd name="T92" fmla="*/ 1592 w 1816"/>
                  <a:gd name="T93" fmla="*/ 1084 h 1816"/>
                  <a:gd name="T94" fmla="*/ 1528 w 1816"/>
                  <a:gd name="T95" fmla="*/ 1244 h 1816"/>
                  <a:gd name="T96" fmla="*/ 1430 w 1816"/>
                  <a:gd name="T97" fmla="*/ 1382 h 1816"/>
                  <a:gd name="T98" fmla="*/ 1302 w 1816"/>
                  <a:gd name="T99" fmla="*/ 1492 h 1816"/>
                  <a:gd name="T100" fmla="*/ 1150 w 1816"/>
                  <a:gd name="T101" fmla="*/ 1570 h 1816"/>
                  <a:gd name="T102" fmla="*/ 980 w 1816"/>
                  <a:gd name="T103" fmla="*/ 161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lnTo>
                      <a:pt x="908" y="1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66667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  <a:extLst>
                <a:ext uri="{91240B29-F687-4F45-9708-019B960494DF}">
                  <a14:hiddenLine xmlns:a14="http://schemas.microsoft.com/office/drawing/2010/main" w="19050">
                    <a:noFill/>
                    <a:prstDash val="sysDot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grpSp>
            <p:nvGrpSpPr>
              <p:cNvPr id="14" name="Group 101"/>
              <p:cNvGrpSpPr/>
              <p:nvPr/>
            </p:nvGrpSpPr>
            <p:grpSpPr bwMode="auto">
              <a:xfrm>
                <a:off x="2971" y="1117"/>
                <a:ext cx="1224" cy="885"/>
                <a:chOff x="793" y="1298"/>
                <a:chExt cx="1860" cy="1338"/>
              </a:xfrm>
            </p:grpSpPr>
            <p:sp>
              <p:nvSpPr>
                <p:cNvPr id="15" name="Oval 102"/>
                <p:cNvSpPr>
                  <a:spLocks noChangeArrowheads="1"/>
                </p:cNvSpPr>
                <p:nvPr/>
              </p:nvSpPr>
              <p:spPr bwMode="auto">
                <a:xfrm>
                  <a:off x="793" y="1298"/>
                  <a:ext cx="1860" cy="133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6" name="Freeform 103"/>
                <p:cNvSpPr/>
                <p:nvPr/>
              </p:nvSpPr>
              <p:spPr bwMode="auto">
                <a:xfrm>
                  <a:off x="839" y="1321"/>
                  <a:ext cx="1769" cy="624"/>
                </a:xfrm>
                <a:custGeom>
                  <a:avLst/>
                  <a:gdLst>
                    <a:gd name="T0" fmla="*/ 0 w 3456"/>
                    <a:gd name="T1" fmla="*/ 1728 h 1728"/>
                    <a:gd name="T2" fmla="*/ 10 w 3456"/>
                    <a:gd name="T3" fmla="*/ 1552 h 1728"/>
                    <a:gd name="T4" fmla="*/ 36 w 3456"/>
                    <a:gd name="T5" fmla="*/ 1380 h 1728"/>
                    <a:gd name="T6" fmla="*/ 78 w 3456"/>
                    <a:gd name="T7" fmla="*/ 1214 h 1728"/>
                    <a:gd name="T8" fmla="*/ 136 w 3456"/>
                    <a:gd name="T9" fmla="*/ 1056 h 1728"/>
                    <a:gd name="T10" fmla="*/ 208 w 3456"/>
                    <a:gd name="T11" fmla="*/ 904 h 1728"/>
                    <a:gd name="T12" fmla="*/ 296 w 3456"/>
                    <a:gd name="T13" fmla="*/ 762 h 1728"/>
                    <a:gd name="T14" fmla="*/ 394 w 3456"/>
                    <a:gd name="T15" fmla="*/ 628 h 1728"/>
                    <a:gd name="T16" fmla="*/ 506 w 3456"/>
                    <a:gd name="T17" fmla="*/ 506 h 1728"/>
                    <a:gd name="T18" fmla="*/ 630 w 3456"/>
                    <a:gd name="T19" fmla="*/ 394 h 1728"/>
                    <a:gd name="T20" fmla="*/ 762 w 3456"/>
                    <a:gd name="T21" fmla="*/ 296 h 1728"/>
                    <a:gd name="T22" fmla="*/ 904 w 3456"/>
                    <a:gd name="T23" fmla="*/ 208 h 1728"/>
                    <a:gd name="T24" fmla="*/ 1056 w 3456"/>
                    <a:gd name="T25" fmla="*/ 136 h 1728"/>
                    <a:gd name="T26" fmla="*/ 1214 w 3456"/>
                    <a:gd name="T27" fmla="*/ 78 h 1728"/>
                    <a:gd name="T28" fmla="*/ 1380 w 3456"/>
                    <a:gd name="T29" fmla="*/ 36 h 1728"/>
                    <a:gd name="T30" fmla="*/ 1552 w 3456"/>
                    <a:gd name="T31" fmla="*/ 10 h 1728"/>
                    <a:gd name="T32" fmla="*/ 1728 w 3456"/>
                    <a:gd name="T33" fmla="*/ 0 h 1728"/>
                    <a:gd name="T34" fmla="*/ 1816 w 3456"/>
                    <a:gd name="T35" fmla="*/ 2 h 1728"/>
                    <a:gd name="T36" fmla="*/ 1992 w 3456"/>
                    <a:gd name="T37" fmla="*/ 20 h 1728"/>
                    <a:gd name="T38" fmla="*/ 2160 w 3456"/>
                    <a:gd name="T39" fmla="*/ 54 h 1728"/>
                    <a:gd name="T40" fmla="*/ 2322 w 3456"/>
                    <a:gd name="T41" fmla="*/ 106 h 1728"/>
                    <a:gd name="T42" fmla="*/ 2478 w 3456"/>
                    <a:gd name="T43" fmla="*/ 170 h 1728"/>
                    <a:gd name="T44" fmla="*/ 2624 w 3456"/>
                    <a:gd name="T45" fmla="*/ 250 h 1728"/>
                    <a:gd name="T46" fmla="*/ 2762 w 3456"/>
                    <a:gd name="T47" fmla="*/ 344 h 1728"/>
                    <a:gd name="T48" fmla="*/ 2890 w 3456"/>
                    <a:gd name="T49" fmla="*/ 448 h 1728"/>
                    <a:gd name="T50" fmla="*/ 3006 w 3456"/>
                    <a:gd name="T51" fmla="*/ 566 h 1728"/>
                    <a:gd name="T52" fmla="*/ 3112 w 3456"/>
                    <a:gd name="T53" fmla="*/ 694 h 1728"/>
                    <a:gd name="T54" fmla="*/ 3206 w 3456"/>
                    <a:gd name="T55" fmla="*/ 832 h 1728"/>
                    <a:gd name="T56" fmla="*/ 3286 w 3456"/>
                    <a:gd name="T57" fmla="*/ 978 h 1728"/>
                    <a:gd name="T58" fmla="*/ 3350 w 3456"/>
                    <a:gd name="T59" fmla="*/ 1134 h 1728"/>
                    <a:gd name="T60" fmla="*/ 3402 w 3456"/>
                    <a:gd name="T61" fmla="*/ 1296 h 1728"/>
                    <a:gd name="T62" fmla="*/ 3436 w 3456"/>
                    <a:gd name="T63" fmla="*/ 1464 h 1728"/>
                    <a:gd name="T64" fmla="*/ 3454 w 3456"/>
                    <a:gd name="T65" fmla="*/ 1638 h 1728"/>
                    <a:gd name="T66" fmla="*/ 0 w 3456"/>
                    <a:gd name="T67" fmla="*/ 1728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2" name="Text Box 111"/>
            <p:cNvSpPr txBox="1">
              <a:spLocks noChangeArrowheads="1"/>
            </p:cNvSpPr>
            <p:nvPr/>
          </p:nvSpPr>
          <p:spPr bwMode="auto">
            <a:xfrm>
              <a:off x="4212555" y="1491630"/>
              <a:ext cx="28797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加标题</a:t>
              </a:r>
              <a:endParaRPr lang="en-US" altLang="ko-KR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57068" y="2910161"/>
            <a:ext cx="2879725" cy="1028700"/>
            <a:chOff x="3457068" y="2508275"/>
            <a:chExt cx="2879725" cy="1028700"/>
          </a:xfrm>
        </p:grpSpPr>
        <p:grpSp>
          <p:nvGrpSpPr>
            <p:cNvPr id="18" name="Group 112"/>
            <p:cNvGrpSpPr/>
            <p:nvPr/>
          </p:nvGrpSpPr>
          <p:grpSpPr bwMode="auto">
            <a:xfrm>
              <a:off x="4176787" y="2508275"/>
              <a:ext cx="1439862" cy="1028700"/>
              <a:chOff x="4264" y="1564"/>
              <a:chExt cx="907" cy="648"/>
            </a:xfrm>
          </p:grpSpPr>
          <p:sp>
            <p:nvSpPr>
              <p:cNvPr id="20" name="Freeform 114"/>
              <p:cNvSpPr>
                <a:spLocks noEditPoints="1"/>
              </p:cNvSpPr>
              <p:nvPr/>
            </p:nvSpPr>
            <p:spPr bwMode="auto">
              <a:xfrm>
                <a:off x="4264" y="1564"/>
                <a:ext cx="907" cy="648"/>
              </a:xfrm>
              <a:custGeom>
                <a:avLst/>
                <a:gdLst>
                  <a:gd name="T0" fmla="*/ 902 w 1010"/>
                  <a:gd name="T1" fmla="*/ 432 h 1008"/>
                  <a:gd name="T2" fmla="*/ 892 w 1010"/>
                  <a:gd name="T3" fmla="*/ 390 h 1008"/>
                  <a:gd name="T4" fmla="*/ 836 w 1010"/>
                  <a:gd name="T5" fmla="*/ 274 h 1008"/>
                  <a:gd name="T6" fmla="*/ 736 w 1010"/>
                  <a:gd name="T7" fmla="*/ 172 h 1008"/>
                  <a:gd name="T8" fmla="*/ 660 w 1010"/>
                  <a:gd name="T9" fmla="*/ 132 h 1008"/>
                  <a:gd name="T10" fmla="*/ 576 w 1010"/>
                  <a:gd name="T11" fmla="*/ 106 h 1008"/>
                  <a:gd name="T12" fmla="*/ 434 w 1010"/>
                  <a:gd name="T13" fmla="*/ 106 h 1008"/>
                  <a:gd name="T14" fmla="*/ 390 w 1010"/>
                  <a:gd name="T15" fmla="*/ 116 h 1008"/>
                  <a:gd name="T16" fmla="*/ 274 w 1010"/>
                  <a:gd name="T17" fmla="*/ 172 h 1008"/>
                  <a:gd name="T18" fmla="*/ 174 w 1010"/>
                  <a:gd name="T19" fmla="*/ 274 h 1008"/>
                  <a:gd name="T20" fmla="*/ 132 w 1010"/>
                  <a:gd name="T21" fmla="*/ 348 h 1008"/>
                  <a:gd name="T22" fmla="*/ 108 w 1010"/>
                  <a:gd name="T23" fmla="*/ 432 h 1008"/>
                  <a:gd name="T24" fmla="*/ 108 w 1010"/>
                  <a:gd name="T25" fmla="*/ 574 h 1008"/>
                  <a:gd name="T26" fmla="*/ 118 w 1010"/>
                  <a:gd name="T27" fmla="*/ 618 h 1008"/>
                  <a:gd name="T28" fmla="*/ 174 w 1010"/>
                  <a:gd name="T29" fmla="*/ 734 h 1008"/>
                  <a:gd name="T30" fmla="*/ 274 w 1010"/>
                  <a:gd name="T31" fmla="*/ 834 h 1008"/>
                  <a:gd name="T32" fmla="*/ 350 w 1010"/>
                  <a:gd name="T33" fmla="*/ 876 h 1008"/>
                  <a:gd name="T34" fmla="*/ 434 w 1010"/>
                  <a:gd name="T35" fmla="*/ 900 h 1008"/>
                  <a:gd name="T36" fmla="*/ 576 w 1010"/>
                  <a:gd name="T37" fmla="*/ 900 h 1008"/>
                  <a:gd name="T38" fmla="*/ 620 w 1010"/>
                  <a:gd name="T39" fmla="*/ 890 h 1008"/>
                  <a:gd name="T40" fmla="*/ 736 w 1010"/>
                  <a:gd name="T41" fmla="*/ 834 h 1008"/>
                  <a:gd name="T42" fmla="*/ 836 w 1010"/>
                  <a:gd name="T43" fmla="*/ 734 h 1008"/>
                  <a:gd name="T44" fmla="*/ 878 w 1010"/>
                  <a:gd name="T45" fmla="*/ 658 h 1008"/>
                  <a:gd name="T46" fmla="*/ 902 w 1010"/>
                  <a:gd name="T47" fmla="*/ 574 h 1008"/>
                  <a:gd name="T48" fmla="*/ 504 w 1010"/>
                  <a:gd name="T49" fmla="*/ 806 h 1008"/>
                  <a:gd name="T50" fmla="*/ 414 w 1010"/>
                  <a:gd name="T51" fmla="*/ 792 h 1008"/>
                  <a:gd name="T52" fmla="*/ 336 w 1010"/>
                  <a:gd name="T53" fmla="*/ 754 h 1008"/>
                  <a:gd name="T54" fmla="*/ 272 w 1010"/>
                  <a:gd name="T55" fmla="*/ 696 h 1008"/>
                  <a:gd name="T56" fmla="*/ 226 w 1010"/>
                  <a:gd name="T57" fmla="*/ 622 h 1008"/>
                  <a:gd name="T58" fmla="*/ 204 w 1010"/>
                  <a:gd name="T59" fmla="*/ 534 h 1008"/>
                  <a:gd name="T60" fmla="*/ 204 w 1010"/>
                  <a:gd name="T61" fmla="*/ 472 h 1008"/>
                  <a:gd name="T62" fmla="*/ 226 w 1010"/>
                  <a:gd name="T63" fmla="*/ 386 h 1008"/>
                  <a:gd name="T64" fmla="*/ 272 w 1010"/>
                  <a:gd name="T65" fmla="*/ 312 h 1008"/>
                  <a:gd name="T66" fmla="*/ 336 w 1010"/>
                  <a:gd name="T67" fmla="*/ 252 h 1008"/>
                  <a:gd name="T68" fmla="*/ 414 w 1010"/>
                  <a:gd name="T69" fmla="*/ 214 h 1008"/>
                  <a:gd name="T70" fmla="*/ 504 w 1010"/>
                  <a:gd name="T71" fmla="*/ 202 h 1008"/>
                  <a:gd name="T72" fmla="*/ 566 w 1010"/>
                  <a:gd name="T73" fmla="*/ 208 h 1008"/>
                  <a:gd name="T74" fmla="*/ 650 w 1010"/>
                  <a:gd name="T75" fmla="*/ 238 h 1008"/>
                  <a:gd name="T76" fmla="*/ 718 w 1010"/>
                  <a:gd name="T77" fmla="*/ 290 h 1008"/>
                  <a:gd name="T78" fmla="*/ 770 w 1010"/>
                  <a:gd name="T79" fmla="*/ 360 h 1008"/>
                  <a:gd name="T80" fmla="*/ 802 w 1010"/>
                  <a:gd name="T81" fmla="*/ 442 h 1008"/>
                  <a:gd name="T82" fmla="*/ 808 w 1010"/>
                  <a:gd name="T83" fmla="*/ 504 h 1008"/>
                  <a:gd name="T84" fmla="*/ 794 w 1010"/>
                  <a:gd name="T85" fmla="*/ 594 h 1008"/>
                  <a:gd name="T86" fmla="*/ 756 w 1010"/>
                  <a:gd name="T87" fmla="*/ 672 h 1008"/>
                  <a:gd name="T88" fmla="*/ 698 w 1010"/>
                  <a:gd name="T89" fmla="*/ 738 h 1008"/>
                  <a:gd name="T90" fmla="*/ 622 w 1010"/>
                  <a:gd name="T91" fmla="*/ 782 h 1008"/>
                  <a:gd name="T92" fmla="*/ 536 w 1010"/>
                  <a:gd name="T93" fmla="*/ 804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0" h="1008">
                    <a:moveTo>
                      <a:pt x="1010" y="574"/>
                    </a:moveTo>
                    <a:lnTo>
                      <a:pt x="1010" y="432"/>
                    </a:lnTo>
                    <a:lnTo>
                      <a:pt x="902" y="432"/>
                    </a:lnTo>
                    <a:lnTo>
                      <a:pt x="902" y="432"/>
                    </a:lnTo>
                    <a:lnTo>
                      <a:pt x="898" y="410"/>
                    </a:lnTo>
                    <a:lnTo>
                      <a:pt x="892" y="390"/>
                    </a:lnTo>
                    <a:lnTo>
                      <a:pt x="878" y="348"/>
                    </a:lnTo>
                    <a:lnTo>
                      <a:pt x="858" y="310"/>
                    </a:lnTo>
                    <a:lnTo>
                      <a:pt x="836" y="274"/>
                    </a:lnTo>
                    <a:lnTo>
                      <a:pt x="912" y="198"/>
                    </a:lnTo>
                    <a:lnTo>
                      <a:pt x="812" y="96"/>
                    </a:lnTo>
                    <a:lnTo>
                      <a:pt x="736" y="172"/>
                    </a:lnTo>
                    <a:lnTo>
                      <a:pt x="736" y="172"/>
                    </a:lnTo>
                    <a:lnTo>
                      <a:pt x="698" y="150"/>
                    </a:lnTo>
                    <a:lnTo>
                      <a:pt x="660" y="132"/>
                    </a:lnTo>
                    <a:lnTo>
                      <a:pt x="620" y="116"/>
                    </a:lnTo>
                    <a:lnTo>
                      <a:pt x="598" y="112"/>
                    </a:lnTo>
                    <a:lnTo>
                      <a:pt x="576" y="106"/>
                    </a:lnTo>
                    <a:lnTo>
                      <a:pt x="576" y="0"/>
                    </a:lnTo>
                    <a:lnTo>
                      <a:pt x="434" y="0"/>
                    </a:lnTo>
                    <a:lnTo>
                      <a:pt x="434" y="106"/>
                    </a:lnTo>
                    <a:lnTo>
                      <a:pt x="434" y="106"/>
                    </a:lnTo>
                    <a:lnTo>
                      <a:pt x="412" y="112"/>
                    </a:lnTo>
                    <a:lnTo>
                      <a:pt x="390" y="116"/>
                    </a:lnTo>
                    <a:lnTo>
                      <a:pt x="350" y="132"/>
                    </a:lnTo>
                    <a:lnTo>
                      <a:pt x="310" y="150"/>
                    </a:lnTo>
                    <a:lnTo>
                      <a:pt x="274" y="172"/>
                    </a:lnTo>
                    <a:lnTo>
                      <a:pt x="198" y="96"/>
                    </a:lnTo>
                    <a:lnTo>
                      <a:pt x="98" y="198"/>
                    </a:lnTo>
                    <a:lnTo>
                      <a:pt x="174" y="274"/>
                    </a:lnTo>
                    <a:lnTo>
                      <a:pt x="174" y="274"/>
                    </a:lnTo>
                    <a:lnTo>
                      <a:pt x="152" y="310"/>
                    </a:lnTo>
                    <a:lnTo>
                      <a:pt x="132" y="348"/>
                    </a:lnTo>
                    <a:lnTo>
                      <a:pt x="118" y="390"/>
                    </a:lnTo>
                    <a:lnTo>
                      <a:pt x="112" y="410"/>
                    </a:lnTo>
                    <a:lnTo>
                      <a:pt x="108" y="432"/>
                    </a:lnTo>
                    <a:lnTo>
                      <a:pt x="0" y="432"/>
                    </a:lnTo>
                    <a:lnTo>
                      <a:pt x="0" y="574"/>
                    </a:lnTo>
                    <a:lnTo>
                      <a:pt x="108" y="574"/>
                    </a:lnTo>
                    <a:lnTo>
                      <a:pt x="108" y="574"/>
                    </a:lnTo>
                    <a:lnTo>
                      <a:pt x="112" y="596"/>
                    </a:lnTo>
                    <a:lnTo>
                      <a:pt x="118" y="618"/>
                    </a:lnTo>
                    <a:lnTo>
                      <a:pt x="132" y="658"/>
                    </a:lnTo>
                    <a:lnTo>
                      <a:pt x="152" y="698"/>
                    </a:lnTo>
                    <a:lnTo>
                      <a:pt x="174" y="734"/>
                    </a:lnTo>
                    <a:lnTo>
                      <a:pt x="98" y="810"/>
                    </a:lnTo>
                    <a:lnTo>
                      <a:pt x="198" y="910"/>
                    </a:lnTo>
                    <a:lnTo>
                      <a:pt x="274" y="834"/>
                    </a:lnTo>
                    <a:lnTo>
                      <a:pt x="274" y="834"/>
                    </a:lnTo>
                    <a:lnTo>
                      <a:pt x="310" y="858"/>
                    </a:lnTo>
                    <a:lnTo>
                      <a:pt x="350" y="876"/>
                    </a:lnTo>
                    <a:lnTo>
                      <a:pt x="390" y="890"/>
                    </a:lnTo>
                    <a:lnTo>
                      <a:pt x="412" y="896"/>
                    </a:lnTo>
                    <a:lnTo>
                      <a:pt x="434" y="900"/>
                    </a:lnTo>
                    <a:lnTo>
                      <a:pt x="434" y="1008"/>
                    </a:lnTo>
                    <a:lnTo>
                      <a:pt x="576" y="1008"/>
                    </a:lnTo>
                    <a:lnTo>
                      <a:pt x="576" y="900"/>
                    </a:lnTo>
                    <a:lnTo>
                      <a:pt x="576" y="900"/>
                    </a:lnTo>
                    <a:lnTo>
                      <a:pt x="598" y="896"/>
                    </a:lnTo>
                    <a:lnTo>
                      <a:pt x="620" y="890"/>
                    </a:lnTo>
                    <a:lnTo>
                      <a:pt x="660" y="876"/>
                    </a:lnTo>
                    <a:lnTo>
                      <a:pt x="698" y="858"/>
                    </a:lnTo>
                    <a:lnTo>
                      <a:pt x="736" y="834"/>
                    </a:lnTo>
                    <a:lnTo>
                      <a:pt x="812" y="910"/>
                    </a:lnTo>
                    <a:lnTo>
                      <a:pt x="912" y="810"/>
                    </a:lnTo>
                    <a:lnTo>
                      <a:pt x="836" y="734"/>
                    </a:lnTo>
                    <a:lnTo>
                      <a:pt x="836" y="734"/>
                    </a:lnTo>
                    <a:lnTo>
                      <a:pt x="858" y="698"/>
                    </a:lnTo>
                    <a:lnTo>
                      <a:pt x="878" y="658"/>
                    </a:lnTo>
                    <a:lnTo>
                      <a:pt x="892" y="618"/>
                    </a:lnTo>
                    <a:lnTo>
                      <a:pt x="898" y="596"/>
                    </a:lnTo>
                    <a:lnTo>
                      <a:pt x="902" y="574"/>
                    </a:lnTo>
                    <a:lnTo>
                      <a:pt x="1010" y="574"/>
                    </a:lnTo>
                    <a:close/>
                    <a:moveTo>
                      <a:pt x="504" y="806"/>
                    </a:moveTo>
                    <a:lnTo>
                      <a:pt x="504" y="806"/>
                    </a:lnTo>
                    <a:lnTo>
                      <a:pt x="474" y="804"/>
                    </a:lnTo>
                    <a:lnTo>
                      <a:pt x="444" y="800"/>
                    </a:lnTo>
                    <a:lnTo>
                      <a:pt x="414" y="792"/>
                    </a:lnTo>
                    <a:lnTo>
                      <a:pt x="388" y="782"/>
                    </a:lnTo>
                    <a:lnTo>
                      <a:pt x="360" y="770"/>
                    </a:lnTo>
                    <a:lnTo>
                      <a:pt x="336" y="754"/>
                    </a:lnTo>
                    <a:lnTo>
                      <a:pt x="312" y="738"/>
                    </a:lnTo>
                    <a:lnTo>
                      <a:pt x="292" y="718"/>
                    </a:lnTo>
                    <a:lnTo>
                      <a:pt x="272" y="696"/>
                    </a:lnTo>
                    <a:lnTo>
                      <a:pt x="254" y="672"/>
                    </a:lnTo>
                    <a:lnTo>
                      <a:pt x="238" y="648"/>
                    </a:lnTo>
                    <a:lnTo>
                      <a:pt x="226" y="622"/>
                    </a:lnTo>
                    <a:lnTo>
                      <a:pt x="216" y="594"/>
                    </a:lnTo>
                    <a:lnTo>
                      <a:pt x="208" y="564"/>
                    </a:lnTo>
                    <a:lnTo>
                      <a:pt x="204" y="534"/>
                    </a:lnTo>
                    <a:lnTo>
                      <a:pt x="202" y="504"/>
                    </a:lnTo>
                    <a:lnTo>
                      <a:pt x="202" y="504"/>
                    </a:lnTo>
                    <a:lnTo>
                      <a:pt x="204" y="472"/>
                    </a:lnTo>
                    <a:lnTo>
                      <a:pt x="208" y="442"/>
                    </a:lnTo>
                    <a:lnTo>
                      <a:pt x="216" y="414"/>
                    </a:lnTo>
                    <a:lnTo>
                      <a:pt x="226" y="386"/>
                    </a:lnTo>
                    <a:lnTo>
                      <a:pt x="238" y="360"/>
                    </a:lnTo>
                    <a:lnTo>
                      <a:pt x="254" y="334"/>
                    </a:lnTo>
                    <a:lnTo>
                      <a:pt x="272" y="312"/>
                    </a:lnTo>
                    <a:lnTo>
                      <a:pt x="292" y="290"/>
                    </a:lnTo>
                    <a:lnTo>
                      <a:pt x="312" y="270"/>
                    </a:lnTo>
                    <a:lnTo>
                      <a:pt x="336" y="252"/>
                    </a:lnTo>
                    <a:lnTo>
                      <a:pt x="360" y="238"/>
                    </a:lnTo>
                    <a:lnTo>
                      <a:pt x="388" y="224"/>
                    </a:lnTo>
                    <a:lnTo>
                      <a:pt x="414" y="214"/>
                    </a:lnTo>
                    <a:lnTo>
                      <a:pt x="444" y="208"/>
                    </a:lnTo>
                    <a:lnTo>
                      <a:pt x="474" y="202"/>
                    </a:lnTo>
                    <a:lnTo>
                      <a:pt x="504" y="202"/>
                    </a:lnTo>
                    <a:lnTo>
                      <a:pt x="504" y="202"/>
                    </a:lnTo>
                    <a:lnTo>
                      <a:pt x="536" y="202"/>
                    </a:lnTo>
                    <a:lnTo>
                      <a:pt x="566" y="208"/>
                    </a:lnTo>
                    <a:lnTo>
                      <a:pt x="594" y="214"/>
                    </a:lnTo>
                    <a:lnTo>
                      <a:pt x="622" y="224"/>
                    </a:lnTo>
                    <a:lnTo>
                      <a:pt x="650" y="238"/>
                    </a:lnTo>
                    <a:lnTo>
                      <a:pt x="674" y="252"/>
                    </a:lnTo>
                    <a:lnTo>
                      <a:pt x="698" y="270"/>
                    </a:lnTo>
                    <a:lnTo>
                      <a:pt x="718" y="290"/>
                    </a:lnTo>
                    <a:lnTo>
                      <a:pt x="738" y="312"/>
                    </a:lnTo>
                    <a:lnTo>
                      <a:pt x="756" y="334"/>
                    </a:lnTo>
                    <a:lnTo>
                      <a:pt x="770" y="360"/>
                    </a:lnTo>
                    <a:lnTo>
                      <a:pt x="784" y="386"/>
                    </a:lnTo>
                    <a:lnTo>
                      <a:pt x="794" y="414"/>
                    </a:lnTo>
                    <a:lnTo>
                      <a:pt x="802" y="442"/>
                    </a:lnTo>
                    <a:lnTo>
                      <a:pt x="806" y="472"/>
                    </a:lnTo>
                    <a:lnTo>
                      <a:pt x="808" y="504"/>
                    </a:lnTo>
                    <a:lnTo>
                      <a:pt x="808" y="504"/>
                    </a:lnTo>
                    <a:lnTo>
                      <a:pt x="806" y="534"/>
                    </a:lnTo>
                    <a:lnTo>
                      <a:pt x="802" y="564"/>
                    </a:lnTo>
                    <a:lnTo>
                      <a:pt x="794" y="594"/>
                    </a:lnTo>
                    <a:lnTo>
                      <a:pt x="784" y="622"/>
                    </a:lnTo>
                    <a:lnTo>
                      <a:pt x="770" y="648"/>
                    </a:lnTo>
                    <a:lnTo>
                      <a:pt x="756" y="672"/>
                    </a:lnTo>
                    <a:lnTo>
                      <a:pt x="738" y="696"/>
                    </a:lnTo>
                    <a:lnTo>
                      <a:pt x="718" y="718"/>
                    </a:lnTo>
                    <a:lnTo>
                      <a:pt x="698" y="738"/>
                    </a:lnTo>
                    <a:lnTo>
                      <a:pt x="674" y="754"/>
                    </a:lnTo>
                    <a:lnTo>
                      <a:pt x="650" y="770"/>
                    </a:lnTo>
                    <a:lnTo>
                      <a:pt x="622" y="782"/>
                    </a:lnTo>
                    <a:lnTo>
                      <a:pt x="594" y="792"/>
                    </a:lnTo>
                    <a:lnTo>
                      <a:pt x="566" y="800"/>
                    </a:lnTo>
                    <a:lnTo>
                      <a:pt x="536" y="804"/>
                    </a:lnTo>
                    <a:lnTo>
                      <a:pt x="504" y="806"/>
                    </a:lnTo>
                    <a:lnTo>
                      <a:pt x="504" y="80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66667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  <a:extLst>
                <a:ext uri="{91240B29-F687-4F45-9708-019B960494DF}">
                  <a14:hiddenLine xmlns:a14="http://schemas.microsoft.com/office/drawing/2010/main" w="19050">
                    <a:noFill/>
                    <a:prstDash val="sysDot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grpSp>
            <p:nvGrpSpPr>
              <p:cNvPr id="21" name="Group 115"/>
              <p:cNvGrpSpPr/>
              <p:nvPr/>
            </p:nvGrpSpPr>
            <p:grpSpPr bwMode="auto">
              <a:xfrm>
                <a:off x="4468" y="1707"/>
                <a:ext cx="499" cy="363"/>
                <a:chOff x="793" y="1298"/>
                <a:chExt cx="1860" cy="1338"/>
              </a:xfrm>
            </p:grpSpPr>
            <p:sp>
              <p:nvSpPr>
                <p:cNvPr id="22" name="Oval 116"/>
                <p:cNvSpPr>
                  <a:spLocks noChangeArrowheads="1"/>
                </p:cNvSpPr>
                <p:nvPr/>
              </p:nvSpPr>
              <p:spPr bwMode="auto">
                <a:xfrm>
                  <a:off x="793" y="1298"/>
                  <a:ext cx="1860" cy="13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646464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" name="Freeform 117"/>
                <p:cNvSpPr/>
                <p:nvPr/>
              </p:nvSpPr>
              <p:spPr bwMode="auto">
                <a:xfrm>
                  <a:off x="839" y="1321"/>
                  <a:ext cx="1769" cy="624"/>
                </a:xfrm>
                <a:custGeom>
                  <a:avLst/>
                  <a:gdLst>
                    <a:gd name="T0" fmla="*/ 0 w 3456"/>
                    <a:gd name="T1" fmla="*/ 1728 h 1728"/>
                    <a:gd name="T2" fmla="*/ 10 w 3456"/>
                    <a:gd name="T3" fmla="*/ 1552 h 1728"/>
                    <a:gd name="T4" fmla="*/ 36 w 3456"/>
                    <a:gd name="T5" fmla="*/ 1380 h 1728"/>
                    <a:gd name="T6" fmla="*/ 78 w 3456"/>
                    <a:gd name="T7" fmla="*/ 1214 h 1728"/>
                    <a:gd name="T8" fmla="*/ 136 w 3456"/>
                    <a:gd name="T9" fmla="*/ 1056 h 1728"/>
                    <a:gd name="T10" fmla="*/ 208 w 3456"/>
                    <a:gd name="T11" fmla="*/ 904 h 1728"/>
                    <a:gd name="T12" fmla="*/ 296 w 3456"/>
                    <a:gd name="T13" fmla="*/ 762 h 1728"/>
                    <a:gd name="T14" fmla="*/ 394 w 3456"/>
                    <a:gd name="T15" fmla="*/ 628 h 1728"/>
                    <a:gd name="T16" fmla="*/ 506 w 3456"/>
                    <a:gd name="T17" fmla="*/ 506 h 1728"/>
                    <a:gd name="T18" fmla="*/ 630 w 3456"/>
                    <a:gd name="T19" fmla="*/ 394 h 1728"/>
                    <a:gd name="T20" fmla="*/ 762 w 3456"/>
                    <a:gd name="T21" fmla="*/ 296 h 1728"/>
                    <a:gd name="T22" fmla="*/ 904 w 3456"/>
                    <a:gd name="T23" fmla="*/ 208 h 1728"/>
                    <a:gd name="T24" fmla="*/ 1056 w 3456"/>
                    <a:gd name="T25" fmla="*/ 136 h 1728"/>
                    <a:gd name="T26" fmla="*/ 1214 w 3456"/>
                    <a:gd name="T27" fmla="*/ 78 h 1728"/>
                    <a:gd name="T28" fmla="*/ 1380 w 3456"/>
                    <a:gd name="T29" fmla="*/ 36 h 1728"/>
                    <a:gd name="T30" fmla="*/ 1552 w 3456"/>
                    <a:gd name="T31" fmla="*/ 10 h 1728"/>
                    <a:gd name="T32" fmla="*/ 1728 w 3456"/>
                    <a:gd name="T33" fmla="*/ 0 h 1728"/>
                    <a:gd name="T34" fmla="*/ 1816 w 3456"/>
                    <a:gd name="T35" fmla="*/ 2 h 1728"/>
                    <a:gd name="T36" fmla="*/ 1992 w 3456"/>
                    <a:gd name="T37" fmla="*/ 20 h 1728"/>
                    <a:gd name="T38" fmla="*/ 2160 w 3456"/>
                    <a:gd name="T39" fmla="*/ 54 h 1728"/>
                    <a:gd name="T40" fmla="*/ 2322 w 3456"/>
                    <a:gd name="T41" fmla="*/ 106 h 1728"/>
                    <a:gd name="T42" fmla="*/ 2478 w 3456"/>
                    <a:gd name="T43" fmla="*/ 170 h 1728"/>
                    <a:gd name="T44" fmla="*/ 2624 w 3456"/>
                    <a:gd name="T45" fmla="*/ 250 h 1728"/>
                    <a:gd name="T46" fmla="*/ 2762 w 3456"/>
                    <a:gd name="T47" fmla="*/ 344 h 1728"/>
                    <a:gd name="T48" fmla="*/ 2890 w 3456"/>
                    <a:gd name="T49" fmla="*/ 448 h 1728"/>
                    <a:gd name="T50" fmla="*/ 3006 w 3456"/>
                    <a:gd name="T51" fmla="*/ 566 h 1728"/>
                    <a:gd name="T52" fmla="*/ 3112 w 3456"/>
                    <a:gd name="T53" fmla="*/ 694 h 1728"/>
                    <a:gd name="T54" fmla="*/ 3206 w 3456"/>
                    <a:gd name="T55" fmla="*/ 832 h 1728"/>
                    <a:gd name="T56" fmla="*/ 3286 w 3456"/>
                    <a:gd name="T57" fmla="*/ 978 h 1728"/>
                    <a:gd name="T58" fmla="*/ 3350 w 3456"/>
                    <a:gd name="T59" fmla="*/ 1134 h 1728"/>
                    <a:gd name="T60" fmla="*/ 3402 w 3456"/>
                    <a:gd name="T61" fmla="*/ 1296 h 1728"/>
                    <a:gd name="T62" fmla="*/ 3436 w 3456"/>
                    <a:gd name="T63" fmla="*/ 1464 h 1728"/>
                    <a:gd name="T64" fmla="*/ 3454 w 3456"/>
                    <a:gd name="T65" fmla="*/ 1638 h 1728"/>
                    <a:gd name="T66" fmla="*/ 0 w 3456"/>
                    <a:gd name="T67" fmla="*/ 1728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9" name="Text Box 111"/>
            <p:cNvSpPr txBox="1">
              <a:spLocks noChangeArrowheads="1"/>
            </p:cNvSpPr>
            <p:nvPr/>
          </p:nvSpPr>
          <p:spPr bwMode="auto">
            <a:xfrm>
              <a:off x="3457068" y="2852762"/>
              <a:ext cx="28797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加标题</a:t>
              </a:r>
              <a:endParaRPr lang="en-US" altLang="ko-KR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7308304" y="1594918"/>
            <a:ext cx="1298326" cy="152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en-US" altLang="ko-KR" sz="1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spc="50" dirty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100" spc="50" dirty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1403648" y="4254936"/>
            <a:ext cx="352861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en-US" altLang="ko-KR" sz="1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altLang="zh-CN" sz="1100" spc="50" dirty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5630590" y="4011910"/>
            <a:ext cx="210976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en-US" altLang="ko-KR" sz="1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100" spc="50" dirty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endParaRPr lang="en-US" altLang="zh-CN" sz="1100" spc="50" dirty="0" smtClean="0">
              <a:ln w="11430"/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269"/>
            <a:ext cx="6516216" cy="436523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20583167">
            <a:off x="3652393" y="140481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感谢欣赏和支持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 rot="20714651">
            <a:off x="4727640" y="1703784"/>
            <a:ext cx="133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81" name="Freeform 16"/>
          <p:cNvSpPr/>
          <p:nvPr/>
        </p:nvSpPr>
        <p:spPr bwMode="auto">
          <a:xfrm>
            <a:off x="1619284" y="1860192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2178617" y="127560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50362" y="1572930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25793" y="207698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7538" y="2374310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48605" y="286567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20350" y="3162998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17237" y="364517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88982" y="3942503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Freeform 16"/>
          <p:cNvSpPr/>
          <p:nvPr/>
        </p:nvSpPr>
        <p:spPr bwMode="auto">
          <a:xfrm>
            <a:off x="2503510" y="2627676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16"/>
          <p:cNvSpPr/>
          <p:nvPr/>
        </p:nvSpPr>
        <p:spPr bwMode="auto">
          <a:xfrm>
            <a:off x="3352954" y="3403112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16"/>
          <p:cNvSpPr/>
          <p:nvPr/>
        </p:nvSpPr>
        <p:spPr bwMode="auto">
          <a:xfrm>
            <a:off x="4276763" y="4189576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17"/>
          <p:cNvSpPr/>
          <p:nvPr/>
        </p:nvSpPr>
        <p:spPr bwMode="auto">
          <a:xfrm>
            <a:off x="1683844" y="1330768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19"/>
          <p:cNvSpPr/>
          <p:nvPr/>
        </p:nvSpPr>
        <p:spPr bwMode="auto">
          <a:xfrm>
            <a:off x="2479726" y="2091911"/>
            <a:ext cx="316001" cy="574238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21"/>
          <p:cNvSpPr/>
          <p:nvPr/>
        </p:nvSpPr>
        <p:spPr bwMode="auto">
          <a:xfrm>
            <a:off x="3320956" y="2871029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26"/>
          <p:cNvSpPr/>
          <p:nvPr/>
        </p:nvSpPr>
        <p:spPr bwMode="auto">
          <a:xfrm>
            <a:off x="4193419" y="3654417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28"/>
          <p:cNvSpPr>
            <a:spLocks noEditPoints="1"/>
          </p:cNvSpPr>
          <p:nvPr/>
        </p:nvSpPr>
        <p:spPr bwMode="auto">
          <a:xfrm>
            <a:off x="827584" y="1330768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74 w 345"/>
              <a:gd name="T13" fmla="*/ 65 h 271"/>
              <a:gd name="T14" fmla="*/ 158 w 345"/>
              <a:gd name="T15" fmla="*/ 69 h 271"/>
              <a:gd name="T16" fmla="*/ 165 w 345"/>
              <a:gd name="T17" fmla="*/ 47 h 271"/>
              <a:gd name="T18" fmla="*/ 192 w 345"/>
              <a:gd name="T19" fmla="*/ 41 h 271"/>
              <a:gd name="T20" fmla="*/ 214 w 345"/>
              <a:gd name="T21" fmla="*/ 48 h 271"/>
              <a:gd name="T22" fmla="*/ 179 w 345"/>
              <a:gd name="T23" fmla="*/ 165 h 271"/>
              <a:gd name="T24" fmla="*/ 147 w 345"/>
              <a:gd name="T25" fmla="*/ 155 h 271"/>
              <a:gd name="T26" fmla="*/ 174 w 345"/>
              <a:gd name="T27" fmla="*/ 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74" y="65"/>
                </a:moveTo>
                <a:lnTo>
                  <a:pt x="158" y="69"/>
                </a:lnTo>
                <a:lnTo>
                  <a:pt x="165" y="47"/>
                </a:lnTo>
                <a:lnTo>
                  <a:pt x="192" y="41"/>
                </a:lnTo>
                <a:lnTo>
                  <a:pt x="214" y="48"/>
                </a:lnTo>
                <a:lnTo>
                  <a:pt x="179" y="165"/>
                </a:lnTo>
                <a:lnTo>
                  <a:pt x="147" y="155"/>
                </a:lnTo>
                <a:lnTo>
                  <a:pt x="174" y="65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29"/>
          <p:cNvSpPr>
            <a:spLocks noEditPoints="1"/>
          </p:cNvSpPr>
          <p:nvPr/>
        </p:nvSpPr>
        <p:spPr bwMode="auto">
          <a:xfrm>
            <a:off x="1623467" y="2091911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26 w 345"/>
              <a:gd name="T13" fmla="*/ 139 h 271"/>
              <a:gd name="T14" fmla="*/ 151 w 345"/>
              <a:gd name="T15" fmla="*/ 123 h 271"/>
              <a:gd name="T16" fmla="*/ 183 w 345"/>
              <a:gd name="T17" fmla="*/ 100 h 271"/>
              <a:gd name="T18" fmla="*/ 201 w 345"/>
              <a:gd name="T19" fmla="*/ 79 h 271"/>
              <a:gd name="T20" fmla="*/ 197 w 345"/>
              <a:gd name="T21" fmla="*/ 68 h 271"/>
              <a:gd name="T22" fmla="*/ 186 w 345"/>
              <a:gd name="T23" fmla="*/ 63 h 271"/>
              <a:gd name="T24" fmla="*/ 172 w 345"/>
              <a:gd name="T25" fmla="*/ 62 h 271"/>
              <a:gd name="T26" fmla="*/ 158 w 345"/>
              <a:gd name="T27" fmla="*/ 66 h 271"/>
              <a:gd name="T28" fmla="*/ 146 w 345"/>
              <a:gd name="T29" fmla="*/ 41 h 271"/>
              <a:gd name="T30" fmla="*/ 171 w 345"/>
              <a:gd name="T31" fmla="*/ 37 h 271"/>
              <a:gd name="T32" fmla="*/ 196 w 345"/>
              <a:gd name="T33" fmla="*/ 39 h 271"/>
              <a:gd name="T34" fmla="*/ 226 w 345"/>
              <a:gd name="T35" fmla="*/ 55 h 271"/>
              <a:gd name="T36" fmla="*/ 236 w 345"/>
              <a:gd name="T37" fmla="*/ 85 h 271"/>
              <a:gd name="T38" fmla="*/ 225 w 345"/>
              <a:gd name="T39" fmla="*/ 106 h 271"/>
              <a:gd name="T40" fmla="*/ 205 w 345"/>
              <a:gd name="T41" fmla="*/ 124 h 271"/>
              <a:gd name="T42" fmla="*/ 185 w 345"/>
              <a:gd name="T43" fmla="*/ 139 h 271"/>
              <a:gd name="T44" fmla="*/ 224 w 345"/>
              <a:gd name="T45" fmla="*/ 148 h 271"/>
              <a:gd name="T46" fmla="*/ 219 w 345"/>
              <a:gd name="T47" fmla="*/ 172 h 271"/>
              <a:gd name="T48" fmla="*/ 124 w 345"/>
              <a:gd name="T49" fmla="*/ 149 h 271"/>
              <a:gd name="T50" fmla="*/ 126 w 345"/>
              <a:gd name="T51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26" y="139"/>
                </a:moveTo>
                <a:cubicBezTo>
                  <a:pt x="134" y="133"/>
                  <a:pt x="143" y="128"/>
                  <a:pt x="151" y="123"/>
                </a:cubicBezTo>
                <a:cubicBezTo>
                  <a:pt x="165" y="113"/>
                  <a:pt x="176" y="106"/>
                  <a:pt x="183" y="100"/>
                </a:cubicBezTo>
                <a:cubicBezTo>
                  <a:pt x="194" y="91"/>
                  <a:pt x="199" y="84"/>
                  <a:pt x="201" y="79"/>
                </a:cubicBezTo>
                <a:cubicBezTo>
                  <a:pt x="202" y="75"/>
                  <a:pt x="200" y="71"/>
                  <a:pt x="197" y="68"/>
                </a:cubicBezTo>
                <a:cubicBezTo>
                  <a:pt x="194" y="65"/>
                  <a:pt x="191" y="64"/>
                  <a:pt x="186" y="63"/>
                </a:cubicBezTo>
                <a:cubicBezTo>
                  <a:pt x="182" y="62"/>
                  <a:pt x="177" y="61"/>
                  <a:pt x="172" y="62"/>
                </a:cubicBezTo>
                <a:cubicBezTo>
                  <a:pt x="168" y="63"/>
                  <a:pt x="164" y="64"/>
                  <a:pt x="158" y="66"/>
                </a:cubicBezTo>
                <a:lnTo>
                  <a:pt x="146" y="41"/>
                </a:lnTo>
                <a:cubicBezTo>
                  <a:pt x="154" y="39"/>
                  <a:pt x="163" y="37"/>
                  <a:pt x="171" y="37"/>
                </a:cubicBezTo>
                <a:cubicBezTo>
                  <a:pt x="179" y="37"/>
                  <a:pt x="187" y="37"/>
                  <a:pt x="196" y="39"/>
                </a:cubicBezTo>
                <a:cubicBezTo>
                  <a:pt x="208" y="42"/>
                  <a:pt x="218" y="47"/>
                  <a:pt x="226" y="55"/>
                </a:cubicBezTo>
                <a:cubicBezTo>
                  <a:pt x="236" y="63"/>
                  <a:pt x="239" y="73"/>
                  <a:pt x="236" y="85"/>
                </a:cubicBezTo>
                <a:cubicBezTo>
                  <a:pt x="235" y="92"/>
                  <a:pt x="231" y="98"/>
                  <a:pt x="225" y="106"/>
                </a:cubicBezTo>
                <a:cubicBezTo>
                  <a:pt x="219" y="112"/>
                  <a:pt x="213" y="118"/>
                  <a:pt x="205" y="124"/>
                </a:cubicBezTo>
                <a:cubicBezTo>
                  <a:pt x="198" y="129"/>
                  <a:pt x="192" y="134"/>
                  <a:pt x="185" y="139"/>
                </a:cubicBezTo>
                <a:lnTo>
                  <a:pt x="224" y="148"/>
                </a:lnTo>
                <a:lnTo>
                  <a:pt x="219" y="172"/>
                </a:lnTo>
                <a:lnTo>
                  <a:pt x="124" y="149"/>
                </a:lnTo>
                <a:lnTo>
                  <a:pt x="126" y="13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2464696" y="2871029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228 w 345"/>
              <a:gd name="T13" fmla="*/ 139 h 271"/>
              <a:gd name="T14" fmla="*/ 206 w 345"/>
              <a:gd name="T15" fmla="*/ 165 h 271"/>
              <a:gd name="T16" fmla="*/ 171 w 345"/>
              <a:gd name="T17" fmla="*/ 166 h 271"/>
              <a:gd name="T18" fmla="*/ 147 w 345"/>
              <a:gd name="T19" fmla="*/ 158 h 271"/>
              <a:gd name="T20" fmla="*/ 127 w 345"/>
              <a:gd name="T21" fmla="*/ 144 h 271"/>
              <a:gd name="T22" fmla="*/ 149 w 345"/>
              <a:gd name="T23" fmla="*/ 128 h 271"/>
              <a:gd name="T24" fmla="*/ 159 w 345"/>
              <a:gd name="T25" fmla="*/ 137 h 271"/>
              <a:gd name="T26" fmla="*/ 170 w 345"/>
              <a:gd name="T27" fmla="*/ 142 h 271"/>
              <a:gd name="T28" fmla="*/ 184 w 345"/>
              <a:gd name="T29" fmla="*/ 141 h 271"/>
              <a:gd name="T30" fmla="*/ 193 w 345"/>
              <a:gd name="T31" fmla="*/ 130 h 271"/>
              <a:gd name="T32" fmla="*/ 186 w 345"/>
              <a:gd name="T33" fmla="*/ 115 h 271"/>
              <a:gd name="T34" fmla="*/ 170 w 345"/>
              <a:gd name="T35" fmla="*/ 109 h 271"/>
              <a:gd name="T36" fmla="*/ 174 w 345"/>
              <a:gd name="T37" fmla="*/ 91 h 271"/>
              <a:gd name="T38" fmla="*/ 190 w 345"/>
              <a:gd name="T39" fmla="*/ 92 h 271"/>
              <a:gd name="T40" fmla="*/ 202 w 345"/>
              <a:gd name="T41" fmla="*/ 82 h 271"/>
              <a:gd name="T42" fmla="*/ 199 w 345"/>
              <a:gd name="T43" fmla="*/ 70 h 271"/>
              <a:gd name="T44" fmla="*/ 187 w 345"/>
              <a:gd name="T45" fmla="*/ 64 h 271"/>
              <a:gd name="T46" fmla="*/ 176 w 345"/>
              <a:gd name="T47" fmla="*/ 64 h 271"/>
              <a:gd name="T48" fmla="*/ 165 w 345"/>
              <a:gd name="T49" fmla="*/ 66 h 271"/>
              <a:gd name="T50" fmla="*/ 153 w 345"/>
              <a:gd name="T51" fmla="*/ 45 h 271"/>
              <a:gd name="T52" fmla="*/ 174 w 345"/>
              <a:gd name="T53" fmla="*/ 41 h 271"/>
              <a:gd name="T54" fmla="*/ 195 w 345"/>
              <a:gd name="T55" fmla="*/ 43 h 271"/>
              <a:gd name="T56" fmla="*/ 225 w 345"/>
              <a:gd name="T57" fmla="*/ 57 h 271"/>
              <a:gd name="T58" fmla="*/ 236 w 345"/>
              <a:gd name="T59" fmla="*/ 86 h 271"/>
              <a:gd name="T60" fmla="*/ 228 w 345"/>
              <a:gd name="T61" fmla="*/ 101 h 271"/>
              <a:gd name="T62" fmla="*/ 211 w 345"/>
              <a:gd name="T63" fmla="*/ 107 h 271"/>
              <a:gd name="T64" fmla="*/ 225 w 345"/>
              <a:gd name="T65" fmla="*/ 120 h 271"/>
              <a:gd name="T66" fmla="*/ 228 w 345"/>
              <a:gd name="T67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228" y="139"/>
                </a:moveTo>
                <a:cubicBezTo>
                  <a:pt x="226" y="152"/>
                  <a:pt x="218" y="160"/>
                  <a:pt x="206" y="165"/>
                </a:cubicBezTo>
                <a:cubicBezTo>
                  <a:pt x="196" y="168"/>
                  <a:pt x="184" y="169"/>
                  <a:pt x="171" y="166"/>
                </a:cubicBezTo>
                <a:cubicBezTo>
                  <a:pt x="162" y="164"/>
                  <a:pt x="154" y="162"/>
                  <a:pt x="147" y="158"/>
                </a:cubicBezTo>
                <a:cubicBezTo>
                  <a:pt x="140" y="155"/>
                  <a:pt x="134" y="150"/>
                  <a:pt x="127" y="144"/>
                </a:cubicBezTo>
                <a:lnTo>
                  <a:pt x="149" y="128"/>
                </a:lnTo>
                <a:cubicBezTo>
                  <a:pt x="153" y="132"/>
                  <a:pt x="156" y="135"/>
                  <a:pt x="159" y="137"/>
                </a:cubicBezTo>
                <a:cubicBezTo>
                  <a:pt x="162" y="140"/>
                  <a:pt x="166" y="141"/>
                  <a:pt x="170" y="142"/>
                </a:cubicBezTo>
                <a:cubicBezTo>
                  <a:pt x="175" y="143"/>
                  <a:pt x="180" y="143"/>
                  <a:pt x="184" y="141"/>
                </a:cubicBezTo>
                <a:cubicBezTo>
                  <a:pt x="189" y="139"/>
                  <a:pt x="192" y="135"/>
                  <a:pt x="193" y="130"/>
                </a:cubicBezTo>
                <a:cubicBezTo>
                  <a:pt x="194" y="124"/>
                  <a:pt x="192" y="119"/>
                  <a:pt x="186" y="115"/>
                </a:cubicBezTo>
                <a:cubicBezTo>
                  <a:pt x="182" y="113"/>
                  <a:pt x="177" y="111"/>
                  <a:pt x="170" y="109"/>
                </a:cubicBezTo>
                <a:lnTo>
                  <a:pt x="174" y="91"/>
                </a:lnTo>
                <a:cubicBezTo>
                  <a:pt x="181" y="92"/>
                  <a:pt x="186" y="92"/>
                  <a:pt x="190" y="92"/>
                </a:cubicBezTo>
                <a:cubicBezTo>
                  <a:pt x="197" y="91"/>
                  <a:pt x="201" y="87"/>
                  <a:pt x="202" y="82"/>
                </a:cubicBezTo>
                <a:cubicBezTo>
                  <a:pt x="203" y="77"/>
                  <a:pt x="202" y="73"/>
                  <a:pt x="199" y="70"/>
                </a:cubicBezTo>
                <a:cubicBezTo>
                  <a:pt x="196" y="67"/>
                  <a:pt x="192" y="65"/>
                  <a:pt x="187" y="64"/>
                </a:cubicBezTo>
                <a:cubicBezTo>
                  <a:pt x="184" y="63"/>
                  <a:pt x="180" y="63"/>
                  <a:pt x="176" y="64"/>
                </a:cubicBezTo>
                <a:cubicBezTo>
                  <a:pt x="173" y="64"/>
                  <a:pt x="169" y="65"/>
                  <a:pt x="165" y="66"/>
                </a:cubicBezTo>
                <a:lnTo>
                  <a:pt x="153" y="45"/>
                </a:lnTo>
                <a:cubicBezTo>
                  <a:pt x="160" y="43"/>
                  <a:pt x="167" y="42"/>
                  <a:pt x="174" y="41"/>
                </a:cubicBezTo>
                <a:cubicBezTo>
                  <a:pt x="181" y="41"/>
                  <a:pt x="188" y="42"/>
                  <a:pt x="195" y="43"/>
                </a:cubicBezTo>
                <a:cubicBezTo>
                  <a:pt x="208" y="46"/>
                  <a:pt x="217" y="50"/>
                  <a:pt x="225" y="57"/>
                </a:cubicBezTo>
                <a:cubicBezTo>
                  <a:pt x="235" y="65"/>
                  <a:pt x="239" y="75"/>
                  <a:pt x="236" y="86"/>
                </a:cubicBezTo>
                <a:cubicBezTo>
                  <a:pt x="235" y="93"/>
                  <a:pt x="232" y="97"/>
                  <a:pt x="228" y="101"/>
                </a:cubicBezTo>
                <a:cubicBezTo>
                  <a:pt x="223" y="104"/>
                  <a:pt x="218" y="106"/>
                  <a:pt x="211" y="107"/>
                </a:cubicBezTo>
                <a:cubicBezTo>
                  <a:pt x="217" y="111"/>
                  <a:pt x="222" y="115"/>
                  <a:pt x="225" y="120"/>
                </a:cubicBezTo>
                <a:cubicBezTo>
                  <a:pt x="229" y="126"/>
                  <a:pt x="230" y="132"/>
                  <a:pt x="228" y="139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1"/>
          <p:cNvSpPr>
            <a:spLocks noEditPoints="1"/>
          </p:cNvSpPr>
          <p:nvPr/>
        </p:nvSpPr>
        <p:spPr bwMode="auto">
          <a:xfrm>
            <a:off x="3337159" y="3654417"/>
            <a:ext cx="1172260" cy="917988"/>
          </a:xfrm>
          <a:custGeom>
            <a:avLst/>
            <a:gdLst>
              <a:gd name="T0" fmla="*/ 154 w 345"/>
              <a:gd name="T1" fmla="*/ 208 h 270"/>
              <a:gd name="T2" fmla="*/ 0 w 345"/>
              <a:gd name="T3" fmla="*/ 267 h 270"/>
              <a:gd name="T4" fmla="*/ 133 w 345"/>
              <a:gd name="T5" fmla="*/ 0 h 270"/>
              <a:gd name="T6" fmla="*/ 345 w 345"/>
              <a:gd name="T7" fmla="*/ 0 h 270"/>
              <a:gd name="T8" fmla="*/ 212 w 345"/>
              <a:gd name="T9" fmla="*/ 270 h 270"/>
              <a:gd name="T10" fmla="*/ 154 w 345"/>
              <a:gd name="T11" fmla="*/ 208 h 270"/>
              <a:gd name="T12" fmla="*/ 208 w 345"/>
              <a:gd name="T13" fmla="*/ 171 h 270"/>
              <a:gd name="T14" fmla="*/ 174 w 345"/>
              <a:gd name="T15" fmla="*/ 164 h 270"/>
              <a:gd name="T16" fmla="*/ 178 w 345"/>
              <a:gd name="T17" fmla="*/ 147 h 270"/>
              <a:gd name="T18" fmla="*/ 128 w 345"/>
              <a:gd name="T19" fmla="*/ 137 h 270"/>
              <a:gd name="T20" fmla="*/ 133 w 345"/>
              <a:gd name="T21" fmla="*/ 113 h 270"/>
              <a:gd name="T22" fmla="*/ 154 w 345"/>
              <a:gd name="T23" fmla="*/ 90 h 270"/>
              <a:gd name="T24" fmla="*/ 176 w 345"/>
              <a:gd name="T25" fmla="*/ 67 h 270"/>
              <a:gd name="T26" fmla="*/ 197 w 345"/>
              <a:gd name="T27" fmla="*/ 45 h 270"/>
              <a:gd name="T28" fmla="*/ 232 w 345"/>
              <a:gd name="T29" fmla="*/ 52 h 270"/>
              <a:gd name="T30" fmla="*/ 216 w 345"/>
              <a:gd name="T31" fmla="*/ 131 h 270"/>
              <a:gd name="T32" fmla="*/ 232 w 345"/>
              <a:gd name="T33" fmla="*/ 134 h 270"/>
              <a:gd name="T34" fmla="*/ 227 w 345"/>
              <a:gd name="T35" fmla="*/ 157 h 270"/>
              <a:gd name="T36" fmla="*/ 213 w 345"/>
              <a:gd name="T37" fmla="*/ 154 h 270"/>
              <a:gd name="T38" fmla="*/ 211 w 345"/>
              <a:gd name="T39" fmla="*/ 159 h 270"/>
              <a:gd name="T40" fmla="*/ 210 w 345"/>
              <a:gd name="T41" fmla="*/ 164 h 270"/>
              <a:gd name="T42" fmla="*/ 209 w 345"/>
              <a:gd name="T43" fmla="*/ 168 h 270"/>
              <a:gd name="T44" fmla="*/ 208 w 345"/>
              <a:gd name="T45" fmla="*/ 171 h 270"/>
              <a:gd name="T46" fmla="*/ 162 w 345"/>
              <a:gd name="T47" fmla="*/ 120 h 270"/>
              <a:gd name="T48" fmla="*/ 183 w 345"/>
              <a:gd name="T49" fmla="*/ 124 h 270"/>
              <a:gd name="T50" fmla="*/ 190 w 345"/>
              <a:gd name="T51" fmla="*/ 89 h 270"/>
              <a:gd name="T52" fmla="*/ 162 w 345"/>
              <a:gd name="T53" fmla="*/ 12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5" h="270">
                <a:moveTo>
                  <a:pt x="154" y="208"/>
                </a:moveTo>
                <a:lnTo>
                  <a:pt x="0" y="267"/>
                </a:lnTo>
                <a:lnTo>
                  <a:pt x="133" y="0"/>
                </a:lnTo>
                <a:lnTo>
                  <a:pt x="345" y="0"/>
                </a:lnTo>
                <a:lnTo>
                  <a:pt x="212" y="270"/>
                </a:lnTo>
                <a:lnTo>
                  <a:pt x="154" y="208"/>
                </a:lnTo>
                <a:moveTo>
                  <a:pt x="208" y="171"/>
                </a:moveTo>
                <a:lnTo>
                  <a:pt x="174" y="164"/>
                </a:lnTo>
                <a:lnTo>
                  <a:pt x="178" y="147"/>
                </a:lnTo>
                <a:lnTo>
                  <a:pt x="128" y="137"/>
                </a:lnTo>
                <a:lnTo>
                  <a:pt x="133" y="113"/>
                </a:lnTo>
                <a:cubicBezTo>
                  <a:pt x="138" y="107"/>
                  <a:pt x="145" y="99"/>
                  <a:pt x="154" y="90"/>
                </a:cubicBezTo>
                <a:cubicBezTo>
                  <a:pt x="156" y="87"/>
                  <a:pt x="164" y="80"/>
                  <a:pt x="176" y="67"/>
                </a:cubicBezTo>
                <a:cubicBezTo>
                  <a:pt x="183" y="60"/>
                  <a:pt x="190" y="52"/>
                  <a:pt x="197" y="45"/>
                </a:cubicBezTo>
                <a:lnTo>
                  <a:pt x="232" y="52"/>
                </a:lnTo>
                <a:lnTo>
                  <a:pt x="216" y="131"/>
                </a:lnTo>
                <a:lnTo>
                  <a:pt x="232" y="134"/>
                </a:lnTo>
                <a:lnTo>
                  <a:pt x="227" y="157"/>
                </a:lnTo>
                <a:lnTo>
                  <a:pt x="213" y="154"/>
                </a:lnTo>
                <a:cubicBezTo>
                  <a:pt x="212" y="155"/>
                  <a:pt x="211" y="157"/>
                  <a:pt x="211" y="159"/>
                </a:cubicBezTo>
                <a:cubicBezTo>
                  <a:pt x="210" y="161"/>
                  <a:pt x="210" y="163"/>
                  <a:pt x="210" y="164"/>
                </a:cubicBezTo>
                <a:cubicBezTo>
                  <a:pt x="209" y="165"/>
                  <a:pt x="209" y="167"/>
                  <a:pt x="209" y="168"/>
                </a:cubicBezTo>
                <a:cubicBezTo>
                  <a:pt x="209" y="169"/>
                  <a:pt x="208" y="170"/>
                  <a:pt x="208" y="171"/>
                </a:cubicBezTo>
                <a:moveTo>
                  <a:pt x="162" y="120"/>
                </a:moveTo>
                <a:lnTo>
                  <a:pt x="183" y="124"/>
                </a:lnTo>
                <a:lnTo>
                  <a:pt x="190" y="89"/>
                </a:lnTo>
                <a:lnTo>
                  <a:pt x="162" y="120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Freeform 16"/>
          <p:cNvSpPr/>
          <p:nvPr/>
        </p:nvSpPr>
        <p:spPr bwMode="auto">
          <a:xfrm>
            <a:off x="2885798" y="2870535"/>
            <a:ext cx="5358609" cy="96860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TextBox 81"/>
          <p:cNvSpPr txBox="1"/>
          <p:nvPr/>
        </p:nvSpPr>
        <p:spPr>
          <a:xfrm>
            <a:off x="3088087" y="1851670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82"/>
          <p:cNvSpPr txBox="1"/>
          <p:nvPr/>
        </p:nvSpPr>
        <p:spPr>
          <a:xfrm>
            <a:off x="3084545" y="250734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7"/>
          <p:cNvSpPr/>
          <p:nvPr/>
        </p:nvSpPr>
        <p:spPr bwMode="auto">
          <a:xfrm>
            <a:off x="2488777" y="1923678"/>
            <a:ext cx="427039" cy="1043716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8"/>
          <p:cNvSpPr>
            <a:spLocks noEditPoints="1"/>
          </p:cNvSpPr>
          <p:nvPr/>
        </p:nvSpPr>
        <p:spPr bwMode="auto">
          <a:xfrm>
            <a:off x="1331640" y="1926375"/>
            <a:ext cx="1584176" cy="1673030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74 w 345"/>
              <a:gd name="T13" fmla="*/ 65 h 271"/>
              <a:gd name="T14" fmla="*/ 158 w 345"/>
              <a:gd name="T15" fmla="*/ 69 h 271"/>
              <a:gd name="T16" fmla="*/ 165 w 345"/>
              <a:gd name="T17" fmla="*/ 47 h 271"/>
              <a:gd name="T18" fmla="*/ 192 w 345"/>
              <a:gd name="T19" fmla="*/ 41 h 271"/>
              <a:gd name="T20" fmla="*/ 214 w 345"/>
              <a:gd name="T21" fmla="*/ 48 h 271"/>
              <a:gd name="T22" fmla="*/ 179 w 345"/>
              <a:gd name="T23" fmla="*/ 165 h 271"/>
              <a:gd name="T24" fmla="*/ 147 w 345"/>
              <a:gd name="T25" fmla="*/ 155 h 271"/>
              <a:gd name="T26" fmla="*/ 174 w 345"/>
              <a:gd name="T27" fmla="*/ 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74" y="65"/>
                </a:moveTo>
                <a:lnTo>
                  <a:pt x="158" y="69"/>
                </a:lnTo>
                <a:lnTo>
                  <a:pt x="165" y="47"/>
                </a:lnTo>
                <a:lnTo>
                  <a:pt x="192" y="41"/>
                </a:lnTo>
                <a:lnTo>
                  <a:pt x="214" y="48"/>
                </a:lnTo>
                <a:lnTo>
                  <a:pt x="179" y="165"/>
                </a:lnTo>
                <a:lnTo>
                  <a:pt x="147" y="155"/>
                </a:lnTo>
                <a:lnTo>
                  <a:pt x="174" y="65"/>
                </a:ln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6"/>
          <p:cNvSpPr/>
          <p:nvPr/>
        </p:nvSpPr>
        <p:spPr bwMode="auto">
          <a:xfrm>
            <a:off x="2867044" y="2499742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29" name="空心弧 28"/>
          <p:cNvSpPr/>
          <p:nvPr/>
        </p:nvSpPr>
        <p:spPr>
          <a:xfrm rot="9900000" flipH="1">
            <a:off x="4392886" y="-902770"/>
            <a:ext cx="1746423" cy="1650284"/>
          </a:xfrm>
          <a:prstGeom prst="blockArc">
            <a:avLst>
              <a:gd name="adj1" fmla="val 16259444"/>
              <a:gd name="adj2" fmla="val 45922"/>
              <a:gd name="adj3" fmla="val 1005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空心弧 29"/>
          <p:cNvSpPr/>
          <p:nvPr/>
        </p:nvSpPr>
        <p:spPr>
          <a:xfrm rot="10493181" flipH="1">
            <a:off x="4786087" y="525219"/>
            <a:ext cx="1746423" cy="1650284"/>
          </a:xfrm>
          <a:prstGeom prst="blockArc">
            <a:avLst>
              <a:gd name="adj1" fmla="val 6056145"/>
              <a:gd name="adj2" fmla="val 21412109"/>
              <a:gd name="adj3" fmla="val 989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空心弧 30"/>
          <p:cNvSpPr/>
          <p:nvPr/>
        </p:nvSpPr>
        <p:spPr>
          <a:xfrm flipH="1">
            <a:off x="6371593" y="504674"/>
            <a:ext cx="1746423" cy="1650284"/>
          </a:xfrm>
          <a:prstGeom prst="blockArc">
            <a:avLst>
              <a:gd name="adj1" fmla="val 5347748"/>
              <a:gd name="adj2" fmla="val 21587992"/>
              <a:gd name="adj3" fmla="val 978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空心弧 31"/>
          <p:cNvSpPr/>
          <p:nvPr/>
        </p:nvSpPr>
        <p:spPr>
          <a:xfrm rot="16200000" flipH="1">
            <a:off x="6366193" y="2040074"/>
            <a:ext cx="1746423" cy="1650284"/>
          </a:xfrm>
          <a:prstGeom prst="blockArc">
            <a:avLst>
              <a:gd name="adj1" fmla="val 10773689"/>
              <a:gd name="adj2" fmla="val 21587992"/>
              <a:gd name="adj3" fmla="val 978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 rot="5400000" flipH="1">
            <a:off x="6358284" y="3625402"/>
            <a:ext cx="1746423" cy="1650284"/>
          </a:xfrm>
          <a:prstGeom prst="blockArc">
            <a:avLst>
              <a:gd name="adj1" fmla="val 5347748"/>
              <a:gd name="adj2" fmla="val 21587992"/>
              <a:gd name="adj3" fmla="val 978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347864" y="3565052"/>
            <a:ext cx="3239232" cy="1746423"/>
            <a:chOff x="-717931" y="3034529"/>
            <a:chExt cx="2570954" cy="138612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5" name="空心弧 34"/>
            <p:cNvSpPr/>
            <p:nvPr/>
          </p:nvSpPr>
          <p:spPr>
            <a:xfrm rot="16200000" flipH="1">
              <a:off x="505052" y="3072682"/>
              <a:ext cx="1386123" cy="1309818"/>
            </a:xfrm>
            <a:prstGeom prst="blockArc">
              <a:avLst>
                <a:gd name="adj1" fmla="val 5347748"/>
                <a:gd name="adj2" fmla="val 16211087"/>
                <a:gd name="adj3" fmla="val 98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空心弧 35"/>
            <p:cNvSpPr/>
            <p:nvPr/>
          </p:nvSpPr>
          <p:spPr>
            <a:xfrm rot="10800000" flipH="1">
              <a:off x="-717931" y="3072682"/>
              <a:ext cx="1386123" cy="1309818"/>
            </a:xfrm>
            <a:prstGeom prst="blockArc">
              <a:avLst>
                <a:gd name="adj1" fmla="val 16016317"/>
                <a:gd name="adj2" fmla="val 21587992"/>
                <a:gd name="adj3" fmla="val 9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919252" y="895299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/>
              <a:t>A</a:t>
            </a:r>
            <a:endParaRPr lang="zh-CN" altLang="en-US" sz="5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919252" y="399232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/>
              <a:t>B</a:t>
            </a:r>
            <a:endParaRPr lang="zh-CN" altLang="en-US" sz="5400" b="1" dirty="0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gray">
          <a:xfrm>
            <a:off x="1333947" y="1581733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gray">
          <a:xfrm>
            <a:off x="1979712" y="1204863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gray">
          <a:xfrm>
            <a:off x="1333947" y="3668898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gray">
          <a:xfrm>
            <a:off x="1979712" y="3292028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pic>
        <p:nvPicPr>
          <p:cNvPr id="3" name="_effect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83833" y="3927911"/>
            <a:ext cx="2677443" cy="40340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" name="_effect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10454" y="3957375"/>
            <a:ext cx="2677443" cy="40340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" name="_color1"/>
          <p:cNvSpPr/>
          <p:nvPr/>
        </p:nvSpPr>
        <p:spPr bwMode="gray">
          <a:xfrm>
            <a:off x="2401640" y="3371235"/>
            <a:ext cx="1098572" cy="718297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_color1"/>
          <p:cNvSpPr/>
          <p:nvPr/>
        </p:nvSpPr>
        <p:spPr bwMode="gray">
          <a:xfrm>
            <a:off x="2404054" y="1514037"/>
            <a:ext cx="1050283" cy="709846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_color1"/>
          <p:cNvSpPr/>
          <p:nvPr/>
        </p:nvSpPr>
        <p:spPr bwMode="gray">
          <a:xfrm>
            <a:off x="3477274" y="1514037"/>
            <a:ext cx="1097365" cy="720712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_color1"/>
          <p:cNvSpPr/>
          <p:nvPr/>
        </p:nvSpPr>
        <p:spPr bwMode="gray">
          <a:xfrm>
            <a:off x="2213313" y="2207473"/>
            <a:ext cx="347680" cy="1212051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_color1"/>
          <p:cNvSpPr/>
          <p:nvPr/>
        </p:nvSpPr>
        <p:spPr bwMode="gray">
          <a:xfrm>
            <a:off x="3523148" y="3379685"/>
            <a:ext cx="1046662" cy="709846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_color1"/>
          <p:cNvSpPr/>
          <p:nvPr/>
        </p:nvSpPr>
        <p:spPr bwMode="gray">
          <a:xfrm>
            <a:off x="4729163" y="1577473"/>
            <a:ext cx="1097364" cy="718297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_color1"/>
          <p:cNvSpPr/>
          <p:nvPr/>
        </p:nvSpPr>
        <p:spPr bwMode="gray">
          <a:xfrm>
            <a:off x="5849465" y="1577473"/>
            <a:ext cx="1050284" cy="709847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_color1"/>
          <p:cNvSpPr/>
          <p:nvPr/>
        </p:nvSpPr>
        <p:spPr bwMode="gray">
          <a:xfrm>
            <a:off x="4731578" y="3379685"/>
            <a:ext cx="1052697" cy="709846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_color1"/>
          <p:cNvSpPr/>
          <p:nvPr/>
        </p:nvSpPr>
        <p:spPr bwMode="gray">
          <a:xfrm>
            <a:off x="5807212" y="3371235"/>
            <a:ext cx="1094951" cy="718297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_color1"/>
          <p:cNvSpPr/>
          <p:nvPr/>
        </p:nvSpPr>
        <p:spPr bwMode="gray">
          <a:xfrm>
            <a:off x="6742809" y="2245066"/>
            <a:ext cx="347680" cy="1208429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_color1"/>
          <p:cNvSpPr/>
          <p:nvPr/>
        </p:nvSpPr>
        <p:spPr bwMode="gray">
          <a:xfrm>
            <a:off x="4421323" y="2215923"/>
            <a:ext cx="467195" cy="1209636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zh-CN" sz="11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153" y="2226544"/>
            <a:ext cx="2180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113" y="2211710"/>
            <a:ext cx="2181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gray">
          <a:xfrm>
            <a:off x="290126" y="4287013"/>
            <a:ext cx="32553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364146" y="3910143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gray">
          <a:xfrm>
            <a:off x="5592464" y="1076412"/>
            <a:ext cx="3255336" cy="5874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6228184" y="699542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9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9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49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3840760" y="339502"/>
            <a:ext cx="1632799" cy="2641586"/>
            <a:chOff x="3719964" y="785576"/>
            <a:chExt cx="1632799" cy="270983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Freeform 5"/>
            <p:cNvSpPr/>
            <p:nvPr/>
          </p:nvSpPr>
          <p:spPr bwMode="gray">
            <a:xfrm>
              <a:off x="3719964" y="785576"/>
              <a:ext cx="1632799" cy="2709834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pFill/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Box 20"/>
            <p:cNvSpPr txBox="1"/>
            <p:nvPr/>
          </p:nvSpPr>
          <p:spPr bwMode="auto">
            <a:xfrm>
              <a:off x="3975549" y="1507134"/>
              <a:ext cx="1235113" cy="1141272"/>
            </a:xfrm>
            <a:prstGeom prst="rect">
              <a:avLst/>
            </a:prstGeom>
            <a:grp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单击此处添加段落文本单击此处添加段落文本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40760" y="2339079"/>
            <a:ext cx="1555047" cy="2554742"/>
            <a:chOff x="3719964" y="3451677"/>
            <a:chExt cx="1555047" cy="2620747"/>
          </a:xfrm>
        </p:grpSpPr>
        <p:sp>
          <p:nvSpPr>
            <p:cNvPr id="7" name="Freeform 8"/>
            <p:cNvSpPr/>
            <p:nvPr/>
          </p:nvSpPr>
          <p:spPr bwMode="gray">
            <a:xfrm>
              <a:off x="3719964" y="3451677"/>
              <a:ext cx="1555047" cy="2620747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TextBox 20"/>
            <p:cNvSpPr txBox="1"/>
            <p:nvPr/>
          </p:nvSpPr>
          <p:spPr bwMode="auto">
            <a:xfrm>
              <a:off x="3975549" y="4762051"/>
              <a:ext cx="1235113" cy="1141272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单击此处添加段落文本单击此处添加段落文本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2778" y="1330788"/>
            <a:ext cx="2799084" cy="1440002"/>
            <a:chOff x="4341983" y="2107288"/>
            <a:chExt cx="2799084" cy="1477207"/>
          </a:xfrm>
        </p:grpSpPr>
        <p:sp>
          <p:nvSpPr>
            <p:cNvPr id="10" name="Freeform 10"/>
            <p:cNvSpPr/>
            <p:nvPr/>
          </p:nvSpPr>
          <p:spPr bwMode="gray">
            <a:xfrm rot="21131375">
              <a:off x="4341983" y="2107288"/>
              <a:ext cx="2799084" cy="1477207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extBox 20"/>
            <p:cNvSpPr txBox="1"/>
            <p:nvPr/>
          </p:nvSpPr>
          <p:spPr bwMode="auto">
            <a:xfrm>
              <a:off x="5275011" y="2418491"/>
              <a:ext cx="1235113" cy="1141272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单击此处添加段落文本单击此处添加段落文本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78546" y="2430189"/>
            <a:ext cx="2721332" cy="1512979"/>
            <a:chOff x="4257751" y="3573158"/>
            <a:chExt cx="2721332" cy="1552068"/>
          </a:xfrm>
        </p:grpSpPr>
        <p:sp>
          <p:nvSpPr>
            <p:cNvPr id="13" name="Freeform 9"/>
            <p:cNvSpPr/>
            <p:nvPr/>
          </p:nvSpPr>
          <p:spPr bwMode="gray">
            <a:xfrm rot="521906">
              <a:off x="4257751" y="3573158"/>
              <a:ext cx="2721332" cy="1399460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TextBox 20"/>
            <p:cNvSpPr txBox="1"/>
            <p:nvPr/>
          </p:nvSpPr>
          <p:spPr bwMode="auto">
            <a:xfrm>
              <a:off x="5275011" y="3983954"/>
              <a:ext cx="1235113" cy="1141272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9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单击此处添加段落文本单击此处添加段落文本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30207" y="1272476"/>
            <a:ext cx="2833102" cy="1523045"/>
            <a:chOff x="2009412" y="2029541"/>
            <a:chExt cx="2833102" cy="1562395"/>
          </a:xfrm>
        </p:grpSpPr>
        <p:sp>
          <p:nvSpPr>
            <p:cNvPr id="16" name="Freeform 6"/>
            <p:cNvSpPr/>
            <p:nvPr/>
          </p:nvSpPr>
          <p:spPr bwMode="gray">
            <a:xfrm rot="575181">
              <a:off x="2009412" y="2029541"/>
              <a:ext cx="2833102" cy="149664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20"/>
            <p:cNvSpPr txBox="1"/>
            <p:nvPr/>
          </p:nvSpPr>
          <p:spPr bwMode="auto">
            <a:xfrm>
              <a:off x="2932458" y="2450664"/>
              <a:ext cx="1235113" cy="1141272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单击此处添加段落文本单击此处添加段落文本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23728" y="2363373"/>
            <a:ext cx="2850919" cy="1496203"/>
            <a:chOff x="2002933" y="3484072"/>
            <a:chExt cx="2850919" cy="1534859"/>
          </a:xfrm>
        </p:grpSpPr>
        <p:sp>
          <p:nvSpPr>
            <p:cNvPr id="19" name="Freeform 7"/>
            <p:cNvSpPr/>
            <p:nvPr/>
          </p:nvSpPr>
          <p:spPr bwMode="gray">
            <a:xfrm rot="21119171">
              <a:off x="2002933" y="3484072"/>
              <a:ext cx="2850919" cy="1499884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 bwMode="auto">
            <a:xfrm>
              <a:off x="2932458" y="3877659"/>
              <a:ext cx="1235113" cy="1141272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单击此处添加段落文本单击此处添加段落文本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28232" y="1913896"/>
            <a:ext cx="1252137" cy="1212634"/>
            <a:chOff x="3819526" y="3200400"/>
            <a:chExt cx="1227138" cy="1219200"/>
          </a:xfrm>
          <a:solidFill>
            <a:schemeClr val="tx2"/>
          </a:solidFill>
        </p:grpSpPr>
        <p:sp>
          <p:nvSpPr>
            <p:cNvPr id="22" name="Oval 12"/>
            <p:cNvSpPr>
              <a:spLocks noChangeArrowheads="1"/>
            </p:cNvSpPr>
            <p:nvPr/>
          </p:nvSpPr>
          <p:spPr bwMode="gray">
            <a:xfrm>
              <a:off x="3819526" y="3200400"/>
              <a:ext cx="1227138" cy="1219200"/>
            </a:xfrm>
            <a:prstGeom prst="ellipse">
              <a:avLst/>
            </a:prstGeom>
            <a:grpFill/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单击此处添加文本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13"/>
            <p:cNvSpPr/>
            <p:nvPr/>
          </p:nvSpPr>
          <p:spPr bwMode="gray">
            <a:xfrm>
              <a:off x="3959769" y="3220720"/>
              <a:ext cx="946649" cy="460103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34 -0.26852 C 0.00573 -0.26482 0.05017 -0.27099 0.07569 -0.24691 C 0.10121 -0.22284 0.13038 -0.17932 0.14444 -0.12469 C 0.1585 -0.07006 0.16788 0.01574 0.15972 0.08148 C 0.15156 0.14722 0.12257 0.22932 0.09514 0.27037 C 0.06771 0.31142 0.03246 0.3321 -0.00486 0.32839 C -0.04219 0.32469 -0.09948 0.28765 -0.12917 0.24815 C -0.15886 0.20864 -0.17379 0.13889 -0.18334 0.09074 C -0.19288 0.04259 -0.19045 -0.00216 -0.18681 -0.04074 C -0.18316 -0.07932 -0.17587 -0.11019 -0.16146 -0.14074 C -0.14705 -0.1713 -0.12222 -0.21019 -0.1 -0.22346 C -0.07778 -0.23673 -0.04653 -0.23704 -0.02847 -0.22099 C -0.01042 -0.20494 0.00295 -0.16543 0.00868 -0.12716 C 0.01441 -0.08889 0.00625 -0.02006 0.00555 0.00802 " pathEditMode="relative" rAng="0" ptsTypes="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99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3" name="AutoShape 60"/>
          <p:cNvSpPr>
            <a:spLocks noChangeArrowheads="1"/>
          </p:cNvSpPr>
          <p:nvPr/>
        </p:nvSpPr>
        <p:spPr bwMode="auto">
          <a:xfrm>
            <a:off x="2339752" y="1734604"/>
            <a:ext cx="4967310" cy="2160000"/>
          </a:xfrm>
          <a:prstGeom prst="rightArrow">
            <a:avLst>
              <a:gd name="adj1" fmla="val 68556"/>
              <a:gd name="adj2" fmla="val 38969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843012" y="3219549"/>
            <a:ext cx="3168650" cy="136842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87"/>
          <p:cNvSpPr>
            <a:spLocks noChangeArrowheads="1"/>
          </p:cNvSpPr>
          <p:nvPr/>
        </p:nvSpPr>
        <p:spPr bwMode="auto">
          <a:xfrm>
            <a:off x="2957088" y="3808184"/>
            <a:ext cx="2940498" cy="52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2843012" y="1063724"/>
            <a:ext cx="3168650" cy="1366837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chemeClr val="tx2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87"/>
          <p:cNvSpPr>
            <a:spLocks noChangeArrowheads="1"/>
          </p:cNvSpPr>
          <p:nvPr/>
        </p:nvSpPr>
        <p:spPr bwMode="auto">
          <a:xfrm>
            <a:off x="2872611" y="1311012"/>
            <a:ext cx="31094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grpSp>
        <p:nvGrpSpPr>
          <p:cNvPr id="8" name="组合 26"/>
          <p:cNvGrpSpPr>
            <a:grpSpLocks noChangeAspect="1"/>
          </p:cNvGrpSpPr>
          <p:nvPr/>
        </p:nvGrpSpPr>
        <p:grpSpPr bwMode="auto">
          <a:xfrm>
            <a:off x="3206549" y="2173387"/>
            <a:ext cx="2443163" cy="554038"/>
            <a:chOff x="855540" y="3513439"/>
            <a:chExt cx="1399872" cy="987727"/>
          </a:xfrm>
          <a:solidFill>
            <a:schemeClr val="tx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圆角矩形 8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004859" y="3717519"/>
              <a:ext cx="1101235" cy="603569"/>
            </a:xfrm>
            <a:prstGeom prst="rect">
              <a:avLst/>
            </a:prstGeom>
            <a:grp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" name="组合 26"/>
          <p:cNvGrpSpPr>
            <a:grpSpLocks noChangeAspect="1"/>
          </p:cNvGrpSpPr>
          <p:nvPr/>
        </p:nvGrpSpPr>
        <p:grpSpPr bwMode="auto">
          <a:xfrm>
            <a:off x="3206549" y="2930624"/>
            <a:ext cx="2443163" cy="555625"/>
            <a:chOff x="855540" y="3513439"/>
            <a:chExt cx="1399872" cy="987727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圆角矩形 11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930021" y="3706380"/>
              <a:ext cx="1250910" cy="601843"/>
            </a:xfrm>
            <a:prstGeom prst="rect">
              <a:avLst/>
            </a:prstGeom>
            <a:grp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6158" y="1824136"/>
            <a:ext cx="1979612" cy="1981200"/>
            <a:chOff x="6556158" y="1824136"/>
            <a:chExt cx="1979612" cy="1981200"/>
          </a:xfrm>
        </p:grpSpPr>
        <p:grpSp>
          <p:nvGrpSpPr>
            <p:cNvPr id="15" name="组合 43"/>
            <p:cNvGrpSpPr/>
            <p:nvPr/>
          </p:nvGrpSpPr>
          <p:grpSpPr bwMode="auto">
            <a:xfrm>
              <a:off x="6556158" y="1824136"/>
              <a:ext cx="1979612" cy="1981200"/>
              <a:chOff x="5217600" y="3058600"/>
              <a:chExt cx="1116000" cy="1116000"/>
            </a:xfrm>
          </p:grpSpPr>
          <p:sp>
            <p:nvSpPr>
              <p:cNvPr id="17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tx2"/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0000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9388639">
                <a:off x="5222074" y="3126562"/>
                <a:ext cx="756231" cy="540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4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pic>
        <p:nvPicPr>
          <p:cNvPr id="19" name="图片 18" descr="未标题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" y="2030926"/>
            <a:ext cx="2139078" cy="2939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TextBox 83"/>
          <p:cNvSpPr txBox="1"/>
          <p:nvPr/>
        </p:nvSpPr>
        <p:spPr>
          <a:xfrm>
            <a:off x="3485289" y="250148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4"/>
          <p:cNvSpPr txBox="1"/>
          <p:nvPr/>
        </p:nvSpPr>
        <p:spPr>
          <a:xfrm>
            <a:off x="3457034" y="2798807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6"/>
          <p:cNvSpPr/>
          <p:nvPr/>
        </p:nvSpPr>
        <p:spPr bwMode="auto">
          <a:xfrm>
            <a:off x="2658064" y="3075806"/>
            <a:ext cx="5632556" cy="122957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chemeClr val="tx2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9"/>
          <p:cNvSpPr/>
          <p:nvPr/>
        </p:nvSpPr>
        <p:spPr bwMode="auto">
          <a:xfrm>
            <a:off x="2411760" y="2091911"/>
            <a:ext cx="492609" cy="1106852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9"/>
          <p:cNvSpPr>
            <a:spLocks noEditPoints="1"/>
          </p:cNvSpPr>
          <p:nvPr/>
        </p:nvSpPr>
        <p:spPr bwMode="auto">
          <a:xfrm>
            <a:off x="1070122" y="2091911"/>
            <a:ext cx="1827416" cy="1775983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26 w 345"/>
              <a:gd name="T13" fmla="*/ 139 h 271"/>
              <a:gd name="T14" fmla="*/ 151 w 345"/>
              <a:gd name="T15" fmla="*/ 123 h 271"/>
              <a:gd name="T16" fmla="*/ 183 w 345"/>
              <a:gd name="T17" fmla="*/ 100 h 271"/>
              <a:gd name="T18" fmla="*/ 201 w 345"/>
              <a:gd name="T19" fmla="*/ 79 h 271"/>
              <a:gd name="T20" fmla="*/ 197 w 345"/>
              <a:gd name="T21" fmla="*/ 68 h 271"/>
              <a:gd name="T22" fmla="*/ 186 w 345"/>
              <a:gd name="T23" fmla="*/ 63 h 271"/>
              <a:gd name="T24" fmla="*/ 172 w 345"/>
              <a:gd name="T25" fmla="*/ 62 h 271"/>
              <a:gd name="T26" fmla="*/ 158 w 345"/>
              <a:gd name="T27" fmla="*/ 66 h 271"/>
              <a:gd name="T28" fmla="*/ 146 w 345"/>
              <a:gd name="T29" fmla="*/ 41 h 271"/>
              <a:gd name="T30" fmla="*/ 171 w 345"/>
              <a:gd name="T31" fmla="*/ 37 h 271"/>
              <a:gd name="T32" fmla="*/ 196 w 345"/>
              <a:gd name="T33" fmla="*/ 39 h 271"/>
              <a:gd name="T34" fmla="*/ 226 w 345"/>
              <a:gd name="T35" fmla="*/ 55 h 271"/>
              <a:gd name="T36" fmla="*/ 236 w 345"/>
              <a:gd name="T37" fmla="*/ 85 h 271"/>
              <a:gd name="T38" fmla="*/ 225 w 345"/>
              <a:gd name="T39" fmla="*/ 106 h 271"/>
              <a:gd name="T40" fmla="*/ 205 w 345"/>
              <a:gd name="T41" fmla="*/ 124 h 271"/>
              <a:gd name="T42" fmla="*/ 185 w 345"/>
              <a:gd name="T43" fmla="*/ 139 h 271"/>
              <a:gd name="T44" fmla="*/ 224 w 345"/>
              <a:gd name="T45" fmla="*/ 148 h 271"/>
              <a:gd name="T46" fmla="*/ 219 w 345"/>
              <a:gd name="T47" fmla="*/ 172 h 271"/>
              <a:gd name="T48" fmla="*/ 124 w 345"/>
              <a:gd name="T49" fmla="*/ 149 h 271"/>
              <a:gd name="T50" fmla="*/ 126 w 345"/>
              <a:gd name="T51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26" y="139"/>
                </a:moveTo>
                <a:cubicBezTo>
                  <a:pt x="134" y="133"/>
                  <a:pt x="143" y="128"/>
                  <a:pt x="151" y="123"/>
                </a:cubicBezTo>
                <a:cubicBezTo>
                  <a:pt x="165" y="113"/>
                  <a:pt x="176" y="106"/>
                  <a:pt x="183" y="100"/>
                </a:cubicBezTo>
                <a:cubicBezTo>
                  <a:pt x="194" y="91"/>
                  <a:pt x="199" y="84"/>
                  <a:pt x="201" y="79"/>
                </a:cubicBezTo>
                <a:cubicBezTo>
                  <a:pt x="202" y="75"/>
                  <a:pt x="200" y="71"/>
                  <a:pt x="197" y="68"/>
                </a:cubicBezTo>
                <a:cubicBezTo>
                  <a:pt x="194" y="65"/>
                  <a:pt x="191" y="64"/>
                  <a:pt x="186" y="63"/>
                </a:cubicBezTo>
                <a:cubicBezTo>
                  <a:pt x="182" y="62"/>
                  <a:pt x="177" y="61"/>
                  <a:pt x="172" y="62"/>
                </a:cubicBezTo>
                <a:cubicBezTo>
                  <a:pt x="168" y="63"/>
                  <a:pt x="164" y="64"/>
                  <a:pt x="158" y="66"/>
                </a:cubicBezTo>
                <a:lnTo>
                  <a:pt x="146" y="41"/>
                </a:lnTo>
                <a:cubicBezTo>
                  <a:pt x="154" y="39"/>
                  <a:pt x="163" y="37"/>
                  <a:pt x="171" y="37"/>
                </a:cubicBezTo>
                <a:cubicBezTo>
                  <a:pt x="179" y="37"/>
                  <a:pt x="187" y="37"/>
                  <a:pt x="196" y="39"/>
                </a:cubicBezTo>
                <a:cubicBezTo>
                  <a:pt x="208" y="42"/>
                  <a:pt x="218" y="47"/>
                  <a:pt x="226" y="55"/>
                </a:cubicBezTo>
                <a:cubicBezTo>
                  <a:pt x="236" y="63"/>
                  <a:pt x="239" y="73"/>
                  <a:pt x="236" y="85"/>
                </a:cubicBezTo>
                <a:cubicBezTo>
                  <a:pt x="235" y="92"/>
                  <a:pt x="231" y="98"/>
                  <a:pt x="225" y="106"/>
                </a:cubicBezTo>
                <a:cubicBezTo>
                  <a:pt x="219" y="112"/>
                  <a:pt x="213" y="118"/>
                  <a:pt x="205" y="124"/>
                </a:cubicBezTo>
                <a:cubicBezTo>
                  <a:pt x="198" y="129"/>
                  <a:pt x="192" y="134"/>
                  <a:pt x="185" y="139"/>
                </a:cubicBezTo>
                <a:lnTo>
                  <a:pt x="224" y="148"/>
                </a:lnTo>
                <a:lnTo>
                  <a:pt x="219" y="172"/>
                </a:lnTo>
                <a:lnTo>
                  <a:pt x="124" y="149"/>
                </a:lnTo>
                <a:lnTo>
                  <a:pt x="126" y="139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0CABEC1-15E3-499E-825F-00E8483EB94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NOodE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TqHR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OodEm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06h0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06h0SW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06h0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06h0SZ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06h0Sb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1Kh0Sd92xIjVDAAA2h0AABcAAAB1bml2ZXJzYWwvdW5pdmVyc2FsLnBuZ+2Za1QTV7vHB21fKypITxGUm8JapVVuXrgjqFw9PQIiFwEBeRFQkQSEcAsBW1uwCqQUD7FqSFEqhEsCAolOIEGpib4UkBISJASQNEQmEsA4CbmRM9i+53x41/lw1jof+TC/mdkzs/fzPLOf/37W2t+HhwZvM9xlCADAtuMhAREAsJEMABuUn/wNaTnvsPEKcjLIiQg+BlCGLOeRm4/Sj544CgAd+C3a5I+R+81ZIbE5AGDUv3YYcNBN5wDACn084GhkQeKC8ETLQVjHWZbuVwFqYNIw4Sbq14QvF5odv/iCdi3v5KX63Y4h0n/cC7lhYVLv1DV+7IntMRMyqufrb0A5xVGltNCzWlgZFLRsyPMF7LnsumTr+dNP/5H2490/iD/dzUlx3UYqUc9Dvcqp+F75kHcGmqn6HLHoDHnk7hhprF6edTDCb2Xmal4a0ujxABrZ32oHi/B+KPuPAODKqSanhGDILKl4JBR5DDRG4oruVxnIgjYAQN+XUaSpAmkbfaIaeZL172ON7qDJ2pX9tUjk9Pd1rnOd61znOte5znWuc53rXOc617nO/19OrrztHI5Grn440rABALb7/x8pOlatfmFPak0seP3d2L+F+XQUvR8JjvFTj+BnuQvNghh6JwpNtwaAvgu/bRvpLWU5QQrCtH5VuQkTdCJeXqFiSJlIk01np1EV19hPmwW/9DfudneLEk6BQqEasYsDyxiLbNkkWAFVxNFRxHTXQUxGE46LA4fVNtBMCE493yiwuEVB5dN9CfBkznAbRlRrXTDz9Zj3Yk+OQFyqHiVFs7RiZ36JRjA95VYnKhRVuqNQGrOk4uXabLkuYnRQlIYhVc6vqoZLpw6gzjAXdeD8/sumA+OuwhT8YRrmsHPG6vv3exMbLB0NAL7/goMX54hVifzOdJf0cMsFsHD4qJAe0+u/NBPSSyEB3AUZT3IAGlxNyBd2l4imK5PARaYGxWjdQHei7t6bP41TqnM9rTgnBczZLppKydLr7tTH7fGQ3Xg3iC7JEW3a6ppE5PW4Cs1j8DcMWbvch4bleSDneZRDiiC3m4LRwacpy/LiGPF48FkuxjtuA/COu+kF3m+1QKPGhYIYEkZ+twbEUy83PnlSPSFskt6LJ91ododNt2Di0GrGhTRTj4Qj3LpOz60QqHjs60SlaSyLu806nnYNOftTfH9o0jQP8TdtEflaVHs/aOH0j3cmjrgvwlq2O3OkTNaORGYkletVIRc8aMFY4yUpgdCXVX0evJFPgb5nYyZhQqni8TwPxxvMQUFMGU9nGwB9XNlvq6z8x/W7nofcOuzhXMg3dirfNAcDapd+HsL33jX90e7TfQr2oVQf670AARsolWQqFx5wngcSTkqk2WAGaNIiT41Z+Cz4rKXo/GZgZhZiXBdmKDwhXumHYXrHo3B+UQ2Jv39ShppsVUQOYh96mQaloK04fGG+XQThSbSEUB/Dft//aAilTjB5hLjwKvWtt5AiyN8plC+bg6kbgcaY8pI6uTKcAGa6SOc8gzHjaPpq+adkwqFv6i3c44Oetj5tYG/hjkIyhvdOshA2qwZZqFdA3zxRbmMI5QrOIpZQoOm3uYKZ7bbwj0EuuaIyr29zRg+ZNsEJfTLGNcsYq4fepS4upfbdTjbl72tV3uTO2yWWTvFsZaD0YXZCP22xAYWtOJO3UxNqH2FwpWVpIoPaTR2VtAqMOlF1OQq1lEoXJCflO0QQ+pkip/vxpIEJ+4h9R9x1GXhD0vKmjLJUnyzLbuI+Hht3Svnsk5HrfWAS5P/t8tGn13heVvvdh0/xD3KSvnvtM3zgs3SGtZ1ZbNBhJ+PHjheq1b9/5dxNQGuILx0tAA9iij5QHymk3UImUufAquTj6qLjcFlpj2r6XGGT2MVInjCBwZ0hTvAwHpk7T3qxo8yrsruVl8/46l83mLSngCqmxdFYAn+eBrRqehk9Z3J3Yoh2xcrHjoJjqoegRPQ5/NWCjX6Fw5asPhj4in4JmMl1ki+mQRuhXxrriqC5lSLqATx2VSWJYanHqNF+etVwfmJY4dxP6ajEYCJJ8iUmwZUSShDlzdOetd5JJ4CO3VXyVJEbr4g73G0N5zSy+YoWuTzPAdOLKexdvC2JBZ/TzJ3kushqQ8sEZfFbrvPTMD/dez1JRdcn3grzFj40uDLatGibRx3WTByqCG9Rbr5T5j5dnCOBueUzriU9/NOyZZxep+QT8IBPAP1wmtCHUZFs9MyQo3q4/KTEnbtiuLLrIpGjjm7nudA4tPramNEz3EAWaW/E1/eldfh+WrKnsHhivnYbYDm9pn6KbtV214qsvaaN8lS7CElW88/aFREe6f5RazKz7hfWKkyVXpjrvemK3mbaLO/SQLQXa57u56orB9wCIfPpnXJuUUxTVUgSe2WcKaAJA7kp9wWfC65FzrxBItyeaS5ijIauhXaFMktV8dq3NnTkdw7lV8clFor/ExbbTV4c3xGXsjhr2WB3jdF/RTmSWRPrPuwkd+GpbKvj2HmWo870ZM/oBt7/1i3IF/uPhe+P6ogMKubVsXb5BUcGRseGHqQ0Wsy5WGCTOMrY4F8djQ2mYugn1sLFDZfG0dt4VEUx6jpX3L510GTO9TdsWjrnOvf3zJrMAGgHmqVTQHzEdbXB/paBi2fcjbMYMpXHJQv2iqxrdG1iMmUYVfidsuXg0qCAyr7W+tk2Jj5ucUQiJQ/so6XJE383oWPi5Lzw8v6q5fK/QrYLysPDFHjyM7K8qDaOqgLn+osztD6o7WR9t6XCChEAde7eI9In6t5FHBoeJa3mwjeStLM78D7vnkPe06qhol0dhgzMMCdZ4MLObySu5fzyYfWb+wsZ8j0XbykbqrZbINYcvmc3Xns0up/y8rb+55ce3HyVWZbxX0F1rYDNp++3kTLMBWlan2E+ua8t+aNVLW4y+dJ0SxW36FKu4JxFNbg0EmzTVrJ01abVv8u66Y6P6o8a6YWLE7cbGU4z+4Ty7HE3h8Y7f05WEVYlJgj4c/7cdscfapH/lQwOsGSMsPOD2HPuVhsYVNSd38DCPHJyK6fHvqvM37ZbsZsfPjqU7WuEsa4yJcPjb2gv3Gwx9YqbU6V6XeatvP8Zp+Ogr4lVvw9K6xP6Z2IUzH5vP8GX4MaQscAQq3KI5/K0rUyWNS3G4A83uToo2dbNAmtEohIu3kLndHPMa6u9qKJwkzhBIy2QLHcdPr1oqM0Wis2r4/Dfo7BvbSPs0T3LbLXLVOo12bsFdCkWLvfTJsN0lq4yY+5VOinBhjeYBm+hYJmW97C+qAjWbo79d8KVEwTCWvAvFL97YW+22u//y+z5eAce9sfbaSqzgn0g9M6EiimpKWRep2WrPnl0A6JxPohDwsDCyXIdT5zifL7SRtoeOcp1I8sH+rEcOHKgYoCt6L3UbgyfbuIgaZ1nQq5RXw2Brbip3/KIGqiFShlTiVdI2j/sW8ptSh5V7n6HSWa3gZKBPUg2uMFftZUczxPRdKFvkMS+OxSlZXGlTYIda2qt/KDWf7dB1HrxWxQubVony+djs+eAtjCr2pOnCIOjXNRbNE4aTz/BgV8G7qRDdc7lb+rwnA8K3GaWWFCPI/qmC/M+iHAjqQQUGmk+JddokGKodsUhgXtTnKuczAnztlKBX4iihXLx9v9eyZSIlNCpY5Jmwd/WTIkqHVTeK1cZ2WJsI1h1//r263KbREhD5p+gb0MSVQIJ86cz6U/2BEAN3pN05lWw4rZYGWElw/ZiTv7pe+iybdTAmsuTO2HirzJXjSVG6re2ZlJ7FXGMtUWzRh1zQGgTqhbZ6AsOnoe0l4t1rxvUMYdyVrJwuX/1AmE3C3Pe7U1QMIyBvjHvZ9grHwnBYbBwaDCKaebtEUGVojQ4xUMtUpQlsvYkBb1xUk5hF6F8libB4sg5zUDS6uX4H7JbbFaXyhcQfzi+fzRSGLUjSPgedTpp9KdGx/JdGHDd2CFhj2T2nt4YU3PVDgZLdj1Ev1rbtmsJti5sqBwJRYrQXP7H2jCc32tz5wgMMWZZuAmY8RjSaciaXLbn4klf9tA3yJdevs+NXmUt9iqn1Ayy3+oyXvCFVR0yFeFDrpmDowlmALA0Vj4mMW/W5LEflxW1je7P22FpSRafxgZUvbbFxu71kmrImFspRKeNcLqf5pXa5fku+3AD4Cxdyt2u8eg6yJRJS69tCYT4zwacWT1Fbzs4PP3ttGjC2CMUUj4DTqH/WnqzJaTSqSpgbbux2bd3WUxIotkZAMDMzeYwtFbip78Q/M/txtO6/HZ3U+RFbzLYVYZp4C1RS3UtxO3It1Xkotyt7nbdZaV6zXSLM3PlHnEz0kyJgNMxb/RlY5AemLye3lSMgy+v7WQeDwwNoBw7+81/AVBLAwQUAAIACADUqHRJcD84SUoAAABqAAAAGwAAAHVuaXZlcnNhbC91bml2ZXJzYWwucG5nLnhtbLOxr8jNUShLLSrOzM+zVTLUM1Cyt+PlsikoSi3LTC1XqACKGekZQICSQiUqtzwzpSTDVsnS0BghlpGamZ5RYqtkZmEKF9QHGgkAUEsBAgAAFAACAAgA06h0SRUOrShkBAAABxEAAB0AAAAAAAAAAQAAAAAAAAAAAHVuaXZlcnNhbC9jb21tb25fbWVzc2FnZXMubG5nUEsBAgAAFAACAAgA06h0SQh+CyMpAwAAhgwAACcAAAAAAAAAAQAAAAAAnwQAAHVuaXZlcnNhbC9mbGFzaF9wdWJsaXNoaW5nX3NldHRpbmdzLnhtbFBLAQIAABQAAgAIANOodEm1/AlkugIAAFUKAAAhAAAAAAAAAAEAAAAAAA0IAAB1bml2ZXJzYWwvZmxhc2hfc2tpbl9zZXR0aW5ncy54bWxQSwECAAAUAAIACADTqHRJKpYPZ/4CAACXCwAAJgAAAAAAAAABAAAAAAAGCwAAdW5pdmVyc2FsL2h0bWxfcHVibGlzaGluZ19zZXR0aW5ncy54bWxQSwECAAAUAAIACADTqHRJaHFSkZoBAAAfBgAAHwAAAAAAAAABAAAAAABIDgAAdW5pdmVyc2FsL2h0bWxfc2tpbl9zZXR0aW5ncy5qc1BLAQIAABQAAgAIANOodEk9PC/RwQAAAOUBAAAaAAAAAAAAAAEAAAAAAB8QAAB1bml2ZXJzYWwvaTE4bl9wcmVzZXRzLnhtbFBLAQIAABQAAgAIANOodEma+ZZkawAAAGsAAAAcAAAAAAAAAAEAAAAAABgRAAB1bml2ZXJzYWwvbG9jYWxfc2V0dGluZ3MueG1sUEsBAgAAFAACAAgARJRXRyO0Tvv7AgAAsAgAABQAAAAAAAAAAQAAAAAAvREAAHVuaXZlcnNhbC9wbGF5ZXIueG1sUEsBAgAAFAACAAgA06h0SbCHI/RsAQAA9wIAACkAAAAAAAAAAQAAAAAA6hQAAHVuaXZlcnNhbC9za2luX2N1c3RvbWl6YXRpb25fc2V0dGluZ3MueG1sUEsBAgAAFAACAAgA1Kh0Sd92xIjVDAAA2h0AABcAAAAAAAAAAAAAAAAAnRYAAHVuaXZlcnNhbC91bml2ZXJzYWwucG5nUEsBAgAAFAACAAgA1Kh0SXA/OElKAAAAagAAABsAAAAAAAAAAQAAAAAApyMAAHVuaXZlcnNhbC91bml2ZXJzYWwucG5nLnhtbFBLBQYAAAAACwALAEkDAAAqJAAAAAA="/>
  <p:tag name="ISPRING_PRESENTATION_TITLE" val="1221-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1208</Words>
  <Application>Microsoft Office PowerPoint</Application>
  <PresentationFormat>全屏显示(16:9)</PresentationFormat>
  <Paragraphs>270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Adidas Unity</vt:lpstr>
      <vt:lpstr>Arial Unicode MS</vt:lpstr>
      <vt:lpstr>黑体</vt:lpstr>
      <vt:lpstr>宋体</vt:lpstr>
      <vt:lpstr>微软雅黑</vt:lpstr>
      <vt:lpstr>造字工房明黑（非商用）常规体</vt:lpstr>
      <vt:lpstr>Arial</vt:lpstr>
      <vt:lpstr>Arial Black</vt:lpstr>
      <vt:lpstr>Calibri</vt:lpstr>
      <vt:lpstr>Times New Roman</vt:lpstr>
      <vt:lpstr>Wingdings</vt:lpstr>
      <vt:lpstr> www.2ppt.com</vt:lpstr>
      <vt:lpstr>PowerPoint 演示文稿</vt:lpstr>
      <vt:lpstr>PowerPoint 演示文稿</vt:lpstr>
      <vt:lpstr>点击此处添加标题</vt:lpstr>
      <vt:lpstr>PowerPoint 演示文稿</vt:lpstr>
      <vt:lpstr>点击此处添加标题</vt:lpstr>
      <vt:lpstr>点击此处添加标题</vt:lpstr>
      <vt:lpstr>点击此处添加标题</vt:lpstr>
      <vt:lpstr>点击此处添加标题</vt:lpstr>
      <vt:lpstr>PowerPoint 演示文稿</vt:lpstr>
      <vt:lpstr>点击此处添加标题</vt:lpstr>
      <vt:lpstr>点击此处添加标题</vt:lpstr>
      <vt:lpstr>点击此处添加标题</vt:lpstr>
      <vt:lpstr>点击此处添加标题</vt:lpstr>
      <vt:lpstr>PowerPoint 演示文稿</vt:lpstr>
      <vt:lpstr>点击此处添加标题</vt:lpstr>
      <vt:lpstr>点击此处添加标题</vt:lpstr>
      <vt:lpstr>点击此处添加标题</vt:lpstr>
      <vt:lpstr>点击此处添加标题</vt:lpstr>
      <vt:lpstr>点击此处添加标题</vt:lpstr>
      <vt:lpstr>点击此处添加标题</vt:lpstr>
      <vt:lpstr>点击此处添加标题</vt:lpstr>
      <vt:lpstr>PowerPoint 演示文稿</vt:lpstr>
      <vt:lpstr>点击此处添加标题</vt:lpstr>
      <vt:lpstr>点击此处添加标题</vt:lpstr>
      <vt:lpstr>点击此处添加标题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2022-03-14T05:44:45Z</dcterms:created>
  <dcterms:modified xsi:type="dcterms:W3CDTF">2023-01-10T06:52:11Z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2DE3AA378BFE44DFB5B0CB53E2C04C85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