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70" r:id="rId4"/>
    <p:sldId id="260" r:id="rId5"/>
    <p:sldId id="261" r:id="rId6"/>
    <p:sldId id="262" r:id="rId7"/>
    <p:sldId id="263" r:id="rId8"/>
    <p:sldId id="285" r:id="rId9"/>
    <p:sldId id="264" r:id="rId10"/>
    <p:sldId id="265" r:id="rId11"/>
    <p:sldId id="286" r:id="rId12"/>
    <p:sldId id="266" r:id="rId13"/>
    <p:sldId id="267" r:id="rId14"/>
    <p:sldId id="287" r:id="rId15"/>
    <p:sldId id="268" r:id="rId16"/>
    <p:sldId id="271" r:id="rId17"/>
    <p:sldId id="288" r:id="rId18"/>
    <p:sldId id="269" r:id="rId19"/>
    <p:sldId id="272" r:id="rId20"/>
    <p:sldId id="273" r:id="rId21"/>
    <p:sldId id="259" r:id="rId22"/>
  </p:sldIdLst>
  <p:sldSz cx="12192000" cy="6858000"/>
  <p:notesSz cx="7104063" cy="10234613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7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FF"/>
    <a:srgbClr val="202020"/>
    <a:srgbClr val="323232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02" y="240"/>
      </p:cViewPr>
      <p:guideLst>
        <p:guide orient="horz" pos="3007"/>
        <p:guide pos="3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D2A48B96-639E-45A3-A0BA-2464DFDB1FAA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2023-01-10</a:t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A6837353-30EB-4A48-80EB-173D804AEFB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14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14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15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14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18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14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14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14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14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7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14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9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14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10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14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12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14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13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dpi="0" rotWithShape="1">
          <a:blip r:embed="rId2"/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fontAlgn="auto"/>
            <a:fld id="{C355E32A-23E1-40B3-B434-148655B1CBE9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fontAlgn="auto"/>
            <a:fld id="{4F8BEFBF-5B5F-4BD2-A74A-61A97BF1200E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>
    <p:cover/>
  </p:transition>
  <p:hf sldNum="0" hdr="0" ftr="0" dt="0"/>
  <p:txStyles>
    <p:titleStyle>
      <a:lvl1pPr algn="ctr" defTabSz="1218565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8565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8565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0965" indent="-304800" algn="l" defTabSz="1218565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65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 bwMode="auto">
          <a:xfrm>
            <a:off x="5452337" y="3059193"/>
            <a:ext cx="5879507" cy="387350"/>
          </a:xfrm>
          <a:prstGeom prst="rect">
            <a:avLst/>
          </a:prstGeom>
          <a:solidFill>
            <a:srgbClr val="CC3300"/>
          </a:solidFill>
          <a:ln w="15875">
            <a:noFill/>
          </a:ln>
          <a:effectLst>
            <a:outerShdw blurRad="177800" dist="139700" dir="2700000" sx="91000" sy="91000" algn="tl" rotWithShape="0">
              <a:schemeClr val="bg1">
                <a:lumMod val="65000"/>
                <a:alpha val="5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8" name="圆角矩形 107"/>
          <p:cNvSpPr/>
          <p:nvPr/>
        </p:nvSpPr>
        <p:spPr>
          <a:xfrm>
            <a:off x="2991280" y="2736363"/>
            <a:ext cx="1258888" cy="596900"/>
          </a:xfrm>
          <a:prstGeom prst="roundRect">
            <a:avLst>
              <a:gd name="adj" fmla="val 15229"/>
            </a:avLst>
          </a:prstGeom>
          <a:solidFill>
            <a:srgbClr val="CC3300"/>
          </a:solidFill>
          <a:ln w="19050">
            <a:solidFill>
              <a:schemeClr val="bg1"/>
            </a:solidFill>
          </a:ln>
          <a:effectLst>
            <a:outerShdw blurRad="406400" dist="419100" dir="1140000" sx="90000" sy="9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111" name="圆角矩形 110"/>
          <p:cNvSpPr/>
          <p:nvPr/>
        </p:nvSpPr>
        <p:spPr>
          <a:xfrm>
            <a:off x="3004773" y="4307569"/>
            <a:ext cx="638175" cy="600075"/>
          </a:xfrm>
          <a:prstGeom prst="roundRect">
            <a:avLst>
              <a:gd name="adj" fmla="val 12129"/>
            </a:avLst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9050">
            <a:solidFill>
              <a:schemeClr val="bg1"/>
            </a:solidFill>
          </a:ln>
          <a:effectLst>
            <a:outerShdw blurRad="419100" dist="444500" dir="2700000" sx="90000" sy="9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87" name="TextBox 86"/>
          <p:cNvSpPr txBox="1"/>
          <p:nvPr/>
        </p:nvSpPr>
        <p:spPr>
          <a:xfrm>
            <a:off x="5306649" y="2225021"/>
            <a:ext cx="6435252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4800" b="1" dirty="0" smtClean="0">
                <a:solidFill>
                  <a:srgbClr val="CC3300"/>
                </a:solidFill>
                <a:latin typeface="微软雅黑" panose="020B0503020204020204" charset="-122"/>
                <a:ea typeface="微软雅黑" panose="020B0503020204020204" charset="-122"/>
              </a:rPr>
              <a:t>企业年终工作总结</a:t>
            </a:r>
            <a:r>
              <a:rPr lang="en-US" altLang="zh-CN" sz="4800" b="1" dirty="0" smtClean="0">
                <a:solidFill>
                  <a:srgbClr val="CC3300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endParaRPr lang="zh-CN" altLang="en-US" sz="4800" b="1" dirty="0">
              <a:solidFill>
                <a:srgbClr val="CC33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9" name="圆角矩形 88"/>
          <p:cNvSpPr/>
          <p:nvPr/>
        </p:nvSpPr>
        <p:spPr>
          <a:xfrm>
            <a:off x="1393461" y="1615169"/>
            <a:ext cx="601663" cy="546100"/>
          </a:xfrm>
          <a:prstGeom prst="roundRect">
            <a:avLst>
              <a:gd name="adj" fmla="val 12418"/>
            </a:avLst>
          </a:prstGeom>
          <a:solidFill>
            <a:srgbClr val="CC3300"/>
          </a:solidFill>
          <a:ln w="12700">
            <a:solidFill>
              <a:schemeClr val="bg1"/>
            </a:solidFill>
          </a:ln>
          <a:effectLst>
            <a:outerShdw blurRad="419100" dist="190500" dir="2700000" sx="90000" sy="9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90" name="圆角矩形 89"/>
          <p:cNvSpPr/>
          <p:nvPr/>
        </p:nvSpPr>
        <p:spPr>
          <a:xfrm>
            <a:off x="1191848" y="3058206"/>
            <a:ext cx="1447800" cy="1481138"/>
          </a:xfrm>
          <a:prstGeom prst="roundRect">
            <a:avLst>
              <a:gd name="adj" fmla="val 15229"/>
            </a:avLst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9050">
            <a:solidFill>
              <a:schemeClr val="bg1"/>
            </a:solidFill>
          </a:ln>
          <a:effectLst>
            <a:outerShdw blurRad="419100" dist="444500" dir="2700000" sx="90000" sy="9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97" name="TextBox 49"/>
          <p:cNvSpPr txBox="1"/>
          <p:nvPr/>
        </p:nvSpPr>
        <p:spPr>
          <a:xfrm>
            <a:off x="5452337" y="3094118"/>
            <a:ext cx="4105275" cy="31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altLang="zh-CN" sz="1465" strike="noStrike" noProof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BUSINES  POWERPOINT  WORK</a:t>
            </a:r>
            <a:endParaRPr lang="en-US" altLang="zh-CN" sz="1465" strike="noStrike" noProof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877523" y="4159931"/>
            <a:ext cx="776288" cy="776288"/>
          </a:xfrm>
          <a:prstGeom prst="roundRect">
            <a:avLst>
              <a:gd name="adj" fmla="val 21816"/>
            </a:avLst>
          </a:prstGeom>
          <a:solidFill>
            <a:srgbClr val="CC3300"/>
          </a:solidFill>
          <a:ln w="19050">
            <a:solidFill>
              <a:schemeClr val="bg1"/>
            </a:solidFill>
          </a:ln>
          <a:effectLst>
            <a:outerShdw blurRad="419100" dist="444500" dir="2700000" sx="90000" sy="9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85" name="圆角矩形 84"/>
          <p:cNvSpPr/>
          <p:nvPr/>
        </p:nvSpPr>
        <p:spPr>
          <a:xfrm>
            <a:off x="3606436" y="1427844"/>
            <a:ext cx="998538" cy="898525"/>
          </a:xfrm>
          <a:prstGeom prst="roundRect">
            <a:avLst>
              <a:gd name="adj" fmla="val 15972"/>
            </a:avLst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9050">
            <a:solidFill>
              <a:schemeClr val="bg1"/>
            </a:solidFill>
          </a:ln>
          <a:effectLst>
            <a:outerShdw blurRad="419100" dist="469900" dir="2700000" sx="90000" sy="90000" algn="tl" rotWithShape="0">
              <a:schemeClr val="tx1">
                <a:lumMod val="50000"/>
                <a:lumOff val="50000"/>
                <a:alpha val="5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21" name="圆角矩形 20"/>
          <p:cNvSpPr/>
          <p:nvPr/>
        </p:nvSpPr>
        <p:spPr>
          <a:xfrm>
            <a:off x="1920511" y="2145394"/>
            <a:ext cx="1700213" cy="1698625"/>
          </a:xfrm>
          <a:prstGeom prst="roundRect">
            <a:avLst>
              <a:gd name="adj" fmla="val 8669"/>
            </a:avLst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chemeClr val="bg1">
                  <a:lumMod val="90000"/>
                </a:schemeClr>
              </a:gs>
            </a:gsLst>
            <a:lin ang="13500000" scaled="1"/>
            <a:tileRect/>
          </a:gradFill>
          <a:ln w="19050">
            <a:solidFill>
              <a:schemeClr val="bg1"/>
            </a:solidFill>
          </a:ln>
          <a:effectLst>
            <a:outerShdw blurRad="419100" dist="368300" dir="2700000" sx="90000" sy="90000" algn="tl" rotWithShape="0">
              <a:schemeClr val="tx1">
                <a:lumMod val="50000"/>
                <a:lumOff val="5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61" name="圆角矩形 60"/>
          <p:cNvSpPr/>
          <p:nvPr/>
        </p:nvSpPr>
        <p:spPr>
          <a:xfrm>
            <a:off x="1052148" y="1277031"/>
            <a:ext cx="366713" cy="360363"/>
          </a:xfrm>
          <a:prstGeom prst="roundRect">
            <a:avLst>
              <a:gd name="adj" fmla="val 13750"/>
            </a:avLst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9050">
            <a:solidFill>
              <a:schemeClr val="bg1"/>
            </a:solidFill>
          </a:ln>
          <a:effectLst>
            <a:outerShdw blurRad="419100" dist="571500" dir="2700000" sx="90000" sy="9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84" name="圆角矩形 83"/>
          <p:cNvSpPr/>
          <p:nvPr/>
        </p:nvSpPr>
        <p:spPr>
          <a:xfrm>
            <a:off x="3563573" y="3850369"/>
            <a:ext cx="731838" cy="722313"/>
          </a:xfrm>
          <a:prstGeom prst="roundRect">
            <a:avLst>
              <a:gd name="adj" fmla="val 13750"/>
            </a:avLst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9050">
            <a:solidFill>
              <a:schemeClr val="bg1"/>
            </a:solidFill>
          </a:ln>
          <a:effectLst>
            <a:outerShdw blurRad="419100" dist="444500" dir="2700000" sx="90000" sy="9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grpSp>
        <p:nvGrpSpPr>
          <p:cNvPr id="33" name="组合 32"/>
          <p:cNvGrpSpPr/>
          <p:nvPr/>
        </p:nvGrpSpPr>
        <p:grpSpPr>
          <a:xfrm>
            <a:off x="3660410" y="1983010"/>
            <a:ext cx="876300" cy="2503946"/>
            <a:chOff x="2913523" y="1477598"/>
            <a:chExt cx="844012" cy="2411567"/>
          </a:xfrm>
        </p:grpSpPr>
        <p:sp>
          <p:nvSpPr>
            <p:cNvPr id="76" name="Freeform 6"/>
            <p:cNvSpPr>
              <a:spLocks noEditPoints="1"/>
            </p:cNvSpPr>
            <p:nvPr/>
          </p:nvSpPr>
          <p:spPr bwMode="auto">
            <a:xfrm>
              <a:off x="3002598" y="3396849"/>
              <a:ext cx="335739" cy="195027"/>
            </a:xfrm>
            <a:custGeom>
              <a:avLst/>
              <a:gdLst>
                <a:gd name="T0" fmla="*/ 107 w 165"/>
                <a:gd name="T1" fmla="*/ 104 h 104"/>
                <a:gd name="T2" fmla="*/ 124 w 165"/>
                <a:gd name="T3" fmla="*/ 104 h 104"/>
                <a:gd name="T4" fmla="*/ 124 w 165"/>
                <a:gd name="T5" fmla="*/ 45 h 104"/>
                <a:gd name="T6" fmla="*/ 107 w 165"/>
                <a:gd name="T7" fmla="*/ 61 h 104"/>
                <a:gd name="T8" fmla="*/ 107 w 165"/>
                <a:gd name="T9" fmla="*/ 104 h 104"/>
                <a:gd name="T10" fmla="*/ 132 w 165"/>
                <a:gd name="T11" fmla="*/ 104 h 104"/>
                <a:gd name="T12" fmla="*/ 149 w 165"/>
                <a:gd name="T13" fmla="*/ 104 h 104"/>
                <a:gd name="T14" fmla="*/ 149 w 165"/>
                <a:gd name="T15" fmla="*/ 22 h 104"/>
                <a:gd name="T16" fmla="*/ 132 w 165"/>
                <a:gd name="T17" fmla="*/ 38 h 104"/>
                <a:gd name="T18" fmla="*/ 132 w 165"/>
                <a:gd name="T19" fmla="*/ 104 h 104"/>
                <a:gd name="T20" fmla="*/ 161 w 165"/>
                <a:gd name="T21" fmla="*/ 0 h 104"/>
                <a:gd name="T22" fmla="*/ 164 w 165"/>
                <a:gd name="T23" fmla="*/ 4 h 104"/>
                <a:gd name="T24" fmla="*/ 164 w 165"/>
                <a:gd name="T25" fmla="*/ 5 h 104"/>
                <a:gd name="T26" fmla="*/ 161 w 165"/>
                <a:gd name="T27" fmla="*/ 15 h 104"/>
                <a:gd name="T28" fmla="*/ 161 w 165"/>
                <a:gd name="T29" fmla="*/ 16 h 104"/>
                <a:gd name="T30" fmla="*/ 156 w 165"/>
                <a:gd name="T31" fmla="*/ 17 h 104"/>
                <a:gd name="T32" fmla="*/ 155 w 165"/>
                <a:gd name="T33" fmla="*/ 17 h 104"/>
                <a:gd name="T34" fmla="*/ 153 w 165"/>
                <a:gd name="T35" fmla="*/ 14 h 104"/>
                <a:gd name="T36" fmla="*/ 103 w 165"/>
                <a:gd name="T37" fmla="*/ 61 h 104"/>
                <a:gd name="T38" fmla="*/ 87 w 165"/>
                <a:gd name="T39" fmla="*/ 44 h 104"/>
                <a:gd name="T40" fmla="*/ 74 w 165"/>
                <a:gd name="T41" fmla="*/ 30 h 104"/>
                <a:gd name="T42" fmla="*/ 3 w 165"/>
                <a:gd name="T43" fmla="*/ 96 h 104"/>
                <a:gd name="T44" fmla="*/ 0 w 165"/>
                <a:gd name="T45" fmla="*/ 93 h 104"/>
                <a:gd name="T46" fmla="*/ 74 w 165"/>
                <a:gd name="T47" fmla="*/ 24 h 104"/>
                <a:gd name="T48" fmla="*/ 87 w 165"/>
                <a:gd name="T49" fmla="*/ 37 h 104"/>
                <a:gd name="T50" fmla="*/ 103 w 165"/>
                <a:gd name="T51" fmla="*/ 55 h 104"/>
                <a:gd name="T52" fmla="*/ 150 w 165"/>
                <a:gd name="T53" fmla="*/ 11 h 104"/>
                <a:gd name="T54" fmla="*/ 148 w 165"/>
                <a:gd name="T55" fmla="*/ 9 h 104"/>
                <a:gd name="T56" fmla="*/ 147 w 165"/>
                <a:gd name="T57" fmla="*/ 8 h 104"/>
                <a:gd name="T58" fmla="*/ 149 w 165"/>
                <a:gd name="T59" fmla="*/ 3 h 104"/>
                <a:gd name="T60" fmla="*/ 150 w 165"/>
                <a:gd name="T61" fmla="*/ 3 h 104"/>
                <a:gd name="T62" fmla="*/ 160 w 165"/>
                <a:gd name="T63" fmla="*/ 1 h 104"/>
                <a:gd name="T64" fmla="*/ 161 w 165"/>
                <a:gd name="T65" fmla="*/ 0 h 104"/>
                <a:gd name="T66" fmla="*/ 7 w 165"/>
                <a:gd name="T67" fmla="*/ 104 h 104"/>
                <a:gd name="T68" fmla="*/ 24 w 165"/>
                <a:gd name="T69" fmla="*/ 104 h 104"/>
                <a:gd name="T70" fmla="*/ 24 w 165"/>
                <a:gd name="T71" fmla="*/ 81 h 104"/>
                <a:gd name="T72" fmla="*/ 7 w 165"/>
                <a:gd name="T73" fmla="*/ 97 h 104"/>
                <a:gd name="T74" fmla="*/ 7 w 165"/>
                <a:gd name="T75" fmla="*/ 104 h 104"/>
                <a:gd name="T76" fmla="*/ 32 w 165"/>
                <a:gd name="T77" fmla="*/ 104 h 104"/>
                <a:gd name="T78" fmla="*/ 49 w 165"/>
                <a:gd name="T79" fmla="*/ 104 h 104"/>
                <a:gd name="T80" fmla="*/ 49 w 165"/>
                <a:gd name="T81" fmla="*/ 58 h 104"/>
                <a:gd name="T82" fmla="*/ 32 w 165"/>
                <a:gd name="T83" fmla="*/ 74 h 104"/>
                <a:gd name="T84" fmla="*/ 32 w 165"/>
                <a:gd name="T85" fmla="*/ 104 h 104"/>
                <a:gd name="T86" fmla="*/ 57 w 165"/>
                <a:gd name="T87" fmla="*/ 50 h 104"/>
                <a:gd name="T88" fmla="*/ 57 w 165"/>
                <a:gd name="T89" fmla="*/ 104 h 104"/>
                <a:gd name="T90" fmla="*/ 74 w 165"/>
                <a:gd name="T91" fmla="*/ 104 h 104"/>
                <a:gd name="T92" fmla="*/ 74 w 165"/>
                <a:gd name="T93" fmla="*/ 34 h 104"/>
                <a:gd name="T94" fmla="*/ 74 w 165"/>
                <a:gd name="T95" fmla="*/ 34 h 104"/>
                <a:gd name="T96" fmla="*/ 57 w 165"/>
                <a:gd name="T97" fmla="*/ 50 h 104"/>
                <a:gd name="T98" fmla="*/ 82 w 165"/>
                <a:gd name="T99" fmla="*/ 43 h 104"/>
                <a:gd name="T100" fmla="*/ 82 w 165"/>
                <a:gd name="T101" fmla="*/ 104 h 104"/>
                <a:gd name="T102" fmla="*/ 87 w 165"/>
                <a:gd name="T103" fmla="*/ 104 h 104"/>
                <a:gd name="T104" fmla="*/ 99 w 165"/>
                <a:gd name="T105" fmla="*/ 104 h 104"/>
                <a:gd name="T106" fmla="*/ 99 w 165"/>
                <a:gd name="T107" fmla="*/ 61 h 104"/>
                <a:gd name="T108" fmla="*/ 87 w 165"/>
                <a:gd name="T109" fmla="*/ 48 h 104"/>
                <a:gd name="T110" fmla="*/ 82 w 165"/>
                <a:gd name="T111" fmla="*/ 4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5" h="104">
                  <a:moveTo>
                    <a:pt x="107" y="104"/>
                  </a:moveTo>
                  <a:cubicBezTo>
                    <a:pt x="124" y="104"/>
                    <a:pt x="124" y="104"/>
                    <a:pt x="124" y="104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7" y="104"/>
                    <a:pt x="107" y="104"/>
                    <a:pt x="107" y="104"/>
                  </a:cubicBezTo>
                  <a:close/>
                  <a:moveTo>
                    <a:pt x="132" y="104"/>
                  </a:moveTo>
                  <a:cubicBezTo>
                    <a:pt x="149" y="104"/>
                    <a:pt x="149" y="104"/>
                    <a:pt x="149" y="104"/>
                  </a:cubicBezTo>
                  <a:cubicBezTo>
                    <a:pt x="149" y="22"/>
                    <a:pt x="149" y="22"/>
                    <a:pt x="149" y="22"/>
                  </a:cubicBezTo>
                  <a:cubicBezTo>
                    <a:pt x="132" y="38"/>
                    <a:pt x="132" y="38"/>
                    <a:pt x="132" y="38"/>
                  </a:cubicBezTo>
                  <a:cubicBezTo>
                    <a:pt x="132" y="104"/>
                    <a:pt x="132" y="104"/>
                    <a:pt x="132" y="104"/>
                  </a:cubicBezTo>
                  <a:close/>
                  <a:moveTo>
                    <a:pt x="161" y="0"/>
                  </a:moveTo>
                  <a:cubicBezTo>
                    <a:pt x="164" y="0"/>
                    <a:pt x="165" y="2"/>
                    <a:pt x="164" y="4"/>
                  </a:cubicBezTo>
                  <a:cubicBezTo>
                    <a:pt x="164" y="5"/>
                    <a:pt x="164" y="5"/>
                    <a:pt x="164" y="5"/>
                  </a:cubicBezTo>
                  <a:cubicBezTo>
                    <a:pt x="163" y="8"/>
                    <a:pt x="162" y="12"/>
                    <a:pt x="161" y="15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0" y="19"/>
                    <a:pt x="158" y="19"/>
                    <a:pt x="156" y="17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54" y="16"/>
                    <a:pt x="154" y="15"/>
                    <a:pt x="153" y="14"/>
                  </a:cubicBezTo>
                  <a:cubicBezTo>
                    <a:pt x="103" y="61"/>
                    <a:pt x="103" y="61"/>
                    <a:pt x="103" y="61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87" y="37"/>
                    <a:pt x="87" y="37"/>
                    <a:pt x="87" y="37"/>
                  </a:cubicBezTo>
                  <a:cubicBezTo>
                    <a:pt x="103" y="55"/>
                    <a:pt x="103" y="55"/>
                    <a:pt x="103" y="55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49" y="10"/>
                    <a:pt x="148" y="9"/>
                    <a:pt x="148" y="9"/>
                  </a:cubicBezTo>
                  <a:cubicBezTo>
                    <a:pt x="147" y="8"/>
                    <a:pt x="147" y="8"/>
                    <a:pt x="147" y="8"/>
                  </a:cubicBezTo>
                  <a:cubicBezTo>
                    <a:pt x="145" y="6"/>
                    <a:pt x="146" y="4"/>
                    <a:pt x="149" y="3"/>
                  </a:cubicBezTo>
                  <a:cubicBezTo>
                    <a:pt x="150" y="3"/>
                    <a:pt x="150" y="3"/>
                    <a:pt x="150" y="3"/>
                  </a:cubicBezTo>
                  <a:cubicBezTo>
                    <a:pt x="152" y="2"/>
                    <a:pt x="157" y="1"/>
                    <a:pt x="160" y="1"/>
                  </a:cubicBezTo>
                  <a:cubicBezTo>
                    <a:pt x="161" y="0"/>
                    <a:pt x="161" y="0"/>
                    <a:pt x="161" y="0"/>
                  </a:cubicBezTo>
                  <a:close/>
                  <a:moveTo>
                    <a:pt x="7" y="104"/>
                  </a:moveTo>
                  <a:cubicBezTo>
                    <a:pt x="24" y="104"/>
                    <a:pt x="24" y="104"/>
                    <a:pt x="24" y="104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7" y="104"/>
                    <a:pt x="7" y="104"/>
                    <a:pt x="7" y="104"/>
                  </a:cubicBezTo>
                  <a:close/>
                  <a:moveTo>
                    <a:pt x="32" y="104"/>
                  </a:moveTo>
                  <a:cubicBezTo>
                    <a:pt x="49" y="104"/>
                    <a:pt x="49" y="104"/>
                    <a:pt x="49" y="104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2" y="104"/>
                    <a:pt x="32" y="104"/>
                    <a:pt x="32" y="104"/>
                  </a:cubicBezTo>
                  <a:close/>
                  <a:moveTo>
                    <a:pt x="57" y="50"/>
                  </a:moveTo>
                  <a:cubicBezTo>
                    <a:pt x="57" y="104"/>
                    <a:pt x="57" y="104"/>
                    <a:pt x="57" y="104"/>
                  </a:cubicBezTo>
                  <a:cubicBezTo>
                    <a:pt x="74" y="104"/>
                    <a:pt x="74" y="104"/>
                    <a:pt x="74" y="10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57" y="50"/>
                    <a:pt x="57" y="50"/>
                    <a:pt x="57" y="50"/>
                  </a:cubicBezTo>
                  <a:close/>
                  <a:moveTo>
                    <a:pt x="82" y="43"/>
                  </a:moveTo>
                  <a:cubicBezTo>
                    <a:pt x="82" y="104"/>
                    <a:pt x="82" y="104"/>
                    <a:pt x="82" y="104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87" y="48"/>
                    <a:pt x="87" y="48"/>
                    <a:pt x="87" y="48"/>
                  </a:cubicBezTo>
                  <a:lnTo>
                    <a:pt x="82" y="43"/>
                  </a:lnTo>
                  <a:close/>
                </a:path>
              </a:pathLst>
            </a:custGeom>
            <a:solidFill>
              <a:srgbClr val="CC3300"/>
            </a:solidFill>
            <a:ln w="15875">
              <a:noFill/>
            </a:ln>
            <a:effectLst>
              <a:outerShdw blurRad="419100" dist="444500" dir="2700000" sx="90000" sy="90000" algn="tl" rotWithShape="0">
                <a:schemeClr val="tx1">
                  <a:lumMod val="50000"/>
                  <a:lumOff val="50000"/>
                  <a:alpha val="2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 fontAlgn="auto"/>
              <a:endParaRPr lang="zh-CN" altLang="en-US" sz="2400" strike="noStrike" noProof="1">
                <a:solidFill>
                  <a:schemeClr val="accent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913523" y="3612165"/>
              <a:ext cx="691111" cy="277000"/>
            </a:xfrm>
            <a:prstGeom prst="rect">
              <a:avLst/>
            </a:prstGeom>
            <a:noFill/>
            <a:ln w="15875">
              <a:noFill/>
            </a:ln>
            <a:effectLst>
              <a:outerShdw blurRad="419100" dist="444500" dir="2700000" sx="90000" sy="90000" algn="tl" rotWithShape="0">
                <a:schemeClr val="tx1">
                  <a:lumMod val="50000"/>
                  <a:lumOff val="50000"/>
                  <a:alpha val="2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l" fontAlgn="auto"/>
              <a:r>
                <a:rPr lang="zh-CN" altLang="en-US" sz="1400" b="1" strike="noStrike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创新</a:t>
              </a:r>
            </a:p>
          </p:txBody>
        </p:sp>
        <p:sp>
          <p:nvSpPr>
            <p:cNvPr id="50" name="TextBox 78"/>
            <p:cNvSpPr txBox="1"/>
            <p:nvPr/>
          </p:nvSpPr>
          <p:spPr>
            <a:xfrm>
              <a:off x="3066424" y="1477598"/>
              <a:ext cx="691111" cy="277000"/>
            </a:xfrm>
            <a:prstGeom prst="rect">
              <a:avLst/>
            </a:prstGeom>
            <a:noFill/>
            <a:ln w="15875">
              <a:noFill/>
            </a:ln>
            <a:effectLst>
              <a:outerShdw blurRad="419100" dist="444500" dir="2700000" sx="90000" sy="90000" algn="tl" rotWithShape="0">
                <a:schemeClr val="tx1">
                  <a:lumMod val="50000"/>
                  <a:lumOff val="50000"/>
                  <a:alpha val="2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l" fontAlgn="auto"/>
              <a:r>
                <a:rPr lang="zh-CN" altLang="en-US" sz="1400" b="1" strike="noStrike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创新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 flipH="1">
            <a:off x="10978755" y="287791"/>
            <a:ext cx="312414" cy="312003"/>
            <a:chOff x="8934165" y="735352"/>
            <a:chExt cx="954230" cy="952974"/>
          </a:xfrm>
        </p:grpSpPr>
        <p:sp>
          <p:nvSpPr>
            <p:cNvPr id="96" name="椭圆 95"/>
            <p:cNvSpPr/>
            <p:nvPr/>
          </p:nvSpPr>
          <p:spPr>
            <a:xfrm>
              <a:off x="8934165" y="735352"/>
              <a:ext cx="954230" cy="952974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172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344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516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6888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8610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7033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3205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9377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/>
              <a:endParaRPr lang="zh-CN" altLang="en-US" sz="32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127" name="Freeform 44"/>
            <p:cNvSpPr>
              <a:spLocks noEditPoints="1"/>
            </p:cNvSpPr>
            <p:nvPr/>
          </p:nvSpPr>
          <p:spPr>
            <a:xfrm>
              <a:off x="9114172" y="913497"/>
              <a:ext cx="652243" cy="524445"/>
            </a:xfrm>
            <a:custGeom>
              <a:avLst/>
              <a:gdLst/>
              <a:ahLst/>
              <a:cxnLst>
                <a:cxn ang="0">
                  <a:pos x="112829" y="78859"/>
                </a:cxn>
                <a:cxn ang="0">
                  <a:pos x="93565" y="58509"/>
                </a:cxn>
                <a:cxn ang="0">
                  <a:pos x="90813" y="43245"/>
                </a:cxn>
                <a:cxn ang="0">
                  <a:pos x="82558" y="50877"/>
                </a:cxn>
                <a:cxn ang="0">
                  <a:pos x="63294" y="33070"/>
                </a:cxn>
                <a:cxn ang="0">
                  <a:pos x="49534" y="43245"/>
                </a:cxn>
                <a:cxn ang="0">
                  <a:pos x="19263" y="43245"/>
                </a:cxn>
                <a:cxn ang="0">
                  <a:pos x="19263" y="58509"/>
                </a:cxn>
                <a:cxn ang="0">
                  <a:pos x="0" y="78859"/>
                </a:cxn>
                <a:cxn ang="0">
                  <a:pos x="11007" y="91579"/>
                </a:cxn>
                <a:cxn ang="0">
                  <a:pos x="11007" y="117018"/>
                </a:cxn>
                <a:cxn ang="0">
                  <a:pos x="27519" y="119561"/>
                </a:cxn>
                <a:cxn ang="0">
                  <a:pos x="49534" y="137369"/>
                </a:cxn>
                <a:cxn ang="0">
                  <a:pos x="63294" y="127193"/>
                </a:cxn>
                <a:cxn ang="0">
                  <a:pos x="88061" y="122105"/>
                </a:cxn>
                <a:cxn ang="0">
                  <a:pos x="101821" y="117018"/>
                </a:cxn>
                <a:cxn ang="0">
                  <a:pos x="101821" y="91579"/>
                </a:cxn>
                <a:cxn ang="0">
                  <a:pos x="88061" y="96667"/>
                </a:cxn>
                <a:cxn ang="0">
                  <a:pos x="55038" y="117018"/>
                </a:cxn>
                <a:cxn ang="0">
                  <a:pos x="55038" y="53421"/>
                </a:cxn>
                <a:cxn ang="0">
                  <a:pos x="90813" y="83947"/>
                </a:cxn>
                <a:cxn ang="0">
                  <a:pos x="159612" y="89035"/>
                </a:cxn>
                <a:cxn ang="0">
                  <a:pos x="170620" y="96667"/>
                </a:cxn>
                <a:cxn ang="0">
                  <a:pos x="165116" y="104298"/>
                </a:cxn>
                <a:cxn ang="0">
                  <a:pos x="162364" y="117018"/>
                </a:cxn>
                <a:cxn ang="0">
                  <a:pos x="154108" y="119561"/>
                </a:cxn>
                <a:cxn ang="0">
                  <a:pos x="143100" y="127193"/>
                </a:cxn>
                <a:cxn ang="0">
                  <a:pos x="137596" y="122105"/>
                </a:cxn>
                <a:cxn ang="0">
                  <a:pos x="123837" y="122105"/>
                </a:cxn>
                <a:cxn ang="0">
                  <a:pos x="121085" y="114474"/>
                </a:cxn>
                <a:cxn ang="0">
                  <a:pos x="112829" y="104298"/>
                </a:cxn>
                <a:cxn ang="0">
                  <a:pos x="118333" y="99210"/>
                </a:cxn>
                <a:cxn ang="0">
                  <a:pos x="118333" y="83947"/>
                </a:cxn>
                <a:cxn ang="0">
                  <a:pos x="126589" y="83947"/>
                </a:cxn>
                <a:cxn ang="0">
                  <a:pos x="137596" y="73772"/>
                </a:cxn>
                <a:cxn ang="0">
                  <a:pos x="143100" y="78859"/>
                </a:cxn>
                <a:cxn ang="0">
                  <a:pos x="159612" y="78859"/>
                </a:cxn>
                <a:cxn ang="0">
                  <a:pos x="159612" y="89035"/>
                </a:cxn>
                <a:cxn ang="0">
                  <a:pos x="156860" y="101754"/>
                </a:cxn>
                <a:cxn ang="0">
                  <a:pos x="123837" y="101754"/>
                </a:cxn>
                <a:cxn ang="0">
                  <a:pos x="140348" y="117018"/>
                </a:cxn>
                <a:cxn ang="0">
                  <a:pos x="170620" y="30526"/>
                </a:cxn>
                <a:cxn ang="0">
                  <a:pos x="162364" y="38158"/>
                </a:cxn>
                <a:cxn ang="0">
                  <a:pos x="162364" y="55965"/>
                </a:cxn>
                <a:cxn ang="0">
                  <a:pos x="151356" y="58509"/>
                </a:cxn>
                <a:cxn ang="0">
                  <a:pos x="137596" y="71228"/>
                </a:cxn>
                <a:cxn ang="0">
                  <a:pos x="126589" y="63596"/>
                </a:cxn>
                <a:cxn ang="0">
                  <a:pos x="107325" y="63596"/>
                </a:cxn>
                <a:cxn ang="0">
                  <a:pos x="107325" y="50877"/>
                </a:cxn>
                <a:cxn ang="0">
                  <a:pos x="93565" y="38158"/>
                </a:cxn>
                <a:cxn ang="0">
                  <a:pos x="101821" y="30526"/>
                </a:cxn>
                <a:cxn ang="0">
                  <a:pos x="101821" y="12719"/>
                </a:cxn>
                <a:cxn ang="0">
                  <a:pos x="112829" y="12719"/>
                </a:cxn>
                <a:cxn ang="0">
                  <a:pos x="126589" y="0"/>
                </a:cxn>
                <a:cxn ang="0">
                  <a:pos x="134844" y="7631"/>
                </a:cxn>
                <a:cxn ang="0">
                  <a:pos x="154108" y="7631"/>
                </a:cxn>
                <a:cxn ang="0">
                  <a:pos x="156860" y="17807"/>
                </a:cxn>
                <a:cxn ang="0">
                  <a:pos x="132092" y="55965"/>
                </a:cxn>
                <a:cxn ang="0">
                  <a:pos x="110077" y="35614"/>
                </a:cxn>
                <a:cxn ang="0">
                  <a:pos x="154108" y="35614"/>
                </a:cxn>
              </a:cxnLst>
              <a:rect l="0" t="0" r="0" b="0"/>
              <a:pathLst>
                <a:path w="62" h="54">
                  <a:moveTo>
                    <a:pt x="41" y="36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28"/>
                    <a:pt x="36" y="25"/>
                    <a:pt x="34" y="23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18"/>
                    <a:pt x="26" y="17"/>
                    <a:pt x="23" y="17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5" y="17"/>
                    <a:pt x="12" y="18"/>
                    <a:pt x="10" y="2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5" y="26"/>
                    <a:pt x="4" y="28"/>
                    <a:pt x="4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9"/>
                    <a:pt x="5" y="41"/>
                    <a:pt x="7" y="44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2" y="49"/>
                    <a:pt x="15" y="50"/>
                    <a:pt x="18" y="50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6" y="50"/>
                    <a:pt x="28" y="49"/>
                    <a:pt x="31" y="47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41"/>
                    <a:pt x="37" y="39"/>
                    <a:pt x="37" y="36"/>
                  </a:cubicBezTo>
                  <a:cubicBezTo>
                    <a:pt x="41" y="36"/>
                    <a:pt x="41" y="36"/>
                    <a:pt x="41" y="36"/>
                  </a:cubicBezTo>
                  <a:close/>
                  <a:moveTo>
                    <a:pt x="32" y="38"/>
                  </a:moveTo>
                  <a:cubicBezTo>
                    <a:pt x="32" y="38"/>
                    <a:pt x="32" y="38"/>
                    <a:pt x="32" y="38"/>
                  </a:cubicBezTo>
                  <a:cubicBezTo>
                    <a:pt x="30" y="43"/>
                    <a:pt x="26" y="46"/>
                    <a:pt x="20" y="46"/>
                  </a:cubicBezTo>
                  <a:cubicBezTo>
                    <a:pt x="14" y="46"/>
                    <a:pt x="8" y="40"/>
                    <a:pt x="8" y="33"/>
                  </a:cubicBezTo>
                  <a:cubicBezTo>
                    <a:pt x="8" y="27"/>
                    <a:pt x="14" y="21"/>
                    <a:pt x="20" y="21"/>
                  </a:cubicBezTo>
                  <a:cubicBezTo>
                    <a:pt x="26" y="21"/>
                    <a:pt x="30" y="24"/>
                    <a:pt x="32" y="29"/>
                  </a:cubicBezTo>
                  <a:cubicBezTo>
                    <a:pt x="32" y="30"/>
                    <a:pt x="33" y="32"/>
                    <a:pt x="33" y="33"/>
                  </a:cubicBezTo>
                  <a:cubicBezTo>
                    <a:pt x="33" y="35"/>
                    <a:pt x="32" y="37"/>
                    <a:pt x="32" y="38"/>
                  </a:cubicBezTo>
                  <a:close/>
                  <a:moveTo>
                    <a:pt x="58" y="35"/>
                  </a:moveTo>
                  <a:cubicBezTo>
                    <a:pt x="59" y="36"/>
                    <a:pt x="59" y="37"/>
                    <a:pt x="60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59" y="42"/>
                    <a:pt x="59" y="44"/>
                    <a:pt x="58" y="45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5" y="47"/>
                    <a:pt x="54" y="48"/>
                    <a:pt x="52" y="4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49" y="48"/>
                    <a:pt x="47" y="47"/>
                    <a:pt x="46" y="47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4"/>
                    <a:pt x="43" y="42"/>
                    <a:pt x="43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37"/>
                    <a:pt x="43" y="36"/>
                    <a:pt x="44" y="35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7" y="32"/>
                    <a:pt x="48" y="32"/>
                    <a:pt x="50" y="31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2"/>
                    <a:pt x="55" y="32"/>
                    <a:pt x="56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1" y="46"/>
                  </a:moveTo>
                  <a:cubicBezTo>
                    <a:pt x="55" y="46"/>
                    <a:pt x="57" y="43"/>
                    <a:pt x="57" y="40"/>
                  </a:cubicBezTo>
                  <a:cubicBezTo>
                    <a:pt x="57" y="36"/>
                    <a:pt x="55" y="34"/>
                    <a:pt x="51" y="34"/>
                  </a:cubicBezTo>
                  <a:cubicBezTo>
                    <a:pt x="48" y="34"/>
                    <a:pt x="45" y="36"/>
                    <a:pt x="45" y="40"/>
                  </a:cubicBezTo>
                  <a:cubicBezTo>
                    <a:pt x="45" y="43"/>
                    <a:pt x="48" y="46"/>
                    <a:pt x="51" y="46"/>
                  </a:cubicBezTo>
                  <a:cubicBezTo>
                    <a:pt x="51" y="46"/>
                    <a:pt x="51" y="46"/>
                    <a:pt x="51" y="46"/>
                  </a:cubicBezTo>
                  <a:close/>
                  <a:moveTo>
                    <a:pt x="59" y="12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7"/>
                    <a:pt x="58" y="19"/>
                    <a:pt x="57" y="20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3" y="24"/>
                    <a:pt x="51" y="25"/>
                    <a:pt x="50" y="25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4" y="25"/>
                    <a:pt x="43" y="24"/>
                    <a:pt x="41" y="23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8" y="19"/>
                    <a:pt x="37" y="17"/>
                    <a:pt x="37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0"/>
                    <a:pt x="38" y="9"/>
                    <a:pt x="39" y="7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4"/>
                    <a:pt x="44" y="3"/>
                    <a:pt x="46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1" y="3"/>
                    <a:pt x="53" y="4"/>
                    <a:pt x="54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8" y="8"/>
                    <a:pt x="59" y="10"/>
                    <a:pt x="59" y="12"/>
                  </a:cubicBezTo>
                  <a:close/>
                  <a:moveTo>
                    <a:pt x="48" y="22"/>
                  </a:moveTo>
                  <a:cubicBezTo>
                    <a:pt x="48" y="22"/>
                    <a:pt x="48" y="22"/>
                    <a:pt x="48" y="22"/>
                  </a:cubicBezTo>
                  <a:cubicBezTo>
                    <a:pt x="43" y="22"/>
                    <a:pt x="40" y="18"/>
                    <a:pt x="40" y="14"/>
                  </a:cubicBezTo>
                  <a:cubicBezTo>
                    <a:pt x="40" y="9"/>
                    <a:pt x="43" y="6"/>
                    <a:pt x="48" y="6"/>
                  </a:cubicBezTo>
                  <a:cubicBezTo>
                    <a:pt x="52" y="6"/>
                    <a:pt x="56" y="9"/>
                    <a:pt x="56" y="14"/>
                  </a:cubicBezTo>
                  <a:cubicBezTo>
                    <a:pt x="56" y="18"/>
                    <a:pt x="52" y="22"/>
                    <a:pt x="48" y="22"/>
                  </a:cubicBezTo>
                  <a:close/>
                </a:path>
              </a:pathLst>
            </a:custGeom>
            <a:solidFill>
              <a:srgbClr val="F2F2F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 flipH="1">
            <a:off x="11556063" y="287791"/>
            <a:ext cx="312415" cy="312003"/>
            <a:chOff x="10605094" y="699235"/>
            <a:chExt cx="954230" cy="952973"/>
          </a:xfrm>
        </p:grpSpPr>
        <p:sp>
          <p:nvSpPr>
            <p:cNvPr id="91" name="椭圆 90"/>
            <p:cNvSpPr/>
            <p:nvPr/>
          </p:nvSpPr>
          <p:spPr>
            <a:xfrm>
              <a:off x="10605094" y="699235"/>
              <a:ext cx="954230" cy="952973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172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344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516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6888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8610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7033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3205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9377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/>
              <a:endParaRPr lang="zh-CN" altLang="en-US" sz="32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132" name="Freeform 6"/>
            <p:cNvSpPr>
              <a:spLocks noEditPoints="1"/>
            </p:cNvSpPr>
            <p:nvPr/>
          </p:nvSpPr>
          <p:spPr>
            <a:xfrm>
              <a:off x="10710189" y="931845"/>
              <a:ext cx="744035" cy="431642"/>
            </a:xfrm>
            <a:custGeom>
              <a:avLst/>
              <a:gdLst/>
              <a:ahLst/>
              <a:cxnLst>
                <a:cxn ang="0">
                  <a:pos x="126215" y="113061"/>
                </a:cxn>
                <a:cxn ang="0">
                  <a:pos x="146268" y="113061"/>
                </a:cxn>
                <a:cxn ang="0">
                  <a:pos x="146268" y="48920"/>
                </a:cxn>
                <a:cxn ang="0">
                  <a:pos x="126215" y="66314"/>
                </a:cxn>
                <a:cxn ang="0">
                  <a:pos x="126215" y="113061"/>
                </a:cxn>
                <a:cxn ang="0">
                  <a:pos x="155705" y="113061"/>
                </a:cxn>
                <a:cxn ang="0">
                  <a:pos x="175758" y="113061"/>
                </a:cxn>
                <a:cxn ang="0">
                  <a:pos x="175758" y="23916"/>
                </a:cxn>
                <a:cxn ang="0">
                  <a:pos x="155705" y="41310"/>
                </a:cxn>
                <a:cxn ang="0">
                  <a:pos x="155705" y="113061"/>
                </a:cxn>
                <a:cxn ang="0">
                  <a:pos x="189913" y="0"/>
                </a:cxn>
                <a:cxn ang="0">
                  <a:pos x="193452" y="4348"/>
                </a:cxn>
                <a:cxn ang="0">
                  <a:pos x="193452" y="5435"/>
                </a:cxn>
                <a:cxn ang="0">
                  <a:pos x="189913" y="16306"/>
                </a:cxn>
                <a:cxn ang="0">
                  <a:pos x="189913" y="17394"/>
                </a:cxn>
                <a:cxn ang="0">
                  <a:pos x="184015" y="18481"/>
                </a:cxn>
                <a:cxn ang="0">
                  <a:pos x="182836" y="18481"/>
                </a:cxn>
                <a:cxn ang="0">
                  <a:pos x="180476" y="15219"/>
                </a:cxn>
                <a:cxn ang="0">
                  <a:pos x="121497" y="66314"/>
                </a:cxn>
                <a:cxn ang="0">
                  <a:pos x="102624" y="47833"/>
                </a:cxn>
                <a:cxn ang="0">
                  <a:pos x="87289" y="32613"/>
                </a:cxn>
                <a:cxn ang="0">
                  <a:pos x="3538" y="104364"/>
                </a:cxn>
                <a:cxn ang="0">
                  <a:pos x="0" y="101102"/>
                </a:cxn>
                <a:cxn ang="0">
                  <a:pos x="87289" y="26091"/>
                </a:cxn>
                <a:cxn ang="0">
                  <a:pos x="102624" y="40223"/>
                </a:cxn>
                <a:cxn ang="0">
                  <a:pos x="121497" y="59791"/>
                </a:cxn>
                <a:cxn ang="0">
                  <a:pos x="176938" y="11958"/>
                </a:cxn>
                <a:cxn ang="0">
                  <a:pos x="174579" y="9784"/>
                </a:cxn>
                <a:cxn ang="0">
                  <a:pos x="173399" y="8697"/>
                </a:cxn>
                <a:cxn ang="0">
                  <a:pos x="175758" y="3261"/>
                </a:cxn>
                <a:cxn ang="0">
                  <a:pos x="176938" y="3261"/>
                </a:cxn>
                <a:cxn ang="0">
                  <a:pos x="188734" y="1087"/>
                </a:cxn>
                <a:cxn ang="0">
                  <a:pos x="189913" y="0"/>
                </a:cxn>
                <a:cxn ang="0">
                  <a:pos x="8257" y="113061"/>
                </a:cxn>
                <a:cxn ang="0">
                  <a:pos x="28310" y="113061"/>
                </a:cxn>
                <a:cxn ang="0">
                  <a:pos x="28310" y="88057"/>
                </a:cxn>
                <a:cxn ang="0">
                  <a:pos x="8257" y="105451"/>
                </a:cxn>
                <a:cxn ang="0">
                  <a:pos x="8257" y="113061"/>
                </a:cxn>
                <a:cxn ang="0">
                  <a:pos x="37746" y="113061"/>
                </a:cxn>
                <a:cxn ang="0">
                  <a:pos x="57799" y="113061"/>
                </a:cxn>
                <a:cxn ang="0">
                  <a:pos x="57799" y="63053"/>
                </a:cxn>
                <a:cxn ang="0">
                  <a:pos x="37746" y="80447"/>
                </a:cxn>
                <a:cxn ang="0">
                  <a:pos x="37746" y="113061"/>
                </a:cxn>
                <a:cxn ang="0">
                  <a:pos x="67236" y="54356"/>
                </a:cxn>
                <a:cxn ang="0">
                  <a:pos x="67236" y="113061"/>
                </a:cxn>
                <a:cxn ang="0">
                  <a:pos x="87289" y="113061"/>
                </a:cxn>
                <a:cxn ang="0">
                  <a:pos x="87289" y="36962"/>
                </a:cxn>
                <a:cxn ang="0">
                  <a:pos x="87289" y="36962"/>
                </a:cxn>
                <a:cxn ang="0">
                  <a:pos x="67236" y="54356"/>
                </a:cxn>
                <a:cxn ang="0">
                  <a:pos x="96726" y="46746"/>
                </a:cxn>
                <a:cxn ang="0">
                  <a:pos x="96726" y="113061"/>
                </a:cxn>
                <a:cxn ang="0">
                  <a:pos x="102624" y="113061"/>
                </a:cxn>
                <a:cxn ang="0">
                  <a:pos x="116779" y="113061"/>
                </a:cxn>
                <a:cxn ang="0">
                  <a:pos x="116779" y="66314"/>
                </a:cxn>
                <a:cxn ang="0">
                  <a:pos x="102624" y="52182"/>
                </a:cxn>
                <a:cxn ang="0">
                  <a:pos x="96726" y="46746"/>
                </a:cxn>
              </a:cxnLst>
              <a:rect l="0" t="0" r="0" b="0"/>
              <a:pathLst>
                <a:path w="165" h="104">
                  <a:moveTo>
                    <a:pt x="107" y="104"/>
                  </a:moveTo>
                  <a:cubicBezTo>
                    <a:pt x="124" y="104"/>
                    <a:pt x="124" y="104"/>
                    <a:pt x="124" y="104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7" y="104"/>
                    <a:pt x="107" y="104"/>
                    <a:pt x="107" y="104"/>
                  </a:cubicBezTo>
                  <a:close/>
                  <a:moveTo>
                    <a:pt x="132" y="104"/>
                  </a:moveTo>
                  <a:cubicBezTo>
                    <a:pt x="149" y="104"/>
                    <a:pt x="149" y="104"/>
                    <a:pt x="149" y="104"/>
                  </a:cubicBezTo>
                  <a:cubicBezTo>
                    <a:pt x="149" y="22"/>
                    <a:pt x="149" y="22"/>
                    <a:pt x="149" y="22"/>
                  </a:cubicBezTo>
                  <a:cubicBezTo>
                    <a:pt x="132" y="38"/>
                    <a:pt x="132" y="38"/>
                    <a:pt x="132" y="38"/>
                  </a:cubicBezTo>
                  <a:cubicBezTo>
                    <a:pt x="132" y="104"/>
                    <a:pt x="132" y="104"/>
                    <a:pt x="132" y="104"/>
                  </a:cubicBezTo>
                  <a:close/>
                  <a:moveTo>
                    <a:pt x="161" y="0"/>
                  </a:moveTo>
                  <a:cubicBezTo>
                    <a:pt x="164" y="0"/>
                    <a:pt x="165" y="2"/>
                    <a:pt x="164" y="4"/>
                  </a:cubicBezTo>
                  <a:cubicBezTo>
                    <a:pt x="164" y="5"/>
                    <a:pt x="164" y="5"/>
                    <a:pt x="164" y="5"/>
                  </a:cubicBezTo>
                  <a:cubicBezTo>
                    <a:pt x="163" y="8"/>
                    <a:pt x="162" y="12"/>
                    <a:pt x="161" y="15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0" y="19"/>
                    <a:pt x="158" y="19"/>
                    <a:pt x="156" y="17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54" y="16"/>
                    <a:pt x="154" y="15"/>
                    <a:pt x="153" y="14"/>
                  </a:cubicBezTo>
                  <a:cubicBezTo>
                    <a:pt x="103" y="61"/>
                    <a:pt x="103" y="61"/>
                    <a:pt x="103" y="61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87" y="37"/>
                    <a:pt x="87" y="37"/>
                    <a:pt x="87" y="37"/>
                  </a:cubicBezTo>
                  <a:cubicBezTo>
                    <a:pt x="103" y="55"/>
                    <a:pt x="103" y="55"/>
                    <a:pt x="103" y="55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49" y="10"/>
                    <a:pt x="148" y="9"/>
                    <a:pt x="148" y="9"/>
                  </a:cubicBezTo>
                  <a:cubicBezTo>
                    <a:pt x="147" y="8"/>
                    <a:pt x="147" y="8"/>
                    <a:pt x="147" y="8"/>
                  </a:cubicBezTo>
                  <a:cubicBezTo>
                    <a:pt x="145" y="6"/>
                    <a:pt x="146" y="4"/>
                    <a:pt x="149" y="3"/>
                  </a:cubicBezTo>
                  <a:cubicBezTo>
                    <a:pt x="150" y="3"/>
                    <a:pt x="150" y="3"/>
                    <a:pt x="150" y="3"/>
                  </a:cubicBezTo>
                  <a:cubicBezTo>
                    <a:pt x="152" y="2"/>
                    <a:pt x="157" y="1"/>
                    <a:pt x="160" y="1"/>
                  </a:cubicBezTo>
                  <a:cubicBezTo>
                    <a:pt x="161" y="0"/>
                    <a:pt x="161" y="0"/>
                    <a:pt x="161" y="0"/>
                  </a:cubicBezTo>
                  <a:close/>
                  <a:moveTo>
                    <a:pt x="7" y="104"/>
                  </a:moveTo>
                  <a:cubicBezTo>
                    <a:pt x="24" y="104"/>
                    <a:pt x="24" y="104"/>
                    <a:pt x="24" y="104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7" y="104"/>
                    <a:pt x="7" y="104"/>
                    <a:pt x="7" y="104"/>
                  </a:cubicBezTo>
                  <a:close/>
                  <a:moveTo>
                    <a:pt x="32" y="104"/>
                  </a:moveTo>
                  <a:cubicBezTo>
                    <a:pt x="49" y="104"/>
                    <a:pt x="49" y="104"/>
                    <a:pt x="49" y="104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2" y="104"/>
                    <a:pt x="32" y="104"/>
                    <a:pt x="32" y="104"/>
                  </a:cubicBezTo>
                  <a:close/>
                  <a:moveTo>
                    <a:pt x="57" y="50"/>
                  </a:moveTo>
                  <a:cubicBezTo>
                    <a:pt x="57" y="104"/>
                    <a:pt x="57" y="104"/>
                    <a:pt x="57" y="104"/>
                  </a:cubicBezTo>
                  <a:cubicBezTo>
                    <a:pt x="74" y="104"/>
                    <a:pt x="74" y="104"/>
                    <a:pt x="74" y="10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57" y="50"/>
                    <a:pt x="57" y="50"/>
                    <a:pt x="57" y="50"/>
                  </a:cubicBezTo>
                  <a:close/>
                  <a:moveTo>
                    <a:pt x="82" y="43"/>
                  </a:moveTo>
                  <a:cubicBezTo>
                    <a:pt x="82" y="104"/>
                    <a:pt x="82" y="104"/>
                    <a:pt x="82" y="104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87" y="48"/>
                    <a:pt x="87" y="48"/>
                    <a:pt x="87" y="48"/>
                  </a:cubicBezTo>
                  <a:lnTo>
                    <a:pt x="82" y="43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33" name="组合 59"/>
          <p:cNvGrpSpPr/>
          <p:nvPr/>
        </p:nvGrpSpPr>
        <p:grpSpPr>
          <a:xfrm flipH="1">
            <a:off x="9824139" y="287791"/>
            <a:ext cx="312415" cy="312003"/>
            <a:chOff x="4334544" y="5976975"/>
            <a:chExt cx="249617" cy="249614"/>
          </a:xfrm>
          <a:solidFill>
            <a:srgbClr val="CC3300"/>
          </a:solidFill>
        </p:grpSpPr>
        <p:sp>
          <p:nvSpPr>
            <p:cNvPr id="82" name="椭圆 81"/>
            <p:cNvSpPr/>
            <p:nvPr/>
          </p:nvSpPr>
          <p:spPr>
            <a:xfrm>
              <a:off x="4334544" y="5976975"/>
              <a:ext cx="249617" cy="2496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172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344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516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6888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8610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7033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3205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9377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/>
              <a:endParaRPr lang="zh-CN" altLang="en-US" sz="32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137" name="Freeform 45"/>
            <p:cNvSpPr>
              <a:spLocks noEditPoints="1"/>
            </p:cNvSpPr>
            <p:nvPr/>
          </p:nvSpPr>
          <p:spPr>
            <a:xfrm>
              <a:off x="4381353" y="6022165"/>
              <a:ext cx="142472" cy="146367"/>
            </a:xfrm>
            <a:custGeom>
              <a:avLst/>
              <a:gdLst/>
              <a:ahLst/>
              <a:cxnLst>
                <a:cxn ang="0">
                  <a:pos x="123888" y="80358"/>
                </a:cxn>
                <a:cxn ang="0">
                  <a:pos x="108402" y="117667"/>
                </a:cxn>
                <a:cxn ang="0">
                  <a:pos x="105305" y="97578"/>
                </a:cxn>
                <a:cxn ang="0">
                  <a:pos x="89819" y="86098"/>
                </a:cxn>
                <a:cxn ang="0">
                  <a:pos x="89819" y="86098"/>
                </a:cxn>
                <a:cxn ang="0">
                  <a:pos x="83624" y="86098"/>
                </a:cxn>
                <a:cxn ang="0">
                  <a:pos x="77430" y="100447"/>
                </a:cxn>
                <a:cxn ang="0">
                  <a:pos x="74333" y="109057"/>
                </a:cxn>
                <a:cxn ang="0">
                  <a:pos x="74333" y="91838"/>
                </a:cxn>
                <a:cxn ang="0">
                  <a:pos x="74333" y="88968"/>
                </a:cxn>
                <a:cxn ang="0">
                  <a:pos x="71236" y="86098"/>
                </a:cxn>
                <a:cxn ang="0">
                  <a:pos x="68138" y="88968"/>
                </a:cxn>
                <a:cxn ang="0">
                  <a:pos x="68138" y="91838"/>
                </a:cxn>
                <a:cxn ang="0">
                  <a:pos x="65041" y="109057"/>
                </a:cxn>
                <a:cxn ang="0">
                  <a:pos x="61944" y="100447"/>
                </a:cxn>
                <a:cxn ang="0">
                  <a:pos x="58847" y="86098"/>
                </a:cxn>
                <a:cxn ang="0">
                  <a:pos x="46458" y="86098"/>
                </a:cxn>
                <a:cxn ang="0">
                  <a:pos x="46458" y="86098"/>
                </a:cxn>
                <a:cxn ang="0">
                  <a:pos x="34069" y="97578"/>
                </a:cxn>
                <a:cxn ang="0">
                  <a:pos x="30972" y="117667"/>
                </a:cxn>
                <a:cxn ang="0">
                  <a:pos x="15486" y="80358"/>
                </a:cxn>
                <a:cxn ang="0">
                  <a:pos x="71236" y="31569"/>
                </a:cxn>
                <a:cxn ang="0">
                  <a:pos x="71236" y="40179"/>
                </a:cxn>
                <a:cxn ang="0">
                  <a:pos x="77430" y="43049"/>
                </a:cxn>
                <a:cxn ang="0">
                  <a:pos x="86722" y="37309"/>
                </a:cxn>
                <a:cxn ang="0">
                  <a:pos x="99110" y="31569"/>
                </a:cxn>
                <a:cxn ang="0">
                  <a:pos x="105305" y="25829"/>
                </a:cxn>
                <a:cxn ang="0">
                  <a:pos x="105305" y="20089"/>
                </a:cxn>
                <a:cxn ang="0">
                  <a:pos x="99110" y="14349"/>
                </a:cxn>
                <a:cxn ang="0">
                  <a:pos x="86722" y="8609"/>
                </a:cxn>
                <a:cxn ang="0">
                  <a:pos x="77430" y="2869"/>
                </a:cxn>
                <a:cxn ang="0">
                  <a:pos x="71236" y="5739"/>
                </a:cxn>
                <a:cxn ang="0">
                  <a:pos x="71236" y="14349"/>
                </a:cxn>
                <a:cxn ang="0">
                  <a:pos x="0" y="80358"/>
                </a:cxn>
                <a:cxn ang="0">
                  <a:pos x="71236" y="146367"/>
                </a:cxn>
                <a:cxn ang="0">
                  <a:pos x="142472" y="80358"/>
                </a:cxn>
                <a:cxn ang="0">
                  <a:pos x="123888" y="80358"/>
                </a:cxn>
                <a:cxn ang="0">
                  <a:pos x="71236" y="54528"/>
                </a:cxn>
                <a:cxn ang="0">
                  <a:pos x="86722" y="68878"/>
                </a:cxn>
                <a:cxn ang="0">
                  <a:pos x="71236" y="83228"/>
                </a:cxn>
                <a:cxn ang="0">
                  <a:pos x="52652" y="68878"/>
                </a:cxn>
                <a:cxn ang="0">
                  <a:pos x="71236" y="54528"/>
                </a:cxn>
                <a:cxn ang="0">
                  <a:pos x="92916" y="106187"/>
                </a:cxn>
                <a:cxn ang="0">
                  <a:pos x="92916" y="106187"/>
                </a:cxn>
                <a:cxn ang="0">
                  <a:pos x="92916" y="106187"/>
                </a:cxn>
                <a:cxn ang="0">
                  <a:pos x="92916" y="126277"/>
                </a:cxn>
                <a:cxn ang="0">
                  <a:pos x="92916" y="126277"/>
                </a:cxn>
                <a:cxn ang="0">
                  <a:pos x="89819" y="106187"/>
                </a:cxn>
                <a:cxn ang="0">
                  <a:pos x="92916" y="106187"/>
                </a:cxn>
                <a:cxn ang="0">
                  <a:pos x="46458" y="106187"/>
                </a:cxn>
                <a:cxn ang="0">
                  <a:pos x="46458" y="106187"/>
                </a:cxn>
                <a:cxn ang="0">
                  <a:pos x="46458" y="126277"/>
                </a:cxn>
                <a:cxn ang="0">
                  <a:pos x="43361" y="126277"/>
                </a:cxn>
                <a:cxn ang="0">
                  <a:pos x="43361" y="106187"/>
                </a:cxn>
                <a:cxn ang="0">
                  <a:pos x="46458" y="106187"/>
                </a:cxn>
              </a:cxnLst>
              <a:rect l="0" t="0" r="0" b="0"/>
              <a:pathLst>
                <a:path w="46" h="51">
                  <a:moveTo>
                    <a:pt x="40" y="28"/>
                  </a:moveTo>
                  <a:cubicBezTo>
                    <a:pt x="40" y="33"/>
                    <a:pt x="38" y="38"/>
                    <a:pt x="35" y="41"/>
                  </a:cubicBezTo>
                  <a:cubicBezTo>
                    <a:pt x="34" y="38"/>
                    <a:pt x="34" y="35"/>
                    <a:pt x="34" y="34"/>
                  </a:cubicBezTo>
                  <a:cubicBezTo>
                    <a:pt x="33" y="31"/>
                    <a:pt x="30" y="30"/>
                    <a:pt x="29" y="30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4" y="31"/>
                    <a:pt x="24" y="31"/>
                  </a:cubicBezTo>
                  <a:cubicBezTo>
                    <a:pt x="24" y="31"/>
                    <a:pt x="23" y="30"/>
                    <a:pt x="23" y="30"/>
                  </a:cubicBezTo>
                  <a:cubicBezTo>
                    <a:pt x="22" y="30"/>
                    <a:pt x="22" y="31"/>
                    <a:pt x="22" y="31"/>
                  </a:cubicBezTo>
                  <a:cubicBezTo>
                    <a:pt x="22" y="31"/>
                    <a:pt x="22" y="32"/>
                    <a:pt x="22" y="32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1" y="31"/>
                    <a:pt x="11" y="34"/>
                  </a:cubicBezTo>
                  <a:cubicBezTo>
                    <a:pt x="10" y="35"/>
                    <a:pt x="10" y="37"/>
                    <a:pt x="10" y="41"/>
                  </a:cubicBezTo>
                  <a:cubicBezTo>
                    <a:pt x="7" y="37"/>
                    <a:pt x="5" y="33"/>
                    <a:pt x="5" y="28"/>
                  </a:cubicBezTo>
                  <a:cubicBezTo>
                    <a:pt x="5" y="19"/>
                    <a:pt x="13" y="11"/>
                    <a:pt x="23" y="11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3" y="15"/>
                    <a:pt x="24" y="15"/>
                    <a:pt x="25" y="15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2"/>
                    <a:pt x="30" y="11"/>
                    <a:pt x="32" y="11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6" y="8"/>
                    <a:pt x="36" y="7"/>
                    <a:pt x="34" y="7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0" y="4"/>
                    <a:pt x="29" y="3"/>
                    <a:pt x="28" y="3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10" y="5"/>
                    <a:pt x="0" y="16"/>
                    <a:pt x="0" y="28"/>
                  </a:cubicBezTo>
                  <a:cubicBezTo>
                    <a:pt x="0" y="41"/>
                    <a:pt x="10" y="51"/>
                    <a:pt x="23" y="51"/>
                  </a:cubicBezTo>
                  <a:cubicBezTo>
                    <a:pt x="35" y="51"/>
                    <a:pt x="46" y="41"/>
                    <a:pt x="46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23" y="19"/>
                  </a:moveTo>
                  <a:cubicBezTo>
                    <a:pt x="26" y="19"/>
                    <a:pt x="28" y="21"/>
                    <a:pt x="28" y="24"/>
                  </a:cubicBezTo>
                  <a:cubicBezTo>
                    <a:pt x="28" y="27"/>
                    <a:pt x="26" y="29"/>
                    <a:pt x="23" y="29"/>
                  </a:cubicBezTo>
                  <a:cubicBezTo>
                    <a:pt x="20" y="29"/>
                    <a:pt x="17" y="27"/>
                    <a:pt x="17" y="24"/>
                  </a:cubicBezTo>
                  <a:cubicBezTo>
                    <a:pt x="17" y="21"/>
                    <a:pt x="20" y="19"/>
                    <a:pt x="23" y="19"/>
                  </a:cubicBezTo>
                  <a:close/>
                  <a:moveTo>
                    <a:pt x="30" y="37"/>
                  </a:move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30" y="37"/>
                    <a:pt x="30" y="37"/>
                    <a:pt x="30" y="37"/>
                  </a:cubicBezTo>
                  <a:close/>
                  <a:moveTo>
                    <a:pt x="15" y="37"/>
                  </a:moveTo>
                  <a:cubicBezTo>
                    <a:pt x="15" y="37"/>
                    <a:pt x="15" y="37"/>
                    <a:pt x="15" y="37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4" y="44"/>
                    <a:pt x="14" y="44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4" y="37"/>
                    <a:pt x="15" y="3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 flipH="1">
            <a:off x="10401447" y="287791"/>
            <a:ext cx="312415" cy="312003"/>
            <a:chOff x="7170355" y="699235"/>
            <a:chExt cx="954230" cy="952973"/>
          </a:xfrm>
        </p:grpSpPr>
        <p:sp>
          <p:nvSpPr>
            <p:cNvPr id="77" name="椭圆 76"/>
            <p:cNvSpPr/>
            <p:nvPr/>
          </p:nvSpPr>
          <p:spPr>
            <a:xfrm>
              <a:off x="7170355" y="699235"/>
              <a:ext cx="954230" cy="952973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172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344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516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6888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8610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7033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3205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9377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/>
              <a:endParaRPr lang="zh-CN" altLang="en-US" sz="32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142" name="Freeform 39"/>
            <p:cNvSpPr>
              <a:spLocks noEditPoints="1"/>
            </p:cNvSpPr>
            <p:nvPr/>
          </p:nvSpPr>
          <p:spPr>
            <a:xfrm>
              <a:off x="7346607" y="882347"/>
              <a:ext cx="601717" cy="555598"/>
            </a:xfrm>
            <a:custGeom>
              <a:avLst/>
              <a:gdLst/>
              <a:ahLst/>
              <a:cxnLst>
                <a:cxn ang="0">
                  <a:pos x="118742" y="22582"/>
                </a:cxn>
                <a:cxn ang="0">
                  <a:pos x="11045" y="55200"/>
                </a:cxn>
                <a:cxn ang="0">
                  <a:pos x="13807" y="62728"/>
                </a:cxn>
                <a:cxn ang="0">
                  <a:pos x="16568" y="75273"/>
                </a:cxn>
                <a:cxn ang="0">
                  <a:pos x="19330" y="87819"/>
                </a:cxn>
                <a:cxn ang="0">
                  <a:pos x="27614" y="97855"/>
                </a:cxn>
                <a:cxn ang="0">
                  <a:pos x="33137" y="102873"/>
                </a:cxn>
                <a:cxn ang="0">
                  <a:pos x="35898" y="122946"/>
                </a:cxn>
                <a:cxn ang="0">
                  <a:pos x="44183" y="130474"/>
                </a:cxn>
                <a:cxn ang="0">
                  <a:pos x="46944" y="127965"/>
                </a:cxn>
                <a:cxn ang="0">
                  <a:pos x="49706" y="117928"/>
                </a:cxn>
                <a:cxn ang="0">
                  <a:pos x="55229" y="102873"/>
                </a:cxn>
                <a:cxn ang="0">
                  <a:pos x="66274" y="90328"/>
                </a:cxn>
                <a:cxn ang="0">
                  <a:pos x="71797" y="82800"/>
                </a:cxn>
                <a:cxn ang="0">
                  <a:pos x="60752" y="75273"/>
                </a:cxn>
                <a:cxn ang="0">
                  <a:pos x="52467" y="72764"/>
                </a:cxn>
                <a:cxn ang="0">
                  <a:pos x="44183" y="65237"/>
                </a:cxn>
                <a:cxn ang="0">
                  <a:pos x="33137" y="60218"/>
                </a:cxn>
                <a:cxn ang="0">
                  <a:pos x="22091" y="60218"/>
                </a:cxn>
                <a:cxn ang="0">
                  <a:pos x="16568" y="55200"/>
                </a:cxn>
                <a:cxn ang="0">
                  <a:pos x="16568" y="45164"/>
                </a:cxn>
                <a:cxn ang="0">
                  <a:pos x="11045" y="47673"/>
                </a:cxn>
                <a:cxn ang="0">
                  <a:pos x="16568" y="37636"/>
                </a:cxn>
                <a:cxn ang="0">
                  <a:pos x="24853" y="37636"/>
                </a:cxn>
                <a:cxn ang="0">
                  <a:pos x="30376" y="32618"/>
                </a:cxn>
                <a:cxn ang="0">
                  <a:pos x="41421" y="22582"/>
                </a:cxn>
                <a:cxn ang="0">
                  <a:pos x="44183" y="20072"/>
                </a:cxn>
                <a:cxn ang="0">
                  <a:pos x="57990" y="15054"/>
                </a:cxn>
                <a:cxn ang="0">
                  <a:pos x="46944" y="10036"/>
                </a:cxn>
                <a:cxn ang="0">
                  <a:pos x="44183" y="10036"/>
                </a:cxn>
                <a:cxn ang="0">
                  <a:pos x="66274" y="2509"/>
                </a:cxn>
                <a:cxn ang="0">
                  <a:pos x="74559" y="7527"/>
                </a:cxn>
                <a:cxn ang="0">
                  <a:pos x="113219" y="7527"/>
                </a:cxn>
                <a:cxn ang="0">
                  <a:pos x="107696" y="15054"/>
                </a:cxn>
                <a:cxn ang="0">
                  <a:pos x="115981" y="25091"/>
                </a:cxn>
                <a:cxn ang="0">
                  <a:pos x="121504" y="25091"/>
                </a:cxn>
                <a:cxn ang="0">
                  <a:pos x="127026" y="22582"/>
                </a:cxn>
                <a:cxn ang="0">
                  <a:pos x="132549" y="30109"/>
                </a:cxn>
                <a:cxn ang="0">
                  <a:pos x="138072" y="32618"/>
                </a:cxn>
                <a:cxn ang="0">
                  <a:pos x="129788" y="35127"/>
                </a:cxn>
                <a:cxn ang="0">
                  <a:pos x="121504" y="30109"/>
                </a:cxn>
                <a:cxn ang="0">
                  <a:pos x="110458" y="30109"/>
                </a:cxn>
                <a:cxn ang="0">
                  <a:pos x="99412" y="37636"/>
                </a:cxn>
                <a:cxn ang="0">
                  <a:pos x="93889" y="50182"/>
                </a:cxn>
                <a:cxn ang="0">
                  <a:pos x="99412" y="62728"/>
                </a:cxn>
                <a:cxn ang="0">
                  <a:pos x="110458" y="67746"/>
                </a:cxn>
                <a:cxn ang="0">
                  <a:pos x="124265" y="67746"/>
                </a:cxn>
                <a:cxn ang="0">
                  <a:pos x="129788" y="75273"/>
                </a:cxn>
                <a:cxn ang="0">
                  <a:pos x="129788" y="87819"/>
                </a:cxn>
                <a:cxn ang="0">
                  <a:pos x="129788" y="100364"/>
                </a:cxn>
                <a:cxn ang="0">
                  <a:pos x="138072" y="112910"/>
                </a:cxn>
                <a:cxn ang="0">
                  <a:pos x="146357" y="102873"/>
                </a:cxn>
                <a:cxn ang="0">
                  <a:pos x="154641" y="85310"/>
                </a:cxn>
                <a:cxn ang="0">
                  <a:pos x="154641" y="65237"/>
                </a:cxn>
                <a:cxn ang="0">
                  <a:pos x="149118" y="47673"/>
                </a:cxn>
                <a:cxn ang="0">
                  <a:pos x="143595" y="40145"/>
                </a:cxn>
                <a:cxn ang="0">
                  <a:pos x="151880" y="50182"/>
                </a:cxn>
                <a:cxn ang="0">
                  <a:pos x="107696" y="12545"/>
                </a:cxn>
                <a:cxn ang="0">
                  <a:pos x="102173" y="7527"/>
                </a:cxn>
                <a:cxn ang="0">
                  <a:pos x="104935" y="12545"/>
                </a:cxn>
                <a:cxn ang="0">
                  <a:pos x="99412" y="5018"/>
                </a:cxn>
                <a:cxn ang="0">
                  <a:pos x="149118" y="102873"/>
                </a:cxn>
              </a:cxnLst>
              <a:rect l="0" t="0" r="0" b="0"/>
              <a:pathLst>
                <a:path w="57" h="58">
                  <a:moveTo>
                    <a:pt x="3" y="17"/>
                  </a:move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7"/>
                    <a:pt x="2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lose/>
                  <a:moveTo>
                    <a:pt x="2" y="17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lose/>
                  <a:moveTo>
                    <a:pt x="43" y="9"/>
                  </a:move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9"/>
                    <a:pt x="42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lose/>
                  <a:moveTo>
                    <a:pt x="55" y="19"/>
                  </a:moveTo>
                  <a:cubicBezTo>
                    <a:pt x="56" y="22"/>
                    <a:pt x="57" y="25"/>
                    <a:pt x="57" y="29"/>
                  </a:cubicBezTo>
                  <a:cubicBezTo>
                    <a:pt x="57" y="45"/>
                    <a:pt x="44" y="58"/>
                    <a:pt x="28" y="58"/>
                  </a:cubicBezTo>
                  <a:cubicBezTo>
                    <a:pt x="13" y="58"/>
                    <a:pt x="0" y="45"/>
                    <a:pt x="0" y="29"/>
                  </a:cubicBezTo>
                  <a:cubicBezTo>
                    <a:pt x="0" y="25"/>
                    <a:pt x="1" y="21"/>
                    <a:pt x="2" y="18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3"/>
                    <a:pt x="6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7"/>
                    <a:pt x="9" y="38"/>
                    <a:pt x="9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41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8"/>
                    <a:pt x="12" y="48"/>
                    <a:pt x="13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5" y="50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49"/>
                  </a:cubicBezTo>
                  <a:cubicBezTo>
                    <a:pt x="17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8" y="48"/>
                  </a:cubicBezTo>
                  <a:cubicBezTo>
                    <a:pt x="18" y="48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2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0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2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5" y="32"/>
                  </a:cubicBezTo>
                  <a:cubicBezTo>
                    <a:pt x="25" y="32"/>
                    <a:pt x="25" y="32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7" y="27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3" y="25"/>
                  </a:cubicBezTo>
                  <a:cubicBezTo>
                    <a:pt x="14" y="25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1" y="24"/>
                    <a:pt x="11" y="24"/>
                  </a:cubicBezTo>
                  <a:cubicBezTo>
                    <a:pt x="11" y="24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7" y="25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5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0"/>
                    <a:pt x="6" y="20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5" y="10"/>
                    <a:pt x="15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5"/>
                    <a:pt x="21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7" y="4"/>
                    <a:pt x="17" y="4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0" y="2"/>
                    <a:pt x="22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2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0" y="1"/>
                    <a:pt x="30" y="1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1"/>
                    <a:pt x="37" y="1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8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9" y="8"/>
                    <a:pt x="39" y="8"/>
                    <a:pt x="39" y="9"/>
                  </a:cubicBezTo>
                  <a:cubicBezTo>
                    <a:pt x="39" y="9"/>
                    <a:pt x="39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2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0"/>
                    <a:pt x="47" y="10"/>
                    <a:pt x="47" y="10"/>
                  </a:cubicBezTo>
                  <a:cubicBezTo>
                    <a:pt x="47" y="10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7" y="8"/>
                  </a:cubicBezTo>
                  <a:cubicBezTo>
                    <a:pt x="47" y="8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7" y="15"/>
                    <a:pt x="37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21"/>
                    <a:pt x="34" y="21"/>
                    <a:pt x="34" y="21"/>
                  </a:cubicBezTo>
                  <a:cubicBezTo>
                    <a:pt x="34" y="21"/>
                    <a:pt x="34" y="21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5" y="22"/>
                  </a:cubicBezTo>
                  <a:cubicBezTo>
                    <a:pt x="35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6" y="23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7" y="26"/>
                    <a:pt x="37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2"/>
                    <a:pt x="47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3"/>
                    <a:pt x="47" y="43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5"/>
                    <a:pt x="47" y="45"/>
                  </a:cubicBezTo>
                  <a:cubicBezTo>
                    <a:pt x="47" y="45"/>
                    <a:pt x="47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8" y="46"/>
                    <a:pt x="48" y="46"/>
                  </a:cubicBezTo>
                  <a:cubicBezTo>
                    <a:pt x="48" y="46"/>
                    <a:pt x="48" y="46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0" y="44"/>
                    <a:pt x="50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2" y="44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1" y="42"/>
                    <a:pt x="51" y="42"/>
                  </a:cubicBezTo>
                  <a:cubicBezTo>
                    <a:pt x="51" y="42"/>
                    <a:pt x="51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3" y="41"/>
                    <a:pt x="53" y="41"/>
                  </a:cubicBezTo>
                  <a:cubicBezTo>
                    <a:pt x="53" y="41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4" y="39"/>
                    <a:pt x="54" y="39"/>
                  </a:cubicBezTo>
                  <a:cubicBezTo>
                    <a:pt x="54" y="39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4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3"/>
                    <a:pt x="56" y="33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1" y="16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2" y="15"/>
                    <a:pt x="52" y="15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2"/>
                  </a:cubicBezTo>
                  <a:cubicBezTo>
                    <a:pt x="55" y="22"/>
                    <a:pt x="55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1"/>
                    <a:pt x="55" y="20"/>
                    <a:pt x="55" y="20"/>
                  </a:cubicBezTo>
                  <a:cubicBezTo>
                    <a:pt x="55" y="19"/>
                    <a:pt x="55" y="19"/>
                    <a:pt x="55" y="19"/>
                  </a:cubicBezTo>
                  <a:close/>
                  <a:moveTo>
                    <a:pt x="39" y="3"/>
                  </a:moveTo>
                  <a:cubicBezTo>
                    <a:pt x="39" y="3"/>
                    <a:pt x="39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lose/>
                  <a:moveTo>
                    <a:pt x="37" y="3"/>
                  </a:move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2"/>
                    <a:pt x="38" y="2"/>
                  </a:cubicBez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lose/>
                  <a:moveTo>
                    <a:pt x="55" y="38"/>
                  </a:moveTo>
                  <a:cubicBezTo>
                    <a:pt x="56" y="38"/>
                    <a:pt x="56" y="38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40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5" y="41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</a:path>
              </a:pathLst>
            </a:custGeom>
            <a:solidFill>
              <a:srgbClr val="F2F2F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916805" y="2640763"/>
            <a:ext cx="1757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CC3300"/>
                </a:solidFill>
                <a:latin typeface="微软雅黑" panose="020B0503020204020204" charset="-122"/>
                <a:ea typeface="微软雅黑" panose="020B0503020204020204" charset="-122"/>
              </a:rPr>
              <a:t>LOGO</a:t>
            </a:r>
            <a:endParaRPr lang="zh-CN" altLang="en-US" sz="4000" b="1" dirty="0">
              <a:solidFill>
                <a:srgbClr val="CC33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8" name="Freeform 44"/>
          <p:cNvSpPr>
            <a:spLocks noEditPoints="1"/>
          </p:cNvSpPr>
          <p:nvPr/>
        </p:nvSpPr>
        <p:spPr>
          <a:xfrm>
            <a:off x="3917772" y="1668280"/>
            <a:ext cx="377639" cy="303646"/>
          </a:xfrm>
          <a:custGeom>
            <a:avLst/>
            <a:gdLst/>
            <a:ahLst/>
            <a:cxnLst>
              <a:cxn ang="0">
                <a:pos x="112829" y="78859"/>
              </a:cxn>
              <a:cxn ang="0">
                <a:pos x="93565" y="58509"/>
              </a:cxn>
              <a:cxn ang="0">
                <a:pos x="90813" y="43245"/>
              </a:cxn>
              <a:cxn ang="0">
                <a:pos x="82558" y="50877"/>
              </a:cxn>
              <a:cxn ang="0">
                <a:pos x="63294" y="33070"/>
              </a:cxn>
              <a:cxn ang="0">
                <a:pos x="49534" y="43245"/>
              </a:cxn>
              <a:cxn ang="0">
                <a:pos x="19263" y="43245"/>
              </a:cxn>
              <a:cxn ang="0">
                <a:pos x="19263" y="58509"/>
              </a:cxn>
              <a:cxn ang="0">
                <a:pos x="0" y="78859"/>
              </a:cxn>
              <a:cxn ang="0">
                <a:pos x="11007" y="91579"/>
              </a:cxn>
              <a:cxn ang="0">
                <a:pos x="11007" y="117018"/>
              </a:cxn>
              <a:cxn ang="0">
                <a:pos x="27519" y="119561"/>
              </a:cxn>
              <a:cxn ang="0">
                <a:pos x="49534" y="137369"/>
              </a:cxn>
              <a:cxn ang="0">
                <a:pos x="63294" y="127193"/>
              </a:cxn>
              <a:cxn ang="0">
                <a:pos x="88061" y="122105"/>
              </a:cxn>
              <a:cxn ang="0">
                <a:pos x="101821" y="117018"/>
              </a:cxn>
              <a:cxn ang="0">
                <a:pos x="101821" y="91579"/>
              </a:cxn>
              <a:cxn ang="0">
                <a:pos x="88061" y="96667"/>
              </a:cxn>
              <a:cxn ang="0">
                <a:pos x="55038" y="117018"/>
              </a:cxn>
              <a:cxn ang="0">
                <a:pos x="55038" y="53421"/>
              </a:cxn>
              <a:cxn ang="0">
                <a:pos x="90813" y="83947"/>
              </a:cxn>
              <a:cxn ang="0">
                <a:pos x="159612" y="89035"/>
              </a:cxn>
              <a:cxn ang="0">
                <a:pos x="170620" y="96667"/>
              </a:cxn>
              <a:cxn ang="0">
                <a:pos x="165116" y="104298"/>
              </a:cxn>
              <a:cxn ang="0">
                <a:pos x="162364" y="117018"/>
              </a:cxn>
              <a:cxn ang="0">
                <a:pos x="154108" y="119561"/>
              </a:cxn>
              <a:cxn ang="0">
                <a:pos x="143100" y="127193"/>
              </a:cxn>
              <a:cxn ang="0">
                <a:pos x="137596" y="122105"/>
              </a:cxn>
              <a:cxn ang="0">
                <a:pos x="123837" y="122105"/>
              </a:cxn>
              <a:cxn ang="0">
                <a:pos x="121085" y="114474"/>
              </a:cxn>
              <a:cxn ang="0">
                <a:pos x="112829" y="104298"/>
              </a:cxn>
              <a:cxn ang="0">
                <a:pos x="118333" y="99210"/>
              </a:cxn>
              <a:cxn ang="0">
                <a:pos x="118333" y="83947"/>
              </a:cxn>
              <a:cxn ang="0">
                <a:pos x="126589" y="83947"/>
              </a:cxn>
              <a:cxn ang="0">
                <a:pos x="137596" y="73772"/>
              </a:cxn>
              <a:cxn ang="0">
                <a:pos x="143100" y="78859"/>
              </a:cxn>
              <a:cxn ang="0">
                <a:pos x="159612" y="78859"/>
              </a:cxn>
              <a:cxn ang="0">
                <a:pos x="159612" y="89035"/>
              </a:cxn>
              <a:cxn ang="0">
                <a:pos x="156860" y="101754"/>
              </a:cxn>
              <a:cxn ang="0">
                <a:pos x="123837" y="101754"/>
              </a:cxn>
              <a:cxn ang="0">
                <a:pos x="140348" y="117018"/>
              </a:cxn>
              <a:cxn ang="0">
                <a:pos x="170620" y="30526"/>
              </a:cxn>
              <a:cxn ang="0">
                <a:pos x="162364" y="38158"/>
              </a:cxn>
              <a:cxn ang="0">
                <a:pos x="162364" y="55965"/>
              </a:cxn>
              <a:cxn ang="0">
                <a:pos x="151356" y="58509"/>
              </a:cxn>
              <a:cxn ang="0">
                <a:pos x="137596" y="71228"/>
              </a:cxn>
              <a:cxn ang="0">
                <a:pos x="126589" y="63596"/>
              </a:cxn>
              <a:cxn ang="0">
                <a:pos x="107325" y="63596"/>
              </a:cxn>
              <a:cxn ang="0">
                <a:pos x="107325" y="50877"/>
              </a:cxn>
              <a:cxn ang="0">
                <a:pos x="93565" y="38158"/>
              </a:cxn>
              <a:cxn ang="0">
                <a:pos x="101821" y="30526"/>
              </a:cxn>
              <a:cxn ang="0">
                <a:pos x="101821" y="12719"/>
              </a:cxn>
              <a:cxn ang="0">
                <a:pos x="112829" y="12719"/>
              </a:cxn>
              <a:cxn ang="0">
                <a:pos x="126589" y="0"/>
              </a:cxn>
              <a:cxn ang="0">
                <a:pos x="134844" y="7631"/>
              </a:cxn>
              <a:cxn ang="0">
                <a:pos x="154108" y="7631"/>
              </a:cxn>
              <a:cxn ang="0">
                <a:pos x="156860" y="17807"/>
              </a:cxn>
              <a:cxn ang="0">
                <a:pos x="132092" y="55965"/>
              </a:cxn>
              <a:cxn ang="0">
                <a:pos x="110077" y="35614"/>
              </a:cxn>
              <a:cxn ang="0">
                <a:pos x="154108" y="35614"/>
              </a:cxn>
            </a:cxnLst>
            <a:rect l="0" t="0" r="0" b="0"/>
            <a:pathLst>
              <a:path w="62" h="54">
                <a:moveTo>
                  <a:pt x="41" y="36"/>
                </a:moveTo>
                <a:cubicBezTo>
                  <a:pt x="41" y="31"/>
                  <a:pt x="41" y="31"/>
                  <a:pt x="41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28"/>
                  <a:pt x="36" y="25"/>
                  <a:pt x="34" y="23"/>
                </a:cubicBezTo>
                <a:cubicBezTo>
                  <a:pt x="37" y="20"/>
                  <a:pt x="37" y="20"/>
                  <a:pt x="37" y="20"/>
                </a:cubicBezTo>
                <a:cubicBezTo>
                  <a:pt x="33" y="17"/>
                  <a:pt x="33" y="17"/>
                  <a:pt x="33" y="17"/>
                </a:cubicBezTo>
                <a:cubicBezTo>
                  <a:pt x="32" y="18"/>
                  <a:pt x="32" y="18"/>
                  <a:pt x="32" y="18"/>
                </a:cubicBezTo>
                <a:cubicBezTo>
                  <a:pt x="30" y="20"/>
                  <a:pt x="30" y="20"/>
                  <a:pt x="30" y="20"/>
                </a:cubicBezTo>
                <a:cubicBezTo>
                  <a:pt x="28" y="18"/>
                  <a:pt x="26" y="17"/>
                  <a:pt x="23" y="17"/>
                </a:cubicBezTo>
                <a:cubicBezTo>
                  <a:pt x="23" y="13"/>
                  <a:pt x="23" y="13"/>
                  <a:pt x="23" y="13"/>
                </a:cubicBezTo>
                <a:cubicBezTo>
                  <a:pt x="18" y="13"/>
                  <a:pt x="18" y="13"/>
                  <a:pt x="18" y="13"/>
                </a:cubicBezTo>
                <a:cubicBezTo>
                  <a:pt x="18" y="17"/>
                  <a:pt x="18" y="17"/>
                  <a:pt x="18" y="17"/>
                </a:cubicBezTo>
                <a:cubicBezTo>
                  <a:pt x="15" y="17"/>
                  <a:pt x="12" y="18"/>
                  <a:pt x="10" y="20"/>
                </a:cubicBezTo>
                <a:cubicBezTo>
                  <a:pt x="7" y="17"/>
                  <a:pt x="7" y="17"/>
                  <a:pt x="7" y="17"/>
                </a:cubicBezTo>
                <a:cubicBezTo>
                  <a:pt x="4" y="20"/>
                  <a:pt x="4" y="20"/>
                  <a:pt x="4" y="20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6"/>
                  <a:pt x="4" y="28"/>
                  <a:pt x="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9"/>
                  <a:pt x="5" y="41"/>
                  <a:pt x="7" y="44"/>
                </a:cubicBezTo>
                <a:cubicBezTo>
                  <a:pt x="4" y="46"/>
                  <a:pt x="4" y="46"/>
                  <a:pt x="4" y="46"/>
                </a:cubicBezTo>
                <a:cubicBezTo>
                  <a:pt x="7" y="50"/>
                  <a:pt x="7" y="50"/>
                  <a:pt x="7" y="50"/>
                </a:cubicBezTo>
                <a:cubicBezTo>
                  <a:pt x="10" y="47"/>
                  <a:pt x="10" y="47"/>
                  <a:pt x="10" y="47"/>
                </a:cubicBezTo>
                <a:cubicBezTo>
                  <a:pt x="12" y="49"/>
                  <a:pt x="15" y="50"/>
                  <a:pt x="18" y="50"/>
                </a:cubicBezTo>
                <a:cubicBezTo>
                  <a:pt x="18" y="54"/>
                  <a:pt x="18" y="54"/>
                  <a:pt x="18" y="54"/>
                </a:cubicBezTo>
                <a:cubicBezTo>
                  <a:pt x="23" y="54"/>
                  <a:pt x="23" y="54"/>
                  <a:pt x="23" y="54"/>
                </a:cubicBezTo>
                <a:cubicBezTo>
                  <a:pt x="23" y="50"/>
                  <a:pt x="23" y="50"/>
                  <a:pt x="23" y="50"/>
                </a:cubicBezTo>
                <a:cubicBezTo>
                  <a:pt x="26" y="50"/>
                  <a:pt x="28" y="49"/>
                  <a:pt x="31" y="47"/>
                </a:cubicBezTo>
                <a:cubicBezTo>
                  <a:pt x="32" y="48"/>
                  <a:pt x="32" y="48"/>
                  <a:pt x="32" y="48"/>
                </a:cubicBezTo>
                <a:cubicBezTo>
                  <a:pt x="33" y="50"/>
                  <a:pt x="33" y="50"/>
                  <a:pt x="33" y="50"/>
                </a:cubicBezTo>
                <a:cubicBezTo>
                  <a:pt x="37" y="46"/>
                  <a:pt x="37" y="46"/>
                  <a:pt x="37" y="46"/>
                </a:cubicBezTo>
                <a:cubicBezTo>
                  <a:pt x="34" y="43"/>
                  <a:pt x="34" y="43"/>
                  <a:pt x="34" y="43"/>
                </a:cubicBezTo>
                <a:cubicBezTo>
                  <a:pt x="36" y="41"/>
                  <a:pt x="37" y="39"/>
                  <a:pt x="37" y="36"/>
                </a:cubicBezTo>
                <a:cubicBezTo>
                  <a:pt x="41" y="36"/>
                  <a:pt x="41" y="36"/>
                  <a:pt x="41" y="36"/>
                </a:cubicBezTo>
                <a:close/>
                <a:moveTo>
                  <a:pt x="32" y="38"/>
                </a:moveTo>
                <a:cubicBezTo>
                  <a:pt x="32" y="38"/>
                  <a:pt x="32" y="38"/>
                  <a:pt x="32" y="38"/>
                </a:cubicBezTo>
                <a:cubicBezTo>
                  <a:pt x="30" y="43"/>
                  <a:pt x="26" y="46"/>
                  <a:pt x="20" y="46"/>
                </a:cubicBezTo>
                <a:cubicBezTo>
                  <a:pt x="14" y="46"/>
                  <a:pt x="8" y="40"/>
                  <a:pt x="8" y="33"/>
                </a:cubicBezTo>
                <a:cubicBezTo>
                  <a:pt x="8" y="27"/>
                  <a:pt x="14" y="21"/>
                  <a:pt x="20" y="21"/>
                </a:cubicBezTo>
                <a:cubicBezTo>
                  <a:pt x="26" y="21"/>
                  <a:pt x="30" y="24"/>
                  <a:pt x="32" y="29"/>
                </a:cubicBezTo>
                <a:cubicBezTo>
                  <a:pt x="32" y="30"/>
                  <a:pt x="33" y="32"/>
                  <a:pt x="33" y="33"/>
                </a:cubicBezTo>
                <a:cubicBezTo>
                  <a:pt x="33" y="35"/>
                  <a:pt x="32" y="37"/>
                  <a:pt x="32" y="38"/>
                </a:cubicBezTo>
                <a:close/>
                <a:moveTo>
                  <a:pt x="58" y="35"/>
                </a:moveTo>
                <a:cubicBezTo>
                  <a:pt x="59" y="36"/>
                  <a:pt x="59" y="37"/>
                  <a:pt x="60" y="38"/>
                </a:cubicBezTo>
                <a:cubicBezTo>
                  <a:pt x="62" y="38"/>
                  <a:pt x="62" y="38"/>
                  <a:pt x="62" y="38"/>
                </a:cubicBezTo>
                <a:cubicBezTo>
                  <a:pt x="62" y="41"/>
                  <a:pt x="62" y="41"/>
                  <a:pt x="62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59" y="42"/>
                  <a:pt x="59" y="44"/>
                  <a:pt x="58" y="45"/>
                </a:cubicBezTo>
                <a:cubicBezTo>
                  <a:pt x="59" y="46"/>
                  <a:pt x="59" y="46"/>
                  <a:pt x="59" y="46"/>
                </a:cubicBezTo>
                <a:cubicBezTo>
                  <a:pt x="58" y="48"/>
                  <a:pt x="58" y="48"/>
                  <a:pt x="58" y="48"/>
                </a:cubicBezTo>
                <a:cubicBezTo>
                  <a:pt x="56" y="47"/>
                  <a:pt x="56" y="47"/>
                  <a:pt x="56" y="47"/>
                </a:cubicBezTo>
                <a:cubicBezTo>
                  <a:pt x="55" y="47"/>
                  <a:pt x="54" y="48"/>
                  <a:pt x="52" y="48"/>
                </a:cubicBezTo>
                <a:cubicBezTo>
                  <a:pt x="52" y="50"/>
                  <a:pt x="52" y="50"/>
                  <a:pt x="52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48"/>
                  <a:pt x="50" y="48"/>
                  <a:pt x="50" y="48"/>
                </a:cubicBezTo>
                <a:cubicBezTo>
                  <a:pt x="49" y="48"/>
                  <a:pt x="47" y="47"/>
                  <a:pt x="46" y="47"/>
                </a:cubicBezTo>
                <a:cubicBezTo>
                  <a:pt x="45" y="48"/>
                  <a:pt x="45" y="48"/>
                  <a:pt x="45" y="48"/>
                </a:cubicBezTo>
                <a:cubicBezTo>
                  <a:pt x="43" y="46"/>
                  <a:pt x="43" y="46"/>
                  <a:pt x="43" y="46"/>
                </a:cubicBezTo>
                <a:cubicBezTo>
                  <a:pt x="44" y="45"/>
                  <a:pt x="44" y="45"/>
                  <a:pt x="44" y="45"/>
                </a:cubicBezTo>
                <a:cubicBezTo>
                  <a:pt x="43" y="44"/>
                  <a:pt x="43" y="42"/>
                  <a:pt x="43" y="41"/>
                </a:cubicBezTo>
                <a:cubicBezTo>
                  <a:pt x="41" y="41"/>
                  <a:pt x="41" y="41"/>
                  <a:pt x="41" y="41"/>
                </a:cubicBezTo>
                <a:cubicBezTo>
                  <a:pt x="41" y="39"/>
                  <a:pt x="41" y="39"/>
                  <a:pt x="41" y="39"/>
                </a:cubicBezTo>
                <a:cubicBezTo>
                  <a:pt x="43" y="39"/>
                  <a:pt x="43" y="39"/>
                  <a:pt x="43" y="39"/>
                </a:cubicBezTo>
                <a:cubicBezTo>
                  <a:pt x="43" y="37"/>
                  <a:pt x="43" y="36"/>
                  <a:pt x="44" y="35"/>
                </a:cubicBezTo>
                <a:cubicBezTo>
                  <a:pt x="43" y="33"/>
                  <a:pt x="43" y="33"/>
                  <a:pt x="43" y="33"/>
                </a:cubicBezTo>
                <a:cubicBezTo>
                  <a:pt x="45" y="32"/>
                  <a:pt x="45" y="32"/>
                  <a:pt x="45" y="32"/>
                </a:cubicBezTo>
                <a:cubicBezTo>
                  <a:pt x="46" y="33"/>
                  <a:pt x="46" y="33"/>
                  <a:pt x="46" y="33"/>
                </a:cubicBezTo>
                <a:cubicBezTo>
                  <a:pt x="47" y="32"/>
                  <a:pt x="48" y="32"/>
                  <a:pt x="50" y="31"/>
                </a:cubicBezTo>
                <a:cubicBezTo>
                  <a:pt x="50" y="29"/>
                  <a:pt x="50" y="29"/>
                  <a:pt x="50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31"/>
                  <a:pt x="52" y="31"/>
                  <a:pt x="52" y="31"/>
                </a:cubicBezTo>
                <a:cubicBezTo>
                  <a:pt x="54" y="32"/>
                  <a:pt x="55" y="32"/>
                  <a:pt x="56" y="33"/>
                </a:cubicBezTo>
                <a:cubicBezTo>
                  <a:pt x="58" y="31"/>
                  <a:pt x="58" y="31"/>
                  <a:pt x="58" y="31"/>
                </a:cubicBezTo>
                <a:cubicBezTo>
                  <a:pt x="59" y="33"/>
                  <a:pt x="59" y="33"/>
                  <a:pt x="59" y="33"/>
                </a:cubicBezTo>
                <a:cubicBezTo>
                  <a:pt x="58" y="35"/>
                  <a:pt x="58" y="35"/>
                  <a:pt x="58" y="35"/>
                </a:cubicBezTo>
                <a:close/>
                <a:moveTo>
                  <a:pt x="51" y="46"/>
                </a:moveTo>
                <a:cubicBezTo>
                  <a:pt x="55" y="46"/>
                  <a:pt x="57" y="43"/>
                  <a:pt x="57" y="40"/>
                </a:cubicBezTo>
                <a:cubicBezTo>
                  <a:pt x="57" y="36"/>
                  <a:pt x="55" y="34"/>
                  <a:pt x="51" y="34"/>
                </a:cubicBezTo>
                <a:cubicBezTo>
                  <a:pt x="48" y="34"/>
                  <a:pt x="45" y="36"/>
                  <a:pt x="45" y="40"/>
                </a:cubicBezTo>
                <a:cubicBezTo>
                  <a:pt x="45" y="43"/>
                  <a:pt x="48" y="46"/>
                  <a:pt x="51" y="46"/>
                </a:cubicBezTo>
                <a:cubicBezTo>
                  <a:pt x="51" y="46"/>
                  <a:pt x="51" y="46"/>
                  <a:pt x="51" y="46"/>
                </a:cubicBezTo>
                <a:close/>
                <a:moveTo>
                  <a:pt x="59" y="12"/>
                </a:moveTo>
                <a:cubicBezTo>
                  <a:pt x="62" y="12"/>
                  <a:pt x="62" y="12"/>
                  <a:pt x="62" y="12"/>
                </a:cubicBezTo>
                <a:cubicBezTo>
                  <a:pt x="62" y="15"/>
                  <a:pt x="62" y="15"/>
                  <a:pt x="62" y="15"/>
                </a:cubicBezTo>
                <a:cubicBezTo>
                  <a:pt x="59" y="15"/>
                  <a:pt x="59" y="15"/>
                  <a:pt x="59" y="15"/>
                </a:cubicBezTo>
                <a:cubicBezTo>
                  <a:pt x="59" y="17"/>
                  <a:pt x="58" y="19"/>
                  <a:pt x="57" y="20"/>
                </a:cubicBezTo>
                <a:cubicBezTo>
                  <a:pt x="59" y="22"/>
                  <a:pt x="59" y="22"/>
                  <a:pt x="59" y="22"/>
                </a:cubicBezTo>
                <a:cubicBezTo>
                  <a:pt x="56" y="25"/>
                  <a:pt x="56" y="25"/>
                  <a:pt x="56" y="25"/>
                </a:cubicBezTo>
                <a:cubicBezTo>
                  <a:pt x="55" y="23"/>
                  <a:pt x="55" y="23"/>
                  <a:pt x="55" y="23"/>
                </a:cubicBezTo>
                <a:cubicBezTo>
                  <a:pt x="53" y="24"/>
                  <a:pt x="51" y="25"/>
                  <a:pt x="50" y="25"/>
                </a:cubicBezTo>
                <a:cubicBezTo>
                  <a:pt x="50" y="28"/>
                  <a:pt x="50" y="28"/>
                  <a:pt x="50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5"/>
                  <a:pt x="46" y="25"/>
                  <a:pt x="46" y="25"/>
                </a:cubicBezTo>
                <a:cubicBezTo>
                  <a:pt x="44" y="25"/>
                  <a:pt x="43" y="24"/>
                  <a:pt x="41" y="23"/>
                </a:cubicBezTo>
                <a:cubicBezTo>
                  <a:pt x="39" y="25"/>
                  <a:pt x="39" y="25"/>
                  <a:pt x="39" y="25"/>
                </a:cubicBezTo>
                <a:cubicBezTo>
                  <a:pt x="37" y="22"/>
                  <a:pt x="37" y="22"/>
                  <a:pt x="37" y="22"/>
                </a:cubicBezTo>
                <a:cubicBezTo>
                  <a:pt x="39" y="20"/>
                  <a:pt x="39" y="20"/>
                  <a:pt x="39" y="20"/>
                </a:cubicBezTo>
                <a:cubicBezTo>
                  <a:pt x="38" y="19"/>
                  <a:pt x="37" y="17"/>
                  <a:pt x="3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2"/>
                  <a:pt x="34" y="12"/>
                  <a:pt x="34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0"/>
                  <a:pt x="38" y="9"/>
                  <a:pt x="39" y="7"/>
                </a:cubicBezTo>
                <a:cubicBezTo>
                  <a:pt x="37" y="5"/>
                  <a:pt x="37" y="5"/>
                  <a:pt x="37" y="5"/>
                </a:cubicBezTo>
                <a:cubicBezTo>
                  <a:pt x="39" y="3"/>
                  <a:pt x="39" y="3"/>
                  <a:pt x="39" y="3"/>
                </a:cubicBezTo>
                <a:cubicBezTo>
                  <a:pt x="41" y="5"/>
                  <a:pt x="41" y="5"/>
                  <a:pt x="41" y="5"/>
                </a:cubicBezTo>
                <a:cubicBezTo>
                  <a:pt x="43" y="4"/>
                  <a:pt x="44" y="3"/>
                  <a:pt x="46" y="3"/>
                </a:cubicBezTo>
                <a:cubicBezTo>
                  <a:pt x="46" y="0"/>
                  <a:pt x="46" y="0"/>
                  <a:pt x="46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3"/>
                  <a:pt x="49" y="3"/>
                  <a:pt x="49" y="3"/>
                </a:cubicBezTo>
                <a:cubicBezTo>
                  <a:pt x="51" y="3"/>
                  <a:pt x="53" y="4"/>
                  <a:pt x="54" y="5"/>
                </a:cubicBezTo>
                <a:cubicBezTo>
                  <a:pt x="56" y="3"/>
                  <a:pt x="56" y="3"/>
                  <a:pt x="56" y="3"/>
                </a:cubicBezTo>
                <a:cubicBezTo>
                  <a:pt x="59" y="5"/>
                  <a:pt x="59" y="5"/>
                  <a:pt x="59" y="5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8"/>
                  <a:pt x="59" y="10"/>
                  <a:pt x="59" y="12"/>
                </a:cubicBezTo>
                <a:close/>
                <a:moveTo>
                  <a:pt x="48" y="22"/>
                </a:moveTo>
                <a:cubicBezTo>
                  <a:pt x="48" y="22"/>
                  <a:pt x="48" y="22"/>
                  <a:pt x="48" y="22"/>
                </a:cubicBezTo>
                <a:cubicBezTo>
                  <a:pt x="43" y="22"/>
                  <a:pt x="40" y="18"/>
                  <a:pt x="40" y="14"/>
                </a:cubicBezTo>
                <a:cubicBezTo>
                  <a:pt x="40" y="9"/>
                  <a:pt x="43" y="6"/>
                  <a:pt x="48" y="6"/>
                </a:cubicBezTo>
                <a:cubicBezTo>
                  <a:pt x="52" y="6"/>
                  <a:pt x="56" y="9"/>
                  <a:pt x="56" y="14"/>
                </a:cubicBezTo>
                <a:cubicBezTo>
                  <a:pt x="56" y="18"/>
                  <a:pt x="52" y="22"/>
                  <a:pt x="48" y="22"/>
                </a:cubicBezTo>
                <a:close/>
              </a:path>
            </a:pathLst>
          </a:custGeom>
          <a:solidFill>
            <a:srgbClr val="CC33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Freeform 45"/>
          <p:cNvSpPr>
            <a:spLocks noEditPoints="1"/>
          </p:cNvSpPr>
          <p:nvPr/>
        </p:nvSpPr>
        <p:spPr>
          <a:xfrm>
            <a:off x="3129752" y="4413497"/>
            <a:ext cx="351271" cy="360402"/>
          </a:xfrm>
          <a:custGeom>
            <a:avLst/>
            <a:gdLst/>
            <a:ahLst/>
            <a:cxnLst>
              <a:cxn ang="0">
                <a:pos x="123888" y="80358"/>
              </a:cxn>
              <a:cxn ang="0">
                <a:pos x="108402" y="117667"/>
              </a:cxn>
              <a:cxn ang="0">
                <a:pos x="105305" y="97578"/>
              </a:cxn>
              <a:cxn ang="0">
                <a:pos x="89819" y="86098"/>
              </a:cxn>
              <a:cxn ang="0">
                <a:pos x="89819" y="86098"/>
              </a:cxn>
              <a:cxn ang="0">
                <a:pos x="83624" y="86098"/>
              </a:cxn>
              <a:cxn ang="0">
                <a:pos x="77430" y="100447"/>
              </a:cxn>
              <a:cxn ang="0">
                <a:pos x="74333" y="109057"/>
              </a:cxn>
              <a:cxn ang="0">
                <a:pos x="74333" y="91838"/>
              </a:cxn>
              <a:cxn ang="0">
                <a:pos x="74333" y="88968"/>
              </a:cxn>
              <a:cxn ang="0">
                <a:pos x="71236" y="86098"/>
              </a:cxn>
              <a:cxn ang="0">
                <a:pos x="68138" y="88968"/>
              </a:cxn>
              <a:cxn ang="0">
                <a:pos x="68138" y="91838"/>
              </a:cxn>
              <a:cxn ang="0">
                <a:pos x="65041" y="109057"/>
              </a:cxn>
              <a:cxn ang="0">
                <a:pos x="61944" y="100447"/>
              </a:cxn>
              <a:cxn ang="0">
                <a:pos x="58847" y="86098"/>
              </a:cxn>
              <a:cxn ang="0">
                <a:pos x="46458" y="86098"/>
              </a:cxn>
              <a:cxn ang="0">
                <a:pos x="46458" y="86098"/>
              </a:cxn>
              <a:cxn ang="0">
                <a:pos x="34069" y="97578"/>
              </a:cxn>
              <a:cxn ang="0">
                <a:pos x="30972" y="117667"/>
              </a:cxn>
              <a:cxn ang="0">
                <a:pos x="15486" y="80358"/>
              </a:cxn>
              <a:cxn ang="0">
                <a:pos x="71236" y="31569"/>
              </a:cxn>
              <a:cxn ang="0">
                <a:pos x="71236" y="40179"/>
              </a:cxn>
              <a:cxn ang="0">
                <a:pos x="77430" y="43049"/>
              </a:cxn>
              <a:cxn ang="0">
                <a:pos x="86722" y="37309"/>
              </a:cxn>
              <a:cxn ang="0">
                <a:pos x="99110" y="31569"/>
              </a:cxn>
              <a:cxn ang="0">
                <a:pos x="105305" y="25829"/>
              </a:cxn>
              <a:cxn ang="0">
                <a:pos x="105305" y="20089"/>
              </a:cxn>
              <a:cxn ang="0">
                <a:pos x="99110" y="14349"/>
              </a:cxn>
              <a:cxn ang="0">
                <a:pos x="86722" y="8609"/>
              </a:cxn>
              <a:cxn ang="0">
                <a:pos x="77430" y="2869"/>
              </a:cxn>
              <a:cxn ang="0">
                <a:pos x="71236" y="5739"/>
              </a:cxn>
              <a:cxn ang="0">
                <a:pos x="71236" y="14349"/>
              </a:cxn>
              <a:cxn ang="0">
                <a:pos x="0" y="80358"/>
              </a:cxn>
              <a:cxn ang="0">
                <a:pos x="71236" y="146367"/>
              </a:cxn>
              <a:cxn ang="0">
                <a:pos x="142472" y="80358"/>
              </a:cxn>
              <a:cxn ang="0">
                <a:pos x="123888" y="80358"/>
              </a:cxn>
              <a:cxn ang="0">
                <a:pos x="71236" y="54528"/>
              </a:cxn>
              <a:cxn ang="0">
                <a:pos x="86722" y="68878"/>
              </a:cxn>
              <a:cxn ang="0">
                <a:pos x="71236" y="83228"/>
              </a:cxn>
              <a:cxn ang="0">
                <a:pos x="52652" y="68878"/>
              </a:cxn>
              <a:cxn ang="0">
                <a:pos x="71236" y="54528"/>
              </a:cxn>
              <a:cxn ang="0">
                <a:pos x="92916" y="106187"/>
              </a:cxn>
              <a:cxn ang="0">
                <a:pos x="92916" y="106187"/>
              </a:cxn>
              <a:cxn ang="0">
                <a:pos x="92916" y="106187"/>
              </a:cxn>
              <a:cxn ang="0">
                <a:pos x="92916" y="126277"/>
              </a:cxn>
              <a:cxn ang="0">
                <a:pos x="92916" y="126277"/>
              </a:cxn>
              <a:cxn ang="0">
                <a:pos x="89819" y="106187"/>
              </a:cxn>
              <a:cxn ang="0">
                <a:pos x="92916" y="106187"/>
              </a:cxn>
              <a:cxn ang="0">
                <a:pos x="46458" y="106187"/>
              </a:cxn>
              <a:cxn ang="0">
                <a:pos x="46458" y="106187"/>
              </a:cxn>
              <a:cxn ang="0">
                <a:pos x="46458" y="126277"/>
              </a:cxn>
              <a:cxn ang="0">
                <a:pos x="43361" y="126277"/>
              </a:cxn>
              <a:cxn ang="0">
                <a:pos x="43361" y="106187"/>
              </a:cxn>
              <a:cxn ang="0">
                <a:pos x="46458" y="106187"/>
              </a:cxn>
            </a:cxnLst>
            <a:rect l="0" t="0" r="0" b="0"/>
            <a:pathLst>
              <a:path w="46" h="51">
                <a:moveTo>
                  <a:pt x="40" y="28"/>
                </a:moveTo>
                <a:cubicBezTo>
                  <a:pt x="40" y="33"/>
                  <a:pt x="38" y="38"/>
                  <a:pt x="35" y="41"/>
                </a:cubicBezTo>
                <a:cubicBezTo>
                  <a:pt x="34" y="38"/>
                  <a:pt x="34" y="35"/>
                  <a:pt x="34" y="34"/>
                </a:cubicBezTo>
                <a:cubicBezTo>
                  <a:pt x="33" y="31"/>
                  <a:pt x="30" y="30"/>
                  <a:pt x="29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27" y="30"/>
                  <a:pt x="27" y="30"/>
                  <a:pt x="27" y="30"/>
                </a:cubicBezTo>
                <a:cubicBezTo>
                  <a:pt x="25" y="35"/>
                  <a:pt x="25" y="35"/>
                  <a:pt x="25" y="35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2"/>
                  <a:pt x="24" y="31"/>
                  <a:pt x="24" y="31"/>
                </a:cubicBezTo>
                <a:cubicBezTo>
                  <a:pt x="24" y="31"/>
                  <a:pt x="23" y="30"/>
                  <a:pt x="23" y="30"/>
                </a:cubicBezTo>
                <a:cubicBezTo>
                  <a:pt x="22" y="30"/>
                  <a:pt x="22" y="31"/>
                  <a:pt x="22" y="31"/>
                </a:cubicBezTo>
                <a:cubicBezTo>
                  <a:pt x="22" y="31"/>
                  <a:pt x="22" y="32"/>
                  <a:pt x="22" y="32"/>
                </a:cubicBezTo>
                <a:cubicBezTo>
                  <a:pt x="21" y="38"/>
                  <a:pt x="21" y="38"/>
                  <a:pt x="21" y="38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0"/>
                  <a:pt x="19" y="30"/>
                  <a:pt x="19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3" y="31"/>
                  <a:pt x="11" y="31"/>
                  <a:pt x="11" y="34"/>
                </a:cubicBezTo>
                <a:cubicBezTo>
                  <a:pt x="10" y="35"/>
                  <a:pt x="10" y="37"/>
                  <a:pt x="10" y="41"/>
                </a:cubicBezTo>
                <a:cubicBezTo>
                  <a:pt x="7" y="37"/>
                  <a:pt x="5" y="33"/>
                  <a:pt x="5" y="28"/>
                </a:cubicBezTo>
                <a:cubicBezTo>
                  <a:pt x="5" y="19"/>
                  <a:pt x="13" y="11"/>
                  <a:pt x="23" y="11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5"/>
                  <a:pt x="24" y="15"/>
                  <a:pt x="25" y="15"/>
                </a:cubicBezTo>
                <a:cubicBezTo>
                  <a:pt x="28" y="13"/>
                  <a:pt x="28" y="13"/>
                  <a:pt x="28" y="13"/>
                </a:cubicBezTo>
                <a:cubicBezTo>
                  <a:pt x="29" y="12"/>
                  <a:pt x="30" y="11"/>
                  <a:pt x="32" y="11"/>
                </a:cubicBezTo>
                <a:cubicBezTo>
                  <a:pt x="34" y="9"/>
                  <a:pt x="34" y="9"/>
                  <a:pt x="34" y="9"/>
                </a:cubicBezTo>
                <a:cubicBezTo>
                  <a:pt x="36" y="8"/>
                  <a:pt x="36" y="7"/>
                  <a:pt x="34" y="7"/>
                </a:cubicBezTo>
                <a:cubicBezTo>
                  <a:pt x="32" y="5"/>
                  <a:pt x="32" y="5"/>
                  <a:pt x="32" y="5"/>
                </a:cubicBezTo>
                <a:cubicBezTo>
                  <a:pt x="30" y="4"/>
                  <a:pt x="29" y="3"/>
                  <a:pt x="28" y="3"/>
                </a:cubicBezTo>
                <a:cubicBezTo>
                  <a:pt x="25" y="1"/>
                  <a:pt x="25" y="1"/>
                  <a:pt x="25" y="1"/>
                </a:cubicBezTo>
                <a:cubicBezTo>
                  <a:pt x="24" y="0"/>
                  <a:pt x="23" y="1"/>
                  <a:pt x="23" y="2"/>
                </a:cubicBezTo>
                <a:cubicBezTo>
                  <a:pt x="23" y="5"/>
                  <a:pt x="23" y="5"/>
                  <a:pt x="23" y="5"/>
                </a:cubicBezTo>
                <a:cubicBezTo>
                  <a:pt x="10" y="5"/>
                  <a:pt x="0" y="16"/>
                  <a:pt x="0" y="28"/>
                </a:cubicBezTo>
                <a:cubicBezTo>
                  <a:pt x="0" y="41"/>
                  <a:pt x="10" y="51"/>
                  <a:pt x="23" y="51"/>
                </a:cubicBezTo>
                <a:cubicBezTo>
                  <a:pt x="35" y="51"/>
                  <a:pt x="46" y="41"/>
                  <a:pt x="46" y="28"/>
                </a:cubicBezTo>
                <a:cubicBezTo>
                  <a:pt x="40" y="28"/>
                  <a:pt x="40" y="28"/>
                  <a:pt x="40" y="28"/>
                </a:cubicBezTo>
                <a:close/>
                <a:moveTo>
                  <a:pt x="23" y="19"/>
                </a:moveTo>
                <a:cubicBezTo>
                  <a:pt x="26" y="19"/>
                  <a:pt x="28" y="21"/>
                  <a:pt x="28" y="24"/>
                </a:cubicBezTo>
                <a:cubicBezTo>
                  <a:pt x="28" y="27"/>
                  <a:pt x="26" y="29"/>
                  <a:pt x="23" y="29"/>
                </a:cubicBezTo>
                <a:cubicBezTo>
                  <a:pt x="20" y="29"/>
                  <a:pt x="17" y="27"/>
                  <a:pt x="17" y="24"/>
                </a:cubicBezTo>
                <a:cubicBezTo>
                  <a:pt x="17" y="21"/>
                  <a:pt x="20" y="19"/>
                  <a:pt x="23" y="19"/>
                </a:cubicBezTo>
                <a:close/>
                <a:moveTo>
                  <a:pt x="30" y="37"/>
                </a:moveTo>
                <a:cubicBezTo>
                  <a:pt x="30" y="37"/>
                  <a:pt x="30" y="37"/>
                  <a:pt x="30" y="37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29" y="37"/>
                  <a:pt x="29" y="37"/>
                  <a:pt x="29" y="37"/>
                </a:cubicBezTo>
                <a:cubicBezTo>
                  <a:pt x="30" y="37"/>
                  <a:pt x="30" y="37"/>
                  <a:pt x="30" y="37"/>
                </a:cubicBezTo>
                <a:close/>
                <a:moveTo>
                  <a:pt x="15" y="37"/>
                </a:moveTo>
                <a:cubicBezTo>
                  <a:pt x="15" y="37"/>
                  <a:pt x="15" y="37"/>
                  <a:pt x="15" y="37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4"/>
                  <a:pt x="14" y="44"/>
                  <a:pt x="14" y="44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7"/>
                  <a:pt x="14" y="37"/>
                  <a:pt x="15" y="37"/>
                </a:cubicBezTo>
                <a:close/>
              </a:path>
            </a:pathLst>
          </a:custGeom>
          <a:solidFill>
            <a:srgbClr val="CC33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Freeform 39"/>
          <p:cNvSpPr>
            <a:spLocks noEditPoints="1"/>
          </p:cNvSpPr>
          <p:nvPr/>
        </p:nvSpPr>
        <p:spPr>
          <a:xfrm>
            <a:off x="1125715" y="1388014"/>
            <a:ext cx="171177" cy="158057"/>
          </a:xfrm>
          <a:custGeom>
            <a:avLst/>
            <a:gdLst/>
            <a:ahLst/>
            <a:cxnLst>
              <a:cxn ang="0">
                <a:pos x="118742" y="22582"/>
              </a:cxn>
              <a:cxn ang="0">
                <a:pos x="11045" y="55200"/>
              </a:cxn>
              <a:cxn ang="0">
                <a:pos x="13807" y="62728"/>
              </a:cxn>
              <a:cxn ang="0">
                <a:pos x="16568" y="75273"/>
              </a:cxn>
              <a:cxn ang="0">
                <a:pos x="19330" y="87819"/>
              </a:cxn>
              <a:cxn ang="0">
                <a:pos x="27614" y="97855"/>
              </a:cxn>
              <a:cxn ang="0">
                <a:pos x="33137" y="102873"/>
              </a:cxn>
              <a:cxn ang="0">
                <a:pos x="35898" y="122946"/>
              </a:cxn>
              <a:cxn ang="0">
                <a:pos x="44183" y="130474"/>
              </a:cxn>
              <a:cxn ang="0">
                <a:pos x="46944" y="127965"/>
              </a:cxn>
              <a:cxn ang="0">
                <a:pos x="49706" y="117928"/>
              </a:cxn>
              <a:cxn ang="0">
                <a:pos x="55229" y="102873"/>
              </a:cxn>
              <a:cxn ang="0">
                <a:pos x="66274" y="90328"/>
              </a:cxn>
              <a:cxn ang="0">
                <a:pos x="71797" y="82800"/>
              </a:cxn>
              <a:cxn ang="0">
                <a:pos x="60752" y="75273"/>
              </a:cxn>
              <a:cxn ang="0">
                <a:pos x="52467" y="72764"/>
              </a:cxn>
              <a:cxn ang="0">
                <a:pos x="44183" y="65237"/>
              </a:cxn>
              <a:cxn ang="0">
                <a:pos x="33137" y="60218"/>
              </a:cxn>
              <a:cxn ang="0">
                <a:pos x="22091" y="60218"/>
              </a:cxn>
              <a:cxn ang="0">
                <a:pos x="16568" y="55200"/>
              </a:cxn>
              <a:cxn ang="0">
                <a:pos x="16568" y="45164"/>
              </a:cxn>
              <a:cxn ang="0">
                <a:pos x="11045" y="47673"/>
              </a:cxn>
              <a:cxn ang="0">
                <a:pos x="16568" y="37636"/>
              </a:cxn>
              <a:cxn ang="0">
                <a:pos x="24853" y="37636"/>
              </a:cxn>
              <a:cxn ang="0">
                <a:pos x="30376" y="32618"/>
              </a:cxn>
              <a:cxn ang="0">
                <a:pos x="41421" y="22582"/>
              </a:cxn>
              <a:cxn ang="0">
                <a:pos x="44183" y="20072"/>
              </a:cxn>
              <a:cxn ang="0">
                <a:pos x="57990" y="15054"/>
              </a:cxn>
              <a:cxn ang="0">
                <a:pos x="46944" y="10036"/>
              </a:cxn>
              <a:cxn ang="0">
                <a:pos x="44183" y="10036"/>
              </a:cxn>
              <a:cxn ang="0">
                <a:pos x="66274" y="2509"/>
              </a:cxn>
              <a:cxn ang="0">
                <a:pos x="74559" y="7527"/>
              </a:cxn>
              <a:cxn ang="0">
                <a:pos x="113219" y="7527"/>
              </a:cxn>
              <a:cxn ang="0">
                <a:pos x="107696" y="15054"/>
              </a:cxn>
              <a:cxn ang="0">
                <a:pos x="115981" y="25091"/>
              </a:cxn>
              <a:cxn ang="0">
                <a:pos x="121504" y="25091"/>
              </a:cxn>
              <a:cxn ang="0">
                <a:pos x="127026" y="22582"/>
              </a:cxn>
              <a:cxn ang="0">
                <a:pos x="132549" y="30109"/>
              </a:cxn>
              <a:cxn ang="0">
                <a:pos x="138072" y="32618"/>
              </a:cxn>
              <a:cxn ang="0">
                <a:pos x="129788" y="35127"/>
              </a:cxn>
              <a:cxn ang="0">
                <a:pos x="121504" y="30109"/>
              </a:cxn>
              <a:cxn ang="0">
                <a:pos x="110458" y="30109"/>
              </a:cxn>
              <a:cxn ang="0">
                <a:pos x="99412" y="37636"/>
              </a:cxn>
              <a:cxn ang="0">
                <a:pos x="93889" y="50182"/>
              </a:cxn>
              <a:cxn ang="0">
                <a:pos x="99412" y="62728"/>
              </a:cxn>
              <a:cxn ang="0">
                <a:pos x="110458" y="67746"/>
              </a:cxn>
              <a:cxn ang="0">
                <a:pos x="124265" y="67746"/>
              </a:cxn>
              <a:cxn ang="0">
                <a:pos x="129788" y="75273"/>
              </a:cxn>
              <a:cxn ang="0">
                <a:pos x="129788" y="87819"/>
              </a:cxn>
              <a:cxn ang="0">
                <a:pos x="129788" y="100364"/>
              </a:cxn>
              <a:cxn ang="0">
                <a:pos x="138072" y="112910"/>
              </a:cxn>
              <a:cxn ang="0">
                <a:pos x="146357" y="102873"/>
              </a:cxn>
              <a:cxn ang="0">
                <a:pos x="154641" y="85310"/>
              </a:cxn>
              <a:cxn ang="0">
                <a:pos x="154641" y="65237"/>
              </a:cxn>
              <a:cxn ang="0">
                <a:pos x="149118" y="47673"/>
              </a:cxn>
              <a:cxn ang="0">
                <a:pos x="143595" y="40145"/>
              </a:cxn>
              <a:cxn ang="0">
                <a:pos x="151880" y="50182"/>
              </a:cxn>
              <a:cxn ang="0">
                <a:pos x="107696" y="12545"/>
              </a:cxn>
              <a:cxn ang="0">
                <a:pos x="102173" y="7527"/>
              </a:cxn>
              <a:cxn ang="0">
                <a:pos x="104935" y="12545"/>
              </a:cxn>
              <a:cxn ang="0">
                <a:pos x="99412" y="5018"/>
              </a:cxn>
              <a:cxn ang="0">
                <a:pos x="149118" y="102873"/>
              </a:cxn>
            </a:cxnLst>
            <a:rect l="0" t="0" r="0" b="0"/>
            <a:pathLst>
              <a:path w="57" h="58">
                <a:moveTo>
                  <a:pt x="3" y="17"/>
                </a:move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2" y="17"/>
                  <a:pt x="2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lose/>
                <a:moveTo>
                  <a:pt x="2" y="17"/>
                </a:move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lose/>
                <a:moveTo>
                  <a:pt x="43" y="9"/>
                </a:move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9"/>
                  <a:pt x="42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lose/>
                <a:moveTo>
                  <a:pt x="55" y="19"/>
                </a:moveTo>
                <a:cubicBezTo>
                  <a:pt x="56" y="22"/>
                  <a:pt x="57" y="25"/>
                  <a:pt x="57" y="29"/>
                </a:cubicBezTo>
                <a:cubicBezTo>
                  <a:pt x="57" y="45"/>
                  <a:pt x="44" y="58"/>
                  <a:pt x="28" y="58"/>
                </a:cubicBezTo>
                <a:cubicBezTo>
                  <a:pt x="13" y="58"/>
                  <a:pt x="0" y="45"/>
                  <a:pt x="0" y="29"/>
                </a:cubicBezTo>
                <a:cubicBezTo>
                  <a:pt x="0" y="25"/>
                  <a:pt x="1" y="21"/>
                  <a:pt x="2" y="18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3"/>
                  <a:pt x="6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9" y="37"/>
                  <a:pt x="9" y="38"/>
                  <a:pt x="9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1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8"/>
                  <a:pt x="12" y="48"/>
                  <a:pt x="13" y="48"/>
                </a:cubicBezTo>
                <a:cubicBezTo>
                  <a:pt x="13" y="48"/>
                  <a:pt x="13" y="48"/>
                  <a:pt x="13" y="48"/>
                </a:cubicBezTo>
                <a:cubicBezTo>
                  <a:pt x="13" y="48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0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3"/>
                  <a:pt x="16" y="53"/>
                  <a:pt x="16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49"/>
                </a:cubicBezTo>
                <a:cubicBezTo>
                  <a:pt x="17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8" y="48"/>
                </a:cubicBezTo>
                <a:cubicBezTo>
                  <a:pt x="18" y="48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20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0"/>
                  <a:pt x="22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0"/>
                  <a:pt x="22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7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5" y="36"/>
                  <a:pt x="25" y="36"/>
                  <a:pt x="25" y="36"/>
                </a:cubicBezTo>
                <a:cubicBezTo>
                  <a:pt x="25" y="36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5" y="32"/>
                </a:cubicBezTo>
                <a:cubicBezTo>
                  <a:pt x="25" y="32"/>
                  <a:pt x="25" y="32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19" y="30"/>
                  <a:pt x="18" y="30"/>
                  <a:pt x="18" y="30"/>
                </a:cubicBezTo>
                <a:cubicBezTo>
                  <a:pt x="18" y="30"/>
                  <a:pt x="18" y="30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7" y="27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26"/>
                  <a:pt x="15" y="26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3" y="25"/>
                </a:cubicBezTo>
                <a:cubicBezTo>
                  <a:pt x="14" y="25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1" y="24"/>
                  <a:pt x="11" y="24"/>
                </a:cubicBezTo>
                <a:cubicBezTo>
                  <a:pt x="11" y="24"/>
                  <a:pt x="11" y="23"/>
                  <a:pt x="11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7" y="25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5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9" y="17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2" y="13"/>
                  <a:pt x="12" y="13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3" y="11"/>
                  <a:pt x="13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5" y="10"/>
                  <a:pt x="15" y="10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7"/>
                  <a:pt x="17" y="7"/>
                  <a:pt x="17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6"/>
                </a:cubicBezTo>
                <a:cubicBezTo>
                  <a:pt x="16" y="6"/>
                  <a:pt x="16" y="6"/>
                  <a:pt x="16" y="6"/>
                </a:cubicBezTo>
                <a:cubicBezTo>
                  <a:pt x="16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7" y="4"/>
                  <a:pt x="17" y="4"/>
                </a:cubicBezTo>
                <a:cubicBezTo>
                  <a:pt x="17" y="4"/>
                  <a:pt x="17" y="4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20" y="2"/>
                  <a:pt x="22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4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2"/>
                  <a:pt x="28" y="2"/>
                </a:cubicBezTo>
                <a:cubicBezTo>
                  <a:pt x="28" y="2"/>
                  <a:pt x="28" y="2"/>
                  <a:pt x="28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1"/>
                  <a:pt x="30" y="1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3" y="1"/>
                  <a:pt x="37" y="1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8" y="6"/>
                </a:cubicBezTo>
                <a:cubicBezTo>
                  <a:pt x="38" y="6"/>
                  <a:pt x="38" y="6"/>
                  <a:pt x="38" y="6"/>
                </a:cubicBezTo>
                <a:cubicBezTo>
                  <a:pt x="38" y="6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8"/>
                  <a:pt x="38" y="8"/>
                  <a:pt x="38" y="8"/>
                </a:cubicBezTo>
                <a:cubicBezTo>
                  <a:pt x="39" y="8"/>
                  <a:pt x="39" y="8"/>
                  <a:pt x="39" y="9"/>
                </a:cubicBezTo>
                <a:cubicBezTo>
                  <a:pt x="39" y="9"/>
                  <a:pt x="39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2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7" y="10"/>
                </a:cubicBezTo>
                <a:cubicBezTo>
                  <a:pt x="47" y="10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7" y="8"/>
                </a:cubicBezTo>
                <a:cubicBezTo>
                  <a:pt x="47" y="8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8" y="9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9"/>
                  <a:pt x="48" y="9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8" y="12"/>
                </a:cubicBezTo>
                <a:cubicBezTo>
                  <a:pt x="38" y="12"/>
                  <a:pt x="38" y="12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5"/>
                  <a:pt x="37" y="15"/>
                  <a:pt x="37" y="15"/>
                </a:cubicBezTo>
                <a:cubicBezTo>
                  <a:pt x="37" y="15"/>
                  <a:pt x="37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5" y="15"/>
                </a:cubicBezTo>
                <a:cubicBezTo>
                  <a:pt x="35" y="15"/>
                  <a:pt x="35" y="15"/>
                  <a:pt x="35" y="15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4" y="17"/>
                  <a:pt x="34" y="17"/>
                  <a:pt x="34" y="17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4" y="21"/>
                  <a:pt x="34" y="21"/>
                </a:cubicBezTo>
                <a:cubicBezTo>
                  <a:pt x="34" y="21"/>
                  <a:pt x="34" y="21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5" y="22"/>
                </a:cubicBezTo>
                <a:cubicBezTo>
                  <a:pt x="35" y="22"/>
                  <a:pt x="35" y="22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6" y="23"/>
                  <a:pt x="36" y="24"/>
                </a:cubicBezTo>
                <a:cubicBezTo>
                  <a:pt x="36" y="24"/>
                  <a:pt x="36" y="24"/>
                  <a:pt x="36" y="24"/>
                </a:cubicBezTo>
                <a:cubicBezTo>
                  <a:pt x="36" y="24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6"/>
                  <a:pt x="37" y="26"/>
                </a:cubicBezTo>
                <a:cubicBezTo>
                  <a:pt x="37" y="26"/>
                  <a:pt x="37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6"/>
                  <a:pt x="42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7" y="28"/>
                  <a:pt x="47" y="28"/>
                </a:cubicBezTo>
                <a:cubicBezTo>
                  <a:pt x="47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2"/>
                  <a:pt x="47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7" y="35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6" y="43"/>
                  <a:pt x="46" y="43"/>
                  <a:pt x="46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3"/>
                  <a:pt x="47" y="43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5"/>
                  <a:pt x="47" y="45"/>
                </a:cubicBezTo>
                <a:cubicBezTo>
                  <a:pt x="47" y="45"/>
                  <a:pt x="47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8" y="46"/>
                  <a:pt x="48" y="46"/>
                </a:cubicBezTo>
                <a:cubicBezTo>
                  <a:pt x="48" y="46"/>
                  <a:pt x="48" y="46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4"/>
                  <a:pt x="50" y="44"/>
                  <a:pt x="50" y="44"/>
                </a:cubicBezTo>
                <a:cubicBezTo>
                  <a:pt x="50" y="44"/>
                  <a:pt x="50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2" y="44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1" y="42"/>
                  <a:pt x="51" y="42"/>
                </a:cubicBezTo>
                <a:cubicBezTo>
                  <a:pt x="51" y="42"/>
                  <a:pt x="51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3" y="41"/>
                  <a:pt x="53" y="41"/>
                </a:cubicBezTo>
                <a:cubicBezTo>
                  <a:pt x="53" y="41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4" y="39"/>
                  <a:pt x="54" y="39"/>
                </a:cubicBezTo>
                <a:cubicBezTo>
                  <a:pt x="54" y="39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7"/>
                  <a:pt x="54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5"/>
                  <a:pt x="55" y="35"/>
                </a:cubicBezTo>
                <a:cubicBezTo>
                  <a:pt x="55" y="35"/>
                  <a:pt x="55" y="35"/>
                  <a:pt x="55" y="35"/>
                </a:cubicBezTo>
                <a:cubicBezTo>
                  <a:pt x="55" y="35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3"/>
                  <a:pt x="56" y="33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6"/>
                  <a:pt x="56" y="26"/>
                  <a:pt x="56" y="26"/>
                </a:cubicBezTo>
                <a:cubicBezTo>
                  <a:pt x="56" y="26"/>
                  <a:pt x="56" y="26"/>
                  <a:pt x="56" y="26"/>
                </a:cubicBezTo>
                <a:cubicBezTo>
                  <a:pt x="57" y="26"/>
                  <a:pt x="57" y="26"/>
                  <a:pt x="57" y="26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1" y="16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2" y="15"/>
                  <a:pt x="52" y="15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3" y="17"/>
                  <a:pt x="53" y="17"/>
                </a:cubicBezTo>
                <a:cubicBezTo>
                  <a:pt x="53" y="17"/>
                  <a:pt x="53" y="17"/>
                  <a:pt x="53" y="17"/>
                </a:cubicBezTo>
                <a:cubicBezTo>
                  <a:pt x="53" y="17"/>
                  <a:pt x="53" y="17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2"/>
                </a:cubicBezTo>
                <a:cubicBezTo>
                  <a:pt x="55" y="22"/>
                  <a:pt x="55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1"/>
                  <a:pt x="55" y="20"/>
                  <a:pt x="55" y="20"/>
                </a:cubicBezTo>
                <a:cubicBezTo>
                  <a:pt x="55" y="19"/>
                  <a:pt x="55" y="19"/>
                  <a:pt x="55" y="19"/>
                </a:cubicBezTo>
                <a:close/>
                <a:moveTo>
                  <a:pt x="39" y="3"/>
                </a:moveTo>
                <a:cubicBezTo>
                  <a:pt x="39" y="3"/>
                  <a:pt x="39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9" y="3"/>
                  <a:pt x="39" y="3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5"/>
                  <a:pt x="38" y="5"/>
                  <a:pt x="38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lose/>
                <a:moveTo>
                  <a:pt x="37" y="3"/>
                </a:move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8" y="5"/>
                  <a:pt x="38" y="5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2"/>
                  <a:pt x="38" y="2"/>
                </a:cubicBezTo>
                <a:cubicBezTo>
                  <a:pt x="38" y="2"/>
                  <a:pt x="38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lose/>
                <a:moveTo>
                  <a:pt x="55" y="38"/>
                </a:moveTo>
                <a:cubicBezTo>
                  <a:pt x="56" y="38"/>
                  <a:pt x="56" y="38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40"/>
                  <a:pt x="54" y="40"/>
                  <a:pt x="54" y="40"/>
                </a:cubicBezTo>
                <a:cubicBezTo>
                  <a:pt x="54" y="40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5" y="41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lose/>
              </a:path>
            </a:pathLst>
          </a:custGeom>
          <a:solidFill>
            <a:srgbClr val="CC33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" name="矩形 54"/>
          <p:cNvSpPr/>
          <p:nvPr/>
        </p:nvSpPr>
        <p:spPr bwMode="auto">
          <a:xfrm>
            <a:off x="5452337" y="4187071"/>
            <a:ext cx="799667" cy="329221"/>
          </a:xfrm>
          <a:prstGeom prst="rect">
            <a:avLst/>
          </a:prstGeom>
          <a:solidFill>
            <a:srgbClr val="CC3300"/>
          </a:solidFill>
          <a:ln w="15875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6252002" y="4187071"/>
            <a:ext cx="1188745" cy="329221"/>
          </a:xfrm>
          <a:prstGeom prst="rect">
            <a:avLst/>
          </a:prstGeom>
          <a:noFill/>
          <a:ln w="12700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8" name="Shape 280"/>
          <p:cNvSpPr/>
          <p:nvPr/>
        </p:nvSpPr>
        <p:spPr>
          <a:xfrm>
            <a:off x="5538594" y="4277491"/>
            <a:ext cx="672075" cy="18478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  <a:defRPr sz="1800"/>
            </a:pPr>
            <a:r>
              <a:rPr lang="zh-CN" altLang="en-US" sz="1335" b="1" spc="1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Roboto Regular"/>
                <a:sym typeface="Arial" panose="020B0604020202020204" pitchFamily="34" charset="0"/>
              </a:rPr>
              <a:t>汇报人</a:t>
            </a:r>
            <a:endParaRPr sz="1335" b="1" spc="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Roboto Regular"/>
              <a:sym typeface="Arial" panose="020B0604020202020204" pitchFamily="34" charset="0"/>
            </a:endParaRPr>
          </a:p>
        </p:txBody>
      </p:sp>
      <p:sp>
        <p:nvSpPr>
          <p:cNvPr id="59" name="矩形 58"/>
          <p:cNvSpPr/>
          <p:nvPr/>
        </p:nvSpPr>
        <p:spPr bwMode="auto">
          <a:xfrm>
            <a:off x="8401552" y="4178279"/>
            <a:ext cx="799667" cy="329221"/>
          </a:xfrm>
          <a:prstGeom prst="rect">
            <a:avLst/>
          </a:prstGeom>
          <a:solidFill>
            <a:srgbClr val="CC3300"/>
          </a:solidFill>
          <a:ln w="15875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9201217" y="4178279"/>
            <a:ext cx="1188745" cy="329221"/>
          </a:xfrm>
          <a:prstGeom prst="rect">
            <a:avLst/>
          </a:prstGeom>
          <a:noFill/>
          <a:ln w="12700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2" name="Shape 280"/>
          <p:cNvSpPr/>
          <p:nvPr/>
        </p:nvSpPr>
        <p:spPr>
          <a:xfrm>
            <a:off x="8449074" y="4267153"/>
            <a:ext cx="806912" cy="184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  <a:defRPr sz="1800"/>
            </a:pPr>
            <a:r>
              <a:rPr lang="zh-CN" altLang="en-US" sz="1335" b="1" spc="1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Roboto Regular"/>
                <a:sym typeface="Arial" panose="020B0604020202020204" pitchFamily="34" charset="0"/>
              </a:rPr>
              <a:t>汇报时间</a:t>
            </a:r>
            <a:endParaRPr sz="1335" b="1" spc="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Roboto Regular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.03889 L -4.58333E-6 -0.14814 " pathEditMode="relative" rAng="0" ptsTypes="AA">
                                      <p:cBhvr>
                                        <p:cTn id="9" dur="75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4.58333E-6 0.03843 L -4.58333E-6 -3.7037E-6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3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2 -3.7037E-6 L 0.11081 -3.7037E-6 " pathEditMode="relative" rAng="0" ptsTypes="AA">
                                      <p:cBhvr>
                                        <p:cTn id="16" dur="750" spd="-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1562 -3.7037E-6 L -2.29167E-6 -3.7037E-6 " pathEditMode="relative" rAng="0" ptsTypes="AA">
                                      <p:cBhvr>
                                        <p:cTn id="18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3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3 -3.7037E-6 L -0.10885 -3.7037E-6 " pathEditMode="relative" rAng="0" ptsTypes="AA">
                                      <p:cBhvr>
                                        <p:cTn id="23" dur="750" spd="-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0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1601 -3.7037E-6 L 8.33333E-7 -3.7037E-6 " pathEditMode="relative" rAng="0" ptsTypes="AA">
                                      <p:cBhvr>
                                        <p:cTn id="25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3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3 -3.7037E-6 L -0.10885 -3.7037E-6 " pathEditMode="relative" rAng="0" ptsTypes="AA">
                                      <p:cBhvr>
                                        <p:cTn id="30" dur="750" spd="-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0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1601 -3.7037E-6 L 8.33333E-7 -3.7037E-6 " pathEditMode="relative" rAng="0" ptsTypes="AA">
                                      <p:cBhvr>
                                        <p:cTn id="32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0.03981 L 3.125E-6 0.14815 " pathEditMode="relative" rAng="0" ptsTypes="AA">
                                      <p:cBhvr>
                                        <p:cTn id="37" dur="750" spd="-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125E-6 -0.03981 L 3.125E-6 -3.7037E-6 " pathEditMode="relative" rAng="0" ptsTypes="AA">
                                      <p:cBhvr>
                                        <p:cTn id="39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3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2 -3.7037E-6 L 0.11081 -3.7037E-6 " pathEditMode="relative" rAng="0" ptsTypes="AA">
                                      <p:cBhvr>
                                        <p:cTn id="44" dur="75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1562 -3.7037E-6 L -2.29167E-6 -3.7037E-6 " pathEditMode="relative" rAng="0" ptsTypes="AA">
                                      <p:cBhvr>
                                        <p:cTn id="4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.03889 L -4.58333E-6 -0.14814 " pathEditMode="relative" rAng="0" ptsTypes="AA">
                                      <p:cBhvr>
                                        <p:cTn id="51" dur="750" spd="-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4.58333E-6 0.03843 L -4.58333E-6 -3.7037E-6 " pathEditMode="relative" rAng="0" ptsTypes="AA">
                                      <p:cBhvr>
                                        <p:cTn id="53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58333E-6 0.03889 L -4.58333E-6 -0.14814 " pathEditMode="relative" rAng="0" ptsTypes="AA">
                                      <p:cBhvr>
                                        <p:cTn id="69" dur="750" spd="-10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0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58333E-6 0.03843 L -4.58333E-6 -3.7037E-6 " pathEditMode="relative" rAng="0" ptsTypes="AA">
                                      <p:cBhvr>
                                        <p:cTn id="71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7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25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08" grpId="0" bldLvl="0" animBg="1"/>
      <p:bldP spid="108" grpId="1" bldLvl="0" animBg="1"/>
      <p:bldP spid="108" grpId="2" bldLvl="0" animBg="1"/>
      <p:bldP spid="111" grpId="0" bldLvl="0" animBg="1"/>
      <p:bldP spid="87" grpId="0"/>
      <p:bldP spid="87" grpId="1"/>
      <p:bldP spid="87" grpId="2"/>
      <p:bldP spid="89" grpId="0" bldLvl="0" animBg="1"/>
      <p:bldP spid="90" grpId="0" bldLvl="0" animBg="1"/>
      <p:bldP spid="90" grpId="1" bldLvl="0" animBg="1"/>
      <p:bldP spid="90" grpId="2" bldLvl="0" animBg="1"/>
      <p:bldP spid="97" grpId="0"/>
      <p:bldP spid="20" grpId="0" bldLvl="0" animBg="1"/>
      <p:bldP spid="20" grpId="1" bldLvl="0" animBg="1"/>
      <p:bldP spid="20" grpId="2" bldLvl="0" animBg="1"/>
      <p:bldP spid="85" grpId="0" bldLvl="0" animBg="1"/>
      <p:bldP spid="85" grpId="1" bldLvl="0" animBg="1"/>
      <p:bldP spid="85" grpId="2" bldLvl="0" animBg="1"/>
      <p:bldP spid="21" grpId="0" bldLvl="0" animBg="1"/>
      <p:bldP spid="21" grpId="1" bldLvl="0" animBg="1"/>
      <p:bldP spid="21" grpId="2" bldLvl="0" animBg="1"/>
      <p:bldP spid="61" grpId="0" bldLvl="0" animBg="1"/>
      <p:bldP spid="61" grpId="1" bldLvl="0" animBg="1"/>
      <p:bldP spid="61" grpId="2" bldLvl="0" animBg="1"/>
      <p:bldP spid="84" grpId="0" bldLvl="0" animBg="1"/>
      <p:bldP spid="84" grpId="1" bldLvl="0" animBg="1"/>
      <p:bldP spid="84" grpId="2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73542" y="1692489"/>
            <a:ext cx="1323272" cy="1323272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6" name="椭圆 2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C3300"/>
            </a:solidFill>
            <a:ln w="28575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766802" y="1692489"/>
            <a:ext cx="1323272" cy="1323272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4" name="椭圆 23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C3300"/>
            </a:solidFill>
            <a:ln w="28575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975069" y="1692489"/>
            <a:ext cx="1323272" cy="1323272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2" name="椭圆 2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C3300"/>
            </a:solidFill>
            <a:ln w="28575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cxnSp>
        <p:nvCxnSpPr>
          <p:cNvPr id="5" name="Straight Connector 22"/>
          <p:cNvCxnSpPr/>
          <p:nvPr/>
        </p:nvCxnSpPr>
        <p:spPr>
          <a:xfrm>
            <a:off x="413791" y="2319300"/>
            <a:ext cx="3040277" cy="0"/>
          </a:xfrm>
          <a:prstGeom prst="line">
            <a:avLst/>
          </a:prstGeom>
          <a:noFill/>
          <a:ln w="9525" cap="flat" cmpd="sng" algn="ctr">
            <a:solidFill>
              <a:srgbClr val="CC3300"/>
            </a:solidFill>
            <a:prstDash val="solid"/>
            <a:headEnd type="none" w="med" len="med"/>
            <a:tailEnd type="oval" w="med" len="med"/>
          </a:ln>
          <a:effectLst/>
        </p:spPr>
      </p:cxnSp>
      <p:grpSp>
        <p:nvGrpSpPr>
          <p:cNvPr id="6" name="组合 5"/>
          <p:cNvGrpSpPr/>
          <p:nvPr/>
        </p:nvGrpSpPr>
        <p:grpSpPr>
          <a:xfrm>
            <a:off x="7075655" y="1692489"/>
            <a:ext cx="1323272" cy="1323272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0" name="椭圆 19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C3300"/>
            </a:solidFill>
            <a:ln w="28575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cxnSp>
        <p:nvCxnSpPr>
          <p:cNvPr id="7" name="Straight Connector 21"/>
          <p:cNvCxnSpPr/>
          <p:nvPr/>
        </p:nvCxnSpPr>
        <p:spPr>
          <a:xfrm flipH="1">
            <a:off x="8607865" y="2319300"/>
            <a:ext cx="2847253" cy="0"/>
          </a:xfrm>
          <a:prstGeom prst="line">
            <a:avLst/>
          </a:prstGeom>
          <a:noFill/>
          <a:ln w="9525" cap="flat" cmpd="sng" algn="ctr">
            <a:solidFill>
              <a:srgbClr val="CC3300"/>
            </a:solidFill>
            <a:prstDash val="solid"/>
            <a:headEnd type="none" w="med" len="med"/>
            <a:tailEnd type="oval" w="med" len="med"/>
          </a:ln>
          <a:effectLst/>
        </p:spPr>
      </p:cxnSp>
      <p:grpSp>
        <p:nvGrpSpPr>
          <p:cNvPr id="8" name="组合 7"/>
          <p:cNvGrpSpPr/>
          <p:nvPr/>
        </p:nvGrpSpPr>
        <p:grpSpPr>
          <a:xfrm>
            <a:off x="4145419" y="2078844"/>
            <a:ext cx="379516" cy="550601"/>
            <a:chOff x="5690315" y="3674507"/>
            <a:chExt cx="314729" cy="458061"/>
          </a:xfrm>
          <a:solidFill>
            <a:srgbClr val="CC33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Freeform 36"/>
            <p:cNvSpPr/>
            <p:nvPr/>
          </p:nvSpPr>
          <p:spPr bwMode="auto">
            <a:xfrm flipH="1">
              <a:off x="5782528" y="4054387"/>
              <a:ext cx="130302" cy="78181"/>
            </a:xfrm>
            <a:custGeom>
              <a:avLst/>
              <a:gdLst>
                <a:gd name="T0" fmla="*/ 73 w 80"/>
                <a:gd name="T1" fmla="*/ 2 h 48"/>
                <a:gd name="T2" fmla="*/ 44 w 80"/>
                <a:gd name="T3" fmla="*/ 8 h 48"/>
                <a:gd name="T4" fmla="*/ 40 w 80"/>
                <a:gd name="T5" fmla="*/ 8 h 48"/>
                <a:gd name="T6" fmla="*/ 36 w 80"/>
                <a:gd name="T7" fmla="*/ 8 h 48"/>
                <a:gd name="T8" fmla="*/ 7 w 80"/>
                <a:gd name="T9" fmla="*/ 2 h 48"/>
                <a:gd name="T10" fmla="*/ 0 w 80"/>
                <a:gd name="T11" fmla="*/ 0 h 48"/>
                <a:gd name="T12" fmla="*/ 0 w 80"/>
                <a:gd name="T13" fmla="*/ 0 h 48"/>
                <a:gd name="T14" fmla="*/ 40 w 80"/>
                <a:gd name="T15" fmla="*/ 48 h 48"/>
                <a:gd name="T16" fmla="*/ 80 w 80"/>
                <a:gd name="T17" fmla="*/ 0 h 48"/>
                <a:gd name="T18" fmla="*/ 80 w 80"/>
                <a:gd name="T19" fmla="*/ 0 h 48"/>
                <a:gd name="T20" fmla="*/ 73 w 80"/>
                <a:gd name="T2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" h="48">
                  <a:moveTo>
                    <a:pt x="73" y="2"/>
                  </a:moveTo>
                  <a:cubicBezTo>
                    <a:pt x="65" y="5"/>
                    <a:pt x="55" y="7"/>
                    <a:pt x="44" y="8"/>
                  </a:cubicBezTo>
                  <a:cubicBezTo>
                    <a:pt x="42" y="8"/>
                    <a:pt x="41" y="8"/>
                    <a:pt x="40" y="8"/>
                  </a:cubicBezTo>
                  <a:cubicBezTo>
                    <a:pt x="39" y="8"/>
                    <a:pt x="38" y="8"/>
                    <a:pt x="36" y="8"/>
                  </a:cubicBezTo>
                  <a:cubicBezTo>
                    <a:pt x="25" y="7"/>
                    <a:pt x="15" y="5"/>
                    <a:pt x="7" y="2"/>
                  </a:cubicBez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13" y="48"/>
                    <a:pt x="40" y="48"/>
                  </a:cubicBezTo>
                  <a:cubicBezTo>
                    <a:pt x="67" y="48"/>
                    <a:pt x="80" y="27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7" y="1"/>
                    <a:pt x="7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76" tIns="36288" rIns="72576" bIns="3628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75501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19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Freeform 37"/>
            <p:cNvSpPr>
              <a:spLocks noEditPoints="1"/>
            </p:cNvSpPr>
            <p:nvPr/>
          </p:nvSpPr>
          <p:spPr bwMode="auto">
            <a:xfrm flipH="1">
              <a:off x="5690315" y="3674507"/>
              <a:ext cx="314729" cy="366849"/>
            </a:xfrm>
            <a:custGeom>
              <a:avLst/>
              <a:gdLst>
                <a:gd name="T0" fmla="*/ 96 w 192"/>
                <a:gd name="T1" fmla="*/ 0 h 224"/>
                <a:gd name="T2" fmla="*/ 0 w 192"/>
                <a:gd name="T3" fmla="*/ 96 h 224"/>
                <a:gd name="T4" fmla="*/ 48 w 192"/>
                <a:gd name="T5" fmla="*/ 200 h 224"/>
                <a:gd name="T6" fmla="*/ 67 w 192"/>
                <a:gd name="T7" fmla="*/ 219 h 224"/>
                <a:gd name="T8" fmla="*/ 90 w 192"/>
                <a:gd name="T9" fmla="*/ 224 h 224"/>
                <a:gd name="T10" fmla="*/ 96 w 192"/>
                <a:gd name="T11" fmla="*/ 224 h 224"/>
                <a:gd name="T12" fmla="*/ 125 w 192"/>
                <a:gd name="T13" fmla="*/ 218 h 224"/>
                <a:gd name="T14" fmla="*/ 144 w 192"/>
                <a:gd name="T15" fmla="*/ 200 h 224"/>
                <a:gd name="T16" fmla="*/ 192 w 192"/>
                <a:gd name="T17" fmla="*/ 96 h 224"/>
                <a:gd name="T18" fmla="*/ 96 w 192"/>
                <a:gd name="T19" fmla="*/ 0 h 224"/>
                <a:gd name="T20" fmla="*/ 113 w 192"/>
                <a:gd name="T21" fmla="*/ 40 h 224"/>
                <a:gd name="T22" fmla="*/ 31 w 192"/>
                <a:gd name="T23" fmla="*/ 121 h 224"/>
                <a:gd name="T24" fmla="*/ 31 w 192"/>
                <a:gd name="T25" fmla="*/ 128 h 224"/>
                <a:gd name="T26" fmla="*/ 24 w 192"/>
                <a:gd name="T27" fmla="*/ 98 h 224"/>
                <a:gd name="T28" fmla="*/ 99 w 192"/>
                <a:gd name="T29" fmla="*/ 24 h 224"/>
                <a:gd name="T30" fmla="*/ 160 w 192"/>
                <a:gd name="T31" fmla="*/ 54 h 224"/>
                <a:gd name="T32" fmla="*/ 113 w 192"/>
                <a:gd name="T33" fmla="*/ 4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224">
                  <a:moveTo>
                    <a:pt x="96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44"/>
                    <a:pt x="48" y="184"/>
                    <a:pt x="48" y="200"/>
                  </a:cubicBezTo>
                  <a:cubicBezTo>
                    <a:pt x="48" y="205"/>
                    <a:pt x="54" y="213"/>
                    <a:pt x="67" y="219"/>
                  </a:cubicBezTo>
                  <a:cubicBezTo>
                    <a:pt x="73" y="220"/>
                    <a:pt x="82" y="223"/>
                    <a:pt x="90" y="224"/>
                  </a:cubicBezTo>
                  <a:cubicBezTo>
                    <a:pt x="92" y="224"/>
                    <a:pt x="94" y="224"/>
                    <a:pt x="96" y="224"/>
                  </a:cubicBezTo>
                  <a:cubicBezTo>
                    <a:pt x="103" y="224"/>
                    <a:pt x="113" y="222"/>
                    <a:pt x="125" y="218"/>
                  </a:cubicBezTo>
                  <a:cubicBezTo>
                    <a:pt x="138" y="213"/>
                    <a:pt x="144" y="205"/>
                    <a:pt x="144" y="200"/>
                  </a:cubicBezTo>
                  <a:cubicBezTo>
                    <a:pt x="144" y="184"/>
                    <a:pt x="192" y="144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  <a:moveTo>
                    <a:pt x="113" y="40"/>
                  </a:moveTo>
                  <a:cubicBezTo>
                    <a:pt x="68" y="40"/>
                    <a:pt x="31" y="76"/>
                    <a:pt x="31" y="121"/>
                  </a:cubicBezTo>
                  <a:cubicBezTo>
                    <a:pt x="31" y="123"/>
                    <a:pt x="31" y="126"/>
                    <a:pt x="31" y="128"/>
                  </a:cubicBezTo>
                  <a:cubicBezTo>
                    <a:pt x="27" y="119"/>
                    <a:pt x="24" y="109"/>
                    <a:pt x="24" y="98"/>
                  </a:cubicBezTo>
                  <a:cubicBezTo>
                    <a:pt x="24" y="57"/>
                    <a:pt x="58" y="24"/>
                    <a:pt x="99" y="24"/>
                  </a:cubicBezTo>
                  <a:cubicBezTo>
                    <a:pt x="124" y="24"/>
                    <a:pt x="146" y="36"/>
                    <a:pt x="160" y="54"/>
                  </a:cubicBezTo>
                  <a:cubicBezTo>
                    <a:pt x="147" y="45"/>
                    <a:pt x="131" y="40"/>
                    <a:pt x="113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76" tIns="36288" rIns="72576" bIns="3628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75501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19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155952" y="2100664"/>
            <a:ext cx="544955" cy="528760"/>
            <a:chOff x="6345238" y="2830513"/>
            <a:chExt cx="908050" cy="881063"/>
          </a:xfrm>
          <a:solidFill>
            <a:srgbClr val="CC33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Freeform 15"/>
            <p:cNvSpPr/>
            <p:nvPr/>
          </p:nvSpPr>
          <p:spPr bwMode="auto">
            <a:xfrm>
              <a:off x="6464300" y="3198813"/>
              <a:ext cx="369887" cy="504825"/>
            </a:xfrm>
            <a:custGeom>
              <a:avLst/>
              <a:gdLst>
                <a:gd name="T0" fmla="*/ 106 w 158"/>
                <a:gd name="T1" fmla="*/ 85 h 216"/>
                <a:gd name="T2" fmla="*/ 106 w 158"/>
                <a:gd name="T3" fmla="*/ 190 h 216"/>
                <a:gd name="T4" fmla="*/ 80 w 158"/>
                <a:gd name="T5" fmla="*/ 216 h 216"/>
                <a:gd name="T6" fmla="*/ 80 w 158"/>
                <a:gd name="T7" fmla="*/ 216 h 216"/>
                <a:gd name="T8" fmla="*/ 54 w 158"/>
                <a:gd name="T9" fmla="*/ 190 h 216"/>
                <a:gd name="T10" fmla="*/ 54 w 158"/>
                <a:gd name="T11" fmla="*/ 85 h 216"/>
                <a:gd name="T12" fmla="*/ 18 w 158"/>
                <a:gd name="T13" fmla="*/ 85 h 216"/>
                <a:gd name="T14" fmla="*/ 11 w 158"/>
                <a:gd name="T15" fmla="*/ 62 h 216"/>
                <a:gd name="T16" fmla="*/ 61 w 158"/>
                <a:gd name="T17" fmla="*/ 12 h 216"/>
                <a:gd name="T18" fmla="*/ 98 w 158"/>
                <a:gd name="T19" fmla="*/ 12 h 216"/>
                <a:gd name="T20" fmla="*/ 149 w 158"/>
                <a:gd name="T21" fmla="*/ 62 h 216"/>
                <a:gd name="T22" fmla="*/ 139 w 158"/>
                <a:gd name="T23" fmla="*/ 85 h 216"/>
                <a:gd name="T24" fmla="*/ 106 w 158"/>
                <a:gd name="T25" fmla="*/ 8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216">
                  <a:moveTo>
                    <a:pt x="106" y="85"/>
                  </a:moveTo>
                  <a:cubicBezTo>
                    <a:pt x="106" y="190"/>
                    <a:pt x="106" y="190"/>
                    <a:pt x="106" y="190"/>
                  </a:cubicBezTo>
                  <a:cubicBezTo>
                    <a:pt x="106" y="204"/>
                    <a:pt x="94" y="216"/>
                    <a:pt x="80" y="216"/>
                  </a:cubicBezTo>
                  <a:cubicBezTo>
                    <a:pt x="80" y="216"/>
                    <a:pt x="80" y="216"/>
                    <a:pt x="80" y="216"/>
                  </a:cubicBezTo>
                  <a:cubicBezTo>
                    <a:pt x="65" y="216"/>
                    <a:pt x="54" y="204"/>
                    <a:pt x="54" y="190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18" y="85"/>
                    <a:pt x="18" y="85"/>
                    <a:pt x="18" y="85"/>
                  </a:cubicBezTo>
                  <a:cubicBezTo>
                    <a:pt x="3" y="85"/>
                    <a:pt x="0" y="72"/>
                    <a:pt x="11" y="6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73" y="0"/>
                    <a:pt x="85" y="0"/>
                    <a:pt x="98" y="12"/>
                  </a:cubicBezTo>
                  <a:cubicBezTo>
                    <a:pt x="149" y="62"/>
                    <a:pt x="149" y="62"/>
                    <a:pt x="149" y="62"/>
                  </a:cubicBezTo>
                  <a:cubicBezTo>
                    <a:pt x="158" y="71"/>
                    <a:pt x="157" y="85"/>
                    <a:pt x="139" y="85"/>
                  </a:cubicBezTo>
                  <a:lnTo>
                    <a:pt x="106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76" tIns="36288" rIns="72576" bIns="3628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950" b="1">
                <a:solidFill>
                  <a:srgbClr val="0EDEBA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6345238" y="2830513"/>
              <a:ext cx="908050" cy="636588"/>
            </a:xfrm>
            <a:custGeom>
              <a:avLst/>
              <a:gdLst>
                <a:gd name="T0" fmla="*/ 308 w 388"/>
                <a:gd name="T1" fmla="*/ 99 h 272"/>
                <a:gd name="T2" fmla="*/ 388 w 388"/>
                <a:gd name="T3" fmla="*/ 184 h 272"/>
                <a:gd name="T4" fmla="*/ 388 w 388"/>
                <a:gd name="T5" fmla="*/ 184 h 272"/>
                <a:gd name="T6" fmla="*/ 304 w 388"/>
                <a:gd name="T7" fmla="*/ 270 h 272"/>
                <a:gd name="T8" fmla="*/ 304 w 388"/>
                <a:gd name="T9" fmla="*/ 186 h 272"/>
                <a:gd name="T10" fmla="*/ 293 w 388"/>
                <a:gd name="T11" fmla="*/ 158 h 272"/>
                <a:gd name="T12" fmla="*/ 266 w 388"/>
                <a:gd name="T13" fmla="*/ 147 h 272"/>
                <a:gd name="T14" fmla="*/ 238 w 388"/>
                <a:gd name="T15" fmla="*/ 158 h 272"/>
                <a:gd name="T16" fmla="*/ 227 w 388"/>
                <a:gd name="T17" fmla="*/ 186 h 272"/>
                <a:gd name="T18" fmla="*/ 227 w 388"/>
                <a:gd name="T19" fmla="*/ 272 h 272"/>
                <a:gd name="T20" fmla="*/ 170 w 388"/>
                <a:gd name="T21" fmla="*/ 272 h 272"/>
                <a:gd name="T22" fmla="*/ 170 w 388"/>
                <a:gd name="T23" fmla="*/ 255 h 272"/>
                <a:gd name="T24" fmla="*/ 190 w 388"/>
                <a:gd name="T25" fmla="*/ 255 h 272"/>
                <a:gd name="T26" fmla="*/ 206 w 388"/>
                <a:gd name="T27" fmla="*/ 251 h 272"/>
                <a:gd name="T28" fmla="*/ 217 w 388"/>
                <a:gd name="T29" fmla="*/ 239 h 272"/>
                <a:gd name="T30" fmla="*/ 217 w 388"/>
                <a:gd name="T31" fmla="*/ 224 h 272"/>
                <a:gd name="T32" fmla="*/ 209 w 388"/>
                <a:gd name="T33" fmla="*/ 210 h 272"/>
                <a:gd name="T34" fmla="*/ 158 w 388"/>
                <a:gd name="T35" fmla="*/ 160 h 272"/>
                <a:gd name="T36" fmla="*/ 131 w 388"/>
                <a:gd name="T37" fmla="*/ 147 h 272"/>
                <a:gd name="T38" fmla="*/ 103 w 388"/>
                <a:gd name="T39" fmla="*/ 160 h 272"/>
                <a:gd name="T40" fmla="*/ 53 w 388"/>
                <a:gd name="T41" fmla="*/ 210 h 272"/>
                <a:gd name="T42" fmla="*/ 44 w 388"/>
                <a:gd name="T43" fmla="*/ 225 h 272"/>
                <a:gd name="T44" fmla="*/ 44 w 388"/>
                <a:gd name="T45" fmla="*/ 239 h 272"/>
                <a:gd name="T46" fmla="*/ 54 w 388"/>
                <a:gd name="T47" fmla="*/ 251 h 272"/>
                <a:gd name="T48" fmla="*/ 69 w 388"/>
                <a:gd name="T49" fmla="*/ 255 h 272"/>
                <a:gd name="T50" fmla="*/ 92 w 388"/>
                <a:gd name="T51" fmla="*/ 255 h 272"/>
                <a:gd name="T52" fmla="*/ 92 w 388"/>
                <a:gd name="T53" fmla="*/ 271 h 272"/>
                <a:gd name="T54" fmla="*/ 0 w 388"/>
                <a:gd name="T55" fmla="*/ 184 h 272"/>
                <a:gd name="T56" fmla="*/ 0 w 388"/>
                <a:gd name="T57" fmla="*/ 184 h 272"/>
                <a:gd name="T58" fmla="*/ 80 w 388"/>
                <a:gd name="T59" fmla="*/ 99 h 272"/>
                <a:gd name="T60" fmla="*/ 80 w 388"/>
                <a:gd name="T61" fmla="*/ 96 h 272"/>
                <a:gd name="T62" fmla="*/ 194 w 388"/>
                <a:gd name="T63" fmla="*/ 0 h 272"/>
                <a:gd name="T64" fmla="*/ 308 w 388"/>
                <a:gd name="T65" fmla="*/ 96 h 272"/>
                <a:gd name="T66" fmla="*/ 308 w 388"/>
                <a:gd name="T67" fmla="*/ 99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8" h="272">
                  <a:moveTo>
                    <a:pt x="308" y="99"/>
                  </a:moveTo>
                  <a:cubicBezTo>
                    <a:pt x="354" y="108"/>
                    <a:pt x="388" y="143"/>
                    <a:pt x="388" y="184"/>
                  </a:cubicBezTo>
                  <a:cubicBezTo>
                    <a:pt x="388" y="184"/>
                    <a:pt x="388" y="184"/>
                    <a:pt x="388" y="184"/>
                  </a:cubicBezTo>
                  <a:cubicBezTo>
                    <a:pt x="388" y="227"/>
                    <a:pt x="352" y="262"/>
                    <a:pt x="304" y="270"/>
                  </a:cubicBezTo>
                  <a:cubicBezTo>
                    <a:pt x="304" y="186"/>
                    <a:pt x="304" y="186"/>
                    <a:pt x="304" y="186"/>
                  </a:cubicBezTo>
                  <a:cubicBezTo>
                    <a:pt x="304" y="175"/>
                    <a:pt x="300" y="165"/>
                    <a:pt x="293" y="158"/>
                  </a:cubicBezTo>
                  <a:cubicBezTo>
                    <a:pt x="286" y="151"/>
                    <a:pt x="276" y="147"/>
                    <a:pt x="266" y="147"/>
                  </a:cubicBezTo>
                  <a:cubicBezTo>
                    <a:pt x="255" y="147"/>
                    <a:pt x="245" y="151"/>
                    <a:pt x="238" y="158"/>
                  </a:cubicBezTo>
                  <a:cubicBezTo>
                    <a:pt x="231" y="165"/>
                    <a:pt x="227" y="175"/>
                    <a:pt x="227" y="186"/>
                  </a:cubicBezTo>
                  <a:cubicBezTo>
                    <a:pt x="227" y="272"/>
                    <a:pt x="227" y="272"/>
                    <a:pt x="227" y="272"/>
                  </a:cubicBezTo>
                  <a:cubicBezTo>
                    <a:pt x="170" y="272"/>
                    <a:pt x="170" y="272"/>
                    <a:pt x="170" y="272"/>
                  </a:cubicBezTo>
                  <a:cubicBezTo>
                    <a:pt x="170" y="255"/>
                    <a:pt x="170" y="255"/>
                    <a:pt x="170" y="255"/>
                  </a:cubicBezTo>
                  <a:cubicBezTo>
                    <a:pt x="190" y="255"/>
                    <a:pt x="190" y="255"/>
                    <a:pt x="190" y="255"/>
                  </a:cubicBezTo>
                  <a:cubicBezTo>
                    <a:pt x="196" y="255"/>
                    <a:pt x="202" y="253"/>
                    <a:pt x="206" y="251"/>
                  </a:cubicBezTo>
                  <a:cubicBezTo>
                    <a:pt x="211" y="248"/>
                    <a:pt x="215" y="244"/>
                    <a:pt x="217" y="239"/>
                  </a:cubicBezTo>
                  <a:cubicBezTo>
                    <a:pt x="218" y="234"/>
                    <a:pt x="219" y="229"/>
                    <a:pt x="217" y="224"/>
                  </a:cubicBezTo>
                  <a:cubicBezTo>
                    <a:pt x="216" y="219"/>
                    <a:pt x="213" y="214"/>
                    <a:pt x="209" y="210"/>
                  </a:cubicBezTo>
                  <a:cubicBezTo>
                    <a:pt x="158" y="160"/>
                    <a:pt x="158" y="160"/>
                    <a:pt x="158" y="160"/>
                  </a:cubicBezTo>
                  <a:cubicBezTo>
                    <a:pt x="149" y="151"/>
                    <a:pt x="140" y="147"/>
                    <a:pt x="131" y="147"/>
                  </a:cubicBezTo>
                  <a:cubicBezTo>
                    <a:pt x="121" y="147"/>
                    <a:pt x="112" y="152"/>
                    <a:pt x="103" y="160"/>
                  </a:cubicBezTo>
                  <a:cubicBezTo>
                    <a:pt x="53" y="210"/>
                    <a:pt x="53" y="210"/>
                    <a:pt x="53" y="210"/>
                  </a:cubicBezTo>
                  <a:cubicBezTo>
                    <a:pt x="48" y="215"/>
                    <a:pt x="45" y="220"/>
                    <a:pt x="44" y="225"/>
                  </a:cubicBezTo>
                  <a:cubicBezTo>
                    <a:pt x="42" y="230"/>
                    <a:pt x="42" y="235"/>
                    <a:pt x="44" y="239"/>
                  </a:cubicBezTo>
                  <a:cubicBezTo>
                    <a:pt x="46" y="244"/>
                    <a:pt x="49" y="248"/>
                    <a:pt x="54" y="251"/>
                  </a:cubicBezTo>
                  <a:cubicBezTo>
                    <a:pt x="58" y="253"/>
                    <a:pt x="63" y="255"/>
                    <a:pt x="69" y="255"/>
                  </a:cubicBezTo>
                  <a:cubicBezTo>
                    <a:pt x="92" y="255"/>
                    <a:pt x="92" y="255"/>
                    <a:pt x="92" y="255"/>
                  </a:cubicBezTo>
                  <a:cubicBezTo>
                    <a:pt x="92" y="271"/>
                    <a:pt x="92" y="271"/>
                    <a:pt x="92" y="271"/>
                  </a:cubicBezTo>
                  <a:cubicBezTo>
                    <a:pt x="40" y="266"/>
                    <a:pt x="0" y="229"/>
                    <a:pt x="0" y="18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43"/>
                    <a:pt x="34" y="108"/>
                    <a:pt x="80" y="99"/>
                  </a:cubicBezTo>
                  <a:cubicBezTo>
                    <a:pt x="80" y="98"/>
                    <a:pt x="80" y="97"/>
                    <a:pt x="80" y="96"/>
                  </a:cubicBezTo>
                  <a:cubicBezTo>
                    <a:pt x="80" y="43"/>
                    <a:pt x="131" y="0"/>
                    <a:pt x="194" y="0"/>
                  </a:cubicBezTo>
                  <a:cubicBezTo>
                    <a:pt x="257" y="0"/>
                    <a:pt x="308" y="43"/>
                    <a:pt x="308" y="96"/>
                  </a:cubicBezTo>
                  <a:cubicBezTo>
                    <a:pt x="308" y="97"/>
                    <a:pt x="308" y="98"/>
                    <a:pt x="308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76" tIns="36288" rIns="72576" bIns="3628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950" b="1">
                <a:solidFill>
                  <a:srgbClr val="0EDEBA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6780213" y="3205163"/>
              <a:ext cx="369887" cy="506413"/>
            </a:xfrm>
            <a:custGeom>
              <a:avLst/>
              <a:gdLst>
                <a:gd name="T0" fmla="*/ 106 w 158"/>
                <a:gd name="T1" fmla="*/ 131 h 216"/>
                <a:gd name="T2" fmla="*/ 106 w 158"/>
                <a:gd name="T3" fmla="*/ 26 h 216"/>
                <a:gd name="T4" fmla="*/ 80 w 158"/>
                <a:gd name="T5" fmla="*/ 0 h 216"/>
                <a:gd name="T6" fmla="*/ 80 w 158"/>
                <a:gd name="T7" fmla="*/ 0 h 216"/>
                <a:gd name="T8" fmla="*/ 54 w 158"/>
                <a:gd name="T9" fmla="*/ 26 h 216"/>
                <a:gd name="T10" fmla="*/ 54 w 158"/>
                <a:gd name="T11" fmla="*/ 131 h 216"/>
                <a:gd name="T12" fmla="*/ 18 w 158"/>
                <a:gd name="T13" fmla="*/ 131 h 216"/>
                <a:gd name="T14" fmla="*/ 10 w 158"/>
                <a:gd name="T15" fmla="*/ 153 h 216"/>
                <a:gd name="T16" fmla="*/ 61 w 158"/>
                <a:gd name="T17" fmla="*/ 203 h 216"/>
                <a:gd name="T18" fmla="*/ 98 w 158"/>
                <a:gd name="T19" fmla="*/ 203 h 216"/>
                <a:gd name="T20" fmla="*/ 149 w 158"/>
                <a:gd name="T21" fmla="*/ 153 h 216"/>
                <a:gd name="T22" fmla="*/ 138 w 158"/>
                <a:gd name="T23" fmla="*/ 131 h 216"/>
                <a:gd name="T24" fmla="*/ 106 w 158"/>
                <a:gd name="T25" fmla="*/ 13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216">
                  <a:moveTo>
                    <a:pt x="106" y="131"/>
                  </a:moveTo>
                  <a:cubicBezTo>
                    <a:pt x="106" y="26"/>
                    <a:pt x="106" y="26"/>
                    <a:pt x="106" y="26"/>
                  </a:cubicBezTo>
                  <a:cubicBezTo>
                    <a:pt x="106" y="12"/>
                    <a:pt x="94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65" y="0"/>
                    <a:pt x="54" y="12"/>
                    <a:pt x="54" y="26"/>
                  </a:cubicBezTo>
                  <a:cubicBezTo>
                    <a:pt x="54" y="131"/>
                    <a:pt x="54" y="131"/>
                    <a:pt x="54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3" y="131"/>
                    <a:pt x="0" y="143"/>
                    <a:pt x="10" y="153"/>
                  </a:cubicBezTo>
                  <a:cubicBezTo>
                    <a:pt x="61" y="203"/>
                    <a:pt x="61" y="203"/>
                    <a:pt x="61" y="203"/>
                  </a:cubicBezTo>
                  <a:cubicBezTo>
                    <a:pt x="73" y="216"/>
                    <a:pt x="85" y="216"/>
                    <a:pt x="98" y="203"/>
                  </a:cubicBezTo>
                  <a:cubicBezTo>
                    <a:pt x="149" y="153"/>
                    <a:pt x="149" y="153"/>
                    <a:pt x="149" y="153"/>
                  </a:cubicBezTo>
                  <a:cubicBezTo>
                    <a:pt x="158" y="144"/>
                    <a:pt x="156" y="131"/>
                    <a:pt x="138" y="131"/>
                  </a:cubicBezTo>
                  <a:lnTo>
                    <a:pt x="106" y="1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76" tIns="36288" rIns="72576" bIns="3628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950" b="1">
                <a:solidFill>
                  <a:srgbClr val="0EDEBA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382266" y="2180010"/>
            <a:ext cx="508874" cy="425867"/>
            <a:chOff x="10593388" y="692150"/>
            <a:chExt cx="1119187" cy="936625"/>
          </a:xfrm>
          <a:solidFill>
            <a:srgbClr val="CC33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10593388" y="827088"/>
              <a:ext cx="679450" cy="679450"/>
            </a:xfrm>
            <a:custGeom>
              <a:avLst/>
              <a:gdLst>
                <a:gd name="T0" fmla="*/ 145 w 290"/>
                <a:gd name="T1" fmla="*/ 290 h 290"/>
                <a:gd name="T2" fmla="*/ 168 w 290"/>
                <a:gd name="T3" fmla="*/ 290 h 290"/>
                <a:gd name="T4" fmla="*/ 168 w 290"/>
                <a:gd name="T5" fmla="*/ 268 h 290"/>
                <a:gd name="T6" fmla="*/ 216 w 290"/>
                <a:gd name="T7" fmla="*/ 249 h 290"/>
                <a:gd name="T8" fmla="*/ 231 w 290"/>
                <a:gd name="T9" fmla="*/ 264 h 290"/>
                <a:gd name="T10" fmla="*/ 264 w 290"/>
                <a:gd name="T11" fmla="*/ 232 h 290"/>
                <a:gd name="T12" fmla="*/ 248 w 290"/>
                <a:gd name="T13" fmla="*/ 216 h 290"/>
                <a:gd name="T14" fmla="*/ 268 w 290"/>
                <a:gd name="T15" fmla="*/ 168 h 290"/>
                <a:gd name="T16" fmla="*/ 290 w 290"/>
                <a:gd name="T17" fmla="*/ 168 h 290"/>
                <a:gd name="T18" fmla="*/ 290 w 290"/>
                <a:gd name="T19" fmla="*/ 122 h 290"/>
                <a:gd name="T20" fmla="*/ 268 w 290"/>
                <a:gd name="T21" fmla="*/ 122 h 290"/>
                <a:gd name="T22" fmla="*/ 248 w 290"/>
                <a:gd name="T23" fmla="*/ 74 h 290"/>
                <a:gd name="T24" fmla="*/ 264 w 290"/>
                <a:gd name="T25" fmla="*/ 59 h 290"/>
                <a:gd name="T26" fmla="*/ 231 w 290"/>
                <a:gd name="T27" fmla="*/ 27 h 290"/>
                <a:gd name="T28" fmla="*/ 216 w 290"/>
                <a:gd name="T29" fmla="*/ 42 h 290"/>
                <a:gd name="T30" fmla="*/ 168 w 290"/>
                <a:gd name="T31" fmla="*/ 22 h 290"/>
                <a:gd name="T32" fmla="*/ 168 w 290"/>
                <a:gd name="T33" fmla="*/ 0 h 290"/>
                <a:gd name="T34" fmla="*/ 145 w 290"/>
                <a:gd name="T35" fmla="*/ 0 h 290"/>
                <a:gd name="T36" fmla="*/ 145 w 290"/>
                <a:gd name="T37" fmla="*/ 53 h 290"/>
                <a:gd name="T38" fmla="*/ 237 w 290"/>
                <a:gd name="T39" fmla="*/ 145 h 290"/>
                <a:gd name="T40" fmla="*/ 145 w 290"/>
                <a:gd name="T41" fmla="*/ 238 h 290"/>
                <a:gd name="T42" fmla="*/ 145 w 290"/>
                <a:gd name="T43" fmla="*/ 290 h 290"/>
                <a:gd name="T44" fmla="*/ 42 w 290"/>
                <a:gd name="T45" fmla="*/ 216 h 290"/>
                <a:gd name="T46" fmla="*/ 26 w 290"/>
                <a:gd name="T47" fmla="*/ 232 h 290"/>
                <a:gd name="T48" fmla="*/ 59 w 290"/>
                <a:gd name="T49" fmla="*/ 264 h 290"/>
                <a:gd name="T50" fmla="*/ 74 w 290"/>
                <a:gd name="T51" fmla="*/ 249 h 290"/>
                <a:gd name="T52" fmla="*/ 122 w 290"/>
                <a:gd name="T53" fmla="*/ 268 h 290"/>
                <a:gd name="T54" fmla="*/ 122 w 290"/>
                <a:gd name="T55" fmla="*/ 290 h 290"/>
                <a:gd name="T56" fmla="*/ 145 w 290"/>
                <a:gd name="T57" fmla="*/ 290 h 290"/>
                <a:gd name="T58" fmla="*/ 145 w 290"/>
                <a:gd name="T59" fmla="*/ 238 h 290"/>
                <a:gd name="T60" fmla="*/ 145 w 290"/>
                <a:gd name="T61" fmla="*/ 238 h 290"/>
                <a:gd name="T62" fmla="*/ 52 w 290"/>
                <a:gd name="T63" fmla="*/ 145 h 290"/>
                <a:gd name="T64" fmla="*/ 145 w 290"/>
                <a:gd name="T65" fmla="*/ 53 h 290"/>
                <a:gd name="T66" fmla="*/ 145 w 290"/>
                <a:gd name="T67" fmla="*/ 53 h 290"/>
                <a:gd name="T68" fmla="*/ 145 w 290"/>
                <a:gd name="T69" fmla="*/ 53 h 290"/>
                <a:gd name="T70" fmla="*/ 145 w 290"/>
                <a:gd name="T71" fmla="*/ 0 h 290"/>
                <a:gd name="T72" fmla="*/ 122 w 290"/>
                <a:gd name="T73" fmla="*/ 0 h 290"/>
                <a:gd name="T74" fmla="*/ 122 w 290"/>
                <a:gd name="T75" fmla="*/ 22 h 290"/>
                <a:gd name="T76" fmla="*/ 74 w 290"/>
                <a:gd name="T77" fmla="*/ 42 h 290"/>
                <a:gd name="T78" fmla="*/ 59 w 290"/>
                <a:gd name="T79" fmla="*/ 27 h 290"/>
                <a:gd name="T80" fmla="*/ 26 w 290"/>
                <a:gd name="T81" fmla="*/ 59 h 290"/>
                <a:gd name="T82" fmla="*/ 42 w 290"/>
                <a:gd name="T83" fmla="*/ 74 h 290"/>
                <a:gd name="T84" fmla="*/ 22 w 290"/>
                <a:gd name="T85" fmla="*/ 122 h 290"/>
                <a:gd name="T86" fmla="*/ 0 w 290"/>
                <a:gd name="T87" fmla="*/ 122 h 290"/>
                <a:gd name="T88" fmla="*/ 0 w 290"/>
                <a:gd name="T89" fmla="*/ 168 h 290"/>
                <a:gd name="T90" fmla="*/ 22 w 290"/>
                <a:gd name="T91" fmla="*/ 168 h 290"/>
                <a:gd name="T92" fmla="*/ 42 w 290"/>
                <a:gd name="T93" fmla="*/ 21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0" h="290">
                  <a:moveTo>
                    <a:pt x="145" y="290"/>
                  </a:moveTo>
                  <a:cubicBezTo>
                    <a:pt x="168" y="290"/>
                    <a:pt x="168" y="290"/>
                    <a:pt x="168" y="290"/>
                  </a:cubicBezTo>
                  <a:cubicBezTo>
                    <a:pt x="168" y="268"/>
                    <a:pt x="168" y="268"/>
                    <a:pt x="168" y="268"/>
                  </a:cubicBezTo>
                  <a:cubicBezTo>
                    <a:pt x="185" y="265"/>
                    <a:pt x="202" y="258"/>
                    <a:pt x="216" y="249"/>
                  </a:cubicBezTo>
                  <a:cubicBezTo>
                    <a:pt x="231" y="264"/>
                    <a:pt x="231" y="264"/>
                    <a:pt x="231" y="264"/>
                  </a:cubicBezTo>
                  <a:cubicBezTo>
                    <a:pt x="264" y="232"/>
                    <a:pt x="264" y="232"/>
                    <a:pt x="264" y="232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58" y="202"/>
                    <a:pt x="265" y="186"/>
                    <a:pt x="268" y="168"/>
                  </a:cubicBezTo>
                  <a:cubicBezTo>
                    <a:pt x="290" y="168"/>
                    <a:pt x="290" y="168"/>
                    <a:pt x="290" y="168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68" y="122"/>
                    <a:pt x="268" y="122"/>
                    <a:pt x="268" y="122"/>
                  </a:cubicBezTo>
                  <a:cubicBezTo>
                    <a:pt x="265" y="105"/>
                    <a:pt x="258" y="89"/>
                    <a:pt x="248" y="74"/>
                  </a:cubicBezTo>
                  <a:cubicBezTo>
                    <a:pt x="264" y="59"/>
                    <a:pt x="264" y="59"/>
                    <a:pt x="264" y="59"/>
                  </a:cubicBezTo>
                  <a:cubicBezTo>
                    <a:pt x="231" y="27"/>
                    <a:pt x="231" y="27"/>
                    <a:pt x="231" y="27"/>
                  </a:cubicBezTo>
                  <a:cubicBezTo>
                    <a:pt x="216" y="42"/>
                    <a:pt x="216" y="42"/>
                    <a:pt x="216" y="42"/>
                  </a:cubicBezTo>
                  <a:cubicBezTo>
                    <a:pt x="202" y="32"/>
                    <a:pt x="185" y="25"/>
                    <a:pt x="168" y="22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96" y="53"/>
                    <a:pt x="237" y="94"/>
                    <a:pt x="237" y="145"/>
                  </a:cubicBezTo>
                  <a:cubicBezTo>
                    <a:pt x="237" y="196"/>
                    <a:pt x="196" y="238"/>
                    <a:pt x="145" y="238"/>
                  </a:cubicBezTo>
                  <a:lnTo>
                    <a:pt x="145" y="290"/>
                  </a:lnTo>
                  <a:close/>
                  <a:moveTo>
                    <a:pt x="42" y="216"/>
                  </a:moveTo>
                  <a:cubicBezTo>
                    <a:pt x="26" y="232"/>
                    <a:pt x="26" y="232"/>
                    <a:pt x="26" y="232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74" y="249"/>
                    <a:pt x="74" y="249"/>
                    <a:pt x="74" y="249"/>
                  </a:cubicBezTo>
                  <a:cubicBezTo>
                    <a:pt x="88" y="258"/>
                    <a:pt x="105" y="265"/>
                    <a:pt x="122" y="268"/>
                  </a:cubicBezTo>
                  <a:cubicBezTo>
                    <a:pt x="122" y="290"/>
                    <a:pt x="122" y="290"/>
                    <a:pt x="122" y="290"/>
                  </a:cubicBezTo>
                  <a:cubicBezTo>
                    <a:pt x="145" y="290"/>
                    <a:pt x="145" y="290"/>
                    <a:pt x="145" y="290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94" y="238"/>
                    <a:pt x="52" y="196"/>
                    <a:pt x="52" y="145"/>
                  </a:cubicBezTo>
                  <a:cubicBezTo>
                    <a:pt x="52" y="94"/>
                    <a:pt x="94" y="53"/>
                    <a:pt x="145" y="53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2" y="22"/>
                    <a:pt x="122" y="22"/>
                    <a:pt x="122" y="22"/>
                  </a:cubicBezTo>
                  <a:cubicBezTo>
                    <a:pt x="105" y="25"/>
                    <a:pt x="88" y="32"/>
                    <a:pt x="74" y="42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32" y="89"/>
                    <a:pt x="25" y="105"/>
                    <a:pt x="22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22" y="168"/>
                    <a:pt x="22" y="168"/>
                    <a:pt x="22" y="168"/>
                  </a:cubicBezTo>
                  <a:cubicBezTo>
                    <a:pt x="25" y="186"/>
                    <a:pt x="32" y="202"/>
                    <a:pt x="42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76" tIns="36288" rIns="72576" bIns="3628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950" b="1">
                <a:solidFill>
                  <a:srgbClr val="1F497D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11268075" y="1190625"/>
              <a:ext cx="438150" cy="438150"/>
            </a:xfrm>
            <a:custGeom>
              <a:avLst/>
              <a:gdLst>
                <a:gd name="T0" fmla="*/ 93 w 187"/>
                <a:gd name="T1" fmla="*/ 15 h 187"/>
                <a:gd name="T2" fmla="*/ 118 w 187"/>
                <a:gd name="T3" fmla="*/ 19 h 187"/>
                <a:gd name="T4" fmla="*/ 123 w 187"/>
                <a:gd name="T5" fmla="*/ 5 h 187"/>
                <a:gd name="T6" fmla="*/ 155 w 187"/>
                <a:gd name="T7" fmla="*/ 23 h 187"/>
                <a:gd name="T8" fmla="*/ 145 w 187"/>
                <a:gd name="T9" fmla="*/ 34 h 187"/>
                <a:gd name="T10" fmla="*/ 164 w 187"/>
                <a:gd name="T11" fmla="*/ 58 h 187"/>
                <a:gd name="T12" fmla="*/ 177 w 187"/>
                <a:gd name="T13" fmla="*/ 52 h 187"/>
                <a:gd name="T14" fmla="*/ 187 w 187"/>
                <a:gd name="T15" fmla="*/ 87 h 187"/>
                <a:gd name="T16" fmla="*/ 172 w 187"/>
                <a:gd name="T17" fmla="*/ 88 h 187"/>
                <a:gd name="T18" fmla="*/ 168 w 187"/>
                <a:gd name="T19" fmla="*/ 119 h 187"/>
                <a:gd name="T20" fmla="*/ 182 w 187"/>
                <a:gd name="T21" fmla="*/ 123 h 187"/>
                <a:gd name="T22" fmla="*/ 164 w 187"/>
                <a:gd name="T23" fmla="*/ 155 h 187"/>
                <a:gd name="T24" fmla="*/ 153 w 187"/>
                <a:gd name="T25" fmla="*/ 145 h 187"/>
                <a:gd name="T26" fmla="*/ 129 w 187"/>
                <a:gd name="T27" fmla="*/ 164 h 187"/>
                <a:gd name="T28" fmla="*/ 135 w 187"/>
                <a:gd name="T29" fmla="*/ 178 h 187"/>
                <a:gd name="T30" fmla="*/ 100 w 187"/>
                <a:gd name="T31" fmla="*/ 187 h 187"/>
                <a:gd name="T32" fmla="*/ 99 w 187"/>
                <a:gd name="T33" fmla="*/ 172 h 187"/>
                <a:gd name="T34" fmla="*/ 93 w 187"/>
                <a:gd name="T35" fmla="*/ 172 h 187"/>
                <a:gd name="T36" fmla="*/ 93 w 187"/>
                <a:gd name="T37" fmla="*/ 132 h 187"/>
                <a:gd name="T38" fmla="*/ 130 w 187"/>
                <a:gd name="T39" fmla="*/ 106 h 187"/>
                <a:gd name="T40" fmla="*/ 105 w 187"/>
                <a:gd name="T41" fmla="*/ 57 h 187"/>
                <a:gd name="T42" fmla="*/ 93 w 187"/>
                <a:gd name="T43" fmla="*/ 55 h 187"/>
                <a:gd name="T44" fmla="*/ 93 w 187"/>
                <a:gd name="T45" fmla="*/ 15 h 187"/>
                <a:gd name="T46" fmla="*/ 23 w 187"/>
                <a:gd name="T47" fmla="*/ 129 h 187"/>
                <a:gd name="T48" fmla="*/ 9 w 187"/>
                <a:gd name="T49" fmla="*/ 135 h 187"/>
                <a:gd name="T50" fmla="*/ 0 w 187"/>
                <a:gd name="T51" fmla="*/ 100 h 187"/>
                <a:gd name="T52" fmla="*/ 15 w 187"/>
                <a:gd name="T53" fmla="*/ 99 h 187"/>
                <a:gd name="T54" fmla="*/ 19 w 187"/>
                <a:gd name="T55" fmla="*/ 69 h 187"/>
                <a:gd name="T56" fmla="*/ 4 w 187"/>
                <a:gd name="T57" fmla="*/ 64 h 187"/>
                <a:gd name="T58" fmla="*/ 23 w 187"/>
                <a:gd name="T59" fmla="*/ 32 h 187"/>
                <a:gd name="T60" fmla="*/ 34 w 187"/>
                <a:gd name="T61" fmla="*/ 42 h 187"/>
                <a:gd name="T62" fmla="*/ 58 w 187"/>
                <a:gd name="T63" fmla="*/ 23 h 187"/>
                <a:gd name="T64" fmla="*/ 51 w 187"/>
                <a:gd name="T65" fmla="*/ 10 h 187"/>
                <a:gd name="T66" fmla="*/ 87 w 187"/>
                <a:gd name="T67" fmla="*/ 0 h 187"/>
                <a:gd name="T68" fmla="*/ 88 w 187"/>
                <a:gd name="T69" fmla="*/ 15 h 187"/>
                <a:gd name="T70" fmla="*/ 93 w 187"/>
                <a:gd name="T71" fmla="*/ 15 h 187"/>
                <a:gd name="T72" fmla="*/ 93 w 187"/>
                <a:gd name="T73" fmla="*/ 55 h 187"/>
                <a:gd name="T74" fmla="*/ 57 w 187"/>
                <a:gd name="T75" fmla="*/ 81 h 187"/>
                <a:gd name="T76" fmla="*/ 81 w 187"/>
                <a:gd name="T77" fmla="*/ 130 h 187"/>
                <a:gd name="T78" fmla="*/ 93 w 187"/>
                <a:gd name="T79" fmla="*/ 132 h 187"/>
                <a:gd name="T80" fmla="*/ 93 w 187"/>
                <a:gd name="T81" fmla="*/ 172 h 187"/>
                <a:gd name="T82" fmla="*/ 68 w 187"/>
                <a:gd name="T83" fmla="*/ 168 h 187"/>
                <a:gd name="T84" fmla="*/ 64 w 187"/>
                <a:gd name="T85" fmla="*/ 183 h 187"/>
                <a:gd name="T86" fmla="*/ 32 w 187"/>
                <a:gd name="T87" fmla="*/ 164 h 187"/>
                <a:gd name="T88" fmla="*/ 42 w 187"/>
                <a:gd name="T89" fmla="*/ 153 h 187"/>
                <a:gd name="T90" fmla="*/ 23 w 187"/>
                <a:gd name="T91" fmla="*/ 129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7" h="187">
                  <a:moveTo>
                    <a:pt x="93" y="15"/>
                  </a:moveTo>
                  <a:cubicBezTo>
                    <a:pt x="102" y="15"/>
                    <a:pt x="110" y="16"/>
                    <a:pt x="118" y="19"/>
                  </a:cubicBezTo>
                  <a:cubicBezTo>
                    <a:pt x="123" y="5"/>
                    <a:pt x="123" y="5"/>
                    <a:pt x="123" y="5"/>
                  </a:cubicBezTo>
                  <a:cubicBezTo>
                    <a:pt x="135" y="9"/>
                    <a:pt x="146" y="15"/>
                    <a:pt x="155" y="23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53" y="41"/>
                    <a:pt x="159" y="49"/>
                    <a:pt x="164" y="58"/>
                  </a:cubicBezTo>
                  <a:cubicBezTo>
                    <a:pt x="177" y="52"/>
                    <a:pt x="177" y="52"/>
                    <a:pt x="177" y="52"/>
                  </a:cubicBezTo>
                  <a:cubicBezTo>
                    <a:pt x="183" y="63"/>
                    <a:pt x="186" y="75"/>
                    <a:pt x="187" y="87"/>
                  </a:cubicBezTo>
                  <a:cubicBezTo>
                    <a:pt x="172" y="88"/>
                    <a:pt x="172" y="88"/>
                    <a:pt x="172" y="88"/>
                  </a:cubicBezTo>
                  <a:cubicBezTo>
                    <a:pt x="173" y="98"/>
                    <a:pt x="172" y="108"/>
                    <a:pt x="168" y="119"/>
                  </a:cubicBezTo>
                  <a:cubicBezTo>
                    <a:pt x="182" y="123"/>
                    <a:pt x="182" y="123"/>
                    <a:pt x="182" y="123"/>
                  </a:cubicBezTo>
                  <a:cubicBezTo>
                    <a:pt x="178" y="135"/>
                    <a:pt x="172" y="146"/>
                    <a:pt x="164" y="155"/>
                  </a:cubicBezTo>
                  <a:cubicBezTo>
                    <a:pt x="153" y="145"/>
                    <a:pt x="153" y="145"/>
                    <a:pt x="153" y="145"/>
                  </a:cubicBezTo>
                  <a:cubicBezTo>
                    <a:pt x="146" y="153"/>
                    <a:pt x="138" y="160"/>
                    <a:pt x="129" y="164"/>
                  </a:cubicBezTo>
                  <a:cubicBezTo>
                    <a:pt x="135" y="178"/>
                    <a:pt x="135" y="178"/>
                    <a:pt x="135" y="178"/>
                  </a:cubicBezTo>
                  <a:cubicBezTo>
                    <a:pt x="124" y="183"/>
                    <a:pt x="112" y="186"/>
                    <a:pt x="100" y="187"/>
                  </a:cubicBezTo>
                  <a:cubicBezTo>
                    <a:pt x="99" y="172"/>
                    <a:pt x="99" y="172"/>
                    <a:pt x="99" y="172"/>
                  </a:cubicBezTo>
                  <a:cubicBezTo>
                    <a:pt x="97" y="172"/>
                    <a:pt x="95" y="172"/>
                    <a:pt x="93" y="172"/>
                  </a:cubicBezTo>
                  <a:cubicBezTo>
                    <a:pt x="93" y="132"/>
                    <a:pt x="93" y="132"/>
                    <a:pt x="93" y="132"/>
                  </a:cubicBezTo>
                  <a:cubicBezTo>
                    <a:pt x="109" y="132"/>
                    <a:pt x="124" y="122"/>
                    <a:pt x="130" y="106"/>
                  </a:cubicBezTo>
                  <a:cubicBezTo>
                    <a:pt x="136" y="86"/>
                    <a:pt x="126" y="64"/>
                    <a:pt x="105" y="57"/>
                  </a:cubicBezTo>
                  <a:cubicBezTo>
                    <a:pt x="101" y="56"/>
                    <a:pt x="97" y="55"/>
                    <a:pt x="93" y="55"/>
                  </a:cubicBezTo>
                  <a:lnTo>
                    <a:pt x="93" y="15"/>
                  </a:lnTo>
                  <a:close/>
                  <a:moveTo>
                    <a:pt x="23" y="129"/>
                  </a:moveTo>
                  <a:cubicBezTo>
                    <a:pt x="9" y="135"/>
                    <a:pt x="9" y="135"/>
                    <a:pt x="9" y="135"/>
                  </a:cubicBezTo>
                  <a:cubicBezTo>
                    <a:pt x="4" y="125"/>
                    <a:pt x="1" y="113"/>
                    <a:pt x="0" y="100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4" y="89"/>
                    <a:pt x="15" y="79"/>
                    <a:pt x="19" y="69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8" y="52"/>
                    <a:pt x="15" y="41"/>
                    <a:pt x="23" y="3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41" y="34"/>
                    <a:pt x="49" y="28"/>
                    <a:pt x="58" y="23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62" y="4"/>
                    <a:pt x="74" y="1"/>
                    <a:pt x="87" y="0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90" y="15"/>
                    <a:pt x="92" y="15"/>
                    <a:pt x="93" y="1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77" y="55"/>
                    <a:pt x="62" y="65"/>
                    <a:pt x="57" y="81"/>
                  </a:cubicBezTo>
                  <a:cubicBezTo>
                    <a:pt x="50" y="101"/>
                    <a:pt x="61" y="123"/>
                    <a:pt x="81" y="130"/>
                  </a:cubicBezTo>
                  <a:cubicBezTo>
                    <a:pt x="85" y="131"/>
                    <a:pt x="89" y="132"/>
                    <a:pt x="93" y="132"/>
                  </a:cubicBezTo>
                  <a:cubicBezTo>
                    <a:pt x="93" y="172"/>
                    <a:pt x="93" y="172"/>
                    <a:pt x="93" y="172"/>
                  </a:cubicBezTo>
                  <a:cubicBezTo>
                    <a:pt x="85" y="172"/>
                    <a:pt x="77" y="171"/>
                    <a:pt x="68" y="168"/>
                  </a:cubicBezTo>
                  <a:cubicBezTo>
                    <a:pt x="64" y="183"/>
                    <a:pt x="64" y="183"/>
                    <a:pt x="64" y="183"/>
                  </a:cubicBezTo>
                  <a:cubicBezTo>
                    <a:pt x="52" y="179"/>
                    <a:pt x="41" y="172"/>
                    <a:pt x="32" y="164"/>
                  </a:cubicBezTo>
                  <a:cubicBezTo>
                    <a:pt x="42" y="153"/>
                    <a:pt x="42" y="153"/>
                    <a:pt x="42" y="153"/>
                  </a:cubicBezTo>
                  <a:cubicBezTo>
                    <a:pt x="34" y="146"/>
                    <a:pt x="27" y="138"/>
                    <a:pt x="23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76" tIns="36288" rIns="72576" bIns="3628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950" b="1">
                <a:solidFill>
                  <a:srgbClr val="1F497D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11256963" y="692150"/>
              <a:ext cx="455612" cy="454025"/>
            </a:xfrm>
            <a:custGeom>
              <a:avLst/>
              <a:gdLst>
                <a:gd name="T0" fmla="*/ 104 w 195"/>
                <a:gd name="T1" fmla="*/ 29 h 194"/>
                <a:gd name="T2" fmla="*/ 107 w 195"/>
                <a:gd name="T3" fmla="*/ 0 h 194"/>
                <a:gd name="T4" fmla="*/ 148 w 195"/>
                <a:gd name="T5" fmla="*/ 13 h 194"/>
                <a:gd name="T6" fmla="*/ 133 w 195"/>
                <a:gd name="T7" fmla="*/ 38 h 194"/>
                <a:gd name="T8" fmla="*/ 155 w 195"/>
                <a:gd name="T9" fmla="*/ 59 h 194"/>
                <a:gd name="T10" fmla="*/ 180 w 195"/>
                <a:gd name="T11" fmla="*/ 43 h 194"/>
                <a:gd name="T12" fmla="*/ 190 w 195"/>
                <a:gd name="T13" fmla="*/ 62 h 194"/>
                <a:gd name="T14" fmla="*/ 195 w 195"/>
                <a:gd name="T15" fmla="*/ 83 h 194"/>
                <a:gd name="T16" fmla="*/ 166 w 195"/>
                <a:gd name="T17" fmla="*/ 87 h 194"/>
                <a:gd name="T18" fmla="*/ 164 w 195"/>
                <a:gd name="T19" fmla="*/ 118 h 194"/>
                <a:gd name="T20" fmla="*/ 192 w 195"/>
                <a:gd name="T21" fmla="*/ 127 h 194"/>
                <a:gd name="T22" fmla="*/ 169 w 195"/>
                <a:gd name="T23" fmla="*/ 164 h 194"/>
                <a:gd name="T24" fmla="*/ 148 w 195"/>
                <a:gd name="T25" fmla="*/ 144 h 194"/>
                <a:gd name="T26" fmla="*/ 123 w 195"/>
                <a:gd name="T27" fmla="*/ 161 h 194"/>
                <a:gd name="T28" fmla="*/ 123 w 195"/>
                <a:gd name="T29" fmla="*/ 161 h 194"/>
                <a:gd name="T30" fmla="*/ 133 w 195"/>
                <a:gd name="T31" fmla="*/ 188 h 194"/>
                <a:gd name="T32" fmla="*/ 99 w 195"/>
                <a:gd name="T33" fmla="*/ 194 h 194"/>
                <a:gd name="T34" fmla="*/ 99 w 195"/>
                <a:gd name="T35" fmla="*/ 154 h 194"/>
                <a:gd name="T36" fmla="*/ 119 w 195"/>
                <a:gd name="T37" fmla="*/ 150 h 194"/>
                <a:gd name="T38" fmla="*/ 152 w 195"/>
                <a:gd name="T39" fmla="*/ 77 h 194"/>
                <a:gd name="T40" fmla="*/ 99 w 195"/>
                <a:gd name="T41" fmla="*/ 40 h 194"/>
                <a:gd name="T42" fmla="*/ 99 w 195"/>
                <a:gd name="T43" fmla="*/ 28 h 194"/>
                <a:gd name="T44" fmla="*/ 104 w 195"/>
                <a:gd name="T45" fmla="*/ 29 h 194"/>
                <a:gd name="T46" fmla="*/ 99 w 195"/>
                <a:gd name="T47" fmla="*/ 194 h 194"/>
                <a:gd name="T48" fmla="*/ 90 w 195"/>
                <a:gd name="T49" fmla="*/ 194 h 194"/>
                <a:gd name="T50" fmla="*/ 93 w 195"/>
                <a:gd name="T51" fmla="*/ 165 h 194"/>
                <a:gd name="T52" fmla="*/ 64 w 195"/>
                <a:gd name="T53" fmla="*/ 156 h 194"/>
                <a:gd name="T54" fmla="*/ 49 w 195"/>
                <a:gd name="T55" fmla="*/ 181 h 194"/>
                <a:gd name="T56" fmla="*/ 17 w 195"/>
                <a:gd name="T57" fmla="*/ 151 h 194"/>
                <a:gd name="T58" fmla="*/ 42 w 195"/>
                <a:gd name="T59" fmla="*/ 135 h 194"/>
                <a:gd name="T60" fmla="*/ 35 w 195"/>
                <a:gd name="T61" fmla="*/ 121 h 194"/>
                <a:gd name="T62" fmla="*/ 31 w 195"/>
                <a:gd name="T63" fmla="*/ 106 h 194"/>
                <a:gd name="T64" fmla="*/ 2 w 195"/>
                <a:gd name="T65" fmla="*/ 111 h 194"/>
                <a:gd name="T66" fmla="*/ 6 w 195"/>
                <a:gd name="T67" fmla="*/ 67 h 194"/>
                <a:gd name="T68" fmla="*/ 33 w 195"/>
                <a:gd name="T69" fmla="*/ 76 h 194"/>
                <a:gd name="T70" fmla="*/ 49 w 195"/>
                <a:gd name="T71" fmla="*/ 50 h 194"/>
                <a:gd name="T72" fmla="*/ 28 w 195"/>
                <a:gd name="T73" fmla="*/ 30 h 194"/>
                <a:gd name="T74" fmla="*/ 64 w 195"/>
                <a:gd name="T75" fmla="*/ 6 h 194"/>
                <a:gd name="T76" fmla="*/ 74 w 195"/>
                <a:gd name="T77" fmla="*/ 33 h 194"/>
                <a:gd name="T78" fmla="*/ 99 w 195"/>
                <a:gd name="T79" fmla="*/ 28 h 194"/>
                <a:gd name="T80" fmla="*/ 99 w 195"/>
                <a:gd name="T81" fmla="*/ 40 h 194"/>
                <a:gd name="T82" fmla="*/ 78 w 195"/>
                <a:gd name="T83" fmla="*/ 44 h 194"/>
                <a:gd name="T84" fmla="*/ 45 w 195"/>
                <a:gd name="T85" fmla="*/ 117 h 194"/>
                <a:gd name="T86" fmla="*/ 99 w 195"/>
                <a:gd name="T87" fmla="*/ 154 h 194"/>
                <a:gd name="T88" fmla="*/ 99 w 195"/>
                <a:gd name="T89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" h="194">
                  <a:moveTo>
                    <a:pt x="104" y="29"/>
                  </a:moveTo>
                  <a:cubicBezTo>
                    <a:pt x="107" y="0"/>
                    <a:pt x="107" y="0"/>
                    <a:pt x="107" y="0"/>
                  </a:cubicBezTo>
                  <a:cubicBezTo>
                    <a:pt x="121" y="1"/>
                    <a:pt x="136" y="5"/>
                    <a:pt x="148" y="13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42" y="43"/>
                    <a:pt x="150" y="50"/>
                    <a:pt x="155" y="59"/>
                  </a:cubicBezTo>
                  <a:cubicBezTo>
                    <a:pt x="180" y="43"/>
                    <a:pt x="180" y="43"/>
                    <a:pt x="180" y="43"/>
                  </a:cubicBezTo>
                  <a:cubicBezTo>
                    <a:pt x="184" y="49"/>
                    <a:pt x="187" y="55"/>
                    <a:pt x="190" y="62"/>
                  </a:cubicBezTo>
                  <a:cubicBezTo>
                    <a:pt x="192" y="69"/>
                    <a:pt x="194" y="76"/>
                    <a:pt x="195" y="83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68" y="98"/>
                    <a:pt x="167" y="108"/>
                    <a:pt x="164" y="118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87" y="140"/>
                    <a:pt x="180" y="153"/>
                    <a:pt x="169" y="16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1" y="151"/>
                    <a:pt x="133" y="157"/>
                    <a:pt x="123" y="161"/>
                  </a:cubicBezTo>
                  <a:cubicBezTo>
                    <a:pt x="123" y="161"/>
                    <a:pt x="123" y="161"/>
                    <a:pt x="123" y="161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22" y="192"/>
                    <a:pt x="110" y="194"/>
                    <a:pt x="99" y="194"/>
                  </a:cubicBezTo>
                  <a:cubicBezTo>
                    <a:pt x="99" y="154"/>
                    <a:pt x="99" y="154"/>
                    <a:pt x="99" y="154"/>
                  </a:cubicBezTo>
                  <a:cubicBezTo>
                    <a:pt x="105" y="154"/>
                    <a:pt x="112" y="153"/>
                    <a:pt x="119" y="150"/>
                  </a:cubicBezTo>
                  <a:cubicBezTo>
                    <a:pt x="148" y="139"/>
                    <a:pt x="163" y="106"/>
                    <a:pt x="152" y="77"/>
                  </a:cubicBezTo>
                  <a:cubicBezTo>
                    <a:pt x="143" y="54"/>
                    <a:pt x="121" y="40"/>
                    <a:pt x="99" y="40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100" y="28"/>
                    <a:pt x="102" y="29"/>
                    <a:pt x="104" y="29"/>
                  </a:cubicBezTo>
                  <a:close/>
                  <a:moveTo>
                    <a:pt x="99" y="194"/>
                  </a:moveTo>
                  <a:cubicBezTo>
                    <a:pt x="96" y="194"/>
                    <a:pt x="93" y="194"/>
                    <a:pt x="90" y="194"/>
                  </a:cubicBezTo>
                  <a:cubicBezTo>
                    <a:pt x="93" y="165"/>
                    <a:pt x="93" y="165"/>
                    <a:pt x="93" y="165"/>
                  </a:cubicBezTo>
                  <a:cubicBezTo>
                    <a:pt x="82" y="164"/>
                    <a:pt x="73" y="161"/>
                    <a:pt x="64" y="156"/>
                  </a:cubicBezTo>
                  <a:cubicBezTo>
                    <a:pt x="49" y="181"/>
                    <a:pt x="49" y="181"/>
                    <a:pt x="49" y="181"/>
                  </a:cubicBezTo>
                  <a:cubicBezTo>
                    <a:pt x="37" y="174"/>
                    <a:pt x="26" y="164"/>
                    <a:pt x="17" y="151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39" y="131"/>
                    <a:pt x="36" y="126"/>
                    <a:pt x="35" y="121"/>
                  </a:cubicBezTo>
                  <a:cubicBezTo>
                    <a:pt x="33" y="116"/>
                    <a:pt x="31" y="111"/>
                    <a:pt x="31" y="106"/>
                  </a:cubicBezTo>
                  <a:cubicBezTo>
                    <a:pt x="2" y="111"/>
                    <a:pt x="2" y="111"/>
                    <a:pt x="2" y="111"/>
                  </a:cubicBezTo>
                  <a:cubicBezTo>
                    <a:pt x="0" y="96"/>
                    <a:pt x="1" y="81"/>
                    <a:pt x="6" y="67"/>
                  </a:cubicBezTo>
                  <a:cubicBezTo>
                    <a:pt x="33" y="76"/>
                    <a:pt x="33" y="76"/>
                    <a:pt x="33" y="76"/>
                  </a:cubicBezTo>
                  <a:cubicBezTo>
                    <a:pt x="36" y="66"/>
                    <a:pt x="42" y="57"/>
                    <a:pt x="49" y="5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19"/>
                    <a:pt x="50" y="11"/>
                    <a:pt x="64" y="6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82" y="30"/>
                    <a:pt x="90" y="28"/>
                    <a:pt x="99" y="28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2" y="40"/>
                    <a:pt x="85" y="41"/>
                    <a:pt x="78" y="44"/>
                  </a:cubicBezTo>
                  <a:cubicBezTo>
                    <a:pt x="49" y="55"/>
                    <a:pt x="34" y="88"/>
                    <a:pt x="45" y="117"/>
                  </a:cubicBezTo>
                  <a:cubicBezTo>
                    <a:pt x="54" y="140"/>
                    <a:pt x="76" y="154"/>
                    <a:pt x="99" y="154"/>
                  </a:cubicBezTo>
                  <a:lnTo>
                    <a:pt x="99" y="1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76" tIns="36288" rIns="72576" bIns="3628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950" b="1">
                <a:solidFill>
                  <a:srgbClr val="1F497D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1" name="KSO_Shape"/>
          <p:cNvSpPr/>
          <p:nvPr/>
        </p:nvSpPr>
        <p:spPr bwMode="auto">
          <a:xfrm>
            <a:off x="7485682" y="2180010"/>
            <a:ext cx="503217" cy="419347"/>
          </a:xfrm>
          <a:custGeom>
            <a:avLst/>
            <a:gdLst>
              <a:gd name="T0" fmla="*/ 2147483646 w 282"/>
              <a:gd name="T1" fmla="*/ 2147483646 h 235"/>
              <a:gd name="T2" fmla="*/ 2147483646 w 282"/>
              <a:gd name="T3" fmla="*/ 2147483646 h 235"/>
              <a:gd name="T4" fmla="*/ 2147483646 w 282"/>
              <a:gd name="T5" fmla="*/ 2147483646 h 235"/>
              <a:gd name="T6" fmla="*/ 2147483646 w 282"/>
              <a:gd name="T7" fmla="*/ 2147483646 h 235"/>
              <a:gd name="T8" fmla="*/ 2147483646 w 282"/>
              <a:gd name="T9" fmla="*/ 2147483646 h 235"/>
              <a:gd name="T10" fmla="*/ 2147483646 w 282"/>
              <a:gd name="T11" fmla="*/ 2147483646 h 235"/>
              <a:gd name="T12" fmla="*/ 2147483646 w 282"/>
              <a:gd name="T13" fmla="*/ 2147483646 h 235"/>
              <a:gd name="T14" fmla="*/ 2147483646 w 282"/>
              <a:gd name="T15" fmla="*/ 2147483646 h 235"/>
              <a:gd name="T16" fmla="*/ 2147483646 w 282"/>
              <a:gd name="T17" fmla="*/ 2147483646 h 235"/>
              <a:gd name="T18" fmla="*/ 2147483646 w 282"/>
              <a:gd name="T19" fmla="*/ 2147483646 h 235"/>
              <a:gd name="T20" fmla="*/ 2147483646 w 282"/>
              <a:gd name="T21" fmla="*/ 2147483646 h 235"/>
              <a:gd name="T22" fmla="*/ 2147483646 w 282"/>
              <a:gd name="T23" fmla="*/ 2147483646 h 235"/>
              <a:gd name="T24" fmla="*/ 2147483646 w 282"/>
              <a:gd name="T25" fmla="*/ 2147483646 h 235"/>
              <a:gd name="T26" fmla="*/ 2147483646 w 282"/>
              <a:gd name="T27" fmla="*/ 2147483646 h 235"/>
              <a:gd name="T28" fmla="*/ 2147483646 w 282"/>
              <a:gd name="T29" fmla="*/ 2147483646 h 235"/>
              <a:gd name="T30" fmla="*/ 2147483646 w 282"/>
              <a:gd name="T31" fmla="*/ 2147483646 h 235"/>
              <a:gd name="T32" fmla="*/ 2147483646 w 282"/>
              <a:gd name="T33" fmla="*/ 2147483646 h 235"/>
              <a:gd name="T34" fmla="*/ 2147483646 w 282"/>
              <a:gd name="T35" fmla="*/ 2147483646 h 235"/>
              <a:gd name="T36" fmla="*/ 2147483646 w 282"/>
              <a:gd name="T37" fmla="*/ 2147483646 h 235"/>
              <a:gd name="T38" fmla="*/ 2147483646 w 282"/>
              <a:gd name="T39" fmla="*/ 2147483646 h 235"/>
              <a:gd name="T40" fmla="*/ 2147483646 w 282"/>
              <a:gd name="T41" fmla="*/ 2147483646 h 235"/>
              <a:gd name="T42" fmla="*/ 2147483646 w 282"/>
              <a:gd name="T43" fmla="*/ 2147483646 h 235"/>
              <a:gd name="T44" fmla="*/ 2147483646 w 282"/>
              <a:gd name="T45" fmla="*/ 2147483646 h 235"/>
              <a:gd name="T46" fmla="*/ 2147483646 w 282"/>
              <a:gd name="T47" fmla="*/ 2147483646 h 235"/>
              <a:gd name="T48" fmla="*/ 2147483646 w 282"/>
              <a:gd name="T49" fmla="*/ 2147483646 h 235"/>
              <a:gd name="T50" fmla="*/ 2147483646 w 282"/>
              <a:gd name="T51" fmla="*/ 2147483646 h 235"/>
              <a:gd name="T52" fmla="*/ 2147483646 w 282"/>
              <a:gd name="T53" fmla="*/ 2147483646 h 235"/>
              <a:gd name="T54" fmla="*/ 2147483646 w 282"/>
              <a:gd name="T55" fmla="*/ 2147483646 h 235"/>
              <a:gd name="T56" fmla="*/ 2147483646 w 282"/>
              <a:gd name="T57" fmla="*/ 2147483646 h 235"/>
              <a:gd name="T58" fmla="*/ 2147483646 w 282"/>
              <a:gd name="T59" fmla="*/ 2147483646 h 235"/>
              <a:gd name="T60" fmla="*/ 2147483646 w 282"/>
              <a:gd name="T61" fmla="*/ 2147483646 h 235"/>
              <a:gd name="T62" fmla="*/ 2147483646 w 282"/>
              <a:gd name="T63" fmla="*/ 2147483646 h 235"/>
              <a:gd name="T64" fmla="*/ 2147483646 w 282"/>
              <a:gd name="T65" fmla="*/ 2147483646 h 235"/>
              <a:gd name="T66" fmla="*/ 2147483646 w 282"/>
              <a:gd name="T67" fmla="*/ 2147483646 h 235"/>
              <a:gd name="T68" fmla="*/ 2147483646 w 282"/>
              <a:gd name="T69" fmla="*/ 2147483646 h 235"/>
              <a:gd name="T70" fmla="*/ 2147483646 w 282"/>
              <a:gd name="T71" fmla="*/ 2147483646 h 235"/>
              <a:gd name="T72" fmla="*/ 2147483646 w 282"/>
              <a:gd name="T73" fmla="*/ 2147483646 h 235"/>
              <a:gd name="T74" fmla="*/ 2147483646 w 282"/>
              <a:gd name="T75" fmla="*/ 2147483646 h 235"/>
              <a:gd name="T76" fmla="*/ 2147483646 w 282"/>
              <a:gd name="T77" fmla="*/ 2147483646 h 235"/>
              <a:gd name="T78" fmla="*/ 2147483646 w 282"/>
              <a:gd name="T79" fmla="*/ 2147483646 h 235"/>
              <a:gd name="T80" fmla="*/ 2147483646 w 282"/>
              <a:gd name="T81" fmla="*/ 2147483646 h 235"/>
              <a:gd name="T82" fmla="*/ 2147483646 w 282"/>
              <a:gd name="T83" fmla="*/ 2147483646 h 235"/>
              <a:gd name="T84" fmla="*/ 2147483646 w 282"/>
              <a:gd name="T85" fmla="*/ 2147483646 h 235"/>
              <a:gd name="T86" fmla="*/ 2147483646 w 282"/>
              <a:gd name="T87" fmla="*/ 2147483646 h 235"/>
              <a:gd name="T88" fmla="*/ 2147483646 w 282"/>
              <a:gd name="T89" fmla="*/ 2147483646 h 235"/>
              <a:gd name="T90" fmla="*/ 2147483646 w 282"/>
              <a:gd name="T91" fmla="*/ 2147483646 h 235"/>
              <a:gd name="T92" fmla="*/ 2147483646 w 282"/>
              <a:gd name="T93" fmla="*/ 2147483646 h 235"/>
              <a:gd name="T94" fmla="*/ 2147483646 w 282"/>
              <a:gd name="T95" fmla="*/ 2147483646 h 235"/>
              <a:gd name="T96" fmla="*/ 2147483646 w 282"/>
              <a:gd name="T97" fmla="*/ 2147483646 h 235"/>
              <a:gd name="T98" fmla="*/ 2147483646 w 282"/>
              <a:gd name="T99" fmla="*/ 2147483646 h 235"/>
              <a:gd name="T100" fmla="*/ 2147483646 w 282"/>
              <a:gd name="T101" fmla="*/ 2147483646 h 235"/>
              <a:gd name="T102" fmla="*/ 0 w 282"/>
              <a:gd name="T103" fmla="*/ 2147483646 h 235"/>
              <a:gd name="T104" fmla="*/ 0 w 282"/>
              <a:gd name="T105" fmla="*/ 2147483646 h 235"/>
              <a:gd name="T106" fmla="*/ 2147483646 w 282"/>
              <a:gd name="T107" fmla="*/ 2147483646 h 235"/>
              <a:gd name="T108" fmla="*/ 2147483646 w 282"/>
              <a:gd name="T109" fmla="*/ 2147483646 h 235"/>
              <a:gd name="T110" fmla="*/ 2147483646 w 282"/>
              <a:gd name="T111" fmla="*/ 2147483646 h 235"/>
              <a:gd name="T112" fmla="*/ 2147483646 w 282"/>
              <a:gd name="T113" fmla="*/ 2147483646 h 235"/>
              <a:gd name="T114" fmla="*/ 2147483646 w 282"/>
              <a:gd name="T115" fmla="*/ 2147483646 h 235"/>
              <a:gd name="T116" fmla="*/ 2147483646 w 282"/>
              <a:gd name="T117" fmla="*/ 2147483646 h 235"/>
              <a:gd name="T118" fmla="*/ 2147483646 w 282"/>
              <a:gd name="T119" fmla="*/ 2147483646 h 235"/>
              <a:gd name="T120" fmla="*/ 2147483646 w 282"/>
              <a:gd name="T121" fmla="*/ 2147483646 h 235"/>
              <a:gd name="T122" fmla="*/ 2147483646 w 282"/>
              <a:gd name="T123" fmla="*/ 2147483646 h 23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82" h="235">
                <a:moveTo>
                  <a:pt x="28" y="131"/>
                </a:moveTo>
                <a:cubicBezTo>
                  <a:pt x="28" y="53"/>
                  <a:pt x="28" y="53"/>
                  <a:pt x="28" y="53"/>
                </a:cubicBezTo>
                <a:cubicBezTo>
                  <a:pt x="28" y="44"/>
                  <a:pt x="36" y="36"/>
                  <a:pt x="46" y="36"/>
                </a:cubicBezTo>
                <a:cubicBezTo>
                  <a:pt x="62" y="36"/>
                  <a:pt x="62" y="36"/>
                  <a:pt x="62" y="36"/>
                </a:cubicBezTo>
                <a:cubicBezTo>
                  <a:pt x="62" y="148"/>
                  <a:pt x="62" y="148"/>
                  <a:pt x="62" y="148"/>
                </a:cubicBezTo>
                <a:cubicBezTo>
                  <a:pt x="46" y="148"/>
                  <a:pt x="46" y="148"/>
                  <a:pt x="46" y="148"/>
                </a:cubicBezTo>
                <a:cubicBezTo>
                  <a:pt x="36" y="148"/>
                  <a:pt x="28" y="140"/>
                  <a:pt x="28" y="131"/>
                </a:cubicBezTo>
                <a:close/>
                <a:moveTo>
                  <a:pt x="214" y="131"/>
                </a:moveTo>
                <a:cubicBezTo>
                  <a:pt x="214" y="53"/>
                  <a:pt x="214" y="53"/>
                  <a:pt x="214" y="53"/>
                </a:cubicBezTo>
                <a:cubicBezTo>
                  <a:pt x="214" y="44"/>
                  <a:pt x="207" y="36"/>
                  <a:pt x="197" y="36"/>
                </a:cubicBezTo>
                <a:cubicBezTo>
                  <a:pt x="180" y="36"/>
                  <a:pt x="180" y="36"/>
                  <a:pt x="180" y="36"/>
                </a:cubicBezTo>
                <a:cubicBezTo>
                  <a:pt x="180" y="148"/>
                  <a:pt x="180" y="148"/>
                  <a:pt x="180" y="148"/>
                </a:cubicBezTo>
                <a:cubicBezTo>
                  <a:pt x="197" y="148"/>
                  <a:pt x="197" y="148"/>
                  <a:pt x="197" y="148"/>
                </a:cubicBezTo>
                <a:cubicBezTo>
                  <a:pt x="207" y="148"/>
                  <a:pt x="214" y="140"/>
                  <a:pt x="214" y="131"/>
                </a:cubicBezTo>
                <a:close/>
                <a:moveTo>
                  <a:pt x="154" y="36"/>
                </a:moveTo>
                <a:cubicBezTo>
                  <a:pt x="152" y="21"/>
                  <a:pt x="143" y="13"/>
                  <a:pt x="131" y="13"/>
                </a:cubicBezTo>
                <a:cubicBezTo>
                  <a:pt x="112" y="13"/>
                  <a:pt x="112" y="13"/>
                  <a:pt x="112" y="13"/>
                </a:cubicBezTo>
                <a:cubicBezTo>
                  <a:pt x="100" y="13"/>
                  <a:pt x="91" y="21"/>
                  <a:pt x="89" y="36"/>
                </a:cubicBezTo>
                <a:cubicBezTo>
                  <a:pt x="77" y="36"/>
                  <a:pt x="77" y="36"/>
                  <a:pt x="77" y="36"/>
                </a:cubicBezTo>
                <a:cubicBezTo>
                  <a:pt x="77" y="148"/>
                  <a:pt x="77" y="148"/>
                  <a:pt x="77" y="148"/>
                </a:cubicBezTo>
                <a:cubicBezTo>
                  <a:pt x="166" y="148"/>
                  <a:pt x="166" y="148"/>
                  <a:pt x="166" y="148"/>
                </a:cubicBezTo>
                <a:cubicBezTo>
                  <a:pt x="166" y="36"/>
                  <a:pt x="166" y="36"/>
                  <a:pt x="166" y="36"/>
                </a:cubicBezTo>
                <a:lnTo>
                  <a:pt x="154" y="36"/>
                </a:lnTo>
                <a:close/>
                <a:moveTo>
                  <a:pt x="101" y="36"/>
                </a:moveTo>
                <a:cubicBezTo>
                  <a:pt x="102" y="23"/>
                  <a:pt x="110" y="23"/>
                  <a:pt x="112" y="23"/>
                </a:cubicBezTo>
                <a:cubicBezTo>
                  <a:pt x="131" y="23"/>
                  <a:pt x="131" y="23"/>
                  <a:pt x="131" y="23"/>
                </a:cubicBezTo>
                <a:cubicBezTo>
                  <a:pt x="137" y="23"/>
                  <a:pt x="141" y="27"/>
                  <a:pt x="142" y="36"/>
                </a:cubicBezTo>
                <a:lnTo>
                  <a:pt x="101" y="36"/>
                </a:lnTo>
                <a:close/>
                <a:moveTo>
                  <a:pt x="42" y="187"/>
                </a:moveTo>
                <a:cubicBezTo>
                  <a:pt x="28" y="187"/>
                  <a:pt x="17" y="198"/>
                  <a:pt x="17" y="211"/>
                </a:cubicBezTo>
                <a:cubicBezTo>
                  <a:pt x="17" y="224"/>
                  <a:pt x="28" y="235"/>
                  <a:pt x="42" y="235"/>
                </a:cubicBezTo>
                <a:cubicBezTo>
                  <a:pt x="55" y="235"/>
                  <a:pt x="66" y="224"/>
                  <a:pt x="66" y="211"/>
                </a:cubicBezTo>
                <a:cubicBezTo>
                  <a:pt x="66" y="198"/>
                  <a:pt x="55" y="187"/>
                  <a:pt x="42" y="187"/>
                </a:cubicBezTo>
                <a:close/>
                <a:moveTo>
                  <a:pt x="42" y="224"/>
                </a:moveTo>
                <a:cubicBezTo>
                  <a:pt x="34" y="224"/>
                  <a:pt x="29" y="218"/>
                  <a:pt x="29" y="211"/>
                </a:cubicBezTo>
                <a:cubicBezTo>
                  <a:pt x="29" y="204"/>
                  <a:pt x="34" y="198"/>
                  <a:pt x="42" y="198"/>
                </a:cubicBezTo>
                <a:cubicBezTo>
                  <a:pt x="49" y="198"/>
                  <a:pt x="54" y="204"/>
                  <a:pt x="54" y="211"/>
                </a:cubicBezTo>
                <a:cubicBezTo>
                  <a:pt x="54" y="218"/>
                  <a:pt x="49" y="224"/>
                  <a:pt x="42" y="224"/>
                </a:cubicBezTo>
                <a:close/>
                <a:moveTo>
                  <a:pt x="202" y="187"/>
                </a:moveTo>
                <a:cubicBezTo>
                  <a:pt x="188" y="187"/>
                  <a:pt x="177" y="198"/>
                  <a:pt x="177" y="211"/>
                </a:cubicBezTo>
                <a:cubicBezTo>
                  <a:pt x="177" y="224"/>
                  <a:pt x="188" y="235"/>
                  <a:pt x="202" y="235"/>
                </a:cubicBezTo>
                <a:cubicBezTo>
                  <a:pt x="215" y="235"/>
                  <a:pt x="226" y="224"/>
                  <a:pt x="226" y="211"/>
                </a:cubicBezTo>
                <a:cubicBezTo>
                  <a:pt x="226" y="198"/>
                  <a:pt x="215" y="187"/>
                  <a:pt x="202" y="187"/>
                </a:cubicBezTo>
                <a:close/>
                <a:moveTo>
                  <a:pt x="202" y="224"/>
                </a:moveTo>
                <a:cubicBezTo>
                  <a:pt x="194" y="224"/>
                  <a:pt x="189" y="218"/>
                  <a:pt x="189" y="211"/>
                </a:cubicBezTo>
                <a:cubicBezTo>
                  <a:pt x="189" y="204"/>
                  <a:pt x="194" y="198"/>
                  <a:pt x="202" y="198"/>
                </a:cubicBezTo>
                <a:cubicBezTo>
                  <a:pt x="209" y="198"/>
                  <a:pt x="214" y="204"/>
                  <a:pt x="214" y="211"/>
                </a:cubicBezTo>
                <a:cubicBezTo>
                  <a:pt x="214" y="218"/>
                  <a:pt x="209" y="224"/>
                  <a:pt x="202" y="224"/>
                </a:cubicBezTo>
                <a:close/>
                <a:moveTo>
                  <a:pt x="275" y="20"/>
                </a:moveTo>
                <a:cubicBezTo>
                  <a:pt x="246" y="36"/>
                  <a:pt x="246" y="36"/>
                  <a:pt x="246" y="36"/>
                </a:cubicBezTo>
                <a:cubicBezTo>
                  <a:pt x="246" y="179"/>
                  <a:pt x="246" y="179"/>
                  <a:pt x="246" y="179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0"/>
                  <a:pt x="0" y="140"/>
                  <a:pt x="0" y="140"/>
                </a:cubicBezTo>
                <a:cubicBezTo>
                  <a:pt x="19" y="140"/>
                  <a:pt x="19" y="140"/>
                  <a:pt x="19" y="140"/>
                </a:cubicBezTo>
                <a:cubicBezTo>
                  <a:pt x="19" y="160"/>
                  <a:pt x="19" y="160"/>
                  <a:pt x="19" y="160"/>
                </a:cubicBezTo>
                <a:cubicBezTo>
                  <a:pt x="226" y="160"/>
                  <a:pt x="226" y="160"/>
                  <a:pt x="226" y="160"/>
                </a:cubicBezTo>
                <a:cubicBezTo>
                  <a:pt x="226" y="31"/>
                  <a:pt x="226" y="31"/>
                  <a:pt x="226" y="31"/>
                </a:cubicBezTo>
                <a:cubicBezTo>
                  <a:pt x="226" y="31"/>
                  <a:pt x="226" y="30"/>
                  <a:pt x="226" y="29"/>
                </a:cubicBezTo>
                <a:cubicBezTo>
                  <a:pt x="227" y="26"/>
                  <a:pt x="228" y="23"/>
                  <a:pt x="231" y="22"/>
                </a:cubicBezTo>
                <a:cubicBezTo>
                  <a:pt x="266" y="3"/>
                  <a:pt x="266" y="3"/>
                  <a:pt x="266" y="3"/>
                </a:cubicBezTo>
                <a:cubicBezTo>
                  <a:pt x="271" y="0"/>
                  <a:pt x="277" y="2"/>
                  <a:pt x="279" y="7"/>
                </a:cubicBezTo>
                <a:cubicBezTo>
                  <a:pt x="282" y="12"/>
                  <a:pt x="280" y="17"/>
                  <a:pt x="275" y="20"/>
                </a:cubicBezTo>
                <a:close/>
              </a:path>
            </a:pathLst>
          </a:custGeom>
          <a:solidFill>
            <a:srgbClr val="CC33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 sz="1430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1" name="Text Placeholder 2"/>
          <p:cNvSpPr txBox="1"/>
          <p:nvPr/>
        </p:nvSpPr>
        <p:spPr>
          <a:xfrm>
            <a:off x="3168777" y="4107160"/>
            <a:ext cx="24218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2" name="文本框 36"/>
          <p:cNvSpPr txBox="1"/>
          <p:nvPr/>
        </p:nvSpPr>
        <p:spPr>
          <a:xfrm>
            <a:off x="3069068" y="3707050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513500" y="4107160"/>
            <a:ext cx="24218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0" name="文本框 36"/>
          <p:cNvSpPr txBox="1"/>
          <p:nvPr/>
        </p:nvSpPr>
        <p:spPr>
          <a:xfrm>
            <a:off x="413791" y="3707050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1" name="Text Placeholder 2"/>
          <p:cNvSpPr txBox="1"/>
          <p:nvPr/>
        </p:nvSpPr>
        <p:spPr>
          <a:xfrm>
            <a:off x="9033247" y="4107160"/>
            <a:ext cx="24218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2" name="文本框 36"/>
          <p:cNvSpPr txBox="1"/>
          <p:nvPr/>
        </p:nvSpPr>
        <p:spPr>
          <a:xfrm>
            <a:off x="8871991" y="3126758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3" name="Text Placeholder 2"/>
          <p:cNvSpPr txBox="1"/>
          <p:nvPr/>
        </p:nvSpPr>
        <p:spPr>
          <a:xfrm>
            <a:off x="6377970" y="4107160"/>
            <a:ext cx="24218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4" name="文本框 36"/>
          <p:cNvSpPr txBox="1"/>
          <p:nvPr/>
        </p:nvSpPr>
        <p:spPr>
          <a:xfrm>
            <a:off x="6278261" y="3707050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357352" y="4044020"/>
            <a:ext cx="347729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defRPr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sz="2800" b="0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COMPANY</a:t>
            </a:r>
          </a:p>
          <a:p>
            <a:r>
              <a:rPr lang="en-US" altLang="zh-CN" sz="2800" b="0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PROFILE</a:t>
            </a:r>
            <a:endParaRPr lang="zh-CN" altLang="en-US" sz="2800" b="0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47160" y="2852235"/>
            <a:ext cx="4297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4800">
                <a:solidFill>
                  <a:schemeClr val="tx1">
                    <a:lumMod val="85000"/>
                    <a:lumOff val="15000"/>
                  </a:schemeClr>
                </a:solidFill>
                <a:latin typeface="方正大标宋简体" panose="02010601030101010101" pitchFamily="2" charset="-122"/>
                <a:ea typeface="方正大标宋简体" panose="02010601030101010101" pitchFamily="2" charset="-122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5400" b="1" kern="1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成功项目展示</a:t>
            </a:r>
            <a:endParaRPr lang="zh-CN" altLang="en-US" sz="5400" b="1" kern="1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8" name="十字形 7"/>
          <p:cNvSpPr/>
          <p:nvPr/>
        </p:nvSpPr>
        <p:spPr>
          <a:xfrm rot="2700000">
            <a:off x="3593610" y="3295228"/>
            <a:ext cx="267539" cy="267539"/>
          </a:xfrm>
          <a:prstGeom prst="plus">
            <a:avLst>
              <a:gd name="adj" fmla="val 46238"/>
            </a:avLst>
          </a:prstGeom>
          <a:solidFill>
            <a:srgbClr val="D80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7" name="图文框 16"/>
          <p:cNvSpPr/>
          <p:nvPr/>
        </p:nvSpPr>
        <p:spPr>
          <a:xfrm rot="18900000">
            <a:off x="4030288" y="1363288"/>
            <a:ext cx="4131425" cy="4131425"/>
          </a:xfrm>
          <a:prstGeom prst="frame">
            <a:avLst>
              <a:gd name="adj1" fmla="val 700"/>
            </a:avLst>
          </a:prstGeom>
          <a:solidFill>
            <a:srgbClr val="D80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charset="-122"/>
            </a:endParaRPr>
          </a:p>
        </p:txBody>
      </p:sp>
      <p:pic>
        <p:nvPicPr>
          <p:cNvPr id="32" name="图片 3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00" y="-2023302"/>
            <a:ext cx="3066554" cy="3066554"/>
          </a:xfrm>
          <a:prstGeom prst="rect">
            <a:avLst/>
          </a:prstGeom>
        </p:spPr>
      </p:pic>
      <p:pic>
        <p:nvPicPr>
          <p:cNvPr id="34" name="图片 3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02" y="5833159"/>
            <a:ext cx="3066554" cy="3072650"/>
          </a:xfrm>
          <a:prstGeom prst="rect">
            <a:avLst/>
          </a:prstGeom>
        </p:spPr>
      </p:pic>
      <p:sp>
        <p:nvSpPr>
          <p:cNvPr id="20" name="十字形 19"/>
          <p:cNvSpPr/>
          <p:nvPr/>
        </p:nvSpPr>
        <p:spPr>
          <a:xfrm rot="2700000">
            <a:off x="8292234" y="3295228"/>
            <a:ext cx="267539" cy="267539"/>
          </a:xfrm>
          <a:prstGeom prst="plus">
            <a:avLst>
              <a:gd name="adj" fmla="val 46238"/>
            </a:avLst>
          </a:prstGeom>
          <a:solidFill>
            <a:srgbClr val="D80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5032092" y="3916582"/>
            <a:ext cx="2054791" cy="0"/>
          </a:xfrm>
          <a:prstGeom prst="line">
            <a:avLst/>
          </a:prstGeom>
          <a:ln w="12700">
            <a:solidFill>
              <a:srgbClr val="D80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5528737" y="1625760"/>
            <a:ext cx="1134526" cy="932503"/>
            <a:chOff x="5781481" y="3918315"/>
            <a:chExt cx="629035" cy="517024"/>
          </a:xfrm>
          <a:solidFill>
            <a:srgbClr val="CC3300"/>
          </a:solidFill>
        </p:grpSpPr>
        <p:sp>
          <p:nvSpPr>
            <p:cNvPr id="18" name="矩形 17"/>
            <p:cNvSpPr/>
            <p:nvPr/>
          </p:nvSpPr>
          <p:spPr>
            <a:xfrm rot="18900000">
              <a:off x="5837693" y="3918315"/>
              <a:ext cx="517024" cy="5170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ea typeface="微软雅黑" panose="020B0503020204020204" charset="-122"/>
              </a:endParaRPr>
            </a:p>
          </p:txBody>
        </p:sp>
        <p:sp>
          <p:nvSpPr>
            <p:cNvPr id="21" name="Freeform 5"/>
            <p:cNvSpPr/>
            <p:nvPr/>
          </p:nvSpPr>
          <p:spPr bwMode="auto">
            <a:xfrm rot="13500000">
              <a:off x="5781417" y="4134370"/>
              <a:ext cx="79190" cy="79061"/>
            </a:xfrm>
            <a:custGeom>
              <a:avLst/>
              <a:gdLst>
                <a:gd name="T0" fmla="*/ 0 w 614"/>
                <a:gd name="T1" fmla="*/ 176 h 613"/>
                <a:gd name="T2" fmla="*/ 438 w 614"/>
                <a:gd name="T3" fmla="*/ 176 h 613"/>
                <a:gd name="T4" fmla="*/ 438 w 614"/>
                <a:gd name="T5" fmla="*/ 613 h 613"/>
                <a:gd name="T6" fmla="*/ 614 w 614"/>
                <a:gd name="T7" fmla="*/ 438 h 613"/>
                <a:gd name="T8" fmla="*/ 614 w 614"/>
                <a:gd name="T9" fmla="*/ 0 h 613"/>
                <a:gd name="T10" fmla="*/ 176 w 614"/>
                <a:gd name="T11" fmla="*/ 0 h 613"/>
                <a:gd name="T12" fmla="*/ 0 w 614"/>
                <a:gd name="T13" fmla="*/ 176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613">
                  <a:moveTo>
                    <a:pt x="0" y="176"/>
                  </a:moveTo>
                  <a:lnTo>
                    <a:pt x="438" y="176"/>
                  </a:lnTo>
                  <a:lnTo>
                    <a:pt x="438" y="613"/>
                  </a:lnTo>
                  <a:lnTo>
                    <a:pt x="614" y="438"/>
                  </a:lnTo>
                  <a:lnTo>
                    <a:pt x="614" y="0"/>
                  </a:lnTo>
                  <a:lnTo>
                    <a:pt x="176" y="0"/>
                  </a:lnTo>
                  <a:lnTo>
                    <a:pt x="0" y="1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22" name="Freeform 5"/>
            <p:cNvSpPr/>
            <p:nvPr/>
          </p:nvSpPr>
          <p:spPr bwMode="auto">
            <a:xfrm rot="2700000">
              <a:off x="6332617" y="4134989"/>
              <a:ext cx="77962" cy="77836"/>
            </a:xfrm>
            <a:custGeom>
              <a:avLst/>
              <a:gdLst>
                <a:gd name="T0" fmla="*/ 0 w 614"/>
                <a:gd name="T1" fmla="*/ 176 h 613"/>
                <a:gd name="T2" fmla="*/ 438 w 614"/>
                <a:gd name="T3" fmla="*/ 176 h 613"/>
                <a:gd name="T4" fmla="*/ 438 w 614"/>
                <a:gd name="T5" fmla="*/ 613 h 613"/>
                <a:gd name="T6" fmla="*/ 614 w 614"/>
                <a:gd name="T7" fmla="*/ 438 h 613"/>
                <a:gd name="T8" fmla="*/ 614 w 614"/>
                <a:gd name="T9" fmla="*/ 0 h 613"/>
                <a:gd name="T10" fmla="*/ 176 w 614"/>
                <a:gd name="T11" fmla="*/ 0 h 613"/>
                <a:gd name="T12" fmla="*/ 0 w 614"/>
                <a:gd name="T13" fmla="*/ 176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613">
                  <a:moveTo>
                    <a:pt x="0" y="176"/>
                  </a:moveTo>
                  <a:lnTo>
                    <a:pt x="438" y="176"/>
                  </a:lnTo>
                  <a:lnTo>
                    <a:pt x="438" y="613"/>
                  </a:lnTo>
                  <a:lnTo>
                    <a:pt x="614" y="438"/>
                  </a:lnTo>
                  <a:lnTo>
                    <a:pt x="614" y="0"/>
                  </a:lnTo>
                  <a:lnTo>
                    <a:pt x="176" y="0"/>
                  </a:lnTo>
                  <a:lnTo>
                    <a:pt x="0" y="1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926656" y="4290557"/>
              <a:ext cx="339796" cy="313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</p:grpSp>
      <p:sp>
        <p:nvSpPr>
          <p:cNvPr id="24" name="Freeform 6"/>
          <p:cNvSpPr>
            <a:spLocks noEditPoints="1"/>
          </p:cNvSpPr>
          <p:nvPr/>
        </p:nvSpPr>
        <p:spPr bwMode="auto">
          <a:xfrm>
            <a:off x="5790574" y="1841744"/>
            <a:ext cx="589387" cy="342385"/>
          </a:xfrm>
          <a:custGeom>
            <a:avLst/>
            <a:gdLst>
              <a:gd name="T0" fmla="*/ 107 w 165"/>
              <a:gd name="T1" fmla="*/ 104 h 104"/>
              <a:gd name="T2" fmla="*/ 124 w 165"/>
              <a:gd name="T3" fmla="*/ 104 h 104"/>
              <a:gd name="T4" fmla="*/ 124 w 165"/>
              <a:gd name="T5" fmla="*/ 45 h 104"/>
              <a:gd name="T6" fmla="*/ 107 w 165"/>
              <a:gd name="T7" fmla="*/ 61 h 104"/>
              <a:gd name="T8" fmla="*/ 107 w 165"/>
              <a:gd name="T9" fmla="*/ 104 h 104"/>
              <a:gd name="T10" fmla="*/ 132 w 165"/>
              <a:gd name="T11" fmla="*/ 104 h 104"/>
              <a:gd name="T12" fmla="*/ 149 w 165"/>
              <a:gd name="T13" fmla="*/ 104 h 104"/>
              <a:gd name="T14" fmla="*/ 149 w 165"/>
              <a:gd name="T15" fmla="*/ 22 h 104"/>
              <a:gd name="T16" fmla="*/ 132 w 165"/>
              <a:gd name="T17" fmla="*/ 38 h 104"/>
              <a:gd name="T18" fmla="*/ 132 w 165"/>
              <a:gd name="T19" fmla="*/ 104 h 104"/>
              <a:gd name="T20" fmla="*/ 161 w 165"/>
              <a:gd name="T21" fmla="*/ 0 h 104"/>
              <a:gd name="T22" fmla="*/ 164 w 165"/>
              <a:gd name="T23" fmla="*/ 4 h 104"/>
              <a:gd name="T24" fmla="*/ 164 w 165"/>
              <a:gd name="T25" fmla="*/ 5 h 104"/>
              <a:gd name="T26" fmla="*/ 161 w 165"/>
              <a:gd name="T27" fmla="*/ 15 h 104"/>
              <a:gd name="T28" fmla="*/ 161 w 165"/>
              <a:gd name="T29" fmla="*/ 16 h 104"/>
              <a:gd name="T30" fmla="*/ 156 w 165"/>
              <a:gd name="T31" fmla="*/ 17 h 104"/>
              <a:gd name="T32" fmla="*/ 155 w 165"/>
              <a:gd name="T33" fmla="*/ 17 h 104"/>
              <a:gd name="T34" fmla="*/ 153 w 165"/>
              <a:gd name="T35" fmla="*/ 14 h 104"/>
              <a:gd name="T36" fmla="*/ 103 w 165"/>
              <a:gd name="T37" fmla="*/ 61 h 104"/>
              <a:gd name="T38" fmla="*/ 87 w 165"/>
              <a:gd name="T39" fmla="*/ 44 h 104"/>
              <a:gd name="T40" fmla="*/ 74 w 165"/>
              <a:gd name="T41" fmla="*/ 30 h 104"/>
              <a:gd name="T42" fmla="*/ 3 w 165"/>
              <a:gd name="T43" fmla="*/ 96 h 104"/>
              <a:gd name="T44" fmla="*/ 0 w 165"/>
              <a:gd name="T45" fmla="*/ 93 h 104"/>
              <a:gd name="T46" fmla="*/ 74 w 165"/>
              <a:gd name="T47" fmla="*/ 24 h 104"/>
              <a:gd name="T48" fmla="*/ 87 w 165"/>
              <a:gd name="T49" fmla="*/ 37 h 104"/>
              <a:gd name="T50" fmla="*/ 103 w 165"/>
              <a:gd name="T51" fmla="*/ 55 h 104"/>
              <a:gd name="T52" fmla="*/ 150 w 165"/>
              <a:gd name="T53" fmla="*/ 11 h 104"/>
              <a:gd name="T54" fmla="*/ 148 w 165"/>
              <a:gd name="T55" fmla="*/ 9 h 104"/>
              <a:gd name="T56" fmla="*/ 147 w 165"/>
              <a:gd name="T57" fmla="*/ 8 h 104"/>
              <a:gd name="T58" fmla="*/ 149 w 165"/>
              <a:gd name="T59" fmla="*/ 3 h 104"/>
              <a:gd name="T60" fmla="*/ 150 w 165"/>
              <a:gd name="T61" fmla="*/ 3 h 104"/>
              <a:gd name="T62" fmla="*/ 160 w 165"/>
              <a:gd name="T63" fmla="*/ 1 h 104"/>
              <a:gd name="T64" fmla="*/ 161 w 165"/>
              <a:gd name="T65" fmla="*/ 0 h 104"/>
              <a:gd name="T66" fmla="*/ 7 w 165"/>
              <a:gd name="T67" fmla="*/ 104 h 104"/>
              <a:gd name="T68" fmla="*/ 24 w 165"/>
              <a:gd name="T69" fmla="*/ 104 h 104"/>
              <a:gd name="T70" fmla="*/ 24 w 165"/>
              <a:gd name="T71" fmla="*/ 81 h 104"/>
              <a:gd name="T72" fmla="*/ 7 w 165"/>
              <a:gd name="T73" fmla="*/ 97 h 104"/>
              <a:gd name="T74" fmla="*/ 7 w 165"/>
              <a:gd name="T75" fmla="*/ 104 h 104"/>
              <a:gd name="T76" fmla="*/ 32 w 165"/>
              <a:gd name="T77" fmla="*/ 104 h 104"/>
              <a:gd name="T78" fmla="*/ 49 w 165"/>
              <a:gd name="T79" fmla="*/ 104 h 104"/>
              <a:gd name="T80" fmla="*/ 49 w 165"/>
              <a:gd name="T81" fmla="*/ 58 h 104"/>
              <a:gd name="T82" fmla="*/ 32 w 165"/>
              <a:gd name="T83" fmla="*/ 74 h 104"/>
              <a:gd name="T84" fmla="*/ 32 w 165"/>
              <a:gd name="T85" fmla="*/ 104 h 104"/>
              <a:gd name="T86" fmla="*/ 57 w 165"/>
              <a:gd name="T87" fmla="*/ 50 h 104"/>
              <a:gd name="T88" fmla="*/ 57 w 165"/>
              <a:gd name="T89" fmla="*/ 104 h 104"/>
              <a:gd name="T90" fmla="*/ 74 w 165"/>
              <a:gd name="T91" fmla="*/ 104 h 104"/>
              <a:gd name="T92" fmla="*/ 74 w 165"/>
              <a:gd name="T93" fmla="*/ 34 h 104"/>
              <a:gd name="T94" fmla="*/ 74 w 165"/>
              <a:gd name="T95" fmla="*/ 34 h 104"/>
              <a:gd name="T96" fmla="*/ 57 w 165"/>
              <a:gd name="T97" fmla="*/ 50 h 104"/>
              <a:gd name="T98" fmla="*/ 82 w 165"/>
              <a:gd name="T99" fmla="*/ 43 h 104"/>
              <a:gd name="T100" fmla="*/ 82 w 165"/>
              <a:gd name="T101" fmla="*/ 104 h 104"/>
              <a:gd name="T102" fmla="*/ 87 w 165"/>
              <a:gd name="T103" fmla="*/ 104 h 104"/>
              <a:gd name="T104" fmla="*/ 99 w 165"/>
              <a:gd name="T105" fmla="*/ 104 h 104"/>
              <a:gd name="T106" fmla="*/ 99 w 165"/>
              <a:gd name="T107" fmla="*/ 61 h 104"/>
              <a:gd name="T108" fmla="*/ 87 w 165"/>
              <a:gd name="T109" fmla="*/ 48 h 104"/>
              <a:gd name="T110" fmla="*/ 82 w 165"/>
              <a:gd name="T111" fmla="*/ 4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65" h="104">
                <a:moveTo>
                  <a:pt x="107" y="104"/>
                </a:moveTo>
                <a:cubicBezTo>
                  <a:pt x="124" y="104"/>
                  <a:pt x="124" y="104"/>
                  <a:pt x="124" y="104"/>
                </a:cubicBezTo>
                <a:cubicBezTo>
                  <a:pt x="124" y="45"/>
                  <a:pt x="124" y="45"/>
                  <a:pt x="124" y="45"/>
                </a:cubicBezTo>
                <a:cubicBezTo>
                  <a:pt x="107" y="61"/>
                  <a:pt x="107" y="61"/>
                  <a:pt x="107" y="61"/>
                </a:cubicBezTo>
                <a:cubicBezTo>
                  <a:pt x="107" y="104"/>
                  <a:pt x="107" y="104"/>
                  <a:pt x="107" y="104"/>
                </a:cubicBezTo>
                <a:close/>
                <a:moveTo>
                  <a:pt x="132" y="104"/>
                </a:moveTo>
                <a:cubicBezTo>
                  <a:pt x="149" y="104"/>
                  <a:pt x="149" y="104"/>
                  <a:pt x="149" y="104"/>
                </a:cubicBezTo>
                <a:cubicBezTo>
                  <a:pt x="149" y="22"/>
                  <a:pt x="149" y="22"/>
                  <a:pt x="149" y="22"/>
                </a:cubicBezTo>
                <a:cubicBezTo>
                  <a:pt x="132" y="38"/>
                  <a:pt x="132" y="38"/>
                  <a:pt x="132" y="38"/>
                </a:cubicBezTo>
                <a:cubicBezTo>
                  <a:pt x="132" y="104"/>
                  <a:pt x="132" y="104"/>
                  <a:pt x="132" y="104"/>
                </a:cubicBezTo>
                <a:close/>
                <a:moveTo>
                  <a:pt x="161" y="0"/>
                </a:moveTo>
                <a:cubicBezTo>
                  <a:pt x="164" y="0"/>
                  <a:pt x="165" y="2"/>
                  <a:pt x="164" y="4"/>
                </a:cubicBezTo>
                <a:cubicBezTo>
                  <a:pt x="164" y="5"/>
                  <a:pt x="164" y="5"/>
                  <a:pt x="164" y="5"/>
                </a:cubicBezTo>
                <a:cubicBezTo>
                  <a:pt x="163" y="8"/>
                  <a:pt x="162" y="12"/>
                  <a:pt x="161" y="15"/>
                </a:cubicBezTo>
                <a:cubicBezTo>
                  <a:pt x="161" y="16"/>
                  <a:pt x="161" y="16"/>
                  <a:pt x="161" y="16"/>
                </a:cubicBezTo>
                <a:cubicBezTo>
                  <a:pt x="160" y="19"/>
                  <a:pt x="158" y="19"/>
                  <a:pt x="156" y="17"/>
                </a:cubicBezTo>
                <a:cubicBezTo>
                  <a:pt x="155" y="17"/>
                  <a:pt x="155" y="17"/>
                  <a:pt x="155" y="17"/>
                </a:cubicBezTo>
                <a:cubicBezTo>
                  <a:pt x="154" y="16"/>
                  <a:pt x="154" y="15"/>
                  <a:pt x="153" y="14"/>
                </a:cubicBezTo>
                <a:cubicBezTo>
                  <a:pt x="103" y="61"/>
                  <a:pt x="103" y="61"/>
                  <a:pt x="103" y="61"/>
                </a:cubicBezTo>
                <a:cubicBezTo>
                  <a:pt x="87" y="44"/>
                  <a:pt x="87" y="44"/>
                  <a:pt x="87" y="44"/>
                </a:cubicBezTo>
                <a:cubicBezTo>
                  <a:pt x="74" y="30"/>
                  <a:pt x="74" y="30"/>
                  <a:pt x="74" y="30"/>
                </a:cubicBezTo>
                <a:cubicBezTo>
                  <a:pt x="3" y="96"/>
                  <a:pt x="3" y="96"/>
                  <a:pt x="3" y="96"/>
                </a:cubicBezTo>
                <a:cubicBezTo>
                  <a:pt x="0" y="93"/>
                  <a:pt x="0" y="93"/>
                  <a:pt x="0" y="93"/>
                </a:cubicBezTo>
                <a:cubicBezTo>
                  <a:pt x="74" y="24"/>
                  <a:pt x="74" y="24"/>
                  <a:pt x="74" y="24"/>
                </a:cubicBezTo>
                <a:cubicBezTo>
                  <a:pt x="87" y="37"/>
                  <a:pt x="87" y="37"/>
                  <a:pt x="87" y="37"/>
                </a:cubicBezTo>
                <a:cubicBezTo>
                  <a:pt x="103" y="55"/>
                  <a:pt x="103" y="55"/>
                  <a:pt x="103" y="55"/>
                </a:cubicBezTo>
                <a:cubicBezTo>
                  <a:pt x="150" y="11"/>
                  <a:pt x="150" y="11"/>
                  <a:pt x="150" y="11"/>
                </a:cubicBezTo>
                <a:cubicBezTo>
                  <a:pt x="149" y="10"/>
                  <a:pt x="148" y="9"/>
                  <a:pt x="148" y="9"/>
                </a:cubicBezTo>
                <a:cubicBezTo>
                  <a:pt x="147" y="8"/>
                  <a:pt x="147" y="8"/>
                  <a:pt x="147" y="8"/>
                </a:cubicBezTo>
                <a:cubicBezTo>
                  <a:pt x="145" y="6"/>
                  <a:pt x="146" y="4"/>
                  <a:pt x="149" y="3"/>
                </a:cubicBezTo>
                <a:cubicBezTo>
                  <a:pt x="150" y="3"/>
                  <a:pt x="150" y="3"/>
                  <a:pt x="150" y="3"/>
                </a:cubicBezTo>
                <a:cubicBezTo>
                  <a:pt x="152" y="2"/>
                  <a:pt x="157" y="1"/>
                  <a:pt x="160" y="1"/>
                </a:cubicBezTo>
                <a:cubicBezTo>
                  <a:pt x="161" y="0"/>
                  <a:pt x="161" y="0"/>
                  <a:pt x="161" y="0"/>
                </a:cubicBezTo>
                <a:close/>
                <a:moveTo>
                  <a:pt x="7" y="104"/>
                </a:moveTo>
                <a:cubicBezTo>
                  <a:pt x="24" y="104"/>
                  <a:pt x="24" y="104"/>
                  <a:pt x="24" y="104"/>
                </a:cubicBezTo>
                <a:cubicBezTo>
                  <a:pt x="24" y="81"/>
                  <a:pt x="24" y="81"/>
                  <a:pt x="24" y="81"/>
                </a:cubicBezTo>
                <a:cubicBezTo>
                  <a:pt x="7" y="97"/>
                  <a:pt x="7" y="97"/>
                  <a:pt x="7" y="97"/>
                </a:cubicBezTo>
                <a:cubicBezTo>
                  <a:pt x="7" y="104"/>
                  <a:pt x="7" y="104"/>
                  <a:pt x="7" y="104"/>
                </a:cubicBezTo>
                <a:close/>
                <a:moveTo>
                  <a:pt x="32" y="104"/>
                </a:moveTo>
                <a:cubicBezTo>
                  <a:pt x="49" y="104"/>
                  <a:pt x="49" y="104"/>
                  <a:pt x="49" y="104"/>
                </a:cubicBezTo>
                <a:cubicBezTo>
                  <a:pt x="49" y="58"/>
                  <a:pt x="49" y="58"/>
                  <a:pt x="49" y="58"/>
                </a:cubicBezTo>
                <a:cubicBezTo>
                  <a:pt x="32" y="74"/>
                  <a:pt x="32" y="74"/>
                  <a:pt x="32" y="74"/>
                </a:cubicBezTo>
                <a:cubicBezTo>
                  <a:pt x="32" y="104"/>
                  <a:pt x="32" y="104"/>
                  <a:pt x="32" y="104"/>
                </a:cubicBezTo>
                <a:close/>
                <a:moveTo>
                  <a:pt x="57" y="50"/>
                </a:moveTo>
                <a:cubicBezTo>
                  <a:pt x="57" y="104"/>
                  <a:pt x="57" y="104"/>
                  <a:pt x="57" y="104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74" y="34"/>
                  <a:pt x="74" y="34"/>
                  <a:pt x="74" y="34"/>
                </a:cubicBezTo>
                <a:cubicBezTo>
                  <a:pt x="74" y="34"/>
                  <a:pt x="74" y="34"/>
                  <a:pt x="74" y="34"/>
                </a:cubicBezTo>
                <a:cubicBezTo>
                  <a:pt x="57" y="50"/>
                  <a:pt x="57" y="50"/>
                  <a:pt x="57" y="50"/>
                </a:cubicBezTo>
                <a:close/>
                <a:moveTo>
                  <a:pt x="82" y="43"/>
                </a:moveTo>
                <a:cubicBezTo>
                  <a:pt x="82" y="104"/>
                  <a:pt x="82" y="104"/>
                  <a:pt x="82" y="104"/>
                </a:cubicBezTo>
                <a:cubicBezTo>
                  <a:pt x="87" y="104"/>
                  <a:pt x="87" y="104"/>
                  <a:pt x="87" y="104"/>
                </a:cubicBezTo>
                <a:cubicBezTo>
                  <a:pt x="99" y="104"/>
                  <a:pt x="99" y="104"/>
                  <a:pt x="99" y="104"/>
                </a:cubicBezTo>
                <a:cubicBezTo>
                  <a:pt x="99" y="61"/>
                  <a:pt x="99" y="61"/>
                  <a:pt x="99" y="61"/>
                </a:cubicBezTo>
                <a:cubicBezTo>
                  <a:pt x="87" y="48"/>
                  <a:pt x="87" y="48"/>
                  <a:pt x="87" y="48"/>
                </a:cubicBezTo>
                <a:lnTo>
                  <a:pt x="82" y="43"/>
                </a:lnTo>
                <a:close/>
              </a:path>
            </a:pathLst>
          </a:custGeom>
          <a:solidFill>
            <a:schemeClr val="bg1"/>
          </a:solidFill>
          <a:ln w="15875">
            <a:noFill/>
          </a:ln>
          <a:effectLst>
            <a:outerShdw blurRad="419100" dist="444500" dir="2700000" sx="90000" sy="90000" algn="tl" rotWithShape="0">
              <a:schemeClr val="tx1">
                <a:lumMod val="50000"/>
                <a:lumOff val="50000"/>
                <a:alpha val="2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 fontAlgn="auto"/>
            <a:endParaRPr lang="zh-CN" altLang="en-US" sz="2400" strike="noStrike" noProof="1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359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0)*(1-$)^6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359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0)*(1-$)^6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bldLvl="0" animBg="1"/>
      <p:bldP spid="17" grpId="0" bldLvl="0" animBg="1"/>
      <p:bldP spid="20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>
            <a:off x="2408688" y="2037554"/>
            <a:ext cx="914455" cy="1543142"/>
          </a:xfrm>
          <a:prstGeom prst="chevron">
            <a:avLst/>
          </a:prstGeom>
          <a:solidFill>
            <a:srgbClr val="CC3300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38100" h="6350"/>
          </a:sp3d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5946598" y="2037554"/>
            <a:ext cx="914455" cy="1543142"/>
          </a:xfrm>
          <a:prstGeom prst="chevron">
            <a:avLst/>
          </a:prstGeom>
          <a:solidFill>
            <a:srgbClr val="CC3300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38100" h="6350"/>
          </a:sp3d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9027280" y="2037554"/>
            <a:ext cx="914455" cy="1543142"/>
          </a:xfrm>
          <a:prstGeom prst="chevron">
            <a:avLst/>
          </a:prstGeom>
          <a:solidFill>
            <a:srgbClr val="CC3300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38100" h="6350"/>
          </a:sp3d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555956" y="2523358"/>
            <a:ext cx="571534" cy="571534"/>
            <a:chOff x="3639715" y="2600908"/>
            <a:chExt cx="720080" cy="720080"/>
          </a:xfrm>
        </p:grpSpPr>
        <p:sp>
          <p:nvSpPr>
            <p:cNvPr id="18" name="椭圆 17"/>
            <p:cNvSpPr/>
            <p:nvPr/>
          </p:nvSpPr>
          <p:spPr>
            <a:xfrm>
              <a:off x="3639715" y="2600908"/>
              <a:ext cx="720080" cy="720080"/>
            </a:xfrm>
            <a:prstGeom prst="ellipse">
              <a:avLst/>
            </a:prstGeom>
            <a:solidFill>
              <a:sysClr val="window" lastClr="FFFFFF"/>
            </a:solidFill>
            <a:ln w="57150" cap="flat" cmpd="sng" algn="ctr">
              <a:solidFill>
                <a:srgbClr val="CC33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Freeform 66"/>
            <p:cNvSpPr>
              <a:spLocks noEditPoints="1"/>
            </p:cNvSpPr>
            <p:nvPr/>
          </p:nvSpPr>
          <p:spPr bwMode="auto">
            <a:xfrm>
              <a:off x="3807803" y="2722630"/>
              <a:ext cx="379591" cy="468907"/>
            </a:xfrm>
            <a:custGeom>
              <a:avLst/>
              <a:gdLst>
                <a:gd name="T0" fmla="*/ 196 w 208"/>
                <a:gd name="T1" fmla="*/ 256 h 256"/>
                <a:gd name="T2" fmla="*/ 12 w 208"/>
                <a:gd name="T3" fmla="*/ 256 h 256"/>
                <a:gd name="T4" fmla="*/ 0 w 208"/>
                <a:gd name="T5" fmla="*/ 244 h 256"/>
                <a:gd name="T6" fmla="*/ 0 w 208"/>
                <a:gd name="T7" fmla="*/ 140 h 256"/>
                <a:gd name="T8" fmla="*/ 12 w 208"/>
                <a:gd name="T9" fmla="*/ 128 h 256"/>
                <a:gd name="T10" fmla="*/ 32 w 208"/>
                <a:gd name="T11" fmla="*/ 128 h 256"/>
                <a:gd name="T12" fmla="*/ 32 w 208"/>
                <a:gd name="T13" fmla="*/ 72 h 256"/>
                <a:gd name="T14" fmla="*/ 104 w 208"/>
                <a:gd name="T15" fmla="*/ 0 h 256"/>
                <a:gd name="T16" fmla="*/ 176 w 208"/>
                <a:gd name="T17" fmla="*/ 72 h 256"/>
                <a:gd name="T18" fmla="*/ 176 w 208"/>
                <a:gd name="T19" fmla="*/ 128 h 256"/>
                <a:gd name="T20" fmla="*/ 196 w 208"/>
                <a:gd name="T21" fmla="*/ 128 h 256"/>
                <a:gd name="T22" fmla="*/ 208 w 208"/>
                <a:gd name="T23" fmla="*/ 140 h 256"/>
                <a:gd name="T24" fmla="*/ 208 w 208"/>
                <a:gd name="T25" fmla="*/ 244 h 256"/>
                <a:gd name="T26" fmla="*/ 196 w 208"/>
                <a:gd name="T27" fmla="*/ 256 h 256"/>
                <a:gd name="T28" fmla="*/ 92 w 208"/>
                <a:gd name="T29" fmla="*/ 197 h 256"/>
                <a:gd name="T30" fmla="*/ 92 w 208"/>
                <a:gd name="T31" fmla="*/ 220 h 256"/>
                <a:gd name="T32" fmla="*/ 104 w 208"/>
                <a:gd name="T33" fmla="*/ 232 h 256"/>
                <a:gd name="T34" fmla="*/ 116 w 208"/>
                <a:gd name="T35" fmla="*/ 220 h 256"/>
                <a:gd name="T36" fmla="*/ 116 w 208"/>
                <a:gd name="T37" fmla="*/ 197 h 256"/>
                <a:gd name="T38" fmla="*/ 128 w 208"/>
                <a:gd name="T39" fmla="*/ 176 h 256"/>
                <a:gd name="T40" fmla="*/ 104 w 208"/>
                <a:gd name="T41" fmla="*/ 152 h 256"/>
                <a:gd name="T42" fmla="*/ 80 w 208"/>
                <a:gd name="T43" fmla="*/ 176 h 256"/>
                <a:gd name="T44" fmla="*/ 92 w 208"/>
                <a:gd name="T45" fmla="*/ 197 h 256"/>
                <a:gd name="T46" fmla="*/ 152 w 208"/>
                <a:gd name="T47" fmla="*/ 72 h 256"/>
                <a:gd name="T48" fmla="*/ 104 w 208"/>
                <a:gd name="T49" fmla="*/ 24 h 256"/>
                <a:gd name="T50" fmla="*/ 56 w 208"/>
                <a:gd name="T51" fmla="*/ 72 h 256"/>
                <a:gd name="T52" fmla="*/ 56 w 208"/>
                <a:gd name="T53" fmla="*/ 128 h 256"/>
                <a:gd name="T54" fmla="*/ 152 w 208"/>
                <a:gd name="T55" fmla="*/ 128 h 256"/>
                <a:gd name="T56" fmla="*/ 152 w 208"/>
                <a:gd name="T57" fmla="*/ 7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8" h="256">
                  <a:moveTo>
                    <a:pt x="196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32"/>
                    <a:pt x="64" y="0"/>
                    <a:pt x="104" y="0"/>
                  </a:cubicBezTo>
                  <a:cubicBezTo>
                    <a:pt x="144" y="0"/>
                    <a:pt x="176" y="32"/>
                    <a:pt x="176" y="72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203" y="128"/>
                    <a:pt x="208" y="133"/>
                    <a:pt x="208" y="140"/>
                  </a:cubicBezTo>
                  <a:cubicBezTo>
                    <a:pt x="208" y="244"/>
                    <a:pt x="208" y="244"/>
                    <a:pt x="208" y="244"/>
                  </a:cubicBezTo>
                  <a:cubicBezTo>
                    <a:pt x="208" y="251"/>
                    <a:pt x="203" y="256"/>
                    <a:pt x="196" y="256"/>
                  </a:cubicBezTo>
                  <a:moveTo>
                    <a:pt x="92" y="197"/>
                  </a:moveTo>
                  <a:cubicBezTo>
                    <a:pt x="92" y="220"/>
                    <a:pt x="92" y="220"/>
                    <a:pt x="92" y="220"/>
                  </a:cubicBezTo>
                  <a:cubicBezTo>
                    <a:pt x="92" y="227"/>
                    <a:pt x="97" y="232"/>
                    <a:pt x="104" y="232"/>
                  </a:cubicBezTo>
                  <a:cubicBezTo>
                    <a:pt x="111" y="232"/>
                    <a:pt x="116" y="227"/>
                    <a:pt x="116" y="220"/>
                  </a:cubicBezTo>
                  <a:cubicBezTo>
                    <a:pt x="116" y="197"/>
                    <a:pt x="116" y="197"/>
                    <a:pt x="116" y="197"/>
                  </a:cubicBezTo>
                  <a:cubicBezTo>
                    <a:pt x="123" y="193"/>
                    <a:pt x="128" y="185"/>
                    <a:pt x="128" y="176"/>
                  </a:cubicBezTo>
                  <a:cubicBezTo>
                    <a:pt x="128" y="163"/>
                    <a:pt x="117" y="152"/>
                    <a:pt x="104" y="152"/>
                  </a:cubicBezTo>
                  <a:cubicBezTo>
                    <a:pt x="91" y="152"/>
                    <a:pt x="80" y="163"/>
                    <a:pt x="80" y="176"/>
                  </a:cubicBezTo>
                  <a:cubicBezTo>
                    <a:pt x="80" y="185"/>
                    <a:pt x="85" y="193"/>
                    <a:pt x="92" y="197"/>
                  </a:cubicBezTo>
                  <a:moveTo>
                    <a:pt x="152" y="72"/>
                  </a:moveTo>
                  <a:cubicBezTo>
                    <a:pt x="152" y="45"/>
                    <a:pt x="131" y="24"/>
                    <a:pt x="104" y="24"/>
                  </a:cubicBezTo>
                  <a:cubicBezTo>
                    <a:pt x="77" y="24"/>
                    <a:pt x="56" y="45"/>
                    <a:pt x="56" y="72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152" y="128"/>
                    <a:pt x="152" y="128"/>
                    <a:pt x="152" y="128"/>
                  </a:cubicBezTo>
                  <a:lnTo>
                    <a:pt x="152" y="72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2576" tIns="36288" rIns="72576" bIns="3628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093866" y="2523358"/>
            <a:ext cx="571534" cy="571534"/>
            <a:chOff x="6568459" y="2600908"/>
            <a:chExt cx="720080" cy="720080"/>
          </a:xfrm>
        </p:grpSpPr>
        <p:sp>
          <p:nvSpPr>
            <p:cNvPr id="16" name="椭圆 15"/>
            <p:cNvSpPr/>
            <p:nvPr/>
          </p:nvSpPr>
          <p:spPr>
            <a:xfrm>
              <a:off x="6568459" y="2600908"/>
              <a:ext cx="720080" cy="720080"/>
            </a:xfrm>
            <a:prstGeom prst="ellipse">
              <a:avLst/>
            </a:prstGeom>
            <a:solidFill>
              <a:sysClr val="window" lastClr="FFFFFF"/>
            </a:solidFill>
            <a:ln w="57150" cap="flat" cmpd="sng" algn="ctr">
              <a:solidFill>
                <a:srgbClr val="CC33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" name="Freeform 107"/>
            <p:cNvSpPr>
              <a:spLocks noEditPoints="1"/>
            </p:cNvSpPr>
            <p:nvPr/>
          </p:nvSpPr>
          <p:spPr bwMode="auto">
            <a:xfrm>
              <a:off x="6746415" y="2820736"/>
              <a:ext cx="364168" cy="332120"/>
            </a:xfrm>
            <a:custGeom>
              <a:avLst/>
              <a:gdLst>
                <a:gd name="T0" fmla="*/ 244 w 256"/>
                <a:gd name="T1" fmla="*/ 196 h 232"/>
                <a:gd name="T2" fmla="*/ 188 w 256"/>
                <a:gd name="T3" fmla="*/ 196 h 232"/>
                <a:gd name="T4" fmla="*/ 96 w 256"/>
                <a:gd name="T5" fmla="*/ 196 h 232"/>
                <a:gd name="T6" fmla="*/ 84 w 256"/>
                <a:gd name="T7" fmla="*/ 196 h 232"/>
                <a:gd name="T8" fmla="*/ 81 w 256"/>
                <a:gd name="T9" fmla="*/ 196 h 232"/>
                <a:gd name="T10" fmla="*/ 48 w 256"/>
                <a:gd name="T11" fmla="*/ 228 h 232"/>
                <a:gd name="T12" fmla="*/ 40 w 256"/>
                <a:gd name="T13" fmla="*/ 232 h 232"/>
                <a:gd name="T14" fmla="*/ 40 w 256"/>
                <a:gd name="T15" fmla="*/ 232 h 232"/>
                <a:gd name="T16" fmla="*/ 32 w 256"/>
                <a:gd name="T17" fmla="*/ 228 h 232"/>
                <a:gd name="T18" fmla="*/ 31 w 256"/>
                <a:gd name="T19" fmla="*/ 228 h 232"/>
                <a:gd name="T20" fmla="*/ 30 w 256"/>
                <a:gd name="T21" fmla="*/ 227 h 232"/>
                <a:gd name="T22" fmla="*/ 30 w 256"/>
                <a:gd name="T23" fmla="*/ 226 h 232"/>
                <a:gd name="T24" fmla="*/ 29 w 256"/>
                <a:gd name="T25" fmla="*/ 225 h 232"/>
                <a:gd name="T26" fmla="*/ 29 w 256"/>
                <a:gd name="T27" fmla="*/ 224 h 232"/>
                <a:gd name="T28" fmla="*/ 28 w 256"/>
                <a:gd name="T29" fmla="*/ 222 h 232"/>
                <a:gd name="T30" fmla="*/ 28 w 256"/>
                <a:gd name="T31" fmla="*/ 220 h 232"/>
                <a:gd name="T32" fmla="*/ 28 w 256"/>
                <a:gd name="T33" fmla="*/ 196 h 232"/>
                <a:gd name="T34" fmla="*/ 26 w 256"/>
                <a:gd name="T35" fmla="*/ 196 h 232"/>
                <a:gd name="T36" fmla="*/ 12 w 256"/>
                <a:gd name="T37" fmla="*/ 196 h 232"/>
                <a:gd name="T38" fmla="*/ 0 w 256"/>
                <a:gd name="T39" fmla="*/ 184 h 232"/>
                <a:gd name="T40" fmla="*/ 0 w 256"/>
                <a:gd name="T41" fmla="*/ 12 h 232"/>
                <a:gd name="T42" fmla="*/ 12 w 256"/>
                <a:gd name="T43" fmla="*/ 0 h 232"/>
                <a:gd name="T44" fmla="*/ 244 w 256"/>
                <a:gd name="T45" fmla="*/ 0 h 232"/>
                <a:gd name="T46" fmla="*/ 256 w 256"/>
                <a:gd name="T47" fmla="*/ 12 h 232"/>
                <a:gd name="T48" fmla="*/ 256 w 256"/>
                <a:gd name="T49" fmla="*/ 184 h 232"/>
                <a:gd name="T50" fmla="*/ 244 w 256"/>
                <a:gd name="T51" fmla="*/ 196 h 232"/>
                <a:gd name="T52" fmla="*/ 68 w 256"/>
                <a:gd name="T53" fmla="*/ 76 h 232"/>
                <a:gd name="T54" fmla="*/ 44 w 256"/>
                <a:gd name="T55" fmla="*/ 100 h 232"/>
                <a:gd name="T56" fmla="*/ 68 w 256"/>
                <a:gd name="T57" fmla="*/ 124 h 232"/>
                <a:gd name="T58" fmla="*/ 92 w 256"/>
                <a:gd name="T59" fmla="*/ 100 h 232"/>
                <a:gd name="T60" fmla="*/ 68 w 256"/>
                <a:gd name="T61" fmla="*/ 76 h 232"/>
                <a:gd name="T62" fmla="*/ 128 w 256"/>
                <a:gd name="T63" fmla="*/ 76 h 232"/>
                <a:gd name="T64" fmla="*/ 104 w 256"/>
                <a:gd name="T65" fmla="*/ 100 h 232"/>
                <a:gd name="T66" fmla="*/ 128 w 256"/>
                <a:gd name="T67" fmla="*/ 124 h 232"/>
                <a:gd name="T68" fmla="*/ 152 w 256"/>
                <a:gd name="T69" fmla="*/ 100 h 232"/>
                <a:gd name="T70" fmla="*/ 128 w 256"/>
                <a:gd name="T71" fmla="*/ 76 h 232"/>
                <a:gd name="T72" fmla="*/ 188 w 256"/>
                <a:gd name="T73" fmla="*/ 76 h 232"/>
                <a:gd name="T74" fmla="*/ 164 w 256"/>
                <a:gd name="T75" fmla="*/ 100 h 232"/>
                <a:gd name="T76" fmla="*/ 188 w 256"/>
                <a:gd name="T77" fmla="*/ 124 h 232"/>
                <a:gd name="T78" fmla="*/ 212 w 256"/>
                <a:gd name="T79" fmla="*/ 100 h 232"/>
                <a:gd name="T80" fmla="*/ 188 w 256"/>
                <a:gd name="T81" fmla="*/ 76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56" h="232">
                  <a:moveTo>
                    <a:pt x="244" y="196"/>
                  </a:moveTo>
                  <a:cubicBezTo>
                    <a:pt x="188" y="196"/>
                    <a:pt x="188" y="196"/>
                    <a:pt x="188" y="196"/>
                  </a:cubicBezTo>
                  <a:cubicBezTo>
                    <a:pt x="96" y="196"/>
                    <a:pt x="96" y="196"/>
                    <a:pt x="96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48" y="228"/>
                    <a:pt x="48" y="228"/>
                    <a:pt x="48" y="228"/>
                  </a:cubicBezTo>
                  <a:cubicBezTo>
                    <a:pt x="46" y="231"/>
                    <a:pt x="43" y="232"/>
                    <a:pt x="40" y="232"/>
                  </a:cubicBezTo>
                  <a:cubicBezTo>
                    <a:pt x="40" y="232"/>
                    <a:pt x="40" y="232"/>
                    <a:pt x="40" y="232"/>
                  </a:cubicBezTo>
                  <a:cubicBezTo>
                    <a:pt x="37" y="232"/>
                    <a:pt x="34" y="231"/>
                    <a:pt x="32" y="228"/>
                  </a:cubicBezTo>
                  <a:cubicBezTo>
                    <a:pt x="31" y="228"/>
                    <a:pt x="31" y="228"/>
                    <a:pt x="31" y="228"/>
                  </a:cubicBezTo>
                  <a:cubicBezTo>
                    <a:pt x="31" y="228"/>
                    <a:pt x="30" y="227"/>
                    <a:pt x="30" y="227"/>
                  </a:cubicBezTo>
                  <a:cubicBezTo>
                    <a:pt x="30" y="226"/>
                    <a:pt x="30" y="226"/>
                    <a:pt x="30" y="226"/>
                  </a:cubicBezTo>
                  <a:cubicBezTo>
                    <a:pt x="29" y="226"/>
                    <a:pt x="29" y="225"/>
                    <a:pt x="29" y="225"/>
                  </a:cubicBezTo>
                  <a:cubicBezTo>
                    <a:pt x="29" y="224"/>
                    <a:pt x="29" y="224"/>
                    <a:pt x="29" y="224"/>
                  </a:cubicBezTo>
                  <a:cubicBezTo>
                    <a:pt x="29" y="223"/>
                    <a:pt x="28" y="223"/>
                    <a:pt x="28" y="222"/>
                  </a:cubicBezTo>
                  <a:cubicBezTo>
                    <a:pt x="28" y="222"/>
                    <a:pt x="28" y="221"/>
                    <a:pt x="28" y="220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26" y="196"/>
                    <a:pt x="26" y="196"/>
                    <a:pt x="26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5" y="196"/>
                    <a:pt x="0" y="191"/>
                    <a:pt x="0" y="18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91"/>
                    <a:pt x="251" y="196"/>
                    <a:pt x="244" y="196"/>
                  </a:cubicBezTo>
                  <a:moveTo>
                    <a:pt x="68" y="76"/>
                  </a:moveTo>
                  <a:cubicBezTo>
                    <a:pt x="55" y="76"/>
                    <a:pt x="44" y="87"/>
                    <a:pt x="44" y="100"/>
                  </a:cubicBezTo>
                  <a:cubicBezTo>
                    <a:pt x="44" y="113"/>
                    <a:pt x="55" y="124"/>
                    <a:pt x="68" y="124"/>
                  </a:cubicBezTo>
                  <a:cubicBezTo>
                    <a:pt x="81" y="124"/>
                    <a:pt x="92" y="113"/>
                    <a:pt x="92" y="100"/>
                  </a:cubicBezTo>
                  <a:cubicBezTo>
                    <a:pt x="92" y="87"/>
                    <a:pt x="81" y="76"/>
                    <a:pt x="68" y="76"/>
                  </a:cubicBezTo>
                  <a:moveTo>
                    <a:pt x="128" y="76"/>
                  </a:moveTo>
                  <a:cubicBezTo>
                    <a:pt x="115" y="76"/>
                    <a:pt x="104" y="87"/>
                    <a:pt x="104" y="100"/>
                  </a:cubicBezTo>
                  <a:cubicBezTo>
                    <a:pt x="104" y="113"/>
                    <a:pt x="115" y="124"/>
                    <a:pt x="128" y="124"/>
                  </a:cubicBezTo>
                  <a:cubicBezTo>
                    <a:pt x="141" y="124"/>
                    <a:pt x="152" y="113"/>
                    <a:pt x="152" y="100"/>
                  </a:cubicBezTo>
                  <a:cubicBezTo>
                    <a:pt x="152" y="87"/>
                    <a:pt x="141" y="76"/>
                    <a:pt x="128" y="76"/>
                  </a:cubicBezTo>
                  <a:moveTo>
                    <a:pt x="188" y="76"/>
                  </a:moveTo>
                  <a:cubicBezTo>
                    <a:pt x="175" y="76"/>
                    <a:pt x="164" y="87"/>
                    <a:pt x="164" y="100"/>
                  </a:cubicBezTo>
                  <a:cubicBezTo>
                    <a:pt x="164" y="113"/>
                    <a:pt x="175" y="124"/>
                    <a:pt x="188" y="124"/>
                  </a:cubicBezTo>
                  <a:cubicBezTo>
                    <a:pt x="201" y="124"/>
                    <a:pt x="212" y="113"/>
                    <a:pt x="212" y="100"/>
                  </a:cubicBezTo>
                  <a:cubicBezTo>
                    <a:pt x="212" y="87"/>
                    <a:pt x="201" y="76"/>
                    <a:pt x="188" y="76"/>
                  </a:cubicBezTo>
                </a:path>
              </a:pathLst>
            </a:custGeom>
            <a:solidFill>
              <a:srgbClr val="CC3300"/>
            </a:solidFill>
            <a:ln>
              <a:solidFill>
                <a:srgbClr val="CC33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2576" tIns="36288" rIns="72576" bIns="3628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174548" y="2523358"/>
            <a:ext cx="571534" cy="571534"/>
            <a:chOff x="9523491" y="2600908"/>
            <a:chExt cx="720080" cy="720080"/>
          </a:xfrm>
        </p:grpSpPr>
        <p:sp>
          <p:nvSpPr>
            <p:cNvPr id="14" name="椭圆 13"/>
            <p:cNvSpPr/>
            <p:nvPr/>
          </p:nvSpPr>
          <p:spPr>
            <a:xfrm>
              <a:off x="9523491" y="2600908"/>
              <a:ext cx="720080" cy="720080"/>
            </a:xfrm>
            <a:prstGeom prst="ellipse">
              <a:avLst/>
            </a:prstGeom>
            <a:solidFill>
              <a:sysClr val="window" lastClr="FFFFFF"/>
            </a:solidFill>
            <a:ln w="57150" cap="flat" cmpd="sng" algn="ctr">
              <a:solidFill>
                <a:srgbClr val="CC3300"/>
              </a:solidFill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" name="Freeform 105"/>
            <p:cNvSpPr/>
            <p:nvPr/>
          </p:nvSpPr>
          <p:spPr bwMode="auto">
            <a:xfrm>
              <a:off x="9704217" y="2782283"/>
              <a:ext cx="367080" cy="349600"/>
            </a:xfrm>
            <a:custGeom>
              <a:avLst/>
              <a:gdLst>
                <a:gd name="T0" fmla="*/ 251 w 256"/>
                <a:gd name="T1" fmla="*/ 106 h 244"/>
                <a:gd name="T2" fmla="*/ 251 w 256"/>
                <a:gd name="T3" fmla="*/ 106 h 244"/>
                <a:gd name="T4" fmla="*/ 187 w 256"/>
                <a:gd name="T5" fmla="*/ 152 h 244"/>
                <a:gd name="T6" fmla="*/ 211 w 256"/>
                <a:gd name="T7" fmla="*/ 228 h 244"/>
                <a:gd name="T8" fmla="*/ 212 w 256"/>
                <a:gd name="T9" fmla="*/ 232 h 244"/>
                <a:gd name="T10" fmla="*/ 200 w 256"/>
                <a:gd name="T11" fmla="*/ 244 h 244"/>
                <a:gd name="T12" fmla="*/ 193 w 256"/>
                <a:gd name="T13" fmla="*/ 242 h 244"/>
                <a:gd name="T14" fmla="*/ 193 w 256"/>
                <a:gd name="T15" fmla="*/ 242 h 244"/>
                <a:gd name="T16" fmla="*/ 128 w 256"/>
                <a:gd name="T17" fmla="*/ 195 h 244"/>
                <a:gd name="T18" fmla="*/ 63 w 256"/>
                <a:gd name="T19" fmla="*/ 242 h 244"/>
                <a:gd name="T20" fmla="*/ 63 w 256"/>
                <a:gd name="T21" fmla="*/ 242 h 244"/>
                <a:gd name="T22" fmla="*/ 56 w 256"/>
                <a:gd name="T23" fmla="*/ 244 h 244"/>
                <a:gd name="T24" fmla="*/ 44 w 256"/>
                <a:gd name="T25" fmla="*/ 232 h 244"/>
                <a:gd name="T26" fmla="*/ 45 w 256"/>
                <a:gd name="T27" fmla="*/ 228 h 244"/>
                <a:gd name="T28" fmla="*/ 69 w 256"/>
                <a:gd name="T29" fmla="*/ 152 h 244"/>
                <a:gd name="T30" fmla="*/ 5 w 256"/>
                <a:gd name="T31" fmla="*/ 106 h 244"/>
                <a:gd name="T32" fmla="*/ 0 w 256"/>
                <a:gd name="T33" fmla="*/ 96 h 244"/>
                <a:gd name="T34" fmla="*/ 12 w 256"/>
                <a:gd name="T35" fmla="*/ 84 h 244"/>
                <a:gd name="T36" fmla="*/ 92 w 256"/>
                <a:gd name="T37" fmla="*/ 84 h 244"/>
                <a:gd name="T38" fmla="*/ 117 w 256"/>
                <a:gd name="T39" fmla="*/ 8 h 244"/>
                <a:gd name="T40" fmla="*/ 128 w 256"/>
                <a:gd name="T41" fmla="*/ 0 h 244"/>
                <a:gd name="T42" fmla="*/ 139 w 256"/>
                <a:gd name="T43" fmla="*/ 8 h 244"/>
                <a:gd name="T44" fmla="*/ 164 w 256"/>
                <a:gd name="T45" fmla="*/ 84 h 244"/>
                <a:gd name="T46" fmla="*/ 244 w 256"/>
                <a:gd name="T47" fmla="*/ 84 h 244"/>
                <a:gd name="T48" fmla="*/ 256 w 256"/>
                <a:gd name="T49" fmla="*/ 96 h 244"/>
                <a:gd name="T50" fmla="*/ 251 w 256"/>
                <a:gd name="T51" fmla="*/ 106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6" h="244">
                  <a:moveTo>
                    <a:pt x="251" y="106"/>
                  </a:moveTo>
                  <a:cubicBezTo>
                    <a:pt x="251" y="106"/>
                    <a:pt x="251" y="106"/>
                    <a:pt x="251" y="106"/>
                  </a:cubicBezTo>
                  <a:cubicBezTo>
                    <a:pt x="187" y="152"/>
                    <a:pt x="187" y="152"/>
                    <a:pt x="187" y="152"/>
                  </a:cubicBezTo>
                  <a:cubicBezTo>
                    <a:pt x="211" y="228"/>
                    <a:pt x="211" y="228"/>
                    <a:pt x="211" y="228"/>
                  </a:cubicBezTo>
                  <a:cubicBezTo>
                    <a:pt x="212" y="229"/>
                    <a:pt x="212" y="231"/>
                    <a:pt x="212" y="232"/>
                  </a:cubicBezTo>
                  <a:cubicBezTo>
                    <a:pt x="212" y="239"/>
                    <a:pt x="207" y="244"/>
                    <a:pt x="200" y="244"/>
                  </a:cubicBezTo>
                  <a:cubicBezTo>
                    <a:pt x="197" y="244"/>
                    <a:pt x="195" y="243"/>
                    <a:pt x="193" y="242"/>
                  </a:cubicBezTo>
                  <a:cubicBezTo>
                    <a:pt x="193" y="242"/>
                    <a:pt x="193" y="242"/>
                    <a:pt x="193" y="242"/>
                  </a:cubicBezTo>
                  <a:cubicBezTo>
                    <a:pt x="128" y="195"/>
                    <a:pt x="128" y="195"/>
                    <a:pt x="128" y="195"/>
                  </a:cubicBezTo>
                  <a:cubicBezTo>
                    <a:pt x="63" y="242"/>
                    <a:pt x="63" y="242"/>
                    <a:pt x="63" y="242"/>
                  </a:cubicBezTo>
                  <a:cubicBezTo>
                    <a:pt x="63" y="242"/>
                    <a:pt x="63" y="242"/>
                    <a:pt x="63" y="242"/>
                  </a:cubicBezTo>
                  <a:cubicBezTo>
                    <a:pt x="61" y="243"/>
                    <a:pt x="59" y="244"/>
                    <a:pt x="56" y="244"/>
                  </a:cubicBezTo>
                  <a:cubicBezTo>
                    <a:pt x="49" y="244"/>
                    <a:pt x="44" y="239"/>
                    <a:pt x="44" y="232"/>
                  </a:cubicBezTo>
                  <a:cubicBezTo>
                    <a:pt x="44" y="231"/>
                    <a:pt x="44" y="229"/>
                    <a:pt x="45" y="228"/>
                  </a:cubicBezTo>
                  <a:cubicBezTo>
                    <a:pt x="69" y="152"/>
                    <a:pt x="69" y="152"/>
                    <a:pt x="69" y="152"/>
                  </a:cubicBezTo>
                  <a:cubicBezTo>
                    <a:pt x="5" y="106"/>
                    <a:pt x="5" y="106"/>
                    <a:pt x="5" y="106"/>
                  </a:cubicBezTo>
                  <a:cubicBezTo>
                    <a:pt x="2" y="104"/>
                    <a:pt x="0" y="100"/>
                    <a:pt x="0" y="96"/>
                  </a:cubicBezTo>
                  <a:cubicBezTo>
                    <a:pt x="0" y="89"/>
                    <a:pt x="5" y="84"/>
                    <a:pt x="12" y="84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8" y="4"/>
                    <a:pt x="123" y="0"/>
                    <a:pt x="128" y="0"/>
                  </a:cubicBezTo>
                  <a:cubicBezTo>
                    <a:pt x="133" y="0"/>
                    <a:pt x="138" y="4"/>
                    <a:pt x="139" y="8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244" y="84"/>
                    <a:pt x="244" y="84"/>
                    <a:pt x="244" y="84"/>
                  </a:cubicBezTo>
                  <a:cubicBezTo>
                    <a:pt x="251" y="84"/>
                    <a:pt x="256" y="89"/>
                    <a:pt x="256" y="96"/>
                  </a:cubicBezTo>
                  <a:cubicBezTo>
                    <a:pt x="256" y="100"/>
                    <a:pt x="254" y="104"/>
                    <a:pt x="251" y="106"/>
                  </a:cubicBezTo>
                </a:path>
              </a:pathLst>
            </a:custGeom>
            <a:solidFill>
              <a:srgbClr val="CC3300"/>
            </a:solidFill>
            <a:ln>
              <a:solidFill>
                <a:srgbClr val="CC33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2576" tIns="36288" rIns="72576" bIns="3628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0" name="Text Placeholder 2"/>
          <p:cNvSpPr txBox="1"/>
          <p:nvPr/>
        </p:nvSpPr>
        <p:spPr>
          <a:xfrm>
            <a:off x="1489682" y="4466610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1" name="文本框 36"/>
          <p:cNvSpPr txBox="1"/>
          <p:nvPr/>
        </p:nvSpPr>
        <p:spPr>
          <a:xfrm>
            <a:off x="1389973" y="4066500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2" name="Text Placeholder 2"/>
          <p:cNvSpPr txBox="1"/>
          <p:nvPr/>
        </p:nvSpPr>
        <p:spPr>
          <a:xfrm>
            <a:off x="5162073" y="4466610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3" name="文本框 36"/>
          <p:cNvSpPr txBox="1"/>
          <p:nvPr/>
        </p:nvSpPr>
        <p:spPr>
          <a:xfrm>
            <a:off x="5062364" y="4066500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4" name="Text Placeholder 2"/>
          <p:cNvSpPr txBox="1"/>
          <p:nvPr/>
        </p:nvSpPr>
        <p:spPr>
          <a:xfrm>
            <a:off x="8447603" y="4467470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5" name="文本框 36"/>
          <p:cNvSpPr txBox="1"/>
          <p:nvPr/>
        </p:nvSpPr>
        <p:spPr>
          <a:xfrm>
            <a:off x="8347894" y="4067360"/>
            <a:ext cx="3037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3"/>
          <p:cNvGrpSpPr/>
          <p:nvPr/>
        </p:nvGrpSpPr>
        <p:grpSpPr>
          <a:xfrm>
            <a:off x="4510831" y="2137876"/>
            <a:ext cx="465169" cy="217757"/>
            <a:chOff x="3366566" y="1459073"/>
            <a:chExt cx="465169" cy="221445"/>
          </a:xfrm>
        </p:grpSpPr>
        <p:cxnSp>
          <p:nvCxnSpPr>
            <p:cNvPr id="57" name="Straight Connector 61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noFill/>
            <a:ln w="19050" cap="rnd" cmpd="sng" algn="ctr">
              <a:solidFill>
                <a:srgbClr val="CC3300"/>
              </a:solidFill>
              <a:prstDash val="solid"/>
            </a:ln>
            <a:effectLst/>
          </p:spPr>
        </p:cxnSp>
        <p:cxnSp>
          <p:nvCxnSpPr>
            <p:cNvPr id="58" name="Straight Connector 62"/>
            <p:cNvCxnSpPr/>
            <p:nvPr/>
          </p:nvCxnSpPr>
          <p:spPr>
            <a:xfrm flipH="1">
              <a:off x="3366566" y="1459073"/>
              <a:ext cx="226116" cy="0"/>
            </a:xfrm>
            <a:prstGeom prst="line">
              <a:avLst/>
            </a:prstGeom>
            <a:noFill/>
            <a:ln w="19050" cap="rnd" cmpd="sng" algn="ctr">
              <a:solidFill>
                <a:srgbClr val="CC3300"/>
              </a:solidFill>
              <a:prstDash val="solid"/>
            </a:ln>
            <a:effectLst/>
          </p:spPr>
        </p:cxnSp>
      </p:grpSp>
      <p:grpSp>
        <p:nvGrpSpPr>
          <p:cNvPr id="5" name="Group 74"/>
          <p:cNvGrpSpPr/>
          <p:nvPr/>
        </p:nvGrpSpPr>
        <p:grpSpPr>
          <a:xfrm flipH="1">
            <a:off x="7128206" y="2136073"/>
            <a:ext cx="513201" cy="221363"/>
            <a:chOff x="3318534" y="1459155"/>
            <a:chExt cx="513201" cy="221363"/>
          </a:xfrm>
        </p:grpSpPr>
        <p:cxnSp>
          <p:nvCxnSpPr>
            <p:cNvPr id="55" name="Straight Connector 64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noFill/>
            <a:ln w="19050" cap="rnd" cmpd="sng" algn="ctr">
              <a:solidFill>
                <a:srgbClr val="CC3300"/>
              </a:solidFill>
              <a:prstDash val="solid"/>
            </a:ln>
            <a:effectLst/>
          </p:spPr>
        </p:cxnSp>
        <p:cxnSp>
          <p:nvCxnSpPr>
            <p:cNvPr id="56" name="Straight Connector 65"/>
            <p:cNvCxnSpPr/>
            <p:nvPr/>
          </p:nvCxnSpPr>
          <p:spPr>
            <a:xfrm flipH="1">
              <a:off x="3318534" y="1459155"/>
              <a:ext cx="274147" cy="0"/>
            </a:xfrm>
            <a:prstGeom prst="line">
              <a:avLst/>
            </a:prstGeom>
            <a:noFill/>
            <a:ln w="19050" cap="rnd" cmpd="sng" algn="ctr">
              <a:solidFill>
                <a:srgbClr val="CC3300"/>
              </a:solidFill>
              <a:prstDash val="solid"/>
            </a:ln>
            <a:effectLst/>
          </p:spPr>
        </p:cxnSp>
      </p:grpSp>
      <p:grpSp>
        <p:nvGrpSpPr>
          <p:cNvPr id="6" name="Group 81"/>
          <p:cNvGrpSpPr/>
          <p:nvPr/>
        </p:nvGrpSpPr>
        <p:grpSpPr>
          <a:xfrm flipV="1">
            <a:off x="4515789" y="4557190"/>
            <a:ext cx="455253" cy="217757"/>
            <a:chOff x="3376482" y="1459073"/>
            <a:chExt cx="455253" cy="221445"/>
          </a:xfrm>
        </p:grpSpPr>
        <p:cxnSp>
          <p:nvCxnSpPr>
            <p:cNvPr id="53" name="Straight Connector 67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noFill/>
            <a:ln w="19050" cap="rnd" cmpd="sng" algn="ctr">
              <a:solidFill>
                <a:srgbClr val="CC3300"/>
              </a:solidFill>
              <a:prstDash val="solid"/>
            </a:ln>
            <a:effectLst/>
          </p:spPr>
        </p:cxnSp>
        <p:cxnSp>
          <p:nvCxnSpPr>
            <p:cNvPr id="54" name="Straight Connector 68"/>
            <p:cNvCxnSpPr/>
            <p:nvPr/>
          </p:nvCxnSpPr>
          <p:spPr>
            <a:xfrm flipH="1" flipV="1">
              <a:off x="3376482" y="1459073"/>
              <a:ext cx="216200" cy="0"/>
            </a:xfrm>
            <a:prstGeom prst="line">
              <a:avLst/>
            </a:prstGeom>
            <a:noFill/>
            <a:ln w="19050" cap="rnd" cmpd="sng" algn="ctr">
              <a:solidFill>
                <a:srgbClr val="CC3300"/>
              </a:solidFill>
              <a:prstDash val="solid"/>
            </a:ln>
            <a:effectLst/>
          </p:spPr>
        </p:cxnSp>
      </p:grpSp>
      <p:grpSp>
        <p:nvGrpSpPr>
          <p:cNvPr id="7" name="Group 84"/>
          <p:cNvGrpSpPr/>
          <p:nvPr/>
        </p:nvGrpSpPr>
        <p:grpSpPr>
          <a:xfrm flipH="1" flipV="1">
            <a:off x="7138632" y="4555387"/>
            <a:ext cx="492348" cy="221363"/>
            <a:chOff x="3339387" y="1459155"/>
            <a:chExt cx="492348" cy="221363"/>
          </a:xfrm>
        </p:grpSpPr>
        <p:cxnSp>
          <p:nvCxnSpPr>
            <p:cNvPr id="51" name="Straight Connector 70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noFill/>
            <a:ln w="19050" cap="rnd" cmpd="sng" algn="ctr">
              <a:solidFill>
                <a:srgbClr val="CC3300"/>
              </a:solidFill>
              <a:prstDash val="solid"/>
            </a:ln>
            <a:effectLst/>
          </p:spPr>
        </p:cxnSp>
        <p:cxnSp>
          <p:nvCxnSpPr>
            <p:cNvPr id="52" name="Straight Connector 71"/>
            <p:cNvCxnSpPr/>
            <p:nvPr/>
          </p:nvCxnSpPr>
          <p:spPr>
            <a:xfrm flipH="1" flipV="1">
              <a:off x="3339387" y="1459155"/>
              <a:ext cx="253294" cy="0"/>
            </a:xfrm>
            <a:prstGeom prst="line">
              <a:avLst/>
            </a:prstGeom>
            <a:noFill/>
            <a:ln w="19050" cap="rnd" cmpd="sng" algn="ctr">
              <a:solidFill>
                <a:srgbClr val="CC3300"/>
              </a:solidFill>
              <a:prstDash val="solid"/>
            </a:ln>
            <a:effectLst/>
          </p:spPr>
        </p:cxnSp>
      </p:grpSp>
      <p:grpSp>
        <p:nvGrpSpPr>
          <p:cNvPr id="8" name="Group 87"/>
          <p:cNvGrpSpPr/>
          <p:nvPr/>
        </p:nvGrpSpPr>
        <p:grpSpPr>
          <a:xfrm>
            <a:off x="5904636" y="1718623"/>
            <a:ext cx="1840320" cy="2017712"/>
            <a:chOff x="4390618" y="1243013"/>
            <a:chExt cx="1840320" cy="2017712"/>
          </a:xfrm>
        </p:grpSpPr>
        <p:sp>
          <p:nvSpPr>
            <p:cNvPr id="49" name="Freeform 38"/>
            <p:cNvSpPr/>
            <p:nvPr/>
          </p:nvSpPr>
          <p:spPr bwMode="auto">
            <a:xfrm>
              <a:off x="4390618" y="1257300"/>
              <a:ext cx="1795463" cy="2003425"/>
            </a:xfrm>
            <a:custGeom>
              <a:avLst/>
              <a:gdLst/>
              <a:ahLst/>
              <a:cxnLst>
                <a:cxn ang="0">
                  <a:pos x="183" y="261"/>
                </a:cxn>
                <a:cxn ang="0">
                  <a:pos x="0" y="2"/>
                </a:cxn>
                <a:cxn ang="0">
                  <a:pos x="52" y="0"/>
                </a:cxn>
                <a:cxn ang="0">
                  <a:pos x="504" y="187"/>
                </a:cxn>
                <a:cxn ang="0">
                  <a:pos x="691" y="606"/>
                </a:cxn>
                <a:cxn ang="0">
                  <a:pos x="431" y="771"/>
                </a:cxn>
                <a:cxn ang="0">
                  <a:pos x="431" y="509"/>
                </a:cxn>
                <a:cxn ang="0">
                  <a:pos x="183" y="509"/>
                </a:cxn>
                <a:cxn ang="0">
                  <a:pos x="183" y="261"/>
                </a:cxn>
              </a:cxnLst>
              <a:rect l="0" t="0" r="r" b="b"/>
              <a:pathLst>
                <a:path w="691" h="771">
                  <a:moveTo>
                    <a:pt x="183" y="261"/>
                  </a:moveTo>
                  <a:cubicBezTo>
                    <a:pt x="174" y="127"/>
                    <a:pt x="113" y="41"/>
                    <a:pt x="0" y="2"/>
                  </a:cubicBezTo>
                  <a:cubicBezTo>
                    <a:pt x="17" y="1"/>
                    <a:pt x="34" y="0"/>
                    <a:pt x="52" y="0"/>
                  </a:cubicBezTo>
                  <a:cubicBezTo>
                    <a:pt x="229" y="0"/>
                    <a:pt x="379" y="63"/>
                    <a:pt x="504" y="187"/>
                  </a:cubicBezTo>
                  <a:cubicBezTo>
                    <a:pt x="621" y="304"/>
                    <a:pt x="683" y="444"/>
                    <a:pt x="691" y="606"/>
                  </a:cubicBezTo>
                  <a:cubicBezTo>
                    <a:pt x="651" y="707"/>
                    <a:pt x="564" y="762"/>
                    <a:pt x="431" y="771"/>
                  </a:cubicBezTo>
                  <a:cubicBezTo>
                    <a:pt x="431" y="509"/>
                    <a:pt x="431" y="509"/>
                    <a:pt x="431" y="509"/>
                  </a:cubicBezTo>
                  <a:cubicBezTo>
                    <a:pt x="183" y="509"/>
                    <a:pt x="183" y="509"/>
                    <a:pt x="183" y="509"/>
                  </a:cubicBezTo>
                  <a:lnTo>
                    <a:pt x="183" y="261"/>
                  </a:lnTo>
                  <a:close/>
                </a:path>
              </a:pathLst>
            </a:custGeom>
            <a:solidFill>
              <a:srgbClr val="F09C2A">
                <a:lumMod val="75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  <p:sp>
          <p:nvSpPr>
            <p:cNvPr id="50" name="Freeform 38"/>
            <p:cNvSpPr/>
            <p:nvPr/>
          </p:nvSpPr>
          <p:spPr bwMode="auto">
            <a:xfrm>
              <a:off x="4435475" y="1243013"/>
              <a:ext cx="1795463" cy="2003425"/>
            </a:xfrm>
            <a:custGeom>
              <a:avLst/>
              <a:gdLst/>
              <a:ahLst/>
              <a:cxnLst>
                <a:cxn ang="0">
                  <a:pos x="183" y="261"/>
                </a:cxn>
                <a:cxn ang="0">
                  <a:pos x="0" y="2"/>
                </a:cxn>
                <a:cxn ang="0">
                  <a:pos x="52" y="0"/>
                </a:cxn>
                <a:cxn ang="0">
                  <a:pos x="504" y="187"/>
                </a:cxn>
                <a:cxn ang="0">
                  <a:pos x="691" y="606"/>
                </a:cxn>
                <a:cxn ang="0">
                  <a:pos x="431" y="771"/>
                </a:cxn>
                <a:cxn ang="0">
                  <a:pos x="431" y="509"/>
                </a:cxn>
                <a:cxn ang="0">
                  <a:pos x="183" y="509"/>
                </a:cxn>
                <a:cxn ang="0">
                  <a:pos x="183" y="261"/>
                </a:cxn>
              </a:cxnLst>
              <a:rect l="0" t="0" r="r" b="b"/>
              <a:pathLst>
                <a:path w="691" h="771">
                  <a:moveTo>
                    <a:pt x="183" y="261"/>
                  </a:moveTo>
                  <a:cubicBezTo>
                    <a:pt x="174" y="127"/>
                    <a:pt x="113" y="41"/>
                    <a:pt x="0" y="2"/>
                  </a:cubicBezTo>
                  <a:cubicBezTo>
                    <a:pt x="17" y="1"/>
                    <a:pt x="34" y="0"/>
                    <a:pt x="52" y="0"/>
                  </a:cubicBezTo>
                  <a:cubicBezTo>
                    <a:pt x="229" y="0"/>
                    <a:pt x="379" y="63"/>
                    <a:pt x="504" y="187"/>
                  </a:cubicBezTo>
                  <a:cubicBezTo>
                    <a:pt x="621" y="304"/>
                    <a:pt x="683" y="444"/>
                    <a:pt x="691" y="606"/>
                  </a:cubicBezTo>
                  <a:cubicBezTo>
                    <a:pt x="651" y="707"/>
                    <a:pt x="564" y="762"/>
                    <a:pt x="431" y="771"/>
                  </a:cubicBezTo>
                  <a:cubicBezTo>
                    <a:pt x="431" y="509"/>
                    <a:pt x="431" y="509"/>
                    <a:pt x="431" y="509"/>
                  </a:cubicBezTo>
                  <a:cubicBezTo>
                    <a:pt x="183" y="509"/>
                    <a:pt x="183" y="509"/>
                    <a:pt x="183" y="509"/>
                  </a:cubicBezTo>
                  <a:lnTo>
                    <a:pt x="183" y="261"/>
                  </a:ln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</p:grpSp>
      <p:grpSp>
        <p:nvGrpSpPr>
          <p:cNvPr id="9" name="Group 90"/>
          <p:cNvGrpSpPr/>
          <p:nvPr/>
        </p:nvGrpSpPr>
        <p:grpSpPr>
          <a:xfrm>
            <a:off x="5720893" y="3251985"/>
            <a:ext cx="2027238" cy="1787688"/>
            <a:chOff x="4206875" y="2776375"/>
            <a:chExt cx="2027238" cy="1787688"/>
          </a:xfrm>
          <a:solidFill>
            <a:srgbClr val="CC3300"/>
          </a:solidFill>
        </p:grpSpPr>
        <p:sp>
          <p:nvSpPr>
            <p:cNvPr id="47" name="Freeform 37"/>
            <p:cNvSpPr/>
            <p:nvPr/>
          </p:nvSpPr>
          <p:spPr bwMode="auto">
            <a:xfrm>
              <a:off x="4206875" y="2776375"/>
              <a:ext cx="2011363" cy="1746250"/>
            </a:xfrm>
            <a:custGeom>
              <a:avLst/>
              <a:gdLst/>
              <a:ahLst/>
              <a:cxnLst>
                <a:cxn ang="0">
                  <a:pos x="184" y="672"/>
                </a:cxn>
                <a:cxn ang="0">
                  <a:pos x="68" y="598"/>
                </a:cxn>
                <a:cxn ang="0">
                  <a:pos x="0" y="413"/>
                </a:cxn>
                <a:cxn ang="0">
                  <a:pos x="265" y="413"/>
                </a:cxn>
                <a:cxn ang="0">
                  <a:pos x="265" y="165"/>
                </a:cxn>
                <a:cxn ang="0">
                  <a:pos x="513" y="165"/>
                </a:cxn>
                <a:cxn ang="0">
                  <a:pos x="773" y="0"/>
                </a:cxn>
                <a:cxn ang="0">
                  <a:pos x="774" y="34"/>
                </a:cxn>
                <a:cxn ang="0">
                  <a:pos x="586" y="486"/>
                </a:cxn>
                <a:cxn ang="0">
                  <a:pos x="184" y="672"/>
                </a:cxn>
              </a:cxnLst>
              <a:rect l="0" t="0" r="r" b="b"/>
              <a:pathLst>
                <a:path w="774" h="672">
                  <a:moveTo>
                    <a:pt x="184" y="672"/>
                  </a:moveTo>
                  <a:cubicBezTo>
                    <a:pt x="136" y="659"/>
                    <a:pt x="98" y="634"/>
                    <a:pt x="68" y="598"/>
                  </a:cubicBezTo>
                  <a:cubicBezTo>
                    <a:pt x="31" y="554"/>
                    <a:pt x="9" y="492"/>
                    <a:pt x="0" y="413"/>
                  </a:cubicBezTo>
                  <a:cubicBezTo>
                    <a:pt x="265" y="413"/>
                    <a:pt x="265" y="413"/>
                    <a:pt x="265" y="413"/>
                  </a:cubicBezTo>
                  <a:cubicBezTo>
                    <a:pt x="265" y="165"/>
                    <a:pt x="265" y="165"/>
                    <a:pt x="265" y="165"/>
                  </a:cubicBezTo>
                  <a:cubicBezTo>
                    <a:pt x="513" y="165"/>
                    <a:pt x="513" y="165"/>
                    <a:pt x="513" y="165"/>
                  </a:cubicBezTo>
                  <a:cubicBezTo>
                    <a:pt x="646" y="156"/>
                    <a:pt x="733" y="101"/>
                    <a:pt x="773" y="0"/>
                  </a:cubicBezTo>
                  <a:cubicBezTo>
                    <a:pt x="774" y="11"/>
                    <a:pt x="774" y="22"/>
                    <a:pt x="774" y="34"/>
                  </a:cubicBezTo>
                  <a:cubicBezTo>
                    <a:pt x="774" y="211"/>
                    <a:pt x="711" y="361"/>
                    <a:pt x="586" y="486"/>
                  </a:cubicBezTo>
                  <a:cubicBezTo>
                    <a:pt x="473" y="599"/>
                    <a:pt x="339" y="661"/>
                    <a:pt x="184" y="67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  <p:sp>
          <p:nvSpPr>
            <p:cNvPr id="48" name="Freeform 37"/>
            <p:cNvSpPr/>
            <p:nvPr/>
          </p:nvSpPr>
          <p:spPr bwMode="auto">
            <a:xfrm>
              <a:off x="4222750" y="2817813"/>
              <a:ext cx="2011363" cy="1746250"/>
            </a:xfrm>
            <a:custGeom>
              <a:avLst/>
              <a:gdLst/>
              <a:ahLst/>
              <a:cxnLst>
                <a:cxn ang="0">
                  <a:pos x="184" y="672"/>
                </a:cxn>
                <a:cxn ang="0">
                  <a:pos x="68" y="598"/>
                </a:cxn>
                <a:cxn ang="0">
                  <a:pos x="0" y="413"/>
                </a:cxn>
                <a:cxn ang="0">
                  <a:pos x="265" y="413"/>
                </a:cxn>
                <a:cxn ang="0">
                  <a:pos x="265" y="165"/>
                </a:cxn>
                <a:cxn ang="0">
                  <a:pos x="513" y="165"/>
                </a:cxn>
                <a:cxn ang="0">
                  <a:pos x="773" y="0"/>
                </a:cxn>
                <a:cxn ang="0">
                  <a:pos x="774" y="34"/>
                </a:cxn>
                <a:cxn ang="0">
                  <a:pos x="586" y="486"/>
                </a:cxn>
                <a:cxn ang="0">
                  <a:pos x="184" y="672"/>
                </a:cxn>
              </a:cxnLst>
              <a:rect l="0" t="0" r="r" b="b"/>
              <a:pathLst>
                <a:path w="774" h="672">
                  <a:moveTo>
                    <a:pt x="184" y="672"/>
                  </a:moveTo>
                  <a:cubicBezTo>
                    <a:pt x="136" y="659"/>
                    <a:pt x="98" y="634"/>
                    <a:pt x="68" y="598"/>
                  </a:cubicBezTo>
                  <a:cubicBezTo>
                    <a:pt x="31" y="554"/>
                    <a:pt x="9" y="492"/>
                    <a:pt x="0" y="413"/>
                  </a:cubicBezTo>
                  <a:cubicBezTo>
                    <a:pt x="265" y="413"/>
                    <a:pt x="265" y="413"/>
                    <a:pt x="265" y="413"/>
                  </a:cubicBezTo>
                  <a:cubicBezTo>
                    <a:pt x="265" y="165"/>
                    <a:pt x="265" y="165"/>
                    <a:pt x="265" y="165"/>
                  </a:cubicBezTo>
                  <a:cubicBezTo>
                    <a:pt x="513" y="165"/>
                    <a:pt x="513" y="165"/>
                    <a:pt x="513" y="165"/>
                  </a:cubicBezTo>
                  <a:cubicBezTo>
                    <a:pt x="646" y="156"/>
                    <a:pt x="733" y="101"/>
                    <a:pt x="773" y="0"/>
                  </a:cubicBezTo>
                  <a:cubicBezTo>
                    <a:pt x="774" y="11"/>
                    <a:pt x="774" y="22"/>
                    <a:pt x="774" y="34"/>
                  </a:cubicBezTo>
                  <a:cubicBezTo>
                    <a:pt x="774" y="211"/>
                    <a:pt x="711" y="361"/>
                    <a:pt x="586" y="486"/>
                  </a:cubicBezTo>
                  <a:cubicBezTo>
                    <a:pt x="473" y="599"/>
                    <a:pt x="339" y="661"/>
                    <a:pt x="184" y="67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</p:grpSp>
      <p:grpSp>
        <p:nvGrpSpPr>
          <p:cNvPr id="10" name="Group 89"/>
          <p:cNvGrpSpPr/>
          <p:nvPr/>
        </p:nvGrpSpPr>
        <p:grpSpPr>
          <a:xfrm>
            <a:off x="4427081" y="3035161"/>
            <a:ext cx="1829787" cy="2009274"/>
            <a:chOff x="2913063" y="2559551"/>
            <a:chExt cx="1829787" cy="2009274"/>
          </a:xfrm>
          <a:solidFill>
            <a:srgbClr val="CC3300"/>
          </a:solidFill>
        </p:grpSpPr>
        <p:sp>
          <p:nvSpPr>
            <p:cNvPr id="45" name="Freeform 40"/>
            <p:cNvSpPr/>
            <p:nvPr/>
          </p:nvSpPr>
          <p:spPr bwMode="auto">
            <a:xfrm>
              <a:off x="2955325" y="2559551"/>
              <a:ext cx="1787525" cy="2003425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59" y="0"/>
                </a:cxn>
                <a:cxn ang="0">
                  <a:pos x="259" y="262"/>
                </a:cxn>
                <a:cxn ang="0">
                  <a:pos x="504" y="262"/>
                </a:cxn>
                <a:cxn ang="0">
                  <a:pos x="504" y="507"/>
                </a:cxn>
                <a:cxn ang="0">
                  <a:pos x="504" y="510"/>
                </a:cxn>
                <a:cxn ang="0">
                  <a:pos x="572" y="695"/>
                </a:cxn>
                <a:cxn ang="0">
                  <a:pos x="688" y="769"/>
                </a:cxn>
                <a:cxn ang="0">
                  <a:pos x="638" y="771"/>
                </a:cxn>
                <a:cxn ang="0">
                  <a:pos x="185" y="583"/>
                </a:cxn>
                <a:cxn ang="0">
                  <a:pos x="0" y="184"/>
                </a:cxn>
                <a:cxn ang="0">
                  <a:pos x="0" y="180"/>
                </a:cxn>
              </a:cxnLst>
              <a:rect l="0" t="0" r="r" b="b"/>
              <a:pathLst>
                <a:path w="688" h="771">
                  <a:moveTo>
                    <a:pt x="0" y="180"/>
                  </a:moveTo>
                  <a:cubicBezTo>
                    <a:pt x="28" y="78"/>
                    <a:pt x="115" y="18"/>
                    <a:pt x="259" y="0"/>
                  </a:cubicBezTo>
                  <a:cubicBezTo>
                    <a:pt x="259" y="262"/>
                    <a:pt x="259" y="262"/>
                    <a:pt x="259" y="262"/>
                  </a:cubicBezTo>
                  <a:cubicBezTo>
                    <a:pt x="504" y="262"/>
                    <a:pt x="504" y="262"/>
                    <a:pt x="504" y="262"/>
                  </a:cubicBezTo>
                  <a:cubicBezTo>
                    <a:pt x="504" y="507"/>
                    <a:pt x="504" y="507"/>
                    <a:pt x="504" y="507"/>
                  </a:cubicBezTo>
                  <a:cubicBezTo>
                    <a:pt x="504" y="508"/>
                    <a:pt x="504" y="509"/>
                    <a:pt x="504" y="510"/>
                  </a:cubicBezTo>
                  <a:cubicBezTo>
                    <a:pt x="513" y="589"/>
                    <a:pt x="535" y="651"/>
                    <a:pt x="572" y="695"/>
                  </a:cubicBezTo>
                  <a:cubicBezTo>
                    <a:pt x="602" y="731"/>
                    <a:pt x="640" y="756"/>
                    <a:pt x="688" y="769"/>
                  </a:cubicBezTo>
                  <a:cubicBezTo>
                    <a:pt x="672" y="770"/>
                    <a:pt x="655" y="771"/>
                    <a:pt x="638" y="771"/>
                  </a:cubicBezTo>
                  <a:cubicBezTo>
                    <a:pt x="461" y="771"/>
                    <a:pt x="310" y="708"/>
                    <a:pt x="185" y="583"/>
                  </a:cubicBezTo>
                  <a:cubicBezTo>
                    <a:pt x="73" y="471"/>
                    <a:pt x="11" y="338"/>
                    <a:pt x="0" y="184"/>
                  </a:cubicBezTo>
                  <a:cubicBezTo>
                    <a:pt x="0" y="183"/>
                    <a:pt x="0" y="181"/>
                    <a:pt x="0" y="18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  <p:sp>
          <p:nvSpPr>
            <p:cNvPr id="46" name="Freeform 40"/>
            <p:cNvSpPr/>
            <p:nvPr/>
          </p:nvSpPr>
          <p:spPr bwMode="auto">
            <a:xfrm>
              <a:off x="2913063" y="2565400"/>
              <a:ext cx="1787525" cy="2003425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59" y="0"/>
                </a:cxn>
                <a:cxn ang="0">
                  <a:pos x="259" y="262"/>
                </a:cxn>
                <a:cxn ang="0">
                  <a:pos x="504" y="262"/>
                </a:cxn>
                <a:cxn ang="0">
                  <a:pos x="504" y="507"/>
                </a:cxn>
                <a:cxn ang="0">
                  <a:pos x="504" y="510"/>
                </a:cxn>
                <a:cxn ang="0">
                  <a:pos x="572" y="695"/>
                </a:cxn>
                <a:cxn ang="0">
                  <a:pos x="688" y="769"/>
                </a:cxn>
                <a:cxn ang="0">
                  <a:pos x="638" y="771"/>
                </a:cxn>
                <a:cxn ang="0">
                  <a:pos x="185" y="583"/>
                </a:cxn>
                <a:cxn ang="0">
                  <a:pos x="0" y="184"/>
                </a:cxn>
                <a:cxn ang="0">
                  <a:pos x="0" y="180"/>
                </a:cxn>
              </a:cxnLst>
              <a:rect l="0" t="0" r="r" b="b"/>
              <a:pathLst>
                <a:path w="688" h="771">
                  <a:moveTo>
                    <a:pt x="0" y="180"/>
                  </a:moveTo>
                  <a:cubicBezTo>
                    <a:pt x="28" y="78"/>
                    <a:pt x="115" y="18"/>
                    <a:pt x="259" y="0"/>
                  </a:cubicBezTo>
                  <a:cubicBezTo>
                    <a:pt x="259" y="262"/>
                    <a:pt x="259" y="262"/>
                    <a:pt x="259" y="262"/>
                  </a:cubicBezTo>
                  <a:cubicBezTo>
                    <a:pt x="504" y="262"/>
                    <a:pt x="504" y="262"/>
                    <a:pt x="504" y="262"/>
                  </a:cubicBezTo>
                  <a:cubicBezTo>
                    <a:pt x="504" y="507"/>
                    <a:pt x="504" y="507"/>
                    <a:pt x="504" y="507"/>
                  </a:cubicBezTo>
                  <a:cubicBezTo>
                    <a:pt x="504" y="508"/>
                    <a:pt x="504" y="509"/>
                    <a:pt x="504" y="510"/>
                  </a:cubicBezTo>
                  <a:cubicBezTo>
                    <a:pt x="513" y="589"/>
                    <a:pt x="535" y="651"/>
                    <a:pt x="572" y="695"/>
                  </a:cubicBezTo>
                  <a:cubicBezTo>
                    <a:pt x="602" y="731"/>
                    <a:pt x="640" y="756"/>
                    <a:pt x="688" y="769"/>
                  </a:cubicBezTo>
                  <a:cubicBezTo>
                    <a:pt x="672" y="770"/>
                    <a:pt x="655" y="771"/>
                    <a:pt x="638" y="771"/>
                  </a:cubicBezTo>
                  <a:cubicBezTo>
                    <a:pt x="461" y="771"/>
                    <a:pt x="310" y="708"/>
                    <a:pt x="185" y="583"/>
                  </a:cubicBezTo>
                  <a:cubicBezTo>
                    <a:pt x="73" y="471"/>
                    <a:pt x="11" y="338"/>
                    <a:pt x="0" y="184"/>
                  </a:cubicBezTo>
                  <a:cubicBezTo>
                    <a:pt x="0" y="183"/>
                    <a:pt x="0" y="181"/>
                    <a:pt x="0" y="18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</p:grpSp>
      <p:grpSp>
        <p:nvGrpSpPr>
          <p:cNvPr id="11" name="Group 88"/>
          <p:cNvGrpSpPr/>
          <p:nvPr/>
        </p:nvGrpSpPr>
        <p:grpSpPr>
          <a:xfrm>
            <a:off x="4422318" y="1723385"/>
            <a:ext cx="2007394" cy="1833032"/>
            <a:chOff x="2908300" y="1247775"/>
            <a:chExt cx="2007394" cy="1833032"/>
          </a:xfrm>
          <a:solidFill>
            <a:srgbClr val="CC3300"/>
          </a:solidFill>
        </p:grpSpPr>
        <p:sp>
          <p:nvSpPr>
            <p:cNvPr id="43" name="Freeform 39"/>
            <p:cNvSpPr/>
            <p:nvPr/>
          </p:nvSpPr>
          <p:spPr bwMode="auto">
            <a:xfrm>
              <a:off x="2912269" y="1294870"/>
              <a:ext cx="2003425" cy="1785937"/>
            </a:xfrm>
            <a:custGeom>
              <a:avLst/>
              <a:gdLst/>
              <a:ahLst/>
              <a:cxnLst>
                <a:cxn ang="0">
                  <a:pos x="261" y="507"/>
                </a:cxn>
                <a:cxn ang="0">
                  <a:pos x="2" y="687"/>
                </a:cxn>
                <a:cxn ang="0">
                  <a:pos x="0" y="638"/>
                </a:cxn>
                <a:cxn ang="0">
                  <a:pos x="187" y="185"/>
                </a:cxn>
                <a:cxn ang="0">
                  <a:pos x="588" y="0"/>
                </a:cxn>
                <a:cxn ang="0">
                  <a:pos x="771" y="259"/>
                </a:cxn>
                <a:cxn ang="0">
                  <a:pos x="509" y="259"/>
                </a:cxn>
                <a:cxn ang="0">
                  <a:pos x="509" y="507"/>
                </a:cxn>
                <a:cxn ang="0">
                  <a:pos x="261" y="507"/>
                </a:cxn>
              </a:cxnLst>
              <a:rect l="0" t="0" r="r" b="b"/>
              <a:pathLst>
                <a:path w="771" h="687">
                  <a:moveTo>
                    <a:pt x="261" y="507"/>
                  </a:moveTo>
                  <a:cubicBezTo>
                    <a:pt x="117" y="525"/>
                    <a:pt x="30" y="585"/>
                    <a:pt x="2" y="687"/>
                  </a:cubicBezTo>
                  <a:cubicBezTo>
                    <a:pt x="1" y="671"/>
                    <a:pt x="0" y="655"/>
                    <a:pt x="0" y="638"/>
                  </a:cubicBezTo>
                  <a:cubicBezTo>
                    <a:pt x="0" y="461"/>
                    <a:pt x="62" y="310"/>
                    <a:pt x="187" y="185"/>
                  </a:cubicBezTo>
                  <a:cubicBezTo>
                    <a:pt x="300" y="73"/>
                    <a:pt x="433" y="11"/>
                    <a:pt x="588" y="0"/>
                  </a:cubicBezTo>
                  <a:cubicBezTo>
                    <a:pt x="701" y="39"/>
                    <a:pt x="762" y="125"/>
                    <a:pt x="771" y="259"/>
                  </a:cubicBezTo>
                  <a:cubicBezTo>
                    <a:pt x="509" y="259"/>
                    <a:pt x="509" y="259"/>
                    <a:pt x="509" y="259"/>
                  </a:cubicBezTo>
                  <a:cubicBezTo>
                    <a:pt x="509" y="507"/>
                    <a:pt x="509" y="507"/>
                    <a:pt x="509" y="507"/>
                  </a:cubicBezTo>
                  <a:lnTo>
                    <a:pt x="261" y="50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  <p:sp>
          <p:nvSpPr>
            <p:cNvPr id="44" name="Freeform 39"/>
            <p:cNvSpPr/>
            <p:nvPr/>
          </p:nvSpPr>
          <p:spPr bwMode="auto">
            <a:xfrm>
              <a:off x="2908300" y="1247775"/>
              <a:ext cx="2003425" cy="1785937"/>
            </a:xfrm>
            <a:custGeom>
              <a:avLst/>
              <a:gdLst/>
              <a:ahLst/>
              <a:cxnLst>
                <a:cxn ang="0">
                  <a:pos x="261" y="507"/>
                </a:cxn>
                <a:cxn ang="0">
                  <a:pos x="2" y="687"/>
                </a:cxn>
                <a:cxn ang="0">
                  <a:pos x="0" y="638"/>
                </a:cxn>
                <a:cxn ang="0">
                  <a:pos x="187" y="185"/>
                </a:cxn>
                <a:cxn ang="0">
                  <a:pos x="588" y="0"/>
                </a:cxn>
                <a:cxn ang="0">
                  <a:pos x="771" y="259"/>
                </a:cxn>
                <a:cxn ang="0">
                  <a:pos x="509" y="259"/>
                </a:cxn>
                <a:cxn ang="0">
                  <a:pos x="509" y="507"/>
                </a:cxn>
                <a:cxn ang="0">
                  <a:pos x="261" y="507"/>
                </a:cxn>
              </a:cxnLst>
              <a:rect l="0" t="0" r="r" b="b"/>
              <a:pathLst>
                <a:path w="771" h="687">
                  <a:moveTo>
                    <a:pt x="261" y="507"/>
                  </a:moveTo>
                  <a:cubicBezTo>
                    <a:pt x="117" y="525"/>
                    <a:pt x="30" y="585"/>
                    <a:pt x="2" y="687"/>
                  </a:cubicBezTo>
                  <a:cubicBezTo>
                    <a:pt x="1" y="671"/>
                    <a:pt x="0" y="655"/>
                    <a:pt x="0" y="638"/>
                  </a:cubicBezTo>
                  <a:cubicBezTo>
                    <a:pt x="0" y="461"/>
                    <a:pt x="62" y="310"/>
                    <a:pt x="187" y="185"/>
                  </a:cubicBezTo>
                  <a:cubicBezTo>
                    <a:pt x="300" y="73"/>
                    <a:pt x="433" y="11"/>
                    <a:pt x="588" y="0"/>
                  </a:cubicBezTo>
                  <a:cubicBezTo>
                    <a:pt x="701" y="39"/>
                    <a:pt x="762" y="125"/>
                    <a:pt x="771" y="259"/>
                  </a:cubicBezTo>
                  <a:cubicBezTo>
                    <a:pt x="509" y="259"/>
                    <a:pt x="509" y="259"/>
                    <a:pt x="509" y="259"/>
                  </a:cubicBezTo>
                  <a:cubicBezTo>
                    <a:pt x="509" y="507"/>
                    <a:pt x="509" y="507"/>
                    <a:pt x="509" y="507"/>
                  </a:cubicBezTo>
                  <a:lnTo>
                    <a:pt x="261" y="50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</p:grpSp>
      <p:grpSp>
        <p:nvGrpSpPr>
          <p:cNvPr id="16" name="Group 30"/>
          <p:cNvGrpSpPr/>
          <p:nvPr/>
        </p:nvGrpSpPr>
        <p:grpSpPr>
          <a:xfrm>
            <a:off x="4985843" y="3832880"/>
            <a:ext cx="612999" cy="611551"/>
            <a:chOff x="1081088" y="2138363"/>
            <a:chExt cx="671512" cy="669925"/>
          </a:xfrm>
          <a:solidFill>
            <a:srgbClr val="FFFFFF"/>
          </a:solidFill>
        </p:grpSpPr>
        <p:sp>
          <p:nvSpPr>
            <p:cNvPr id="27" name="Freeform 16"/>
            <p:cNvSpPr>
              <a:spLocks noEditPoints="1"/>
            </p:cNvSpPr>
            <p:nvPr/>
          </p:nvSpPr>
          <p:spPr bwMode="auto">
            <a:xfrm>
              <a:off x="1165225" y="2516188"/>
              <a:ext cx="125412" cy="125413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26" y="0"/>
                </a:cxn>
                <a:cxn ang="0">
                  <a:pos x="26" y="26"/>
                </a:cxn>
                <a:cxn ang="0">
                  <a:pos x="0" y="26"/>
                </a:cxn>
                <a:cxn ang="0">
                  <a:pos x="0" y="52"/>
                </a:cxn>
                <a:cxn ang="0">
                  <a:pos x="26" y="52"/>
                </a:cxn>
                <a:cxn ang="0">
                  <a:pos x="26" y="79"/>
                </a:cxn>
                <a:cxn ang="0">
                  <a:pos x="53" y="79"/>
                </a:cxn>
                <a:cxn ang="0">
                  <a:pos x="53" y="52"/>
                </a:cxn>
                <a:cxn ang="0">
                  <a:pos x="79" y="52"/>
                </a:cxn>
                <a:cxn ang="0">
                  <a:pos x="79" y="26"/>
                </a:cxn>
                <a:cxn ang="0">
                  <a:pos x="53" y="26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79" h="79">
                  <a:moveTo>
                    <a:pt x="53" y="0"/>
                  </a:moveTo>
                  <a:lnTo>
                    <a:pt x="26" y="0"/>
                  </a:lnTo>
                  <a:lnTo>
                    <a:pt x="26" y="26"/>
                  </a:lnTo>
                  <a:lnTo>
                    <a:pt x="0" y="26"/>
                  </a:lnTo>
                  <a:lnTo>
                    <a:pt x="0" y="52"/>
                  </a:lnTo>
                  <a:lnTo>
                    <a:pt x="26" y="52"/>
                  </a:lnTo>
                  <a:lnTo>
                    <a:pt x="26" y="79"/>
                  </a:lnTo>
                  <a:lnTo>
                    <a:pt x="53" y="79"/>
                  </a:lnTo>
                  <a:lnTo>
                    <a:pt x="53" y="52"/>
                  </a:lnTo>
                  <a:lnTo>
                    <a:pt x="79" y="52"/>
                  </a:lnTo>
                  <a:lnTo>
                    <a:pt x="79" y="26"/>
                  </a:lnTo>
                  <a:lnTo>
                    <a:pt x="53" y="26"/>
                  </a:lnTo>
                  <a:lnTo>
                    <a:pt x="53" y="0"/>
                  </a:lnTo>
                  <a:close/>
                  <a:moveTo>
                    <a:pt x="53" y="0"/>
                  </a:moveTo>
                  <a:lnTo>
                    <a:pt x="53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  <p:sp>
          <p:nvSpPr>
            <p:cNvPr id="28" name="Freeform 17"/>
            <p:cNvSpPr>
              <a:spLocks noEditPoints="1"/>
            </p:cNvSpPr>
            <p:nvPr/>
          </p:nvSpPr>
          <p:spPr bwMode="auto">
            <a:xfrm>
              <a:off x="1165225" y="2516188"/>
              <a:ext cx="125412" cy="125413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26" y="0"/>
                </a:cxn>
                <a:cxn ang="0">
                  <a:pos x="26" y="26"/>
                </a:cxn>
                <a:cxn ang="0">
                  <a:pos x="0" y="26"/>
                </a:cxn>
                <a:cxn ang="0">
                  <a:pos x="0" y="52"/>
                </a:cxn>
                <a:cxn ang="0">
                  <a:pos x="26" y="52"/>
                </a:cxn>
                <a:cxn ang="0">
                  <a:pos x="26" y="79"/>
                </a:cxn>
                <a:cxn ang="0">
                  <a:pos x="53" y="79"/>
                </a:cxn>
                <a:cxn ang="0">
                  <a:pos x="53" y="52"/>
                </a:cxn>
                <a:cxn ang="0">
                  <a:pos x="79" y="52"/>
                </a:cxn>
                <a:cxn ang="0">
                  <a:pos x="79" y="26"/>
                </a:cxn>
                <a:cxn ang="0">
                  <a:pos x="53" y="26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79" h="79">
                  <a:moveTo>
                    <a:pt x="53" y="0"/>
                  </a:moveTo>
                  <a:lnTo>
                    <a:pt x="26" y="0"/>
                  </a:lnTo>
                  <a:lnTo>
                    <a:pt x="26" y="26"/>
                  </a:lnTo>
                  <a:lnTo>
                    <a:pt x="0" y="26"/>
                  </a:lnTo>
                  <a:lnTo>
                    <a:pt x="0" y="52"/>
                  </a:lnTo>
                  <a:lnTo>
                    <a:pt x="26" y="52"/>
                  </a:lnTo>
                  <a:lnTo>
                    <a:pt x="26" y="79"/>
                  </a:lnTo>
                  <a:lnTo>
                    <a:pt x="53" y="79"/>
                  </a:lnTo>
                  <a:lnTo>
                    <a:pt x="53" y="52"/>
                  </a:lnTo>
                  <a:lnTo>
                    <a:pt x="79" y="52"/>
                  </a:lnTo>
                  <a:lnTo>
                    <a:pt x="79" y="26"/>
                  </a:lnTo>
                  <a:lnTo>
                    <a:pt x="53" y="26"/>
                  </a:lnTo>
                  <a:lnTo>
                    <a:pt x="53" y="0"/>
                  </a:lnTo>
                  <a:moveTo>
                    <a:pt x="53" y="0"/>
                  </a:moveTo>
                  <a:lnTo>
                    <a:pt x="53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  <p:sp>
          <p:nvSpPr>
            <p:cNvPr id="29" name="Freeform 18"/>
            <p:cNvSpPr>
              <a:spLocks noEditPoints="1"/>
            </p:cNvSpPr>
            <p:nvPr/>
          </p:nvSpPr>
          <p:spPr bwMode="auto">
            <a:xfrm>
              <a:off x="1081088" y="2181226"/>
              <a:ext cx="250825" cy="250825"/>
            </a:xfrm>
            <a:custGeom>
              <a:avLst/>
              <a:gdLst/>
              <a:ahLst/>
              <a:cxnLst>
                <a:cxn ang="0">
                  <a:pos x="53" y="158"/>
                </a:cxn>
                <a:cxn ang="0">
                  <a:pos x="106" y="158"/>
                </a:cxn>
                <a:cxn ang="0">
                  <a:pos x="106" y="105"/>
                </a:cxn>
                <a:cxn ang="0">
                  <a:pos x="158" y="105"/>
                </a:cxn>
                <a:cxn ang="0">
                  <a:pos x="158" y="52"/>
                </a:cxn>
                <a:cxn ang="0">
                  <a:pos x="106" y="52"/>
                </a:cxn>
                <a:cxn ang="0">
                  <a:pos x="106" y="0"/>
                </a:cxn>
                <a:cxn ang="0">
                  <a:pos x="53" y="0"/>
                </a:cxn>
                <a:cxn ang="0">
                  <a:pos x="53" y="52"/>
                </a:cxn>
                <a:cxn ang="0">
                  <a:pos x="0" y="52"/>
                </a:cxn>
                <a:cxn ang="0">
                  <a:pos x="0" y="105"/>
                </a:cxn>
                <a:cxn ang="0">
                  <a:pos x="53" y="105"/>
                </a:cxn>
                <a:cxn ang="0">
                  <a:pos x="53" y="158"/>
                </a:cxn>
                <a:cxn ang="0">
                  <a:pos x="53" y="158"/>
                </a:cxn>
                <a:cxn ang="0">
                  <a:pos x="53" y="158"/>
                </a:cxn>
              </a:cxnLst>
              <a:rect l="0" t="0" r="r" b="b"/>
              <a:pathLst>
                <a:path w="158" h="158">
                  <a:moveTo>
                    <a:pt x="53" y="158"/>
                  </a:moveTo>
                  <a:lnTo>
                    <a:pt x="106" y="158"/>
                  </a:lnTo>
                  <a:lnTo>
                    <a:pt x="106" y="105"/>
                  </a:lnTo>
                  <a:lnTo>
                    <a:pt x="158" y="105"/>
                  </a:lnTo>
                  <a:lnTo>
                    <a:pt x="158" y="52"/>
                  </a:lnTo>
                  <a:lnTo>
                    <a:pt x="106" y="52"/>
                  </a:lnTo>
                  <a:lnTo>
                    <a:pt x="106" y="0"/>
                  </a:lnTo>
                  <a:lnTo>
                    <a:pt x="53" y="0"/>
                  </a:lnTo>
                  <a:lnTo>
                    <a:pt x="53" y="52"/>
                  </a:lnTo>
                  <a:lnTo>
                    <a:pt x="0" y="52"/>
                  </a:lnTo>
                  <a:lnTo>
                    <a:pt x="0" y="105"/>
                  </a:lnTo>
                  <a:lnTo>
                    <a:pt x="53" y="105"/>
                  </a:lnTo>
                  <a:lnTo>
                    <a:pt x="53" y="158"/>
                  </a:lnTo>
                  <a:close/>
                  <a:moveTo>
                    <a:pt x="53" y="158"/>
                  </a:moveTo>
                  <a:lnTo>
                    <a:pt x="53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  <p:sp>
          <p:nvSpPr>
            <p:cNvPr id="30" name="Freeform 19"/>
            <p:cNvSpPr>
              <a:spLocks noEditPoints="1"/>
            </p:cNvSpPr>
            <p:nvPr/>
          </p:nvSpPr>
          <p:spPr bwMode="auto">
            <a:xfrm>
              <a:off x="1081088" y="2181226"/>
              <a:ext cx="250825" cy="250825"/>
            </a:xfrm>
            <a:custGeom>
              <a:avLst/>
              <a:gdLst/>
              <a:ahLst/>
              <a:cxnLst>
                <a:cxn ang="0">
                  <a:pos x="53" y="158"/>
                </a:cxn>
                <a:cxn ang="0">
                  <a:pos x="106" y="158"/>
                </a:cxn>
                <a:cxn ang="0">
                  <a:pos x="106" y="105"/>
                </a:cxn>
                <a:cxn ang="0">
                  <a:pos x="158" y="105"/>
                </a:cxn>
                <a:cxn ang="0">
                  <a:pos x="158" y="52"/>
                </a:cxn>
                <a:cxn ang="0">
                  <a:pos x="106" y="52"/>
                </a:cxn>
                <a:cxn ang="0">
                  <a:pos x="106" y="0"/>
                </a:cxn>
                <a:cxn ang="0">
                  <a:pos x="53" y="0"/>
                </a:cxn>
                <a:cxn ang="0">
                  <a:pos x="53" y="52"/>
                </a:cxn>
                <a:cxn ang="0">
                  <a:pos x="0" y="52"/>
                </a:cxn>
                <a:cxn ang="0">
                  <a:pos x="0" y="105"/>
                </a:cxn>
                <a:cxn ang="0">
                  <a:pos x="53" y="105"/>
                </a:cxn>
                <a:cxn ang="0">
                  <a:pos x="53" y="158"/>
                </a:cxn>
                <a:cxn ang="0">
                  <a:pos x="53" y="158"/>
                </a:cxn>
                <a:cxn ang="0">
                  <a:pos x="53" y="158"/>
                </a:cxn>
              </a:cxnLst>
              <a:rect l="0" t="0" r="r" b="b"/>
              <a:pathLst>
                <a:path w="158" h="158">
                  <a:moveTo>
                    <a:pt x="53" y="158"/>
                  </a:moveTo>
                  <a:lnTo>
                    <a:pt x="106" y="158"/>
                  </a:lnTo>
                  <a:lnTo>
                    <a:pt x="106" y="105"/>
                  </a:lnTo>
                  <a:lnTo>
                    <a:pt x="158" y="105"/>
                  </a:lnTo>
                  <a:lnTo>
                    <a:pt x="158" y="52"/>
                  </a:lnTo>
                  <a:lnTo>
                    <a:pt x="106" y="52"/>
                  </a:lnTo>
                  <a:lnTo>
                    <a:pt x="106" y="0"/>
                  </a:lnTo>
                  <a:lnTo>
                    <a:pt x="53" y="0"/>
                  </a:lnTo>
                  <a:lnTo>
                    <a:pt x="53" y="52"/>
                  </a:lnTo>
                  <a:lnTo>
                    <a:pt x="0" y="52"/>
                  </a:lnTo>
                  <a:lnTo>
                    <a:pt x="0" y="105"/>
                  </a:lnTo>
                  <a:lnTo>
                    <a:pt x="53" y="105"/>
                  </a:lnTo>
                  <a:lnTo>
                    <a:pt x="53" y="158"/>
                  </a:lnTo>
                  <a:moveTo>
                    <a:pt x="53" y="158"/>
                  </a:moveTo>
                  <a:lnTo>
                    <a:pt x="53" y="15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  <p:sp>
          <p:nvSpPr>
            <p:cNvPr id="31" name="Freeform 20"/>
            <p:cNvSpPr>
              <a:spLocks noEditPoints="1"/>
            </p:cNvSpPr>
            <p:nvPr/>
          </p:nvSpPr>
          <p:spPr bwMode="auto">
            <a:xfrm>
              <a:off x="1331913" y="2138363"/>
              <a:ext cx="295275" cy="669925"/>
            </a:xfrm>
            <a:custGeom>
              <a:avLst/>
              <a:gdLst/>
              <a:ahLst/>
              <a:cxnLst>
                <a:cxn ang="0">
                  <a:pos x="1079" y="450"/>
                </a:cxn>
                <a:cxn ang="0">
                  <a:pos x="630" y="0"/>
                </a:cxn>
                <a:cxn ang="0">
                  <a:pos x="180" y="450"/>
                </a:cxn>
                <a:cxn ang="0">
                  <a:pos x="180" y="1808"/>
                </a:cxn>
                <a:cxn ang="0">
                  <a:pos x="0" y="2247"/>
                </a:cxn>
                <a:cxn ang="0">
                  <a:pos x="630" y="2876"/>
                </a:cxn>
                <a:cxn ang="0">
                  <a:pos x="1259" y="2247"/>
                </a:cxn>
                <a:cxn ang="0">
                  <a:pos x="1079" y="1808"/>
                </a:cxn>
                <a:cxn ang="0">
                  <a:pos x="1079" y="450"/>
                </a:cxn>
                <a:cxn ang="0">
                  <a:pos x="630" y="2696"/>
                </a:cxn>
                <a:cxn ang="0">
                  <a:pos x="575" y="2691"/>
                </a:cxn>
                <a:cxn ang="0">
                  <a:pos x="180" y="2247"/>
                </a:cxn>
                <a:cxn ang="0">
                  <a:pos x="360" y="1890"/>
                </a:cxn>
                <a:cxn ang="0">
                  <a:pos x="360" y="450"/>
                </a:cxn>
                <a:cxn ang="0">
                  <a:pos x="630" y="180"/>
                </a:cxn>
                <a:cxn ang="0">
                  <a:pos x="899" y="450"/>
                </a:cxn>
                <a:cxn ang="0">
                  <a:pos x="899" y="1890"/>
                </a:cxn>
                <a:cxn ang="0">
                  <a:pos x="1079" y="2247"/>
                </a:cxn>
                <a:cxn ang="0">
                  <a:pos x="630" y="2696"/>
                </a:cxn>
                <a:cxn ang="0">
                  <a:pos x="630" y="2696"/>
                </a:cxn>
                <a:cxn ang="0">
                  <a:pos x="630" y="2696"/>
                </a:cxn>
              </a:cxnLst>
              <a:rect l="0" t="0" r="r" b="b"/>
              <a:pathLst>
                <a:path w="1259" h="2876">
                  <a:moveTo>
                    <a:pt x="1079" y="450"/>
                  </a:moveTo>
                  <a:cubicBezTo>
                    <a:pt x="1079" y="202"/>
                    <a:pt x="878" y="0"/>
                    <a:pt x="630" y="0"/>
                  </a:cubicBezTo>
                  <a:cubicBezTo>
                    <a:pt x="381" y="0"/>
                    <a:pt x="180" y="202"/>
                    <a:pt x="180" y="450"/>
                  </a:cubicBezTo>
                  <a:cubicBezTo>
                    <a:pt x="180" y="1808"/>
                    <a:pt x="180" y="1808"/>
                    <a:pt x="180" y="1808"/>
                  </a:cubicBezTo>
                  <a:cubicBezTo>
                    <a:pt x="69" y="1921"/>
                    <a:pt x="0" y="2076"/>
                    <a:pt x="0" y="2247"/>
                  </a:cubicBezTo>
                  <a:cubicBezTo>
                    <a:pt x="0" y="2595"/>
                    <a:pt x="282" y="2876"/>
                    <a:pt x="630" y="2876"/>
                  </a:cubicBezTo>
                  <a:cubicBezTo>
                    <a:pt x="977" y="2876"/>
                    <a:pt x="1259" y="2595"/>
                    <a:pt x="1259" y="2247"/>
                  </a:cubicBezTo>
                  <a:cubicBezTo>
                    <a:pt x="1259" y="2076"/>
                    <a:pt x="1190" y="1921"/>
                    <a:pt x="1079" y="1808"/>
                  </a:cubicBezTo>
                  <a:lnTo>
                    <a:pt x="1079" y="450"/>
                  </a:lnTo>
                  <a:close/>
                  <a:moveTo>
                    <a:pt x="630" y="2696"/>
                  </a:moveTo>
                  <a:cubicBezTo>
                    <a:pt x="611" y="2696"/>
                    <a:pt x="593" y="2694"/>
                    <a:pt x="575" y="2691"/>
                  </a:cubicBezTo>
                  <a:cubicBezTo>
                    <a:pt x="353" y="2664"/>
                    <a:pt x="180" y="2477"/>
                    <a:pt x="180" y="2247"/>
                  </a:cubicBezTo>
                  <a:cubicBezTo>
                    <a:pt x="180" y="2101"/>
                    <a:pt x="251" y="1972"/>
                    <a:pt x="360" y="1890"/>
                  </a:cubicBezTo>
                  <a:cubicBezTo>
                    <a:pt x="360" y="450"/>
                    <a:pt x="360" y="450"/>
                    <a:pt x="360" y="450"/>
                  </a:cubicBezTo>
                  <a:cubicBezTo>
                    <a:pt x="360" y="301"/>
                    <a:pt x="481" y="180"/>
                    <a:pt x="630" y="180"/>
                  </a:cubicBezTo>
                  <a:cubicBezTo>
                    <a:pt x="778" y="180"/>
                    <a:pt x="899" y="301"/>
                    <a:pt x="899" y="450"/>
                  </a:cubicBezTo>
                  <a:cubicBezTo>
                    <a:pt x="899" y="1890"/>
                    <a:pt x="899" y="1890"/>
                    <a:pt x="899" y="1890"/>
                  </a:cubicBezTo>
                  <a:cubicBezTo>
                    <a:pt x="1008" y="1972"/>
                    <a:pt x="1079" y="2101"/>
                    <a:pt x="1079" y="2247"/>
                  </a:cubicBezTo>
                  <a:cubicBezTo>
                    <a:pt x="1079" y="2495"/>
                    <a:pt x="878" y="2696"/>
                    <a:pt x="630" y="2696"/>
                  </a:cubicBezTo>
                  <a:close/>
                  <a:moveTo>
                    <a:pt x="630" y="2696"/>
                  </a:moveTo>
                  <a:cubicBezTo>
                    <a:pt x="630" y="2696"/>
                    <a:pt x="630" y="2696"/>
                    <a:pt x="630" y="2696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  <p:sp>
          <p:nvSpPr>
            <p:cNvPr id="32" name="Freeform 21"/>
            <p:cNvSpPr>
              <a:spLocks noEditPoints="1"/>
            </p:cNvSpPr>
            <p:nvPr/>
          </p:nvSpPr>
          <p:spPr bwMode="auto">
            <a:xfrm>
              <a:off x="1416050" y="2306638"/>
              <a:ext cx="127000" cy="417513"/>
            </a:xfrm>
            <a:custGeom>
              <a:avLst/>
              <a:gdLst/>
              <a:ahLst/>
              <a:cxnLst>
                <a:cxn ang="0">
                  <a:pos x="359" y="1275"/>
                </a:cxn>
                <a:cxn ang="0">
                  <a:pos x="359" y="0"/>
                </a:cxn>
                <a:cxn ang="0">
                  <a:pos x="180" y="0"/>
                </a:cxn>
                <a:cxn ang="0">
                  <a:pos x="180" y="1275"/>
                </a:cxn>
                <a:cxn ang="0">
                  <a:pos x="0" y="1528"/>
                </a:cxn>
                <a:cxn ang="0">
                  <a:pos x="270" y="1798"/>
                </a:cxn>
                <a:cxn ang="0">
                  <a:pos x="539" y="1528"/>
                </a:cxn>
                <a:cxn ang="0">
                  <a:pos x="359" y="1275"/>
                </a:cxn>
                <a:cxn ang="0">
                  <a:pos x="359" y="1275"/>
                </a:cxn>
                <a:cxn ang="0">
                  <a:pos x="359" y="1275"/>
                </a:cxn>
              </a:cxnLst>
              <a:rect l="0" t="0" r="r" b="b"/>
              <a:pathLst>
                <a:path w="539" h="1798">
                  <a:moveTo>
                    <a:pt x="359" y="1275"/>
                  </a:moveTo>
                  <a:cubicBezTo>
                    <a:pt x="359" y="0"/>
                    <a:pt x="359" y="0"/>
                    <a:pt x="359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75"/>
                    <a:pt x="180" y="1275"/>
                    <a:pt x="180" y="1275"/>
                  </a:cubicBezTo>
                  <a:cubicBezTo>
                    <a:pt x="75" y="1312"/>
                    <a:pt x="0" y="1411"/>
                    <a:pt x="0" y="1528"/>
                  </a:cubicBezTo>
                  <a:cubicBezTo>
                    <a:pt x="0" y="1677"/>
                    <a:pt x="121" y="1798"/>
                    <a:pt x="270" y="1798"/>
                  </a:cubicBezTo>
                  <a:cubicBezTo>
                    <a:pt x="418" y="1798"/>
                    <a:pt x="539" y="1677"/>
                    <a:pt x="539" y="1528"/>
                  </a:cubicBezTo>
                  <a:cubicBezTo>
                    <a:pt x="539" y="1411"/>
                    <a:pt x="464" y="1312"/>
                    <a:pt x="359" y="1275"/>
                  </a:cubicBezTo>
                  <a:close/>
                  <a:moveTo>
                    <a:pt x="359" y="1275"/>
                  </a:moveTo>
                  <a:cubicBezTo>
                    <a:pt x="359" y="1275"/>
                    <a:pt x="359" y="1275"/>
                    <a:pt x="359" y="127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  <p:sp>
          <p:nvSpPr>
            <p:cNvPr id="33" name="Freeform 22"/>
            <p:cNvSpPr>
              <a:spLocks noEditPoints="1"/>
            </p:cNvSpPr>
            <p:nvPr/>
          </p:nvSpPr>
          <p:spPr bwMode="auto">
            <a:xfrm>
              <a:off x="1627188" y="2222501"/>
              <a:ext cx="125412" cy="125413"/>
            </a:xfrm>
            <a:custGeom>
              <a:avLst/>
              <a:gdLst/>
              <a:ahLst/>
              <a:cxnLst>
                <a:cxn ang="0">
                  <a:pos x="52" y="26"/>
                </a:cxn>
                <a:cxn ang="0">
                  <a:pos x="52" y="0"/>
                </a:cxn>
                <a:cxn ang="0">
                  <a:pos x="26" y="0"/>
                </a:cxn>
                <a:cxn ang="0">
                  <a:pos x="26" y="26"/>
                </a:cxn>
                <a:cxn ang="0">
                  <a:pos x="0" y="26"/>
                </a:cxn>
                <a:cxn ang="0">
                  <a:pos x="0" y="53"/>
                </a:cxn>
                <a:cxn ang="0">
                  <a:pos x="26" y="53"/>
                </a:cxn>
                <a:cxn ang="0">
                  <a:pos x="26" y="79"/>
                </a:cxn>
                <a:cxn ang="0">
                  <a:pos x="52" y="79"/>
                </a:cxn>
                <a:cxn ang="0">
                  <a:pos x="52" y="53"/>
                </a:cxn>
                <a:cxn ang="0">
                  <a:pos x="79" y="53"/>
                </a:cxn>
                <a:cxn ang="0">
                  <a:pos x="79" y="26"/>
                </a:cxn>
                <a:cxn ang="0">
                  <a:pos x="52" y="26"/>
                </a:cxn>
                <a:cxn ang="0">
                  <a:pos x="52" y="26"/>
                </a:cxn>
                <a:cxn ang="0">
                  <a:pos x="52" y="26"/>
                </a:cxn>
              </a:cxnLst>
              <a:rect l="0" t="0" r="r" b="b"/>
              <a:pathLst>
                <a:path w="79" h="79">
                  <a:moveTo>
                    <a:pt x="52" y="26"/>
                  </a:moveTo>
                  <a:lnTo>
                    <a:pt x="52" y="0"/>
                  </a:lnTo>
                  <a:lnTo>
                    <a:pt x="26" y="0"/>
                  </a:lnTo>
                  <a:lnTo>
                    <a:pt x="26" y="26"/>
                  </a:lnTo>
                  <a:lnTo>
                    <a:pt x="0" y="26"/>
                  </a:lnTo>
                  <a:lnTo>
                    <a:pt x="0" y="53"/>
                  </a:lnTo>
                  <a:lnTo>
                    <a:pt x="26" y="53"/>
                  </a:lnTo>
                  <a:lnTo>
                    <a:pt x="26" y="79"/>
                  </a:lnTo>
                  <a:lnTo>
                    <a:pt x="52" y="79"/>
                  </a:lnTo>
                  <a:lnTo>
                    <a:pt x="52" y="53"/>
                  </a:lnTo>
                  <a:lnTo>
                    <a:pt x="79" y="53"/>
                  </a:lnTo>
                  <a:lnTo>
                    <a:pt x="79" y="26"/>
                  </a:lnTo>
                  <a:lnTo>
                    <a:pt x="52" y="26"/>
                  </a:lnTo>
                  <a:close/>
                  <a:moveTo>
                    <a:pt x="52" y="26"/>
                  </a:moveTo>
                  <a:lnTo>
                    <a:pt x="52" y="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  <p:sp>
          <p:nvSpPr>
            <p:cNvPr id="34" name="Freeform 23"/>
            <p:cNvSpPr>
              <a:spLocks noEditPoints="1"/>
            </p:cNvSpPr>
            <p:nvPr/>
          </p:nvSpPr>
          <p:spPr bwMode="auto">
            <a:xfrm>
              <a:off x="1627188" y="2222501"/>
              <a:ext cx="125412" cy="125413"/>
            </a:xfrm>
            <a:custGeom>
              <a:avLst/>
              <a:gdLst/>
              <a:ahLst/>
              <a:cxnLst>
                <a:cxn ang="0">
                  <a:pos x="52" y="26"/>
                </a:cxn>
                <a:cxn ang="0">
                  <a:pos x="52" y="0"/>
                </a:cxn>
                <a:cxn ang="0">
                  <a:pos x="26" y="0"/>
                </a:cxn>
                <a:cxn ang="0">
                  <a:pos x="26" y="26"/>
                </a:cxn>
                <a:cxn ang="0">
                  <a:pos x="0" y="26"/>
                </a:cxn>
                <a:cxn ang="0">
                  <a:pos x="0" y="53"/>
                </a:cxn>
                <a:cxn ang="0">
                  <a:pos x="26" y="53"/>
                </a:cxn>
                <a:cxn ang="0">
                  <a:pos x="26" y="79"/>
                </a:cxn>
                <a:cxn ang="0">
                  <a:pos x="52" y="79"/>
                </a:cxn>
                <a:cxn ang="0">
                  <a:pos x="52" y="53"/>
                </a:cxn>
                <a:cxn ang="0">
                  <a:pos x="79" y="53"/>
                </a:cxn>
                <a:cxn ang="0">
                  <a:pos x="79" y="26"/>
                </a:cxn>
                <a:cxn ang="0">
                  <a:pos x="52" y="26"/>
                </a:cxn>
                <a:cxn ang="0">
                  <a:pos x="52" y="26"/>
                </a:cxn>
                <a:cxn ang="0">
                  <a:pos x="52" y="26"/>
                </a:cxn>
              </a:cxnLst>
              <a:rect l="0" t="0" r="r" b="b"/>
              <a:pathLst>
                <a:path w="79" h="79">
                  <a:moveTo>
                    <a:pt x="52" y="26"/>
                  </a:moveTo>
                  <a:lnTo>
                    <a:pt x="52" y="0"/>
                  </a:lnTo>
                  <a:lnTo>
                    <a:pt x="26" y="0"/>
                  </a:lnTo>
                  <a:lnTo>
                    <a:pt x="26" y="26"/>
                  </a:lnTo>
                  <a:lnTo>
                    <a:pt x="0" y="26"/>
                  </a:lnTo>
                  <a:lnTo>
                    <a:pt x="0" y="53"/>
                  </a:lnTo>
                  <a:lnTo>
                    <a:pt x="26" y="53"/>
                  </a:lnTo>
                  <a:lnTo>
                    <a:pt x="26" y="79"/>
                  </a:lnTo>
                  <a:lnTo>
                    <a:pt x="52" y="79"/>
                  </a:lnTo>
                  <a:lnTo>
                    <a:pt x="52" y="53"/>
                  </a:lnTo>
                  <a:lnTo>
                    <a:pt x="79" y="53"/>
                  </a:lnTo>
                  <a:lnTo>
                    <a:pt x="79" y="26"/>
                  </a:lnTo>
                  <a:lnTo>
                    <a:pt x="52" y="26"/>
                  </a:lnTo>
                  <a:moveTo>
                    <a:pt x="52" y="26"/>
                  </a:moveTo>
                  <a:lnTo>
                    <a:pt x="52" y="2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</p:grpSp>
      <p:sp>
        <p:nvSpPr>
          <p:cNvPr id="17" name="Freeform 35"/>
          <p:cNvSpPr>
            <a:spLocks noEditPoints="1"/>
          </p:cNvSpPr>
          <p:nvPr/>
        </p:nvSpPr>
        <p:spPr bwMode="auto">
          <a:xfrm>
            <a:off x="6494985" y="2282740"/>
            <a:ext cx="556729" cy="668484"/>
          </a:xfrm>
          <a:custGeom>
            <a:avLst/>
            <a:gdLst/>
            <a:ahLst/>
            <a:cxnLst>
              <a:cxn ang="0">
                <a:pos x="37" y="23"/>
              </a:cxn>
              <a:cxn ang="0">
                <a:pos x="37" y="3"/>
              </a:cxn>
              <a:cxn ang="0">
                <a:pos x="40" y="3"/>
              </a:cxn>
              <a:cxn ang="0">
                <a:pos x="40" y="0"/>
              </a:cxn>
              <a:cxn ang="0">
                <a:pos x="17" y="0"/>
              </a:cxn>
              <a:cxn ang="0">
                <a:pos x="17" y="3"/>
              </a:cxn>
              <a:cxn ang="0">
                <a:pos x="20" y="3"/>
              </a:cxn>
              <a:cxn ang="0">
                <a:pos x="20" y="23"/>
              </a:cxn>
              <a:cxn ang="0">
                <a:pos x="0" y="60"/>
              </a:cxn>
              <a:cxn ang="0">
                <a:pos x="9" y="69"/>
              </a:cxn>
              <a:cxn ang="0">
                <a:pos x="49" y="69"/>
              </a:cxn>
              <a:cxn ang="0">
                <a:pos x="57" y="60"/>
              </a:cxn>
              <a:cxn ang="0">
                <a:pos x="37" y="23"/>
              </a:cxn>
              <a:cxn ang="0">
                <a:pos x="49" y="66"/>
              </a:cxn>
              <a:cxn ang="0">
                <a:pos x="9" y="66"/>
              </a:cxn>
              <a:cxn ang="0">
                <a:pos x="3" y="60"/>
              </a:cxn>
              <a:cxn ang="0">
                <a:pos x="22" y="24"/>
              </a:cxn>
              <a:cxn ang="0">
                <a:pos x="23" y="24"/>
              </a:cxn>
              <a:cxn ang="0">
                <a:pos x="23" y="3"/>
              </a:cxn>
              <a:cxn ang="0">
                <a:pos x="34" y="3"/>
              </a:cxn>
              <a:cxn ang="0">
                <a:pos x="34" y="24"/>
              </a:cxn>
              <a:cxn ang="0">
                <a:pos x="35" y="24"/>
              </a:cxn>
              <a:cxn ang="0">
                <a:pos x="54" y="60"/>
              </a:cxn>
              <a:cxn ang="0">
                <a:pos x="49" y="66"/>
              </a:cxn>
              <a:cxn ang="0">
                <a:pos x="20" y="55"/>
              </a:cxn>
              <a:cxn ang="0">
                <a:pos x="17" y="58"/>
              </a:cxn>
              <a:cxn ang="0">
                <a:pos x="14" y="55"/>
              </a:cxn>
              <a:cxn ang="0">
                <a:pos x="17" y="52"/>
              </a:cxn>
              <a:cxn ang="0">
                <a:pos x="20" y="55"/>
              </a:cxn>
              <a:cxn ang="0">
                <a:pos x="37" y="59"/>
              </a:cxn>
              <a:cxn ang="0">
                <a:pos x="33" y="63"/>
              </a:cxn>
              <a:cxn ang="0">
                <a:pos x="29" y="59"/>
              </a:cxn>
              <a:cxn ang="0">
                <a:pos x="33" y="55"/>
              </a:cxn>
              <a:cxn ang="0">
                <a:pos x="37" y="59"/>
              </a:cxn>
              <a:cxn ang="0">
                <a:pos x="30" y="54"/>
              </a:cxn>
              <a:cxn ang="0">
                <a:pos x="27" y="57"/>
              </a:cxn>
              <a:cxn ang="0">
                <a:pos x="23" y="54"/>
              </a:cxn>
              <a:cxn ang="0">
                <a:pos x="27" y="50"/>
              </a:cxn>
              <a:cxn ang="0">
                <a:pos x="30" y="54"/>
              </a:cxn>
              <a:cxn ang="0">
                <a:pos x="26" y="49"/>
              </a:cxn>
              <a:cxn ang="0">
                <a:pos x="21" y="44"/>
              </a:cxn>
              <a:cxn ang="0">
                <a:pos x="26" y="39"/>
              </a:cxn>
              <a:cxn ang="0">
                <a:pos x="31" y="44"/>
              </a:cxn>
              <a:cxn ang="0">
                <a:pos x="26" y="49"/>
              </a:cxn>
              <a:cxn ang="0">
                <a:pos x="34" y="44"/>
              </a:cxn>
              <a:cxn ang="0">
                <a:pos x="37" y="41"/>
              </a:cxn>
              <a:cxn ang="0">
                <a:pos x="40" y="44"/>
              </a:cxn>
              <a:cxn ang="0">
                <a:pos x="37" y="47"/>
              </a:cxn>
              <a:cxn ang="0">
                <a:pos x="34" y="44"/>
              </a:cxn>
              <a:cxn ang="0">
                <a:pos x="37" y="51"/>
              </a:cxn>
              <a:cxn ang="0">
                <a:pos x="35" y="53"/>
              </a:cxn>
              <a:cxn ang="0">
                <a:pos x="33" y="51"/>
              </a:cxn>
              <a:cxn ang="0">
                <a:pos x="35" y="49"/>
              </a:cxn>
              <a:cxn ang="0">
                <a:pos x="37" y="51"/>
              </a:cxn>
              <a:cxn ang="0">
                <a:pos x="37" y="51"/>
              </a:cxn>
              <a:cxn ang="0">
                <a:pos x="37" y="51"/>
              </a:cxn>
            </a:cxnLst>
            <a:rect l="0" t="0" r="r" b="b"/>
            <a:pathLst>
              <a:path w="57" h="69">
                <a:moveTo>
                  <a:pt x="37" y="23"/>
                </a:moveTo>
                <a:cubicBezTo>
                  <a:pt x="37" y="3"/>
                  <a:pt x="37" y="3"/>
                  <a:pt x="37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0"/>
                  <a:pt x="40" y="0"/>
                  <a:pt x="4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3"/>
                  <a:pt x="17" y="3"/>
                  <a:pt x="17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3"/>
                  <a:pt x="0" y="51"/>
                  <a:pt x="0" y="60"/>
                </a:cubicBezTo>
                <a:cubicBezTo>
                  <a:pt x="0" y="69"/>
                  <a:pt x="9" y="69"/>
                  <a:pt x="9" y="69"/>
                </a:cubicBezTo>
                <a:cubicBezTo>
                  <a:pt x="49" y="69"/>
                  <a:pt x="49" y="69"/>
                  <a:pt x="49" y="69"/>
                </a:cubicBezTo>
                <a:cubicBezTo>
                  <a:pt x="49" y="69"/>
                  <a:pt x="57" y="69"/>
                  <a:pt x="57" y="60"/>
                </a:cubicBezTo>
                <a:cubicBezTo>
                  <a:pt x="57" y="51"/>
                  <a:pt x="37" y="23"/>
                  <a:pt x="37" y="23"/>
                </a:cubicBezTo>
                <a:close/>
                <a:moveTo>
                  <a:pt x="49" y="66"/>
                </a:moveTo>
                <a:cubicBezTo>
                  <a:pt x="9" y="66"/>
                  <a:pt x="9" y="66"/>
                  <a:pt x="9" y="66"/>
                </a:cubicBezTo>
                <a:cubicBezTo>
                  <a:pt x="8" y="66"/>
                  <a:pt x="3" y="65"/>
                  <a:pt x="3" y="60"/>
                </a:cubicBezTo>
                <a:cubicBezTo>
                  <a:pt x="3" y="54"/>
                  <a:pt x="15" y="35"/>
                  <a:pt x="22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3"/>
                  <a:pt x="23" y="3"/>
                  <a:pt x="23" y="3"/>
                </a:cubicBezTo>
                <a:cubicBezTo>
                  <a:pt x="34" y="3"/>
                  <a:pt x="34" y="3"/>
                  <a:pt x="34" y="3"/>
                </a:cubicBezTo>
                <a:cubicBezTo>
                  <a:pt x="34" y="24"/>
                  <a:pt x="34" y="24"/>
                  <a:pt x="34" y="24"/>
                </a:cubicBezTo>
                <a:cubicBezTo>
                  <a:pt x="35" y="24"/>
                  <a:pt x="35" y="24"/>
                  <a:pt x="35" y="24"/>
                </a:cubicBezTo>
                <a:cubicBezTo>
                  <a:pt x="42" y="35"/>
                  <a:pt x="54" y="54"/>
                  <a:pt x="54" y="60"/>
                </a:cubicBezTo>
                <a:cubicBezTo>
                  <a:pt x="54" y="65"/>
                  <a:pt x="50" y="66"/>
                  <a:pt x="49" y="66"/>
                </a:cubicBezTo>
                <a:close/>
                <a:moveTo>
                  <a:pt x="20" y="55"/>
                </a:moveTo>
                <a:cubicBezTo>
                  <a:pt x="20" y="56"/>
                  <a:pt x="19" y="58"/>
                  <a:pt x="17" y="58"/>
                </a:cubicBezTo>
                <a:cubicBezTo>
                  <a:pt x="16" y="58"/>
                  <a:pt x="14" y="56"/>
                  <a:pt x="14" y="55"/>
                </a:cubicBezTo>
                <a:cubicBezTo>
                  <a:pt x="14" y="53"/>
                  <a:pt x="16" y="52"/>
                  <a:pt x="17" y="52"/>
                </a:cubicBezTo>
                <a:cubicBezTo>
                  <a:pt x="19" y="52"/>
                  <a:pt x="20" y="53"/>
                  <a:pt x="20" y="55"/>
                </a:cubicBezTo>
                <a:close/>
                <a:moveTo>
                  <a:pt x="37" y="59"/>
                </a:moveTo>
                <a:cubicBezTo>
                  <a:pt x="37" y="61"/>
                  <a:pt x="35" y="63"/>
                  <a:pt x="33" y="63"/>
                </a:cubicBezTo>
                <a:cubicBezTo>
                  <a:pt x="31" y="63"/>
                  <a:pt x="29" y="61"/>
                  <a:pt x="29" y="59"/>
                </a:cubicBezTo>
                <a:cubicBezTo>
                  <a:pt x="29" y="57"/>
                  <a:pt x="31" y="55"/>
                  <a:pt x="33" y="55"/>
                </a:cubicBezTo>
                <a:cubicBezTo>
                  <a:pt x="35" y="55"/>
                  <a:pt x="37" y="57"/>
                  <a:pt x="37" y="59"/>
                </a:cubicBezTo>
                <a:close/>
                <a:moveTo>
                  <a:pt x="30" y="54"/>
                </a:moveTo>
                <a:cubicBezTo>
                  <a:pt x="30" y="56"/>
                  <a:pt x="29" y="57"/>
                  <a:pt x="27" y="57"/>
                </a:cubicBezTo>
                <a:cubicBezTo>
                  <a:pt x="25" y="57"/>
                  <a:pt x="23" y="56"/>
                  <a:pt x="23" y="54"/>
                </a:cubicBezTo>
                <a:cubicBezTo>
                  <a:pt x="23" y="52"/>
                  <a:pt x="25" y="50"/>
                  <a:pt x="27" y="50"/>
                </a:cubicBezTo>
                <a:cubicBezTo>
                  <a:pt x="29" y="50"/>
                  <a:pt x="30" y="52"/>
                  <a:pt x="30" y="54"/>
                </a:cubicBezTo>
                <a:close/>
                <a:moveTo>
                  <a:pt x="26" y="49"/>
                </a:moveTo>
                <a:cubicBezTo>
                  <a:pt x="23" y="49"/>
                  <a:pt x="21" y="47"/>
                  <a:pt x="21" y="44"/>
                </a:cubicBezTo>
                <a:cubicBezTo>
                  <a:pt x="21" y="41"/>
                  <a:pt x="23" y="39"/>
                  <a:pt x="26" y="39"/>
                </a:cubicBezTo>
                <a:cubicBezTo>
                  <a:pt x="29" y="39"/>
                  <a:pt x="31" y="41"/>
                  <a:pt x="31" y="44"/>
                </a:cubicBezTo>
                <a:cubicBezTo>
                  <a:pt x="31" y="47"/>
                  <a:pt x="29" y="49"/>
                  <a:pt x="26" y="49"/>
                </a:cubicBezTo>
                <a:close/>
                <a:moveTo>
                  <a:pt x="34" y="44"/>
                </a:moveTo>
                <a:cubicBezTo>
                  <a:pt x="34" y="43"/>
                  <a:pt x="35" y="41"/>
                  <a:pt x="37" y="41"/>
                </a:cubicBezTo>
                <a:cubicBezTo>
                  <a:pt x="38" y="41"/>
                  <a:pt x="40" y="43"/>
                  <a:pt x="40" y="44"/>
                </a:cubicBezTo>
                <a:cubicBezTo>
                  <a:pt x="40" y="46"/>
                  <a:pt x="38" y="47"/>
                  <a:pt x="37" y="47"/>
                </a:cubicBezTo>
                <a:cubicBezTo>
                  <a:pt x="35" y="47"/>
                  <a:pt x="34" y="46"/>
                  <a:pt x="34" y="44"/>
                </a:cubicBezTo>
                <a:close/>
                <a:moveTo>
                  <a:pt x="37" y="51"/>
                </a:moveTo>
                <a:cubicBezTo>
                  <a:pt x="37" y="52"/>
                  <a:pt x="36" y="53"/>
                  <a:pt x="35" y="53"/>
                </a:cubicBezTo>
                <a:cubicBezTo>
                  <a:pt x="34" y="53"/>
                  <a:pt x="33" y="52"/>
                  <a:pt x="33" y="51"/>
                </a:cubicBezTo>
                <a:cubicBezTo>
                  <a:pt x="33" y="50"/>
                  <a:pt x="34" y="49"/>
                  <a:pt x="35" y="49"/>
                </a:cubicBezTo>
                <a:cubicBezTo>
                  <a:pt x="36" y="49"/>
                  <a:pt x="37" y="50"/>
                  <a:pt x="37" y="51"/>
                </a:cubicBezTo>
                <a:close/>
                <a:moveTo>
                  <a:pt x="37" y="51"/>
                </a:moveTo>
                <a:cubicBezTo>
                  <a:pt x="37" y="51"/>
                  <a:pt x="37" y="51"/>
                  <a:pt x="37" y="51"/>
                </a:cubicBezTo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0312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/>
              <a:ea typeface="+mn-ea"/>
            </a:endParaRPr>
          </a:p>
        </p:txBody>
      </p:sp>
      <p:sp>
        <p:nvSpPr>
          <p:cNvPr id="18" name="Freeform 27"/>
          <p:cNvSpPr>
            <a:spLocks noEditPoints="1"/>
          </p:cNvSpPr>
          <p:nvPr/>
        </p:nvSpPr>
        <p:spPr bwMode="auto">
          <a:xfrm>
            <a:off x="5103010" y="2385035"/>
            <a:ext cx="562969" cy="565071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0" y="26"/>
              </a:cxn>
              <a:cxn ang="0">
                <a:pos x="26" y="51"/>
              </a:cxn>
              <a:cxn ang="0">
                <a:pos x="51" y="26"/>
              </a:cxn>
              <a:cxn ang="0">
                <a:pos x="26" y="0"/>
              </a:cxn>
              <a:cxn ang="0">
                <a:pos x="26" y="6"/>
              </a:cxn>
              <a:cxn ang="0">
                <a:pos x="37" y="10"/>
              </a:cxn>
              <a:cxn ang="0">
                <a:pos x="31" y="18"/>
              </a:cxn>
              <a:cxn ang="0">
                <a:pos x="26" y="16"/>
              </a:cxn>
              <a:cxn ang="0">
                <a:pos x="20" y="18"/>
              </a:cxn>
              <a:cxn ang="0">
                <a:pos x="15" y="10"/>
              </a:cxn>
              <a:cxn ang="0">
                <a:pos x="26" y="6"/>
              </a:cxn>
              <a:cxn ang="0">
                <a:pos x="14" y="42"/>
              </a:cxn>
              <a:cxn ang="0">
                <a:pos x="6" y="26"/>
              </a:cxn>
              <a:cxn ang="0">
                <a:pos x="16" y="26"/>
              </a:cxn>
              <a:cxn ang="0">
                <a:pos x="20" y="33"/>
              </a:cxn>
              <a:cxn ang="0">
                <a:pos x="14" y="42"/>
              </a:cxn>
              <a:cxn ang="0">
                <a:pos x="26" y="32"/>
              </a:cxn>
              <a:cxn ang="0">
                <a:pos x="19" y="26"/>
              </a:cxn>
              <a:cxn ang="0">
                <a:pos x="26" y="19"/>
              </a:cxn>
              <a:cxn ang="0">
                <a:pos x="32" y="26"/>
              </a:cxn>
              <a:cxn ang="0">
                <a:pos x="26" y="32"/>
              </a:cxn>
              <a:cxn ang="0">
                <a:pos x="37" y="42"/>
              </a:cxn>
              <a:cxn ang="0">
                <a:pos x="31" y="33"/>
              </a:cxn>
              <a:cxn ang="0">
                <a:pos x="35" y="26"/>
              </a:cxn>
              <a:cxn ang="0">
                <a:pos x="45" y="26"/>
              </a:cxn>
              <a:cxn ang="0">
                <a:pos x="37" y="42"/>
              </a:cxn>
              <a:cxn ang="0">
                <a:pos x="37" y="42"/>
              </a:cxn>
              <a:cxn ang="0">
                <a:pos x="37" y="42"/>
              </a:cxn>
            </a:cxnLst>
            <a:rect l="0" t="0" r="r" b="b"/>
            <a:pathLst>
              <a:path w="51" h="51">
                <a:moveTo>
                  <a:pt x="26" y="0"/>
                </a:moveTo>
                <a:cubicBezTo>
                  <a:pt x="11" y="0"/>
                  <a:pt x="0" y="11"/>
                  <a:pt x="0" y="26"/>
                </a:cubicBezTo>
                <a:cubicBezTo>
                  <a:pt x="0" y="40"/>
                  <a:pt x="11" y="51"/>
                  <a:pt x="26" y="51"/>
                </a:cubicBezTo>
                <a:cubicBezTo>
                  <a:pt x="40" y="51"/>
                  <a:pt x="51" y="40"/>
                  <a:pt x="51" y="26"/>
                </a:cubicBezTo>
                <a:cubicBezTo>
                  <a:pt x="51" y="11"/>
                  <a:pt x="40" y="0"/>
                  <a:pt x="26" y="0"/>
                </a:cubicBezTo>
                <a:close/>
                <a:moveTo>
                  <a:pt x="26" y="6"/>
                </a:moveTo>
                <a:cubicBezTo>
                  <a:pt x="30" y="6"/>
                  <a:pt x="34" y="8"/>
                  <a:pt x="37" y="10"/>
                </a:cubicBezTo>
                <a:cubicBezTo>
                  <a:pt x="31" y="18"/>
                  <a:pt x="31" y="18"/>
                  <a:pt x="31" y="18"/>
                </a:cubicBezTo>
                <a:cubicBezTo>
                  <a:pt x="30" y="17"/>
                  <a:pt x="28" y="16"/>
                  <a:pt x="26" y="16"/>
                </a:cubicBezTo>
                <a:cubicBezTo>
                  <a:pt x="24" y="16"/>
                  <a:pt x="22" y="17"/>
                  <a:pt x="20" y="18"/>
                </a:cubicBezTo>
                <a:cubicBezTo>
                  <a:pt x="15" y="10"/>
                  <a:pt x="15" y="10"/>
                  <a:pt x="15" y="10"/>
                </a:cubicBezTo>
                <a:cubicBezTo>
                  <a:pt x="18" y="8"/>
                  <a:pt x="22" y="6"/>
                  <a:pt x="26" y="6"/>
                </a:cubicBezTo>
                <a:close/>
                <a:moveTo>
                  <a:pt x="14" y="42"/>
                </a:moveTo>
                <a:cubicBezTo>
                  <a:pt x="9" y="38"/>
                  <a:pt x="6" y="32"/>
                  <a:pt x="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9"/>
                  <a:pt x="18" y="32"/>
                  <a:pt x="20" y="33"/>
                </a:cubicBezTo>
                <a:lnTo>
                  <a:pt x="14" y="42"/>
                </a:lnTo>
                <a:close/>
                <a:moveTo>
                  <a:pt x="26" y="32"/>
                </a:moveTo>
                <a:cubicBezTo>
                  <a:pt x="22" y="32"/>
                  <a:pt x="19" y="29"/>
                  <a:pt x="19" y="26"/>
                </a:cubicBezTo>
                <a:cubicBezTo>
                  <a:pt x="19" y="22"/>
                  <a:pt x="22" y="19"/>
                  <a:pt x="26" y="19"/>
                </a:cubicBezTo>
                <a:cubicBezTo>
                  <a:pt x="29" y="19"/>
                  <a:pt x="32" y="22"/>
                  <a:pt x="32" y="26"/>
                </a:cubicBezTo>
                <a:cubicBezTo>
                  <a:pt x="32" y="29"/>
                  <a:pt x="29" y="32"/>
                  <a:pt x="26" y="32"/>
                </a:cubicBezTo>
                <a:close/>
                <a:moveTo>
                  <a:pt x="37" y="42"/>
                </a:moveTo>
                <a:cubicBezTo>
                  <a:pt x="31" y="33"/>
                  <a:pt x="31" y="33"/>
                  <a:pt x="31" y="33"/>
                </a:cubicBezTo>
                <a:cubicBezTo>
                  <a:pt x="34" y="32"/>
                  <a:pt x="35" y="29"/>
                  <a:pt x="35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32"/>
                  <a:pt x="42" y="38"/>
                  <a:pt x="37" y="42"/>
                </a:cubicBezTo>
                <a:close/>
                <a:moveTo>
                  <a:pt x="37" y="42"/>
                </a:moveTo>
                <a:cubicBezTo>
                  <a:pt x="37" y="42"/>
                  <a:pt x="37" y="42"/>
                  <a:pt x="37" y="42"/>
                </a:cubicBezTo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0312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/>
              <a:ea typeface="+mn-ea"/>
            </a:endParaRPr>
          </a:p>
        </p:txBody>
      </p:sp>
      <p:grpSp>
        <p:nvGrpSpPr>
          <p:cNvPr id="19" name="Group 42"/>
          <p:cNvGrpSpPr/>
          <p:nvPr/>
        </p:nvGrpSpPr>
        <p:grpSpPr>
          <a:xfrm>
            <a:off x="6517271" y="3790014"/>
            <a:ext cx="472799" cy="703264"/>
            <a:chOff x="990600" y="1889126"/>
            <a:chExt cx="758825" cy="1128713"/>
          </a:xfrm>
          <a:solidFill>
            <a:srgbClr val="FFFFFF"/>
          </a:solidFill>
        </p:grpSpPr>
        <p:sp>
          <p:nvSpPr>
            <p:cNvPr id="24" name="Freeform 31"/>
            <p:cNvSpPr>
              <a:spLocks noEditPoints="1"/>
            </p:cNvSpPr>
            <p:nvPr/>
          </p:nvSpPr>
          <p:spPr bwMode="auto">
            <a:xfrm>
              <a:off x="990600" y="1889126"/>
              <a:ext cx="758825" cy="1128713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0" y="100"/>
                </a:cxn>
                <a:cxn ang="0">
                  <a:pos x="100" y="298"/>
                </a:cxn>
                <a:cxn ang="0">
                  <a:pos x="199" y="100"/>
                </a:cxn>
                <a:cxn ang="0">
                  <a:pos x="100" y="0"/>
                </a:cxn>
                <a:cxn ang="0">
                  <a:pos x="100" y="171"/>
                </a:cxn>
                <a:cxn ang="0">
                  <a:pos x="27" y="98"/>
                </a:cxn>
                <a:cxn ang="0">
                  <a:pos x="100" y="26"/>
                </a:cxn>
                <a:cxn ang="0">
                  <a:pos x="172" y="98"/>
                </a:cxn>
                <a:cxn ang="0">
                  <a:pos x="100" y="171"/>
                </a:cxn>
                <a:cxn ang="0">
                  <a:pos x="100" y="171"/>
                </a:cxn>
                <a:cxn ang="0">
                  <a:pos x="100" y="171"/>
                </a:cxn>
              </a:cxnLst>
              <a:rect l="0" t="0" r="r" b="b"/>
              <a:pathLst>
                <a:path w="199" h="298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54"/>
                    <a:pt x="100" y="298"/>
                    <a:pt x="100" y="298"/>
                  </a:cubicBezTo>
                  <a:cubicBezTo>
                    <a:pt x="100" y="298"/>
                    <a:pt x="199" y="154"/>
                    <a:pt x="199" y="100"/>
                  </a:cubicBezTo>
                  <a:cubicBezTo>
                    <a:pt x="199" y="45"/>
                    <a:pt x="154" y="0"/>
                    <a:pt x="100" y="0"/>
                  </a:cubicBezTo>
                  <a:close/>
                  <a:moveTo>
                    <a:pt x="100" y="171"/>
                  </a:moveTo>
                  <a:cubicBezTo>
                    <a:pt x="59" y="171"/>
                    <a:pt x="27" y="138"/>
                    <a:pt x="27" y="98"/>
                  </a:cubicBezTo>
                  <a:cubicBezTo>
                    <a:pt x="27" y="58"/>
                    <a:pt x="59" y="26"/>
                    <a:pt x="100" y="26"/>
                  </a:cubicBezTo>
                  <a:cubicBezTo>
                    <a:pt x="140" y="26"/>
                    <a:pt x="172" y="58"/>
                    <a:pt x="172" y="98"/>
                  </a:cubicBezTo>
                  <a:cubicBezTo>
                    <a:pt x="172" y="138"/>
                    <a:pt x="140" y="171"/>
                    <a:pt x="100" y="171"/>
                  </a:cubicBezTo>
                  <a:close/>
                  <a:moveTo>
                    <a:pt x="100" y="171"/>
                  </a:moveTo>
                  <a:cubicBezTo>
                    <a:pt x="100" y="171"/>
                    <a:pt x="100" y="171"/>
                    <a:pt x="100" y="17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  <p:sp>
          <p:nvSpPr>
            <p:cNvPr id="25" name="Freeform 32"/>
            <p:cNvSpPr>
              <a:spLocks noEditPoints="1"/>
            </p:cNvSpPr>
            <p:nvPr/>
          </p:nvSpPr>
          <p:spPr bwMode="auto">
            <a:xfrm>
              <a:off x="1212850" y="2105026"/>
              <a:ext cx="315913" cy="309563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57" y="0"/>
                </a:cxn>
                <a:cxn ang="0">
                  <a:pos x="57" y="57"/>
                </a:cxn>
                <a:cxn ang="0">
                  <a:pos x="0" y="57"/>
                </a:cxn>
                <a:cxn ang="0">
                  <a:pos x="0" y="140"/>
                </a:cxn>
                <a:cxn ang="0">
                  <a:pos x="57" y="140"/>
                </a:cxn>
                <a:cxn ang="0">
                  <a:pos x="57" y="195"/>
                </a:cxn>
                <a:cxn ang="0">
                  <a:pos x="141" y="195"/>
                </a:cxn>
                <a:cxn ang="0">
                  <a:pos x="141" y="140"/>
                </a:cxn>
                <a:cxn ang="0">
                  <a:pos x="199" y="140"/>
                </a:cxn>
                <a:cxn ang="0">
                  <a:pos x="199" y="57"/>
                </a:cxn>
                <a:cxn ang="0">
                  <a:pos x="141" y="57"/>
                </a:cxn>
                <a:cxn ang="0">
                  <a:pos x="141" y="0"/>
                </a:cxn>
                <a:cxn ang="0">
                  <a:pos x="141" y="0"/>
                </a:cxn>
                <a:cxn ang="0">
                  <a:pos x="141" y="0"/>
                </a:cxn>
              </a:cxnLst>
              <a:rect l="0" t="0" r="r" b="b"/>
              <a:pathLst>
                <a:path w="199" h="195">
                  <a:moveTo>
                    <a:pt x="141" y="0"/>
                  </a:moveTo>
                  <a:lnTo>
                    <a:pt x="57" y="0"/>
                  </a:lnTo>
                  <a:lnTo>
                    <a:pt x="57" y="57"/>
                  </a:lnTo>
                  <a:lnTo>
                    <a:pt x="0" y="57"/>
                  </a:lnTo>
                  <a:lnTo>
                    <a:pt x="0" y="140"/>
                  </a:lnTo>
                  <a:lnTo>
                    <a:pt x="57" y="140"/>
                  </a:lnTo>
                  <a:lnTo>
                    <a:pt x="57" y="195"/>
                  </a:lnTo>
                  <a:lnTo>
                    <a:pt x="141" y="195"/>
                  </a:lnTo>
                  <a:lnTo>
                    <a:pt x="141" y="140"/>
                  </a:lnTo>
                  <a:lnTo>
                    <a:pt x="199" y="140"/>
                  </a:lnTo>
                  <a:lnTo>
                    <a:pt x="199" y="57"/>
                  </a:lnTo>
                  <a:lnTo>
                    <a:pt x="141" y="57"/>
                  </a:lnTo>
                  <a:lnTo>
                    <a:pt x="141" y="0"/>
                  </a:lnTo>
                  <a:close/>
                  <a:moveTo>
                    <a:pt x="141" y="0"/>
                  </a:moveTo>
                  <a:lnTo>
                    <a:pt x="14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  <p:sp>
          <p:nvSpPr>
            <p:cNvPr id="26" name="Freeform 33"/>
            <p:cNvSpPr>
              <a:spLocks noEditPoints="1"/>
            </p:cNvSpPr>
            <p:nvPr/>
          </p:nvSpPr>
          <p:spPr bwMode="auto">
            <a:xfrm>
              <a:off x="1212850" y="2105026"/>
              <a:ext cx="315913" cy="309563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57" y="0"/>
                </a:cxn>
                <a:cxn ang="0">
                  <a:pos x="57" y="57"/>
                </a:cxn>
                <a:cxn ang="0">
                  <a:pos x="0" y="57"/>
                </a:cxn>
                <a:cxn ang="0">
                  <a:pos x="0" y="140"/>
                </a:cxn>
                <a:cxn ang="0">
                  <a:pos x="57" y="140"/>
                </a:cxn>
                <a:cxn ang="0">
                  <a:pos x="57" y="195"/>
                </a:cxn>
                <a:cxn ang="0">
                  <a:pos x="141" y="195"/>
                </a:cxn>
                <a:cxn ang="0">
                  <a:pos x="141" y="140"/>
                </a:cxn>
                <a:cxn ang="0">
                  <a:pos x="199" y="140"/>
                </a:cxn>
                <a:cxn ang="0">
                  <a:pos x="199" y="57"/>
                </a:cxn>
                <a:cxn ang="0">
                  <a:pos x="141" y="57"/>
                </a:cxn>
                <a:cxn ang="0">
                  <a:pos x="141" y="0"/>
                </a:cxn>
                <a:cxn ang="0">
                  <a:pos x="141" y="0"/>
                </a:cxn>
                <a:cxn ang="0">
                  <a:pos x="141" y="0"/>
                </a:cxn>
              </a:cxnLst>
              <a:rect l="0" t="0" r="r" b="b"/>
              <a:pathLst>
                <a:path w="199" h="195">
                  <a:moveTo>
                    <a:pt x="141" y="0"/>
                  </a:moveTo>
                  <a:lnTo>
                    <a:pt x="57" y="0"/>
                  </a:lnTo>
                  <a:lnTo>
                    <a:pt x="57" y="57"/>
                  </a:lnTo>
                  <a:lnTo>
                    <a:pt x="0" y="57"/>
                  </a:lnTo>
                  <a:lnTo>
                    <a:pt x="0" y="140"/>
                  </a:lnTo>
                  <a:lnTo>
                    <a:pt x="57" y="140"/>
                  </a:lnTo>
                  <a:lnTo>
                    <a:pt x="57" y="195"/>
                  </a:lnTo>
                  <a:lnTo>
                    <a:pt x="141" y="195"/>
                  </a:lnTo>
                  <a:lnTo>
                    <a:pt x="141" y="140"/>
                  </a:lnTo>
                  <a:lnTo>
                    <a:pt x="199" y="140"/>
                  </a:lnTo>
                  <a:lnTo>
                    <a:pt x="199" y="57"/>
                  </a:lnTo>
                  <a:lnTo>
                    <a:pt x="141" y="57"/>
                  </a:lnTo>
                  <a:lnTo>
                    <a:pt x="141" y="0"/>
                  </a:lnTo>
                  <a:moveTo>
                    <a:pt x="141" y="0"/>
                  </a:moveTo>
                  <a:lnTo>
                    <a:pt x="141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0312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/>
                <a:ea typeface="+mn-ea"/>
              </a:endParaRPr>
            </a:p>
          </p:txBody>
        </p:sp>
      </p:grpSp>
      <p:sp>
        <p:nvSpPr>
          <p:cNvPr id="20" name="Text Placeholder 3"/>
          <p:cNvSpPr txBox="1"/>
          <p:nvPr/>
        </p:nvSpPr>
        <p:spPr>
          <a:xfrm>
            <a:off x="4648442" y="3307018"/>
            <a:ext cx="339090" cy="36893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rgbClr val="FFFFFF"/>
                </a:solidFill>
                <a:latin typeface="Arial" panose="020B0604020202020204"/>
                <a:ea typeface="+mn-ea"/>
              </a:rPr>
              <a:t>01</a:t>
            </a:r>
          </a:p>
        </p:txBody>
      </p:sp>
      <p:sp>
        <p:nvSpPr>
          <p:cNvPr id="21" name="Text Placeholder 3"/>
          <p:cNvSpPr txBox="1"/>
          <p:nvPr/>
        </p:nvSpPr>
        <p:spPr>
          <a:xfrm>
            <a:off x="5808854" y="1917228"/>
            <a:ext cx="339090" cy="36893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rgbClr val="FFFFFF"/>
                </a:solidFill>
                <a:latin typeface="Arial" panose="020B0604020202020204"/>
                <a:ea typeface="+mn-ea"/>
              </a:rPr>
              <a:t>02</a:t>
            </a:r>
          </a:p>
        </p:txBody>
      </p:sp>
      <p:sp>
        <p:nvSpPr>
          <p:cNvPr id="22" name="Text Placeholder 3"/>
          <p:cNvSpPr txBox="1"/>
          <p:nvPr/>
        </p:nvSpPr>
        <p:spPr>
          <a:xfrm>
            <a:off x="7194093" y="3140904"/>
            <a:ext cx="339090" cy="36893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rgbClr val="FFFFFF"/>
                </a:solidFill>
                <a:latin typeface="Arial" panose="020B0604020202020204"/>
                <a:ea typeface="+mn-ea"/>
              </a:rPr>
              <a:t>03</a:t>
            </a:r>
          </a:p>
        </p:txBody>
      </p:sp>
      <p:sp>
        <p:nvSpPr>
          <p:cNvPr id="23" name="Text Placeholder 3"/>
          <p:cNvSpPr txBox="1"/>
          <p:nvPr/>
        </p:nvSpPr>
        <p:spPr>
          <a:xfrm>
            <a:off x="5986979" y="4486533"/>
            <a:ext cx="339090" cy="36893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rgbClr val="FFFFFF"/>
                </a:solidFill>
                <a:latin typeface="Arial" panose="020B0604020202020204"/>
                <a:ea typeface="+mn-ea"/>
              </a:rPr>
              <a:t>04</a:t>
            </a:r>
          </a:p>
        </p:txBody>
      </p:sp>
      <p:sp>
        <p:nvSpPr>
          <p:cNvPr id="59" name="Text Placeholder 2"/>
          <p:cNvSpPr txBox="1"/>
          <p:nvPr/>
        </p:nvSpPr>
        <p:spPr>
          <a:xfrm>
            <a:off x="1500601" y="4955497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60" name="文本框 36"/>
          <p:cNvSpPr txBox="1"/>
          <p:nvPr/>
        </p:nvSpPr>
        <p:spPr>
          <a:xfrm>
            <a:off x="1400892" y="4555387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61" name="Text Placeholder 2"/>
          <p:cNvSpPr txBox="1"/>
          <p:nvPr/>
        </p:nvSpPr>
        <p:spPr>
          <a:xfrm>
            <a:off x="1500601" y="2336128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62" name="文本框 36"/>
          <p:cNvSpPr txBox="1"/>
          <p:nvPr/>
        </p:nvSpPr>
        <p:spPr>
          <a:xfrm>
            <a:off x="1400892" y="1936018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63" name="Text Placeholder 2"/>
          <p:cNvSpPr txBox="1"/>
          <p:nvPr/>
        </p:nvSpPr>
        <p:spPr>
          <a:xfrm>
            <a:off x="8165463" y="4955497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64" name="文本框 36"/>
          <p:cNvSpPr txBox="1"/>
          <p:nvPr/>
        </p:nvSpPr>
        <p:spPr>
          <a:xfrm>
            <a:off x="8065754" y="4555387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65" name="Text Placeholder 2"/>
          <p:cNvSpPr txBox="1"/>
          <p:nvPr/>
        </p:nvSpPr>
        <p:spPr>
          <a:xfrm>
            <a:off x="8165463" y="2336128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66" name="文本框 36"/>
          <p:cNvSpPr txBox="1"/>
          <p:nvPr/>
        </p:nvSpPr>
        <p:spPr>
          <a:xfrm>
            <a:off x="8065754" y="1936018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357352" y="4044020"/>
            <a:ext cx="347729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defRPr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sz="2800" b="0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COMPANY</a:t>
            </a:r>
          </a:p>
          <a:p>
            <a:r>
              <a:rPr lang="en-US" altLang="zh-CN" sz="2800" b="0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PROFILE</a:t>
            </a:r>
            <a:endParaRPr lang="zh-CN" altLang="en-US" sz="2800" b="0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47160" y="2852235"/>
            <a:ext cx="4297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4800">
                <a:solidFill>
                  <a:schemeClr val="tx1">
                    <a:lumMod val="85000"/>
                    <a:lumOff val="15000"/>
                  </a:schemeClr>
                </a:solidFill>
                <a:latin typeface="方正大标宋简体" panose="02010601030101010101" pitchFamily="2" charset="-122"/>
                <a:ea typeface="方正大标宋简体" panose="02010601030101010101" pitchFamily="2" charset="-122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5400" b="1" kern="1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工作存在不足</a:t>
            </a:r>
            <a:endParaRPr lang="zh-CN" altLang="en-US" sz="5400" b="1" kern="1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8" name="十字形 7"/>
          <p:cNvSpPr/>
          <p:nvPr/>
        </p:nvSpPr>
        <p:spPr>
          <a:xfrm rot="2700000">
            <a:off x="3593610" y="3295228"/>
            <a:ext cx="267539" cy="267539"/>
          </a:xfrm>
          <a:prstGeom prst="plus">
            <a:avLst>
              <a:gd name="adj" fmla="val 46238"/>
            </a:avLst>
          </a:prstGeom>
          <a:solidFill>
            <a:srgbClr val="D80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7" name="图文框 16"/>
          <p:cNvSpPr/>
          <p:nvPr/>
        </p:nvSpPr>
        <p:spPr>
          <a:xfrm rot="18900000">
            <a:off x="4030288" y="1363288"/>
            <a:ext cx="4131425" cy="4131425"/>
          </a:xfrm>
          <a:prstGeom prst="frame">
            <a:avLst>
              <a:gd name="adj1" fmla="val 700"/>
            </a:avLst>
          </a:prstGeom>
          <a:solidFill>
            <a:srgbClr val="D80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charset="-122"/>
            </a:endParaRPr>
          </a:p>
        </p:txBody>
      </p:sp>
      <p:pic>
        <p:nvPicPr>
          <p:cNvPr id="32" name="图片 3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00" y="-2023302"/>
            <a:ext cx="3066554" cy="3066554"/>
          </a:xfrm>
          <a:prstGeom prst="rect">
            <a:avLst/>
          </a:prstGeom>
        </p:spPr>
      </p:pic>
      <p:pic>
        <p:nvPicPr>
          <p:cNvPr id="34" name="图片 3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02" y="5833159"/>
            <a:ext cx="3066554" cy="3072650"/>
          </a:xfrm>
          <a:prstGeom prst="rect">
            <a:avLst/>
          </a:prstGeom>
        </p:spPr>
      </p:pic>
      <p:sp>
        <p:nvSpPr>
          <p:cNvPr id="20" name="十字形 19"/>
          <p:cNvSpPr/>
          <p:nvPr/>
        </p:nvSpPr>
        <p:spPr>
          <a:xfrm rot="2700000">
            <a:off x="8292234" y="3295228"/>
            <a:ext cx="267539" cy="267539"/>
          </a:xfrm>
          <a:prstGeom prst="plus">
            <a:avLst>
              <a:gd name="adj" fmla="val 46238"/>
            </a:avLst>
          </a:prstGeom>
          <a:solidFill>
            <a:srgbClr val="D80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5032092" y="3916582"/>
            <a:ext cx="2054791" cy="0"/>
          </a:xfrm>
          <a:prstGeom prst="line">
            <a:avLst/>
          </a:prstGeom>
          <a:ln w="12700">
            <a:solidFill>
              <a:srgbClr val="D80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5528737" y="1625760"/>
            <a:ext cx="1134526" cy="932503"/>
            <a:chOff x="5781481" y="3918315"/>
            <a:chExt cx="629035" cy="517024"/>
          </a:xfrm>
          <a:solidFill>
            <a:srgbClr val="CC3300"/>
          </a:solidFill>
        </p:grpSpPr>
        <p:sp>
          <p:nvSpPr>
            <p:cNvPr id="18" name="矩形 17"/>
            <p:cNvSpPr/>
            <p:nvPr/>
          </p:nvSpPr>
          <p:spPr>
            <a:xfrm rot="18900000">
              <a:off x="5837693" y="3918315"/>
              <a:ext cx="517024" cy="5170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ea typeface="微软雅黑" panose="020B0503020204020204" charset="-122"/>
              </a:endParaRPr>
            </a:p>
          </p:txBody>
        </p:sp>
        <p:sp>
          <p:nvSpPr>
            <p:cNvPr id="21" name="Freeform 5"/>
            <p:cNvSpPr/>
            <p:nvPr/>
          </p:nvSpPr>
          <p:spPr bwMode="auto">
            <a:xfrm rot="13500000">
              <a:off x="5781417" y="4134370"/>
              <a:ext cx="79190" cy="79061"/>
            </a:xfrm>
            <a:custGeom>
              <a:avLst/>
              <a:gdLst>
                <a:gd name="T0" fmla="*/ 0 w 614"/>
                <a:gd name="T1" fmla="*/ 176 h 613"/>
                <a:gd name="T2" fmla="*/ 438 w 614"/>
                <a:gd name="T3" fmla="*/ 176 h 613"/>
                <a:gd name="T4" fmla="*/ 438 w 614"/>
                <a:gd name="T5" fmla="*/ 613 h 613"/>
                <a:gd name="T6" fmla="*/ 614 w 614"/>
                <a:gd name="T7" fmla="*/ 438 h 613"/>
                <a:gd name="T8" fmla="*/ 614 w 614"/>
                <a:gd name="T9" fmla="*/ 0 h 613"/>
                <a:gd name="T10" fmla="*/ 176 w 614"/>
                <a:gd name="T11" fmla="*/ 0 h 613"/>
                <a:gd name="T12" fmla="*/ 0 w 614"/>
                <a:gd name="T13" fmla="*/ 176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613">
                  <a:moveTo>
                    <a:pt x="0" y="176"/>
                  </a:moveTo>
                  <a:lnTo>
                    <a:pt x="438" y="176"/>
                  </a:lnTo>
                  <a:lnTo>
                    <a:pt x="438" y="613"/>
                  </a:lnTo>
                  <a:lnTo>
                    <a:pt x="614" y="438"/>
                  </a:lnTo>
                  <a:lnTo>
                    <a:pt x="614" y="0"/>
                  </a:lnTo>
                  <a:lnTo>
                    <a:pt x="176" y="0"/>
                  </a:lnTo>
                  <a:lnTo>
                    <a:pt x="0" y="1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22" name="Freeform 5"/>
            <p:cNvSpPr/>
            <p:nvPr/>
          </p:nvSpPr>
          <p:spPr bwMode="auto">
            <a:xfrm rot="2700000">
              <a:off x="6332617" y="4134989"/>
              <a:ext cx="77962" cy="77836"/>
            </a:xfrm>
            <a:custGeom>
              <a:avLst/>
              <a:gdLst>
                <a:gd name="T0" fmla="*/ 0 w 614"/>
                <a:gd name="T1" fmla="*/ 176 h 613"/>
                <a:gd name="T2" fmla="*/ 438 w 614"/>
                <a:gd name="T3" fmla="*/ 176 h 613"/>
                <a:gd name="T4" fmla="*/ 438 w 614"/>
                <a:gd name="T5" fmla="*/ 613 h 613"/>
                <a:gd name="T6" fmla="*/ 614 w 614"/>
                <a:gd name="T7" fmla="*/ 438 h 613"/>
                <a:gd name="T8" fmla="*/ 614 w 614"/>
                <a:gd name="T9" fmla="*/ 0 h 613"/>
                <a:gd name="T10" fmla="*/ 176 w 614"/>
                <a:gd name="T11" fmla="*/ 0 h 613"/>
                <a:gd name="T12" fmla="*/ 0 w 614"/>
                <a:gd name="T13" fmla="*/ 176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613">
                  <a:moveTo>
                    <a:pt x="0" y="176"/>
                  </a:moveTo>
                  <a:lnTo>
                    <a:pt x="438" y="176"/>
                  </a:lnTo>
                  <a:lnTo>
                    <a:pt x="438" y="613"/>
                  </a:lnTo>
                  <a:lnTo>
                    <a:pt x="614" y="438"/>
                  </a:lnTo>
                  <a:lnTo>
                    <a:pt x="614" y="0"/>
                  </a:lnTo>
                  <a:lnTo>
                    <a:pt x="176" y="0"/>
                  </a:lnTo>
                  <a:lnTo>
                    <a:pt x="0" y="1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926656" y="4290557"/>
              <a:ext cx="339796" cy="313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</p:grpSp>
      <p:sp>
        <p:nvSpPr>
          <p:cNvPr id="24" name="Freeform 6"/>
          <p:cNvSpPr>
            <a:spLocks noEditPoints="1"/>
          </p:cNvSpPr>
          <p:nvPr/>
        </p:nvSpPr>
        <p:spPr bwMode="auto">
          <a:xfrm>
            <a:off x="5790574" y="1841744"/>
            <a:ext cx="589387" cy="342385"/>
          </a:xfrm>
          <a:custGeom>
            <a:avLst/>
            <a:gdLst>
              <a:gd name="T0" fmla="*/ 107 w 165"/>
              <a:gd name="T1" fmla="*/ 104 h 104"/>
              <a:gd name="T2" fmla="*/ 124 w 165"/>
              <a:gd name="T3" fmla="*/ 104 h 104"/>
              <a:gd name="T4" fmla="*/ 124 w 165"/>
              <a:gd name="T5" fmla="*/ 45 h 104"/>
              <a:gd name="T6" fmla="*/ 107 w 165"/>
              <a:gd name="T7" fmla="*/ 61 h 104"/>
              <a:gd name="T8" fmla="*/ 107 w 165"/>
              <a:gd name="T9" fmla="*/ 104 h 104"/>
              <a:gd name="T10" fmla="*/ 132 w 165"/>
              <a:gd name="T11" fmla="*/ 104 h 104"/>
              <a:gd name="T12" fmla="*/ 149 w 165"/>
              <a:gd name="T13" fmla="*/ 104 h 104"/>
              <a:gd name="T14" fmla="*/ 149 w 165"/>
              <a:gd name="T15" fmla="*/ 22 h 104"/>
              <a:gd name="T16" fmla="*/ 132 w 165"/>
              <a:gd name="T17" fmla="*/ 38 h 104"/>
              <a:gd name="T18" fmla="*/ 132 w 165"/>
              <a:gd name="T19" fmla="*/ 104 h 104"/>
              <a:gd name="T20" fmla="*/ 161 w 165"/>
              <a:gd name="T21" fmla="*/ 0 h 104"/>
              <a:gd name="T22" fmla="*/ 164 w 165"/>
              <a:gd name="T23" fmla="*/ 4 h 104"/>
              <a:gd name="T24" fmla="*/ 164 w 165"/>
              <a:gd name="T25" fmla="*/ 5 h 104"/>
              <a:gd name="T26" fmla="*/ 161 w 165"/>
              <a:gd name="T27" fmla="*/ 15 h 104"/>
              <a:gd name="T28" fmla="*/ 161 w 165"/>
              <a:gd name="T29" fmla="*/ 16 h 104"/>
              <a:gd name="T30" fmla="*/ 156 w 165"/>
              <a:gd name="T31" fmla="*/ 17 h 104"/>
              <a:gd name="T32" fmla="*/ 155 w 165"/>
              <a:gd name="T33" fmla="*/ 17 h 104"/>
              <a:gd name="T34" fmla="*/ 153 w 165"/>
              <a:gd name="T35" fmla="*/ 14 h 104"/>
              <a:gd name="T36" fmla="*/ 103 w 165"/>
              <a:gd name="T37" fmla="*/ 61 h 104"/>
              <a:gd name="T38" fmla="*/ 87 w 165"/>
              <a:gd name="T39" fmla="*/ 44 h 104"/>
              <a:gd name="T40" fmla="*/ 74 w 165"/>
              <a:gd name="T41" fmla="*/ 30 h 104"/>
              <a:gd name="T42" fmla="*/ 3 w 165"/>
              <a:gd name="T43" fmla="*/ 96 h 104"/>
              <a:gd name="T44" fmla="*/ 0 w 165"/>
              <a:gd name="T45" fmla="*/ 93 h 104"/>
              <a:gd name="T46" fmla="*/ 74 w 165"/>
              <a:gd name="T47" fmla="*/ 24 h 104"/>
              <a:gd name="T48" fmla="*/ 87 w 165"/>
              <a:gd name="T49" fmla="*/ 37 h 104"/>
              <a:gd name="T50" fmla="*/ 103 w 165"/>
              <a:gd name="T51" fmla="*/ 55 h 104"/>
              <a:gd name="T52" fmla="*/ 150 w 165"/>
              <a:gd name="T53" fmla="*/ 11 h 104"/>
              <a:gd name="T54" fmla="*/ 148 w 165"/>
              <a:gd name="T55" fmla="*/ 9 h 104"/>
              <a:gd name="T56" fmla="*/ 147 w 165"/>
              <a:gd name="T57" fmla="*/ 8 h 104"/>
              <a:gd name="T58" fmla="*/ 149 w 165"/>
              <a:gd name="T59" fmla="*/ 3 h 104"/>
              <a:gd name="T60" fmla="*/ 150 w 165"/>
              <a:gd name="T61" fmla="*/ 3 h 104"/>
              <a:gd name="T62" fmla="*/ 160 w 165"/>
              <a:gd name="T63" fmla="*/ 1 h 104"/>
              <a:gd name="T64" fmla="*/ 161 w 165"/>
              <a:gd name="T65" fmla="*/ 0 h 104"/>
              <a:gd name="T66" fmla="*/ 7 w 165"/>
              <a:gd name="T67" fmla="*/ 104 h 104"/>
              <a:gd name="T68" fmla="*/ 24 w 165"/>
              <a:gd name="T69" fmla="*/ 104 h 104"/>
              <a:gd name="T70" fmla="*/ 24 w 165"/>
              <a:gd name="T71" fmla="*/ 81 h 104"/>
              <a:gd name="T72" fmla="*/ 7 w 165"/>
              <a:gd name="T73" fmla="*/ 97 h 104"/>
              <a:gd name="T74" fmla="*/ 7 w 165"/>
              <a:gd name="T75" fmla="*/ 104 h 104"/>
              <a:gd name="T76" fmla="*/ 32 w 165"/>
              <a:gd name="T77" fmla="*/ 104 h 104"/>
              <a:gd name="T78" fmla="*/ 49 w 165"/>
              <a:gd name="T79" fmla="*/ 104 h 104"/>
              <a:gd name="T80" fmla="*/ 49 w 165"/>
              <a:gd name="T81" fmla="*/ 58 h 104"/>
              <a:gd name="T82" fmla="*/ 32 w 165"/>
              <a:gd name="T83" fmla="*/ 74 h 104"/>
              <a:gd name="T84" fmla="*/ 32 w 165"/>
              <a:gd name="T85" fmla="*/ 104 h 104"/>
              <a:gd name="T86" fmla="*/ 57 w 165"/>
              <a:gd name="T87" fmla="*/ 50 h 104"/>
              <a:gd name="T88" fmla="*/ 57 w 165"/>
              <a:gd name="T89" fmla="*/ 104 h 104"/>
              <a:gd name="T90" fmla="*/ 74 w 165"/>
              <a:gd name="T91" fmla="*/ 104 h 104"/>
              <a:gd name="T92" fmla="*/ 74 w 165"/>
              <a:gd name="T93" fmla="*/ 34 h 104"/>
              <a:gd name="T94" fmla="*/ 74 w 165"/>
              <a:gd name="T95" fmla="*/ 34 h 104"/>
              <a:gd name="T96" fmla="*/ 57 w 165"/>
              <a:gd name="T97" fmla="*/ 50 h 104"/>
              <a:gd name="T98" fmla="*/ 82 w 165"/>
              <a:gd name="T99" fmla="*/ 43 h 104"/>
              <a:gd name="T100" fmla="*/ 82 w 165"/>
              <a:gd name="T101" fmla="*/ 104 h 104"/>
              <a:gd name="T102" fmla="*/ 87 w 165"/>
              <a:gd name="T103" fmla="*/ 104 h 104"/>
              <a:gd name="T104" fmla="*/ 99 w 165"/>
              <a:gd name="T105" fmla="*/ 104 h 104"/>
              <a:gd name="T106" fmla="*/ 99 w 165"/>
              <a:gd name="T107" fmla="*/ 61 h 104"/>
              <a:gd name="T108" fmla="*/ 87 w 165"/>
              <a:gd name="T109" fmla="*/ 48 h 104"/>
              <a:gd name="T110" fmla="*/ 82 w 165"/>
              <a:gd name="T111" fmla="*/ 4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65" h="104">
                <a:moveTo>
                  <a:pt x="107" y="104"/>
                </a:moveTo>
                <a:cubicBezTo>
                  <a:pt x="124" y="104"/>
                  <a:pt x="124" y="104"/>
                  <a:pt x="124" y="104"/>
                </a:cubicBezTo>
                <a:cubicBezTo>
                  <a:pt x="124" y="45"/>
                  <a:pt x="124" y="45"/>
                  <a:pt x="124" y="45"/>
                </a:cubicBezTo>
                <a:cubicBezTo>
                  <a:pt x="107" y="61"/>
                  <a:pt x="107" y="61"/>
                  <a:pt x="107" y="61"/>
                </a:cubicBezTo>
                <a:cubicBezTo>
                  <a:pt x="107" y="104"/>
                  <a:pt x="107" y="104"/>
                  <a:pt x="107" y="104"/>
                </a:cubicBezTo>
                <a:close/>
                <a:moveTo>
                  <a:pt x="132" y="104"/>
                </a:moveTo>
                <a:cubicBezTo>
                  <a:pt x="149" y="104"/>
                  <a:pt x="149" y="104"/>
                  <a:pt x="149" y="104"/>
                </a:cubicBezTo>
                <a:cubicBezTo>
                  <a:pt x="149" y="22"/>
                  <a:pt x="149" y="22"/>
                  <a:pt x="149" y="22"/>
                </a:cubicBezTo>
                <a:cubicBezTo>
                  <a:pt x="132" y="38"/>
                  <a:pt x="132" y="38"/>
                  <a:pt x="132" y="38"/>
                </a:cubicBezTo>
                <a:cubicBezTo>
                  <a:pt x="132" y="104"/>
                  <a:pt x="132" y="104"/>
                  <a:pt x="132" y="104"/>
                </a:cubicBezTo>
                <a:close/>
                <a:moveTo>
                  <a:pt x="161" y="0"/>
                </a:moveTo>
                <a:cubicBezTo>
                  <a:pt x="164" y="0"/>
                  <a:pt x="165" y="2"/>
                  <a:pt x="164" y="4"/>
                </a:cubicBezTo>
                <a:cubicBezTo>
                  <a:pt x="164" y="5"/>
                  <a:pt x="164" y="5"/>
                  <a:pt x="164" y="5"/>
                </a:cubicBezTo>
                <a:cubicBezTo>
                  <a:pt x="163" y="8"/>
                  <a:pt x="162" y="12"/>
                  <a:pt x="161" y="15"/>
                </a:cubicBezTo>
                <a:cubicBezTo>
                  <a:pt x="161" y="16"/>
                  <a:pt x="161" y="16"/>
                  <a:pt x="161" y="16"/>
                </a:cubicBezTo>
                <a:cubicBezTo>
                  <a:pt x="160" y="19"/>
                  <a:pt x="158" y="19"/>
                  <a:pt x="156" y="17"/>
                </a:cubicBezTo>
                <a:cubicBezTo>
                  <a:pt x="155" y="17"/>
                  <a:pt x="155" y="17"/>
                  <a:pt x="155" y="17"/>
                </a:cubicBezTo>
                <a:cubicBezTo>
                  <a:pt x="154" y="16"/>
                  <a:pt x="154" y="15"/>
                  <a:pt x="153" y="14"/>
                </a:cubicBezTo>
                <a:cubicBezTo>
                  <a:pt x="103" y="61"/>
                  <a:pt x="103" y="61"/>
                  <a:pt x="103" y="61"/>
                </a:cubicBezTo>
                <a:cubicBezTo>
                  <a:pt x="87" y="44"/>
                  <a:pt x="87" y="44"/>
                  <a:pt x="87" y="44"/>
                </a:cubicBezTo>
                <a:cubicBezTo>
                  <a:pt x="74" y="30"/>
                  <a:pt x="74" y="30"/>
                  <a:pt x="74" y="30"/>
                </a:cubicBezTo>
                <a:cubicBezTo>
                  <a:pt x="3" y="96"/>
                  <a:pt x="3" y="96"/>
                  <a:pt x="3" y="96"/>
                </a:cubicBezTo>
                <a:cubicBezTo>
                  <a:pt x="0" y="93"/>
                  <a:pt x="0" y="93"/>
                  <a:pt x="0" y="93"/>
                </a:cubicBezTo>
                <a:cubicBezTo>
                  <a:pt x="74" y="24"/>
                  <a:pt x="74" y="24"/>
                  <a:pt x="74" y="24"/>
                </a:cubicBezTo>
                <a:cubicBezTo>
                  <a:pt x="87" y="37"/>
                  <a:pt x="87" y="37"/>
                  <a:pt x="87" y="37"/>
                </a:cubicBezTo>
                <a:cubicBezTo>
                  <a:pt x="103" y="55"/>
                  <a:pt x="103" y="55"/>
                  <a:pt x="103" y="55"/>
                </a:cubicBezTo>
                <a:cubicBezTo>
                  <a:pt x="150" y="11"/>
                  <a:pt x="150" y="11"/>
                  <a:pt x="150" y="11"/>
                </a:cubicBezTo>
                <a:cubicBezTo>
                  <a:pt x="149" y="10"/>
                  <a:pt x="148" y="9"/>
                  <a:pt x="148" y="9"/>
                </a:cubicBezTo>
                <a:cubicBezTo>
                  <a:pt x="147" y="8"/>
                  <a:pt x="147" y="8"/>
                  <a:pt x="147" y="8"/>
                </a:cubicBezTo>
                <a:cubicBezTo>
                  <a:pt x="145" y="6"/>
                  <a:pt x="146" y="4"/>
                  <a:pt x="149" y="3"/>
                </a:cubicBezTo>
                <a:cubicBezTo>
                  <a:pt x="150" y="3"/>
                  <a:pt x="150" y="3"/>
                  <a:pt x="150" y="3"/>
                </a:cubicBezTo>
                <a:cubicBezTo>
                  <a:pt x="152" y="2"/>
                  <a:pt x="157" y="1"/>
                  <a:pt x="160" y="1"/>
                </a:cubicBezTo>
                <a:cubicBezTo>
                  <a:pt x="161" y="0"/>
                  <a:pt x="161" y="0"/>
                  <a:pt x="161" y="0"/>
                </a:cubicBezTo>
                <a:close/>
                <a:moveTo>
                  <a:pt x="7" y="104"/>
                </a:moveTo>
                <a:cubicBezTo>
                  <a:pt x="24" y="104"/>
                  <a:pt x="24" y="104"/>
                  <a:pt x="24" y="104"/>
                </a:cubicBezTo>
                <a:cubicBezTo>
                  <a:pt x="24" y="81"/>
                  <a:pt x="24" y="81"/>
                  <a:pt x="24" y="81"/>
                </a:cubicBezTo>
                <a:cubicBezTo>
                  <a:pt x="7" y="97"/>
                  <a:pt x="7" y="97"/>
                  <a:pt x="7" y="97"/>
                </a:cubicBezTo>
                <a:cubicBezTo>
                  <a:pt x="7" y="104"/>
                  <a:pt x="7" y="104"/>
                  <a:pt x="7" y="104"/>
                </a:cubicBezTo>
                <a:close/>
                <a:moveTo>
                  <a:pt x="32" y="104"/>
                </a:moveTo>
                <a:cubicBezTo>
                  <a:pt x="49" y="104"/>
                  <a:pt x="49" y="104"/>
                  <a:pt x="49" y="104"/>
                </a:cubicBezTo>
                <a:cubicBezTo>
                  <a:pt x="49" y="58"/>
                  <a:pt x="49" y="58"/>
                  <a:pt x="49" y="58"/>
                </a:cubicBezTo>
                <a:cubicBezTo>
                  <a:pt x="32" y="74"/>
                  <a:pt x="32" y="74"/>
                  <a:pt x="32" y="74"/>
                </a:cubicBezTo>
                <a:cubicBezTo>
                  <a:pt x="32" y="104"/>
                  <a:pt x="32" y="104"/>
                  <a:pt x="32" y="104"/>
                </a:cubicBezTo>
                <a:close/>
                <a:moveTo>
                  <a:pt x="57" y="50"/>
                </a:moveTo>
                <a:cubicBezTo>
                  <a:pt x="57" y="104"/>
                  <a:pt x="57" y="104"/>
                  <a:pt x="57" y="104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74" y="34"/>
                  <a:pt x="74" y="34"/>
                  <a:pt x="74" y="34"/>
                </a:cubicBezTo>
                <a:cubicBezTo>
                  <a:pt x="74" y="34"/>
                  <a:pt x="74" y="34"/>
                  <a:pt x="74" y="34"/>
                </a:cubicBezTo>
                <a:cubicBezTo>
                  <a:pt x="57" y="50"/>
                  <a:pt x="57" y="50"/>
                  <a:pt x="57" y="50"/>
                </a:cubicBezTo>
                <a:close/>
                <a:moveTo>
                  <a:pt x="82" y="43"/>
                </a:moveTo>
                <a:cubicBezTo>
                  <a:pt x="82" y="104"/>
                  <a:pt x="82" y="104"/>
                  <a:pt x="82" y="104"/>
                </a:cubicBezTo>
                <a:cubicBezTo>
                  <a:pt x="87" y="104"/>
                  <a:pt x="87" y="104"/>
                  <a:pt x="87" y="104"/>
                </a:cubicBezTo>
                <a:cubicBezTo>
                  <a:pt x="99" y="104"/>
                  <a:pt x="99" y="104"/>
                  <a:pt x="99" y="104"/>
                </a:cubicBezTo>
                <a:cubicBezTo>
                  <a:pt x="99" y="61"/>
                  <a:pt x="99" y="61"/>
                  <a:pt x="99" y="61"/>
                </a:cubicBezTo>
                <a:cubicBezTo>
                  <a:pt x="87" y="48"/>
                  <a:pt x="87" y="48"/>
                  <a:pt x="87" y="48"/>
                </a:cubicBezTo>
                <a:lnTo>
                  <a:pt x="82" y="43"/>
                </a:lnTo>
                <a:close/>
              </a:path>
            </a:pathLst>
          </a:custGeom>
          <a:solidFill>
            <a:schemeClr val="bg1"/>
          </a:solidFill>
          <a:ln w="15875">
            <a:noFill/>
          </a:ln>
          <a:effectLst>
            <a:outerShdw blurRad="419100" dist="444500" dir="2700000" sx="90000" sy="90000" algn="tl" rotWithShape="0">
              <a:schemeClr val="tx1">
                <a:lumMod val="50000"/>
                <a:lumOff val="50000"/>
                <a:alpha val="2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 fontAlgn="auto"/>
            <a:endParaRPr lang="zh-CN" altLang="en-US" sz="2400" strike="noStrike" noProof="1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359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0)*(1-$)^6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359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0)*(1-$)^6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bldLvl="0" animBg="1"/>
      <p:bldP spid="17" grpId="0" bldLvl="0" animBg="1"/>
      <p:bldP spid="20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10241" y="1358794"/>
            <a:ext cx="5898493" cy="5499206"/>
            <a:chOff x="3067493" y="1889705"/>
            <a:chExt cx="6030655" cy="5015161"/>
          </a:xfrm>
          <a:solidFill>
            <a:srgbClr val="CC3300"/>
          </a:solidFill>
        </p:grpSpPr>
        <p:sp>
          <p:nvSpPr>
            <p:cNvPr id="3" name="任意多边形 2"/>
            <p:cNvSpPr/>
            <p:nvPr/>
          </p:nvSpPr>
          <p:spPr>
            <a:xfrm flipH="1">
              <a:off x="4766202" y="1889705"/>
              <a:ext cx="1638079" cy="5015161"/>
            </a:xfrm>
            <a:custGeom>
              <a:avLst/>
              <a:gdLst>
                <a:gd name="connsiteX0" fmla="*/ 1228559 w 1638079"/>
                <a:gd name="connsiteY0" fmla="*/ 0 h 5015161"/>
                <a:gd name="connsiteX1" fmla="*/ 1228559 w 1638079"/>
                <a:gd name="connsiteY1" fmla="*/ 206832 h 5015161"/>
                <a:gd name="connsiteX2" fmla="*/ 716660 w 1638079"/>
                <a:gd name="connsiteY2" fmla="*/ 206832 h 5015161"/>
                <a:gd name="connsiteX3" fmla="*/ 0 w 1638079"/>
                <a:gd name="connsiteY3" fmla="*/ 923492 h 5015161"/>
                <a:gd name="connsiteX4" fmla="*/ 0 w 1638079"/>
                <a:gd name="connsiteY4" fmla="*/ 5015161 h 5015161"/>
                <a:gd name="connsiteX5" fmla="*/ 222992 w 1638079"/>
                <a:gd name="connsiteY5" fmla="*/ 5015161 h 5015161"/>
                <a:gd name="connsiteX6" fmla="*/ 222992 w 1638079"/>
                <a:gd name="connsiteY6" fmla="*/ 923492 h 5015161"/>
                <a:gd name="connsiteX7" fmla="*/ 716660 w 1638079"/>
                <a:gd name="connsiteY7" fmla="*/ 429824 h 5015161"/>
                <a:gd name="connsiteX8" fmla="*/ 1228559 w 1638079"/>
                <a:gd name="connsiteY8" fmla="*/ 429824 h 5015161"/>
                <a:gd name="connsiteX9" fmla="*/ 1228559 w 1638079"/>
                <a:gd name="connsiteY9" fmla="*/ 636656 h 5015161"/>
                <a:gd name="connsiteX10" fmla="*/ 1638079 w 1638079"/>
                <a:gd name="connsiteY10" fmla="*/ 318328 h 501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38079" h="5015161">
                  <a:moveTo>
                    <a:pt x="1228559" y="0"/>
                  </a:moveTo>
                  <a:lnTo>
                    <a:pt x="1228559" y="206832"/>
                  </a:lnTo>
                  <a:lnTo>
                    <a:pt x="716660" y="206832"/>
                  </a:lnTo>
                  <a:cubicBezTo>
                    <a:pt x="320860" y="206832"/>
                    <a:pt x="0" y="527692"/>
                    <a:pt x="0" y="923492"/>
                  </a:cubicBezTo>
                  <a:lnTo>
                    <a:pt x="0" y="5015161"/>
                  </a:lnTo>
                  <a:lnTo>
                    <a:pt x="222992" y="5015161"/>
                  </a:lnTo>
                  <a:lnTo>
                    <a:pt x="222992" y="923492"/>
                  </a:lnTo>
                  <a:cubicBezTo>
                    <a:pt x="222992" y="650847"/>
                    <a:pt x="444015" y="429824"/>
                    <a:pt x="716660" y="429824"/>
                  </a:cubicBezTo>
                  <a:lnTo>
                    <a:pt x="1228559" y="429824"/>
                  </a:lnTo>
                  <a:lnTo>
                    <a:pt x="1228559" y="636656"/>
                  </a:lnTo>
                  <a:lnTo>
                    <a:pt x="1638079" y="318328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4" name="任意多边形 3"/>
            <p:cNvSpPr/>
            <p:nvPr/>
          </p:nvSpPr>
          <p:spPr>
            <a:xfrm flipH="1">
              <a:off x="4083410" y="4894561"/>
              <a:ext cx="1638079" cy="2010305"/>
            </a:xfrm>
            <a:custGeom>
              <a:avLst/>
              <a:gdLst>
                <a:gd name="connsiteX0" fmla="*/ 1228559 w 1638079"/>
                <a:gd name="connsiteY0" fmla="*/ 0 h 2010305"/>
                <a:gd name="connsiteX1" fmla="*/ 1228559 w 1638079"/>
                <a:gd name="connsiteY1" fmla="*/ 206832 h 2010305"/>
                <a:gd name="connsiteX2" fmla="*/ 716660 w 1638079"/>
                <a:gd name="connsiteY2" fmla="*/ 206832 h 2010305"/>
                <a:gd name="connsiteX3" fmla="*/ 0 w 1638079"/>
                <a:gd name="connsiteY3" fmla="*/ 923492 h 2010305"/>
                <a:gd name="connsiteX4" fmla="*/ 0 w 1638079"/>
                <a:gd name="connsiteY4" fmla="*/ 2010305 h 2010305"/>
                <a:gd name="connsiteX5" fmla="*/ 222992 w 1638079"/>
                <a:gd name="connsiteY5" fmla="*/ 2010305 h 2010305"/>
                <a:gd name="connsiteX6" fmla="*/ 222992 w 1638079"/>
                <a:gd name="connsiteY6" fmla="*/ 923492 h 2010305"/>
                <a:gd name="connsiteX7" fmla="*/ 716660 w 1638079"/>
                <a:gd name="connsiteY7" fmla="*/ 429824 h 2010305"/>
                <a:gd name="connsiteX8" fmla="*/ 1228559 w 1638079"/>
                <a:gd name="connsiteY8" fmla="*/ 429824 h 2010305"/>
                <a:gd name="connsiteX9" fmla="*/ 1228559 w 1638079"/>
                <a:gd name="connsiteY9" fmla="*/ 636656 h 2010305"/>
                <a:gd name="connsiteX10" fmla="*/ 1638079 w 1638079"/>
                <a:gd name="connsiteY10" fmla="*/ 318328 h 20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38079" h="2010305">
                  <a:moveTo>
                    <a:pt x="1228559" y="0"/>
                  </a:moveTo>
                  <a:lnTo>
                    <a:pt x="1228559" y="206832"/>
                  </a:lnTo>
                  <a:lnTo>
                    <a:pt x="716660" y="206832"/>
                  </a:lnTo>
                  <a:cubicBezTo>
                    <a:pt x="320860" y="206832"/>
                    <a:pt x="0" y="527692"/>
                    <a:pt x="0" y="923492"/>
                  </a:cubicBezTo>
                  <a:lnTo>
                    <a:pt x="0" y="2010305"/>
                  </a:lnTo>
                  <a:lnTo>
                    <a:pt x="222992" y="2010305"/>
                  </a:lnTo>
                  <a:lnTo>
                    <a:pt x="222992" y="923492"/>
                  </a:lnTo>
                  <a:cubicBezTo>
                    <a:pt x="222992" y="650847"/>
                    <a:pt x="444015" y="429824"/>
                    <a:pt x="716660" y="429824"/>
                  </a:cubicBezTo>
                  <a:lnTo>
                    <a:pt x="1228559" y="429824"/>
                  </a:lnTo>
                  <a:lnTo>
                    <a:pt x="1228559" y="636656"/>
                  </a:lnTo>
                  <a:lnTo>
                    <a:pt x="1638079" y="318328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5823293" y="2786071"/>
              <a:ext cx="3274855" cy="4118795"/>
            </a:xfrm>
            <a:custGeom>
              <a:avLst/>
              <a:gdLst>
                <a:gd name="connsiteX0" fmla="*/ 2837793 w 3274855"/>
                <a:gd name="connsiteY0" fmla="*/ 0 h 4118795"/>
                <a:gd name="connsiteX1" fmla="*/ 3274855 w 3274855"/>
                <a:gd name="connsiteY1" fmla="*/ 310685 h 4118795"/>
                <a:gd name="connsiteX2" fmla="*/ 2837793 w 3274855"/>
                <a:gd name="connsiteY2" fmla="*/ 621371 h 4118795"/>
                <a:gd name="connsiteX3" fmla="*/ 2837793 w 3274855"/>
                <a:gd name="connsiteY3" fmla="*/ 425486 h 4118795"/>
                <a:gd name="connsiteX4" fmla="*/ 827359 w 3274855"/>
                <a:gd name="connsiteY4" fmla="*/ 425486 h 4118795"/>
                <a:gd name="connsiteX5" fmla="*/ 229600 w 3274855"/>
                <a:gd name="connsiteY5" fmla="*/ 1023245 h 4118795"/>
                <a:gd name="connsiteX6" fmla="*/ 229600 w 3274855"/>
                <a:gd name="connsiteY6" fmla="*/ 4118795 h 4118795"/>
                <a:gd name="connsiteX7" fmla="*/ 0 w 3274855"/>
                <a:gd name="connsiteY7" fmla="*/ 4118795 h 4118795"/>
                <a:gd name="connsiteX8" fmla="*/ 0 w 3274855"/>
                <a:gd name="connsiteY8" fmla="*/ 1023245 h 4118795"/>
                <a:gd name="connsiteX9" fmla="*/ 827359 w 3274855"/>
                <a:gd name="connsiteY9" fmla="*/ 195886 h 4118795"/>
                <a:gd name="connsiteX10" fmla="*/ 2837793 w 3274855"/>
                <a:gd name="connsiteY10" fmla="*/ 195885 h 4118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4855" h="4118795">
                  <a:moveTo>
                    <a:pt x="2837793" y="0"/>
                  </a:moveTo>
                  <a:lnTo>
                    <a:pt x="3274855" y="310685"/>
                  </a:lnTo>
                  <a:lnTo>
                    <a:pt x="2837793" y="621371"/>
                  </a:lnTo>
                  <a:lnTo>
                    <a:pt x="2837793" y="425486"/>
                  </a:lnTo>
                  <a:lnTo>
                    <a:pt x="827359" y="425486"/>
                  </a:lnTo>
                  <a:cubicBezTo>
                    <a:pt x="497226" y="425486"/>
                    <a:pt x="229600" y="693112"/>
                    <a:pt x="229600" y="1023245"/>
                  </a:cubicBezTo>
                  <a:lnTo>
                    <a:pt x="229600" y="4118795"/>
                  </a:lnTo>
                  <a:lnTo>
                    <a:pt x="0" y="4118795"/>
                  </a:lnTo>
                  <a:lnTo>
                    <a:pt x="0" y="1023245"/>
                  </a:lnTo>
                  <a:cubicBezTo>
                    <a:pt x="0" y="566307"/>
                    <a:pt x="370421" y="195886"/>
                    <a:pt x="827359" y="195886"/>
                  </a:cubicBezTo>
                  <a:lnTo>
                    <a:pt x="2837793" y="195885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 flipH="1">
              <a:off x="3067493" y="3393040"/>
              <a:ext cx="4027164" cy="3511826"/>
            </a:xfrm>
            <a:custGeom>
              <a:avLst/>
              <a:gdLst>
                <a:gd name="connsiteX0" fmla="*/ 3489699 w 4027164"/>
                <a:gd name="connsiteY0" fmla="*/ 0 h 3511826"/>
                <a:gd name="connsiteX1" fmla="*/ 3489699 w 4027164"/>
                <a:gd name="connsiteY1" fmla="*/ 265753 h 3511826"/>
                <a:gd name="connsiteX2" fmla="*/ 1017423 w 4027164"/>
                <a:gd name="connsiteY2" fmla="*/ 265752 h 3511826"/>
                <a:gd name="connsiteX3" fmla="*/ 0 w 4027164"/>
                <a:gd name="connsiteY3" fmla="*/ 1283175 h 3511826"/>
                <a:gd name="connsiteX4" fmla="*/ 0 w 4027164"/>
                <a:gd name="connsiteY4" fmla="*/ 3511826 h 3511826"/>
                <a:gd name="connsiteX5" fmla="*/ 232609 w 4027164"/>
                <a:gd name="connsiteY5" fmla="*/ 3511826 h 3511826"/>
                <a:gd name="connsiteX6" fmla="*/ 232609 w 4027164"/>
                <a:gd name="connsiteY6" fmla="*/ 1283176 h 3511826"/>
                <a:gd name="connsiteX7" fmla="*/ 1017423 w 4027164"/>
                <a:gd name="connsiteY7" fmla="*/ 498362 h 3511826"/>
                <a:gd name="connsiteX8" fmla="*/ 3489699 w 4027164"/>
                <a:gd name="connsiteY8" fmla="*/ 498362 h 3511826"/>
                <a:gd name="connsiteX9" fmla="*/ 3489699 w 4027164"/>
                <a:gd name="connsiteY9" fmla="*/ 764114 h 3511826"/>
                <a:gd name="connsiteX10" fmla="*/ 4027164 w 4027164"/>
                <a:gd name="connsiteY10" fmla="*/ 382057 h 351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27164" h="3511826">
                  <a:moveTo>
                    <a:pt x="3489699" y="0"/>
                  </a:moveTo>
                  <a:lnTo>
                    <a:pt x="3489699" y="265753"/>
                  </a:lnTo>
                  <a:lnTo>
                    <a:pt x="1017423" y="265752"/>
                  </a:lnTo>
                  <a:cubicBezTo>
                    <a:pt x="455516" y="265752"/>
                    <a:pt x="0" y="721268"/>
                    <a:pt x="0" y="1283175"/>
                  </a:cubicBezTo>
                  <a:lnTo>
                    <a:pt x="0" y="3511826"/>
                  </a:lnTo>
                  <a:lnTo>
                    <a:pt x="232609" y="3511826"/>
                  </a:lnTo>
                  <a:lnTo>
                    <a:pt x="232609" y="1283176"/>
                  </a:lnTo>
                  <a:cubicBezTo>
                    <a:pt x="232609" y="849735"/>
                    <a:pt x="583982" y="498362"/>
                    <a:pt x="1017423" y="498362"/>
                  </a:cubicBezTo>
                  <a:lnTo>
                    <a:pt x="3489699" y="498362"/>
                  </a:lnTo>
                  <a:lnTo>
                    <a:pt x="3489699" y="764114"/>
                  </a:lnTo>
                  <a:lnTo>
                    <a:pt x="4027164" y="38205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6520430" y="4347273"/>
              <a:ext cx="1638079" cy="2557593"/>
            </a:xfrm>
            <a:custGeom>
              <a:avLst/>
              <a:gdLst>
                <a:gd name="connsiteX0" fmla="*/ 1228559 w 1638079"/>
                <a:gd name="connsiteY0" fmla="*/ 0 h 2557593"/>
                <a:gd name="connsiteX1" fmla="*/ 1638079 w 1638079"/>
                <a:gd name="connsiteY1" fmla="*/ 318328 h 2557593"/>
                <a:gd name="connsiteX2" fmla="*/ 1228559 w 1638079"/>
                <a:gd name="connsiteY2" fmla="*/ 636656 h 2557593"/>
                <a:gd name="connsiteX3" fmla="*/ 1228559 w 1638079"/>
                <a:gd name="connsiteY3" fmla="*/ 429824 h 2557593"/>
                <a:gd name="connsiteX4" fmla="*/ 716660 w 1638079"/>
                <a:gd name="connsiteY4" fmla="*/ 429824 h 2557593"/>
                <a:gd name="connsiteX5" fmla="*/ 222992 w 1638079"/>
                <a:gd name="connsiteY5" fmla="*/ 923492 h 2557593"/>
                <a:gd name="connsiteX6" fmla="*/ 222992 w 1638079"/>
                <a:gd name="connsiteY6" fmla="*/ 2557593 h 2557593"/>
                <a:gd name="connsiteX7" fmla="*/ 0 w 1638079"/>
                <a:gd name="connsiteY7" fmla="*/ 2557593 h 2557593"/>
                <a:gd name="connsiteX8" fmla="*/ 0 w 1638079"/>
                <a:gd name="connsiteY8" fmla="*/ 923492 h 2557593"/>
                <a:gd name="connsiteX9" fmla="*/ 716660 w 1638079"/>
                <a:gd name="connsiteY9" fmla="*/ 206832 h 2557593"/>
                <a:gd name="connsiteX10" fmla="*/ 1228559 w 1638079"/>
                <a:gd name="connsiteY10" fmla="*/ 206832 h 255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38079" h="2557593">
                  <a:moveTo>
                    <a:pt x="1228559" y="0"/>
                  </a:moveTo>
                  <a:lnTo>
                    <a:pt x="1638079" y="318328"/>
                  </a:lnTo>
                  <a:lnTo>
                    <a:pt x="1228559" y="636656"/>
                  </a:lnTo>
                  <a:lnTo>
                    <a:pt x="1228559" y="429824"/>
                  </a:lnTo>
                  <a:lnTo>
                    <a:pt x="716660" y="429824"/>
                  </a:lnTo>
                  <a:cubicBezTo>
                    <a:pt x="444015" y="429824"/>
                    <a:pt x="222992" y="650847"/>
                    <a:pt x="222992" y="923492"/>
                  </a:cubicBezTo>
                  <a:lnTo>
                    <a:pt x="222992" y="2557593"/>
                  </a:lnTo>
                  <a:lnTo>
                    <a:pt x="0" y="2557593"/>
                  </a:lnTo>
                  <a:lnTo>
                    <a:pt x="0" y="923492"/>
                  </a:lnTo>
                  <a:cubicBezTo>
                    <a:pt x="0" y="527692"/>
                    <a:pt x="320860" y="206832"/>
                    <a:pt x="716660" y="206832"/>
                  </a:cubicBezTo>
                  <a:lnTo>
                    <a:pt x="1228559" y="20683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  <p:sp>
        <p:nvSpPr>
          <p:cNvPr id="8" name="Text Placeholder 2"/>
          <p:cNvSpPr txBox="1"/>
          <p:nvPr/>
        </p:nvSpPr>
        <p:spPr>
          <a:xfrm>
            <a:off x="1521320" y="1758904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9" name="文本框 36"/>
          <p:cNvSpPr txBox="1"/>
          <p:nvPr/>
        </p:nvSpPr>
        <p:spPr>
          <a:xfrm>
            <a:off x="1421611" y="1358794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0" name="Text Placeholder 2"/>
          <p:cNvSpPr txBox="1"/>
          <p:nvPr/>
        </p:nvSpPr>
        <p:spPr>
          <a:xfrm>
            <a:off x="1050305" y="3858694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1" name="文本框 36"/>
          <p:cNvSpPr txBox="1"/>
          <p:nvPr/>
        </p:nvSpPr>
        <p:spPr>
          <a:xfrm>
            <a:off x="950596" y="3458584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Text Placeholder 2"/>
          <p:cNvSpPr txBox="1"/>
          <p:nvPr/>
        </p:nvSpPr>
        <p:spPr>
          <a:xfrm>
            <a:off x="1701707" y="5459639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3" name="文本框 36"/>
          <p:cNvSpPr txBox="1"/>
          <p:nvPr/>
        </p:nvSpPr>
        <p:spPr>
          <a:xfrm>
            <a:off x="1601998" y="5059529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4" name="Text Placeholder 2"/>
          <p:cNvSpPr txBox="1"/>
          <p:nvPr/>
        </p:nvSpPr>
        <p:spPr>
          <a:xfrm>
            <a:off x="7410276" y="5459639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5" name="文本框 36"/>
          <p:cNvSpPr txBox="1"/>
          <p:nvPr/>
        </p:nvSpPr>
        <p:spPr>
          <a:xfrm>
            <a:off x="7310567" y="5059529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6" name="Text Placeholder 2"/>
          <p:cNvSpPr txBox="1"/>
          <p:nvPr/>
        </p:nvSpPr>
        <p:spPr>
          <a:xfrm>
            <a:off x="8580222" y="3658639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7" name="文本框 36"/>
          <p:cNvSpPr txBox="1"/>
          <p:nvPr/>
        </p:nvSpPr>
        <p:spPr>
          <a:xfrm>
            <a:off x="8480513" y="3258529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3604990" y="1536041"/>
            <a:ext cx="5088871" cy="3303588"/>
            <a:chOff x="4041658" y="2260871"/>
            <a:chExt cx="4125511" cy="2678195"/>
          </a:xfrm>
        </p:grpSpPr>
        <p:grpSp>
          <p:nvGrpSpPr>
            <p:cNvPr id="2" name="Group 49"/>
            <p:cNvGrpSpPr/>
            <p:nvPr/>
          </p:nvGrpSpPr>
          <p:grpSpPr>
            <a:xfrm>
              <a:off x="4984442" y="2264674"/>
              <a:ext cx="1111955" cy="1366659"/>
              <a:chOff x="3606801" y="1795463"/>
              <a:chExt cx="928688" cy="1141413"/>
            </a:xfrm>
          </p:grpSpPr>
          <p:sp>
            <p:nvSpPr>
              <p:cNvPr id="36" name="Freeform 8"/>
              <p:cNvSpPr/>
              <p:nvPr/>
            </p:nvSpPr>
            <p:spPr bwMode="auto">
              <a:xfrm>
                <a:off x="3606801" y="1795463"/>
                <a:ext cx="928688" cy="1141413"/>
              </a:xfrm>
              <a:custGeom>
                <a:avLst/>
                <a:gdLst/>
                <a:ahLst/>
                <a:cxnLst>
                  <a:cxn ang="0">
                    <a:pos x="3" y="110"/>
                  </a:cxn>
                  <a:cxn ang="0">
                    <a:pos x="247" y="0"/>
                  </a:cxn>
                  <a:cxn ang="0">
                    <a:pos x="247" y="303"/>
                  </a:cxn>
                  <a:cxn ang="0">
                    <a:pos x="21" y="303"/>
                  </a:cxn>
                  <a:cxn ang="0">
                    <a:pos x="3" y="110"/>
                  </a:cxn>
                </a:cxnLst>
                <a:rect l="0" t="0" r="r" b="b"/>
                <a:pathLst>
                  <a:path w="247" h="303">
                    <a:moveTo>
                      <a:pt x="3" y="110"/>
                    </a:moveTo>
                    <a:cubicBezTo>
                      <a:pt x="103" y="89"/>
                      <a:pt x="184" y="52"/>
                      <a:pt x="247" y="0"/>
                    </a:cubicBezTo>
                    <a:cubicBezTo>
                      <a:pt x="247" y="303"/>
                      <a:pt x="247" y="303"/>
                      <a:pt x="247" y="303"/>
                    </a:cubicBezTo>
                    <a:cubicBezTo>
                      <a:pt x="21" y="303"/>
                      <a:pt x="21" y="303"/>
                      <a:pt x="21" y="303"/>
                    </a:cubicBezTo>
                    <a:cubicBezTo>
                      <a:pt x="5" y="245"/>
                      <a:pt x="0" y="180"/>
                      <a:pt x="3" y="1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7" name="Freeform 9"/>
              <p:cNvSpPr>
                <a:spLocks noEditPoints="1"/>
              </p:cNvSpPr>
              <p:nvPr/>
            </p:nvSpPr>
            <p:spPr bwMode="auto">
              <a:xfrm>
                <a:off x="3962400" y="2350968"/>
                <a:ext cx="275623" cy="307615"/>
              </a:xfrm>
              <a:custGeom>
                <a:avLst/>
                <a:gdLst/>
                <a:ahLst/>
                <a:cxnLst>
                  <a:cxn ang="0">
                    <a:pos x="374" y="158"/>
                  </a:cxn>
                  <a:cxn ang="0">
                    <a:pos x="352" y="158"/>
                  </a:cxn>
                  <a:cxn ang="0">
                    <a:pos x="209" y="0"/>
                  </a:cxn>
                  <a:cxn ang="0">
                    <a:pos x="67" y="158"/>
                  </a:cxn>
                  <a:cxn ang="0">
                    <a:pos x="44" y="158"/>
                  </a:cxn>
                  <a:cxn ang="0">
                    <a:pos x="0" y="203"/>
                  </a:cxn>
                  <a:cxn ang="0">
                    <a:pos x="0" y="414"/>
                  </a:cxn>
                  <a:cxn ang="0">
                    <a:pos x="44" y="478"/>
                  </a:cxn>
                  <a:cxn ang="0">
                    <a:pos x="374" y="478"/>
                  </a:cxn>
                  <a:cxn ang="0">
                    <a:pos x="428" y="414"/>
                  </a:cxn>
                  <a:cxn ang="0">
                    <a:pos x="428" y="203"/>
                  </a:cxn>
                  <a:cxn ang="0">
                    <a:pos x="374" y="158"/>
                  </a:cxn>
                  <a:cxn ang="0">
                    <a:pos x="247" y="414"/>
                  </a:cxn>
                  <a:cxn ang="0">
                    <a:pos x="172" y="414"/>
                  </a:cxn>
                  <a:cxn ang="0">
                    <a:pos x="186" y="309"/>
                  </a:cxn>
                  <a:cxn ang="0">
                    <a:pos x="161" y="265"/>
                  </a:cxn>
                  <a:cxn ang="0">
                    <a:pos x="210" y="216"/>
                  </a:cxn>
                  <a:cxn ang="0">
                    <a:pos x="258" y="264"/>
                  </a:cxn>
                  <a:cxn ang="0">
                    <a:pos x="232" y="310"/>
                  </a:cxn>
                  <a:cxn ang="0">
                    <a:pos x="247" y="414"/>
                  </a:cxn>
                  <a:cxn ang="0">
                    <a:pos x="112" y="158"/>
                  </a:cxn>
                  <a:cxn ang="0">
                    <a:pos x="209" y="45"/>
                  </a:cxn>
                  <a:cxn ang="0">
                    <a:pos x="307" y="158"/>
                  </a:cxn>
                  <a:cxn ang="0">
                    <a:pos x="112" y="158"/>
                  </a:cxn>
                </a:cxnLst>
                <a:rect l="0" t="0" r="r" b="b"/>
                <a:pathLst>
                  <a:path w="428" h="478">
                    <a:moveTo>
                      <a:pt x="374" y="158"/>
                    </a:moveTo>
                    <a:cubicBezTo>
                      <a:pt x="352" y="158"/>
                      <a:pt x="352" y="158"/>
                      <a:pt x="352" y="158"/>
                    </a:cubicBezTo>
                    <a:cubicBezTo>
                      <a:pt x="352" y="58"/>
                      <a:pt x="292" y="0"/>
                      <a:pt x="209" y="0"/>
                    </a:cubicBezTo>
                    <a:cubicBezTo>
                      <a:pt x="127" y="0"/>
                      <a:pt x="67" y="58"/>
                      <a:pt x="67" y="158"/>
                    </a:cubicBezTo>
                    <a:cubicBezTo>
                      <a:pt x="44" y="158"/>
                      <a:pt x="44" y="158"/>
                      <a:pt x="44" y="158"/>
                    </a:cubicBezTo>
                    <a:cubicBezTo>
                      <a:pt x="11" y="158"/>
                      <a:pt x="0" y="170"/>
                      <a:pt x="0" y="203"/>
                    </a:cubicBezTo>
                    <a:cubicBezTo>
                      <a:pt x="0" y="414"/>
                      <a:pt x="0" y="414"/>
                      <a:pt x="0" y="414"/>
                    </a:cubicBezTo>
                    <a:cubicBezTo>
                      <a:pt x="0" y="447"/>
                      <a:pt x="11" y="478"/>
                      <a:pt x="44" y="478"/>
                    </a:cubicBezTo>
                    <a:cubicBezTo>
                      <a:pt x="374" y="478"/>
                      <a:pt x="374" y="478"/>
                      <a:pt x="374" y="478"/>
                    </a:cubicBezTo>
                    <a:cubicBezTo>
                      <a:pt x="407" y="478"/>
                      <a:pt x="428" y="447"/>
                      <a:pt x="428" y="414"/>
                    </a:cubicBezTo>
                    <a:cubicBezTo>
                      <a:pt x="428" y="203"/>
                      <a:pt x="428" y="203"/>
                      <a:pt x="428" y="203"/>
                    </a:cubicBezTo>
                    <a:cubicBezTo>
                      <a:pt x="428" y="170"/>
                      <a:pt x="407" y="158"/>
                      <a:pt x="374" y="158"/>
                    </a:cubicBezTo>
                    <a:moveTo>
                      <a:pt x="247" y="414"/>
                    </a:moveTo>
                    <a:cubicBezTo>
                      <a:pt x="172" y="414"/>
                      <a:pt x="172" y="414"/>
                      <a:pt x="172" y="414"/>
                    </a:cubicBezTo>
                    <a:cubicBezTo>
                      <a:pt x="186" y="309"/>
                      <a:pt x="186" y="309"/>
                      <a:pt x="186" y="309"/>
                    </a:cubicBezTo>
                    <a:cubicBezTo>
                      <a:pt x="171" y="301"/>
                      <a:pt x="161" y="283"/>
                      <a:pt x="161" y="265"/>
                    </a:cubicBezTo>
                    <a:cubicBezTo>
                      <a:pt x="161" y="238"/>
                      <a:pt x="183" y="216"/>
                      <a:pt x="210" y="216"/>
                    </a:cubicBezTo>
                    <a:cubicBezTo>
                      <a:pt x="236" y="216"/>
                      <a:pt x="258" y="237"/>
                      <a:pt x="258" y="264"/>
                    </a:cubicBezTo>
                    <a:cubicBezTo>
                      <a:pt x="258" y="282"/>
                      <a:pt x="248" y="302"/>
                      <a:pt x="232" y="310"/>
                    </a:cubicBezTo>
                    <a:lnTo>
                      <a:pt x="247" y="414"/>
                    </a:lnTo>
                    <a:close/>
                    <a:moveTo>
                      <a:pt x="112" y="158"/>
                    </a:moveTo>
                    <a:cubicBezTo>
                      <a:pt x="112" y="66"/>
                      <a:pt x="161" y="45"/>
                      <a:pt x="209" y="45"/>
                    </a:cubicBezTo>
                    <a:cubicBezTo>
                      <a:pt x="258" y="45"/>
                      <a:pt x="307" y="66"/>
                      <a:pt x="307" y="158"/>
                    </a:cubicBezTo>
                    <a:lnTo>
                      <a:pt x="112" y="15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" name="Group 50"/>
            <p:cNvGrpSpPr/>
            <p:nvPr/>
          </p:nvGrpSpPr>
          <p:grpSpPr>
            <a:xfrm>
              <a:off x="6168626" y="2260871"/>
              <a:ext cx="1110054" cy="1370461"/>
              <a:chOff x="4595813" y="1792288"/>
              <a:chExt cx="927100" cy="1144588"/>
            </a:xfrm>
          </p:grpSpPr>
          <p:sp>
            <p:nvSpPr>
              <p:cNvPr id="34" name="Freeform 9"/>
              <p:cNvSpPr/>
              <p:nvPr/>
            </p:nvSpPr>
            <p:spPr bwMode="auto">
              <a:xfrm>
                <a:off x="4595813" y="1792288"/>
                <a:ext cx="927100" cy="1144588"/>
              </a:xfrm>
              <a:custGeom>
                <a:avLst/>
                <a:gdLst/>
                <a:ahLst/>
                <a:cxnLst>
                  <a:cxn ang="0">
                    <a:pos x="220" y="304"/>
                  </a:cxn>
                  <a:cxn ang="0">
                    <a:pos x="0" y="304"/>
                  </a:cxn>
                  <a:cxn ang="0">
                    <a:pos x="0" y="0"/>
                  </a:cxn>
                  <a:cxn ang="0">
                    <a:pos x="246" y="111"/>
                  </a:cxn>
                  <a:cxn ang="0">
                    <a:pos x="220" y="304"/>
                  </a:cxn>
                </a:cxnLst>
                <a:rect l="0" t="0" r="r" b="b"/>
                <a:pathLst>
                  <a:path w="246" h="304">
                    <a:moveTo>
                      <a:pt x="220" y="304"/>
                    </a:moveTo>
                    <a:cubicBezTo>
                      <a:pt x="0" y="304"/>
                      <a:pt x="0" y="304"/>
                      <a:pt x="0" y="30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6" y="56"/>
                      <a:pt x="158" y="93"/>
                      <a:pt x="246" y="111"/>
                    </a:cubicBezTo>
                    <a:cubicBezTo>
                      <a:pt x="243" y="183"/>
                      <a:pt x="235" y="247"/>
                      <a:pt x="220" y="304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5" name="Freeform 100"/>
              <p:cNvSpPr>
                <a:spLocks noEditPoints="1"/>
              </p:cNvSpPr>
              <p:nvPr/>
            </p:nvSpPr>
            <p:spPr bwMode="auto">
              <a:xfrm>
                <a:off x="4800600" y="2355899"/>
                <a:ext cx="323697" cy="310304"/>
              </a:xfrm>
              <a:custGeom>
                <a:avLst/>
                <a:gdLst/>
                <a:ahLst/>
                <a:cxnLst>
                  <a:cxn ang="0">
                    <a:pos x="63" y="49"/>
                  </a:cxn>
                  <a:cxn ang="0">
                    <a:pos x="58" y="44"/>
                  </a:cxn>
                  <a:cxn ang="0">
                    <a:pos x="54" y="48"/>
                  </a:cxn>
                  <a:cxn ang="0">
                    <a:pos x="63" y="57"/>
                  </a:cxn>
                  <a:cxn ang="0">
                    <a:pos x="64" y="60"/>
                  </a:cxn>
                  <a:cxn ang="0">
                    <a:pos x="59" y="64"/>
                  </a:cxn>
                  <a:cxn ang="0">
                    <a:pos x="56" y="63"/>
                  </a:cxn>
                  <a:cxn ang="0">
                    <a:pos x="29" y="36"/>
                  </a:cxn>
                  <a:cxn ang="0">
                    <a:pos x="15" y="42"/>
                  </a:cxn>
                  <a:cxn ang="0">
                    <a:pos x="0" y="27"/>
                  </a:cxn>
                  <a:cxn ang="0">
                    <a:pos x="26" y="0"/>
                  </a:cxn>
                  <a:cxn ang="0">
                    <a:pos x="41" y="15"/>
                  </a:cxn>
                  <a:cxn ang="0">
                    <a:pos x="36" y="30"/>
                  </a:cxn>
                  <a:cxn ang="0">
                    <a:pos x="50" y="44"/>
                  </a:cxn>
                  <a:cxn ang="0">
                    <a:pos x="54" y="40"/>
                  </a:cxn>
                  <a:cxn ang="0">
                    <a:pos x="49" y="35"/>
                  </a:cxn>
                  <a:cxn ang="0">
                    <a:pos x="54" y="31"/>
                  </a:cxn>
                  <a:cxn ang="0">
                    <a:pos x="55" y="31"/>
                  </a:cxn>
                  <a:cxn ang="0">
                    <a:pos x="67" y="44"/>
                  </a:cxn>
                  <a:cxn ang="0">
                    <a:pos x="63" y="49"/>
                  </a:cxn>
                  <a:cxn ang="0">
                    <a:pos x="25" y="8"/>
                  </a:cxn>
                  <a:cxn ang="0">
                    <a:pos x="18" y="16"/>
                  </a:cxn>
                  <a:cxn ang="0">
                    <a:pos x="19" y="19"/>
                  </a:cxn>
                  <a:cxn ang="0">
                    <a:pos x="15" y="18"/>
                  </a:cxn>
                  <a:cxn ang="0">
                    <a:pos x="7" y="26"/>
                  </a:cxn>
                  <a:cxn ang="0">
                    <a:pos x="15" y="34"/>
                  </a:cxn>
                  <a:cxn ang="0">
                    <a:pos x="23" y="26"/>
                  </a:cxn>
                  <a:cxn ang="0">
                    <a:pos x="22" y="23"/>
                  </a:cxn>
                  <a:cxn ang="0">
                    <a:pos x="25" y="24"/>
                  </a:cxn>
                  <a:cxn ang="0">
                    <a:pos x="33" y="16"/>
                  </a:cxn>
                  <a:cxn ang="0">
                    <a:pos x="25" y="8"/>
                  </a:cxn>
                </a:cxnLst>
                <a:rect l="0" t="0" r="r" b="b"/>
                <a:pathLst>
                  <a:path w="67" h="64">
                    <a:moveTo>
                      <a:pt x="63" y="49"/>
                    </a:moveTo>
                    <a:cubicBezTo>
                      <a:pt x="62" y="49"/>
                      <a:pt x="58" y="45"/>
                      <a:pt x="58" y="44"/>
                    </a:cubicBezTo>
                    <a:cubicBezTo>
                      <a:pt x="54" y="48"/>
                      <a:pt x="54" y="48"/>
                      <a:pt x="54" y="48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8"/>
                      <a:pt x="64" y="59"/>
                      <a:pt x="64" y="60"/>
                    </a:cubicBezTo>
                    <a:cubicBezTo>
                      <a:pt x="64" y="62"/>
                      <a:pt x="61" y="64"/>
                      <a:pt x="59" y="64"/>
                    </a:cubicBezTo>
                    <a:cubicBezTo>
                      <a:pt x="58" y="64"/>
                      <a:pt x="57" y="64"/>
                      <a:pt x="56" y="63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5" y="39"/>
                      <a:pt x="20" y="42"/>
                      <a:pt x="15" y="42"/>
                    </a:cubicBezTo>
                    <a:cubicBezTo>
                      <a:pt x="6" y="42"/>
                      <a:pt x="0" y="36"/>
                      <a:pt x="0" y="27"/>
                    </a:cubicBezTo>
                    <a:cubicBezTo>
                      <a:pt x="0" y="14"/>
                      <a:pt x="13" y="0"/>
                      <a:pt x="26" y="0"/>
                    </a:cubicBezTo>
                    <a:cubicBezTo>
                      <a:pt x="35" y="0"/>
                      <a:pt x="41" y="6"/>
                      <a:pt x="41" y="15"/>
                    </a:cubicBezTo>
                    <a:cubicBezTo>
                      <a:pt x="41" y="21"/>
                      <a:pt x="39" y="26"/>
                      <a:pt x="36" y="30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54" y="40"/>
                      <a:pt x="54" y="40"/>
                      <a:pt x="54" y="40"/>
                    </a:cubicBezTo>
                    <a:cubicBezTo>
                      <a:pt x="53" y="39"/>
                      <a:pt x="49" y="36"/>
                      <a:pt x="49" y="35"/>
                    </a:cubicBezTo>
                    <a:cubicBezTo>
                      <a:pt x="49" y="34"/>
                      <a:pt x="53" y="31"/>
                      <a:pt x="54" y="31"/>
                    </a:cubicBezTo>
                    <a:cubicBezTo>
                      <a:pt x="54" y="31"/>
                      <a:pt x="54" y="31"/>
                      <a:pt x="55" y="31"/>
                    </a:cubicBezTo>
                    <a:cubicBezTo>
                      <a:pt x="56" y="32"/>
                      <a:pt x="67" y="43"/>
                      <a:pt x="67" y="44"/>
                    </a:cubicBezTo>
                    <a:cubicBezTo>
                      <a:pt x="67" y="45"/>
                      <a:pt x="64" y="49"/>
                      <a:pt x="63" y="49"/>
                    </a:cubicBezTo>
                    <a:close/>
                    <a:moveTo>
                      <a:pt x="25" y="8"/>
                    </a:moveTo>
                    <a:cubicBezTo>
                      <a:pt x="21" y="8"/>
                      <a:pt x="18" y="12"/>
                      <a:pt x="18" y="16"/>
                    </a:cubicBezTo>
                    <a:cubicBezTo>
                      <a:pt x="18" y="17"/>
                      <a:pt x="18" y="18"/>
                      <a:pt x="19" y="19"/>
                    </a:cubicBezTo>
                    <a:cubicBezTo>
                      <a:pt x="17" y="19"/>
                      <a:pt x="16" y="18"/>
                      <a:pt x="15" y="18"/>
                    </a:cubicBezTo>
                    <a:cubicBezTo>
                      <a:pt x="11" y="18"/>
                      <a:pt x="7" y="22"/>
                      <a:pt x="7" y="26"/>
                    </a:cubicBezTo>
                    <a:cubicBezTo>
                      <a:pt x="7" y="30"/>
                      <a:pt x="11" y="34"/>
                      <a:pt x="15" y="34"/>
                    </a:cubicBezTo>
                    <a:cubicBezTo>
                      <a:pt x="19" y="34"/>
                      <a:pt x="23" y="30"/>
                      <a:pt x="23" y="26"/>
                    </a:cubicBezTo>
                    <a:cubicBezTo>
                      <a:pt x="23" y="25"/>
                      <a:pt x="23" y="24"/>
                      <a:pt x="22" y="23"/>
                    </a:cubicBezTo>
                    <a:cubicBezTo>
                      <a:pt x="23" y="23"/>
                      <a:pt x="24" y="24"/>
                      <a:pt x="25" y="24"/>
                    </a:cubicBezTo>
                    <a:cubicBezTo>
                      <a:pt x="30" y="24"/>
                      <a:pt x="33" y="20"/>
                      <a:pt x="33" y="16"/>
                    </a:cubicBezTo>
                    <a:cubicBezTo>
                      <a:pt x="33" y="12"/>
                      <a:pt x="30" y="8"/>
                      <a:pt x="25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" name="Group 51"/>
            <p:cNvGrpSpPr/>
            <p:nvPr/>
          </p:nvGrpSpPr>
          <p:grpSpPr>
            <a:xfrm>
              <a:off x="5100389" y="3707362"/>
              <a:ext cx="996007" cy="1226002"/>
              <a:chOff x="3703638" y="3000375"/>
              <a:chExt cx="831850" cy="1023938"/>
            </a:xfrm>
          </p:grpSpPr>
          <p:sp>
            <p:nvSpPr>
              <p:cNvPr id="32" name="Freeform 11"/>
              <p:cNvSpPr/>
              <p:nvPr/>
            </p:nvSpPr>
            <p:spPr bwMode="auto">
              <a:xfrm>
                <a:off x="3703638" y="3000375"/>
                <a:ext cx="831850" cy="1023938"/>
              </a:xfrm>
              <a:custGeom>
                <a:avLst/>
                <a:gdLst/>
                <a:ahLst/>
                <a:cxnLst>
                  <a:cxn ang="0">
                    <a:pos x="221" y="0"/>
                  </a:cxn>
                  <a:cxn ang="0">
                    <a:pos x="221" y="272"/>
                  </a:cxn>
                  <a:cxn ang="0">
                    <a:pos x="0" y="0"/>
                  </a:cxn>
                  <a:cxn ang="0">
                    <a:pos x="221" y="0"/>
                  </a:cxn>
                </a:cxnLst>
                <a:rect l="0" t="0" r="r" b="b"/>
                <a:pathLst>
                  <a:path w="221" h="272">
                    <a:moveTo>
                      <a:pt x="221" y="0"/>
                    </a:moveTo>
                    <a:cubicBezTo>
                      <a:pt x="221" y="272"/>
                      <a:pt x="221" y="272"/>
                      <a:pt x="221" y="272"/>
                    </a:cubicBezTo>
                    <a:cubicBezTo>
                      <a:pt x="108" y="207"/>
                      <a:pt x="34" y="116"/>
                      <a:pt x="0" y="0"/>
                    </a:cubicBezTo>
                    <a:lnTo>
                      <a:pt x="221" y="0"/>
                    </a:lnTo>
                    <a:close/>
                  </a:path>
                </a:pathLst>
              </a:custGeom>
              <a:solidFill>
                <a:srgbClr val="CC3300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3" name="Freeform 131"/>
              <p:cNvSpPr/>
              <p:nvPr/>
            </p:nvSpPr>
            <p:spPr bwMode="auto">
              <a:xfrm>
                <a:off x="4077352" y="3159042"/>
                <a:ext cx="321341" cy="326210"/>
              </a:xfrm>
              <a:custGeom>
                <a:avLst/>
                <a:gdLst/>
                <a:ahLst/>
                <a:cxnLst>
                  <a:cxn ang="0">
                    <a:pos x="61" y="49"/>
                  </a:cxn>
                  <a:cxn ang="0">
                    <a:pos x="49" y="62"/>
                  </a:cxn>
                  <a:cxn ang="0">
                    <a:pos x="36" y="49"/>
                  </a:cxn>
                  <a:cxn ang="0">
                    <a:pos x="36" y="48"/>
                  </a:cxn>
                  <a:cxn ang="0">
                    <a:pos x="21" y="41"/>
                  </a:cxn>
                  <a:cxn ang="0">
                    <a:pos x="13" y="44"/>
                  </a:cxn>
                  <a:cxn ang="0">
                    <a:pos x="0" y="31"/>
                  </a:cxn>
                  <a:cxn ang="0">
                    <a:pos x="13" y="18"/>
                  </a:cxn>
                  <a:cxn ang="0">
                    <a:pos x="21" y="22"/>
                  </a:cxn>
                  <a:cxn ang="0">
                    <a:pos x="36" y="15"/>
                  </a:cxn>
                  <a:cxn ang="0">
                    <a:pos x="36" y="13"/>
                  </a:cxn>
                  <a:cxn ang="0">
                    <a:pos x="49" y="0"/>
                  </a:cxn>
                  <a:cxn ang="0">
                    <a:pos x="61" y="13"/>
                  </a:cxn>
                  <a:cxn ang="0">
                    <a:pos x="49" y="26"/>
                  </a:cxn>
                  <a:cxn ang="0">
                    <a:pos x="40" y="23"/>
                  </a:cxn>
                  <a:cxn ang="0">
                    <a:pos x="25" y="30"/>
                  </a:cxn>
                  <a:cxn ang="0">
                    <a:pos x="25" y="31"/>
                  </a:cxn>
                  <a:cxn ang="0">
                    <a:pos x="25" y="33"/>
                  </a:cxn>
                  <a:cxn ang="0">
                    <a:pos x="40" y="40"/>
                  </a:cxn>
                  <a:cxn ang="0">
                    <a:pos x="49" y="36"/>
                  </a:cxn>
                  <a:cxn ang="0">
                    <a:pos x="61" y="49"/>
                  </a:cxn>
                </a:cxnLst>
                <a:rect l="0" t="0" r="r" b="b"/>
                <a:pathLst>
                  <a:path w="61" h="62">
                    <a:moveTo>
                      <a:pt x="61" y="49"/>
                    </a:moveTo>
                    <a:cubicBezTo>
                      <a:pt x="61" y="56"/>
                      <a:pt x="56" y="62"/>
                      <a:pt x="49" y="62"/>
                    </a:cubicBezTo>
                    <a:cubicBezTo>
                      <a:pt x="41" y="62"/>
                      <a:pt x="36" y="56"/>
                      <a:pt x="36" y="49"/>
                    </a:cubicBezTo>
                    <a:cubicBezTo>
                      <a:pt x="36" y="49"/>
                      <a:pt x="36" y="48"/>
                      <a:pt x="36" y="48"/>
                    </a:cubicBezTo>
                    <a:cubicBezTo>
                      <a:pt x="21" y="41"/>
                      <a:pt x="21" y="41"/>
                      <a:pt x="21" y="41"/>
                    </a:cubicBezTo>
                    <a:cubicBezTo>
                      <a:pt x="19" y="43"/>
                      <a:pt x="16" y="44"/>
                      <a:pt x="13" y="44"/>
                    </a:cubicBezTo>
                    <a:cubicBezTo>
                      <a:pt x="6" y="44"/>
                      <a:pt x="0" y="38"/>
                      <a:pt x="0" y="31"/>
                    </a:cubicBezTo>
                    <a:cubicBezTo>
                      <a:pt x="0" y="24"/>
                      <a:pt x="6" y="18"/>
                      <a:pt x="13" y="18"/>
                    </a:cubicBezTo>
                    <a:cubicBezTo>
                      <a:pt x="16" y="18"/>
                      <a:pt x="19" y="20"/>
                      <a:pt x="21" y="22"/>
                    </a:cubicBezTo>
                    <a:cubicBezTo>
                      <a:pt x="36" y="15"/>
                      <a:pt x="36" y="15"/>
                      <a:pt x="36" y="15"/>
                    </a:cubicBezTo>
                    <a:cubicBezTo>
                      <a:pt x="36" y="14"/>
                      <a:pt x="36" y="14"/>
                      <a:pt x="36" y="13"/>
                    </a:cubicBezTo>
                    <a:cubicBezTo>
                      <a:pt x="36" y="6"/>
                      <a:pt x="41" y="0"/>
                      <a:pt x="49" y="0"/>
                    </a:cubicBezTo>
                    <a:cubicBezTo>
                      <a:pt x="56" y="0"/>
                      <a:pt x="61" y="6"/>
                      <a:pt x="61" y="13"/>
                    </a:cubicBezTo>
                    <a:cubicBezTo>
                      <a:pt x="61" y="20"/>
                      <a:pt x="56" y="26"/>
                      <a:pt x="49" y="26"/>
                    </a:cubicBezTo>
                    <a:cubicBezTo>
                      <a:pt x="45" y="26"/>
                      <a:pt x="42" y="25"/>
                      <a:pt x="40" y="23"/>
                    </a:cubicBezTo>
                    <a:cubicBezTo>
                      <a:pt x="25" y="30"/>
                      <a:pt x="25" y="30"/>
                      <a:pt x="25" y="30"/>
                    </a:cubicBezTo>
                    <a:cubicBezTo>
                      <a:pt x="25" y="30"/>
                      <a:pt x="25" y="31"/>
                      <a:pt x="25" y="31"/>
                    </a:cubicBezTo>
                    <a:cubicBezTo>
                      <a:pt x="25" y="32"/>
                      <a:pt x="25" y="32"/>
                      <a:pt x="25" y="33"/>
                    </a:cubicBezTo>
                    <a:cubicBezTo>
                      <a:pt x="40" y="40"/>
                      <a:pt x="40" y="40"/>
                      <a:pt x="40" y="40"/>
                    </a:cubicBezTo>
                    <a:cubicBezTo>
                      <a:pt x="42" y="38"/>
                      <a:pt x="45" y="36"/>
                      <a:pt x="49" y="36"/>
                    </a:cubicBezTo>
                    <a:cubicBezTo>
                      <a:pt x="56" y="36"/>
                      <a:pt x="61" y="42"/>
                      <a:pt x="61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5" name="Group 52"/>
            <p:cNvGrpSpPr/>
            <p:nvPr/>
          </p:nvGrpSpPr>
          <p:grpSpPr>
            <a:xfrm>
              <a:off x="6168626" y="3707362"/>
              <a:ext cx="975099" cy="1231704"/>
              <a:chOff x="4595813" y="3000375"/>
              <a:chExt cx="814388" cy="1028700"/>
            </a:xfrm>
          </p:grpSpPr>
          <p:sp>
            <p:nvSpPr>
              <p:cNvPr id="30" name="Freeform 10"/>
              <p:cNvSpPr/>
              <p:nvPr/>
            </p:nvSpPr>
            <p:spPr bwMode="auto">
              <a:xfrm>
                <a:off x="4595813" y="3000375"/>
                <a:ext cx="814388" cy="10287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6" y="0"/>
                  </a:cxn>
                  <a:cxn ang="0">
                    <a:pos x="0" y="273"/>
                  </a:cxn>
                  <a:cxn ang="0">
                    <a:pos x="0" y="0"/>
                  </a:cxn>
                </a:cxnLst>
                <a:rect l="0" t="0" r="r" b="b"/>
                <a:pathLst>
                  <a:path w="216" h="273">
                    <a:moveTo>
                      <a:pt x="0" y="0"/>
                    </a:moveTo>
                    <a:cubicBezTo>
                      <a:pt x="216" y="0"/>
                      <a:pt x="216" y="0"/>
                      <a:pt x="216" y="0"/>
                    </a:cubicBezTo>
                    <a:cubicBezTo>
                      <a:pt x="178" y="134"/>
                      <a:pt x="106" y="225"/>
                      <a:pt x="0" y="27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3300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1" name="Freeform 62"/>
              <p:cNvSpPr>
                <a:spLocks noEditPoints="1"/>
              </p:cNvSpPr>
              <p:nvPr/>
            </p:nvSpPr>
            <p:spPr bwMode="auto">
              <a:xfrm>
                <a:off x="4737209" y="3175053"/>
                <a:ext cx="330417" cy="333059"/>
              </a:xfrm>
              <a:custGeom>
                <a:avLst/>
                <a:gdLst/>
                <a:ahLst/>
                <a:cxnLst>
                  <a:cxn ang="0">
                    <a:pos x="58" y="33"/>
                  </a:cxn>
                  <a:cxn ang="0">
                    <a:pos x="57" y="34"/>
                  </a:cxn>
                  <a:cxn ang="0">
                    <a:pos x="50" y="35"/>
                  </a:cxn>
                  <a:cxn ang="0">
                    <a:pos x="49" y="39"/>
                  </a:cxn>
                  <a:cxn ang="0">
                    <a:pos x="53" y="44"/>
                  </a:cxn>
                  <a:cxn ang="0">
                    <a:pos x="53" y="45"/>
                  </a:cxn>
                  <a:cxn ang="0">
                    <a:pos x="53" y="46"/>
                  </a:cxn>
                  <a:cxn ang="0">
                    <a:pos x="45" y="53"/>
                  </a:cxn>
                  <a:cxn ang="0">
                    <a:pos x="44" y="52"/>
                  </a:cxn>
                  <a:cxn ang="0">
                    <a:pos x="39" y="48"/>
                  </a:cxn>
                  <a:cxn ang="0">
                    <a:pos x="36" y="50"/>
                  </a:cxn>
                  <a:cxn ang="0">
                    <a:pos x="34" y="57"/>
                  </a:cxn>
                  <a:cxn ang="0">
                    <a:pos x="33" y="58"/>
                  </a:cxn>
                  <a:cxn ang="0">
                    <a:pos x="25" y="58"/>
                  </a:cxn>
                  <a:cxn ang="0">
                    <a:pos x="23" y="57"/>
                  </a:cxn>
                  <a:cxn ang="0">
                    <a:pos x="22" y="50"/>
                  </a:cxn>
                  <a:cxn ang="0">
                    <a:pos x="19" y="48"/>
                  </a:cxn>
                  <a:cxn ang="0">
                    <a:pos x="14" y="52"/>
                  </a:cxn>
                  <a:cxn ang="0">
                    <a:pos x="13" y="53"/>
                  </a:cxn>
                  <a:cxn ang="0">
                    <a:pos x="12" y="52"/>
                  </a:cxn>
                  <a:cxn ang="0">
                    <a:pos x="5" y="46"/>
                  </a:cxn>
                  <a:cxn ang="0">
                    <a:pos x="5" y="45"/>
                  </a:cxn>
                  <a:cxn ang="0">
                    <a:pos x="5" y="44"/>
                  </a:cxn>
                  <a:cxn ang="0">
                    <a:pos x="9" y="39"/>
                  </a:cxn>
                  <a:cxn ang="0">
                    <a:pos x="8" y="35"/>
                  </a:cxn>
                  <a:cxn ang="0">
                    <a:pos x="1" y="34"/>
                  </a:cxn>
                  <a:cxn ang="0">
                    <a:pos x="0" y="33"/>
                  </a:cxn>
                  <a:cxn ang="0">
                    <a:pos x="0" y="24"/>
                  </a:cxn>
                  <a:cxn ang="0">
                    <a:pos x="1" y="23"/>
                  </a:cxn>
                  <a:cxn ang="0">
                    <a:pos x="8" y="22"/>
                  </a:cxn>
                  <a:cxn ang="0">
                    <a:pos x="9" y="18"/>
                  </a:cxn>
                  <a:cxn ang="0">
                    <a:pos x="5" y="13"/>
                  </a:cxn>
                  <a:cxn ang="0">
                    <a:pos x="5" y="12"/>
                  </a:cxn>
                  <a:cxn ang="0">
                    <a:pos x="5" y="11"/>
                  </a:cxn>
                  <a:cxn ang="0">
                    <a:pos x="13" y="5"/>
                  </a:cxn>
                  <a:cxn ang="0">
                    <a:pos x="14" y="5"/>
                  </a:cxn>
                  <a:cxn ang="0">
                    <a:pos x="19" y="9"/>
                  </a:cxn>
                  <a:cxn ang="0">
                    <a:pos x="22" y="8"/>
                  </a:cxn>
                  <a:cxn ang="0">
                    <a:pos x="23" y="1"/>
                  </a:cxn>
                  <a:cxn ang="0">
                    <a:pos x="25" y="0"/>
                  </a:cxn>
                  <a:cxn ang="0">
                    <a:pos x="33" y="0"/>
                  </a:cxn>
                  <a:cxn ang="0">
                    <a:pos x="34" y="1"/>
                  </a:cxn>
                  <a:cxn ang="0">
                    <a:pos x="36" y="8"/>
                  </a:cxn>
                  <a:cxn ang="0">
                    <a:pos x="39" y="9"/>
                  </a:cxn>
                  <a:cxn ang="0">
                    <a:pos x="44" y="5"/>
                  </a:cxn>
                  <a:cxn ang="0">
                    <a:pos x="45" y="5"/>
                  </a:cxn>
                  <a:cxn ang="0">
                    <a:pos x="46" y="5"/>
                  </a:cxn>
                  <a:cxn ang="0">
                    <a:pos x="52" y="12"/>
                  </a:cxn>
                  <a:cxn ang="0">
                    <a:pos x="53" y="12"/>
                  </a:cxn>
                  <a:cxn ang="0">
                    <a:pos x="52" y="13"/>
                  </a:cxn>
                  <a:cxn ang="0">
                    <a:pos x="48" y="18"/>
                  </a:cxn>
                  <a:cxn ang="0">
                    <a:pos x="50" y="22"/>
                  </a:cxn>
                  <a:cxn ang="0">
                    <a:pos x="57" y="23"/>
                  </a:cxn>
                  <a:cxn ang="0">
                    <a:pos x="58" y="25"/>
                  </a:cxn>
                  <a:cxn ang="0">
                    <a:pos x="58" y="33"/>
                  </a:cxn>
                  <a:cxn ang="0">
                    <a:pos x="29" y="19"/>
                  </a:cxn>
                  <a:cxn ang="0">
                    <a:pos x="19" y="29"/>
                  </a:cxn>
                  <a:cxn ang="0">
                    <a:pos x="29" y="38"/>
                  </a:cxn>
                  <a:cxn ang="0">
                    <a:pos x="39" y="29"/>
                  </a:cxn>
                  <a:cxn ang="0">
                    <a:pos x="29" y="19"/>
                  </a:cxn>
                </a:cxnLst>
                <a:rect l="0" t="0" r="r" b="b"/>
                <a:pathLst>
                  <a:path w="58" h="58">
                    <a:moveTo>
                      <a:pt x="58" y="33"/>
                    </a:moveTo>
                    <a:cubicBezTo>
                      <a:pt x="58" y="34"/>
                      <a:pt x="58" y="34"/>
                      <a:pt x="57" y="34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7"/>
                      <a:pt x="49" y="38"/>
                      <a:pt x="49" y="39"/>
                    </a:cubicBezTo>
                    <a:cubicBezTo>
                      <a:pt x="50" y="41"/>
                      <a:pt x="51" y="42"/>
                      <a:pt x="53" y="44"/>
                    </a:cubicBezTo>
                    <a:cubicBezTo>
                      <a:pt x="53" y="44"/>
                      <a:pt x="53" y="45"/>
                      <a:pt x="53" y="45"/>
                    </a:cubicBezTo>
                    <a:cubicBezTo>
                      <a:pt x="53" y="45"/>
                      <a:pt x="53" y="46"/>
                      <a:pt x="53" y="46"/>
                    </a:cubicBezTo>
                    <a:cubicBezTo>
                      <a:pt x="52" y="47"/>
                      <a:pt x="47" y="53"/>
                      <a:pt x="45" y="53"/>
                    </a:cubicBezTo>
                    <a:cubicBezTo>
                      <a:pt x="45" y="53"/>
                      <a:pt x="45" y="53"/>
                      <a:pt x="44" y="52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9"/>
                      <a:pt x="37" y="49"/>
                      <a:pt x="36" y="50"/>
                    </a:cubicBezTo>
                    <a:cubicBezTo>
                      <a:pt x="35" y="52"/>
                      <a:pt x="35" y="55"/>
                      <a:pt x="34" y="57"/>
                    </a:cubicBezTo>
                    <a:cubicBezTo>
                      <a:pt x="34" y="57"/>
                      <a:pt x="34" y="58"/>
                      <a:pt x="33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4" y="58"/>
                      <a:pt x="23" y="57"/>
                      <a:pt x="23" y="57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1" y="49"/>
                      <a:pt x="20" y="49"/>
                      <a:pt x="19" y="48"/>
                    </a:cubicBezTo>
                    <a:cubicBezTo>
                      <a:pt x="14" y="52"/>
                      <a:pt x="14" y="52"/>
                      <a:pt x="14" y="52"/>
                    </a:cubicBezTo>
                    <a:cubicBezTo>
                      <a:pt x="13" y="53"/>
                      <a:pt x="13" y="53"/>
                      <a:pt x="13" y="53"/>
                    </a:cubicBezTo>
                    <a:cubicBezTo>
                      <a:pt x="12" y="53"/>
                      <a:pt x="12" y="53"/>
                      <a:pt x="12" y="52"/>
                    </a:cubicBezTo>
                    <a:cubicBezTo>
                      <a:pt x="10" y="50"/>
                      <a:pt x="7" y="48"/>
                      <a:pt x="5" y="46"/>
                    </a:cubicBezTo>
                    <a:cubicBezTo>
                      <a:pt x="5" y="46"/>
                      <a:pt x="5" y="45"/>
                      <a:pt x="5" y="45"/>
                    </a:cubicBezTo>
                    <a:cubicBezTo>
                      <a:pt x="5" y="45"/>
                      <a:pt x="5" y="44"/>
                      <a:pt x="5" y="44"/>
                    </a:cubicBezTo>
                    <a:cubicBezTo>
                      <a:pt x="7" y="42"/>
                      <a:pt x="8" y="41"/>
                      <a:pt x="9" y="39"/>
                    </a:cubicBezTo>
                    <a:cubicBezTo>
                      <a:pt x="9" y="38"/>
                      <a:pt x="8" y="37"/>
                      <a:pt x="8" y="35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34"/>
                      <a:pt x="0" y="33"/>
                      <a:pt x="0" y="3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3"/>
                      <a:pt x="1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1"/>
                      <a:pt x="9" y="20"/>
                      <a:pt x="9" y="18"/>
                    </a:cubicBezTo>
                    <a:cubicBezTo>
                      <a:pt x="8" y="17"/>
                      <a:pt x="7" y="15"/>
                      <a:pt x="5" y="13"/>
                    </a:cubicBezTo>
                    <a:cubicBezTo>
                      <a:pt x="5" y="13"/>
                      <a:pt x="5" y="13"/>
                      <a:pt x="5" y="12"/>
                    </a:cubicBezTo>
                    <a:cubicBezTo>
                      <a:pt x="5" y="12"/>
                      <a:pt x="5" y="12"/>
                      <a:pt x="5" y="11"/>
                    </a:cubicBezTo>
                    <a:cubicBezTo>
                      <a:pt x="6" y="10"/>
                      <a:pt x="11" y="5"/>
                      <a:pt x="13" y="5"/>
                    </a:cubicBezTo>
                    <a:cubicBezTo>
                      <a:pt x="13" y="5"/>
                      <a:pt x="13" y="5"/>
                      <a:pt x="14" y="5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0" y="9"/>
                      <a:pt x="21" y="8"/>
                      <a:pt x="22" y="8"/>
                    </a:cubicBezTo>
                    <a:cubicBezTo>
                      <a:pt x="22" y="5"/>
                      <a:pt x="23" y="3"/>
                      <a:pt x="23" y="1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4" y="0"/>
                      <a:pt x="34" y="0"/>
                      <a:pt x="34" y="1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37" y="8"/>
                      <a:pt x="38" y="9"/>
                      <a:pt x="39" y="9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8" y="7"/>
                      <a:pt x="51" y="9"/>
                      <a:pt x="52" y="12"/>
                    </a:cubicBezTo>
                    <a:cubicBezTo>
                      <a:pt x="53" y="12"/>
                      <a:pt x="53" y="12"/>
                      <a:pt x="53" y="12"/>
                    </a:cubicBezTo>
                    <a:cubicBezTo>
                      <a:pt x="53" y="13"/>
                      <a:pt x="53" y="13"/>
                      <a:pt x="52" y="13"/>
                    </a:cubicBezTo>
                    <a:cubicBezTo>
                      <a:pt x="51" y="15"/>
                      <a:pt x="50" y="17"/>
                      <a:pt x="48" y="18"/>
                    </a:cubicBezTo>
                    <a:cubicBezTo>
                      <a:pt x="49" y="20"/>
                      <a:pt x="50" y="21"/>
                      <a:pt x="50" y="22"/>
                    </a:cubicBezTo>
                    <a:cubicBezTo>
                      <a:pt x="57" y="23"/>
                      <a:pt x="57" y="23"/>
                      <a:pt x="57" y="23"/>
                    </a:cubicBezTo>
                    <a:cubicBezTo>
                      <a:pt x="58" y="23"/>
                      <a:pt x="58" y="24"/>
                      <a:pt x="58" y="25"/>
                    </a:cubicBezTo>
                    <a:lnTo>
                      <a:pt x="58" y="33"/>
                    </a:lnTo>
                    <a:close/>
                    <a:moveTo>
                      <a:pt x="29" y="19"/>
                    </a:moveTo>
                    <a:cubicBezTo>
                      <a:pt x="24" y="19"/>
                      <a:pt x="19" y="23"/>
                      <a:pt x="19" y="29"/>
                    </a:cubicBezTo>
                    <a:cubicBezTo>
                      <a:pt x="19" y="34"/>
                      <a:pt x="24" y="38"/>
                      <a:pt x="29" y="38"/>
                    </a:cubicBezTo>
                    <a:cubicBezTo>
                      <a:pt x="34" y="38"/>
                      <a:pt x="39" y="34"/>
                      <a:pt x="39" y="29"/>
                    </a:cubicBezTo>
                    <a:cubicBezTo>
                      <a:pt x="39" y="23"/>
                      <a:pt x="34" y="19"/>
                      <a:pt x="29" y="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" name="Group 81"/>
            <p:cNvGrpSpPr/>
            <p:nvPr/>
          </p:nvGrpSpPr>
          <p:grpSpPr>
            <a:xfrm flipV="1">
              <a:off x="4160615" y="4530709"/>
              <a:ext cx="1339732" cy="262633"/>
              <a:chOff x="2712812" y="1457456"/>
              <a:chExt cx="1118923" cy="223062"/>
            </a:xfrm>
          </p:grpSpPr>
          <p:cxnSp>
            <p:nvCxnSpPr>
              <p:cNvPr id="20" name="Straight Connector 37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noFill/>
              <a:ln w="19050" cap="rnd" cmpd="sng" algn="ctr">
                <a:solidFill>
                  <a:srgbClr val="CC3300"/>
                </a:solidFill>
                <a:prstDash val="solid"/>
                <a:miter lim="800000"/>
                <a:headEnd type="oval"/>
                <a:tailEnd type="oval"/>
              </a:ln>
              <a:effectLst/>
            </p:spPr>
          </p:cxnSp>
          <p:cxnSp>
            <p:nvCxnSpPr>
              <p:cNvPr id="21" name="Straight Connector 38"/>
              <p:cNvCxnSpPr/>
              <p:nvPr/>
            </p:nvCxnSpPr>
            <p:spPr>
              <a:xfrm rot="10800000" flipV="1">
                <a:off x="2712812" y="1457456"/>
                <a:ext cx="879870" cy="1615"/>
              </a:xfrm>
              <a:prstGeom prst="line">
                <a:avLst/>
              </a:prstGeom>
              <a:noFill/>
              <a:ln w="19050" cap="rnd" cmpd="sng" algn="ctr">
                <a:solidFill>
                  <a:srgbClr val="CC3300"/>
                </a:solidFill>
                <a:prstDash val="solid"/>
                <a:miter lim="800000"/>
                <a:headEnd type="oval"/>
                <a:tailEnd type="oval"/>
              </a:ln>
              <a:effectLst/>
            </p:spPr>
          </p:cxnSp>
        </p:grpSp>
        <p:grpSp>
          <p:nvGrpSpPr>
            <p:cNvPr id="11" name="Group 81"/>
            <p:cNvGrpSpPr/>
            <p:nvPr/>
          </p:nvGrpSpPr>
          <p:grpSpPr>
            <a:xfrm flipH="1" flipV="1">
              <a:off x="6706197" y="4531659"/>
              <a:ext cx="1270756" cy="260732"/>
              <a:chOff x="2770419" y="1459071"/>
              <a:chExt cx="1061316" cy="221447"/>
            </a:xfrm>
          </p:grpSpPr>
          <p:cxnSp>
            <p:nvCxnSpPr>
              <p:cNvPr id="18" name="Straight Connector 40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noFill/>
              <a:ln w="19050" cap="rnd" cmpd="sng" algn="ctr">
                <a:solidFill>
                  <a:srgbClr val="CC3300"/>
                </a:solidFill>
                <a:prstDash val="solid"/>
                <a:miter lim="800000"/>
                <a:headEnd type="oval"/>
                <a:tailEnd type="oval"/>
              </a:ln>
              <a:effectLst/>
            </p:spPr>
          </p:cxnSp>
          <p:cxnSp>
            <p:nvCxnSpPr>
              <p:cNvPr id="19" name="Straight Connector 41"/>
              <p:cNvCxnSpPr/>
              <p:nvPr/>
            </p:nvCxnSpPr>
            <p:spPr>
              <a:xfrm flipH="1" flipV="1">
                <a:off x="2770419" y="1459071"/>
                <a:ext cx="822263" cy="2"/>
              </a:xfrm>
              <a:prstGeom prst="line">
                <a:avLst/>
              </a:prstGeom>
              <a:noFill/>
              <a:ln w="19050" cap="rnd" cmpd="sng" algn="ctr">
                <a:solidFill>
                  <a:srgbClr val="CC3300"/>
                </a:solidFill>
                <a:prstDash val="solid"/>
                <a:miter lim="800000"/>
                <a:headEnd type="oval"/>
                <a:tailEnd type="oval"/>
              </a:ln>
              <a:effectLst/>
            </p:spPr>
          </p:cxnSp>
        </p:grpSp>
        <p:grpSp>
          <p:nvGrpSpPr>
            <p:cNvPr id="12" name="Group 81"/>
            <p:cNvGrpSpPr/>
            <p:nvPr/>
          </p:nvGrpSpPr>
          <p:grpSpPr>
            <a:xfrm>
              <a:off x="4041658" y="2351199"/>
              <a:ext cx="1339732" cy="262633"/>
              <a:chOff x="2712812" y="1457456"/>
              <a:chExt cx="1118923" cy="223062"/>
            </a:xfrm>
          </p:grpSpPr>
          <p:cxnSp>
            <p:nvCxnSpPr>
              <p:cNvPr id="16" name="Straight Connector 43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noFill/>
              <a:ln w="19050" cap="rnd" cmpd="sng" algn="ctr">
                <a:solidFill>
                  <a:srgbClr val="CC3300"/>
                </a:solidFill>
                <a:prstDash val="solid"/>
                <a:miter lim="800000"/>
                <a:headEnd type="oval"/>
                <a:tailEnd type="oval"/>
              </a:ln>
              <a:effectLst/>
            </p:spPr>
          </p:cxnSp>
          <p:cxnSp>
            <p:nvCxnSpPr>
              <p:cNvPr id="17" name="Straight Connector 44"/>
              <p:cNvCxnSpPr/>
              <p:nvPr/>
            </p:nvCxnSpPr>
            <p:spPr>
              <a:xfrm rot="10800000" flipV="1">
                <a:off x="2712812" y="1457456"/>
                <a:ext cx="879870" cy="1615"/>
              </a:xfrm>
              <a:prstGeom prst="line">
                <a:avLst/>
              </a:prstGeom>
              <a:noFill/>
              <a:ln w="19050" cap="rnd" cmpd="sng" algn="ctr">
                <a:solidFill>
                  <a:srgbClr val="CC3300"/>
                </a:solidFill>
                <a:prstDash val="solid"/>
                <a:miter lim="800000"/>
                <a:headEnd type="oval"/>
                <a:tailEnd type="oval"/>
              </a:ln>
              <a:effectLst/>
            </p:spPr>
          </p:cxnSp>
        </p:grpSp>
        <p:grpSp>
          <p:nvGrpSpPr>
            <p:cNvPr id="13" name="Group 81"/>
            <p:cNvGrpSpPr/>
            <p:nvPr/>
          </p:nvGrpSpPr>
          <p:grpSpPr>
            <a:xfrm flipH="1">
              <a:off x="6896413" y="2352150"/>
              <a:ext cx="1270756" cy="260732"/>
              <a:chOff x="2770419" y="1459071"/>
              <a:chExt cx="1061316" cy="221447"/>
            </a:xfrm>
          </p:grpSpPr>
          <p:cxnSp>
            <p:nvCxnSpPr>
              <p:cNvPr id="14" name="Straight Connector 46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noFill/>
              <a:ln w="19050" cap="rnd" cmpd="sng" algn="ctr">
                <a:solidFill>
                  <a:srgbClr val="CC3300"/>
                </a:solidFill>
                <a:prstDash val="solid"/>
                <a:miter lim="800000"/>
                <a:headEnd type="oval"/>
                <a:tailEnd type="oval"/>
              </a:ln>
              <a:effectLst/>
            </p:spPr>
          </p:cxnSp>
          <p:cxnSp>
            <p:nvCxnSpPr>
              <p:cNvPr id="15" name="Straight Connector 47"/>
              <p:cNvCxnSpPr/>
              <p:nvPr/>
            </p:nvCxnSpPr>
            <p:spPr>
              <a:xfrm flipH="1" flipV="1">
                <a:off x="2770419" y="1459071"/>
                <a:ext cx="822263" cy="2"/>
              </a:xfrm>
              <a:prstGeom prst="line">
                <a:avLst/>
              </a:prstGeom>
              <a:noFill/>
              <a:ln w="19050" cap="rnd" cmpd="sng" algn="ctr">
                <a:solidFill>
                  <a:srgbClr val="CC3300"/>
                </a:solidFill>
                <a:prstDash val="solid"/>
                <a:miter lim="800000"/>
                <a:headEnd type="oval"/>
                <a:tailEnd type="oval"/>
              </a:ln>
              <a:effectLst/>
            </p:spPr>
          </p:cxnSp>
        </p:grpSp>
      </p:grpSp>
      <p:sp>
        <p:nvSpPr>
          <p:cNvPr id="39" name="Text Placeholder 2"/>
          <p:cNvSpPr txBox="1"/>
          <p:nvPr/>
        </p:nvSpPr>
        <p:spPr>
          <a:xfrm>
            <a:off x="1464808" y="2201507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0" name="文本框 36"/>
          <p:cNvSpPr txBox="1"/>
          <p:nvPr/>
        </p:nvSpPr>
        <p:spPr>
          <a:xfrm>
            <a:off x="1365099" y="1801397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1" name="Text Placeholder 2"/>
          <p:cNvSpPr txBox="1"/>
          <p:nvPr/>
        </p:nvSpPr>
        <p:spPr>
          <a:xfrm>
            <a:off x="8111904" y="2301789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2" name="文本框 36"/>
          <p:cNvSpPr txBox="1"/>
          <p:nvPr/>
        </p:nvSpPr>
        <p:spPr>
          <a:xfrm>
            <a:off x="8012195" y="1901679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3" name="Text Placeholder 2"/>
          <p:cNvSpPr txBox="1"/>
          <p:nvPr/>
        </p:nvSpPr>
        <p:spPr>
          <a:xfrm>
            <a:off x="1464808" y="5106516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4" name="文本框 36"/>
          <p:cNvSpPr txBox="1"/>
          <p:nvPr/>
        </p:nvSpPr>
        <p:spPr>
          <a:xfrm>
            <a:off x="1365099" y="4706406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5" name="Text Placeholder 2"/>
          <p:cNvSpPr txBox="1"/>
          <p:nvPr/>
        </p:nvSpPr>
        <p:spPr>
          <a:xfrm>
            <a:off x="8111904" y="5206798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6" name="文本框 36"/>
          <p:cNvSpPr txBox="1"/>
          <p:nvPr/>
        </p:nvSpPr>
        <p:spPr>
          <a:xfrm>
            <a:off x="8012195" y="4806688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357352" y="4044020"/>
            <a:ext cx="347729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defRPr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sz="2800" b="0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COMPANY</a:t>
            </a:r>
          </a:p>
          <a:p>
            <a:r>
              <a:rPr lang="en-US" altLang="zh-CN" sz="2800" b="0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PROFILE</a:t>
            </a:r>
            <a:endParaRPr lang="zh-CN" altLang="en-US" sz="2800" b="0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47160" y="2852235"/>
            <a:ext cx="4297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4800">
                <a:solidFill>
                  <a:schemeClr val="tx1">
                    <a:lumMod val="85000"/>
                    <a:lumOff val="15000"/>
                  </a:schemeClr>
                </a:solidFill>
                <a:latin typeface="方正大标宋简体" panose="02010601030101010101" pitchFamily="2" charset="-122"/>
                <a:ea typeface="方正大标宋简体" panose="02010601030101010101" pitchFamily="2" charset="-122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5400" b="1" kern="1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新年工作</a:t>
            </a:r>
            <a:r>
              <a:rPr lang="zh-CN" altLang="en-US" sz="5400" b="1" kern="1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计划</a:t>
            </a:r>
            <a:endParaRPr lang="zh-CN" altLang="en-US" sz="5400" b="1" kern="1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8" name="十字形 7"/>
          <p:cNvSpPr/>
          <p:nvPr/>
        </p:nvSpPr>
        <p:spPr>
          <a:xfrm rot="2700000">
            <a:off x="3593610" y="3295228"/>
            <a:ext cx="267539" cy="267539"/>
          </a:xfrm>
          <a:prstGeom prst="plus">
            <a:avLst>
              <a:gd name="adj" fmla="val 46238"/>
            </a:avLst>
          </a:prstGeom>
          <a:solidFill>
            <a:srgbClr val="D80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7" name="图文框 16"/>
          <p:cNvSpPr/>
          <p:nvPr/>
        </p:nvSpPr>
        <p:spPr>
          <a:xfrm rot="18900000">
            <a:off x="4030288" y="1363288"/>
            <a:ext cx="4131425" cy="4131425"/>
          </a:xfrm>
          <a:prstGeom prst="frame">
            <a:avLst>
              <a:gd name="adj1" fmla="val 700"/>
            </a:avLst>
          </a:prstGeom>
          <a:solidFill>
            <a:srgbClr val="D80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charset="-122"/>
            </a:endParaRPr>
          </a:p>
        </p:txBody>
      </p:sp>
      <p:pic>
        <p:nvPicPr>
          <p:cNvPr id="32" name="图片 3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00" y="-2023302"/>
            <a:ext cx="3066554" cy="3066554"/>
          </a:xfrm>
          <a:prstGeom prst="rect">
            <a:avLst/>
          </a:prstGeom>
        </p:spPr>
      </p:pic>
      <p:pic>
        <p:nvPicPr>
          <p:cNvPr id="34" name="图片 3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02" y="5833159"/>
            <a:ext cx="3066554" cy="3072650"/>
          </a:xfrm>
          <a:prstGeom prst="rect">
            <a:avLst/>
          </a:prstGeom>
        </p:spPr>
      </p:pic>
      <p:sp>
        <p:nvSpPr>
          <p:cNvPr id="20" name="十字形 19"/>
          <p:cNvSpPr/>
          <p:nvPr/>
        </p:nvSpPr>
        <p:spPr>
          <a:xfrm rot="2700000">
            <a:off x="8292234" y="3295228"/>
            <a:ext cx="267539" cy="267539"/>
          </a:xfrm>
          <a:prstGeom prst="plus">
            <a:avLst>
              <a:gd name="adj" fmla="val 46238"/>
            </a:avLst>
          </a:prstGeom>
          <a:solidFill>
            <a:srgbClr val="D80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5032092" y="3916582"/>
            <a:ext cx="2054791" cy="0"/>
          </a:xfrm>
          <a:prstGeom prst="line">
            <a:avLst/>
          </a:prstGeom>
          <a:ln w="12700">
            <a:solidFill>
              <a:srgbClr val="D80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5528737" y="1625760"/>
            <a:ext cx="1134526" cy="932503"/>
            <a:chOff x="5781481" y="3918315"/>
            <a:chExt cx="629035" cy="517024"/>
          </a:xfrm>
          <a:solidFill>
            <a:srgbClr val="CC3300"/>
          </a:solidFill>
        </p:grpSpPr>
        <p:sp>
          <p:nvSpPr>
            <p:cNvPr id="18" name="矩形 17"/>
            <p:cNvSpPr/>
            <p:nvPr/>
          </p:nvSpPr>
          <p:spPr>
            <a:xfrm rot="18900000">
              <a:off x="5837693" y="3918315"/>
              <a:ext cx="517024" cy="5170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ea typeface="微软雅黑" panose="020B0503020204020204" charset="-122"/>
              </a:endParaRPr>
            </a:p>
          </p:txBody>
        </p:sp>
        <p:sp>
          <p:nvSpPr>
            <p:cNvPr id="21" name="Freeform 5"/>
            <p:cNvSpPr/>
            <p:nvPr/>
          </p:nvSpPr>
          <p:spPr bwMode="auto">
            <a:xfrm rot="13500000">
              <a:off x="5781417" y="4134370"/>
              <a:ext cx="79190" cy="79061"/>
            </a:xfrm>
            <a:custGeom>
              <a:avLst/>
              <a:gdLst>
                <a:gd name="T0" fmla="*/ 0 w 614"/>
                <a:gd name="T1" fmla="*/ 176 h 613"/>
                <a:gd name="T2" fmla="*/ 438 w 614"/>
                <a:gd name="T3" fmla="*/ 176 h 613"/>
                <a:gd name="T4" fmla="*/ 438 w 614"/>
                <a:gd name="T5" fmla="*/ 613 h 613"/>
                <a:gd name="T6" fmla="*/ 614 w 614"/>
                <a:gd name="T7" fmla="*/ 438 h 613"/>
                <a:gd name="T8" fmla="*/ 614 w 614"/>
                <a:gd name="T9" fmla="*/ 0 h 613"/>
                <a:gd name="T10" fmla="*/ 176 w 614"/>
                <a:gd name="T11" fmla="*/ 0 h 613"/>
                <a:gd name="T12" fmla="*/ 0 w 614"/>
                <a:gd name="T13" fmla="*/ 176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613">
                  <a:moveTo>
                    <a:pt x="0" y="176"/>
                  </a:moveTo>
                  <a:lnTo>
                    <a:pt x="438" y="176"/>
                  </a:lnTo>
                  <a:lnTo>
                    <a:pt x="438" y="613"/>
                  </a:lnTo>
                  <a:lnTo>
                    <a:pt x="614" y="438"/>
                  </a:lnTo>
                  <a:lnTo>
                    <a:pt x="614" y="0"/>
                  </a:lnTo>
                  <a:lnTo>
                    <a:pt x="176" y="0"/>
                  </a:lnTo>
                  <a:lnTo>
                    <a:pt x="0" y="1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22" name="Freeform 5"/>
            <p:cNvSpPr/>
            <p:nvPr/>
          </p:nvSpPr>
          <p:spPr bwMode="auto">
            <a:xfrm rot="2700000">
              <a:off x="6332617" y="4134989"/>
              <a:ext cx="77962" cy="77836"/>
            </a:xfrm>
            <a:custGeom>
              <a:avLst/>
              <a:gdLst>
                <a:gd name="T0" fmla="*/ 0 w 614"/>
                <a:gd name="T1" fmla="*/ 176 h 613"/>
                <a:gd name="T2" fmla="*/ 438 w 614"/>
                <a:gd name="T3" fmla="*/ 176 h 613"/>
                <a:gd name="T4" fmla="*/ 438 w 614"/>
                <a:gd name="T5" fmla="*/ 613 h 613"/>
                <a:gd name="T6" fmla="*/ 614 w 614"/>
                <a:gd name="T7" fmla="*/ 438 h 613"/>
                <a:gd name="T8" fmla="*/ 614 w 614"/>
                <a:gd name="T9" fmla="*/ 0 h 613"/>
                <a:gd name="T10" fmla="*/ 176 w 614"/>
                <a:gd name="T11" fmla="*/ 0 h 613"/>
                <a:gd name="T12" fmla="*/ 0 w 614"/>
                <a:gd name="T13" fmla="*/ 176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613">
                  <a:moveTo>
                    <a:pt x="0" y="176"/>
                  </a:moveTo>
                  <a:lnTo>
                    <a:pt x="438" y="176"/>
                  </a:lnTo>
                  <a:lnTo>
                    <a:pt x="438" y="613"/>
                  </a:lnTo>
                  <a:lnTo>
                    <a:pt x="614" y="438"/>
                  </a:lnTo>
                  <a:lnTo>
                    <a:pt x="614" y="0"/>
                  </a:lnTo>
                  <a:lnTo>
                    <a:pt x="176" y="0"/>
                  </a:lnTo>
                  <a:lnTo>
                    <a:pt x="0" y="1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926656" y="4290557"/>
              <a:ext cx="339796" cy="313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</p:grpSp>
      <p:sp>
        <p:nvSpPr>
          <p:cNvPr id="24" name="Freeform 6"/>
          <p:cNvSpPr>
            <a:spLocks noEditPoints="1"/>
          </p:cNvSpPr>
          <p:nvPr/>
        </p:nvSpPr>
        <p:spPr bwMode="auto">
          <a:xfrm>
            <a:off x="5790574" y="1841744"/>
            <a:ext cx="589387" cy="342385"/>
          </a:xfrm>
          <a:custGeom>
            <a:avLst/>
            <a:gdLst>
              <a:gd name="T0" fmla="*/ 107 w 165"/>
              <a:gd name="T1" fmla="*/ 104 h 104"/>
              <a:gd name="T2" fmla="*/ 124 w 165"/>
              <a:gd name="T3" fmla="*/ 104 h 104"/>
              <a:gd name="T4" fmla="*/ 124 w 165"/>
              <a:gd name="T5" fmla="*/ 45 h 104"/>
              <a:gd name="T6" fmla="*/ 107 w 165"/>
              <a:gd name="T7" fmla="*/ 61 h 104"/>
              <a:gd name="T8" fmla="*/ 107 w 165"/>
              <a:gd name="T9" fmla="*/ 104 h 104"/>
              <a:gd name="T10" fmla="*/ 132 w 165"/>
              <a:gd name="T11" fmla="*/ 104 h 104"/>
              <a:gd name="T12" fmla="*/ 149 w 165"/>
              <a:gd name="T13" fmla="*/ 104 h 104"/>
              <a:gd name="T14" fmla="*/ 149 w 165"/>
              <a:gd name="T15" fmla="*/ 22 h 104"/>
              <a:gd name="T16" fmla="*/ 132 w 165"/>
              <a:gd name="T17" fmla="*/ 38 h 104"/>
              <a:gd name="T18" fmla="*/ 132 w 165"/>
              <a:gd name="T19" fmla="*/ 104 h 104"/>
              <a:gd name="T20" fmla="*/ 161 w 165"/>
              <a:gd name="T21" fmla="*/ 0 h 104"/>
              <a:gd name="T22" fmla="*/ 164 w 165"/>
              <a:gd name="T23" fmla="*/ 4 h 104"/>
              <a:gd name="T24" fmla="*/ 164 w 165"/>
              <a:gd name="T25" fmla="*/ 5 h 104"/>
              <a:gd name="T26" fmla="*/ 161 w 165"/>
              <a:gd name="T27" fmla="*/ 15 h 104"/>
              <a:gd name="T28" fmla="*/ 161 w 165"/>
              <a:gd name="T29" fmla="*/ 16 h 104"/>
              <a:gd name="T30" fmla="*/ 156 w 165"/>
              <a:gd name="T31" fmla="*/ 17 h 104"/>
              <a:gd name="T32" fmla="*/ 155 w 165"/>
              <a:gd name="T33" fmla="*/ 17 h 104"/>
              <a:gd name="T34" fmla="*/ 153 w 165"/>
              <a:gd name="T35" fmla="*/ 14 h 104"/>
              <a:gd name="T36" fmla="*/ 103 w 165"/>
              <a:gd name="T37" fmla="*/ 61 h 104"/>
              <a:gd name="T38" fmla="*/ 87 w 165"/>
              <a:gd name="T39" fmla="*/ 44 h 104"/>
              <a:gd name="T40" fmla="*/ 74 w 165"/>
              <a:gd name="T41" fmla="*/ 30 h 104"/>
              <a:gd name="T42" fmla="*/ 3 w 165"/>
              <a:gd name="T43" fmla="*/ 96 h 104"/>
              <a:gd name="T44" fmla="*/ 0 w 165"/>
              <a:gd name="T45" fmla="*/ 93 h 104"/>
              <a:gd name="T46" fmla="*/ 74 w 165"/>
              <a:gd name="T47" fmla="*/ 24 h 104"/>
              <a:gd name="T48" fmla="*/ 87 w 165"/>
              <a:gd name="T49" fmla="*/ 37 h 104"/>
              <a:gd name="T50" fmla="*/ 103 w 165"/>
              <a:gd name="T51" fmla="*/ 55 h 104"/>
              <a:gd name="T52" fmla="*/ 150 w 165"/>
              <a:gd name="T53" fmla="*/ 11 h 104"/>
              <a:gd name="T54" fmla="*/ 148 w 165"/>
              <a:gd name="T55" fmla="*/ 9 h 104"/>
              <a:gd name="T56" fmla="*/ 147 w 165"/>
              <a:gd name="T57" fmla="*/ 8 h 104"/>
              <a:gd name="T58" fmla="*/ 149 w 165"/>
              <a:gd name="T59" fmla="*/ 3 h 104"/>
              <a:gd name="T60" fmla="*/ 150 w 165"/>
              <a:gd name="T61" fmla="*/ 3 h 104"/>
              <a:gd name="T62" fmla="*/ 160 w 165"/>
              <a:gd name="T63" fmla="*/ 1 h 104"/>
              <a:gd name="T64" fmla="*/ 161 w 165"/>
              <a:gd name="T65" fmla="*/ 0 h 104"/>
              <a:gd name="T66" fmla="*/ 7 w 165"/>
              <a:gd name="T67" fmla="*/ 104 h 104"/>
              <a:gd name="T68" fmla="*/ 24 w 165"/>
              <a:gd name="T69" fmla="*/ 104 h 104"/>
              <a:gd name="T70" fmla="*/ 24 w 165"/>
              <a:gd name="T71" fmla="*/ 81 h 104"/>
              <a:gd name="T72" fmla="*/ 7 w 165"/>
              <a:gd name="T73" fmla="*/ 97 h 104"/>
              <a:gd name="T74" fmla="*/ 7 w 165"/>
              <a:gd name="T75" fmla="*/ 104 h 104"/>
              <a:gd name="T76" fmla="*/ 32 w 165"/>
              <a:gd name="T77" fmla="*/ 104 h 104"/>
              <a:gd name="T78" fmla="*/ 49 w 165"/>
              <a:gd name="T79" fmla="*/ 104 h 104"/>
              <a:gd name="T80" fmla="*/ 49 w 165"/>
              <a:gd name="T81" fmla="*/ 58 h 104"/>
              <a:gd name="T82" fmla="*/ 32 w 165"/>
              <a:gd name="T83" fmla="*/ 74 h 104"/>
              <a:gd name="T84" fmla="*/ 32 w 165"/>
              <a:gd name="T85" fmla="*/ 104 h 104"/>
              <a:gd name="T86" fmla="*/ 57 w 165"/>
              <a:gd name="T87" fmla="*/ 50 h 104"/>
              <a:gd name="T88" fmla="*/ 57 w 165"/>
              <a:gd name="T89" fmla="*/ 104 h 104"/>
              <a:gd name="T90" fmla="*/ 74 w 165"/>
              <a:gd name="T91" fmla="*/ 104 h 104"/>
              <a:gd name="T92" fmla="*/ 74 w 165"/>
              <a:gd name="T93" fmla="*/ 34 h 104"/>
              <a:gd name="T94" fmla="*/ 74 w 165"/>
              <a:gd name="T95" fmla="*/ 34 h 104"/>
              <a:gd name="T96" fmla="*/ 57 w 165"/>
              <a:gd name="T97" fmla="*/ 50 h 104"/>
              <a:gd name="T98" fmla="*/ 82 w 165"/>
              <a:gd name="T99" fmla="*/ 43 h 104"/>
              <a:gd name="T100" fmla="*/ 82 w 165"/>
              <a:gd name="T101" fmla="*/ 104 h 104"/>
              <a:gd name="T102" fmla="*/ 87 w 165"/>
              <a:gd name="T103" fmla="*/ 104 h 104"/>
              <a:gd name="T104" fmla="*/ 99 w 165"/>
              <a:gd name="T105" fmla="*/ 104 h 104"/>
              <a:gd name="T106" fmla="*/ 99 w 165"/>
              <a:gd name="T107" fmla="*/ 61 h 104"/>
              <a:gd name="T108" fmla="*/ 87 w 165"/>
              <a:gd name="T109" fmla="*/ 48 h 104"/>
              <a:gd name="T110" fmla="*/ 82 w 165"/>
              <a:gd name="T111" fmla="*/ 4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65" h="104">
                <a:moveTo>
                  <a:pt x="107" y="104"/>
                </a:moveTo>
                <a:cubicBezTo>
                  <a:pt x="124" y="104"/>
                  <a:pt x="124" y="104"/>
                  <a:pt x="124" y="104"/>
                </a:cubicBezTo>
                <a:cubicBezTo>
                  <a:pt x="124" y="45"/>
                  <a:pt x="124" y="45"/>
                  <a:pt x="124" y="45"/>
                </a:cubicBezTo>
                <a:cubicBezTo>
                  <a:pt x="107" y="61"/>
                  <a:pt x="107" y="61"/>
                  <a:pt x="107" y="61"/>
                </a:cubicBezTo>
                <a:cubicBezTo>
                  <a:pt x="107" y="104"/>
                  <a:pt x="107" y="104"/>
                  <a:pt x="107" y="104"/>
                </a:cubicBezTo>
                <a:close/>
                <a:moveTo>
                  <a:pt x="132" y="104"/>
                </a:moveTo>
                <a:cubicBezTo>
                  <a:pt x="149" y="104"/>
                  <a:pt x="149" y="104"/>
                  <a:pt x="149" y="104"/>
                </a:cubicBezTo>
                <a:cubicBezTo>
                  <a:pt x="149" y="22"/>
                  <a:pt x="149" y="22"/>
                  <a:pt x="149" y="22"/>
                </a:cubicBezTo>
                <a:cubicBezTo>
                  <a:pt x="132" y="38"/>
                  <a:pt x="132" y="38"/>
                  <a:pt x="132" y="38"/>
                </a:cubicBezTo>
                <a:cubicBezTo>
                  <a:pt x="132" y="104"/>
                  <a:pt x="132" y="104"/>
                  <a:pt x="132" y="104"/>
                </a:cubicBezTo>
                <a:close/>
                <a:moveTo>
                  <a:pt x="161" y="0"/>
                </a:moveTo>
                <a:cubicBezTo>
                  <a:pt x="164" y="0"/>
                  <a:pt x="165" y="2"/>
                  <a:pt x="164" y="4"/>
                </a:cubicBezTo>
                <a:cubicBezTo>
                  <a:pt x="164" y="5"/>
                  <a:pt x="164" y="5"/>
                  <a:pt x="164" y="5"/>
                </a:cubicBezTo>
                <a:cubicBezTo>
                  <a:pt x="163" y="8"/>
                  <a:pt x="162" y="12"/>
                  <a:pt x="161" y="15"/>
                </a:cubicBezTo>
                <a:cubicBezTo>
                  <a:pt x="161" y="16"/>
                  <a:pt x="161" y="16"/>
                  <a:pt x="161" y="16"/>
                </a:cubicBezTo>
                <a:cubicBezTo>
                  <a:pt x="160" y="19"/>
                  <a:pt x="158" y="19"/>
                  <a:pt x="156" y="17"/>
                </a:cubicBezTo>
                <a:cubicBezTo>
                  <a:pt x="155" y="17"/>
                  <a:pt x="155" y="17"/>
                  <a:pt x="155" y="17"/>
                </a:cubicBezTo>
                <a:cubicBezTo>
                  <a:pt x="154" y="16"/>
                  <a:pt x="154" y="15"/>
                  <a:pt x="153" y="14"/>
                </a:cubicBezTo>
                <a:cubicBezTo>
                  <a:pt x="103" y="61"/>
                  <a:pt x="103" y="61"/>
                  <a:pt x="103" y="61"/>
                </a:cubicBezTo>
                <a:cubicBezTo>
                  <a:pt x="87" y="44"/>
                  <a:pt x="87" y="44"/>
                  <a:pt x="87" y="44"/>
                </a:cubicBezTo>
                <a:cubicBezTo>
                  <a:pt x="74" y="30"/>
                  <a:pt x="74" y="30"/>
                  <a:pt x="74" y="30"/>
                </a:cubicBezTo>
                <a:cubicBezTo>
                  <a:pt x="3" y="96"/>
                  <a:pt x="3" y="96"/>
                  <a:pt x="3" y="96"/>
                </a:cubicBezTo>
                <a:cubicBezTo>
                  <a:pt x="0" y="93"/>
                  <a:pt x="0" y="93"/>
                  <a:pt x="0" y="93"/>
                </a:cubicBezTo>
                <a:cubicBezTo>
                  <a:pt x="74" y="24"/>
                  <a:pt x="74" y="24"/>
                  <a:pt x="74" y="24"/>
                </a:cubicBezTo>
                <a:cubicBezTo>
                  <a:pt x="87" y="37"/>
                  <a:pt x="87" y="37"/>
                  <a:pt x="87" y="37"/>
                </a:cubicBezTo>
                <a:cubicBezTo>
                  <a:pt x="103" y="55"/>
                  <a:pt x="103" y="55"/>
                  <a:pt x="103" y="55"/>
                </a:cubicBezTo>
                <a:cubicBezTo>
                  <a:pt x="150" y="11"/>
                  <a:pt x="150" y="11"/>
                  <a:pt x="150" y="11"/>
                </a:cubicBezTo>
                <a:cubicBezTo>
                  <a:pt x="149" y="10"/>
                  <a:pt x="148" y="9"/>
                  <a:pt x="148" y="9"/>
                </a:cubicBezTo>
                <a:cubicBezTo>
                  <a:pt x="147" y="8"/>
                  <a:pt x="147" y="8"/>
                  <a:pt x="147" y="8"/>
                </a:cubicBezTo>
                <a:cubicBezTo>
                  <a:pt x="145" y="6"/>
                  <a:pt x="146" y="4"/>
                  <a:pt x="149" y="3"/>
                </a:cubicBezTo>
                <a:cubicBezTo>
                  <a:pt x="150" y="3"/>
                  <a:pt x="150" y="3"/>
                  <a:pt x="150" y="3"/>
                </a:cubicBezTo>
                <a:cubicBezTo>
                  <a:pt x="152" y="2"/>
                  <a:pt x="157" y="1"/>
                  <a:pt x="160" y="1"/>
                </a:cubicBezTo>
                <a:cubicBezTo>
                  <a:pt x="161" y="0"/>
                  <a:pt x="161" y="0"/>
                  <a:pt x="161" y="0"/>
                </a:cubicBezTo>
                <a:close/>
                <a:moveTo>
                  <a:pt x="7" y="104"/>
                </a:moveTo>
                <a:cubicBezTo>
                  <a:pt x="24" y="104"/>
                  <a:pt x="24" y="104"/>
                  <a:pt x="24" y="104"/>
                </a:cubicBezTo>
                <a:cubicBezTo>
                  <a:pt x="24" y="81"/>
                  <a:pt x="24" y="81"/>
                  <a:pt x="24" y="81"/>
                </a:cubicBezTo>
                <a:cubicBezTo>
                  <a:pt x="7" y="97"/>
                  <a:pt x="7" y="97"/>
                  <a:pt x="7" y="97"/>
                </a:cubicBezTo>
                <a:cubicBezTo>
                  <a:pt x="7" y="104"/>
                  <a:pt x="7" y="104"/>
                  <a:pt x="7" y="104"/>
                </a:cubicBezTo>
                <a:close/>
                <a:moveTo>
                  <a:pt x="32" y="104"/>
                </a:moveTo>
                <a:cubicBezTo>
                  <a:pt x="49" y="104"/>
                  <a:pt x="49" y="104"/>
                  <a:pt x="49" y="104"/>
                </a:cubicBezTo>
                <a:cubicBezTo>
                  <a:pt x="49" y="58"/>
                  <a:pt x="49" y="58"/>
                  <a:pt x="49" y="58"/>
                </a:cubicBezTo>
                <a:cubicBezTo>
                  <a:pt x="32" y="74"/>
                  <a:pt x="32" y="74"/>
                  <a:pt x="32" y="74"/>
                </a:cubicBezTo>
                <a:cubicBezTo>
                  <a:pt x="32" y="104"/>
                  <a:pt x="32" y="104"/>
                  <a:pt x="32" y="104"/>
                </a:cubicBezTo>
                <a:close/>
                <a:moveTo>
                  <a:pt x="57" y="50"/>
                </a:moveTo>
                <a:cubicBezTo>
                  <a:pt x="57" y="104"/>
                  <a:pt x="57" y="104"/>
                  <a:pt x="57" y="104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74" y="34"/>
                  <a:pt x="74" y="34"/>
                  <a:pt x="74" y="34"/>
                </a:cubicBezTo>
                <a:cubicBezTo>
                  <a:pt x="74" y="34"/>
                  <a:pt x="74" y="34"/>
                  <a:pt x="74" y="34"/>
                </a:cubicBezTo>
                <a:cubicBezTo>
                  <a:pt x="57" y="50"/>
                  <a:pt x="57" y="50"/>
                  <a:pt x="57" y="50"/>
                </a:cubicBezTo>
                <a:close/>
                <a:moveTo>
                  <a:pt x="82" y="43"/>
                </a:moveTo>
                <a:cubicBezTo>
                  <a:pt x="82" y="104"/>
                  <a:pt x="82" y="104"/>
                  <a:pt x="82" y="104"/>
                </a:cubicBezTo>
                <a:cubicBezTo>
                  <a:pt x="87" y="104"/>
                  <a:pt x="87" y="104"/>
                  <a:pt x="87" y="104"/>
                </a:cubicBezTo>
                <a:cubicBezTo>
                  <a:pt x="99" y="104"/>
                  <a:pt x="99" y="104"/>
                  <a:pt x="99" y="104"/>
                </a:cubicBezTo>
                <a:cubicBezTo>
                  <a:pt x="99" y="61"/>
                  <a:pt x="99" y="61"/>
                  <a:pt x="99" y="61"/>
                </a:cubicBezTo>
                <a:cubicBezTo>
                  <a:pt x="87" y="48"/>
                  <a:pt x="87" y="48"/>
                  <a:pt x="87" y="48"/>
                </a:cubicBezTo>
                <a:lnTo>
                  <a:pt x="82" y="43"/>
                </a:lnTo>
                <a:close/>
              </a:path>
            </a:pathLst>
          </a:custGeom>
          <a:solidFill>
            <a:schemeClr val="bg1"/>
          </a:solidFill>
          <a:ln w="15875">
            <a:noFill/>
          </a:ln>
          <a:effectLst>
            <a:outerShdw blurRad="419100" dist="444500" dir="2700000" sx="90000" sy="90000" algn="tl" rotWithShape="0">
              <a:schemeClr val="tx1">
                <a:lumMod val="50000"/>
                <a:lumOff val="50000"/>
                <a:alpha val="2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 fontAlgn="auto"/>
            <a:endParaRPr lang="zh-CN" altLang="en-US" sz="2400" strike="noStrike" noProof="1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359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0)*(1-$)^6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359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0)*(1-$)^6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bldLvl="0" animBg="1"/>
      <p:bldP spid="17" grpId="0" bldLvl="0" animBg="1"/>
      <p:bldP spid="20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64"/>
          <p:cNvSpPr/>
          <p:nvPr/>
        </p:nvSpPr>
        <p:spPr>
          <a:xfrm>
            <a:off x="5965008" y="1684160"/>
            <a:ext cx="453924" cy="5056380"/>
          </a:xfrm>
          <a:prstGeom prst="upArrow">
            <a:avLst>
              <a:gd name="adj1" fmla="val 50000"/>
              <a:gd name="adj2" fmla="val 67147"/>
            </a:avLst>
          </a:prstGeom>
          <a:solidFill>
            <a:srgbClr val="CC33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Bent Arrow 65"/>
          <p:cNvSpPr/>
          <p:nvPr/>
        </p:nvSpPr>
        <p:spPr>
          <a:xfrm>
            <a:off x="6057403" y="2562822"/>
            <a:ext cx="2863573" cy="4177719"/>
          </a:xfrm>
          <a:prstGeom prst="bentArrow">
            <a:avLst>
              <a:gd name="adj1" fmla="val 8879"/>
              <a:gd name="adj2" fmla="val 9038"/>
              <a:gd name="adj3" fmla="val 15734"/>
              <a:gd name="adj4" fmla="val 19454"/>
            </a:avLst>
          </a:prstGeom>
          <a:solidFill>
            <a:srgbClr val="CC33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Bent Arrow 53"/>
          <p:cNvSpPr/>
          <p:nvPr/>
        </p:nvSpPr>
        <p:spPr>
          <a:xfrm flipH="1">
            <a:off x="3462964" y="3338047"/>
            <a:ext cx="2863573" cy="3337513"/>
          </a:xfrm>
          <a:prstGeom prst="bentArrow">
            <a:avLst>
              <a:gd name="adj1" fmla="val 8879"/>
              <a:gd name="adj2" fmla="val 9038"/>
              <a:gd name="adj3" fmla="val 15734"/>
              <a:gd name="adj4" fmla="val 19454"/>
            </a:avLst>
          </a:prstGeom>
          <a:solidFill>
            <a:srgbClr val="CC33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Bent Arrow 50"/>
          <p:cNvSpPr/>
          <p:nvPr/>
        </p:nvSpPr>
        <p:spPr>
          <a:xfrm>
            <a:off x="6058533" y="3869811"/>
            <a:ext cx="2540778" cy="2870730"/>
          </a:xfrm>
          <a:prstGeom prst="bentArrow">
            <a:avLst>
              <a:gd name="adj1" fmla="val 10194"/>
              <a:gd name="adj2" fmla="val 9038"/>
              <a:gd name="adj3" fmla="val 14263"/>
              <a:gd name="adj4" fmla="val 24932"/>
            </a:avLst>
          </a:prstGeom>
          <a:solidFill>
            <a:srgbClr val="CC33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Bent Arrow 56"/>
          <p:cNvSpPr/>
          <p:nvPr/>
        </p:nvSpPr>
        <p:spPr>
          <a:xfrm flipH="1">
            <a:off x="4144345" y="4574130"/>
            <a:ext cx="2182949" cy="2283870"/>
          </a:xfrm>
          <a:prstGeom prst="bentArrow">
            <a:avLst>
              <a:gd name="adj1" fmla="val 13458"/>
              <a:gd name="adj2" fmla="val 12349"/>
              <a:gd name="adj3" fmla="val 17061"/>
              <a:gd name="adj4" fmla="val 30061"/>
            </a:avLst>
          </a:prstGeom>
          <a:solidFill>
            <a:srgbClr val="CC33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Freeform 245"/>
          <p:cNvSpPr/>
          <p:nvPr/>
        </p:nvSpPr>
        <p:spPr bwMode="auto">
          <a:xfrm>
            <a:off x="5468519" y="5436832"/>
            <a:ext cx="334654" cy="334654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rgbClr val="CC3300"/>
          </a:solidFill>
          <a:ln w="9525">
            <a:noFill/>
            <a:round/>
          </a:ln>
        </p:spPr>
        <p:txBody>
          <a:bodyPr vert="horz" wrap="square" lIns="111657" tIns="55828" rIns="111657" bIns="5582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5"/>
          <p:cNvSpPr>
            <a:spLocks noEditPoints="1"/>
          </p:cNvSpPr>
          <p:nvPr/>
        </p:nvSpPr>
        <p:spPr bwMode="auto">
          <a:xfrm>
            <a:off x="6437296" y="2189055"/>
            <a:ext cx="373767" cy="37376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rgbClr val="CC3300"/>
          </a:solidFill>
          <a:ln w="9525">
            <a:noFill/>
            <a:round/>
          </a:ln>
        </p:spPr>
        <p:txBody>
          <a:bodyPr vert="horz" wrap="square" lIns="111657" tIns="55828" rIns="111657" bIns="5582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Freeform 217"/>
          <p:cNvSpPr>
            <a:spLocks noEditPoints="1"/>
          </p:cNvSpPr>
          <p:nvPr/>
        </p:nvSpPr>
        <p:spPr bwMode="auto">
          <a:xfrm>
            <a:off x="5505419" y="4104923"/>
            <a:ext cx="382356" cy="286767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rgbClr val="CC3300"/>
          </a:solidFill>
          <a:ln w="9525">
            <a:noFill/>
            <a:round/>
          </a:ln>
        </p:spPr>
        <p:txBody>
          <a:bodyPr vert="horz" wrap="square" lIns="111657" tIns="55828" rIns="111657" bIns="5582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Freeform 216"/>
          <p:cNvSpPr>
            <a:spLocks noEditPoints="1"/>
          </p:cNvSpPr>
          <p:nvPr/>
        </p:nvSpPr>
        <p:spPr bwMode="auto">
          <a:xfrm>
            <a:off x="6488372" y="4834537"/>
            <a:ext cx="342205" cy="344531"/>
          </a:xfrm>
          <a:custGeom>
            <a:avLst/>
            <a:gdLst/>
            <a:ahLst/>
            <a:cxnLst>
              <a:cxn ang="0">
                <a:pos x="68" y="34"/>
              </a:cxn>
              <a:cxn ang="0">
                <a:pos x="34" y="68"/>
              </a:cxn>
              <a:cxn ang="0">
                <a:pos x="0" y="34"/>
              </a:cxn>
              <a:cxn ang="0">
                <a:pos x="34" y="0"/>
              </a:cxn>
              <a:cxn ang="0">
                <a:pos x="68" y="34"/>
              </a:cxn>
              <a:cxn ang="0">
                <a:pos x="15" y="40"/>
              </a:cxn>
              <a:cxn ang="0">
                <a:pos x="14" y="34"/>
              </a:cxn>
              <a:cxn ang="0">
                <a:pos x="15" y="27"/>
              </a:cxn>
              <a:cxn ang="0">
                <a:pos x="8" y="20"/>
              </a:cxn>
              <a:cxn ang="0">
                <a:pos x="5" y="34"/>
              </a:cxn>
              <a:cxn ang="0">
                <a:pos x="8" y="47"/>
              </a:cxn>
              <a:cxn ang="0">
                <a:pos x="15" y="40"/>
              </a:cxn>
              <a:cxn ang="0">
                <a:pos x="48" y="34"/>
              </a:cxn>
              <a:cxn ang="0">
                <a:pos x="34" y="19"/>
              </a:cxn>
              <a:cxn ang="0">
                <a:pos x="19" y="34"/>
              </a:cxn>
              <a:cxn ang="0">
                <a:pos x="34" y="48"/>
              </a:cxn>
              <a:cxn ang="0">
                <a:pos x="48" y="34"/>
              </a:cxn>
              <a:cxn ang="0">
                <a:pos x="20" y="8"/>
              </a:cxn>
              <a:cxn ang="0">
                <a:pos x="27" y="15"/>
              </a:cxn>
              <a:cxn ang="0">
                <a:pos x="34" y="14"/>
              </a:cxn>
              <a:cxn ang="0">
                <a:pos x="40" y="15"/>
              </a:cxn>
              <a:cxn ang="0">
                <a:pos x="47" y="8"/>
              </a:cxn>
              <a:cxn ang="0">
                <a:pos x="34" y="5"/>
              </a:cxn>
              <a:cxn ang="0">
                <a:pos x="20" y="8"/>
              </a:cxn>
              <a:cxn ang="0">
                <a:pos x="47" y="59"/>
              </a:cxn>
              <a:cxn ang="0">
                <a:pos x="40" y="52"/>
              </a:cxn>
              <a:cxn ang="0">
                <a:pos x="34" y="53"/>
              </a:cxn>
              <a:cxn ang="0">
                <a:pos x="27" y="52"/>
              </a:cxn>
              <a:cxn ang="0">
                <a:pos x="20" y="59"/>
              </a:cxn>
              <a:cxn ang="0">
                <a:pos x="34" y="63"/>
              </a:cxn>
              <a:cxn ang="0">
                <a:pos x="47" y="59"/>
              </a:cxn>
              <a:cxn ang="0">
                <a:pos x="60" y="47"/>
              </a:cxn>
              <a:cxn ang="0">
                <a:pos x="63" y="34"/>
              </a:cxn>
              <a:cxn ang="0">
                <a:pos x="60" y="20"/>
              </a:cxn>
              <a:cxn ang="0">
                <a:pos x="52" y="27"/>
              </a:cxn>
              <a:cxn ang="0">
                <a:pos x="53" y="34"/>
              </a:cxn>
              <a:cxn ang="0">
                <a:pos x="52" y="40"/>
              </a:cxn>
              <a:cxn ang="0">
                <a:pos x="60" y="47"/>
              </a:cxn>
            </a:cxnLst>
            <a:rect l="0" t="0" r="r" b="b"/>
            <a:pathLst>
              <a:path w="68" h="68">
                <a:moveTo>
                  <a:pt x="68" y="34"/>
                </a:moveTo>
                <a:cubicBezTo>
                  <a:pt x="68" y="52"/>
                  <a:pt x="53" y="68"/>
                  <a:pt x="34" y="68"/>
                </a:cubicBezTo>
                <a:cubicBezTo>
                  <a:pt x="15" y="68"/>
                  <a:pt x="0" y="52"/>
                  <a:pt x="0" y="34"/>
                </a:cubicBezTo>
                <a:cubicBezTo>
                  <a:pt x="0" y="15"/>
                  <a:pt x="15" y="0"/>
                  <a:pt x="34" y="0"/>
                </a:cubicBezTo>
                <a:cubicBezTo>
                  <a:pt x="53" y="0"/>
                  <a:pt x="68" y="15"/>
                  <a:pt x="68" y="34"/>
                </a:cubicBezTo>
                <a:close/>
                <a:moveTo>
                  <a:pt x="15" y="40"/>
                </a:moveTo>
                <a:cubicBezTo>
                  <a:pt x="15" y="38"/>
                  <a:pt x="14" y="36"/>
                  <a:pt x="14" y="34"/>
                </a:cubicBezTo>
                <a:cubicBezTo>
                  <a:pt x="14" y="31"/>
                  <a:pt x="15" y="29"/>
                  <a:pt x="15" y="27"/>
                </a:cubicBezTo>
                <a:cubicBezTo>
                  <a:pt x="8" y="20"/>
                  <a:pt x="8" y="20"/>
                  <a:pt x="8" y="20"/>
                </a:cubicBezTo>
                <a:cubicBezTo>
                  <a:pt x="6" y="24"/>
                  <a:pt x="5" y="29"/>
                  <a:pt x="5" y="34"/>
                </a:cubicBezTo>
                <a:cubicBezTo>
                  <a:pt x="5" y="39"/>
                  <a:pt x="6" y="43"/>
                  <a:pt x="8" y="47"/>
                </a:cubicBezTo>
                <a:lnTo>
                  <a:pt x="15" y="40"/>
                </a:lnTo>
                <a:close/>
                <a:moveTo>
                  <a:pt x="48" y="34"/>
                </a:moveTo>
                <a:cubicBezTo>
                  <a:pt x="48" y="26"/>
                  <a:pt x="42" y="19"/>
                  <a:pt x="34" y="19"/>
                </a:cubicBezTo>
                <a:cubicBezTo>
                  <a:pt x="26" y="19"/>
                  <a:pt x="19" y="26"/>
                  <a:pt x="19" y="34"/>
                </a:cubicBezTo>
                <a:cubicBezTo>
                  <a:pt x="19" y="42"/>
                  <a:pt x="26" y="48"/>
                  <a:pt x="34" y="48"/>
                </a:cubicBezTo>
                <a:cubicBezTo>
                  <a:pt x="42" y="48"/>
                  <a:pt x="48" y="42"/>
                  <a:pt x="48" y="34"/>
                </a:cubicBezTo>
                <a:close/>
                <a:moveTo>
                  <a:pt x="20" y="8"/>
                </a:moveTo>
                <a:cubicBezTo>
                  <a:pt x="27" y="15"/>
                  <a:pt x="27" y="15"/>
                  <a:pt x="27" y="15"/>
                </a:cubicBezTo>
                <a:cubicBezTo>
                  <a:pt x="29" y="15"/>
                  <a:pt x="32" y="14"/>
                  <a:pt x="34" y="14"/>
                </a:cubicBezTo>
                <a:cubicBezTo>
                  <a:pt x="36" y="14"/>
                  <a:pt x="38" y="15"/>
                  <a:pt x="40" y="15"/>
                </a:cubicBezTo>
                <a:cubicBezTo>
                  <a:pt x="47" y="8"/>
                  <a:pt x="47" y="8"/>
                  <a:pt x="47" y="8"/>
                </a:cubicBezTo>
                <a:cubicBezTo>
                  <a:pt x="43" y="6"/>
                  <a:pt x="39" y="5"/>
                  <a:pt x="34" y="5"/>
                </a:cubicBezTo>
                <a:cubicBezTo>
                  <a:pt x="29" y="5"/>
                  <a:pt x="24" y="6"/>
                  <a:pt x="20" y="8"/>
                </a:cubicBezTo>
                <a:close/>
                <a:moveTo>
                  <a:pt x="47" y="59"/>
                </a:moveTo>
                <a:cubicBezTo>
                  <a:pt x="40" y="52"/>
                  <a:pt x="40" y="52"/>
                  <a:pt x="40" y="52"/>
                </a:cubicBezTo>
                <a:cubicBezTo>
                  <a:pt x="38" y="53"/>
                  <a:pt x="36" y="53"/>
                  <a:pt x="34" y="53"/>
                </a:cubicBezTo>
                <a:cubicBezTo>
                  <a:pt x="32" y="53"/>
                  <a:pt x="29" y="53"/>
                  <a:pt x="27" y="52"/>
                </a:cubicBezTo>
                <a:cubicBezTo>
                  <a:pt x="20" y="59"/>
                  <a:pt x="20" y="59"/>
                  <a:pt x="20" y="59"/>
                </a:cubicBezTo>
                <a:cubicBezTo>
                  <a:pt x="24" y="62"/>
                  <a:pt x="29" y="63"/>
                  <a:pt x="34" y="63"/>
                </a:cubicBezTo>
                <a:cubicBezTo>
                  <a:pt x="39" y="63"/>
                  <a:pt x="43" y="62"/>
                  <a:pt x="47" y="59"/>
                </a:cubicBezTo>
                <a:close/>
                <a:moveTo>
                  <a:pt x="60" y="47"/>
                </a:moveTo>
                <a:cubicBezTo>
                  <a:pt x="62" y="43"/>
                  <a:pt x="63" y="39"/>
                  <a:pt x="63" y="34"/>
                </a:cubicBezTo>
                <a:cubicBezTo>
                  <a:pt x="63" y="29"/>
                  <a:pt x="62" y="24"/>
                  <a:pt x="60" y="20"/>
                </a:cubicBezTo>
                <a:cubicBezTo>
                  <a:pt x="52" y="27"/>
                  <a:pt x="52" y="27"/>
                  <a:pt x="52" y="27"/>
                </a:cubicBezTo>
                <a:cubicBezTo>
                  <a:pt x="53" y="29"/>
                  <a:pt x="53" y="32"/>
                  <a:pt x="53" y="34"/>
                </a:cubicBezTo>
                <a:cubicBezTo>
                  <a:pt x="53" y="36"/>
                  <a:pt x="53" y="38"/>
                  <a:pt x="52" y="40"/>
                </a:cubicBezTo>
                <a:lnTo>
                  <a:pt x="60" y="47"/>
                </a:lnTo>
                <a:close/>
              </a:path>
            </a:pathLst>
          </a:custGeom>
          <a:solidFill>
            <a:srgbClr val="CC3300"/>
          </a:solidFill>
          <a:ln w="9525">
            <a:noFill/>
            <a:round/>
          </a:ln>
        </p:spPr>
        <p:txBody>
          <a:bodyPr vert="horz" wrap="square" lIns="111657" tIns="55828" rIns="111657" bIns="5582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Freeform 135"/>
          <p:cNvSpPr>
            <a:spLocks noEditPoints="1"/>
          </p:cNvSpPr>
          <p:nvPr/>
        </p:nvSpPr>
        <p:spPr bwMode="auto">
          <a:xfrm>
            <a:off x="6506466" y="3338047"/>
            <a:ext cx="306144" cy="286767"/>
          </a:xfrm>
          <a:custGeom>
            <a:avLst/>
            <a:gdLst/>
            <a:ahLst/>
            <a:cxnLst>
              <a:cxn ang="0">
                <a:pos x="13" y="39"/>
              </a:cxn>
              <a:cxn ang="0">
                <a:pos x="8" y="39"/>
              </a:cxn>
              <a:cxn ang="0">
                <a:pos x="0" y="33"/>
              </a:cxn>
              <a:cxn ang="0">
                <a:pos x="5" y="19"/>
              </a:cxn>
              <a:cxn ang="0">
                <a:pos x="15" y="22"/>
              </a:cxn>
              <a:cxn ang="0">
                <a:pos x="20" y="21"/>
              </a:cxn>
              <a:cxn ang="0">
                <a:pos x="20" y="24"/>
              </a:cxn>
              <a:cxn ang="0">
                <a:pos x="23" y="34"/>
              </a:cxn>
              <a:cxn ang="0">
                <a:pos x="13" y="39"/>
              </a:cxn>
              <a:cxn ang="0">
                <a:pos x="15" y="19"/>
              </a:cxn>
              <a:cxn ang="0">
                <a:pos x="5" y="9"/>
              </a:cxn>
              <a:cxn ang="0">
                <a:pos x="15" y="0"/>
              </a:cxn>
              <a:cxn ang="0">
                <a:pos x="25" y="9"/>
              </a:cxn>
              <a:cxn ang="0">
                <a:pos x="15" y="19"/>
              </a:cxn>
              <a:cxn ang="0">
                <a:pos x="53" y="68"/>
              </a:cxn>
              <a:cxn ang="0">
                <a:pos x="20" y="68"/>
              </a:cxn>
              <a:cxn ang="0">
                <a:pos x="10" y="58"/>
              </a:cxn>
              <a:cxn ang="0">
                <a:pos x="23" y="36"/>
              </a:cxn>
              <a:cxn ang="0">
                <a:pos x="37" y="41"/>
              </a:cxn>
              <a:cxn ang="0">
                <a:pos x="50" y="36"/>
              </a:cxn>
              <a:cxn ang="0">
                <a:pos x="64" y="58"/>
              </a:cxn>
              <a:cxn ang="0">
                <a:pos x="53" y="68"/>
              </a:cxn>
              <a:cxn ang="0">
                <a:pos x="37" y="39"/>
              </a:cxn>
              <a:cxn ang="0">
                <a:pos x="22" y="24"/>
              </a:cxn>
              <a:cxn ang="0">
                <a:pos x="37" y="9"/>
              </a:cxn>
              <a:cxn ang="0">
                <a:pos x="51" y="24"/>
              </a:cxn>
              <a:cxn ang="0">
                <a:pos x="37" y="39"/>
              </a:cxn>
              <a:cxn ang="0">
                <a:pos x="59" y="19"/>
              </a:cxn>
              <a:cxn ang="0">
                <a:pos x="49" y="9"/>
              </a:cxn>
              <a:cxn ang="0">
                <a:pos x="59" y="0"/>
              </a:cxn>
              <a:cxn ang="0">
                <a:pos x="68" y="9"/>
              </a:cxn>
              <a:cxn ang="0">
                <a:pos x="59" y="19"/>
              </a:cxn>
              <a:cxn ang="0">
                <a:pos x="66" y="39"/>
              </a:cxn>
              <a:cxn ang="0">
                <a:pos x="61" y="39"/>
              </a:cxn>
              <a:cxn ang="0">
                <a:pos x="51" y="34"/>
              </a:cxn>
              <a:cxn ang="0">
                <a:pos x="54" y="24"/>
              </a:cxn>
              <a:cxn ang="0">
                <a:pos x="54" y="21"/>
              </a:cxn>
              <a:cxn ang="0">
                <a:pos x="59" y="22"/>
              </a:cxn>
              <a:cxn ang="0">
                <a:pos x="69" y="19"/>
              </a:cxn>
              <a:cxn ang="0">
                <a:pos x="73" y="33"/>
              </a:cxn>
              <a:cxn ang="0">
                <a:pos x="66" y="39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rgbClr val="CC3300"/>
          </a:solidFill>
          <a:ln w="9525">
            <a:noFill/>
            <a:round/>
          </a:ln>
        </p:spPr>
        <p:txBody>
          <a:bodyPr vert="horz" wrap="square" lIns="111657" tIns="55828" rIns="111657" bIns="5582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Text Placeholder 2"/>
          <p:cNvSpPr txBox="1"/>
          <p:nvPr/>
        </p:nvSpPr>
        <p:spPr>
          <a:xfrm>
            <a:off x="1020778" y="2562822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3" name="文本框 36"/>
          <p:cNvSpPr txBox="1"/>
          <p:nvPr/>
        </p:nvSpPr>
        <p:spPr>
          <a:xfrm>
            <a:off x="921069" y="2162712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6" name="Text Placeholder 2"/>
          <p:cNvSpPr txBox="1"/>
          <p:nvPr/>
        </p:nvSpPr>
        <p:spPr>
          <a:xfrm>
            <a:off x="1732259" y="5158566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7" name="文本框 36"/>
          <p:cNvSpPr txBox="1"/>
          <p:nvPr/>
        </p:nvSpPr>
        <p:spPr>
          <a:xfrm>
            <a:off x="1632550" y="4758456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8" name="Text Placeholder 2"/>
          <p:cNvSpPr txBox="1"/>
          <p:nvPr/>
        </p:nvSpPr>
        <p:spPr>
          <a:xfrm>
            <a:off x="7507537" y="5158566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9" name="文本框 36"/>
          <p:cNvSpPr txBox="1"/>
          <p:nvPr/>
        </p:nvSpPr>
        <p:spPr>
          <a:xfrm>
            <a:off x="7407828" y="4758456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0" name="Text Placeholder 2"/>
          <p:cNvSpPr txBox="1"/>
          <p:nvPr/>
        </p:nvSpPr>
        <p:spPr>
          <a:xfrm>
            <a:off x="9007858" y="3458728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1" name="文本框 36"/>
          <p:cNvSpPr txBox="1"/>
          <p:nvPr/>
        </p:nvSpPr>
        <p:spPr>
          <a:xfrm>
            <a:off x="8908149" y="3058618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2" name="Text Placeholder 2"/>
          <p:cNvSpPr txBox="1"/>
          <p:nvPr/>
        </p:nvSpPr>
        <p:spPr>
          <a:xfrm>
            <a:off x="7021246" y="1331987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3" name="文本框 36"/>
          <p:cNvSpPr txBox="1"/>
          <p:nvPr/>
        </p:nvSpPr>
        <p:spPr>
          <a:xfrm>
            <a:off x="6921537" y="931877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3749724" y="1300813"/>
            <a:ext cx="4394281" cy="4397460"/>
            <a:chOff x="0" y="-1"/>
            <a:chExt cx="4392473" cy="4393594"/>
          </a:xfrm>
        </p:grpSpPr>
        <p:grpSp>
          <p:nvGrpSpPr>
            <p:cNvPr id="7" name="组合 6"/>
            <p:cNvGrpSpPr/>
            <p:nvPr/>
          </p:nvGrpSpPr>
          <p:grpSpPr bwMode="auto">
            <a:xfrm>
              <a:off x="0" y="-1"/>
              <a:ext cx="4392473" cy="4393594"/>
              <a:chOff x="0" y="-1"/>
              <a:chExt cx="4392473" cy="4393594"/>
            </a:xfrm>
          </p:grpSpPr>
          <p:grpSp>
            <p:nvGrpSpPr>
              <p:cNvPr id="12" name="组合 11"/>
              <p:cNvGrpSpPr/>
              <p:nvPr/>
            </p:nvGrpSpPr>
            <p:grpSpPr bwMode="auto">
              <a:xfrm>
                <a:off x="0" y="-1"/>
                <a:ext cx="4392473" cy="4393594"/>
                <a:chOff x="0" y="-1"/>
                <a:chExt cx="4392473" cy="4393594"/>
              </a:xfrm>
            </p:grpSpPr>
            <p:sp>
              <p:nvSpPr>
                <p:cNvPr id="14" name="Freeform 5"/>
                <p:cNvSpPr/>
                <p:nvPr/>
              </p:nvSpPr>
              <p:spPr bwMode="auto">
                <a:xfrm rot="2700000">
                  <a:off x="1722485" y="615110"/>
                  <a:ext cx="1941774" cy="711551"/>
                </a:xfrm>
                <a:custGeom>
                  <a:avLst/>
                  <a:gdLst>
                    <a:gd name="T0" fmla="*/ 2147483647 w 821"/>
                    <a:gd name="T1" fmla="*/ 2147483647 h 301"/>
                    <a:gd name="T2" fmla="*/ 0 w 821"/>
                    <a:gd name="T3" fmla="*/ 2147483647 h 301"/>
                    <a:gd name="T4" fmla="*/ 2147483647 w 821"/>
                    <a:gd name="T5" fmla="*/ 2147483647 h 301"/>
                    <a:gd name="T6" fmla="*/ 2147483647 w 821"/>
                    <a:gd name="T7" fmla="*/ 0 h 301"/>
                    <a:gd name="T8" fmla="*/ 2147483647 w 821"/>
                    <a:gd name="T9" fmla="*/ 0 h 301"/>
                    <a:gd name="T10" fmla="*/ 2147483647 w 821"/>
                    <a:gd name="T11" fmla="*/ 2147483647 h 3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21"/>
                    <a:gd name="T19" fmla="*/ 0 h 301"/>
                    <a:gd name="T20" fmla="*/ 821 w 821"/>
                    <a:gd name="T21" fmla="*/ 301 h 3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21" h="301">
                      <a:moveTo>
                        <a:pt x="282" y="20"/>
                      </a:moveTo>
                      <a:cubicBezTo>
                        <a:pt x="0" y="301"/>
                        <a:pt x="0" y="301"/>
                        <a:pt x="0" y="301"/>
                      </a:cubicBezTo>
                      <a:cubicBezTo>
                        <a:pt x="821" y="301"/>
                        <a:pt x="821" y="301"/>
                        <a:pt x="821" y="301"/>
                      </a:cubicBezTo>
                      <a:cubicBezTo>
                        <a:pt x="821" y="0"/>
                        <a:pt x="821" y="0"/>
                        <a:pt x="821" y="0"/>
                      </a:cubicBezTo>
                      <a:cubicBezTo>
                        <a:pt x="328" y="0"/>
                        <a:pt x="328" y="0"/>
                        <a:pt x="328" y="0"/>
                      </a:cubicBezTo>
                      <a:cubicBezTo>
                        <a:pt x="302" y="7"/>
                        <a:pt x="290" y="15"/>
                        <a:pt x="282" y="20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" name="Freeform 6"/>
                <p:cNvSpPr/>
                <p:nvPr/>
              </p:nvSpPr>
              <p:spPr bwMode="auto">
                <a:xfrm rot="2700000">
                  <a:off x="3064311" y="1725311"/>
                  <a:ext cx="714549" cy="1941775"/>
                </a:xfrm>
                <a:custGeom>
                  <a:avLst/>
                  <a:gdLst>
                    <a:gd name="T0" fmla="*/ 2147483647 w 302"/>
                    <a:gd name="T1" fmla="*/ 2147483647 h 821"/>
                    <a:gd name="T2" fmla="*/ 0 w 302"/>
                    <a:gd name="T3" fmla="*/ 0 h 821"/>
                    <a:gd name="T4" fmla="*/ 0 w 302"/>
                    <a:gd name="T5" fmla="*/ 2147483647 h 821"/>
                    <a:gd name="T6" fmla="*/ 2147483647 w 302"/>
                    <a:gd name="T7" fmla="*/ 2147483647 h 821"/>
                    <a:gd name="T8" fmla="*/ 2147483647 w 302"/>
                    <a:gd name="T9" fmla="*/ 2147483647 h 821"/>
                    <a:gd name="T10" fmla="*/ 2147483647 w 302"/>
                    <a:gd name="T11" fmla="*/ 2147483647 h 8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2"/>
                    <a:gd name="T19" fmla="*/ 0 h 821"/>
                    <a:gd name="T20" fmla="*/ 302 w 302"/>
                    <a:gd name="T21" fmla="*/ 821 h 8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2" h="821">
                      <a:moveTo>
                        <a:pt x="282" y="282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821"/>
                        <a:pt x="0" y="821"/>
                        <a:pt x="0" y="821"/>
                      </a:cubicBezTo>
                      <a:cubicBezTo>
                        <a:pt x="302" y="821"/>
                        <a:pt x="302" y="821"/>
                        <a:pt x="302" y="821"/>
                      </a:cubicBezTo>
                      <a:cubicBezTo>
                        <a:pt x="302" y="328"/>
                        <a:pt x="302" y="328"/>
                        <a:pt x="302" y="328"/>
                      </a:cubicBezTo>
                      <a:cubicBezTo>
                        <a:pt x="295" y="301"/>
                        <a:pt x="286" y="290"/>
                        <a:pt x="282" y="282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" name="Freeform 7"/>
                <p:cNvSpPr/>
                <p:nvPr/>
              </p:nvSpPr>
              <p:spPr bwMode="auto">
                <a:xfrm rot="2700000">
                  <a:off x="2580127" y="1261992"/>
                  <a:ext cx="1863824" cy="1076321"/>
                </a:xfrm>
                <a:custGeom>
                  <a:avLst/>
                  <a:gdLst>
                    <a:gd name="T0" fmla="*/ 2147483647 w 788"/>
                    <a:gd name="T1" fmla="*/ 2147483647 h 455"/>
                    <a:gd name="T2" fmla="*/ 2147483647 w 788"/>
                    <a:gd name="T3" fmla="*/ 2147483647 h 455"/>
                    <a:gd name="T4" fmla="*/ 2147483647 w 788"/>
                    <a:gd name="T5" fmla="*/ 2147483647 h 455"/>
                    <a:gd name="T6" fmla="*/ 2147483647 w 788"/>
                    <a:gd name="T7" fmla="*/ 2147483647 h 455"/>
                    <a:gd name="T8" fmla="*/ 2147483647 w 788"/>
                    <a:gd name="T9" fmla="*/ 2147483647 h 455"/>
                    <a:gd name="T10" fmla="*/ 2147483647 w 788"/>
                    <a:gd name="T11" fmla="*/ 2147483647 h 455"/>
                    <a:gd name="T12" fmla="*/ 2147483647 w 788"/>
                    <a:gd name="T13" fmla="*/ 2147483647 h 455"/>
                    <a:gd name="T14" fmla="*/ 2147483647 w 788"/>
                    <a:gd name="T15" fmla="*/ 2147483647 h 455"/>
                    <a:gd name="T16" fmla="*/ 2147483647 w 788"/>
                    <a:gd name="T17" fmla="*/ 2147483647 h 455"/>
                    <a:gd name="T18" fmla="*/ 2147483647 w 788"/>
                    <a:gd name="T19" fmla="*/ 2147483647 h 455"/>
                    <a:gd name="T20" fmla="*/ 2147483647 w 788"/>
                    <a:gd name="T21" fmla="*/ 2147483647 h 455"/>
                    <a:gd name="T22" fmla="*/ 2147483647 w 788"/>
                    <a:gd name="T23" fmla="*/ 2147483647 h 455"/>
                    <a:gd name="T24" fmla="*/ 2147483647 w 788"/>
                    <a:gd name="T25" fmla="*/ 2147483647 h 455"/>
                    <a:gd name="T26" fmla="*/ 2147483647 w 788"/>
                    <a:gd name="T27" fmla="*/ 2147483647 h 455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88"/>
                    <a:gd name="T43" fmla="*/ 0 h 455"/>
                    <a:gd name="T44" fmla="*/ 788 w 788"/>
                    <a:gd name="T45" fmla="*/ 455 h 455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88" h="455">
                      <a:moveTo>
                        <a:pt x="492" y="94"/>
                      </a:moveTo>
                      <a:cubicBezTo>
                        <a:pt x="477" y="78"/>
                        <a:pt x="445" y="75"/>
                        <a:pt x="418" y="75"/>
                      </a:cubicBezTo>
                      <a:cubicBezTo>
                        <a:pt x="241" y="75"/>
                        <a:pt x="241" y="75"/>
                        <a:pt x="241" y="75"/>
                      </a:cubicBezTo>
                      <a:cubicBezTo>
                        <a:pt x="241" y="29"/>
                        <a:pt x="241" y="29"/>
                        <a:pt x="241" y="29"/>
                      </a:cubicBezTo>
                      <a:cubicBezTo>
                        <a:pt x="241" y="12"/>
                        <a:pt x="222" y="0"/>
                        <a:pt x="207" y="12"/>
                      </a:cubicBezTo>
                      <a:cubicBezTo>
                        <a:pt x="16" y="202"/>
                        <a:pt x="16" y="202"/>
                        <a:pt x="16" y="202"/>
                      </a:cubicBezTo>
                      <a:cubicBezTo>
                        <a:pt x="0" y="216"/>
                        <a:pt x="0" y="238"/>
                        <a:pt x="16" y="252"/>
                      </a:cubicBezTo>
                      <a:cubicBezTo>
                        <a:pt x="207" y="442"/>
                        <a:pt x="207" y="442"/>
                        <a:pt x="207" y="442"/>
                      </a:cubicBezTo>
                      <a:cubicBezTo>
                        <a:pt x="222" y="455"/>
                        <a:pt x="241" y="444"/>
                        <a:pt x="241" y="426"/>
                      </a:cubicBezTo>
                      <a:cubicBezTo>
                        <a:pt x="241" y="381"/>
                        <a:pt x="241" y="381"/>
                        <a:pt x="241" y="381"/>
                      </a:cubicBezTo>
                      <a:cubicBezTo>
                        <a:pt x="241" y="381"/>
                        <a:pt x="633" y="381"/>
                        <a:pt x="683" y="381"/>
                      </a:cubicBezTo>
                      <a:cubicBezTo>
                        <a:pt x="739" y="381"/>
                        <a:pt x="784" y="411"/>
                        <a:pt x="784" y="446"/>
                      </a:cubicBezTo>
                      <a:cubicBezTo>
                        <a:pt x="784" y="446"/>
                        <a:pt x="788" y="421"/>
                        <a:pt x="763" y="390"/>
                      </a:cubicBezTo>
                      <a:cubicBezTo>
                        <a:pt x="750" y="375"/>
                        <a:pt x="492" y="94"/>
                        <a:pt x="492" y="94"/>
                      </a:cubicBezTo>
                      <a:close/>
                    </a:path>
                  </a:pathLst>
                </a:custGeom>
                <a:solidFill>
                  <a:srgbClr val="CC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" name="Freeform 8"/>
                <p:cNvSpPr/>
                <p:nvPr/>
              </p:nvSpPr>
              <p:spPr bwMode="auto">
                <a:xfrm rot="2700000">
                  <a:off x="730626" y="3067930"/>
                  <a:ext cx="1939775" cy="711551"/>
                </a:xfrm>
                <a:custGeom>
                  <a:avLst/>
                  <a:gdLst>
                    <a:gd name="T0" fmla="*/ 2147483647 w 820"/>
                    <a:gd name="T1" fmla="*/ 2147483647 h 301"/>
                    <a:gd name="T2" fmla="*/ 2147483647 w 820"/>
                    <a:gd name="T3" fmla="*/ 0 h 301"/>
                    <a:gd name="T4" fmla="*/ 0 w 820"/>
                    <a:gd name="T5" fmla="*/ 0 h 301"/>
                    <a:gd name="T6" fmla="*/ 0 w 820"/>
                    <a:gd name="T7" fmla="*/ 2147483647 h 301"/>
                    <a:gd name="T8" fmla="*/ 2147483647 w 820"/>
                    <a:gd name="T9" fmla="*/ 2147483647 h 301"/>
                    <a:gd name="T10" fmla="*/ 2147483647 w 820"/>
                    <a:gd name="T11" fmla="*/ 2147483647 h 3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20"/>
                    <a:gd name="T19" fmla="*/ 0 h 301"/>
                    <a:gd name="T20" fmla="*/ 820 w 820"/>
                    <a:gd name="T21" fmla="*/ 301 h 3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20" h="301">
                      <a:moveTo>
                        <a:pt x="539" y="282"/>
                      </a:moveTo>
                      <a:cubicBezTo>
                        <a:pt x="820" y="0"/>
                        <a:pt x="820" y="0"/>
                        <a:pt x="8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01"/>
                        <a:pt x="0" y="301"/>
                        <a:pt x="0" y="301"/>
                      </a:cubicBezTo>
                      <a:cubicBezTo>
                        <a:pt x="493" y="301"/>
                        <a:pt x="493" y="301"/>
                        <a:pt x="493" y="301"/>
                      </a:cubicBezTo>
                      <a:cubicBezTo>
                        <a:pt x="519" y="294"/>
                        <a:pt x="531" y="286"/>
                        <a:pt x="539" y="282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" name="Freeform 9"/>
                <p:cNvSpPr/>
                <p:nvPr/>
              </p:nvSpPr>
              <p:spPr bwMode="auto">
                <a:xfrm rot="2700000">
                  <a:off x="2052721" y="2581222"/>
                  <a:ext cx="1081317" cy="1870820"/>
                </a:xfrm>
                <a:custGeom>
                  <a:avLst/>
                  <a:gdLst>
                    <a:gd name="T0" fmla="*/ 2147483647 w 457"/>
                    <a:gd name="T1" fmla="*/ 2147483647 h 791"/>
                    <a:gd name="T2" fmla="*/ 2147483647 w 457"/>
                    <a:gd name="T3" fmla="*/ 2147483647 h 791"/>
                    <a:gd name="T4" fmla="*/ 2147483647 w 457"/>
                    <a:gd name="T5" fmla="*/ 2147483647 h 791"/>
                    <a:gd name="T6" fmla="*/ 2147483647 w 457"/>
                    <a:gd name="T7" fmla="*/ 2147483647 h 791"/>
                    <a:gd name="T8" fmla="*/ 2147483647 w 457"/>
                    <a:gd name="T9" fmla="*/ 2147483647 h 791"/>
                    <a:gd name="T10" fmla="*/ 2147483647 w 457"/>
                    <a:gd name="T11" fmla="*/ 2147483647 h 791"/>
                    <a:gd name="T12" fmla="*/ 2147483647 w 457"/>
                    <a:gd name="T13" fmla="*/ 2147483647 h 791"/>
                    <a:gd name="T14" fmla="*/ 2147483647 w 457"/>
                    <a:gd name="T15" fmla="*/ 2147483647 h 791"/>
                    <a:gd name="T16" fmla="*/ 2147483647 w 457"/>
                    <a:gd name="T17" fmla="*/ 2147483647 h 791"/>
                    <a:gd name="T18" fmla="*/ 2147483647 w 457"/>
                    <a:gd name="T19" fmla="*/ 2147483647 h 791"/>
                    <a:gd name="T20" fmla="*/ 2147483647 w 457"/>
                    <a:gd name="T21" fmla="*/ 2147483647 h 791"/>
                    <a:gd name="T22" fmla="*/ 0 w 457"/>
                    <a:gd name="T23" fmla="*/ 2147483647 h 791"/>
                    <a:gd name="T24" fmla="*/ 2147483647 w 457"/>
                    <a:gd name="T25" fmla="*/ 2147483647 h 791"/>
                    <a:gd name="T26" fmla="*/ 2147483647 w 457"/>
                    <a:gd name="T27" fmla="*/ 2147483647 h 79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57"/>
                    <a:gd name="T43" fmla="*/ 0 h 791"/>
                    <a:gd name="T44" fmla="*/ 457 w 457"/>
                    <a:gd name="T45" fmla="*/ 791 h 79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57" h="791">
                      <a:moveTo>
                        <a:pt x="363" y="492"/>
                      </a:moveTo>
                      <a:cubicBezTo>
                        <a:pt x="378" y="477"/>
                        <a:pt x="381" y="445"/>
                        <a:pt x="381" y="418"/>
                      </a:cubicBezTo>
                      <a:cubicBezTo>
                        <a:pt x="381" y="241"/>
                        <a:pt x="381" y="241"/>
                        <a:pt x="381" y="241"/>
                      </a:cubicBezTo>
                      <a:cubicBezTo>
                        <a:pt x="428" y="241"/>
                        <a:pt x="428" y="241"/>
                        <a:pt x="428" y="241"/>
                      </a:cubicBezTo>
                      <a:cubicBezTo>
                        <a:pt x="445" y="241"/>
                        <a:pt x="457" y="221"/>
                        <a:pt x="444" y="207"/>
                      </a:cubicBezTo>
                      <a:cubicBezTo>
                        <a:pt x="254" y="16"/>
                        <a:pt x="254" y="16"/>
                        <a:pt x="254" y="16"/>
                      </a:cubicBezTo>
                      <a:cubicBezTo>
                        <a:pt x="241" y="0"/>
                        <a:pt x="218" y="0"/>
                        <a:pt x="204" y="16"/>
                      </a:cubicBezTo>
                      <a:cubicBezTo>
                        <a:pt x="15" y="207"/>
                        <a:pt x="15" y="207"/>
                        <a:pt x="15" y="207"/>
                      </a:cubicBezTo>
                      <a:cubicBezTo>
                        <a:pt x="2" y="222"/>
                        <a:pt x="13" y="241"/>
                        <a:pt x="31" y="241"/>
                      </a:cubicBezTo>
                      <a:cubicBezTo>
                        <a:pt x="75" y="241"/>
                        <a:pt x="75" y="241"/>
                        <a:pt x="75" y="241"/>
                      </a:cubicBezTo>
                      <a:cubicBezTo>
                        <a:pt x="75" y="241"/>
                        <a:pt x="75" y="633"/>
                        <a:pt x="75" y="683"/>
                      </a:cubicBezTo>
                      <a:cubicBezTo>
                        <a:pt x="75" y="739"/>
                        <a:pt x="42" y="784"/>
                        <a:pt x="0" y="784"/>
                      </a:cubicBezTo>
                      <a:cubicBezTo>
                        <a:pt x="0" y="784"/>
                        <a:pt x="31" y="791"/>
                        <a:pt x="66" y="762"/>
                      </a:cubicBezTo>
                      <a:cubicBezTo>
                        <a:pt x="81" y="750"/>
                        <a:pt x="363" y="492"/>
                        <a:pt x="363" y="492"/>
                      </a:cubicBezTo>
                      <a:close/>
                    </a:path>
                  </a:pathLst>
                </a:custGeom>
                <a:solidFill>
                  <a:srgbClr val="CC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" name="Freeform 10"/>
                <p:cNvSpPr/>
                <p:nvPr/>
              </p:nvSpPr>
              <p:spPr bwMode="auto">
                <a:xfrm rot="2700000">
                  <a:off x="614612" y="726093"/>
                  <a:ext cx="712551" cy="1941775"/>
                </a:xfrm>
                <a:custGeom>
                  <a:avLst/>
                  <a:gdLst>
                    <a:gd name="T0" fmla="*/ 2147483647 w 301"/>
                    <a:gd name="T1" fmla="*/ 2147483647 h 821"/>
                    <a:gd name="T2" fmla="*/ 2147483647 w 301"/>
                    <a:gd name="T3" fmla="*/ 2147483647 h 821"/>
                    <a:gd name="T4" fmla="*/ 2147483647 w 301"/>
                    <a:gd name="T5" fmla="*/ 0 h 821"/>
                    <a:gd name="T6" fmla="*/ 0 w 301"/>
                    <a:gd name="T7" fmla="*/ 0 h 821"/>
                    <a:gd name="T8" fmla="*/ 0 w 301"/>
                    <a:gd name="T9" fmla="*/ 2147483647 h 821"/>
                    <a:gd name="T10" fmla="*/ 2147483647 w 301"/>
                    <a:gd name="T11" fmla="*/ 2147483647 h 8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1"/>
                    <a:gd name="T19" fmla="*/ 0 h 821"/>
                    <a:gd name="T20" fmla="*/ 301 w 301"/>
                    <a:gd name="T21" fmla="*/ 821 h 8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1" h="821">
                      <a:moveTo>
                        <a:pt x="20" y="539"/>
                      </a:moveTo>
                      <a:cubicBezTo>
                        <a:pt x="301" y="821"/>
                        <a:pt x="301" y="821"/>
                        <a:pt x="301" y="821"/>
                      </a:cubicBezTo>
                      <a:cubicBezTo>
                        <a:pt x="301" y="0"/>
                        <a:pt x="301" y="0"/>
                        <a:pt x="30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93"/>
                        <a:pt x="0" y="493"/>
                        <a:pt x="0" y="493"/>
                      </a:cubicBezTo>
                      <a:cubicBezTo>
                        <a:pt x="7" y="520"/>
                        <a:pt x="15" y="532"/>
                        <a:pt x="20" y="539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" name="Freeform 11"/>
                <p:cNvSpPr/>
                <p:nvPr/>
              </p:nvSpPr>
              <p:spPr bwMode="auto">
                <a:xfrm rot="2700000">
                  <a:off x="-56035" y="2051393"/>
                  <a:ext cx="1870819" cy="1078320"/>
                </a:xfrm>
                <a:custGeom>
                  <a:avLst/>
                  <a:gdLst>
                    <a:gd name="T0" fmla="*/ 2147483647 w 791"/>
                    <a:gd name="T1" fmla="*/ 2147483647 h 456"/>
                    <a:gd name="T2" fmla="*/ 2147483647 w 791"/>
                    <a:gd name="T3" fmla="*/ 2147483647 h 456"/>
                    <a:gd name="T4" fmla="*/ 2147483647 w 791"/>
                    <a:gd name="T5" fmla="*/ 2147483647 h 456"/>
                    <a:gd name="T6" fmla="*/ 2147483647 w 791"/>
                    <a:gd name="T7" fmla="*/ 2147483647 h 456"/>
                    <a:gd name="T8" fmla="*/ 2147483647 w 791"/>
                    <a:gd name="T9" fmla="*/ 2147483647 h 456"/>
                    <a:gd name="T10" fmla="*/ 2147483647 w 791"/>
                    <a:gd name="T11" fmla="*/ 2147483647 h 456"/>
                    <a:gd name="T12" fmla="*/ 2147483647 w 791"/>
                    <a:gd name="T13" fmla="*/ 2147483647 h 456"/>
                    <a:gd name="T14" fmla="*/ 2147483647 w 791"/>
                    <a:gd name="T15" fmla="*/ 2147483647 h 456"/>
                    <a:gd name="T16" fmla="*/ 2147483647 w 791"/>
                    <a:gd name="T17" fmla="*/ 2147483647 h 456"/>
                    <a:gd name="T18" fmla="*/ 2147483647 w 791"/>
                    <a:gd name="T19" fmla="*/ 2147483647 h 456"/>
                    <a:gd name="T20" fmla="*/ 2147483647 w 791"/>
                    <a:gd name="T21" fmla="*/ 2147483647 h 456"/>
                    <a:gd name="T22" fmla="*/ 2147483647 w 791"/>
                    <a:gd name="T23" fmla="*/ 0 h 456"/>
                    <a:gd name="T24" fmla="*/ 2147483647 w 791"/>
                    <a:gd name="T25" fmla="*/ 2147483647 h 456"/>
                    <a:gd name="T26" fmla="*/ 2147483647 w 791"/>
                    <a:gd name="T27" fmla="*/ 2147483647 h 45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91"/>
                    <a:gd name="T43" fmla="*/ 0 h 456"/>
                    <a:gd name="T44" fmla="*/ 791 w 791"/>
                    <a:gd name="T45" fmla="*/ 456 h 45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91" h="456">
                      <a:moveTo>
                        <a:pt x="298" y="362"/>
                      </a:moveTo>
                      <a:cubicBezTo>
                        <a:pt x="314" y="378"/>
                        <a:pt x="345" y="381"/>
                        <a:pt x="373" y="381"/>
                      </a:cubicBezTo>
                      <a:cubicBezTo>
                        <a:pt x="550" y="381"/>
                        <a:pt x="550" y="381"/>
                        <a:pt x="550" y="381"/>
                      </a:cubicBezTo>
                      <a:cubicBezTo>
                        <a:pt x="550" y="428"/>
                        <a:pt x="550" y="428"/>
                        <a:pt x="550" y="428"/>
                      </a:cubicBezTo>
                      <a:cubicBezTo>
                        <a:pt x="550" y="444"/>
                        <a:pt x="569" y="456"/>
                        <a:pt x="584" y="444"/>
                      </a:cubicBezTo>
                      <a:cubicBezTo>
                        <a:pt x="774" y="254"/>
                        <a:pt x="774" y="254"/>
                        <a:pt x="774" y="254"/>
                      </a:cubicBezTo>
                      <a:cubicBezTo>
                        <a:pt x="791" y="240"/>
                        <a:pt x="791" y="218"/>
                        <a:pt x="774" y="204"/>
                      </a:cubicBezTo>
                      <a:cubicBezTo>
                        <a:pt x="584" y="14"/>
                        <a:pt x="584" y="14"/>
                        <a:pt x="584" y="14"/>
                      </a:cubicBezTo>
                      <a:cubicBezTo>
                        <a:pt x="569" y="2"/>
                        <a:pt x="550" y="12"/>
                        <a:pt x="550" y="31"/>
                      </a:cubicBezTo>
                      <a:cubicBezTo>
                        <a:pt x="549" y="75"/>
                        <a:pt x="549" y="75"/>
                        <a:pt x="549" y="75"/>
                      </a:cubicBezTo>
                      <a:cubicBezTo>
                        <a:pt x="549" y="75"/>
                        <a:pt x="157" y="75"/>
                        <a:pt x="107" y="75"/>
                      </a:cubicBezTo>
                      <a:cubicBezTo>
                        <a:pt x="51" y="75"/>
                        <a:pt x="6" y="42"/>
                        <a:pt x="6" y="0"/>
                      </a:cubicBezTo>
                      <a:cubicBezTo>
                        <a:pt x="6" y="0"/>
                        <a:pt x="0" y="31"/>
                        <a:pt x="28" y="66"/>
                      </a:cubicBezTo>
                      <a:cubicBezTo>
                        <a:pt x="40" y="81"/>
                        <a:pt x="298" y="362"/>
                        <a:pt x="298" y="362"/>
                      </a:cubicBezTo>
                      <a:close/>
                    </a:path>
                  </a:pathLst>
                </a:custGeom>
                <a:solidFill>
                  <a:srgbClr val="CC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3" name="Freeform 12"/>
              <p:cNvSpPr/>
              <p:nvPr/>
            </p:nvSpPr>
            <p:spPr bwMode="auto">
              <a:xfrm rot="2700000">
                <a:off x="1261261" y="-56035"/>
                <a:ext cx="1081317" cy="1870820"/>
              </a:xfrm>
              <a:custGeom>
                <a:avLst/>
                <a:gdLst>
                  <a:gd name="T0" fmla="*/ 2147483647 w 457"/>
                  <a:gd name="T1" fmla="*/ 2147483647 h 791"/>
                  <a:gd name="T2" fmla="*/ 2147483647 w 457"/>
                  <a:gd name="T3" fmla="*/ 2147483647 h 791"/>
                  <a:gd name="T4" fmla="*/ 2147483647 w 457"/>
                  <a:gd name="T5" fmla="*/ 2147483647 h 791"/>
                  <a:gd name="T6" fmla="*/ 2147483647 w 457"/>
                  <a:gd name="T7" fmla="*/ 2147483647 h 791"/>
                  <a:gd name="T8" fmla="*/ 2147483647 w 457"/>
                  <a:gd name="T9" fmla="*/ 2147483647 h 791"/>
                  <a:gd name="T10" fmla="*/ 2147483647 w 457"/>
                  <a:gd name="T11" fmla="*/ 2147483647 h 791"/>
                  <a:gd name="T12" fmla="*/ 2147483647 w 457"/>
                  <a:gd name="T13" fmla="*/ 2147483647 h 791"/>
                  <a:gd name="T14" fmla="*/ 2147483647 w 457"/>
                  <a:gd name="T15" fmla="*/ 2147483647 h 791"/>
                  <a:gd name="T16" fmla="*/ 2147483647 w 457"/>
                  <a:gd name="T17" fmla="*/ 2147483647 h 791"/>
                  <a:gd name="T18" fmla="*/ 2147483647 w 457"/>
                  <a:gd name="T19" fmla="*/ 2147483647 h 791"/>
                  <a:gd name="T20" fmla="*/ 2147483647 w 457"/>
                  <a:gd name="T21" fmla="*/ 2147483647 h 791"/>
                  <a:gd name="T22" fmla="*/ 2147483647 w 457"/>
                  <a:gd name="T23" fmla="*/ 2147483647 h 791"/>
                  <a:gd name="T24" fmla="*/ 2147483647 w 457"/>
                  <a:gd name="T25" fmla="*/ 2147483647 h 791"/>
                  <a:gd name="T26" fmla="*/ 2147483647 w 457"/>
                  <a:gd name="T27" fmla="*/ 2147483647 h 7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57"/>
                  <a:gd name="T43" fmla="*/ 0 h 791"/>
                  <a:gd name="T44" fmla="*/ 457 w 457"/>
                  <a:gd name="T45" fmla="*/ 791 h 7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57" h="791">
                    <a:moveTo>
                      <a:pt x="94" y="299"/>
                    </a:moveTo>
                    <a:cubicBezTo>
                      <a:pt x="79" y="315"/>
                      <a:pt x="75" y="346"/>
                      <a:pt x="75" y="373"/>
                    </a:cubicBezTo>
                    <a:cubicBezTo>
                      <a:pt x="75" y="550"/>
                      <a:pt x="75" y="550"/>
                      <a:pt x="75" y="550"/>
                    </a:cubicBezTo>
                    <a:cubicBezTo>
                      <a:pt x="29" y="550"/>
                      <a:pt x="29" y="550"/>
                      <a:pt x="29" y="550"/>
                    </a:cubicBezTo>
                    <a:cubicBezTo>
                      <a:pt x="12" y="550"/>
                      <a:pt x="0" y="570"/>
                      <a:pt x="13" y="585"/>
                    </a:cubicBezTo>
                    <a:cubicBezTo>
                      <a:pt x="202" y="775"/>
                      <a:pt x="202" y="775"/>
                      <a:pt x="202" y="775"/>
                    </a:cubicBezTo>
                    <a:cubicBezTo>
                      <a:pt x="216" y="791"/>
                      <a:pt x="239" y="791"/>
                      <a:pt x="253" y="775"/>
                    </a:cubicBezTo>
                    <a:cubicBezTo>
                      <a:pt x="442" y="585"/>
                      <a:pt x="442" y="585"/>
                      <a:pt x="442" y="585"/>
                    </a:cubicBezTo>
                    <a:cubicBezTo>
                      <a:pt x="455" y="570"/>
                      <a:pt x="444" y="550"/>
                      <a:pt x="426" y="550"/>
                    </a:cubicBezTo>
                    <a:cubicBezTo>
                      <a:pt x="381" y="550"/>
                      <a:pt x="381" y="550"/>
                      <a:pt x="381" y="550"/>
                    </a:cubicBezTo>
                    <a:cubicBezTo>
                      <a:pt x="381" y="550"/>
                      <a:pt x="381" y="158"/>
                      <a:pt x="381" y="108"/>
                    </a:cubicBezTo>
                    <a:cubicBezTo>
                      <a:pt x="381" y="52"/>
                      <a:pt x="414" y="7"/>
                      <a:pt x="457" y="7"/>
                    </a:cubicBezTo>
                    <a:cubicBezTo>
                      <a:pt x="457" y="7"/>
                      <a:pt x="426" y="0"/>
                      <a:pt x="390" y="29"/>
                    </a:cubicBezTo>
                    <a:cubicBezTo>
                      <a:pt x="375" y="41"/>
                      <a:pt x="94" y="299"/>
                      <a:pt x="94" y="299"/>
                    </a:cubicBez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" name="文本框 62"/>
            <p:cNvSpPr txBox="1">
              <a:spLocks noChangeArrowheads="1"/>
            </p:cNvSpPr>
            <p:nvPr/>
          </p:nvSpPr>
          <p:spPr bwMode="auto">
            <a:xfrm>
              <a:off x="1194650" y="923099"/>
              <a:ext cx="530721" cy="525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01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文本框 63"/>
            <p:cNvSpPr txBox="1">
              <a:spLocks noChangeArrowheads="1"/>
            </p:cNvSpPr>
            <p:nvPr/>
          </p:nvSpPr>
          <p:spPr bwMode="auto">
            <a:xfrm>
              <a:off x="939876" y="2659858"/>
              <a:ext cx="530721" cy="525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04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文本框 64"/>
            <p:cNvSpPr txBox="1">
              <a:spLocks noChangeArrowheads="1"/>
            </p:cNvSpPr>
            <p:nvPr/>
          </p:nvSpPr>
          <p:spPr bwMode="auto">
            <a:xfrm>
              <a:off x="2599880" y="2894696"/>
              <a:ext cx="530721" cy="525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03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文本框 65"/>
            <p:cNvSpPr txBox="1">
              <a:spLocks noChangeArrowheads="1"/>
            </p:cNvSpPr>
            <p:nvPr/>
          </p:nvSpPr>
          <p:spPr bwMode="auto">
            <a:xfrm>
              <a:off x="2913358" y="1212605"/>
              <a:ext cx="530721" cy="525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02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9" name="Text Placeholder 2"/>
          <p:cNvSpPr txBox="1"/>
          <p:nvPr/>
        </p:nvSpPr>
        <p:spPr>
          <a:xfrm>
            <a:off x="7629677" y="2207098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0" name="文本框 36"/>
          <p:cNvSpPr txBox="1"/>
          <p:nvPr/>
        </p:nvSpPr>
        <p:spPr>
          <a:xfrm>
            <a:off x="7529968" y="1806988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1" name="Text Placeholder 2"/>
          <p:cNvSpPr txBox="1"/>
          <p:nvPr/>
        </p:nvSpPr>
        <p:spPr>
          <a:xfrm>
            <a:off x="7219525" y="5258291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2" name="文本框 36"/>
          <p:cNvSpPr txBox="1"/>
          <p:nvPr/>
        </p:nvSpPr>
        <p:spPr>
          <a:xfrm>
            <a:off x="7119816" y="4858181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3" name="Text Placeholder 2"/>
          <p:cNvSpPr txBox="1"/>
          <p:nvPr/>
        </p:nvSpPr>
        <p:spPr>
          <a:xfrm>
            <a:off x="2129162" y="5258291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4" name="文本框 36"/>
          <p:cNvSpPr txBox="1"/>
          <p:nvPr/>
        </p:nvSpPr>
        <p:spPr>
          <a:xfrm>
            <a:off x="2029453" y="4858181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5" name="Text Placeholder 2"/>
          <p:cNvSpPr txBox="1"/>
          <p:nvPr/>
        </p:nvSpPr>
        <p:spPr>
          <a:xfrm>
            <a:off x="1425308" y="2241917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6" name="文本框 36"/>
          <p:cNvSpPr txBox="1"/>
          <p:nvPr/>
        </p:nvSpPr>
        <p:spPr>
          <a:xfrm>
            <a:off x="1325599" y="1841807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-7046" y="1274888"/>
            <a:ext cx="6021937" cy="1585995"/>
          </a:xfrm>
          <a:prstGeom prst="rect">
            <a:avLst/>
          </a:prstGeom>
          <a:solidFill>
            <a:srgbClr val="CC33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27" name="文本框 11"/>
          <p:cNvSpPr txBox="1"/>
          <p:nvPr/>
        </p:nvSpPr>
        <p:spPr>
          <a:xfrm>
            <a:off x="3003923" y="2326471"/>
            <a:ext cx="1625112" cy="400110"/>
          </a:xfrm>
          <a:prstGeom prst="rect">
            <a:avLst/>
          </a:prstGeom>
          <a:solidFill>
            <a:srgbClr val="CC330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CONTENT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文本框 5"/>
          <p:cNvSpPr txBox="1"/>
          <p:nvPr/>
        </p:nvSpPr>
        <p:spPr>
          <a:xfrm>
            <a:off x="2906976" y="1280404"/>
            <a:ext cx="2501272" cy="1107996"/>
          </a:xfrm>
          <a:prstGeom prst="rect">
            <a:avLst/>
          </a:prstGeom>
          <a:solidFill>
            <a:srgbClr val="CC330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目录</a:t>
            </a:r>
            <a:endParaRPr kumimoji="0" lang="zh-CN" altLang="en-US" sz="6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9" name="组合 28"/>
          <p:cNvGrpSpPr/>
          <p:nvPr/>
        </p:nvGrpSpPr>
        <p:grpSpPr bwMode="auto">
          <a:xfrm>
            <a:off x="6981199" y="2388400"/>
            <a:ext cx="557035" cy="490533"/>
            <a:chOff x="3050349" y="1844085"/>
            <a:chExt cx="857656" cy="678092"/>
          </a:xfrm>
          <a:solidFill>
            <a:srgbClr val="CC3300"/>
          </a:solidFill>
        </p:grpSpPr>
        <p:sp>
          <p:nvSpPr>
            <p:cNvPr id="59" name="任意多边形 58"/>
            <p:cNvSpPr/>
            <p:nvPr/>
          </p:nvSpPr>
          <p:spPr>
            <a:xfrm rot="8100000" flipV="1">
              <a:off x="3050349" y="1844085"/>
              <a:ext cx="833779" cy="678092"/>
            </a:xfrm>
            <a:custGeom>
              <a:avLst/>
              <a:gdLst>
                <a:gd name="connsiteX0" fmla="*/ 122096 w 833718"/>
                <a:gd name="connsiteY0" fmla="*/ 556342 h 678436"/>
                <a:gd name="connsiteX1" fmla="*/ 68679 w 833718"/>
                <a:gd name="connsiteY1" fmla="*/ 32208 h 678436"/>
                <a:gd name="connsiteX2" fmla="*/ 94988 w 833718"/>
                <a:gd name="connsiteY2" fmla="*/ 0 h 678436"/>
                <a:gd name="connsiteX3" fmla="*/ 738731 w 833718"/>
                <a:gd name="connsiteY3" fmla="*/ 0 h 678436"/>
                <a:gd name="connsiteX4" fmla="*/ 765040 w 833718"/>
                <a:gd name="connsiteY4" fmla="*/ 32208 h 678436"/>
                <a:gd name="connsiteX5" fmla="*/ 711623 w 833718"/>
                <a:gd name="connsiteY5" fmla="*/ 556342 h 678436"/>
                <a:gd name="connsiteX6" fmla="*/ 122096 w 833718"/>
                <a:gd name="connsiteY6" fmla="*/ 556342 h 678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718" h="678436">
                  <a:moveTo>
                    <a:pt x="122096" y="556342"/>
                  </a:moveTo>
                  <a:cubicBezTo>
                    <a:pt x="-20349" y="413897"/>
                    <a:pt x="-38155" y="194012"/>
                    <a:pt x="68679" y="32208"/>
                  </a:cubicBezTo>
                  <a:lnTo>
                    <a:pt x="94988" y="0"/>
                  </a:lnTo>
                  <a:lnTo>
                    <a:pt x="738731" y="0"/>
                  </a:lnTo>
                  <a:lnTo>
                    <a:pt x="765040" y="32208"/>
                  </a:lnTo>
                  <a:cubicBezTo>
                    <a:pt x="871873" y="194012"/>
                    <a:pt x="854068" y="413897"/>
                    <a:pt x="711623" y="556342"/>
                  </a:cubicBezTo>
                  <a:cubicBezTo>
                    <a:pt x="548830" y="719135"/>
                    <a:pt x="284889" y="719135"/>
                    <a:pt x="122096" y="556342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0" name="文本框 6"/>
            <p:cNvSpPr txBox="1">
              <a:spLocks noChangeArrowheads="1"/>
            </p:cNvSpPr>
            <p:nvPr/>
          </p:nvSpPr>
          <p:spPr bwMode="auto">
            <a:xfrm>
              <a:off x="3146444" y="1890742"/>
              <a:ext cx="761561" cy="4254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01</a:t>
              </a:r>
              <a:endPara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 bwMode="auto">
          <a:xfrm>
            <a:off x="6955100" y="5494697"/>
            <a:ext cx="572541" cy="489431"/>
            <a:chOff x="3050206" y="1844053"/>
            <a:chExt cx="881613" cy="678154"/>
          </a:xfrm>
          <a:solidFill>
            <a:srgbClr val="CC3300"/>
          </a:solidFill>
        </p:grpSpPr>
        <p:sp>
          <p:nvSpPr>
            <p:cNvPr id="57" name="任意多边形 56"/>
            <p:cNvSpPr/>
            <p:nvPr/>
          </p:nvSpPr>
          <p:spPr>
            <a:xfrm rot="8100000" flipV="1">
              <a:off x="3050206" y="1844053"/>
              <a:ext cx="834142" cy="678154"/>
            </a:xfrm>
            <a:custGeom>
              <a:avLst/>
              <a:gdLst>
                <a:gd name="connsiteX0" fmla="*/ 122096 w 833718"/>
                <a:gd name="connsiteY0" fmla="*/ 556342 h 678436"/>
                <a:gd name="connsiteX1" fmla="*/ 68679 w 833718"/>
                <a:gd name="connsiteY1" fmla="*/ 32208 h 678436"/>
                <a:gd name="connsiteX2" fmla="*/ 94988 w 833718"/>
                <a:gd name="connsiteY2" fmla="*/ 0 h 678436"/>
                <a:gd name="connsiteX3" fmla="*/ 738731 w 833718"/>
                <a:gd name="connsiteY3" fmla="*/ 0 h 678436"/>
                <a:gd name="connsiteX4" fmla="*/ 765040 w 833718"/>
                <a:gd name="connsiteY4" fmla="*/ 32208 h 678436"/>
                <a:gd name="connsiteX5" fmla="*/ 711623 w 833718"/>
                <a:gd name="connsiteY5" fmla="*/ 556342 h 678436"/>
                <a:gd name="connsiteX6" fmla="*/ 122096 w 833718"/>
                <a:gd name="connsiteY6" fmla="*/ 556342 h 678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718" h="678436">
                  <a:moveTo>
                    <a:pt x="122096" y="556342"/>
                  </a:moveTo>
                  <a:cubicBezTo>
                    <a:pt x="-20349" y="413897"/>
                    <a:pt x="-38155" y="194012"/>
                    <a:pt x="68679" y="32208"/>
                  </a:cubicBezTo>
                  <a:lnTo>
                    <a:pt x="94988" y="0"/>
                  </a:lnTo>
                  <a:lnTo>
                    <a:pt x="738731" y="0"/>
                  </a:lnTo>
                  <a:lnTo>
                    <a:pt x="765040" y="32208"/>
                  </a:lnTo>
                  <a:cubicBezTo>
                    <a:pt x="871873" y="194012"/>
                    <a:pt x="854068" y="413897"/>
                    <a:pt x="711623" y="556342"/>
                  </a:cubicBezTo>
                  <a:cubicBezTo>
                    <a:pt x="548830" y="719135"/>
                    <a:pt x="284889" y="719135"/>
                    <a:pt x="122096" y="556342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8" name="文本框 39"/>
            <p:cNvSpPr txBox="1">
              <a:spLocks noChangeArrowheads="1"/>
            </p:cNvSpPr>
            <p:nvPr/>
          </p:nvSpPr>
          <p:spPr bwMode="auto">
            <a:xfrm>
              <a:off x="3123827" y="1885459"/>
              <a:ext cx="807992" cy="4264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05</a:t>
              </a:r>
              <a:endPara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 bwMode="auto">
          <a:xfrm>
            <a:off x="6981105" y="4681655"/>
            <a:ext cx="541765" cy="489387"/>
            <a:chOff x="3050167" y="1844084"/>
            <a:chExt cx="834144" cy="678092"/>
          </a:xfrm>
          <a:solidFill>
            <a:srgbClr val="CC3300"/>
          </a:solidFill>
        </p:grpSpPr>
        <p:sp>
          <p:nvSpPr>
            <p:cNvPr id="55" name="任意多边形 54"/>
            <p:cNvSpPr/>
            <p:nvPr/>
          </p:nvSpPr>
          <p:spPr>
            <a:xfrm rot="8100000" flipV="1">
              <a:off x="3050167" y="1844084"/>
              <a:ext cx="834144" cy="678092"/>
            </a:xfrm>
            <a:custGeom>
              <a:avLst/>
              <a:gdLst>
                <a:gd name="connsiteX0" fmla="*/ 122096 w 833718"/>
                <a:gd name="connsiteY0" fmla="*/ 556342 h 678436"/>
                <a:gd name="connsiteX1" fmla="*/ 68679 w 833718"/>
                <a:gd name="connsiteY1" fmla="*/ 32208 h 678436"/>
                <a:gd name="connsiteX2" fmla="*/ 94988 w 833718"/>
                <a:gd name="connsiteY2" fmla="*/ 0 h 678436"/>
                <a:gd name="connsiteX3" fmla="*/ 738731 w 833718"/>
                <a:gd name="connsiteY3" fmla="*/ 0 h 678436"/>
                <a:gd name="connsiteX4" fmla="*/ 765040 w 833718"/>
                <a:gd name="connsiteY4" fmla="*/ 32208 h 678436"/>
                <a:gd name="connsiteX5" fmla="*/ 711623 w 833718"/>
                <a:gd name="connsiteY5" fmla="*/ 556342 h 678436"/>
                <a:gd name="connsiteX6" fmla="*/ 122096 w 833718"/>
                <a:gd name="connsiteY6" fmla="*/ 556342 h 678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718" h="678436">
                  <a:moveTo>
                    <a:pt x="122096" y="556342"/>
                  </a:moveTo>
                  <a:cubicBezTo>
                    <a:pt x="-20349" y="413897"/>
                    <a:pt x="-38155" y="194012"/>
                    <a:pt x="68679" y="32208"/>
                  </a:cubicBezTo>
                  <a:lnTo>
                    <a:pt x="94988" y="0"/>
                  </a:lnTo>
                  <a:lnTo>
                    <a:pt x="738731" y="0"/>
                  </a:lnTo>
                  <a:lnTo>
                    <a:pt x="765040" y="32208"/>
                  </a:lnTo>
                  <a:cubicBezTo>
                    <a:pt x="871873" y="194012"/>
                    <a:pt x="854068" y="413897"/>
                    <a:pt x="711623" y="556342"/>
                  </a:cubicBezTo>
                  <a:cubicBezTo>
                    <a:pt x="548830" y="719135"/>
                    <a:pt x="284889" y="719135"/>
                    <a:pt x="122096" y="556342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6" name="文本框 42"/>
            <p:cNvSpPr txBox="1">
              <a:spLocks noChangeArrowheads="1"/>
            </p:cNvSpPr>
            <p:nvPr/>
          </p:nvSpPr>
          <p:spPr bwMode="auto">
            <a:xfrm>
              <a:off x="3123827" y="1901389"/>
              <a:ext cx="726002" cy="4264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04</a:t>
              </a: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 bwMode="auto">
          <a:xfrm>
            <a:off x="6981106" y="3953335"/>
            <a:ext cx="541764" cy="489388"/>
            <a:chOff x="3050167" y="1844084"/>
            <a:chExt cx="834142" cy="678092"/>
          </a:xfrm>
          <a:solidFill>
            <a:srgbClr val="CC3300"/>
          </a:solidFill>
        </p:grpSpPr>
        <p:sp>
          <p:nvSpPr>
            <p:cNvPr id="53" name="任意多边形 52"/>
            <p:cNvSpPr/>
            <p:nvPr/>
          </p:nvSpPr>
          <p:spPr>
            <a:xfrm rot="8100000" flipV="1">
              <a:off x="3050167" y="1844084"/>
              <a:ext cx="834142" cy="678092"/>
            </a:xfrm>
            <a:custGeom>
              <a:avLst/>
              <a:gdLst>
                <a:gd name="connsiteX0" fmla="*/ 122096 w 833718"/>
                <a:gd name="connsiteY0" fmla="*/ 556342 h 678436"/>
                <a:gd name="connsiteX1" fmla="*/ 68679 w 833718"/>
                <a:gd name="connsiteY1" fmla="*/ 32208 h 678436"/>
                <a:gd name="connsiteX2" fmla="*/ 94988 w 833718"/>
                <a:gd name="connsiteY2" fmla="*/ 0 h 678436"/>
                <a:gd name="connsiteX3" fmla="*/ 738731 w 833718"/>
                <a:gd name="connsiteY3" fmla="*/ 0 h 678436"/>
                <a:gd name="connsiteX4" fmla="*/ 765040 w 833718"/>
                <a:gd name="connsiteY4" fmla="*/ 32208 h 678436"/>
                <a:gd name="connsiteX5" fmla="*/ 711623 w 833718"/>
                <a:gd name="connsiteY5" fmla="*/ 556342 h 678436"/>
                <a:gd name="connsiteX6" fmla="*/ 122096 w 833718"/>
                <a:gd name="connsiteY6" fmla="*/ 556342 h 678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718" h="678436">
                  <a:moveTo>
                    <a:pt x="122096" y="556342"/>
                  </a:moveTo>
                  <a:cubicBezTo>
                    <a:pt x="-20349" y="413897"/>
                    <a:pt x="-38155" y="194012"/>
                    <a:pt x="68679" y="32208"/>
                  </a:cubicBezTo>
                  <a:lnTo>
                    <a:pt x="94988" y="0"/>
                  </a:lnTo>
                  <a:lnTo>
                    <a:pt x="738731" y="0"/>
                  </a:lnTo>
                  <a:lnTo>
                    <a:pt x="765040" y="32208"/>
                  </a:lnTo>
                  <a:cubicBezTo>
                    <a:pt x="871873" y="194012"/>
                    <a:pt x="854068" y="413897"/>
                    <a:pt x="711623" y="556342"/>
                  </a:cubicBezTo>
                  <a:cubicBezTo>
                    <a:pt x="548830" y="719135"/>
                    <a:pt x="284889" y="719135"/>
                    <a:pt x="122096" y="556342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4" name="文本框 45"/>
            <p:cNvSpPr txBox="1">
              <a:spLocks noChangeArrowheads="1"/>
            </p:cNvSpPr>
            <p:nvPr/>
          </p:nvSpPr>
          <p:spPr bwMode="auto">
            <a:xfrm>
              <a:off x="3123827" y="1885459"/>
              <a:ext cx="726001" cy="4264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03</a:t>
              </a:r>
              <a:endPara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 bwMode="auto">
          <a:xfrm>
            <a:off x="6981200" y="3171053"/>
            <a:ext cx="541526" cy="490534"/>
            <a:chOff x="3050349" y="1844085"/>
            <a:chExt cx="833779" cy="678092"/>
          </a:xfrm>
          <a:solidFill>
            <a:srgbClr val="CC3300"/>
          </a:solidFill>
        </p:grpSpPr>
        <p:sp>
          <p:nvSpPr>
            <p:cNvPr id="51" name="任意多边形 50"/>
            <p:cNvSpPr/>
            <p:nvPr/>
          </p:nvSpPr>
          <p:spPr>
            <a:xfrm rot="8100000" flipV="1">
              <a:off x="3050349" y="1844085"/>
              <a:ext cx="833779" cy="678092"/>
            </a:xfrm>
            <a:custGeom>
              <a:avLst/>
              <a:gdLst>
                <a:gd name="connsiteX0" fmla="*/ 122096 w 833718"/>
                <a:gd name="connsiteY0" fmla="*/ 556342 h 678436"/>
                <a:gd name="connsiteX1" fmla="*/ 68679 w 833718"/>
                <a:gd name="connsiteY1" fmla="*/ 32208 h 678436"/>
                <a:gd name="connsiteX2" fmla="*/ 94988 w 833718"/>
                <a:gd name="connsiteY2" fmla="*/ 0 h 678436"/>
                <a:gd name="connsiteX3" fmla="*/ 738731 w 833718"/>
                <a:gd name="connsiteY3" fmla="*/ 0 h 678436"/>
                <a:gd name="connsiteX4" fmla="*/ 765040 w 833718"/>
                <a:gd name="connsiteY4" fmla="*/ 32208 h 678436"/>
                <a:gd name="connsiteX5" fmla="*/ 711623 w 833718"/>
                <a:gd name="connsiteY5" fmla="*/ 556342 h 678436"/>
                <a:gd name="connsiteX6" fmla="*/ 122096 w 833718"/>
                <a:gd name="connsiteY6" fmla="*/ 556342 h 678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718" h="678436">
                  <a:moveTo>
                    <a:pt x="122096" y="556342"/>
                  </a:moveTo>
                  <a:cubicBezTo>
                    <a:pt x="-20349" y="413897"/>
                    <a:pt x="-38155" y="194012"/>
                    <a:pt x="68679" y="32208"/>
                  </a:cubicBezTo>
                  <a:lnTo>
                    <a:pt x="94988" y="0"/>
                  </a:lnTo>
                  <a:lnTo>
                    <a:pt x="738731" y="0"/>
                  </a:lnTo>
                  <a:lnTo>
                    <a:pt x="765040" y="32208"/>
                  </a:lnTo>
                  <a:cubicBezTo>
                    <a:pt x="871873" y="194012"/>
                    <a:pt x="854068" y="413897"/>
                    <a:pt x="711623" y="556342"/>
                  </a:cubicBezTo>
                  <a:cubicBezTo>
                    <a:pt x="548830" y="719135"/>
                    <a:pt x="284889" y="719135"/>
                    <a:pt x="122096" y="556342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2" name="文本框 48"/>
            <p:cNvSpPr txBox="1">
              <a:spLocks noChangeArrowheads="1"/>
            </p:cNvSpPr>
            <p:nvPr/>
          </p:nvSpPr>
          <p:spPr bwMode="auto">
            <a:xfrm>
              <a:off x="3123827" y="1885462"/>
              <a:ext cx="726001" cy="42545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02</a:t>
              </a:r>
              <a:endPara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49" name="圆角矩形 48"/>
          <p:cNvSpPr/>
          <p:nvPr/>
        </p:nvSpPr>
        <p:spPr>
          <a:xfrm>
            <a:off x="7781145" y="2399840"/>
            <a:ext cx="2640999" cy="400974"/>
          </a:xfrm>
          <a:prstGeom prst="roundRect">
            <a:avLst/>
          </a:prstGeom>
          <a:solidFill>
            <a:srgbClr val="CC330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121960" tIns="60980" rIns="121960" bIns="6098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Arial Unicode MS" panose="020B060402020202020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8052166" y="2431423"/>
            <a:ext cx="1871257" cy="369372"/>
          </a:xfrm>
          <a:prstGeom prst="rect">
            <a:avLst/>
          </a:prstGeom>
          <a:solidFill>
            <a:srgbClr val="CC3300"/>
          </a:solidFill>
        </p:spPr>
        <p:txBody>
          <a:bodyPr wrap="square" lIns="121960" tIns="60980" rIns="121960" bIns="6098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年度工作概述</a:t>
            </a:r>
            <a:endParaRPr kumimoji="0" lang="zh-CN" altLang="zh-CN" sz="1600" b="1" i="0" u="none" strike="noStrike" kern="1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7767553" y="3177811"/>
            <a:ext cx="2640999" cy="400974"/>
            <a:chOff x="6315199" y="2410178"/>
            <a:chExt cx="3744416" cy="511504"/>
          </a:xfrm>
          <a:solidFill>
            <a:srgbClr val="CC3300"/>
          </a:solidFill>
        </p:grpSpPr>
        <p:sp>
          <p:nvSpPr>
            <p:cNvPr id="47" name="圆角矩形 46"/>
            <p:cNvSpPr/>
            <p:nvPr/>
          </p:nvSpPr>
          <p:spPr>
            <a:xfrm>
              <a:off x="6315199" y="2410178"/>
              <a:ext cx="3744416" cy="511504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1960" tIns="60980" rIns="121960" bIns="6098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6747247" y="2450467"/>
              <a:ext cx="2653074" cy="471191"/>
            </a:xfrm>
            <a:prstGeom prst="rect">
              <a:avLst/>
            </a:prstGeom>
            <a:grpFill/>
          </p:spPr>
          <p:txBody>
            <a:bodyPr wrap="square" lIns="121960" tIns="60980" rIns="121960" bIns="6098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工作完成情况</a:t>
              </a:r>
              <a:endParaRPr kumimoji="0" lang="zh-CN" altLang="zh-CN" sz="1600" b="1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7781146" y="3967368"/>
            <a:ext cx="2640999" cy="400974"/>
            <a:chOff x="6339097" y="3296031"/>
            <a:chExt cx="3744416" cy="511504"/>
          </a:xfrm>
          <a:solidFill>
            <a:srgbClr val="CC3300"/>
          </a:solidFill>
        </p:grpSpPr>
        <p:sp>
          <p:nvSpPr>
            <p:cNvPr id="45" name="圆角矩形 44"/>
            <p:cNvSpPr/>
            <p:nvPr/>
          </p:nvSpPr>
          <p:spPr>
            <a:xfrm>
              <a:off x="6339097" y="3296031"/>
              <a:ext cx="3744416" cy="511504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1960" tIns="60980" rIns="121960" bIns="6098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6723349" y="3336320"/>
              <a:ext cx="2736306" cy="471191"/>
            </a:xfrm>
            <a:prstGeom prst="rect">
              <a:avLst/>
            </a:prstGeom>
            <a:grpFill/>
          </p:spPr>
          <p:txBody>
            <a:bodyPr wrap="square" lIns="121960" tIns="60980" rIns="121960" bIns="6098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成功项目展示</a:t>
              </a:r>
              <a:endParaRPr kumimoji="0" lang="zh-CN" altLang="zh-CN" sz="1600" b="1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781146" y="4703416"/>
            <a:ext cx="2640999" cy="401496"/>
            <a:chOff x="6339097" y="4180903"/>
            <a:chExt cx="3744416" cy="512170"/>
          </a:xfrm>
          <a:solidFill>
            <a:srgbClr val="CC3300"/>
          </a:solidFill>
        </p:grpSpPr>
        <p:sp>
          <p:nvSpPr>
            <p:cNvPr id="43" name="圆角矩形 42"/>
            <p:cNvSpPr/>
            <p:nvPr/>
          </p:nvSpPr>
          <p:spPr>
            <a:xfrm>
              <a:off x="6339097" y="4180903"/>
              <a:ext cx="3744416" cy="511504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1960" tIns="60980" rIns="121960" bIns="6098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6723349" y="4221882"/>
              <a:ext cx="2736306" cy="471191"/>
            </a:xfrm>
            <a:prstGeom prst="rect">
              <a:avLst/>
            </a:prstGeom>
            <a:grpFill/>
          </p:spPr>
          <p:txBody>
            <a:bodyPr wrap="square" lIns="121960" tIns="60980" rIns="121960" bIns="6098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工作存在不足</a:t>
              </a:r>
              <a:endParaRPr kumimoji="0" lang="zh-CN" altLang="zh-CN" sz="1600" b="1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767553" y="5503906"/>
            <a:ext cx="2640999" cy="400974"/>
            <a:chOff x="6339097" y="5057483"/>
            <a:chExt cx="3744416" cy="511504"/>
          </a:xfrm>
          <a:solidFill>
            <a:srgbClr val="CC3300"/>
          </a:solidFill>
        </p:grpSpPr>
        <p:sp>
          <p:nvSpPr>
            <p:cNvPr id="41" name="圆角矩形 40"/>
            <p:cNvSpPr/>
            <p:nvPr/>
          </p:nvSpPr>
          <p:spPr>
            <a:xfrm>
              <a:off x="6339097" y="5057483"/>
              <a:ext cx="3744416" cy="511504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1960" tIns="60980" rIns="121960" bIns="6098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6723478" y="5085979"/>
              <a:ext cx="2736174" cy="471191"/>
            </a:xfrm>
            <a:prstGeom prst="rect">
              <a:avLst/>
            </a:prstGeom>
            <a:grpFill/>
          </p:spPr>
          <p:txBody>
            <a:bodyPr wrap="square" lIns="121960" tIns="60980" rIns="121960" bIns="6098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新年工作</a:t>
              </a:r>
              <a:r>
                <a:rPr kumimoji="0" lang="zh-CN" altLang="en-US" sz="1600" b="1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计划</a:t>
              </a:r>
              <a:endParaRPr kumimoji="0" lang="zh-CN" altLang="zh-CN" sz="1600" b="1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9" name="下箭头 38"/>
          <p:cNvSpPr/>
          <p:nvPr/>
        </p:nvSpPr>
        <p:spPr>
          <a:xfrm rot="16200000">
            <a:off x="6415444" y="2345641"/>
            <a:ext cx="364193" cy="386703"/>
          </a:xfrm>
          <a:prstGeom prst="downArrow">
            <a:avLst/>
          </a:prstGeom>
          <a:solidFill>
            <a:srgbClr val="CC33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71" tIns="34285" rIns="68571" bIns="34285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1183815" y="1274888"/>
            <a:ext cx="1008185" cy="1585995"/>
          </a:xfrm>
          <a:prstGeom prst="rect">
            <a:avLst/>
          </a:prstGeom>
          <a:solidFill>
            <a:srgbClr val="CC33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/>
          <p:nvPr/>
        </p:nvGrpSpPr>
        <p:grpSpPr>
          <a:xfrm>
            <a:off x="7297432" y="2602619"/>
            <a:ext cx="1667496" cy="1922456"/>
            <a:chOff x="7255304" y="2715149"/>
            <a:chExt cx="2315077" cy="2669052"/>
          </a:xfrm>
        </p:grpSpPr>
        <p:grpSp>
          <p:nvGrpSpPr>
            <p:cNvPr id="33" name="Group 51"/>
            <p:cNvGrpSpPr/>
            <p:nvPr/>
          </p:nvGrpSpPr>
          <p:grpSpPr>
            <a:xfrm flipV="1">
              <a:off x="7255304" y="2715149"/>
              <a:ext cx="2315077" cy="2669052"/>
              <a:chOff x="1923786" y="2403728"/>
              <a:chExt cx="2315077" cy="2669052"/>
            </a:xfrm>
          </p:grpSpPr>
          <p:sp>
            <p:nvSpPr>
              <p:cNvPr id="44" name="Flowchart: Decision 64"/>
              <p:cNvSpPr/>
              <p:nvPr/>
            </p:nvSpPr>
            <p:spPr>
              <a:xfrm>
                <a:off x="1923786" y="2403728"/>
                <a:ext cx="2315077" cy="2315077"/>
              </a:xfrm>
              <a:prstGeom prst="flowChartDecision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190500" dist="101600" dir="16200000">
                  <a:prstClr val="black">
                    <a:alpha val="40000"/>
                  </a:prstClr>
                </a:inn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45" name="Flowchart: Decision 65"/>
              <p:cNvSpPr/>
              <p:nvPr/>
            </p:nvSpPr>
            <p:spPr>
              <a:xfrm>
                <a:off x="1923786" y="2757703"/>
                <a:ext cx="2315077" cy="2315077"/>
              </a:xfrm>
              <a:prstGeom prst="flowChartDecision">
                <a:avLst/>
              </a:prstGeom>
              <a:solidFill>
                <a:srgbClr val="CC3300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90500" dist="101600" dir="16200000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4" name="Group 52"/>
            <p:cNvGrpSpPr/>
            <p:nvPr/>
          </p:nvGrpSpPr>
          <p:grpSpPr>
            <a:xfrm>
              <a:off x="8103821" y="3563137"/>
              <a:ext cx="618042" cy="619099"/>
              <a:chOff x="9145588" y="4435475"/>
              <a:chExt cx="464344" cy="465138"/>
            </a:xfrm>
            <a:solidFill>
              <a:srgbClr val="4472C4"/>
            </a:solidFill>
          </p:grpSpPr>
          <p:sp>
            <p:nvSpPr>
              <p:cNvPr id="35" name="AutoShape 7"/>
              <p:cNvSpPr/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6" name="AutoShape 8"/>
              <p:cNvSpPr/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7" name="AutoShape 9"/>
              <p:cNvSpPr/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8" name="AutoShape 10"/>
              <p:cNvSpPr/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9" name="AutoShape 11"/>
              <p:cNvSpPr/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0" name="AutoShape 12"/>
              <p:cNvSpPr/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1" name="AutoShape 13"/>
              <p:cNvSpPr/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2" name="AutoShape 14"/>
              <p:cNvSpPr/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3" name="AutoShape 15"/>
              <p:cNvSpPr/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" name="Group 66"/>
          <p:cNvGrpSpPr/>
          <p:nvPr/>
        </p:nvGrpSpPr>
        <p:grpSpPr>
          <a:xfrm>
            <a:off x="3471908" y="2624494"/>
            <a:ext cx="1667496" cy="1922456"/>
            <a:chOff x="2625150" y="2715149"/>
            <a:chExt cx="2315077" cy="2669052"/>
          </a:xfrm>
        </p:grpSpPr>
        <p:grpSp>
          <p:nvGrpSpPr>
            <p:cNvPr id="27" name="Group 67"/>
            <p:cNvGrpSpPr/>
            <p:nvPr/>
          </p:nvGrpSpPr>
          <p:grpSpPr>
            <a:xfrm flipV="1">
              <a:off x="2625150" y="2715149"/>
              <a:ext cx="2315077" cy="2669052"/>
              <a:chOff x="1923786" y="2403728"/>
              <a:chExt cx="2315077" cy="2669052"/>
            </a:xfrm>
          </p:grpSpPr>
          <p:sp>
            <p:nvSpPr>
              <p:cNvPr id="31" name="Flowchart: Decision 71"/>
              <p:cNvSpPr/>
              <p:nvPr/>
            </p:nvSpPr>
            <p:spPr>
              <a:xfrm>
                <a:off x="1923786" y="2403728"/>
                <a:ext cx="2315077" cy="2315077"/>
              </a:xfrm>
              <a:prstGeom prst="flowChartDecision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190500" dist="101600" dir="16200000">
                  <a:prstClr val="black">
                    <a:alpha val="40000"/>
                  </a:prstClr>
                </a:inn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32" name="Flowchart: Decision 72"/>
              <p:cNvSpPr/>
              <p:nvPr/>
            </p:nvSpPr>
            <p:spPr>
              <a:xfrm>
                <a:off x="1923786" y="2757702"/>
                <a:ext cx="2315077" cy="2315078"/>
              </a:xfrm>
              <a:prstGeom prst="flowChartDecision">
                <a:avLst/>
              </a:prstGeom>
              <a:solidFill>
                <a:srgbClr val="CC3300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90500" dist="127000" dir="16200000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8" name="Group 68"/>
            <p:cNvGrpSpPr/>
            <p:nvPr/>
          </p:nvGrpSpPr>
          <p:grpSpPr>
            <a:xfrm>
              <a:off x="3549099" y="3562079"/>
              <a:ext cx="467178" cy="619099"/>
              <a:chOff x="3582988" y="3510757"/>
              <a:chExt cx="319088" cy="465138"/>
            </a:xfrm>
            <a:solidFill>
              <a:srgbClr val="ED7D31"/>
            </a:solidFill>
          </p:grpSpPr>
          <p:sp>
            <p:nvSpPr>
              <p:cNvPr id="29" name="AutoShape 113"/>
              <p:cNvSpPr/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" name="AutoShape 114"/>
              <p:cNvSpPr/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Group 73"/>
          <p:cNvGrpSpPr/>
          <p:nvPr/>
        </p:nvGrpSpPr>
        <p:grpSpPr>
          <a:xfrm>
            <a:off x="1559146" y="2373623"/>
            <a:ext cx="1667496" cy="1922456"/>
            <a:chOff x="310073" y="2361174"/>
            <a:chExt cx="2315077" cy="2669052"/>
          </a:xfrm>
        </p:grpSpPr>
        <p:grpSp>
          <p:nvGrpSpPr>
            <p:cNvPr id="21" name="Group 74"/>
            <p:cNvGrpSpPr/>
            <p:nvPr/>
          </p:nvGrpSpPr>
          <p:grpSpPr>
            <a:xfrm>
              <a:off x="310073" y="2361174"/>
              <a:ext cx="2315077" cy="2669052"/>
              <a:chOff x="1923786" y="2403728"/>
              <a:chExt cx="2315077" cy="2669052"/>
            </a:xfrm>
          </p:grpSpPr>
          <p:sp>
            <p:nvSpPr>
              <p:cNvPr id="25" name="Flowchart: Decision 78"/>
              <p:cNvSpPr/>
              <p:nvPr/>
            </p:nvSpPr>
            <p:spPr>
              <a:xfrm>
                <a:off x="1923786" y="2403728"/>
                <a:ext cx="2315077" cy="2315077"/>
              </a:xfrm>
              <a:prstGeom prst="flowChartDecision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190500" dist="101600" dir="16200000">
                  <a:prstClr val="black">
                    <a:alpha val="40000"/>
                  </a:prstClr>
                </a:inn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lowchart: Decision 79"/>
              <p:cNvSpPr/>
              <p:nvPr/>
            </p:nvSpPr>
            <p:spPr>
              <a:xfrm>
                <a:off x="1923786" y="2757703"/>
                <a:ext cx="2315077" cy="2315077"/>
              </a:xfrm>
              <a:prstGeom prst="flowChartDecision">
                <a:avLst/>
              </a:prstGeom>
              <a:solidFill>
                <a:srgbClr val="CC3300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90500" dist="101600" dir="5400000" algn="t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" name="Group 75"/>
            <p:cNvGrpSpPr/>
            <p:nvPr/>
          </p:nvGrpSpPr>
          <p:grpSpPr>
            <a:xfrm>
              <a:off x="1234022" y="3562078"/>
              <a:ext cx="463795" cy="619099"/>
              <a:chOff x="2639219" y="3510757"/>
              <a:chExt cx="348456" cy="465138"/>
            </a:xfrm>
            <a:solidFill>
              <a:srgbClr val="5B9BD5"/>
            </a:solidFill>
          </p:grpSpPr>
          <p:sp>
            <p:nvSpPr>
              <p:cNvPr id="23" name="AutoShape 115"/>
              <p:cNvSpPr/>
              <p:nvPr/>
            </p:nvSpPr>
            <p:spPr bwMode="auto">
              <a:xfrm>
                <a:off x="2639219" y="3510757"/>
                <a:ext cx="348456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800" y="12825"/>
                    </a:moveTo>
                    <a:lnTo>
                      <a:pt x="19800" y="13500"/>
                    </a:lnTo>
                    <a:lnTo>
                      <a:pt x="19800" y="14850"/>
                    </a:lnTo>
                    <a:lnTo>
                      <a:pt x="19800" y="15525"/>
                    </a:lnTo>
                    <a:cubicBezTo>
                      <a:pt x="19800" y="18129"/>
                      <a:pt x="16972" y="20249"/>
                      <a:pt x="13499" y="20249"/>
                    </a:cubicBezTo>
                    <a:lnTo>
                      <a:pt x="8099" y="20249"/>
                    </a:lnTo>
                    <a:cubicBezTo>
                      <a:pt x="4627" y="20249"/>
                      <a:pt x="1800" y="18129"/>
                      <a:pt x="1800" y="15525"/>
                    </a:cubicBezTo>
                    <a:lnTo>
                      <a:pt x="1800" y="14850"/>
                    </a:lnTo>
                    <a:lnTo>
                      <a:pt x="1800" y="13500"/>
                    </a:lnTo>
                    <a:lnTo>
                      <a:pt x="1800" y="12825"/>
                    </a:lnTo>
                    <a:lnTo>
                      <a:pt x="1800" y="10800"/>
                    </a:lnTo>
                    <a:cubicBezTo>
                      <a:pt x="1800" y="10427"/>
                      <a:pt x="2203" y="10124"/>
                      <a:pt x="2699" y="10124"/>
                    </a:cubicBezTo>
                    <a:lnTo>
                      <a:pt x="4499" y="10124"/>
                    </a:lnTo>
                    <a:lnTo>
                      <a:pt x="17100" y="10124"/>
                    </a:lnTo>
                    <a:lnTo>
                      <a:pt x="18899" y="10124"/>
                    </a:lnTo>
                    <a:cubicBezTo>
                      <a:pt x="19396" y="10124"/>
                      <a:pt x="19800" y="10427"/>
                      <a:pt x="19800" y="10800"/>
                    </a:cubicBezTo>
                    <a:cubicBezTo>
                      <a:pt x="19800" y="10800"/>
                      <a:pt x="19800" y="12825"/>
                      <a:pt x="19800" y="12825"/>
                    </a:cubicBezTo>
                    <a:close/>
                    <a:moveTo>
                      <a:pt x="14400" y="6075"/>
                    </a:moveTo>
                    <a:lnTo>
                      <a:pt x="14400" y="6076"/>
                    </a:lnTo>
                    <a:lnTo>
                      <a:pt x="14400" y="8774"/>
                    </a:lnTo>
                    <a:lnTo>
                      <a:pt x="7200" y="8774"/>
                    </a:lnTo>
                    <a:lnTo>
                      <a:pt x="7200" y="6076"/>
                    </a:lnTo>
                    <a:lnTo>
                      <a:pt x="7200" y="6075"/>
                    </a:lnTo>
                    <a:cubicBezTo>
                      <a:pt x="7200" y="4583"/>
                      <a:pt x="8811" y="3375"/>
                      <a:pt x="10800" y="3375"/>
                    </a:cubicBezTo>
                    <a:cubicBezTo>
                      <a:pt x="12788" y="3375"/>
                      <a:pt x="14400" y="4583"/>
                      <a:pt x="14400" y="6075"/>
                    </a:cubicBezTo>
                    <a:moveTo>
                      <a:pt x="4499" y="6075"/>
                    </a:moveTo>
                    <a:cubicBezTo>
                      <a:pt x="4499" y="3465"/>
                      <a:pt x="7320" y="1350"/>
                      <a:pt x="10800" y="1350"/>
                    </a:cubicBezTo>
                    <a:cubicBezTo>
                      <a:pt x="14279" y="1350"/>
                      <a:pt x="17100" y="3465"/>
                      <a:pt x="17100" y="6075"/>
                    </a:cubicBezTo>
                    <a:lnTo>
                      <a:pt x="17100" y="8774"/>
                    </a:lnTo>
                    <a:lnTo>
                      <a:pt x="15299" y="8774"/>
                    </a:lnTo>
                    <a:lnTo>
                      <a:pt x="15299" y="6076"/>
                    </a:lnTo>
                    <a:cubicBezTo>
                      <a:pt x="15299" y="4212"/>
                      <a:pt x="13285" y="2701"/>
                      <a:pt x="10800" y="2701"/>
                    </a:cubicBezTo>
                    <a:cubicBezTo>
                      <a:pt x="8314" y="2701"/>
                      <a:pt x="6299" y="4212"/>
                      <a:pt x="6299" y="6076"/>
                    </a:cubicBezTo>
                    <a:lnTo>
                      <a:pt x="6299" y="8774"/>
                    </a:lnTo>
                    <a:lnTo>
                      <a:pt x="4499" y="8774"/>
                    </a:lnTo>
                    <a:cubicBezTo>
                      <a:pt x="4499" y="8774"/>
                      <a:pt x="4499" y="6075"/>
                      <a:pt x="4499" y="6075"/>
                    </a:cubicBezTo>
                    <a:close/>
                    <a:moveTo>
                      <a:pt x="18899" y="8774"/>
                    </a:moveTo>
                    <a:lnTo>
                      <a:pt x="18899" y="6075"/>
                    </a:lnTo>
                    <a:cubicBezTo>
                      <a:pt x="18899" y="2719"/>
                      <a:pt x="15274" y="0"/>
                      <a:pt x="10800" y="0"/>
                    </a:cubicBezTo>
                    <a:cubicBezTo>
                      <a:pt x="6325" y="0"/>
                      <a:pt x="2699" y="2719"/>
                      <a:pt x="2699" y="6075"/>
                    </a:cubicBezTo>
                    <a:lnTo>
                      <a:pt x="2699" y="8774"/>
                    </a:lnTo>
                    <a:cubicBezTo>
                      <a:pt x="1208" y="8774"/>
                      <a:pt x="0" y="9681"/>
                      <a:pt x="0" y="10800"/>
                    </a:cubicBezTo>
                    <a:lnTo>
                      <a:pt x="0" y="12825"/>
                    </a:lnTo>
                    <a:lnTo>
                      <a:pt x="0" y="13500"/>
                    </a:lnTo>
                    <a:lnTo>
                      <a:pt x="0" y="14850"/>
                    </a:lnTo>
                    <a:lnTo>
                      <a:pt x="0" y="15525"/>
                    </a:lnTo>
                    <a:cubicBezTo>
                      <a:pt x="0" y="18880"/>
                      <a:pt x="3625" y="21599"/>
                      <a:pt x="8099" y="21599"/>
                    </a:cubicBezTo>
                    <a:lnTo>
                      <a:pt x="13499" y="21599"/>
                    </a:lnTo>
                    <a:cubicBezTo>
                      <a:pt x="17974" y="21599"/>
                      <a:pt x="21600" y="18880"/>
                      <a:pt x="21600" y="15525"/>
                    </a:cubicBezTo>
                    <a:lnTo>
                      <a:pt x="21600" y="14850"/>
                    </a:lnTo>
                    <a:lnTo>
                      <a:pt x="21600" y="13500"/>
                    </a:lnTo>
                    <a:lnTo>
                      <a:pt x="21600" y="12825"/>
                    </a:lnTo>
                    <a:lnTo>
                      <a:pt x="21600" y="10800"/>
                    </a:lnTo>
                    <a:cubicBezTo>
                      <a:pt x="21600" y="9681"/>
                      <a:pt x="20391" y="8774"/>
                      <a:pt x="18899" y="8774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AutoShape 116"/>
              <p:cNvSpPr/>
              <p:nvPr/>
            </p:nvSpPr>
            <p:spPr bwMode="auto">
              <a:xfrm>
                <a:off x="2784475" y="3786982"/>
                <a:ext cx="57944" cy="873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3226"/>
                      <a:pt x="0" y="7201"/>
                    </a:cubicBezTo>
                    <a:cubicBezTo>
                      <a:pt x="0" y="9390"/>
                      <a:pt x="1798" y="13537"/>
                      <a:pt x="3601" y="16821"/>
                    </a:cubicBezTo>
                    <a:cubicBezTo>
                      <a:pt x="5070" y="19493"/>
                      <a:pt x="6916" y="21600"/>
                      <a:pt x="10800" y="21600"/>
                    </a:cubicBezTo>
                    <a:cubicBezTo>
                      <a:pt x="15016" y="21600"/>
                      <a:pt x="16529" y="19514"/>
                      <a:pt x="18003" y="16858"/>
                    </a:cubicBezTo>
                    <a:cubicBezTo>
                      <a:pt x="19828" y="13567"/>
                      <a:pt x="21600" y="9397"/>
                      <a:pt x="21600" y="7201"/>
                    </a:cubicBezTo>
                    <a:cubicBezTo>
                      <a:pt x="21600" y="3226"/>
                      <a:pt x="16761" y="0"/>
                      <a:pt x="10800" y="0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5" name="Group 80"/>
          <p:cNvGrpSpPr/>
          <p:nvPr/>
        </p:nvGrpSpPr>
        <p:grpSpPr>
          <a:xfrm>
            <a:off x="5384670" y="2313095"/>
            <a:ext cx="1667496" cy="1922456"/>
            <a:chOff x="4940227" y="2361174"/>
            <a:chExt cx="2315077" cy="2669052"/>
          </a:xfrm>
        </p:grpSpPr>
        <p:grpSp>
          <p:nvGrpSpPr>
            <p:cNvPr id="14" name="Group 81"/>
            <p:cNvGrpSpPr/>
            <p:nvPr/>
          </p:nvGrpSpPr>
          <p:grpSpPr>
            <a:xfrm>
              <a:off x="4940227" y="2361174"/>
              <a:ext cx="2315077" cy="2669052"/>
              <a:chOff x="1923786" y="2403728"/>
              <a:chExt cx="2315077" cy="2669052"/>
            </a:xfrm>
          </p:grpSpPr>
          <p:sp>
            <p:nvSpPr>
              <p:cNvPr id="19" name="Flowchart: Decision 86"/>
              <p:cNvSpPr/>
              <p:nvPr/>
            </p:nvSpPr>
            <p:spPr>
              <a:xfrm>
                <a:off x="1923786" y="2403728"/>
                <a:ext cx="2315077" cy="2315077"/>
              </a:xfrm>
              <a:prstGeom prst="flowChartDecision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190500" dist="101600" dir="16200000">
                  <a:prstClr val="black">
                    <a:alpha val="40000"/>
                  </a:prstClr>
                </a:inn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20" name="Flowchart: Decision 87"/>
              <p:cNvSpPr/>
              <p:nvPr/>
            </p:nvSpPr>
            <p:spPr>
              <a:xfrm>
                <a:off x="1923786" y="2757703"/>
                <a:ext cx="2315077" cy="2315077"/>
              </a:xfrm>
              <a:prstGeom prst="flowChartDecision">
                <a:avLst/>
              </a:prstGeom>
              <a:solidFill>
                <a:srgbClr val="CC3300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90500" dist="101600" dir="5400000" algn="t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" name="Group 82"/>
            <p:cNvGrpSpPr/>
            <p:nvPr/>
          </p:nvGrpSpPr>
          <p:grpSpPr>
            <a:xfrm>
              <a:off x="5788744" y="3563137"/>
              <a:ext cx="618042" cy="618042"/>
              <a:chOff x="4439444" y="2582069"/>
              <a:chExt cx="464344" cy="464344"/>
            </a:xfrm>
            <a:solidFill>
              <a:srgbClr val="FFC000"/>
            </a:solidFill>
          </p:grpSpPr>
          <p:sp>
            <p:nvSpPr>
              <p:cNvPr id="16" name="AutoShape 123"/>
              <p:cNvSpPr/>
              <p:nvPr/>
            </p:nvSpPr>
            <p:spPr bwMode="auto">
              <a:xfrm>
                <a:off x="4439444" y="2582069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180" y="12132"/>
                    </a:moveTo>
                    <a:cubicBezTo>
                      <a:pt x="17710" y="12226"/>
                      <a:pt x="17327" y="12561"/>
                      <a:pt x="17170" y="13012"/>
                    </a:cubicBezTo>
                    <a:cubicBezTo>
                      <a:pt x="17083" y="13261"/>
                      <a:pt x="16981" y="13503"/>
                      <a:pt x="16868" y="13738"/>
                    </a:cubicBezTo>
                    <a:cubicBezTo>
                      <a:pt x="16658" y="14169"/>
                      <a:pt x="16694" y="14677"/>
                      <a:pt x="16959" y="15075"/>
                    </a:cubicBezTo>
                    <a:lnTo>
                      <a:pt x="18131" y="16833"/>
                    </a:lnTo>
                    <a:lnTo>
                      <a:pt x="16832" y="18132"/>
                    </a:lnTo>
                    <a:lnTo>
                      <a:pt x="15075" y="16960"/>
                    </a:lnTo>
                    <a:cubicBezTo>
                      <a:pt x="14850" y="16810"/>
                      <a:pt x="14589" y="16733"/>
                      <a:pt x="14326" y="16733"/>
                    </a:cubicBezTo>
                    <a:cubicBezTo>
                      <a:pt x="14126" y="16733"/>
                      <a:pt x="13924" y="16778"/>
                      <a:pt x="13738" y="16868"/>
                    </a:cubicBezTo>
                    <a:cubicBezTo>
                      <a:pt x="13504" y="16981"/>
                      <a:pt x="13262" y="17083"/>
                      <a:pt x="13012" y="17170"/>
                    </a:cubicBezTo>
                    <a:cubicBezTo>
                      <a:pt x="12561" y="17327"/>
                      <a:pt x="12226" y="17712"/>
                      <a:pt x="12133" y="18180"/>
                    </a:cubicBezTo>
                    <a:lnTo>
                      <a:pt x="11717" y="20249"/>
                    </a:lnTo>
                    <a:lnTo>
                      <a:pt x="9881" y="20249"/>
                    </a:lnTo>
                    <a:lnTo>
                      <a:pt x="9467" y="18180"/>
                    </a:lnTo>
                    <a:cubicBezTo>
                      <a:pt x="9373" y="17712"/>
                      <a:pt x="9039" y="17327"/>
                      <a:pt x="8588" y="17170"/>
                    </a:cubicBezTo>
                    <a:cubicBezTo>
                      <a:pt x="8339" y="17083"/>
                      <a:pt x="8096" y="16983"/>
                      <a:pt x="7861" y="16869"/>
                    </a:cubicBezTo>
                    <a:cubicBezTo>
                      <a:pt x="7675" y="16778"/>
                      <a:pt x="7474" y="16733"/>
                      <a:pt x="7273" y="16733"/>
                    </a:cubicBezTo>
                    <a:cubicBezTo>
                      <a:pt x="7011" y="16733"/>
                      <a:pt x="6750" y="16810"/>
                      <a:pt x="6525" y="16960"/>
                    </a:cubicBezTo>
                    <a:lnTo>
                      <a:pt x="4767" y="18132"/>
                    </a:lnTo>
                    <a:lnTo>
                      <a:pt x="3468" y="16833"/>
                    </a:lnTo>
                    <a:lnTo>
                      <a:pt x="4639" y="15075"/>
                    </a:lnTo>
                    <a:cubicBezTo>
                      <a:pt x="4904" y="14677"/>
                      <a:pt x="4939" y="14169"/>
                      <a:pt x="4732" y="13738"/>
                    </a:cubicBezTo>
                    <a:cubicBezTo>
                      <a:pt x="4618" y="13504"/>
                      <a:pt x="4516" y="13263"/>
                      <a:pt x="4429" y="13013"/>
                    </a:cubicBezTo>
                    <a:cubicBezTo>
                      <a:pt x="4273" y="12561"/>
                      <a:pt x="3888" y="12227"/>
                      <a:pt x="3419" y="12133"/>
                    </a:cubicBezTo>
                    <a:lnTo>
                      <a:pt x="1350" y="11718"/>
                    </a:lnTo>
                    <a:lnTo>
                      <a:pt x="1349" y="9882"/>
                    </a:lnTo>
                    <a:lnTo>
                      <a:pt x="3419" y="9468"/>
                    </a:lnTo>
                    <a:cubicBezTo>
                      <a:pt x="3888" y="9374"/>
                      <a:pt x="4273" y="9039"/>
                      <a:pt x="4429" y="8588"/>
                    </a:cubicBezTo>
                    <a:cubicBezTo>
                      <a:pt x="4516" y="8338"/>
                      <a:pt x="4617" y="8096"/>
                      <a:pt x="4731" y="7862"/>
                    </a:cubicBezTo>
                    <a:cubicBezTo>
                      <a:pt x="4940" y="7431"/>
                      <a:pt x="4905" y="6923"/>
                      <a:pt x="4639" y="6524"/>
                    </a:cubicBezTo>
                    <a:lnTo>
                      <a:pt x="3468" y="4767"/>
                    </a:lnTo>
                    <a:lnTo>
                      <a:pt x="4767" y="3468"/>
                    </a:lnTo>
                    <a:lnTo>
                      <a:pt x="6525" y="4639"/>
                    </a:lnTo>
                    <a:cubicBezTo>
                      <a:pt x="6750" y="4790"/>
                      <a:pt x="7011" y="4866"/>
                      <a:pt x="7273" y="4866"/>
                    </a:cubicBezTo>
                    <a:cubicBezTo>
                      <a:pt x="7474" y="4866"/>
                      <a:pt x="7674" y="4822"/>
                      <a:pt x="7861" y="4732"/>
                    </a:cubicBezTo>
                    <a:cubicBezTo>
                      <a:pt x="8095" y="4619"/>
                      <a:pt x="8337" y="4517"/>
                      <a:pt x="8586" y="4430"/>
                    </a:cubicBezTo>
                    <a:cubicBezTo>
                      <a:pt x="9039" y="4272"/>
                      <a:pt x="9373" y="3888"/>
                      <a:pt x="9467" y="3420"/>
                    </a:cubicBezTo>
                    <a:lnTo>
                      <a:pt x="9881" y="1350"/>
                    </a:lnTo>
                    <a:lnTo>
                      <a:pt x="11717" y="1350"/>
                    </a:lnTo>
                    <a:lnTo>
                      <a:pt x="12131" y="3420"/>
                    </a:lnTo>
                    <a:cubicBezTo>
                      <a:pt x="12225" y="3888"/>
                      <a:pt x="12560" y="4272"/>
                      <a:pt x="13012" y="4430"/>
                    </a:cubicBezTo>
                    <a:cubicBezTo>
                      <a:pt x="13261" y="4517"/>
                      <a:pt x="13502" y="4617"/>
                      <a:pt x="13737" y="4731"/>
                    </a:cubicBezTo>
                    <a:cubicBezTo>
                      <a:pt x="13924" y="4822"/>
                      <a:pt x="14125" y="4866"/>
                      <a:pt x="14326" y="4866"/>
                    </a:cubicBezTo>
                    <a:cubicBezTo>
                      <a:pt x="14589" y="4866"/>
                      <a:pt x="14850" y="4790"/>
                      <a:pt x="15075" y="4639"/>
                    </a:cubicBezTo>
                    <a:lnTo>
                      <a:pt x="16832" y="3468"/>
                    </a:lnTo>
                    <a:lnTo>
                      <a:pt x="18131" y="4767"/>
                    </a:lnTo>
                    <a:lnTo>
                      <a:pt x="16959" y="6524"/>
                    </a:lnTo>
                    <a:cubicBezTo>
                      <a:pt x="16694" y="6923"/>
                      <a:pt x="16660" y="7431"/>
                      <a:pt x="16867" y="7861"/>
                    </a:cubicBezTo>
                    <a:cubicBezTo>
                      <a:pt x="16980" y="8096"/>
                      <a:pt x="17083" y="8337"/>
                      <a:pt x="17170" y="8587"/>
                    </a:cubicBezTo>
                    <a:cubicBezTo>
                      <a:pt x="17327" y="9039"/>
                      <a:pt x="17710" y="9373"/>
                      <a:pt x="18180" y="9467"/>
                    </a:cubicBezTo>
                    <a:lnTo>
                      <a:pt x="20248" y="9882"/>
                    </a:lnTo>
                    <a:lnTo>
                      <a:pt x="20250" y="11718"/>
                    </a:lnTo>
                    <a:cubicBezTo>
                      <a:pt x="20250" y="11718"/>
                      <a:pt x="18180" y="12132"/>
                      <a:pt x="18180" y="12132"/>
                    </a:cubicBezTo>
                    <a:close/>
                    <a:moveTo>
                      <a:pt x="20513" y="8558"/>
                    </a:moveTo>
                    <a:lnTo>
                      <a:pt x="18445" y="8143"/>
                    </a:lnTo>
                    <a:cubicBezTo>
                      <a:pt x="18341" y="7844"/>
                      <a:pt x="18218" y="7554"/>
                      <a:pt x="18082" y="7273"/>
                    </a:cubicBezTo>
                    <a:lnTo>
                      <a:pt x="19254" y="5516"/>
                    </a:lnTo>
                    <a:cubicBezTo>
                      <a:pt x="19611" y="4980"/>
                      <a:pt x="19540" y="4268"/>
                      <a:pt x="19085" y="3813"/>
                    </a:cubicBezTo>
                    <a:lnTo>
                      <a:pt x="17787" y="2514"/>
                    </a:lnTo>
                    <a:cubicBezTo>
                      <a:pt x="17526" y="2253"/>
                      <a:pt x="17181" y="2118"/>
                      <a:pt x="16831" y="2118"/>
                    </a:cubicBezTo>
                    <a:cubicBezTo>
                      <a:pt x="16573" y="2118"/>
                      <a:pt x="16312" y="2193"/>
                      <a:pt x="16084" y="2345"/>
                    </a:cubicBezTo>
                    <a:lnTo>
                      <a:pt x="14326" y="3516"/>
                    </a:lnTo>
                    <a:cubicBezTo>
                      <a:pt x="14044" y="3380"/>
                      <a:pt x="13754" y="3258"/>
                      <a:pt x="13455" y="3155"/>
                    </a:cubicBezTo>
                    <a:lnTo>
                      <a:pt x="13041" y="1085"/>
                    </a:lnTo>
                    <a:cubicBezTo>
                      <a:pt x="12916" y="454"/>
                      <a:pt x="12361" y="0"/>
                      <a:pt x="11717" y="0"/>
                    </a:cubicBezTo>
                    <a:lnTo>
                      <a:pt x="9881" y="0"/>
                    </a:lnTo>
                    <a:cubicBezTo>
                      <a:pt x="9238" y="0"/>
                      <a:pt x="8684" y="454"/>
                      <a:pt x="8557" y="1085"/>
                    </a:cubicBezTo>
                    <a:lnTo>
                      <a:pt x="8143" y="3155"/>
                    </a:lnTo>
                    <a:cubicBezTo>
                      <a:pt x="7843" y="3258"/>
                      <a:pt x="7554" y="3381"/>
                      <a:pt x="7273" y="3516"/>
                    </a:cubicBezTo>
                    <a:lnTo>
                      <a:pt x="5516" y="2345"/>
                    </a:lnTo>
                    <a:cubicBezTo>
                      <a:pt x="5287" y="2193"/>
                      <a:pt x="5026" y="2118"/>
                      <a:pt x="4767" y="2118"/>
                    </a:cubicBezTo>
                    <a:cubicBezTo>
                      <a:pt x="4419" y="2118"/>
                      <a:pt x="4073" y="2253"/>
                      <a:pt x="3812" y="2514"/>
                    </a:cubicBezTo>
                    <a:lnTo>
                      <a:pt x="2514" y="3813"/>
                    </a:lnTo>
                    <a:cubicBezTo>
                      <a:pt x="2059" y="4268"/>
                      <a:pt x="1988" y="4980"/>
                      <a:pt x="2345" y="5516"/>
                    </a:cubicBezTo>
                    <a:lnTo>
                      <a:pt x="3516" y="7273"/>
                    </a:lnTo>
                    <a:cubicBezTo>
                      <a:pt x="3380" y="7555"/>
                      <a:pt x="3258" y="7844"/>
                      <a:pt x="3154" y="8144"/>
                    </a:cubicBezTo>
                    <a:lnTo>
                      <a:pt x="1085" y="8558"/>
                    </a:lnTo>
                    <a:cubicBezTo>
                      <a:pt x="454" y="8684"/>
                      <a:pt x="0" y="9238"/>
                      <a:pt x="0" y="9882"/>
                    </a:cubicBezTo>
                    <a:lnTo>
                      <a:pt x="0" y="11718"/>
                    </a:lnTo>
                    <a:cubicBezTo>
                      <a:pt x="0" y="12361"/>
                      <a:pt x="454" y="12916"/>
                      <a:pt x="1085" y="13042"/>
                    </a:cubicBezTo>
                    <a:lnTo>
                      <a:pt x="3154" y="13456"/>
                    </a:lnTo>
                    <a:cubicBezTo>
                      <a:pt x="3258" y="13755"/>
                      <a:pt x="3380" y="14046"/>
                      <a:pt x="3516" y="14326"/>
                    </a:cubicBezTo>
                    <a:lnTo>
                      <a:pt x="2345" y="16083"/>
                    </a:lnTo>
                    <a:cubicBezTo>
                      <a:pt x="1988" y="16619"/>
                      <a:pt x="2059" y="17332"/>
                      <a:pt x="2514" y="17787"/>
                    </a:cubicBezTo>
                    <a:lnTo>
                      <a:pt x="3812" y="19086"/>
                    </a:lnTo>
                    <a:cubicBezTo>
                      <a:pt x="4073" y="19346"/>
                      <a:pt x="4419" y="19482"/>
                      <a:pt x="4767" y="19482"/>
                    </a:cubicBezTo>
                    <a:cubicBezTo>
                      <a:pt x="5026" y="19482"/>
                      <a:pt x="5287" y="19406"/>
                      <a:pt x="5516" y="19254"/>
                    </a:cubicBezTo>
                    <a:lnTo>
                      <a:pt x="7273" y="18083"/>
                    </a:lnTo>
                    <a:cubicBezTo>
                      <a:pt x="7554" y="18220"/>
                      <a:pt x="7843" y="18341"/>
                      <a:pt x="8143" y="18445"/>
                    </a:cubicBezTo>
                    <a:lnTo>
                      <a:pt x="8557" y="20514"/>
                    </a:lnTo>
                    <a:cubicBezTo>
                      <a:pt x="8684" y="21146"/>
                      <a:pt x="9238" y="21599"/>
                      <a:pt x="9881" y="21599"/>
                    </a:cubicBezTo>
                    <a:lnTo>
                      <a:pt x="11717" y="21599"/>
                    </a:lnTo>
                    <a:cubicBezTo>
                      <a:pt x="12361" y="21599"/>
                      <a:pt x="12916" y="21146"/>
                      <a:pt x="13041" y="20514"/>
                    </a:cubicBezTo>
                    <a:lnTo>
                      <a:pt x="13456" y="18445"/>
                    </a:lnTo>
                    <a:cubicBezTo>
                      <a:pt x="13755" y="18341"/>
                      <a:pt x="14046" y="18219"/>
                      <a:pt x="14326" y="18083"/>
                    </a:cubicBezTo>
                    <a:lnTo>
                      <a:pt x="16084" y="19254"/>
                    </a:lnTo>
                    <a:cubicBezTo>
                      <a:pt x="16312" y="19406"/>
                      <a:pt x="16573" y="19482"/>
                      <a:pt x="16831" y="19482"/>
                    </a:cubicBezTo>
                    <a:cubicBezTo>
                      <a:pt x="17181" y="19482"/>
                      <a:pt x="17526" y="19346"/>
                      <a:pt x="17787" y="19086"/>
                    </a:cubicBezTo>
                    <a:lnTo>
                      <a:pt x="19085" y="17787"/>
                    </a:lnTo>
                    <a:cubicBezTo>
                      <a:pt x="19540" y="17332"/>
                      <a:pt x="19611" y="16619"/>
                      <a:pt x="19254" y="16083"/>
                    </a:cubicBezTo>
                    <a:lnTo>
                      <a:pt x="18082" y="14326"/>
                    </a:lnTo>
                    <a:cubicBezTo>
                      <a:pt x="18219" y="14045"/>
                      <a:pt x="18341" y="13755"/>
                      <a:pt x="18445" y="13456"/>
                    </a:cubicBezTo>
                    <a:lnTo>
                      <a:pt x="20513" y="13042"/>
                    </a:lnTo>
                    <a:cubicBezTo>
                      <a:pt x="21145" y="12916"/>
                      <a:pt x="21599" y="12361"/>
                      <a:pt x="21599" y="11718"/>
                    </a:cubicBezTo>
                    <a:lnTo>
                      <a:pt x="21599" y="9882"/>
                    </a:lnTo>
                    <a:cubicBezTo>
                      <a:pt x="21599" y="9238"/>
                      <a:pt x="21145" y="8684"/>
                      <a:pt x="20513" y="8558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" name="AutoShape 124"/>
              <p:cNvSpPr/>
              <p:nvPr/>
            </p:nvSpPr>
            <p:spPr bwMode="auto">
              <a:xfrm>
                <a:off x="4570413" y="2712244"/>
                <a:ext cx="203200" cy="2032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0250"/>
                    </a:moveTo>
                    <a:cubicBezTo>
                      <a:pt x="5580" y="20250"/>
                      <a:pt x="1350" y="16017"/>
                      <a:pt x="1350" y="10800"/>
                    </a:cubicBezTo>
                    <a:cubicBezTo>
                      <a:pt x="1350" y="5582"/>
                      <a:pt x="5580" y="1349"/>
                      <a:pt x="10800" y="1349"/>
                    </a:cubicBezTo>
                    <a:cubicBezTo>
                      <a:pt x="16016" y="1349"/>
                      <a:pt x="20250" y="5582"/>
                      <a:pt x="20250" y="10800"/>
                    </a:cubicBezTo>
                    <a:cubicBezTo>
                      <a:pt x="20250" y="16017"/>
                      <a:pt x="16016" y="20250"/>
                      <a:pt x="10800" y="20250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3"/>
                      <a:pt x="4836" y="21600"/>
                      <a:pt x="10800" y="21600"/>
                    </a:cubicBezTo>
                    <a:cubicBezTo>
                      <a:pt x="16763" y="21600"/>
                      <a:pt x="21599" y="16763"/>
                      <a:pt x="21599" y="10800"/>
                    </a:cubicBezTo>
                    <a:cubicBezTo>
                      <a:pt x="21599" y="4836"/>
                      <a:pt x="16763" y="0"/>
                      <a:pt x="10800" y="0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AutoShape 125"/>
              <p:cNvSpPr/>
              <p:nvPr/>
            </p:nvSpPr>
            <p:spPr bwMode="auto">
              <a:xfrm>
                <a:off x="4613275" y="2755900"/>
                <a:ext cx="116682" cy="1166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8900"/>
                    </a:moveTo>
                    <a:cubicBezTo>
                      <a:pt x="6328" y="18900"/>
                      <a:pt x="2699" y="15271"/>
                      <a:pt x="2699" y="10800"/>
                    </a:cubicBezTo>
                    <a:cubicBezTo>
                      <a:pt x="2699" y="6329"/>
                      <a:pt x="6328" y="2700"/>
                      <a:pt x="10800" y="2700"/>
                    </a:cubicBezTo>
                    <a:cubicBezTo>
                      <a:pt x="15271" y="2700"/>
                      <a:pt x="18899" y="6329"/>
                      <a:pt x="18899" y="10800"/>
                    </a:cubicBezTo>
                    <a:cubicBezTo>
                      <a:pt x="18899" y="15271"/>
                      <a:pt x="15271" y="18900"/>
                      <a:pt x="10800" y="18900"/>
                    </a:cubicBezTo>
                    <a:moveTo>
                      <a:pt x="10800" y="0"/>
                    </a:moveTo>
                    <a:cubicBezTo>
                      <a:pt x="4830" y="0"/>
                      <a:pt x="0" y="4833"/>
                      <a:pt x="0" y="10800"/>
                    </a:cubicBezTo>
                    <a:cubicBezTo>
                      <a:pt x="0" y="16766"/>
                      <a:pt x="4830" y="21599"/>
                      <a:pt x="10800" y="21599"/>
                    </a:cubicBezTo>
                    <a:cubicBezTo>
                      <a:pt x="16764" y="21599"/>
                      <a:pt x="21600" y="16766"/>
                      <a:pt x="21600" y="10800"/>
                    </a:cubicBezTo>
                    <a:cubicBezTo>
                      <a:pt x="21600" y="4833"/>
                      <a:pt x="16764" y="0"/>
                      <a:pt x="10800" y="0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" name="Group 100"/>
          <p:cNvGrpSpPr/>
          <p:nvPr/>
        </p:nvGrpSpPr>
        <p:grpSpPr>
          <a:xfrm>
            <a:off x="9210194" y="2313095"/>
            <a:ext cx="1667496" cy="1922456"/>
            <a:chOff x="9565736" y="2354890"/>
            <a:chExt cx="2315077" cy="2669052"/>
          </a:xfrm>
        </p:grpSpPr>
        <p:grpSp>
          <p:nvGrpSpPr>
            <p:cNvPr id="7" name="Group 101"/>
            <p:cNvGrpSpPr/>
            <p:nvPr/>
          </p:nvGrpSpPr>
          <p:grpSpPr>
            <a:xfrm>
              <a:off x="9565736" y="2354890"/>
              <a:ext cx="2315077" cy="2669052"/>
              <a:chOff x="1923786" y="2403728"/>
              <a:chExt cx="2315077" cy="2669052"/>
            </a:xfrm>
          </p:grpSpPr>
          <p:sp>
            <p:nvSpPr>
              <p:cNvPr id="12" name="Flowchart: Decision 106"/>
              <p:cNvSpPr/>
              <p:nvPr/>
            </p:nvSpPr>
            <p:spPr>
              <a:xfrm>
                <a:off x="1923786" y="2403728"/>
                <a:ext cx="2315077" cy="2315077"/>
              </a:xfrm>
              <a:prstGeom prst="flowChartDecision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190500" dist="101600" dir="16200000">
                  <a:prstClr val="black">
                    <a:alpha val="40000"/>
                  </a:prstClr>
                </a:inn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3" name="Flowchart: Decision 107"/>
              <p:cNvSpPr/>
              <p:nvPr/>
            </p:nvSpPr>
            <p:spPr>
              <a:xfrm>
                <a:off x="1923786" y="2757703"/>
                <a:ext cx="2315077" cy="2315077"/>
              </a:xfrm>
              <a:prstGeom prst="flowChartDecision">
                <a:avLst/>
              </a:prstGeom>
              <a:solidFill>
                <a:srgbClr val="CC3300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90500" dist="101600" dir="5400000" algn="t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8" name="Group 102"/>
            <p:cNvGrpSpPr/>
            <p:nvPr/>
          </p:nvGrpSpPr>
          <p:grpSpPr>
            <a:xfrm>
              <a:off x="10463950" y="3529523"/>
              <a:ext cx="510778" cy="561856"/>
              <a:chOff x="4439444" y="1652588"/>
              <a:chExt cx="464344" cy="464344"/>
            </a:xfrm>
            <a:solidFill>
              <a:srgbClr val="A5A5A5"/>
            </a:solidFill>
          </p:grpSpPr>
          <p:sp>
            <p:nvSpPr>
              <p:cNvPr id="9" name="AutoShape 136"/>
              <p:cNvSpPr/>
              <p:nvPr/>
            </p:nvSpPr>
            <p:spPr bwMode="auto">
              <a:xfrm>
                <a:off x="4686300" y="1710532"/>
                <a:ext cx="152400" cy="1524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" name="AutoShape 137"/>
              <p:cNvSpPr/>
              <p:nvPr/>
            </p:nvSpPr>
            <p:spPr bwMode="auto">
              <a:xfrm>
                <a:off x="4439444" y="1652588"/>
                <a:ext cx="464344" cy="464344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" name="AutoShape 138"/>
              <p:cNvSpPr/>
              <p:nvPr/>
            </p:nvSpPr>
            <p:spPr bwMode="auto">
              <a:xfrm>
                <a:off x="4686300" y="1652588"/>
                <a:ext cx="217488" cy="217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89" tIns="20089" rIns="20089" bIns="20089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40665" eaLnBrk="1" fontAlgn="auto" latinLnBrk="0" hangingPunc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6" name="Text Placeholder 2"/>
          <p:cNvSpPr txBox="1"/>
          <p:nvPr/>
        </p:nvSpPr>
        <p:spPr>
          <a:xfrm>
            <a:off x="1426636" y="5146813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7" name="文本框 36"/>
          <p:cNvSpPr txBox="1"/>
          <p:nvPr/>
        </p:nvSpPr>
        <p:spPr>
          <a:xfrm>
            <a:off x="1326927" y="4746703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8" name="Text Placeholder 2"/>
          <p:cNvSpPr txBox="1"/>
          <p:nvPr/>
        </p:nvSpPr>
        <p:spPr>
          <a:xfrm>
            <a:off x="5339008" y="5146813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9" name="文本框 36"/>
          <p:cNvSpPr txBox="1"/>
          <p:nvPr/>
        </p:nvSpPr>
        <p:spPr>
          <a:xfrm>
            <a:off x="5239299" y="4746703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50" name="Text Placeholder 2"/>
          <p:cNvSpPr txBox="1"/>
          <p:nvPr/>
        </p:nvSpPr>
        <p:spPr>
          <a:xfrm>
            <a:off x="8795886" y="5146813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51" name="文本框 36"/>
          <p:cNvSpPr txBox="1"/>
          <p:nvPr/>
        </p:nvSpPr>
        <p:spPr>
          <a:xfrm>
            <a:off x="8696177" y="4746703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3149210" y="1387927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53" name="文本框 36"/>
          <p:cNvSpPr txBox="1"/>
          <p:nvPr/>
        </p:nvSpPr>
        <p:spPr>
          <a:xfrm>
            <a:off x="3049501" y="987817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54" name="Text Placeholder 2"/>
          <p:cNvSpPr txBox="1"/>
          <p:nvPr/>
        </p:nvSpPr>
        <p:spPr>
          <a:xfrm>
            <a:off x="6606088" y="1387927"/>
            <a:ext cx="2792172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55" name="文本框 36"/>
          <p:cNvSpPr txBox="1"/>
          <p:nvPr/>
        </p:nvSpPr>
        <p:spPr>
          <a:xfrm>
            <a:off x="6506379" y="987817"/>
            <a:ext cx="417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圆角矩形 107"/>
          <p:cNvSpPr/>
          <p:nvPr/>
        </p:nvSpPr>
        <p:spPr>
          <a:xfrm>
            <a:off x="2991280" y="2736363"/>
            <a:ext cx="1258888" cy="596900"/>
          </a:xfrm>
          <a:prstGeom prst="roundRect">
            <a:avLst>
              <a:gd name="adj" fmla="val 15229"/>
            </a:avLst>
          </a:prstGeom>
          <a:solidFill>
            <a:srgbClr val="CC3300"/>
          </a:solidFill>
          <a:ln w="19050">
            <a:solidFill>
              <a:schemeClr val="bg1"/>
            </a:solidFill>
          </a:ln>
          <a:effectLst>
            <a:outerShdw blurRad="406400" dist="419100" dir="1140000" sx="90000" sy="9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111" name="圆角矩形 110"/>
          <p:cNvSpPr/>
          <p:nvPr/>
        </p:nvSpPr>
        <p:spPr>
          <a:xfrm>
            <a:off x="3004773" y="4307569"/>
            <a:ext cx="638175" cy="600075"/>
          </a:xfrm>
          <a:prstGeom prst="roundRect">
            <a:avLst>
              <a:gd name="adj" fmla="val 12129"/>
            </a:avLst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9050">
            <a:solidFill>
              <a:schemeClr val="bg1"/>
            </a:solidFill>
          </a:ln>
          <a:effectLst>
            <a:outerShdw blurRad="419100" dist="444500" dir="2700000" sx="90000" sy="9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87" name="TextBox 86"/>
          <p:cNvSpPr txBox="1"/>
          <p:nvPr/>
        </p:nvSpPr>
        <p:spPr>
          <a:xfrm>
            <a:off x="6019825" y="2766724"/>
            <a:ext cx="38699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b="1" dirty="0" smtClean="0">
                <a:solidFill>
                  <a:srgbClr val="CC3300"/>
                </a:solidFill>
                <a:latin typeface="微软雅黑" panose="020B0503020204020204" charset="-122"/>
                <a:ea typeface="微软雅黑" panose="020B0503020204020204" charset="-122"/>
              </a:rPr>
              <a:t>THANK  YOU</a:t>
            </a:r>
            <a:endParaRPr lang="zh-CN" altLang="en-US" sz="3600" b="1" dirty="0">
              <a:solidFill>
                <a:srgbClr val="CC33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9" name="圆角矩形 88"/>
          <p:cNvSpPr/>
          <p:nvPr/>
        </p:nvSpPr>
        <p:spPr>
          <a:xfrm>
            <a:off x="1393461" y="1615169"/>
            <a:ext cx="601663" cy="546100"/>
          </a:xfrm>
          <a:prstGeom prst="roundRect">
            <a:avLst>
              <a:gd name="adj" fmla="val 12418"/>
            </a:avLst>
          </a:prstGeom>
          <a:solidFill>
            <a:srgbClr val="CC3300"/>
          </a:solidFill>
          <a:ln w="12700">
            <a:solidFill>
              <a:schemeClr val="bg1"/>
            </a:solidFill>
          </a:ln>
          <a:effectLst>
            <a:outerShdw blurRad="419100" dist="190500" dir="2700000" sx="90000" sy="9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90" name="圆角矩形 89"/>
          <p:cNvSpPr/>
          <p:nvPr/>
        </p:nvSpPr>
        <p:spPr>
          <a:xfrm>
            <a:off x="1191848" y="3058206"/>
            <a:ext cx="1447800" cy="1481138"/>
          </a:xfrm>
          <a:prstGeom prst="roundRect">
            <a:avLst>
              <a:gd name="adj" fmla="val 15229"/>
            </a:avLst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9050">
            <a:solidFill>
              <a:schemeClr val="bg1"/>
            </a:solidFill>
          </a:ln>
          <a:effectLst>
            <a:outerShdw blurRad="419100" dist="444500" dir="2700000" sx="90000" sy="9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20" name="圆角矩形 19"/>
          <p:cNvSpPr/>
          <p:nvPr/>
        </p:nvSpPr>
        <p:spPr>
          <a:xfrm>
            <a:off x="877523" y="4159931"/>
            <a:ext cx="776288" cy="776288"/>
          </a:xfrm>
          <a:prstGeom prst="roundRect">
            <a:avLst>
              <a:gd name="adj" fmla="val 21816"/>
            </a:avLst>
          </a:prstGeom>
          <a:solidFill>
            <a:srgbClr val="CC3300"/>
          </a:solidFill>
          <a:ln w="19050">
            <a:solidFill>
              <a:schemeClr val="bg1"/>
            </a:solidFill>
          </a:ln>
          <a:effectLst>
            <a:outerShdw blurRad="419100" dist="444500" dir="2700000" sx="90000" sy="9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85" name="圆角矩形 84"/>
          <p:cNvSpPr/>
          <p:nvPr/>
        </p:nvSpPr>
        <p:spPr>
          <a:xfrm>
            <a:off x="3606436" y="1427844"/>
            <a:ext cx="998538" cy="898525"/>
          </a:xfrm>
          <a:prstGeom prst="roundRect">
            <a:avLst>
              <a:gd name="adj" fmla="val 15972"/>
            </a:avLst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9050">
            <a:solidFill>
              <a:schemeClr val="bg1"/>
            </a:solidFill>
          </a:ln>
          <a:effectLst>
            <a:outerShdw blurRad="419100" dist="469900" dir="2700000" sx="90000" sy="90000" algn="tl" rotWithShape="0">
              <a:schemeClr val="tx1">
                <a:lumMod val="50000"/>
                <a:lumOff val="50000"/>
                <a:alpha val="5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21" name="圆角矩形 20"/>
          <p:cNvSpPr/>
          <p:nvPr/>
        </p:nvSpPr>
        <p:spPr>
          <a:xfrm>
            <a:off x="1920511" y="2145394"/>
            <a:ext cx="1700213" cy="1698625"/>
          </a:xfrm>
          <a:prstGeom prst="roundRect">
            <a:avLst>
              <a:gd name="adj" fmla="val 8669"/>
            </a:avLst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chemeClr val="bg1">
                  <a:lumMod val="90000"/>
                </a:schemeClr>
              </a:gs>
            </a:gsLst>
            <a:lin ang="13500000" scaled="1"/>
            <a:tileRect/>
          </a:gradFill>
          <a:ln w="19050">
            <a:solidFill>
              <a:schemeClr val="bg1"/>
            </a:solidFill>
          </a:ln>
          <a:effectLst>
            <a:outerShdw blurRad="419100" dist="368300" dir="2700000" sx="90000" sy="90000" algn="tl" rotWithShape="0">
              <a:schemeClr val="tx1">
                <a:lumMod val="50000"/>
                <a:lumOff val="5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61" name="圆角矩形 60"/>
          <p:cNvSpPr/>
          <p:nvPr/>
        </p:nvSpPr>
        <p:spPr>
          <a:xfrm>
            <a:off x="1052148" y="1277031"/>
            <a:ext cx="366713" cy="360363"/>
          </a:xfrm>
          <a:prstGeom prst="roundRect">
            <a:avLst>
              <a:gd name="adj" fmla="val 13750"/>
            </a:avLst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9050">
            <a:solidFill>
              <a:schemeClr val="bg1"/>
            </a:solidFill>
          </a:ln>
          <a:effectLst>
            <a:outerShdw blurRad="419100" dist="571500" dir="2700000" sx="90000" sy="9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sp>
        <p:nvSpPr>
          <p:cNvPr id="84" name="圆角矩形 83"/>
          <p:cNvSpPr/>
          <p:nvPr/>
        </p:nvSpPr>
        <p:spPr>
          <a:xfrm>
            <a:off x="3563573" y="3850369"/>
            <a:ext cx="731838" cy="722313"/>
          </a:xfrm>
          <a:prstGeom prst="roundRect">
            <a:avLst>
              <a:gd name="adj" fmla="val 13750"/>
            </a:avLst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9050">
            <a:solidFill>
              <a:schemeClr val="bg1"/>
            </a:solidFill>
          </a:ln>
          <a:effectLst>
            <a:outerShdw blurRad="419100" dist="444500" dir="2700000" sx="90000" sy="9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2400" strike="noStrike" noProof="1"/>
          </a:p>
        </p:txBody>
      </p:sp>
      <p:grpSp>
        <p:nvGrpSpPr>
          <p:cNvPr id="33" name="组合 32"/>
          <p:cNvGrpSpPr/>
          <p:nvPr/>
        </p:nvGrpSpPr>
        <p:grpSpPr>
          <a:xfrm>
            <a:off x="3660410" y="1983010"/>
            <a:ext cx="876300" cy="2503946"/>
            <a:chOff x="2913523" y="1477598"/>
            <a:chExt cx="844012" cy="2411567"/>
          </a:xfrm>
        </p:grpSpPr>
        <p:sp>
          <p:nvSpPr>
            <p:cNvPr id="76" name="Freeform 6"/>
            <p:cNvSpPr>
              <a:spLocks noEditPoints="1"/>
            </p:cNvSpPr>
            <p:nvPr/>
          </p:nvSpPr>
          <p:spPr bwMode="auto">
            <a:xfrm>
              <a:off x="3002598" y="3396849"/>
              <a:ext cx="335739" cy="195027"/>
            </a:xfrm>
            <a:custGeom>
              <a:avLst/>
              <a:gdLst>
                <a:gd name="T0" fmla="*/ 107 w 165"/>
                <a:gd name="T1" fmla="*/ 104 h 104"/>
                <a:gd name="T2" fmla="*/ 124 w 165"/>
                <a:gd name="T3" fmla="*/ 104 h 104"/>
                <a:gd name="T4" fmla="*/ 124 w 165"/>
                <a:gd name="T5" fmla="*/ 45 h 104"/>
                <a:gd name="T6" fmla="*/ 107 w 165"/>
                <a:gd name="T7" fmla="*/ 61 h 104"/>
                <a:gd name="T8" fmla="*/ 107 w 165"/>
                <a:gd name="T9" fmla="*/ 104 h 104"/>
                <a:gd name="T10" fmla="*/ 132 w 165"/>
                <a:gd name="T11" fmla="*/ 104 h 104"/>
                <a:gd name="T12" fmla="*/ 149 w 165"/>
                <a:gd name="T13" fmla="*/ 104 h 104"/>
                <a:gd name="T14" fmla="*/ 149 w 165"/>
                <a:gd name="T15" fmla="*/ 22 h 104"/>
                <a:gd name="T16" fmla="*/ 132 w 165"/>
                <a:gd name="T17" fmla="*/ 38 h 104"/>
                <a:gd name="T18" fmla="*/ 132 w 165"/>
                <a:gd name="T19" fmla="*/ 104 h 104"/>
                <a:gd name="T20" fmla="*/ 161 w 165"/>
                <a:gd name="T21" fmla="*/ 0 h 104"/>
                <a:gd name="T22" fmla="*/ 164 w 165"/>
                <a:gd name="T23" fmla="*/ 4 h 104"/>
                <a:gd name="T24" fmla="*/ 164 w 165"/>
                <a:gd name="T25" fmla="*/ 5 h 104"/>
                <a:gd name="T26" fmla="*/ 161 w 165"/>
                <a:gd name="T27" fmla="*/ 15 h 104"/>
                <a:gd name="T28" fmla="*/ 161 w 165"/>
                <a:gd name="T29" fmla="*/ 16 h 104"/>
                <a:gd name="T30" fmla="*/ 156 w 165"/>
                <a:gd name="T31" fmla="*/ 17 h 104"/>
                <a:gd name="T32" fmla="*/ 155 w 165"/>
                <a:gd name="T33" fmla="*/ 17 h 104"/>
                <a:gd name="T34" fmla="*/ 153 w 165"/>
                <a:gd name="T35" fmla="*/ 14 h 104"/>
                <a:gd name="T36" fmla="*/ 103 w 165"/>
                <a:gd name="T37" fmla="*/ 61 h 104"/>
                <a:gd name="T38" fmla="*/ 87 w 165"/>
                <a:gd name="T39" fmla="*/ 44 h 104"/>
                <a:gd name="T40" fmla="*/ 74 w 165"/>
                <a:gd name="T41" fmla="*/ 30 h 104"/>
                <a:gd name="T42" fmla="*/ 3 w 165"/>
                <a:gd name="T43" fmla="*/ 96 h 104"/>
                <a:gd name="T44" fmla="*/ 0 w 165"/>
                <a:gd name="T45" fmla="*/ 93 h 104"/>
                <a:gd name="T46" fmla="*/ 74 w 165"/>
                <a:gd name="T47" fmla="*/ 24 h 104"/>
                <a:gd name="T48" fmla="*/ 87 w 165"/>
                <a:gd name="T49" fmla="*/ 37 h 104"/>
                <a:gd name="T50" fmla="*/ 103 w 165"/>
                <a:gd name="T51" fmla="*/ 55 h 104"/>
                <a:gd name="T52" fmla="*/ 150 w 165"/>
                <a:gd name="T53" fmla="*/ 11 h 104"/>
                <a:gd name="T54" fmla="*/ 148 w 165"/>
                <a:gd name="T55" fmla="*/ 9 h 104"/>
                <a:gd name="T56" fmla="*/ 147 w 165"/>
                <a:gd name="T57" fmla="*/ 8 h 104"/>
                <a:gd name="T58" fmla="*/ 149 w 165"/>
                <a:gd name="T59" fmla="*/ 3 h 104"/>
                <a:gd name="T60" fmla="*/ 150 w 165"/>
                <a:gd name="T61" fmla="*/ 3 h 104"/>
                <a:gd name="T62" fmla="*/ 160 w 165"/>
                <a:gd name="T63" fmla="*/ 1 h 104"/>
                <a:gd name="T64" fmla="*/ 161 w 165"/>
                <a:gd name="T65" fmla="*/ 0 h 104"/>
                <a:gd name="T66" fmla="*/ 7 w 165"/>
                <a:gd name="T67" fmla="*/ 104 h 104"/>
                <a:gd name="T68" fmla="*/ 24 w 165"/>
                <a:gd name="T69" fmla="*/ 104 h 104"/>
                <a:gd name="T70" fmla="*/ 24 w 165"/>
                <a:gd name="T71" fmla="*/ 81 h 104"/>
                <a:gd name="T72" fmla="*/ 7 w 165"/>
                <a:gd name="T73" fmla="*/ 97 h 104"/>
                <a:gd name="T74" fmla="*/ 7 w 165"/>
                <a:gd name="T75" fmla="*/ 104 h 104"/>
                <a:gd name="T76" fmla="*/ 32 w 165"/>
                <a:gd name="T77" fmla="*/ 104 h 104"/>
                <a:gd name="T78" fmla="*/ 49 w 165"/>
                <a:gd name="T79" fmla="*/ 104 h 104"/>
                <a:gd name="T80" fmla="*/ 49 w 165"/>
                <a:gd name="T81" fmla="*/ 58 h 104"/>
                <a:gd name="T82" fmla="*/ 32 w 165"/>
                <a:gd name="T83" fmla="*/ 74 h 104"/>
                <a:gd name="T84" fmla="*/ 32 w 165"/>
                <a:gd name="T85" fmla="*/ 104 h 104"/>
                <a:gd name="T86" fmla="*/ 57 w 165"/>
                <a:gd name="T87" fmla="*/ 50 h 104"/>
                <a:gd name="T88" fmla="*/ 57 w 165"/>
                <a:gd name="T89" fmla="*/ 104 h 104"/>
                <a:gd name="T90" fmla="*/ 74 w 165"/>
                <a:gd name="T91" fmla="*/ 104 h 104"/>
                <a:gd name="T92" fmla="*/ 74 w 165"/>
                <a:gd name="T93" fmla="*/ 34 h 104"/>
                <a:gd name="T94" fmla="*/ 74 w 165"/>
                <a:gd name="T95" fmla="*/ 34 h 104"/>
                <a:gd name="T96" fmla="*/ 57 w 165"/>
                <a:gd name="T97" fmla="*/ 50 h 104"/>
                <a:gd name="T98" fmla="*/ 82 w 165"/>
                <a:gd name="T99" fmla="*/ 43 h 104"/>
                <a:gd name="T100" fmla="*/ 82 w 165"/>
                <a:gd name="T101" fmla="*/ 104 h 104"/>
                <a:gd name="T102" fmla="*/ 87 w 165"/>
                <a:gd name="T103" fmla="*/ 104 h 104"/>
                <a:gd name="T104" fmla="*/ 99 w 165"/>
                <a:gd name="T105" fmla="*/ 104 h 104"/>
                <a:gd name="T106" fmla="*/ 99 w 165"/>
                <a:gd name="T107" fmla="*/ 61 h 104"/>
                <a:gd name="T108" fmla="*/ 87 w 165"/>
                <a:gd name="T109" fmla="*/ 48 h 104"/>
                <a:gd name="T110" fmla="*/ 82 w 165"/>
                <a:gd name="T111" fmla="*/ 4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5" h="104">
                  <a:moveTo>
                    <a:pt x="107" y="104"/>
                  </a:moveTo>
                  <a:cubicBezTo>
                    <a:pt x="124" y="104"/>
                    <a:pt x="124" y="104"/>
                    <a:pt x="124" y="104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7" y="104"/>
                    <a:pt x="107" y="104"/>
                    <a:pt x="107" y="104"/>
                  </a:cubicBezTo>
                  <a:close/>
                  <a:moveTo>
                    <a:pt x="132" y="104"/>
                  </a:moveTo>
                  <a:cubicBezTo>
                    <a:pt x="149" y="104"/>
                    <a:pt x="149" y="104"/>
                    <a:pt x="149" y="104"/>
                  </a:cubicBezTo>
                  <a:cubicBezTo>
                    <a:pt x="149" y="22"/>
                    <a:pt x="149" y="22"/>
                    <a:pt x="149" y="22"/>
                  </a:cubicBezTo>
                  <a:cubicBezTo>
                    <a:pt x="132" y="38"/>
                    <a:pt x="132" y="38"/>
                    <a:pt x="132" y="38"/>
                  </a:cubicBezTo>
                  <a:cubicBezTo>
                    <a:pt x="132" y="104"/>
                    <a:pt x="132" y="104"/>
                    <a:pt x="132" y="104"/>
                  </a:cubicBezTo>
                  <a:close/>
                  <a:moveTo>
                    <a:pt x="161" y="0"/>
                  </a:moveTo>
                  <a:cubicBezTo>
                    <a:pt x="164" y="0"/>
                    <a:pt x="165" y="2"/>
                    <a:pt x="164" y="4"/>
                  </a:cubicBezTo>
                  <a:cubicBezTo>
                    <a:pt x="164" y="5"/>
                    <a:pt x="164" y="5"/>
                    <a:pt x="164" y="5"/>
                  </a:cubicBezTo>
                  <a:cubicBezTo>
                    <a:pt x="163" y="8"/>
                    <a:pt x="162" y="12"/>
                    <a:pt x="161" y="15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0" y="19"/>
                    <a:pt x="158" y="19"/>
                    <a:pt x="156" y="17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54" y="16"/>
                    <a:pt x="154" y="15"/>
                    <a:pt x="153" y="14"/>
                  </a:cubicBezTo>
                  <a:cubicBezTo>
                    <a:pt x="103" y="61"/>
                    <a:pt x="103" y="61"/>
                    <a:pt x="103" y="61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87" y="37"/>
                    <a:pt x="87" y="37"/>
                    <a:pt x="87" y="37"/>
                  </a:cubicBezTo>
                  <a:cubicBezTo>
                    <a:pt x="103" y="55"/>
                    <a:pt x="103" y="55"/>
                    <a:pt x="103" y="55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49" y="10"/>
                    <a:pt x="148" y="9"/>
                    <a:pt x="148" y="9"/>
                  </a:cubicBezTo>
                  <a:cubicBezTo>
                    <a:pt x="147" y="8"/>
                    <a:pt x="147" y="8"/>
                    <a:pt x="147" y="8"/>
                  </a:cubicBezTo>
                  <a:cubicBezTo>
                    <a:pt x="145" y="6"/>
                    <a:pt x="146" y="4"/>
                    <a:pt x="149" y="3"/>
                  </a:cubicBezTo>
                  <a:cubicBezTo>
                    <a:pt x="150" y="3"/>
                    <a:pt x="150" y="3"/>
                    <a:pt x="150" y="3"/>
                  </a:cubicBezTo>
                  <a:cubicBezTo>
                    <a:pt x="152" y="2"/>
                    <a:pt x="157" y="1"/>
                    <a:pt x="160" y="1"/>
                  </a:cubicBezTo>
                  <a:cubicBezTo>
                    <a:pt x="161" y="0"/>
                    <a:pt x="161" y="0"/>
                    <a:pt x="161" y="0"/>
                  </a:cubicBezTo>
                  <a:close/>
                  <a:moveTo>
                    <a:pt x="7" y="104"/>
                  </a:moveTo>
                  <a:cubicBezTo>
                    <a:pt x="24" y="104"/>
                    <a:pt x="24" y="104"/>
                    <a:pt x="24" y="104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7" y="104"/>
                    <a:pt x="7" y="104"/>
                    <a:pt x="7" y="104"/>
                  </a:cubicBezTo>
                  <a:close/>
                  <a:moveTo>
                    <a:pt x="32" y="104"/>
                  </a:moveTo>
                  <a:cubicBezTo>
                    <a:pt x="49" y="104"/>
                    <a:pt x="49" y="104"/>
                    <a:pt x="49" y="104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2" y="104"/>
                    <a:pt x="32" y="104"/>
                    <a:pt x="32" y="104"/>
                  </a:cubicBezTo>
                  <a:close/>
                  <a:moveTo>
                    <a:pt x="57" y="50"/>
                  </a:moveTo>
                  <a:cubicBezTo>
                    <a:pt x="57" y="104"/>
                    <a:pt x="57" y="104"/>
                    <a:pt x="57" y="104"/>
                  </a:cubicBezTo>
                  <a:cubicBezTo>
                    <a:pt x="74" y="104"/>
                    <a:pt x="74" y="104"/>
                    <a:pt x="74" y="10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57" y="50"/>
                    <a:pt x="57" y="50"/>
                    <a:pt x="57" y="50"/>
                  </a:cubicBezTo>
                  <a:close/>
                  <a:moveTo>
                    <a:pt x="82" y="43"/>
                  </a:moveTo>
                  <a:cubicBezTo>
                    <a:pt x="82" y="104"/>
                    <a:pt x="82" y="104"/>
                    <a:pt x="82" y="104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87" y="48"/>
                    <a:pt x="87" y="48"/>
                    <a:pt x="87" y="48"/>
                  </a:cubicBezTo>
                  <a:lnTo>
                    <a:pt x="82" y="43"/>
                  </a:lnTo>
                  <a:close/>
                </a:path>
              </a:pathLst>
            </a:custGeom>
            <a:solidFill>
              <a:srgbClr val="CC3300"/>
            </a:solidFill>
            <a:ln w="15875">
              <a:noFill/>
            </a:ln>
            <a:effectLst>
              <a:outerShdw blurRad="419100" dist="444500" dir="2700000" sx="90000" sy="90000" algn="tl" rotWithShape="0">
                <a:schemeClr val="tx1">
                  <a:lumMod val="50000"/>
                  <a:lumOff val="50000"/>
                  <a:alpha val="2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 fontAlgn="auto"/>
              <a:endParaRPr lang="zh-CN" altLang="en-US" sz="2400" strike="noStrike" noProof="1">
                <a:solidFill>
                  <a:schemeClr val="accent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913523" y="3612165"/>
              <a:ext cx="691111" cy="277000"/>
            </a:xfrm>
            <a:prstGeom prst="rect">
              <a:avLst/>
            </a:prstGeom>
            <a:noFill/>
            <a:ln w="15875">
              <a:noFill/>
            </a:ln>
            <a:effectLst>
              <a:outerShdw blurRad="419100" dist="444500" dir="2700000" sx="90000" sy="90000" algn="tl" rotWithShape="0">
                <a:schemeClr val="tx1">
                  <a:lumMod val="50000"/>
                  <a:lumOff val="50000"/>
                  <a:alpha val="2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l" fontAlgn="auto"/>
              <a:r>
                <a:rPr lang="zh-CN" altLang="en-US" sz="1400" b="1" strike="noStrike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创新</a:t>
              </a:r>
            </a:p>
          </p:txBody>
        </p:sp>
        <p:sp>
          <p:nvSpPr>
            <p:cNvPr id="50" name="TextBox 78"/>
            <p:cNvSpPr txBox="1"/>
            <p:nvPr/>
          </p:nvSpPr>
          <p:spPr>
            <a:xfrm>
              <a:off x="3066424" y="1477598"/>
              <a:ext cx="691111" cy="277000"/>
            </a:xfrm>
            <a:prstGeom prst="rect">
              <a:avLst/>
            </a:prstGeom>
            <a:noFill/>
            <a:ln w="15875">
              <a:noFill/>
            </a:ln>
            <a:effectLst>
              <a:outerShdw blurRad="419100" dist="444500" dir="2700000" sx="90000" sy="90000" algn="tl" rotWithShape="0">
                <a:schemeClr val="tx1">
                  <a:lumMod val="50000"/>
                  <a:lumOff val="50000"/>
                  <a:alpha val="2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l" fontAlgn="auto"/>
              <a:r>
                <a:rPr lang="zh-CN" altLang="en-US" sz="1400" b="1" strike="noStrike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创新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 flipH="1">
            <a:off x="10978755" y="287791"/>
            <a:ext cx="312414" cy="312003"/>
            <a:chOff x="8934165" y="735352"/>
            <a:chExt cx="954230" cy="952974"/>
          </a:xfrm>
        </p:grpSpPr>
        <p:sp>
          <p:nvSpPr>
            <p:cNvPr id="96" name="椭圆 95"/>
            <p:cNvSpPr/>
            <p:nvPr/>
          </p:nvSpPr>
          <p:spPr>
            <a:xfrm>
              <a:off x="8934165" y="735352"/>
              <a:ext cx="954230" cy="952974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172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344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516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6888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8610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7033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3205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9377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/>
              <a:endParaRPr lang="zh-CN" altLang="en-US" sz="32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127" name="Freeform 44"/>
            <p:cNvSpPr>
              <a:spLocks noEditPoints="1"/>
            </p:cNvSpPr>
            <p:nvPr/>
          </p:nvSpPr>
          <p:spPr>
            <a:xfrm>
              <a:off x="9114172" y="913497"/>
              <a:ext cx="652243" cy="524445"/>
            </a:xfrm>
            <a:custGeom>
              <a:avLst/>
              <a:gdLst/>
              <a:ahLst/>
              <a:cxnLst>
                <a:cxn ang="0">
                  <a:pos x="112829" y="78859"/>
                </a:cxn>
                <a:cxn ang="0">
                  <a:pos x="93565" y="58509"/>
                </a:cxn>
                <a:cxn ang="0">
                  <a:pos x="90813" y="43245"/>
                </a:cxn>
                <a:cxn ang="0">
                  <a:pos x="82558" y="50877"/>
                </a:cxn>
                <a:cxn ang="0">
                  <a:pos x="63294" y="33070"/>
                </a:cxn>
                <a:cxn ang="0">
                  <a:pos x="49534" y="43245"/>
                </a:cxn>
                <a:cxn ang="0">
                  <a:pos x="19263" y="43245"/>
                </a:cxn>
                <a:cxn ang="0">
                  <a:pos x="19263" y="58509"/>
                </a:cxn>
                <a:cxn ang="0">
                  <a:pos x="0" y="78859"/>
                </a:cxn>
                <a:cxn ang="0">
                  <a:pos x="11007" y="91579"/>
                </a:cxn>
                <a:cxn ang="0">
                  <a:pos x="11007" y="117018"/>
                </a:cxn>
                <a:cxn ang="0">
                  <a:pos x="27519" y="119561"/>
                </a:cxn>
                <a:cxn ang="0">
                  <a:pos x="49534" y="137369"/>
                </a:cxn>
                <a:cxn ang="0">
                  <a:pos x="63294" y="127193"/>
                </a:cxn>
                <a:cxn ang="0">
                  <a:pos x="88061" y="122105"/>
                </a:cxn>
                <a:cxn ang="0">
                  <a:pos x="101821" y="117018"/>
                </a:cxn>
                <a:cxn ang="0">
                  <a:pos x="101821" y="91579"/>
                </a:cxn>
                <a:cxn ang="0">
                  <a:pos x="88061" y="96667"/>
                </a:cxn>
                <a:cxn ang="0">
                  <a:pos x="55038" y="117018"/>
                </a:cxn>
                <a:cxn ang="0">
                  <a:pos x="55038" y="53421"/>
                </a:cxn>
                <a:cxn ang="0">
                  <a:pos x="90813" y="83947"/>
                </a:cxn>
                <a:cxn ang="0">
                  <a:pos x="159612" y="89035"/>
                </a:cxn>
                <a:cxn ang="0">
                  <a:pos x="170620" y="96667"/>
                </a:cxn>
                <a:cxn ang="0">
                  <a:pos x="165116" y="104298"/>
                </a:cxn>
                <a:cxn ang="0">
                  <a:pos x="162364" y="117018"/>
                </a:cxn>
                <a:cxn ang="0">
                  <a:pos x="154108" y="119561"/>
                </a:cxn>
                <a:cxn ang="0">
                  <a:pos x="143100" y="127193"/>
                </a:cxn>
                <a:cxn ang="0">
                  <a:pos x="137596" y="122105"/>
                </a:cxn>
                <a:cxn ang="0">
                  <a:pos x="123837" y="122105"/>
                </a:cxn>
                <a:cxn ang="0">
                  <a:pos x="121085" y="114474"/>
                </a:cxn>
                <a:cxn ang="0">
                  <a:pos x="112829" y="104298"/>
                </a:cxn>
                <a:cxn ang="0">
                  <a:pos x="118333" y="99210"/>
                </a:cxn>
                <a:cxn ang="0">
                  <a:pos x="118333" y="83947"/>
                </a:cxn>
                <a:cxn ang="0">
                  <a:pos x="126589" y="83947"/>
                </a:cxn>
                <a:cxn ang="0">
                  <a:pos x="137596" y="73772"/>
                </a:cxn>
                <a:cxn ang="0">
                  <a:pos x="143100" y="78859"/>
                </a:cxn>
                <a:cxn ang="0">
                  <a:pos x="159612" y="78859"/>
                </a:cxn>
                <a:cxn ang="0">
                  <a:pos x="159612" y="89035"/>
                </a:cxn>
                <a:cxn ang="0">
                  <a:pos x="156860" y="101754"/>
                </a:cxn>
                <a:cxn ang="0">
                  <a:pos x="123837" y="101754"/>
                </a:cxn>
                <a:cxn ang="0">
                  <a:pos x="140348" y="117018"/>
                </a:cxn>
                <a:cxn ang="0">
                  <a:pos x="170620" y="30526"/>
                </a:cxn>
                <a:cxn ang="0">
                  <a:pos x="162364" y="38158"/>
                </a:cxn>
                <a:cxn ang="0">
                  <a:pos x="162364" y="55965"/>
                </a:cxn>
                <a:cxn ang="0">
                  <a:pos x="151356" y="58509"/>
                </a:cxn>
                <a:cxn ang="0">
                  <a:pos x="137596" y="71228"/>
                </a:cxn>
                <a:cxn ang="0">
                  <a:pos x="126589" y="63596"/>
                </a:cxn>
                <a:cxn ang="0">
                  <a:pos x="107325" y="63596"/>
                </a:cxn>
                <a:cxn ang="0">
                  <a:pos x="107325" y="50877"/>
                </a:cxn>
                <a:cxn ang="0">
                  <a:pos x="93565" y="38158"/>
                </a:cxn>
                <a:cxn ang="0">
                  <a:pos x="101821" y="30526"/>
                </a:cxn>
                <a:cxn ang="0">
                  <a:pos x="101821" y="12719"/>
                </a:cxn>
                <a:cxn ang="0">
                  <a:pos x="112829" y="12719"/>
                </a:cxn>
                <a:cxn ang="0">
                  <a:pos x="126589" y="0"/>
                </a:cxn>
                <a:cxn ang="0">
                  <a:pos x="134844" y="7631"/>
                </a:cxn>
                <a:cxn ang="0">
                  <a:pos x="154108" y="7631"/>
                </a:cxn>
                <a:cxn ang="0">
                  <a:pos x="156860" y="17807"/>
                </a:cxn>
                <a:cxn ang="0">
                  <a:pos x="132092" y="55965"/>
                </a:cxn>
                <a:cxn ang="0">
                  <a:pos x="110077" y="35614"/>
                </a:cxn>
                <a:cxn ang="0">
                  <a:pos x="154108" y="35614"/>
                </a:cxn>
              </a:cxnLst>
              <a:rect l="0" t="0" r="0" b="0"/>
              <a:pathLst>
                <a:path w="62" h="54">
                  <a:moveTo>
                    <a:pt x="41" y="36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28"/>
                    <a:pt x="36" y="25"/>
                    <a:pt x="34" y="23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18"/>
                    <a:pt x="26" y="17"/>
                    <a:pt x="23" y="17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5" y="17"/>
                    <a:pt x="12" y="18"/>
                    <a:pt x="10" y="2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5" y="26"/>
                    <a:pt x="4" y="28"/>
                    <a:pt x="4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9"/>
                    <a:pt x="5" y="41"/>
                    <a:pt x="7" y="44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2" y="49"/>
                    <a:pt x="15" y="50"/>
                    <a:pt x="18" y="50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6" y="50"/>
                    <a:pt x="28" y="49"/>
                    <a:pt x="31" y="47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41"/>
                    <a:pt x="37" y="39"/>
                    <a:pt x="37" y="36"/>
                  </a:cubicBezTo>
                  <a:cubicBezTo>
                    <a:pt x="41" y="36"/>
                    <a:pt x="41" y="36"/>
                    <a:pt x="41" y="36"/>
                  </a:cubicBezTo>
                  <a:close/>
                  <a:moveTo>
                    <a:pt x="32" y="38"/>
                  </a:moveTo>
                  <a:cubicBezTo>
                    <a:pt x="32" y="38"/>
                    <a:pt x="32" y="38"/>
                    <a:pt x="32" y="38"/>
                  </a:cubicBezTo>
                  <a:cubicBezTo>
                    <a:pt x="30" y="43"/>
                    <a:pt x="26" y="46"/>
                    <a:pt x="20" y="46"/>
                  </a:cubicBezTo>
                  <a:cubicBezTo>
                    <a:pt x="14" y="46"/>
                    <a:pt x="8" y="40"/>
                    <a:pt x="8" y="33"/>
                  </a:cubicBezTo>
                  <a:cubicBezTo>
                    <a:pt x="8" y="27"/>
                    <a:pt x="14" y="21"/>
                    <a:pt x="20" y="21"/>
                  </a:cubicBezTo>
                  <a:cubicBezTo>
                    <a:pt x="26" y="21"/>
                    <a:pt x="30" y="24"/>
                    <a:pt x="32" y="29"/>
                  </a:cubicBezTo>
                  <a:cubicBezTo>
                    <a:pt x="32" y="30"/>
                    <a:pt x="33" y="32"/>
                    <a:pt x="33" y="33"/>
                  </a:cubicBezTo>
                  <a:cubicBezTo>
                    <a:pt x="33" y="35"/>
                    <a:pt x="32" y="37"/>
                    <a:pt x="32" y="38"/>
                  </a:cubicBezTo>
                  <a:close/>
                  <a:moveTo>
                    <a:pt x="58" y="35"/>
                  </a:moveTo>
                  <a:cubicBezTo>
                    <a:pt x="59" y="36"/>
                    <a:pt x="59" y="37"/>
                    <a:pt x="60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59" y="42"/>
                    <a:pt x="59" y="44"/>
                    <a:pt x="58" y="45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5" y="47"/>
                    <a:pt x="54" y="48"/>
                    <a:pt x="52" y="4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49" y="48"/>
                    <a:pt x="47" y="47"/>
                    <a:pt x="46" y="47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4"/>
                    <a:pt x="43" y="42"/>
                    <a:pt x="43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37"/>
                    <a:pt x="43" y="36"/>
                    <a:pt x="44" y="35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7" y="32"/>
                    <a:pt x="48" y="32"/>
                    <a:pt x="50" y="31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2"/>
                    <a:pt x="55" y="32"/>
                    <a:pt x="56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1" y="46"/>
                  </a:moveTo>
                  <a:cubicBezTo>
                    <a:pt x="55" y="46"/>
                    <a:pt x="57" y="43"/>
                    <a:pt x="57" y="40"/>
                  </a:cubicBezTo>
                  <a:cubicBezTo>
                    <a:pt x="57" y="36"/>
                    <a:pt x="55" y="34"/>
                    <a:pt x="51" y="34"/>
                  </a:cubicBezTo>
                  <a:cubicBezTo>
                    <a:pt x="48" y="34"/>
                    <a:pt x="45" y="36"/>
                    <a:pt x="45" y="40"/>
                  </a:cubicBezTo>
                  <a:cubicBezTo>
                    <a:pt x="45" y="43"/>
                    <a:pt x="48" y="46"/>
                    <a:pt x="51" y="46"/>
                  </a:cubicBezTo>
                  <a:cubicBezTo>
                    <a:pt x="51" y="46"/>
                    <a:pt x="51" y="46"/>
                    <a:pt x="51" y="46"/>
                  </a:cubicBezTo>
                  <a:close/>
                  <a:moveTo>
                    <a:pt x="59" y="12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7"/>
                    <a:pt x="58" y="19"/>
                    <a:pt x="57" y="20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3" y="24"/>
                    <a:pt x="51" y="25"/>
                    <a:pt x="50" y="25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4" y="25"/>
                    <a:pt x="43" y="24"/>
                    <a:pt x="41" y="23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8" y="19"/>
                    <a:pt x="37" y="17"/>
                    <a:pt x="37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0"/>
                    <a:pt x="38" y="9"/>
                    <a:pt x="39" y="7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4"/>
                    <a:pt x="44" y="3"/>
                    <a:pt x="46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1" y="3"/>
                    <a:pt x="53" y="4"/>
                    <a:pt x="54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8" y="8"/>
                    <a:pt x="59" y="10"/>
                    <a:pt x="59" y="12"/>
                  </a:cubicBezTo>
                  <a:close/>
                  <a:moveTo>
                    <a:pt x="48" y="22"/>
                  </a:moveTo>
                  <a:cubicBezTo>
                    <a:pt x="48" y="22"/>
                    <a:pt x="48" y="22"/>
                    <a:pt x="48" y="22"/>
                  </a:cubicBezTo>
                  <a:cubicBezTo>
                    <a:pt x="43" y="22"/>
                    <a:pt x="40" y="18"/>
                    <a:pt x="40" y="14"/>
                  </a:cubicBezTo>
                  <a:cubicBezTo>
                    <a:pt x="40" y="9"/>
                    <a:pt x="43" y="6"/>
                    <a:pt x="48" y="6"/>
                  </a:cubicBezTo>
                  <a:cubicBezTo>
                    <a:pt x="52" y="6"/>
                    <a:pt x="56" y="9"/>
                    <a:pt x="56" y="14"/>
                  </a:cubicBezTo>
                  <a:cubicBezTo>
                    <a:pt x="56" y="18"/>
                    <a:pt x="52" y="22"/>
                    <a:pt x="48" y="22"/>
                  </a:cubicBezTo>
                  <a:close/>
                </a:path>
              </a:pathLst>
            </a:custGeom>
            <a:solidFill>
              <a:srgbClr val="F2F2F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 flipH="1">
            <a:off x="11556063" y="287791"/>
            <a:ext cx="312415" cy="312003"/>
            <a:chOff x="10605094" y="699235"/>
            <a:chExt cx="954230" cy="952973"/>
          </a:xfrm>
        </p:grpSpPr>
        <p:sp>
          <p:nvSpPr>
            <p:cNvPr id="91" name="椭圆 90"/>
            <p:cNvSpPr/>
            <p:nvPr/>
          </p:nvSpPr>
          <p:spPr>
            <a:xfrm>
              <a:off x="10605094" y="699235"/>
              <a:ext cx="954230" cy="952973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172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344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516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6888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8610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7033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3205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9377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/>
              <a:endParaRPr lang="zh-CN" altLang="en-US" sz="32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132" name="Freeform 6"/>
            <p:cNvSpPr>
              <a:spLocks noEditPoints="1"/>
            </p:cNvSpPr>
            <p:nvPr/>
          </p:nvSpPr>
          <p:spPr>
            <a:xfrm>
              <a:off x="10710189" y="931845"/>
              <a:ext cx="744035" cy="431642"/>
            </a:xfrm>
            <a:custGeom>
              <a:avLst/>
              <a:gdLst/>
              <a:ahLst/>
              <a:cxnLst>
                <a:cxn ang="0">
                  <a:pos x="126215" y="113061"/>
                </a:cxn>
                <a:cxn ang="0">
                  <a:pos x="146268" y="113061"/>
                </a:cxn>
                <a:cxn ang="0">
                  <a:pos x="146268" y="48920"/>
                </a:cxn>
                <a:cxn ang="0">
                  <a:pos x="126215" y="66314"/>
                </a:cxn>
                <a:cxn ang="0">
                  <a:pos x="126215" y="113061"/>
                </a:cxn>
                <a:cxn ang="0">
                  <a:pos x="155705" y="113061"/>
                </a:cxn>
                <a:cxn ang="0">
                  <a:pos x="175758" y="113061"/>
                </a:cxn>
                <a:cxn ang="0">
                  <a:pos x="175758" y="23916"/>
                </a:cxn>
                <a:cxn ang="0">
                  <a:pos x="155705" y="41310"/>
                </a:cxn>
                <a:cxn ang="0">
                  <a:pos x="155705" y="113061"/>
                </a:cxn>
                <a:cxn ang="0">
                  <a:pos x="189913" y="0"/>
                </a:cxn>
                <a:cxn ang="0">
                  <a:pos x="193452" y="4348"/>
                </a:cxn>
                <a:cxn ang="0">
                  <a:pos x="193452" y="5435"/>
                </a:cxn>
                <a:cxn ang="0">
                  <a:pos x="189913" y="16306"/>
                </a:cxn>
                <a:cxn ang="0">
                  <a:pos x="189913" y="17394"/>
                </a:cxn>
                <a:cxn ang="0">
                  <a:pos x="184015" y="18481"/>
                </a:cxn>
                <a:cxn ang="0">
                  <a:pos x="182836" y="18481"/>
                </a:cxn>
                <a:cxn ang="0">
                  <a:pos x="180476" y="15219"/>
                </a:cxn>
                <a:cxn ang="0">
                  <a:pos x="121497" y="66314"/>
                </a:cxn>
                <a:cxn ang="0">
                  <a:pos x="102624" y="47833"/>
                </a:cxn>
                <a:cxn ang="0">
                  <a:pos x="87289" y="32613"/>
                </a:cxn>
                <a:cxn ang="0">
                  <a:pos x="3538" y="104364"/>
                </a:cxn>
                <a:cxn ang="0">
                  <a:pos x="0" y="101102"/>
                </a:cxn>
                <a:cxn ang="0">
                  <a:pos x="87289" y="26091"/>
                </a:cxn>
                <a:cxn ang="0">
                  <a:pos x="102624" y="40223"/>
                </a:cxn>
                <a:cxn ang="0">
                  <a:pos x="121497" y="59791"/>
                </a:cxn>
                <a:cxn ang="0">
                  <a:pos x="176938" y="11958"/>
                </a:cxn>
                <a:cxn ang="0">
                  <a:pos x="174579" y="9784"/>
                </a:cxn>
                <a:cxn ang="0">
                  <a:pos x="173399" y="8697"/>
                </a:cxn>
                <a:cxn ang="0">
                  <a:pos x="175758" y="3261"/>
                </a:cxn>
                <a:cxn ang="0">
                  <a:pos x="176938" y="3261"/>
                </a:cxn>
                <a:cxn ang="0">
                  <a:pos x="188734" y="1087"/>
                </a:cxn>
                <a:cxn ang="0">
                  <a:pos x="189913" y="0"/>
                </a:cxn>
                <a:cxn ang="0">
                  <a:pos x="8257" y="113061"/>
                </a:cxn>
                <a:cxn ang="0">
                  <a:pos x="28310" y="113061"/>
                </a:cxn>
                <a:cxn ang="0">
                  <a:pos x="28310" y="88057"/>
                </a:cxn>
                <a:cxn ang="0">
                  <a:pos x="8257" y="105451"/>
                </a:cxn>
                <a:cxn ang="0">
                  <a:pos x="8257" y="113061"/>
                </a:cxn>
                <a:cxn ang="0">
                  <a:pos x="37746" y="113061"/>
                </a:cxn>
                <a:cxn ang="0">
                  <a:pos x="57799" y="113061"/>
                </a:cxn>
                <a:cxn ang="0">
                  <a:pos x="57799" y="63053"/>
                </a:cxn>
                <a:cxn ang="0">
                  <a:pos x="37746" y="80447"/>
                </a:cxn>
                <a:cxn ang="0">
                  <a:pos x="37746" y="113061"/>
                </a:cxn>
                <a:cxn ang="0">
                  <a:pos x="67236" y="54356"/>
                </a:cxn>
                <a:cxn ang="0">
                  <a:pos x="67236" y="113061"/>
                </a:cxn>
                <a:cxn ang="0">
                  <a:pos x="87289" y="113061"/>
                </a:cxn>
                <a:cxn ang="0">
                  <a:pos x="87289" y="36962"/>
                </a:cxn>
                <a:cxn ang="0">
                  <a:pos x="87289" y="36962"/>
                </a:cxn>
                <a:cxn ang="0">
                  <a:pos x="67236" y="54356"/>
                </a:cxn>
                <a:cxn ang="0">
                  <a:pos x="96726" y="46746"/>
                </a:cxn>
                <a:cxn ang="0">
                  <a:pos x="96726" y="113061"/>
                </a:cxn>
                <a:cxn ang="0">
                  <a:pos x="102624" y="113061"/>
                </a:cxn>
                <a:cxn ang="0">
                  <a:pos x="116779" y="113061"/>
                </a:cxn>
                <a:cxn ang="0">
                  <a:pos x="116779" y="66314"/>
                </a:cxn>
                <a:cxn ang="0">
                  <a:pos x="102624" y="52182"/>
                </a:cxn>
                <a:cxn ang="0">
                  <a:pos x="96726" y="46746"/>
                </a:cxn>
              </a:cxnLst>
              <a:rect l="0" t="0" r="0" b="0"/>
              <a:pathLst>
                <a:path w="165" h="104">
                  <a:moveTo>
                    <a:pt x="107" y="104"/>
                  </a:moveTo>
                  <a:cubicBezTo>
                    <a:pt x="124" y="104"/>
                    <a:pt x="124" y="104"/>
                    <a:pt x="124" y="104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7" y="104"/>
                    <a:pt x="107" y="104"/>
                    <a:pt x="107" y="104"/>
                  </a:cubicBezTo>
                  <a:close/>
                  <a:moveTo>
                    <a:pt x="132" y="104"/>
                  </a:moveTo>
                  <a:cubicBezTo>
                    <a:pt x="149" y="104"/>
                    <a:pt x="149" y="104"/>
                    <a:pt x="149" y="104"/>
                  </a:cubicBezTo>
                  <a:cubicBezTo>
                    <a:pt x="149" y="22"/>
                    <a:pt x="149" y="22"/>
                    <a:pt x="149" y="22"/>
                  </a:cubicBezTo>
                  <a:cubicBezTo>
                    <a:pt x="132" y="38"/>
                    <a:pt x="132" y="38"/>
                    <a:pt x="132" y="38"/>
                  </a:cubicBezTo>
                  <a:cubicBezTo>
                    <a:pt x="132" y="104"/>
                    <a:pt x="132" y="104"/>
                    <a:pt x="132" y="104"/>
                  </a:cubicBezTo>
                  <a:close/>
                  <a:moveTo>
                    <a:pt x="161" y="0"/>
                  </a:moveTo>
                  <a:cubicBezTo>
                    <a:pt x="164" y="0"/>
                    <a:pt x="165" y="2"/>
                    <a:pt x="164" y="4"/>
                  </a:cubicBezTo>
                  <a:cubicBezTo>
                    <a:pt x="164" y="5"/>
                    <a:pt x="164" y="5"/>
                    <a:pt x="164" y="5"/>
                  </a:cubicBezTo>
                  <a:cubicBezTo>
                    <a:pt x="163" y="8"/>
                    <a:pt x="162" y="12"/>
                    <a:pt x="161" y="15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0" y="19"/>
                    <a:pt x="158" y="19"/>
                    <a:pt x="156" y="17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54" y="16"/>
                    <a:pt x="154" y="15"/>
                    <a:pt x="153" y="14"/>
                  </a:cubicBezTo>
                  <a:cubicBezTo>
                    <a:pt x="103" y="61"/>
                    <a:pt x="103" y="61"/>
                    <a:pt x="103" y="61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87" y="37"/>
                    <a:pt x="87" y="37"/>
                    <a:pt x="87" y="37"/>
                  </a:cubicBezTo>
                  <a:cubicBezTo>
                    <a:pt x="103" y="55"/>
                    <a:pt x="103" y="55"/>
                    <a:pt x="103" y="55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49" y="10"/>
                    <a:pt x="148" y="9"/>
                    <a:pt x="148" y="9"/>
                  </a:cubicBezTo>
                  <a:cubicBezTo>
                    <a:pt x="147" y="8"/>
                    <a:pt x="147" y="8"/>
                    <a:pt x="147" y="8"/>
                  </a:cubicBezTo>
                  <a:cubicBezTo>
                    <a:pt x="145" y="6"/>
                    <a:pt x="146" y="4"/>
                    <a:pt x="149" y="3"/>
                  </a:cubicBezTo>
                  <a:cubicBezTo>
                    <a:pt x="150" y="3"/>
                    <a:pt x="150" y="3"/>
                    <a:pt x="150" y="3"/>
                  </a:cubicBezTo>
                  <a:cubicBezTo>
                    <a:pt x="152" y="2"/>
                    <a:pt x="157" y="1"/>
                    <a:pt x="160" y="1"/>
                  </a:cubicBezTo>
                  <a:cubicBezTo>
                    <a:pt x="161" y="0"/>
                    <a:pt x="161" y="0"/>
                    <a:pt x="161" y="0"/>
                  </a:cubicBezTo>
                  <a:close/>
                  <a:moveTo>
                    <a:pt x="7" y="104"/>
                  </a:moveTo>
                  <a:cubicBezTo>
                    <a:pt x="24" y="104"/>
                    <a:pt x="24" y="104"/>
                    <a:pt x="24" y="104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7" y="104"/>
                    <a:pt x="7" y="104"/>
                    <a:pt x="7" y="104"/>
                  </a:cubicBezTo>
                  <a:close/>
                  <a:moveTo>
                    <a:pt x="32" y="104"/>
                  </a:moveTo>
                  <a:cubicBezTo>
                    <a:pt x="49" y="104"/>
                    <a:pt x="49" y="104"/>
                    <a:pt x="49" y="104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2" y="104"/>
                    <a:pt x="32" y="104"/>
                    <a:pt x="32" y="104"/>
                  </a:cubicBezTo>
                  <a:close/>
                  <a:moveTo>
                    <a:pt x="57" y="50"/>
                  </a:moveTo>
                  <a:cubicBezTo>
                    <a:pt x="57" y="104"/>
                    <a:pt x="57" y="104"/>
                    <a:pt x="57" y="104"/>
                  </a:cubicBezTo>
                  <a:cubicBezTo>
                    <a:pt x="74" y="104"/>
                    <a:pt x="74" y="104"/>
                    <a:pt x="74" y="10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57" y="50"/>
                    <a:pt x="57" y="50"/>
                    <a:pt x="57" y="50"/>
                  </a:cubicBezTo>
                  <a:close/>
                  <a:moveTo>
                    <a:pt x="82" y="43"/>
                  </a:moveTo>
                  <a:cubicBezTo>
                    <a:pt x="82" y="104"/>
                    <a:pt x="82" y="104"/>
                    <a:pt x="82" y="104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87" y="48"/>
                    <a:pt x="87" y="48"/>
                    <a:pt x="87" y="48"/>
                  </a:cubicBezTo>
                  <a:lnTo>
                    <a:pt x="82" y="43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33" name="组合 59"/>
          <p:cNvGrpSpPr/>
          <p:nvPr/>
        </p:nvGrpSpPr>
        <p:grpSpPr>
          <a:xfrm flipH="1">
            <a:off x="9824139" y="287791"/>
            <a:ext cx="312415" cy="312003"/>
            <a:chOff x="4334544" y="5976975"/>
            <a:chExt cx="249617" cy="249614"/>
          </a:xfrm>
          <a:solidFill>
            <a:srgbClr val="CC3300"/>
          </a:solidFill>
        </p:grpSpPr>
        <p:sp>
          <p:nvSpPr>
            <p:cNvPr id="82" name="椭圆 81"/>
            <p:cNvSpPr/>
            <p:nvPr/>
          </p:nvSpPr>
          <p:spPr>
            <a:xfrm>
              <a:off x="4334544" y="5976975"/>
              <a:ext cx="249617" cy="2496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172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344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516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6888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8610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7033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3205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9377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/>
              <a:endParaRPr lang="zh-CN" altLang="en-US" sz="32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137" name="Freeform 45"/>
            <p:cNvSpPr>
              <a:spLocks noEditPoints="1"/>
            </p:cNvSpPr>
            <p:nvPr/>
          </p:nvSpPr>
          <p:spPr>
            <a:xfrm>
              <a:off x="4381353" y="6022165"/>
              <a:ext cx="142472" cy="146367"/>
            </a:xfrm>
            <a:custGeom>
              <a:avLst/>
              <a:gdLst/>
              <a:ahLst/>
              <a:cxnLst>
                <a:cxn ang="0">
                  <a:pos x="123888" y="80358"/>
                </a:cxn>
                <a:cxn ang="0">
                  <a:pos x="108402" y="117667"/>
                </a:cxn>
                <a:cxn ang="0">
                  <a:pos x="105305" y="97578"/>
                </a:cxn>
                <a:cxn ang="0">
                  <a:pos x="89819" y="86098"/>
                </a:cxn>
                <a:cxn ang="0">
                  <a:pos x="89819" y="86098"/>
                </a:cxn>
                <a:cxn ang="0">
                  <a:pos x="83624" y="86098"/>
                </a:cxn>
                <a:cxn ang="0">
                  <a:pos x="77430" y="100447"/>
                </a:cxn>
                <a:cxn ang="0">
                  <a:pos x="74333" y="109057"/>
                </a:cxn>
                <a:cxn ang="0">
                  <a:pos x="74333" y="91838"/>
                </a:cxn>
                <a:cxn ang="0">
                  <a:pos x="74333" y="88968"/>
                </a:cxn>
                <a:cxn ang="0">
                  <a:pos x="71236" y="86098"/>
                </a:cxn>
                <a:cxn ang="0">
                  <a:pos x="68138" y="88968"/>
                </a:cxn>
                <a:cxn ang="0">
                  <a:pos x="68138" y="91838"/>
                </a:cxn>
                <a:cxn ang="0">
                  <a:pos x="65041" y="109057"/>
                </a:cxn>
                <a:cxn ang="0">
                  <a:pos x="61944" y="100447"/>
                </a:cxn>
                <a:cxn ang="0">
                  <a:pos x="58847" y="86098"/>
                </a:cxn>
                <a:cxn ang="0">
                  <a:pos x="46458" y="86098"/>
                </a:cxn>
                <a:cxn ang="0">
                  <a:pos x="46458" y="86098"/>
                </a:cxn>
                <a:cxn ang="0">
                  <a:pos x="34069" y="97578"/>
                </a:cxn>
                <a:cxn ang="0">
                  <a:pos x="30972" y="117667"/>
                </a:cxn>
                <a:cxn ang="0">
                  <a:pos x="15486" y="80358"/>
                </a:cxn>
                <a:cxn ang="0">
                  <a:pos x="71236" y="31569"/>
                </a:cxn>
                <a:cxn ang="0">
                  <a:pos x="71236" y="40179"/>
                </a:cxn>
                <a:cxn ang="0">
                  <a:pos x="77430" y="43049"/>
                </a:cxn>
                <a:cxn ang="0">
                  <a:pos x="86722" y="37309"/>
                </a:cxn>
                <a:cxn ang="0">
                  <a:pos x="99110" y="31569"/>
                </a:cxn>
                <a:cxn ang="0">
                  <a:pos x="105305" y="25829"/>
                </a:cxn>
                <a:cxn ang="0">
                  <a:pos x="105305" y="20089"/>
                </a:cxn>
                <a:cxn ang="0">
                  <a:pos x="99110" y="14349"/>
                </a:cxn>
                <a:cxn ang="0">
                  <a:pos x="86722" y="8609"/>
                </a:cxn>
                <a:cxn ang="0">
                  <a:pos x="77430" y="2869"/>
                </a:cxn>
                <a:cxn ang="0">
                  <a:pos x="71236" y="5739"/>
                </a:cxn>
                <a:cxn ang="0">
                  <a:pos x="71236" y="14349"/>
                </a:cxn>
                <a:cxn ang="0">
                  <a:pos x="0" y="80358"/>
                </a:cxn>
                <a:cxn ang="0">
                  <a:pos x="71236" y="146367"/>
                </a:cxn>
                <a:cxn ang="0">
                  <a:pos x="142472" y="80358"/>
                </a:cxn>
                <a:cxn ang="0">
                  <a:pos x="123888" y="80358"/>
                </a:cxn>
                <a:cxn ang="0">
                  <a:pos x="71236" y="54528"/>
                </a:cxn>
                <a:cxn ang="0">
                  <a:pos x="86722" y="68878"/>
                </a:cxn>
                <a:cxn ang="0">
                  <a:pos x="71236" y="83228"/>
                </a:cxn>
                <a:cxn ang="0">
                  <a:pos x="52652" y="68878"/>
                </a:cxn>
                <a:cxn ang="0">
                  <a:pos x="71236" y="54528"/>
                </a:cxn>
                <a:cxn ang="0">
                  <a:pos x="92916" y="106187"/>
                </a:cxn>
                <a:cxn ang="0">
                  <a:pos x="92916" y="106187"/>
                </a:cxn>
                <a:cxn ang="0">
                  <a:pos x="92916" y="106187"/>
                </a:cxn>
                <a:cxn ang="0">
                  <a:pos x="92916" y="126277"/>
                </a:cxn>
                <a:cxn ang="0">
                  <a:pos x="92916" y="126277"/>
                </a:cxn>
                <a:cxn ang="0">
                  <a:pos x="89819" y="106187"/>
                </a:cxn>
                <a:cxn ang="0">
                  <a:pos x="92916" y="106187"/>
                </a:cxn>
                <a:cxn ang="0">
                  <a:pos x="46458" y="106187"/>
                </a:cxn>
                <a:cxn ang="0">
                  <a:pos x="46458" y="106187"/>
                </a:cxn>
                <a:cxn ang="0">
                  <a:pos x="46458" y="126277"/>
                </a:cxn>
                <a:cxn ang="0">
                  <a:pos x="43361" y="126277"/>
                </a:cxn>
                <a:cxn ang="0">
                  <a:pos x="43361" y="106187"/>
                </a:cxn>
                <a:cxn ang="0">
                  <a:pos x="46458" y="106187"/>
                </a:cxn>
              </a:cxnLst>
              <a:rect l="0" t="0" r="0" b="0"/>
              <a:pathLst>
                <a:path w="46" h="51">
                  <a:moveTo>
                    <a:pt x="40" y="28"/>
                  </a:moveTo>
                  <a:cubicBezTo>
                    <a:pt x="40" y="33"/>
                    <a:pt x="38" y="38"/>
                    <a:pt x="35" y="41"/>
                  </a:cubicBezTo>
                  <a:cubicBezTo>
                    <a:pt x="34" y="38"/>
                    <a:pt x="34" y="35"/>
                    <a:pt x="34" y="34"/>
                  </a:cubicBezTo>
                  <a:cubicBezTo>
                    <a:pt x="33" y="31"/>
                    <a:pt x="30" y="30"/>
                    <a:pt x="29" y="30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4" y="31"/>
                    <a:pt x="24" y="31"/>
                  </a:cubicBezTo>
                  <a:cubicBezTo>
                    <a:pt x="24" y="31"/>
                    <a:pt x="23" y="30"/>
                    <a:pt x="23" y="30"/>
                  </a:cubicBezTo>
                  <a:cubicBezTo>
                    <a:pt x="22" y="30"/>
                    <a:pt x="22" y="31"/>
                    <a:pt x="22" y="31"/>
                  </a:cubicBezTo>
                  <a:cubicBezTo>
                    <a:pt x="22" y="31"/>
                    <a:pt x="22" y="32"/>
                    <a:pt x="22" y="32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1" y="31"/>
                    <a:pt x="11" y="34"/>
                  </a:cubicBezTo>
                  <a:cubicBezTo>
                    <a:pt x="10" y="35"/>
                    <a:pt x="10" y="37"/>
                    <a:pt x="10" y="41"/>
                  </a:cubicBezTo>
                  <a:cubicBezTo>
                    <a:pt x="7" y="37"/>
                    <a:pt x="5" y="33"/>
                    <a:pt x="5" y="28"/>
                  </a:cubicBezTo>
                  <a:cubicBezTo>
                    <a:pt x="5" y="19"/>
                    <a:pt x="13" y="11"/>
                    <a:pt x="23" y="11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3" y="15"/>
                    <a:pt x="24" y="15"/>
                    <a:pt x="25" y="15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2"/>
                    <a:pt x="30" y="11"/>
                    <a:pt x="32" y="11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6" y="8"/>
                    <a:pt x="36" y="7"/>
                    <a:pt x="34" y="7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0" y="4"/>
                    <a:pt x="29" y="3"/>
                    <a:pt x="28" y="3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10" y="5"/>
                    <a:pt x="0" y="16"/>
                    <a:pt x="0" y="28"/>
                  </a:cubicBezTo>
                  <a:cubicBezTo>
                    <a:pt x="0" y="41"/>
                    <a:pt x="10" y="51"/>
                    <a:pt x="23" y="51"/>
                  </a:cubicBezTo>
                  <a:cubicBezTo>
                    <a:pt x="35" y="51"/>
                    <a:pt x="46" y="41"/>
                    <a:pt x="46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23" y="19"/>
                  </a:moveTo>
                  <a:cubicBezTo>
                    <a:pt x="26" y="19"/>
                    <a:pt x="28" y="21"/>
                    <a:pt x="28" y="24"/>
                  </a:cubicBezTo>
                  <a:cubicBezTo>
                    <a:pt x="28" y="27"/>
                    <a:pt x="26" y="29"/>
                    <a:pt x="23" y="29"/>
                  </a:cubicBezTo>
                  <a:cubicBezTo>
                    <a:pt x="20" y="29"/>
                    <a:pt x="17" y="27"/>
                    <a:pt x="17" y="24"/>
                  </a:cubicBezTo>
                  <a:cubicBezTo>
                    <a:pt x="17" y="21"/>
                    <a:pt x="20" y="19"/>
                    <a:pt x="23" y="19"/>
                  </a:cubicBezTo>
                  <a:close/>
                  <a:moveTo>
                    <a:pt x="30" y="37"/>
                  </a:move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30" y="37"/>
                    <a:pt x="30" y="37"/>
                    <a:pt x="30" y="37"/>
                  </a:cubicBezTo>
                  <a:close/>
                  <a:moveTo>
                    <a:pt x="15" y="37"/>
                  </a:moveTo>
                  <a:cubicBezTo>
                    <a:pt x="15" y="37"/>
                    <a:pt x="15" y="37"/>
                    <a:pt x="15" y="37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4" y="44"/>
                    <a:pt x="14" y="44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4" y="37"/>
                    <a:pt x="15" y="3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 flipH="1">
            <a:off x="10401447" y="287791"/>
            <a:ext cx="312415" cy="312003"/>
            <a:chOff x="7170355" y="699235"/>
            <a:chExt cx="954230" cy="952973"/>
          </a:xfrm>
        </p:grpSpPr>
        <p:sp>
          <p:nvSpPr>
            <p:cNvPr id="77" name="椭圆 76"/>
            <p:cNvSpPr/>
            <p:nvPr/>
          </p:nvSpPr>
          <p:spPr>
            <a:xfrm>
              <a:off x="7170355" y="699235"/>
              <a:ext cx="954230" cy="952973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172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344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516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6888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8610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70332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32054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937760" algn="l" defTabSz="123444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/>
              <a:endParaRPr lang="zh-CN" altLang="en-US" sz="32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142" name="Freeform 39"/>
            <p:cNvSpPr>
              <a:spLocks noEditPoints="1"/>
            </p:cNvSpPr>
            <p:nvPr/>
          </p:nvSpPr>
          <p:spPr>
            <a:xfrm>
              <a:off x="7346607" y="882347"/>
              <a:ext cx="601717" cy="555598"/>
            </a:xfrm>
            <a:custGeom>
              <a:avLst/>
              <a:gdLst/>
              <a:ahLst/>
              <a:cxnLst>
                <a:cxn ang="0">
                  <a:pos x="118742" y="22582"/>
                </a:cxn>
                <a:cxn ang="0">
                  <a:pos x="11045" y="55200"/>
                </a:cxn>
                <a:cxn ang="0">
                  <a:pos x="13807" y="62728"/>
                </a:cxn>
                <a:cxn ang="0">
                  <a:pos x="16568" y="75273"/>
                </a:cxn>
                <a:cxn ang="0">
                  <a:pos x="19330" y="87819"/>
                </a:cxn>
                <a:cxn ang="0">
                  <a:pos x="27614" y="97855"/>
                </a:cxn>
                <a:cxn ang="0">
                  <a:pos x="33137" y="102873"/>
                </a:cxn>
                <a:cxn ang="0">
                  <a:pos x="35898" y="122946"/>
                </a:cxn>
                <a:cxn ang="0">
                  <a:pos x="44183" y="130474"/>
                </a:cxn>
                <a:cxn ang="0">
                  <a:pos x="46944" y="127965"/>
                </a:cxn>
                <a:cxn ang="0">
                  <a:pos x="49706" y="117928"/>
                </a:cxn>
                <a:cxn ang="0">
                  <a:pos x="55229" y="102873"/>
                </a:cxn>
                <a:cxn ang="0">
                  <a:pos x="66274" y="90328"/>
                </a:cxn>
                <a:cxn ang="0">
                  <a:pos x="71797" y="82800"/>
                </a:cxn>
                <a:cxn ang="0">
                  <a:pos x="60752" y="75273"/>
                </a:cxn>
                <a:cxn ang="0">
                  <a:pos x="52467" y="72764"/>
                </a:cxn>
                <a:cxn ang="0">
                  <a:pos x="44183" y="65237"/>
                </a:cxn>
                <a:cxn ang="0">
                  <a:pos x="33137" y="60218"/>
                </a:cxn>
                <a:cxn ang="0">
                  <a:pos x="22091" y="60218"/>
                </a:cxn>
                <a:cxn ang="0">
                  <a:pos x="16568" y="55200"/>
                </a:cxn>
                <a:cxn ang="0">
                  <a:pos x="16568" y="45164"/>
                </a:cxn>
                <a:cxn ang="0">
                  <a:pos x="11045" y="47673"/>
                </a:cxn>
                <a:cxn ang="0">
                  <a:pos x="16568" y="37636"/>
                </a:cxn>
                <a:cxn ang="0">
                  <a:pos x="24853" y="37636"/>
                </a:cxn>
                <a:cxn ang="0">
                  <a:pos x="30376" y="32618"/>
                </a:cxn>
                <a:cxn ang="0">
                  <a:pos x="41421" y="22582"/>
                </a:cxn>
                <a:cxn ang="0">
                  <a:pos x="44183" y="20072"/>
                </a:cxn>
                <a:cxn ang="0">
                  <a:pos x="57990" y="15054"/>
                </a:cxn>
                <a:cxn ang="0">
                  <a:pos x="46944" y="10036"/>
                </a:cxn>
                <a:cxn ang="0">
                  <a:pos x="44183" y="10036"/>
                </a:cxn>
                <a:cxn ang="0">
                  <a:pos x="66274" y="2509"/>
                </a:cxn>
                <a:cxn ang="0">
                  <a:pos x="74559" y="7527"/>
                </a:cxn>
                <a:cxn ang="0">
                  <a:pos x="113219" y="7527"/>
                </a:cxn>
                <a:cxn ang="0">
                  <a:pos x="107696" y="15054"/>
                </a:cxn>
                <a:cxn ang="0">
                  <a:pos x="115981" y="25091"/>
                </a:cxn>
                <a:cxn ang="0">
                  <a:pos x="121504" y="25091"/>
                </a:cxn>
                <a:cxn ang="0">
                  <a:pos x="127026" y="22582"/>
                </a:cxn>
                <a:cxn ang="0">
                  <a:pos x="132549" y="30109"/>
                </a:cxn>
                <a:cxn ang="0">
                  <a:pos x="138072" y="32618"/>
                </a:cxn>
                <a:cxn ang="0">
                  <a:pos x="129788" y="35127"/>
                </a:cxn>
                <a:cxn ang="0">
                  <a:pos x="121504" y="30109"/>
                </a:cxn>
                <a:cxn ang="0">
                  <a:pos x="110458" y="30109"/>
                </a:cxn>
                <a:cxn ang="0">
                  <a:pos x="99412" y="37636"/>
                </a:cxn>
                <a:cxn ang="0">
                  <a:pos x="93889" y="50182"/>
                </a:cxn>
                <a:cxn ang="0">
                  <a:pos x="99412" y="62728"/>
                </a:cxn>
                <a:cxn ang="0">
                  <a:pos x="110458" y="67746"/>
                </a:cxn>
                <a:cxn ang="0">
                  <a:pos x="124265" y="67746"/>
                </a:cxn>
                <a:cxn ang="0">
                  <a:pos x="129788" y="75273"/>
                </a:cxn>
                <a:cxn ang="0">
                  <a:pos x="129788" y="87819"/>
                </a:cxn>
                <a:cxn ang="0">
                  <a:pos x="129788" y="100364"/>
                </a:cxn>
                <a:cxn ang="0">
                  <a:pos x="138072" y="112910"/>
                </a:cxn>
                <a:cxn ang="0">
                  <a:pos x="146357" y="102873"/>
                </a:cxn>
                <a:cxn ang="0">
                  <a:pos x="154641" y="85310"/>
                </a:cxn>
                <a:cxn ang="0">
                  <a:pos x="154641" y="65237"/>
                </a:cxn>
                <a:cxn ang="0">
                  <a:pos x="149118" y="47673"/>
                </a:cxn>
                <a:cxn ang="0">
                  <a:pos x="143595" y="40145"/>
                </a:cxn>
                <a:cxn ang="0">
                  <a:pos x="151880" y="50182"/>
                </a:cxn>
                <a:cxn ang="0">
                  <a:pos x="107696" y="12545"/>
                </a:cxn>
                <a:cxn ang="0">
                  <a:pos x="102173" y="7527"/>
                </a:cxn>
                <a:cxn ang="0">
                  <a:pos x="104935" y="12545"/>
                </a:cxn>
                <a:cxn ang="0">
                  <a:pos x="99412" y="5018"/>
                </a:cxn>
                <a:cxn ang="0">
                  <a:pos x="149118" y="102873"/>
                </a:cxn>
              </a:cxnLst>
              <a:rect l="0" t="0" r="0" b="0"/>
              <a:pathLst>
                <a:path w="57" h="58">
                  <a:moveTo>
                    <a:pt x="3" y="17"/>
                  </a:move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7"/>
                    <a:pt x="2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lose/>
                  <a:moveTo>
                    <a:pt x="2" y="17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lose/>
                  <a:moveTo>
                    <a:pt x="43" y="9"/>
                  </a:move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9"/>
                    <a:pt x="42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lose/>
                  <a:moveTo>
                    <a:pt x="55" y="19"/>
                  </a:moveTo>
                  <a:cubicBezTo>
                    <a:pt x="56" y="22"/>
                    <a:pt x="57" y="25"/>
                    <a:pt x="57" y="29"/>
                  </a:cubicBezTo>
                  <a:cubicBezTo>
                    <a:pt x="57" y="45"/>
                    <a:pt x="44" y="58"/>
                    <a:pt x="28" y="58"/>
                  </a:cubicBezTo>
                  <a:cubicBezTo>
                    <a:pt x="13" y="58"/>
                    <a:pt x="0" y="45"/>
                    <a:pt x="0" y="29"/>
                  </a:cubicBezTo>
                  <a:cubicBezTo>
                    <a:pt x="0" y="25"/>
                    <a:pt x="1" y="21"/>
                    <a:pt x="2" y="18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3"/>
                    <a:pt x="6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7"/>
                    <a:pt x="9" y="38"/>
                    <a:pt x="9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41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8"/>
                    <a:pt x="12" y="48"/>
                    <a:pt x="13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5" y="50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49"/>
                  </a:cubicBezTo>
                  <a:cubicBezTo>
                    <a:pt x="17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8" y="48"/>
                  </a:cubicBezTo>
                  <a:cubicBezTo>
                    <a:pt x="18" y="48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2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0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2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5" y="32"/>
                  </a:cubicBezTo>
                  <a:cubicBezTo>
                    <a:pt x="25" y="32"/>
                    <a:pt x="25" y="32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7" y="27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3" y="25"/>
                  </a:cubicBezTo>
                  <a:cubicBezTo>
                    <a:pt x="14" y="25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1" y="24"/>
                    <a:pt x="11" y="24"/>
                  </a:cubicBezTo>
                  <a:cubicBezTo>
                    <a:pt x="11" y="24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7" y="25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5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0"/>
                    <a:pt x="6" y="20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5" y="10"/>
                    <a:pt x="15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5"/>
                    <a:pt x="21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7" y="4"/>
                    <a:pt x="17" y="4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0" y="2"/>
                    <a:pt x="22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2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0" y="1"/>
                    <a:pt x="30" y="1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1"/>
                    <a:pt x="37" y="1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8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9" y="8"/>
                    <a:pt x="39" y="8"/>
                    <a:pt x="39" y="9"/>
                  </a:cubicBezTo>
                  <a:cubicBezTo>
                    <a:pt x="39" y="9"/>
                    <a:pt x="39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2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0"/>
                    <a:pt x="47" y="10"/>
                    <a:pt x="47" y="10"/>
                  </a:cubicBezTo>
                  <a:cubicBezTo>
                    <a:pt x="47" y="10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7" y="8"/>
                  </a:cubicBezTo>
                  <a:cubicBezTo>
                    <a:pt x="47" y="8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7" y="15"/>
                    <a:pt x="37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21"/>
                    <a:pt x="34" y="21"/>
                    <a:pt x="34" y="21"/>
                  </a:cubicBezTo>
                  <a:cubicBezTo>
                    <a:pt x="34" y="21"/>
                    <a:pt x="34" y="21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5" y="22"/>
                  </a:cubicBezTo>
                  <a:cubicBezTo>
                    <a:pt x="35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6" y="23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7" y="26"/>
                    <a:pt x="37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2"/>
                    <a:pt x="47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3"/>
                    <a:pt x="47" y="43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5"/>
                    <a:pt x="47" y="45"/>
                  </a:cubicBezTo>
                  <a:cubicBezTo>
                    <a:pt x="47" y="45"/>
                    <a:pt x="47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8" y="46"/>
                    <a:pt x="48" y="46"/>
                  </a:cubicBezTo>
                  <a:cubicBezTo>
                    <a:pt x="48" y="46"/>
                    <a:pt x="48" y="46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0" y="44"/>
                    <a:pt x="50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2" y="44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1" y="42"/>
                    <a:pt x="51" y="42"/>
                  </a:cubicBezTo>
                  <a:cubicBezTo>
                    <a:pt x="51" y="42"/>
                    <a:pt x="51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3" y="41"/>
                    <a:pt x="53" y="41"/>
                  </a:cubicBezTo>
                  <a:cubicBezTo>
                    <a:pt x="53" y="41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4" y="39"/>
                    <a:pt x="54" y="39"/>
                  </a:cubicBezTo>
                  <a:cubicBezTo>
                    <a:pt x="54" y="39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4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3"/>
                    <a:pt x="56" y="33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1" y="16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2" y="15"/>
                    <a:pt x="52" y="15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2"/>
                  </a:cubicBezTo>
                  <a:cubicBezTo>
                    <a:pt x="55" y="22"/>
                    <a:pt x="55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1"/>
                    <a:pt x="55" y="20"/>
                    <a:pt x="55" y="20"/>
                  </a:cubicBezTo>
                  <a:cubicBezTo>
                    <a:pt x="55" y="19"/>
                    <a:pt x="55" y="19"/>
                    <a:pt x="55" y="19"/>
                  </a:cubicBezTo>
                  <a:close/>
                  <a:moveTo>
                    <a:pt x="39" y="3"/>
                  </a:moveTo>
                  <a:cubicBezTo>
                    <a:pt x="39" y="3"/>
                    <a:pt x="39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lose/>
                  <a:moveTo>
                    <a:pt x="37" y="3"/>
                  </a:move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2"/>
                    <a:pt x="38" y="2"/>
                  </a:cubicBez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lose/>
                  <a:moveTo>
                    <a:pt x="55" y="38"/>
                  </a:moveTo>
                  <a:cubicBezTo>
                    <a:pt x="56" y="38"/>
                    <a:pt x="56" y="38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40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5" y="41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</a:path>
              </a:pathLst>
            </a:custGeom>
            <a:solidFill>
              <a:srgbClr val="F2F2F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916805" y="2640763"/>
            <a:ext cx="1757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CC3300"/>
                </a:solidFill>
                <a:latin typeface="微软雅黑" panose="020B0503020204020204" charset="-122"/>
                <a:ea typeface="微软雅黑" panose="020B0503020204020204" charset="-122"/>
              </a:rPr>
              <a:t>LOGO</a:t>
            </a:r>
            <a:endParaRPr lang="zh-CN" altLang="en-US" sz="4000" b="1" dirty="0">
              <a:solidFill>
                <a:srgbClr val="CC33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8" name="Freeform 44"/>
          <p:cNvSpPr>
            <a:spLocks noEditPoints="1"/>
          </p:cNvSpPr>
          <p:nvPr/>
        </p:nvSpPr>
        <p:spPr>
          <a:xfrm>
            <a:off x="3917772" y="1668280"/>
            <a:ext cx="377639" cy="303646"/>
          </a:xfrm>
          <a:custGeom>
            <a:avLst/>
            <a:gdLst/>
            <a:ahLst/>
            <a:cxnLst>
              <a:cxn ang="0">
                <a:pos x="112829" y="78859"/>
              </a:cxn>
              <a:cxn ang="0">
                <a:pos x="93565" y="58509"/>
              </a:cxn>
              <a:cxn ang="0">
                <a:pos x="90813" y="43245"/>
              </a:cxn>
              <a:cxn ang="0">
                <a:pos x="82558" y="50877"/>
              </a:cxn>
              <a:cxn ang="0">
                <a:pos x="63294" y="33070"/>
              </a:cxn>
              <a:cxn ang="0">
                <a:pos x="49534" y="43245"/>
              </a:cxn>
              <a:cxn ang="0">
                <a:pos x="19263" y="43245"/>
              </a:cxn>
              <a:cxn ang="0">
                <a:pos x="19263" y="58509"/>
              </a:cxn>
              <a:cxn ang="0">
                <a:pos x="0" y="78859"/>
              </a:cxn>
              <a:cxn ang="0">
                <a:pos x="11007" y="91579"/>
              </a:cxn>
              <a:cxn ang="0">
                <a:pos x="11007" y="117018"/>
              </a:cxn>
              <a:cxn ang="0">
                <a:pos x="27519" y="119561"/>
              </a:cxn>
              <a:cxn ang="0">
                <a:pos x="49534" y="137369"/>
              </a:cxn>
              <a:cxn ang="0">
                <a:pos x="63294" y="127193"/>
              </a:cxn>
              <a:cxn ang="0">
                <a:pos x="88061" y="122105"/>
              </a:cxn>
              <a:cxn ang="0">
                <a:pos x="101821" y="117018"/>
              </a:cxn>
              <a:cxn ang="0">
                <a:pos x="101821" y="91579"/>
              </a:cxn>
              <a:cxn ang="0">
                <a:pos x="88061" y="96667"/>
              </a:cxn>
              <a:cxn ang="0">
                <a:pos x="55038" y="117018"/>
              </a:cxn>
              <a:cxn ang="0">
                <a:pos x="55038" y="53421"/>
              </a:cxn>
              <a:cxn ang="0">
                <a:pos x="90813" y="83947"/>
              </a:cxn>
              <a:cxn ang="0">
                <a:pos x="159612" y="89035"/>
              </a:cxn>
              <a:cxn ang="0">
                <a:pos x="170620" y="96667"/>
              </a:cxn>
              <a:cxn ang="0">
                <a:pos x="165116" y="104298"/>
              </a:cxn>
              <a:cxn ang="0">
                <a:pos x="162364" y="117018"/>
              </a:cxn>
              <a:cxn ang="0">
                <a:pos x="154108" y="119561"/>
              </a:cxn>
              <a:cxn ang="0">
                <a:pos x="143100" y="127193"/>
              </a:cxn>
              <a:cxn ang="0">
                <a:pos x="137596" y="122105"/>
              </a:cxn>
              <a:cxn ang="0">
                <a:pos x="123837" y="122105"/>
              </a:cxn>
              <a:cxn ang="0">
                <a:pos x="121085" y="114474"/>
              </a:cxn>
              <a:cxn ang="0">
                <a:pos x="112829" y="104298"/>
              </a:cxn>
              <a:cxn ang="0">
                <a:pos x="118333" y="99210"/>
              </a:cxn>
              <a:cxn ang="0">
                <a:pos x="118333" y="83947"/>
              </a:cxn>
              <a:cxn ang="0">
                <a:pos x="126589" y="83947"/>
              </a:cxn>
              <a:cxn ang="0">
                <a:pos x="137596" y="73772"/>
              </a:cxn>
              <a:cxn ang="0">
                <a:pos x="143100" y="78859"/>
              </a:cxn>
              <a:cxn ang="0">
                <a:pos x="159612" y="78859"/>
              </a:cxn>
              <a:cxn ang="0">
                <a:pos x="159612" y="89035"/>
              </a:cxn>
              <a:cxn ang="0">
                <a:pos x="156860" y="101754"/>
              </a:cxn>
              <a:cxn ang="0">
                <a:pos x="123837" y="101754"/>
              </a:cxn>
              <a:cxn ang="0">
                <a:pos x="140348" y="117018"/>
              </a:cxn>
              <a:cxn ang="0">
                <a:pos x="170620" y="30526"/>
              </a:cxn>
              <a:cxn ang="0">
                <a:pos x="162364" y="38158"/>
              </a:cxn>
              <a:cxn ang="0">
                <a:pos x="162364" y="55965"/>
              </a:cxn>
              <a:cxn ang="0">
                <a:pos x="151356" y="58509"/>
              </a:cxn>
              <a:cxn ang="0">
                <a:pos x="137596" y="71228"/>
              </a:cxn>
              <a:cxn ang="0">
                <a:pos x="126589" y="63596"/>
              </a:cxn>
              <a:cxn ang="0">
                <a:pos x="107325" y="63596"/>
              </a:cxn>
              <a:cxn ang="0">
                <a:pos x="107325" y="50877"/>
              </a:cxn>
              <a:cxn ang="0">
                <a:pos x="93565" y="38158"/>
              </a:cxn>
              <a:cxn ang="0">
                <a:pos x="101821" y="30526"/>
              </a:cxn>
              <a:cxn ang="0">
                <a:pos x="101821" y="12719"/>
              </a:cxn>
              <a:cxn ang="0">
                <a:pos x="112829" y="12719"/>
              </a:cxn>
              <a:cxn ang="0">
                <a:pos x="126589" y="0"/>
              </a:cxn>
              <a:cxn ang="0">
                <a:pos x="134844" y="7631"/>
              </a:cxn>
              <a:cxn ang="0">
                <a:pos x="154108" y="7631"/>
              </a:cxn>
              <a:cxn ang="0">
                <a:pos x="156860" y="17807"/>
              </a:cxn>
              <a:cxn ang="0">
                <a:pos x="132092" y="55965"/>
              </a:cxn>
              <a:cxn ang="0">
                <a:pos x="110077" y="35614"/>
              </a:cxn>
              <a:cxn ang="0">
                <a:pos x="154108" y="35614"/>
              </a:cxn>
            </a:cxnLst>
            <a:rect l="0" t="0" r="0" b="0"/>
            <a:pathLst>
              <a:path w="62" h="54">
                <a:moveTo>
                  <a:pt x="41" y="36"/>
                </a:moveTo>
                <a:cubicBezTo>
                  <a:pt x="41" y="31"/>
                  <a:pt x="41" y="31"/>
                  <a:pt x="41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28"/>
                  <a:pt x="36" y="25"/>
                  <a:pt x="34" y="23"/>
                </a:cubicBezTo>
                <a:cubicBezTo>
                  <a:pt x="37" y="20"/>
                  <a:pt x="37" y="20"/>
                  <a:pt x="37" y="20"/>
                </a:cubicBezTo>
                <a:cubicBezTo>
                  <a:pt x="33" y="17"/>
                  <a:pt x="33" y="17"/>
                  <a:pt x="33" y="17"/>
                </a:cubicBezTo>
                <a:cubicBezTo>
                  <a:pt x="32" y="18"/>
                  <a:pt x="32" y="18"/>
                  <a:pt x="32" y="18"/>
                </a:cubicBezTo>
                <a:cubicBezTo>
                  <a:pt x="30" y="20"/>
                  <a:pt x="30" y="20"/>
                  <a:pt x="30" y="20"/>
                </a:cubicBezTo>
                <a:cubicBezTo>
                  <a:pt x="28" y="18"/>
                  <a:pt x="26" y="17"/>
                  <a:pt x="23" y="17"/>
                </a:cubicBezTo>
                <a:cubicBezTo>
                  <a:pt x="23" y="13"/>
                  <a:pt x="23" y="13"/>
                  <a:pt x="23" y="13"/>
                </a:cubicBezTo>
                <a:cubicBezTo>
                  <a:pt x="18" y="13"/>
                  <a:pt x="18" y="13"/>
                  <a:pt x="18" y="13"/>
                </a:cubicBezTo>
                <a:cubicBezTo>
                  <a:pt x="18" y="17"/>
                  <a:pt x="18" y="17"/>
                  <a:pt x="18" y="17"/>
                </a:cubicBezTo>
                <a:cubicBezTo>
                  <a:pt x="15" y="17"/>
                  <a:pt x="12" y="18"/>
                  <a:pt x="10" y="20"/>
                </a:cubicBezTo>
                <a:cubicBezTo>
                  <a:pt x="7" y="17"/>
                  <a:pt x="7" y="17"/>
                  <a:pt x="7" y="17"/>
                </a:cubicBezTo>
                <a:cubicBezTo>
                  <a:pt x="4" y="20"/>
                  <a:pt x="4" y="20"/>
                  <a:pt x="4" y="20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6"/>
                  <a:pt x="4" y="28"/>
                  <a:pt x="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9"/>
                  <a:pt x="5" y="41"/>
                  <a:pt x="7" y="44"/>
                </a:cubicBezTo>
                <a:cubicBezTo>
                  <a:pt x="4" y="46"/>
                  <a:pt x="4" y="46"/>
                  <a:pt x="4" y="46"/>
                </a:cubicBezTo>
                <a:cubicBezTo>
                  <a:pt x="7" y="50"/>
                  <a:pt x="7" y="50"/>
                  <a:pt x="7" y="50"/>
                </a:cubicBezTo>
                <a:cubicBezTo>
                  <a:pt x="10" y="47"/>
                  <a:pt x="10" y="47"/>
                  <a:pt x="10" y="47"/>
                </a:cubicBezTo>
                <a:cubicBezTo>
                  <a:pt x="12" y="49"/>
                  <a:pt x="15" y="50"/>
                  <a:pt x="18" y="50"/>
                </a:cubicBezTo>
                <a:cubicBezTo>
                  <a:pt x="18" y="54"/>
                  <a:pt x="18" y="54"/>
                  <a:pt x="18" y="54"/>
                </a:cubicBezTo>
                <a:cubicBezTo>
                  <a:pt x="23" y="54"/>
                  <a:pt x="23" y="54"/>
                  <a:pt x="23" y="54"/>
                </a:cubicBezTo>
                <a:cubicBezTo>
                  <a:pt x="23" y="50"/>
                  <a:pt x="23" y="50"/>
                  <a:pt x="23" y="50"/>
                </a:cubicBezTo>
                <a:cubicBezTo>
                  <a:pt x="26" y="50"/>
                  <a:pt x="28" y="49"/>
                  <a:pt x="31" y="47"/>
                </a:cubicBezTo>
                <a:cubicBezTo>
                  <a:pt x="32" y="48"/>
                  <a:pt x="32" y="48"/>
                  <a:pt x="32" y="48"/>
                </a:cubicBezTo>
                <a:cubicBezTo>
                  <a:pt x="33" y="50"/>
                  <a:pt x="33" y="50"/>
                  <a:pt x="33" y="50"/>
                </a:cubicBezTo>
                <a:cubicBezTo>
                  <a:pt x="37" y="46"/>
                  <a:pt x="37" y="46"/>
                  <a:pt x="37" y="46"/>
                </a:cubicBezTo>
                <a:cubicBezTo>
                  <a:pt x="34" y="43"/>
                  <a:pt x="34" y="43"/>
                  <a:pt x="34" y="43"/>
                </a:cubicBezTo>
                <a:cubicBezTo>
                  <a:pt x="36" y="41"/>
                  <a:pt x="37" y="39"/>
                  <a:pt x="37" y="36"/>
                </a:cubicBezTo>
                <a:cubicBezTo>
                  <a:pt x="41" y="36"/>
                  <a:pt x="41" y="36"/>
                  <a:pt x="41" y="36"/>
                </a:cubicBezTo>
                <a:close/>
                <a:moveTo>
                  <a:pt x="32" y="38"/>
                </a:moveTo>
                <a:cubicBezTo>
                  <a:pt x="32" y="38"/>
                  <a:pt x="32" y="38"/>
                  <a:pt x="32" y="38"/>
                </a:cubicBezTo>
                <a:cubicBezTo>
                  <a:pt x="30" y="43"/>
                  <a:pt x="26" y="46"/>
                  <a:pt x="20" y="46"/>
                </a:cubicBezTo>
                <a:cubicBezTo>
                  <a:pt x="14" y="46"/>
                  <a:pt x="8" y="40"/>
                  <a:pt x="8" y="33"/>
                </a:cubicBezTo>
                <a:cubicBezTo>
                  <a:pt x="8" y="27"/>
                  <a:pt x="14" y="21"/>
                  <a:pt x="20" y="21"/>
                </a:cubicBezTo>
                <a:cubicBezTo>
                  <a:pt x="26" y="21"/>
                  <a:pt x="30" y="24"/>
                  <a:pt x="32" y="29"/>
                </a:cubicBezTo>
                <a:cubicBezTo>
                  <a:pt x="32" y="30"/>
                  <a:pt x="33" y="32"/>
                  <a:pt x="33" y="33"/>
                </a:cubicBezTo>
                <a:cubicBezTo>
                  <a:pt x="33" y="35"/>
                  <a:pt x="32" y="37"/>
                  <a:pt x="32" y="38"/>
                </a:cubicBezTo>
                <a:close/>
                <a:moveTo>
                  <a:pt x="58" y="35"/>
                </a:moveTo>
                <a:cubicBezTo>
                  <a:pt x="59" y="36"/>
                  <a:pt x="59" y="37"/>
                  <a:pt x="60" y="38"/>
                </a:cubicBezTo>
                <a:cubicBezTo>
                  <a:pt x="62" y="38"/>
                  <a:pt x="62" y="38"/>
                  <a:pt x="62" y="38"/>
                </a:cubicBezTo>
                <a:cubicBezTo>
                  <a:pt x="62" y="41"/>
                  <a:pt x="62" y="41"/>
                  <a:pt x="62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59" y="42"/>
                  <a:pt x="59" y="44"/>
                  <a:pt x="58" y="45"/>
                </a:cubicBezTo>
                <a:cubicBezTo>
                  <a:pt x="59" y="46"/>
                  <a:pt x="59" y="46"/>
                  <a:pt x="59" y="46"/>
                </a:cubicBezTo>
                <a:cubicBezTo>
                  <a:pt x="58" y="48"/>
                  <a:pt x="58" y="48"/>
                  <a:pt x="58" y="48"/>
                </a:cubicBezTo>
                <a:cubicBezTo>
                  <a:pt x="56" y="47"/>
                  <a:pt x="56" y="47"/>
                  <a:pt x="56" y="47"/>
                </a:cubicBezTo>
                <a:cubicBezTo>
                  <a:pt x="55" y="47"/>
                  <a:pt x="54" y="48"/>
                  <a:pt x="52" y="48"/>
                </a:cubicBezTo>
                <a:cubicBezTo>
                  <a:pt x="52" y="50"/>
                  <a:pt x="52" y="50"/>
                  <a:pt x="52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48"/>
                  <a:pt x="50" y="48"/>
                  <a:pt x="50" y="48"/>
                </a:cubicBezTo>
                <a:cubicBezTo>
                  <a:pt x="49" y="48"/>
                  <a:pt x="47" y="47"/>
                  <a:pt x="46" y="47"/>
                </a:cubicBezTo>
                <a:cubicBezTo>
                  <a:pt x="45" y="48"/>
                  <a:pt x="45" y="48"/>
                  <a:pt x="45" y="48"/>
                </a:cubicBezTo>
                <a:cubicBezTo>
                  <a:pt x="43" y="46"/>
                  <a:pt x="43" y="46"/>
                  <a:pt x="43" y="46"/>
                </a:cubicBezTo>
                <a:cubicBezTo>
                  <a:pt x="44" y="45"/>
                  <a:pt x="44" y="45"/>
                  <a:pt x="44" y="45"/>
                </a:cubicBezTo>
                <a:cubicBezTo>
                  <a:pt x="43" y="44"/>
                  <a:pt x="43" y="42"/>
                  <a:pt x="43" y="41"/>
                </a:cubicBezTo>
                <a:cubicBezTo>
                  <a:pt x="41" y="41"/>
                  <a:pt x="41" y="41"/>
                  <a:pt x="41" y="41"/>
                </a:cubicBezTo>
                <a:cubicBezTo>
                  <a:pt x="41" y="39"/>
                  <a:pt x="41" y="39"/>
                  <a:pt x="41" y="39"/>
                </a:cubicBezTo>
                <a:cubicBezTo>
                  <a:pt x="43" y="39"/>
                  <a:pt x="43" y="39"/>
                  <a:pt x="43" y="39"/>
                </a:cubicBezTo>
                <a:cubicBezTo>
                  <a:pt x="43" y="37"/>
                  <a:pt x="43" y="36"/>
                  <a:pt x="44" y="35"/>
                </a:cubicBezTo>
                <a:cubicBezTo>
                  <a:pt x="43" y="33"/>
                  <a:pt x="43" y="33"/>
                  <a:pt x="43" y="33"/>
                </a:cubicBezTo>
                <a:cubicBezTo>
                  <a:pt x="45" y="32"/>
                  <a:pt x="45" y="32"/>
                  <a:pt x="45" y="32"/>
                </a:cubicBezTo>
                <a:cubicBezTo>
                  <a:pt x="46" y="33"/>
                  <a:pt x="46" y="33"/>
                  <a:pt x="46" y="33"/>
                </a:cubicBezTo>
                <a:cubicBezTo>
                  <a:pt x="47" y="32"/>
                  <a:pt x="48" y="32"/>
                  <a:pt x="50" y="31"/>
                </a:cubicBezTo>
                <a:cubicBezTo>
                  <a:pt x="50" y="29"/>
                  <a:pt x="50" y="29"/>
                  <a:pt x="50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31"/>
                  <a:pt x="52" y="31"/>
                  <a:pt x="52" y="31"/>
                </a:cubicBezTo>
                <a:cubicBezTo>
                  <a:pt x="54" y="32"/>
                  <a:pt x="55" y="32"/>
                  <a:pt x="56" y="33"/>
                </a:cubicBezTo>
                <a:cubicBezTo>
                  <a:pt x="58" y="31"/>
                  <a:pt x="58" y="31"/>
                  <a:pt x="58" y="31"/>
                </a:cubicBezTo>
                <a:cubicBezTo>
                  <a:pt x="59" y="33"/>
                  <a:pt x="59" y="33"/>
                  <a:pt x="59" y="33"/>
                </a:cubicBezTo>
                <a:cubicBezTo>
                  <a:pt x="58" y="35"/>
                  <a:pt x="58" y="35"/>
                  <a:pt x="58" y="35"/>
                </a:cubicBezTo>
                <a:close/>
                <a:moveTo>
                  <a:pt x="51" y="46"/>
                </a:moveTo>
                <a:cubicBezTo>
                  <a:pt x="55" y="46"/>
                  <a:pt x="57" y="43"/>
                  <a:pt x="57" y="40"/>
                </a:cubicBezTo>
                <a:cubicBezTo>
                  <a:pt x="57" y="36"/>
                  <a:pt x="55" y="34"/>
                  <a:pt x="51" y="34"/>
                </a:cubicBezTo>
                <a:cubicBezTo>
                  <a:pt x="48" y="34"/>
                  <a:pt x="45" y="36"/>
                  <a:pt x="45" y="40"/>
                </a:cubicBezTo>
                <a:cubicBezTo>
                  <a:pt x="45" y="43"/>
                  <a:pt x="48" y="46"/>
                  <a:pt x="51" y="46"/>
                </a:cubicBezTo>
                <a:cubicBezTo>
                  <a:pt x="51" y="46"/>
                  <a:pt x="51" y="46"/>
                  <a:pt x="51" y="46"/>
                </a:cubicBezTo>
                <a:close/>
                <a:moveTo>
                  <a:pt x="59" y="12"/>
                </a:moveTo>
                <a:cubicBezTo>
                  <a:pt x="62" y="12"/>
                  <a:pt x="62" y="12"/>
                  <a:pt x="62" y="12"/>
                </a:cubicBezTo>
                <a:cubicBezTo>
                  <a:pt x="62" y="15"/>
                  <a:pt x="62" y="15"/>
                  <a:pt x="62" y="15"/>
                </a:cubicBezTo>
                <a:cubicBezTo>
                  <a:pt x="59" y="15"/>
                  <a:pt x="59" y="15"/>
                  <a:pt x="59" y="15"/>
                </a:cubicBezTo>
                <a:cubicBezTo>
                  <a:pt x="59" y="17"/>
                  <a:pt x="58" y="19"/>
                  <a:pt x="57" y="20"/>
                </a:cubicBezTo>
                <a:cubicBezTo>
                  <a:pt x="59" y="22"/>
                  <a:pt x="59" y="22"/>
                  <a:pt x="59" y="22"/>
                </a:cubicBezTo>
                <a:cubicBezTo>
                  <a:pt x="56" y="25"/>
                  <a:pt x="56" y="25"/>
                  <a:pt x="56" y="25"/>
                </a:cubicBezTo>
                <a:cubicBezTo>
                  <a:pt x="55" y="23"/>
                  <a:pt x="55" y="23"/>
                  <a:pt x="55" y="23"/>
                </a:cubicBezTo>
                <a:cubicBezTo>
                  <a:pt x="53" y="24"/>
                  <a:pt x="51" y="25"/>
                  <a:pt x="50" y="25"/>
                </a:cubicBezTo>
                <a:cubicBezTo>
                  <a:pt x="50" y="28"/>
                  <a:pt x="50" y="28"/>
                  <a:pt x="50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5"/>
                  <a:pt x="46" y="25"/>
                  <a:pt x="46" y="25"/>
                </a:cubicBezTo>
                <a:cubicBezTo>
                  <a:pt x="44" y="25"/>
                  <a:pt x="43" y="24"/>
                  <a:pt x="41" y="23"/>
                </a:cubicBezTo>
                <a:cubicBezTo>
                  <a:pt x="39" y="25"/>
                  <a:pt x="39" y="25"/>
                  <a:pt x="39" y="25"/>
                </a:cubicBezTo>
                <a:cubicBezTo>
                  <a:pt x="37" y="22"/>
                  <a:pt x="37" y="22"/>
                  <a:pt x="37" y="22"/>
                </a:cubicBezTo>
                <a:cubicBezTo>
                  <a:pt x="39" y="20"/>
                  <a:pt x="39" y="20"/>
                  <a:pt x="39" y="20"/>
                </a:cubicBezTo>
                <a:cubicBezTo>
                  <a:pt x="38" y="19"/>
                  <a:pt x="37" y="17"/>
                  <a:pt x="3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2"/>
                  <a:pt x="34" y="12"/>
                  <a:pt x="34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0"/>
                  <a:pt x="38" y="9"/>
                  <a:pt x="39" y="7"/>
                </a:cubicBezTo>
                <a:cubicBezTo>
                  <a:pt x="37" y="5"/>
                  <a:pt x="37" y="5"/>
                  <a:pt x="37" y="5"/>
                </a:cubicBezTo>
                <a:cubicBezTo>
                  <a:pt x="39" y="3"/>
                  <a:pt x="39" y="3"/>
                  <a:pt x="39" y="3"/>
                </a:cubicBezTo>
                <a:cubicBezTo>
                  <a:pt x="41" y="5"/>
                  <a:pt x="41" y="5"/>
                  <a:pt x="41" y="5"/>
                </a:cubicBezTo>
                <a:cubicBezTo>
                  <a:pt x="43" y="4"/>
                  <a:pt x="44" y="3"/>
                  <a:pt x="46" y="3"/>
                </a:cubicBezTo>
                <a:cubicBezTo>
                  <a:pt x="46" y="0"/>
                  <a:pt x="46" y="0"/>
                  <a:pt x="46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3"/>
                  <a:pt x="49" y="3"/>
                  <a:pt x="49" y="3"/>
                </a:cubicBezTo>
                <a:cubicBezTo>
                  <a:pt x="51" y="3"/>
                  <a:pt x="53" y="4"/>
                  <a:pt x="54" y="5"/>
                </a:cubicBezTo>
                <a:cubicBezTo>
                  <a:pt x="56" y="3"/>
                  <a:pt x="56" y="3"/>
                  <a:pt x="56" y="3"/>
                </a:cubicBezTo>
                <a:cubicBezTo>
                  <a:pt x="59" y="5"/>
                  <a:pt x="59" y="5"/>
                  <a:pt x="59" y="5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8"/>
                  <a:pt x="59" y="10"/>
                  <a:pt x="59" y="12"/>
                </a:cubicBezTo>
                <a:close/>
                <a:moveTo>
                  <a:pt x="48" y="22"/>
                </a:moveTo>
                <a:cubicBezTo>
                  <a:pt x="48" y="22"/>
                  <a:pt x="48" y="22"/>
                  <a:pt x="48" y="22"/>
                </a:cubicBezTo>
                <a:cubicBezTo>
                  <a:pt x="43" y="22"/>
                  <a:pt x="40" y="18"/>
                  <a:pt x="40" y="14"/>
                </a:cubicBezTo>
                <a:cubicBezTo>
                  <a:pt x="40" y="9"/>
                  <a:pt x="43" y="6"/>
                  <a:pt x="48" y="6"/>
                </a:cubicBezTo>
                <a:cubicBezTo>
                  <a:pt x="52" y="6"/>
                  <a:pt x="56" y="9"/>
                  <a:pt x="56" y="14"/>
                </a:cubicBezTo>
                <a:cubicBezTo>
                  <a:pt x="56" y="18"/>
                  <a:pt x="52" y="22"/>
                  <a:pt x="48" y="22"/>
                </a:cubicBezTo>
                <a:close/>
              </a:path>
            </a:pathLst>
          </a:custGeom>
          <a:solidFill>
            <a:srgbClr val="CC33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Freeform 45"/>
          <p:cNvSpPr>
            <a:spLocks noEditPoints="1"/>
          </p:cNvSpPr>
          <p:nvPr/>
        </p:nvSpPr>
        <p:spPr>
          <a:xfrm>
            <a:off x="3129752" y="4413497"/>
            <a:ext cx="351271" cy="360402"/>
          </a:xfrm>
          <a:custGeom>
            <a:avLst/>
            <a:gdLst/>
            <a:ahLst/>
            <a:cxnLst>
              <a:cxn ang="0">
                <a:pos x="123888" y="80358"/>
              </a:cxn>
              <a:cxn ang="0">
                <a:pos x="108402" y="117667"/>
              </a:cxn>
              <a:cxn ang="0">
                <a:pos x="105305" y="97578"/>
              </a:cxn>
              <a:cxn ang="0">
                <a:pos x="89819" y="86098"/>
              </a:cxn>
              <a:cxn ang="0">
                <a:pos x="89819" y="86098"/>
              </a:cxn>
              <a:cxn ang="0">
                <a:pos x="83624" y="86098"/>
              </a:cxn>
              <a:cxn ang="0">
                <a:pos x="77430" y="100447"/>
              </a:cxn>
              <a:cxn ang="0">
                <a:pos x="74333" y="109057"/>
              </a:cxn>
              <a:cxn ang="0">
                <a:pos x="74333" y="91838"/>
              </a:cxn>
              <a:cxn ang="0">
                <a:pos x="74333" y="88968"/>
              </a:cxn>
              <a:cxn ang="0">
                <a:pos x="71236" y="86098"/>
              </a:cxn>
              <a:cxn ang="0">
                <a:pos x="68138" y="88968"/>
              </a:cxn>
              <a:cxn ang="0">
                <a:pos x="68138" y="91838"/>
              </a:cxn>
              <a:cxn ang="0">
                <a:pos x="65041" y="109057"/>
              </a:cxn>
              <a:cxn ang="0">
                <a:pos x="61944" y="100447"/>
              </a:cxn>
              <a:cxn ang="0">
                <a:pos x="58847" y="86098"/>
              </a:cxn>
              <a:cxn ang="0">
                <a:pos x="46458" y="86098"/>
              </a:cxn>
              <a:cxn ang="0">
                <a:pos x="46458" y="86098"/>
              </a:cxn>
              <a:cxn ang="0">
                <a:pos x="34069" y="97578"/>
              </a:cxn>
              <a:cxn ang="0">
                <a:pos x="30972" y="117667"/>
              </a:cxn>
              <a:cxn ang="0">
                <a:pos x="15486" y="80358"/>
              </a:cxn>
              <a:cxn ang="0">
                <a:pos x="71236" y="31569"/>
              </a:cxn>
              <a:cxn ang="0">
                <a:pos x="71236" y="40179"/>
              </a:cxn>
              <a:cxn ang="0">
                <a:pos x="77430" y="43049"/>
              </a:cxn>
              <a:cxn ang="0">
                <a:pos x="86722" y="37309"/>
              </a:cxn>
              <a:cxn ang="0">
                <a:pos x="99110" y="31569"/>
              </a:cxn>
              <a:cxn ang="0">
                <a:pos x="105305" y="25829"/>
              </a:cxn>
              <a:cxn ang="0">
                <a:pos x="105305" y="20089"/>
              </a:cxn>
              <a:cxn ang="0">
                <a:pos x="99110" y="14349"/>
              </a:cxn>
              <a:cxn ang="0">
                <a:pos x="86722" y="8609"/>
              </a:cxn>
              <a:cxn ang="0">
                <a:pos x="77430" y="2869"/>
              </a:cxn>
              <a:cxn ang="0">
                <a:pos x="71236" y="5739"/>
              </a:cxn>
              <a:cxn ang="0">
                <a:pos x="71236" y="14349"/>
              </a:cxn>
              <a:cxn ang="0">
                <a:pos x="0" y="80358"/>
              </a:cxn>
              <a:cxn ang="0">
                <a:pos x="71236" y="146367"/>
              </a:cxn>
              <a:cxn ang="0">
                <a:pos x="142472" y="80358"/>
              </a:cxn>
              <a:cxn ang="0">
                <a:pos x="123888" y="80358"/>
              </a:cxn>
              <a:cxn ang="0">
                <a:pos x="71236" y="54528"/>
              </a:cxn>
              <a:cxn ang="0">
                <a:pos x="86722" y="68878"/>
              </a:cxn>
              <a:cxn ang="0">
                <a:pos x="71236" y="83228"/>
              </a:cxn>
              <a:cxn ang="0">
                <a:pos x="52652" y="68878"/>
              </a:cxn>
              <a:cxn ang="0">
                <a:pos x="71236" y="54528"/>
              </a:cxn>
              <a:cxn ang="0">
                <a:pos x="92916" y="106187"/>
              </a:cxn>
              <a:cxn ang="0">
                <a:pos x="92916" y="106187"/>
              </a:cxn>
              <a:cxn ang="0">
                <a:pos x="92916" y="106187"/>
              </a:cxn>
              <a:cxn ang="0">
                <a:pos x="92916" y="126277"/>
              </a:cxn>
              <a:cxn ang="0">
                <a:pos x="92916" y="126277"/>
              </a:cxn>
              <a:cxn ang="0">
                <a:pos x="89819" y="106187"/>
              </a:cxn>
              <a:cxn ang="0">
                <a:pos x="92916" y="106187"/>
              </a:cxn>
              <a:cxn ang="0">
                <a:pos x="46458" y="106187"/>
              </a:cxn>
              <a:cxn ang="0">
                <a:pos x="46458" y="106187"/>
              </a:cxn>
              <a:cxn ang="0">
                <a:pos x="46458" y="126277"/>
              </a:cxn>
              <a:cxn ang="0">
                <a:pos x="43361" y="126277"/>
              </a:cxn>
              <a:cxn ang="0">
                <a:pos x="43361" y="106187"/>
              </a:cxn>
              <a:cxn ang="0">
                <a:pos x="46458" y="106187"/>
              </a:cxn>
            </a:cxnLst>
            <a:rect l="0" t="0" r="0" b="0"/>
            <a:pathLst>
              <a:path w="46" h="51">
                <a:moveTo>
                  <a:pt x="40" y="28"/>
                </a:moveTo>
                <a:cubicBezTo>
                  <a:pt x="40" y="33"/>
                  <a:pt x="38" y="38"/>
                  <a:pt x="35" y="41"/>
                </a:cubicBezTo>
                <a:cubicBezTo>
                  <a:pt x="34" y="38"/>
                  <a:pt x="34" y="35"/>
                  <a:pt x="34" y="34"/>
                </a:cubicBezTo>
                <a:cubicBezTo>
                  <a:pt x="33" y="31"/>
                  <a:pt x="30" y="30"/>
                  <a:pt x="29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27" y="30"/>
                  <a:pt x="27" y="30"/>
                  <a:pt x="27" y="30"/>
                </a:cubicBezTo>
                <a:cubicBezTo>
                  <a:pt x="25" y="35"/>
                  <a:pt x="25" y="35"/>
                  <a:pt x="25" y="35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2"/>
                  <a:pt x="24" y="31"/>
                  <a:pt x="24" y="31"/>
                </a:cubicBezTo>
                <a:cubicBezTo>
                  <a:pt x="24" y="31"/>
                  <a:pt x="23" y="30"/>
                  <a:pt x="23" y="30"/>
                </a:cubicBezTo>
                <a:cubicBezTo>
                  <a:pt x="22" y="30"/>
                  <a:pt x="22" y="31"/>
                  <a:pt x="22" y="31"/>
                </a:cubicBezTo>
                <a:cubicBezTo>
                  <a:pt x="22" y="31"/>
                  <a:pt x="22" y="32"/>
                  <a:pt x="22" y="32"/>
                </a:cubicBezTo>
                <a:cubicBezTo>
                  <a:pt x="21" y="38"/>
                  <a:pt x="21" y="38"/>
                  <a:pt x="21" y="38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0"/>
                  <a:pt x="19" y="30"/>
                  <a:pt x="19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3" y="31"/>
                  <a:pt x="11" y="31"/>
                  <a:pt x="11" y="34"/>
                </a:cubicBezTo>
                <a:cubicBezTo>
                  <a:pt x="10" y="35"/>
                  <a:pt x="10" y="37"/>
                  <a:pt x="10" y="41"/>
                </a:cubicBezTo>
                <a:cubicBezTo>
                  <a:pt x="7" y="37"/>
                  <a:pt x="5" y="33"/>
                  <a:pt x="5" y="28"/>
                </a:cubicBezTo>
                <a:cubicBezTo>
                  <a:pt x="5" y="19"/>
                  <a:pt x="13" y="11"/>
                  <a:pt x="23" y="11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5"/>
                  <a:pt x="24" y="15"/>
                  <a:pt x="25" y="15"/>
                </a:cubicBezTo>
                <a:cubicBezTo>
                  <a:pt x="28" y="13"/>
                  <a:pt x="28" y="13"/>
                  <a:pt x="28" y="13"/>
                </a:cubicBezTo>
                <a:cubicBezTo>
                  <a:pt x="29" y="12"/>
                  <a:pt x="30" y="11"/>
                  <a:pt x="32" y="11"/>
                </a:cubicBezTo>
                <a:cubicBezTo>
                  <a:pt x="34" y="9"/>
                  <a:pt x="34" y="9"/>
                  <a:pt x="34" y="9"/>
                </a:cubicBezTo>
                <a:cubicBezTo>
                  <a:pt x="36" y="8"/>
                  <a:pt x="36" y="7"/>
                  <a:pt x="34" y="7"/>
                </a:cubicBezTo>
                <a:cubicBezTo>
                  <a:pt x="32" y="5"/>
                  <a:pt x="32" y="5"/>
                  <a:pt x="32" y="5"/>
                </a:cubicBezTo>
                <a:cubicBezTo>
                  <a:pt x="30" y="4"/>
                  <a:pt x="29" y="3"/>
                  <a:pt x="28" y="3"/>
                </a:cubicBezTo>
                <a:cubicBezTo>
                  <a:pt x="25" y="1"/>
                  <a:pt x="25" y="1"/>
                  <a:pt x="25" y="1"/>
                </a:cubicBezTo>
                <a:cubicBezTo>
                  <a:pt x="24" y="0"/>
                  <a:pt x="23" y="1"/>
                  <a:pt x="23" y="2"/>
                </a:cubicBezTo>
                <a:cubicBezTo>
                  <a:pt x="23" y="5"/>
                  <a:pt x="23" y="5"/>
                  <a:pt x="23" y="5"/>
                </a:cubicBezTo>
                <a:cubicBezTo>
                  <a:pt x="10" y="5"/>
                  <a:pt x="0" y="16"/>
                  <a:pt x="0" y="28"/>
                </a:cubicBezTo>
                <a:cubicBezTo>
                  <a:pt x="0" y="41"/>
                  <a:pt x="10" y="51"/>
                  <a:pt x="23" y="51"/>
                </a:cubicBezTo>
                <a:cubicBezTo>
                  <a:pt x="35" y="51"/>
                  <a:pt x="46" y="41"/>
                  <a:pt x="46" y="28"/>
                </a:cubicBezTo>
                <a:cubicBezTo>
                  <a:pt x="40" y="28"/>
                  <a:pt x="40" y="28"/>
                  <a:pt x="40" y="28"/>
                </a:cubicBezTo>
                <a:close/>
                <a:moveTo>
                  <a:pt x="23" y="19"/>
                </a:moveTo>
                <a:cubicBezTo>
                  <a:pt x="26" y="19"/>
                  <a:pt x="28" y="21"/>
                  <a:pt x="28" y="24"/>
                </a:cubicBezTo>
                <a:cubicBezTo>
                  <a:pt x="28" y="27"/>
                  <a:pt x="26" y="29"/>
                  <a:pt x="23" y="29"/>
                </a:cubicBezTo>
                <a:cubicBezTo>
                  <a:pt x="20" y="29"/>
                  <a:pt x="17" y="27"/>
                  <a:pt x="17" y="24"/>
                </a:cubicBezTo>
                <a:cubicBezTo>
                  <a:pt x="17" y="21"/>
                  <a:pt x="20" y="19"/>
                  <a:pt x="23" y="19"/>
                </a:cubicBezTo>
                <a:close/>
                <a:moveTo>
                  <a:pt x="30" y="37"/>
                </a:moveTo>
                <a:cubicBezTo>
                  <a:pt x="30" y="37"/>
                  <a:pt x="30" y="37"/>
                  <a:pt x="30" y="37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29" y="37"/>
                  <a:pt x="29" y="37"/>
                  <a:pt x="29" y="37"/>
                </a:cubicBezTo>
                <a:cubicBezTo>
                  <a:pt x="30" y="37"/>
                  <a:pt x="30" y="37"/>
                  <a:pt x="30" y="37"/>
                </a:cubicBezTo>
                <a:close/>
                <a:moveTo>
                  <a:pt x="15" y="37"/>
                </a:moveTo>
                <a:cubicBezTo>
                  <a:pt x="15" y="37"/>
                  <a:pt x="15" y="37"/>
                  <a:pt x="15" y="37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4"/>
                  <a:pt x="14" y="44"/>
                  <a:pt x="14" y="44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7"/>
                  <a:pt x="14" y="37"/>
                  <a:pt x="15" y="37"/>
                </a:cubicBezTo>
                <a:close/>
              </a:path>
            </a:pathLst>
          </a:custGeom>
          <a:solidFill>
            <a:srgbClr val="CC33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Freeform 39"/>
          <p:cNvSpPr>
            <a:spLocks noEditPoints="1"/>
          </p:cNvSpPr>
          <p:nvPr/>
        </p:nvSpPr>
        <p:spPr>
          <a:xfrm>
            <a:off x="1125715" y="1388014"/>
            <a:ext cx="171177" cy="158057"/>
          </a:xfrm>
          <a:custGeom>
            <a:avLst/>
            <a:gdLst/>
            <a:ahLst/>
            <a:cxnLst>
              <a:cxn ang="0">
                <a:pos x="118742" y="22582"/>
              </a:cxn>
              <a:cxn ang="0">
                <a:pos x="11045" y="55200"/>
              </a:cxn>
              <a:cxn ang="0">
                <a:pos x="13807" y="62728"/>
              </a:cxn>
              <a:cxn ang="0">
                <a:pos x="16568" y="75273"/>
              </a:cxn>
              <a:cxn ang="0">
                <a:pos x="19330" y="87819"/>
              </a:cxn>
              <a:cxn ang="0">
                <a:pos x="27614" y="97855"/>
              </a:cxn>
              <a:cxn ang="0">
                <a:pos x="33137" y="102873"/>
              </a:cxn>
              <a:cxn ang="0">
                <a:pos x="35898" y="122946"/>
              </a:cxn>
              <a:cxn ang="0">
                <a:pos x="44183" y="130474"/>
              </a:cxn>
              <a:cxn ang="0">
                <a:pos x="46944" y="127965"/>
              </a:cxn>
              <a:cxn ang="0">
                <a:pos x="49706" y="117928"/>
              </a:cxn>
              <a:cxn ang="0">
                <a:pos x="55229" y="102873"/>
              </a:cxn>
              <a:cxn ang="0">
                <a:pos x="66274" y="90328"/>
              </a:cxn>
              <a:cxn ang="0">
                <a:pos x="71797" y="82800"/>
              </a:cxn>
              <a:cxn ang="0">
                <a:pos x="60752" y="75273"/>
              </a:cxn>
              <a:cxn ang="0">
                <a:pos x="52467" y="72764"/>
              </a:cxn>
              <a:cxn ang="0">
                <a:pos x="44183" y="65237"/>
              </a:cxn>
              <a:cxn ang="0">
                <a:pos x="33137" y="60218"/>
              </a:cxn>
              <a:cxn ang="0">
                <a:pos x="22091" y="60218"/>
              </a:cxn>
              <a:cxn ang="0">
                <a:pos x="16568" y="55200"/>
              </a:cxn>
              <a:cxn ang="0">
                <a:pos x="16568" y="45164"/>
              </a:cxn>
              <a:cxn ang="0">
                <a:pos x="11045" y="47673"/>
              </a:cxn>
              <a:cxn ang="0">
                <a:pos x="16568" y="37636"/>
              </a:cxn>
              <a:cxn ang="0">
                <a:pos x="24853" y="37636"/>
              </a:cxn>
              <a:cxn ang="0">
                <a:pos x="30376" y="32618"/>
              </a:cxn>
              <a:cxn ang="0">
                <a:pos x="41421" y="22582"/>
              </a:cxn>
              <a:cxn ang="0">
                <a:pos x="44183" y="20072"/>
              </a:cxn>
              <a:cxn ang="0">
                <a:pos x="57990" y="15054"/>
              </a:cxn>
              <a:cxn ang="0">
                <a:pos x="46944" y="10036"/>
              </a:cxn>
              <a:cxn ang="0">
                <a:pos x="44183" y="10036"/>
              </a:cxn>
              <a:cxn ang="0">
                <a:pos x="66274" y="2509"/>
              </a:cxn>
              <a:cxn ang="0">
                <a:pos x="74559" y="7527"/>
              </a:cxn>
              <a:cxn ang="0">
                <a:pos x="113219" y="7527"/>
              </a:cxn>
              <a:cxn ang="0">
                <a:pos x="107696" y="15054"/>
              </a:cxn>
              <a:cxn ang="0">
                <a:pos x="115981" y="25091"/>
              </a:cxn>
              <a:cxn ang="0">
                <a:pos x="121504" y="25091"/>
              </a:cxn>
              <a:cxn ang="0">
                <a:pos x="127026" y="22582"/>
              </a:cxn>
              <a:cxn ang="0">
                <a:pos x="132549" y="30109"/>
              </a:cxn>
              <a:cxn ang="0">
                <a:pos x="138072" y="32618"/>
              </a:cxn>
              <a:cxn ang="0">
                <a:pos x="129788" y="35127"/>
              </a:cxn>
              <a:cxn ang="0">
                <a:pos x="121504" y="30109"/>
              </a:cxn>
              <a:cxn ang="0">
                <a:pos x="110458" y="30109"/>
              </a:cxn>
              <a:cxn ang="0">
                <a:pos x="99412" y="37636"/>
              </a:cxn>
              <a:cxn ang="0">
                <a:pos x="93889" y="50182"/>
              </a:cxn>
              <a:cxn ang="0">
                <a:pos x="99412" y="62728"/>
              </a:cxn>
              <a:cxn ang="0">
                <a:pos x="110458" y="67746"/>
              </a:cxn>
              <a:cxn ang="0">
                <a:pos x="124265" y="67746"/>
              </a:cxn>
              <a:cxn ang="0">
                <a:pos x="129788" y="75273"/>
              </a:cxn>
              <a:cxn ang="0">
                <a:pos x="129788" y="87819"/>
              </a:cxn>
              <a:cxn ang="0">
                <a:pos x="129788" y="100364"/>
              </a:cxn>
              <a:cxn ang="0">
                <a:pos x="138072" y="112910"/>
              </a:cxn>
              <a:cxn ang="0">
                <a:pos x="146357" y="102873"/>
              </a:cxn>
              <a:cxn ang="0">
                <a:pos x="154641" y="85310"/>
              </a:cxn>
              <a:cxn ang="0">
                <a:pos x="154641" y="65237"/>
              </a:cxn>
              <a:cxn ang="0">
                <a:pos x="149118" y="47673"/>
              </a:cxn>
              <a:cxn ang="0">
                <a:pos x="143595" y="40145"/>
              </a:cxn>
              <a:cxn ang="0">
                <a:pos x="151880" y="50182"/>
              </a:cxn>
              <a:cxn ang="0">
                <a:pos x="107696" y="12545"/>
              </a:cxn>
              <a:cxn ang="0">
                <a:pos x="102173" y="7527"/>
              </a:cxn>
              <a:cxn ang="0">
                <a:pos x="104935" y="12545"/>
              </a:cxn>
              <a:cxn ang="0">
                <a:pos x="99412" y="5018"/>
              </a:cxn>
              <a:cxn ang="0">
                <a:pos x="149118" y="102873"/>
              </a:cxn>
            </a:cxnLst>
            <a:rect l="0" t="0" r="0" b="0"/>
            <a:pathLst>
              <a:path w="57" h="58">
                <a:moveTo>
                  <a:pt x="3" y="17"/>
                </a:move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2" y="17"/>
                  <a:pt x="2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lose/>
                <a:moveTo>
                  <a:pt x="2" y="17"/>
                </a:move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lose/>
                <a:moveTo>
                  <a:pt x="43" y="9"/>
                </a:move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9"/>
                  <a:pt x="42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lose/>
                <a:moveTo>
                  <a:pt x="55" y="19"/>
                </a:moveTo>
                <a:cubicBezTo>
                  <a:pt x="56" y="22"/>
                  <a:pt x="57" y="25"/>
                  <a:pt x="57" y="29"/>
                </a:cubicBezTo>
                <a:cubicBezTo>
                  <a:pt x="57" y="45"/>
                  <a:pt x="44" y="58"/>
                  <a:pt x="28" y="58"/>
                </a:cubicBezTo>
                <a:cubicBezTo>
                  <a:pt x="13" y="58"/>
                  <a:pt x="0" y="45"/>
                  <a:pt x="0" y="29"/>
                </a:cubicBezTo>
                <a:cubicBezTo>
                  <a:pt x="0" y="25"/>
                  <a:pt x="1" y="21"/>
                  <a:pt x="2" y="18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3"/>
                  <a:pt x="6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9" y="37"/>
                  <a:pt x="9" y="38"/>
                  <a:pt x="9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1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8"/>
                  <a:pt x="12" y="48"/>
                  <a:pt x="13" y="48"/>
                </a:cubicBezTo>
                <a:cubicBezTo>
                  <a:pt x="13" y="48"/>
                  <a:pt x="13" y="48"/>
                  <a:pt x="13" y="48"/>
                </a:cubicBezTo>
                <a:cubicBezTo>
                  <a:pt x="13" y="48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0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3"/>
                  <a:pt x="16" y="53"/>
                  <a:pt x="16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49"/>
                </a:cubicBezTo>
                <a:cubicBezTo>
                  <a:pt x="17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8" y="48"/>
                </a:cubicBezTo>
                <a:cubicBezTo>
                  <a:pt x="18" y="48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20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0"/>
                  <a:pt x="22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0"/>
                  <a:pt x="22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7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5" y="36"/>
                  <a:pt x="25" y="36"/>
                  <a:pt x="25" y="36"/>
                </a:cubicBezTo>
                <a:cubicBezTo>
                  <a:pt x="25" y="36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5" y="32"/>
                </a:cubicBezTo>
                <a:cubicBezTo>
                  <a:pt x="25" y="32"/>
                  <a:pt x="25" y="32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19" y="30"/>
                  <a:pt x="18" y="30"/>
                  <a:pt x="18" y="30"/>
                </a:cubicBezTo>
                <a:cubicBezTo>
                  <a:pt x="18" y="30"/>
                  <a:pt x="18" y="30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7" y="27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26"/>
                  <a:pt x="15" y="26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3" y="25"/>
                </a:cubicBezTo>
                <a:cubicBezTo>
                  <a:pt x="14" y="25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1" y="24"/>
                  <a:pt x="11" y="24"/>
                </a:cubicBezTo>
                <a:cubicBezTo>
                  <a:pt x="11" y="24"/>
                  <a:pt x="11" y="23"/>
                  <a:pt x="11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7" y="25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5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9" y="17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2" y="13"/>
                  <a:pt x="12" y="13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3" y="11"/>
                  <a:pt x="13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5" y="10"/>
                  <a:pt x="15" y="10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7"/>
                  <a:pt x="17" y="7"/>
                  <a:pt x="17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6"/>
                </a:cubicBezTo>
                <a:cubicBezTo>
                  <a:pt x="16" y="6"/>
                  <a:pt x="16" y="6"/>
                  <a:pt x="16" y="6"/>
                </a:cubicBezTo>
                <a:cubicBezTo>
                  <a:pt x="16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7" y="4"/>
                  <a:pt x="17" y="4"/>
                </a:cubicBezTo>
                <a:cubicBezTo>
                  <a:pt x="17" y="4"/>
                  <a:pt x="17" y="4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20" y="2"/>
                  <a:pt x="22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4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2"/>
                  <a:pt x="28" y="2"/>
                </a:cubicBezTo>
                <a:cubicBezTo>
                  <a:pt x="28" y="2"/>
                  <a:pt x="28" y="2"/>
                  <a:pt x="28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1"/>
                  <a:pt x="30" y="1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3" y="1"/>
                  <a:pt x="37" y="1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8" y="6"/>
                </a:cubicBezTo>
                <a:cubicBezTo>
                  <a:pt x="38" y="6"/>
                  <a:pt x="38" y="6"/>
                  <a:pt x="38" y="6"/>
                </a:cubicBezTo>
                <a:cubicBezTo>
                  <a:pt x="38" y="6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8"/>
                  <a:pt x="38" y="8"/>
                  <a:pt x="38" y="8"/>
                </a:cubicBezTo>
                <a:cubicBezTo>
                  <a:pt x="39" y="8"/>
                  <a:pt x="39" y="8"/>
                  <a:pt x="39" y="9"/>
                </a:cubicBezTo>
                <a:cubicBezTo>
                  <a:pt x="39" y="9"/>
                  <a:pt x="39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2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7" y="10"/>
                </a:cubicBezTo>
                <a:cubicBezTo>
                  <a:pt x="47" y="10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7" y="8"/>
                </a:cubicBezTo>
                <a:cubicBezTo>
                  <a:pt x="47" y="8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8" y="9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9"/>
                  <a:pt x="48" y="9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8" y="12"/>
                </a:cubicBezTo>
                <a:cubicBezTo>
                  <a:pt x="38" y="12"/>
                  <a:pt x="38" y="12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5"/>
                  <a:pt x="37" y="15"/>
                  <a:pt x="37" y="15"/>
                </a:cubicBezTo>
                <a:cubicBezTo>
                  <a:pt x="37" y="15"/>
                  <a:pt x="37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5" y="15"/>
                </a:cubicBezTo>
                <a:cubicBezTo>
                  <a:pt x="35" y="15"/>
                  <a:pt x="35" y="15"/>
                  <a:pt x="35" y="15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4" y="17"/>
                  <a:pt x="34" y="17"/>
                  <a:pt x="34" y="17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4" y="21"/>
                  <a:pt x="34" y="21"/>
                </a:cubicBezTo>
                <a:cubicBezTo>
                  <a:pt x="34" y="21"/>
                  <a:pt x="34" y="21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5" y="22"/>
                </a:cubicBezTo>
                <a:cubicBezTo>
                  <a:pt x="35" y="22"/>
                  <a:pt x="35" y="22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6" y="23"/>
                  <a:pt x="36" y="24"/>
                </a:cubicBezTo>
                <a:cubicBezTo>
                  <a:pt x="36" y="24"/>
                  <a:pt x="36" y="24"/>
                  <a:pt x="36" y="24"/>
                </a:cubicBezTo>
                <a:cubicBezTo>
                  <a:pt x="36" y="24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6"/>
                  <a:pt x="37" y="26"/>
                </a:cubicBezTo>
                <a:cubicBezTo>
                  <a:pt x="37" y="26"/>
                  <a:pt x="37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6"/>
                  <a:pt x="42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7" y="28"/>
                  <a:pt x="47" y="28"/>
                </a:cubicBezTo>
                <a:cubicBezTo>
                  <a:pt x="47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2"/>
                  <a:pt x="47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7" y="35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6" y="43"/>
                  <a:pt x="46" y="43"/>
                  <a:pt x="46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3"/>
                  <a:pt x="47" y="43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5"/>
                  <a:pt x="47" y="45"/>
                </a:cubicBezTo>
                <a:cubicBezTo>
                  <a:pt x="47" y="45"/>
                  <a:pt x="47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8" y="46"/>
                  <a:pt x="48" y="46"/>
                </a:cubicBezTo>
                <a:cubicBezTo>
                  <a:pt x="48" y="46"/>
                  <a:pt x="48" y="46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4"/>
                  <a:pt x="50" y="44"/>
                  <a:pt x="50" y="44"/>
                </a:cubicBezTo>
                <a:cubicBezTo>
                  <a:pt x="50" y="44"/>
                  <a:pt x="50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2" y="44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1" y="42"/>
                  <a:pt x="51" y="42"/>
                </a:cubicBezTo>
                <a:cubicBezTo>
                  <a:pt x="51" y="42"/>
                  <a:pt x="51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3" y="41"/>
                  <a:pt x="53" y="41"/>
                </a:cubicBezTo>
                <a:cubicBezTo>
                  <a:pt x="53" y="41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4" y="39"/>
                  <a:pt x="54" y="39"/>
                </a:cubicBezTo>
                <a:cubicBezTo>
                  <a:pt x="54" y="39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7"/>
                  <a:pt x="54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5"/>
                  <a:pt x="55" y="35"/>
                </a:cubicBezTo>
                <a:cubicBezTo>
                  <a:pt x="55" y="35"/>
                  <a:pt x="55" y="35"/>
                  <a:pt x="55" y="35"/>
                </a:cubicBezTo>
                <a:cubicBezTo>
                  <a:pt x="55" y="35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3"/>
                  <a:pt x="56" y="33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6"/>
                  <a:pt x="56" y="26"/>
                  <a:pt x="56" y="26"/>
                </a:cubicBezTo>
                <a:cubicBezTo>
                  <a:pt x="56" y="26"/>
                  <a:pt x="56" y="26"/>
                  <a:pt x="56" y="26"/>
                </a:cubicBezTo>
                <a:cubicBezTo>
                  <a:pt x="57" y="26"/>
                  <a:pt x="57" y="26"/>
                  <a:pt x="57" y="26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1" y="16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2" y="15"/>
                  <a:pt x="52" y="15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3" y="17"/>
                  <a:pt x="53" y="17"/>
                </a:cubicBezTo>
                <a:cubicBezTo>
                  <a:pt x="53" y="17"/>
                  <a:pt x="53" y="17"/>
                  <a:pt x="53" y="17"/>
                </a:cubicBezTo>
                <a:cubicBezTo>
                  <a:pt x="53" y="17"/>
                  <a:pt x="53" y="17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2"/>
                </a:cubicBezTo>
                <a:cubicBezTo>
                  <a:pt x="55" y="22"/>
                  <a:pt x="55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1"/>
                  <a:pt x="55" y="20"/>
                  <a:pt x="55" y="20"/>
                </a:cubicBezTo>
                <a:cubicBezTo>
                  <a:pt x="55" y="19"/>
                  <a:pt x="55" y="19"/>
                  <a:pt x="55" y="19"/>
                </a:cubicBezTo>
                <a:close/>
                <a:moveTo>
                  <a:pt x="39" y="3"/>
                </a:moveTo>
                <a:cubicBezTo>
                  <a:pt x="39" y="3"/>
                  <a:pt x="39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9" y="3"/>
                  <a:pt x="39" y="3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5"/>
                  <a:pt x="38" y="5"/>
                  <a:pt x="38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lose/>
                <a:moveTo>
                  <a:pt x="37" y="3"/>
                </a:move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8" y="5"/>
                  <a:pt x="38" y="5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2"/>
                  <a:pt x="38" y="2"/>
                </a:cubicBezTo>
                <a:cubicBezTo>
                  <a:pt x="38" y="2"/>
                  <a:pt x="38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lose/>
                <a:moveTo>
                  <a:pt x="55" y="38"/>
                </a:moveTo>
                <a:cubicBezTo>
                  <a:pt x="56" y="38"/>
                  <a:pt x="56" y="38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40"/>
                  <a:pt x="54" y="40"/>
                  <a:pt x="54" y="40"/>
                </a:cubicBezTo>
                <a:cubicBezTo>
                  <a:pt x="54" y="40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5" y="41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lose/>
              </a:path>
            </a:pathLst>
          </a:custGeom>
          <a:solidFill>
            <a:srgbClr val="CC33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" name="矩形 54"/>
          <p:cNvSpPr/>
          <p:nvPr/>
        </p:nvSpPr>
        <p:spPr bwMode="auto">
          <a:xfrm>
            <a:off x="6140130" y="3849058"/>
            <a:ext cx="799667" cy="329221"/>
          </a:xfrm>
          <a:prstGeom prst="rect">
            <a:avLst/>
          </a:prstGeom>
          <a:solidFill>
            <a:srgbClr val="CC3300"/>
          </a:solidFill>
          <a:ln w="15875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6939795" y="3849058"/>
            <a:ext cx="1188745" cy="329221"/>
          </a:xfrm>
          <a:prstGeom prst="rect">
            <a:avLst/>
          </a:prstGeom>
          <a:noFill/>
          <a:ln w="12700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8" name="Shape 280"/>
          <p:cNvSpPr/>
          <p:nvPr/>
        </p:nvSpPr>
        <p:spPr>
          <a:xfrm>
            <a:off x="6226387" y="3939478"/>
            <a:ext cx="672075" cy="18478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  <a:defRPr sz="1800"/>
            </a:pPr>
            <a:r>
              <a:rPr lang="zh-CN" altLang="en-US" sz="1335" b="1" spc="1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Roboto Regular"/>
                <a:sym typeface="Arial" panose="020B0604020202020204" pitchFamily="34" charset="0"/>
              </a:rPr>
              <a:t>汇报人</a:t>
            </a:r>
            <a:endParaRPr sz="1335" b="1" spc="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Roboto Regular"/>
              <a:sym typeface="Arial" panose="020B0604020202020204" pitchFamily="34" charset="0"/>
            </a:endParaRPr>
          </a:p>
        </p:txBody>
      </p:sp>
      <p:sp>
        <p:nvSpPr>
          <p:cNvPr id="59" name="矩形 58"/>
          <p:cNvSpPr/>
          <p:nvPr/>
        </p:nvSpPr>
        <p:spPr bwMode="auto">
          <a:xfrm>
            <a:off x="8725452" y="3835697"/>
            <a:ext cx="799667" cy="329221"/>
          </a:xfrm>
          <a:prstGeom prst="rect">
            <a:avLst/>
          </a:prstGeom>
          <a:solidFill>
            <a:srgbClr val="CC3300"/>
          </a:solidFill>
          <a:ln w="15875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9525117" y="3835697"/>
            <a:ext cx="1188745" cy="329221"/>
          </a:xfrm>
          <a:prstGeom prst="rect">
            <a:avLst/>
          </a:prstGeom>
          <a:noFill/>
          <a:ln w="12700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2" name="Shape 280"/>
          <p:cNvSpPr/>
          <p:nvPr/>
        </p:nvSpPr>
        <p:spPr>
          <a:xfrm>
            <a:off x="8772974" y="3924571"/>
            <a:ext cx="806912" cy="184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  <a:defRPr sz="1800"/>
            </a:pPr>
            <a:r>
              <a:rPr lang="zh-CN" altLang="en-US" sz="1335" b="1" spc="1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Roboto Regular"/>
                <a:sym typeface="Arial" panose="020B0604020202020204" pitchFamily="34" charset="0"/>
              </a:rPr>
              <a:t>汇报时间</a:t>
            </a:r>
            <a:endParaRPr sz="1335" b="1" spc="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Roboto Regular"/>
              <a:sym typeface="Arial" panose="020B0604020202020204" pitchFamily="34" charset="0"/>
            </a:endParaRPr>
          </a:p>
        </p:txBody>
      </p:sp>
      <p:sp>
        <p:nvSpPr>
          <p:cNvPr id="40" name="TextBox 86"/>
          <p:cNvSpPr txBox="1"/>
          <p:nvPr/>
        </p:nvSpPr>
        <p:spPr>
          <a:xfrm>
            <a:off x="5995157" y="1890350"/>
            <a:ext cx="4285759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6000" b="1" dirty="0" smtClean="0">
                <a:solidFill>
                  <a:srgbClr val="CC3300"/>
                </a:solidFill>
                <a:latin typeface="微软雅黑" panose="020B0503020204020204" charset="-122"/>
                <a:ea typeface="微软雅黑" panose="020B0503020204020204" charset="-122"/>
              </a:rPr>
              <a:t>谢 谢 观 看</a:t>
            </a:r>
            <a:endParaRPr lang="zh-CN" altLang="en-US" sz="6000" b="1" dirty="0">
              <a:solidFill>
                <a:srgbClr val="CC33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.03889 L -4.58333E-6 -0.14814 " pathEditMode="relative" rAng="0" ptsTypes="AA">
                                      <p:cBhvr>
                                        <p:cTn id="9" dur="75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4.58333E-6 0.03843 L -4.58333E-6 -3.7037E-6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3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2 -3.7037E-6 L 0.11081 -3.7037E-6 " pathEditMode="relative" rAng="0" ptsTypes="AA">
                                      <p:cBhvr>
                                        <p:cTn id="16" dur="750" spd="-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1562 -3.7037E-6 L -2.29167E-6 -3.7037E-6 " pathEditMode="relative" rAng="0" ptsTypes="AA">
                                      <p:cBhvr>
                                        <p:cTn id="18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3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3 -3.7037E-6 L -0.10885 -3.7037E-6 " pathEditMode="relative" rAng="0" ptsTypes="AA">
                                      <p:cBhvr>
                                        <p:cTn id="23" dur="750" spd="-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0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1601 -3.7037E-6 L 8.33333E-7 -3.7037E-6 " pathEditMode="relative" rAng="0" ptsTypes="AA">
                                      <p:cBhvr>
                                        <p:cTn id="25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3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3 -3.7037E-6 L -0.10885 -3.7037E-6 " pathEditMode="relative" rAng="0" ptsTypes="AA">
                                      <p:cBhvr>
                                        <p:cTn id="30" dur="750" spd="-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0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1601 -3.7037E-6 L 8.33333E-7 -3.7037E-6 " pathEditMode="relative" rAng="0" ptsTypes="AA">
                                      <p:cBhvr>
                                        <p:cTn id="32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0.03981 L 3.125E-6 0.14815 " pathEditMode="relative" rAng="0" ptsTypes="AA">
                                      <p:cBhvr>
                                        <p:cTn id="37" dur="750" spd="-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125E-6 -0.03981 L 3.125E-6 -3.7037E-6 " pathEditMode="relative" rAng="0" ptsTypes="AA">
                                      <p:cBhvr>
                                        <p:cTn id="39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3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2 -3.7037E-6 L 0.11081 -3.7037E-6 " pathEditMode="relative" rAng="0" ptsTypes="AA">
                                      <p:cBhvr>
                                        <p:cTn id="44" dur="75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1562 -3.7037E-6 L -2.29167E-6 -3.7037E-6 " pathEditMode="relative" rAng="0" ptsTypes="AA">
                                      <p:cBhvr>
                                        <p:cTn id="4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.03889 L -4.58333E-6 -0.14814 " pathEditMode="relative" rAng="0" ptsTypes="AA">
                                      <p:cBhvr>
                                        <p:cTn id="51" dur="750" spd="-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4.58333E-6 0.03843 L -4.58333E-6 -3.7037E-6 " pathEditMode="relative" rAng="0" ptsTypes="AA">
                                      <p:cBhvr>
                                        <p:cTn id="53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58333E-6 0.03889 L -4.58333E-6 -0.14814 " pathEditMode="relative" rAng="0" ptsTypes="AA">
                                      <p:cBhvr>
                                        <p:cTn id="69" dur="750" spd="-10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0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58333E-6 0.03843 L -4.58333E-6 -3.7037E-6 " pathEditMode="relative" rAng="0" ptsTypes="AA">
                                      <p:cBhvr>
                                        <p:cTn id="71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0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58333E-6 0.03889 L -4.58333E-6 -0.14814 " pathEditMode="relative" rAng="0" ptsTypes="AA">
                                      <p:cBhvr>
                                        <p:cTn id="76" dur="75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0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58333E-6 0.03843 L -4.58333E-6 -3.7037E-6 " pathEditMode="relative" rAng="0" ptsTypes="AA">
                                      <p:cBhvr>
                                        <p:cTn id="7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bldLvl="0" animBg="1"/>
      <p:bldP spid="108" grpId="1" bldLvl="0" animBg="1"/>
      <p:bldP spid="108" grpId="2" bldLvl="0" animBg="1"/>
      <p:bldP spid="111" grpId="0" bldLvl="0" animBg="1"/>
      <p:bldP spid="87" grpId="0"/>
      <p:bldP spid="87" grpId="1"/>
      <p:bldP spid="87" grpId="2"/>
      <p:bldP spid="89" grpId="0" bldLvl="0" animBg="1"/>
      <p:bldP spid="90" grpId="0" bldLvl="0" animBg="1"/>
      <p:bldP spid="90" grpId="1" bldLvl="0" animBg="1"/>
      <p:bldP spid="90" grpId="2" bldLvl="0" animBg="1"/>
      <p:bldP spid="20" grpId="0" bldLvl="0" animBg="1"/>
      <p:bldP spid="20" grpId="1" bldLvl="0" animBg="1"/>
      <p:bldP spid="20" grpId="2" bldLvl="0" animBg="1"/>
      <p:bldP spid="85" grpId="0" bldLvl="0" animBg="1"/>
      <p:bldP spid="85" grpId="1" bldLvl="0" animBg="1"/>
      <p:bldP spid="85" grpId="2" bldLvl="0" animBg="1"/>
      <p:bldP spid="21" grpId="0" bldLvl="0" animBg="1"/>
      <p:bldP spid="21" grpId="1" bldLvl="0" animBg="1"/>
      <p:bldP spid="21" grpId="2" bldLvl="0" animBg="1"/>
      <p:bldP spid="61" grpId="0" bldLvl="0" animBg="1"/>
      <p:bldP spid="61" grpId="1" bldLvl="0" animBg="1"/>
      <p:bldP spid="61" grpId="2" bldLvl="0" animBg="1"/>
      <p:bldP spid="84" grpId="0" bldLvl="0" animBg="1"/>
      <p:bldP spid="84" grpId="1" bldLvl="0" animBg="1"/>
      <p:bldP spid="84" grpId="2" bldLvl="0" animBg="1"/>
      <p:bldP spid="40" grpId="0"/>
      <p:bldP spid="40" grpId="1"/>
      <p:bldP spid="40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357352" y="4044020"/>
            <a:ext cx="347729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defRPr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sz="2800" b="0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COMPANY</a:t>
            </a:r>
          </a:p>
          <a:p>
            <a:r>
              <a:rPr lang="en-US" altLang="zh-CN" sz="2800" b="0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PROFILE</a:t>
            </a:r>
            <a:endParaRPr lang="zh-CN" altLang="en-US" sz="2800" b="0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26175" y="2852235"/>
            <a:ext cx="4339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4800">
                <a:solidFill>
                  <a:schemeClr val="tx1">
                    <a:lumMod val="85000"/>
                    <a:lumOff val="15000"/>
                  </a:schemeClr>
                </a:solidFill>
                <a:latin typeface="方正大标宋简体" panose="02010601030101010101" pitchFamily="2" charset="-122"/>
                <a:ea typeface="方正大标宋简体" panose="02010601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年度工作概述</a:t>
            </a:r>
          </a:p>
        </p:txBody>
      </p:sp>
      <p:sp>
        <p:nvSpPr>
          <p:cNvPr id="8" name="十字形 7"/>
          <p:cNvSpPr/>
          <p:nvPr/>
        </p:nvSpPr>
        <p:spPr>
          <a:xfrm rot="2700000">
            <a:off x="3593610" y="3295228"/>
            <a:ext cx="267539" cy="267539"/>
          </a:xfrm>
          <a:prstGeom prst="plus">
            <a:avLst>
              <a:gd name="adj" fmla="val 46238"/>
            </a:avLst>
          </a:prstGeom>
          <a:solidFill>
            <a:srgbClr val="D80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7" name="图文框 16"/>
          <p:cNvSpPr/>
          <p:nvPr/>
        </p:nvSpPr>
        <p:spPr>
          <a:xfrm rot="18900000">
            <a:off x="4030288" y="1363288"/>
            <a:ext cx="4131425" cy="4131425"/>
          </a:xfrm>
          <a:prstGeom prst="frame">
            <a:avLst>
              <a:gd name="adj1" fmla="val 700"/>
            </a:avLst>
          </a:prstGeom>
          <a:solidFill>
            <a:srgbClr val="D80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528737" y="1625760"/>
            <a:ext cx="1134526" cy="932503"/>
            <a:chOff x="5781481" y="3918315"/>
            <a:chExt cx="629035" cy="517024"/>
          </a:xfrm>
          <a:solidFill>
            <a:srgbClr val="CC3300"/>
          </a:solidFill>
        </p:grpSpPr>
        <p:sp>
          <p:nvSpPr>
            <p:cNvPr id="9" name="矩形 8"/>
            <p:cNvSpPr/>
            <p:nvPr/>
          </p:nvSpPr>
          <p:spPr>
            <a:xfrm rot="18900000">
              <a:off x="5837693" y="3918315"/>
              <a:ext cx="517024" cy="5170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ea typeface="微软雅黑" panose="020B0503020204020204" charset="-122"/>
              </a:endParaRPr>
            </a:p>
          </p:txBody>
        </p:sp>
        <p:sp>
          <p:nvSpPr>
            <p:cNvPr id="10" name="Freeform 5"/>
            <p:cNvSpPr/>
            <p:nvPr/>
          </p:nvSpPr>
          <p:spPr bwMode="auto">
            <a:xfrm rot="13500000">
              <a:off x="5781417" y="4134370"/>
              <a:ext cx="79190" cy="79061"/>
            </a:xfrm>
            <a:custGeom>
              <a:avLst/>
              <a:gdLst>
                <a:gd name="T0" fmla="*/ 0 w 614"/>
                <a:gd name="T1" fmla="*/ 176 h 613"/>
                <a:gd name="T2" fmla="*/ 438 w 614"/>
                <a:gd name="T3" fmla="*/ 176 h 613"/>
                <a:gd name="T4" fmla="*/ 438 w 614"/>
                <a:gd name="T5" fmla="*/ 613 h 613"/>
                <a:gd name="T6" fmla="*/ 614 w 614"/>
                <a:gd name="T7" fmla="*/ 438 h 613"/>
                <a:gd name="T8" fmla="*/ 614 w 614"/>
                <a:gd name="T9" fmla="*/ 0 h 613"/>
                <a:gd name="T10" fmla="*/ 176 w 614"/>
                <a:gd name="T11" fmla="*/ 0 h 613"/>
                <a:gd name="T12" fmla="*/ 0 w 614"/>
                <a:gd name="T13" fmla="*/ 176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613">
                  <a:moveTo>
                    <a:pt x="0" y="176"/>
                  </a:moveTo>
                  <a:lnTo>
                    <a:pt x="438" y="176"/>
                  </a:lnTo>
                  <a:lnTo>
                    <a:pt x="438" y="613"/>
                  </a:lnTo>
                  <a:lnTo>
                    <a:pt x="614" y="438"/>
                  </a:lnTo>
                  <a:lnTo>
                    <a:pt x="614" y="0"/>
                  </a:lnTo>
                  <a:lnTo>
                    <a:pt x="176" y="0"/>
                  </a:lnTo>
                  <a:lnTo>
                    <a:pt x="0" y="1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12" name="Freeform 5"/>
            <p:cNvSpPr/>
            <p:nvPr/>
          </p:nvSpPr>
          <p:spPr bwMode="auto">
            <a:xfrm rot="2700000">
              <a:off x="6332617" y="4134989"/>
              <a:ext cx="77962" cy="77836"/>
            </a:xfrm>
            <a:custGeom>
              <a:avLst/>
              <a:gdLst>
                <a:gd name="T0" fmla="*/ 0 w 614"/>
                <a:gd name="T1" fmla="*/ 176 h 613"/>
                <a:gd name="T2" fmla="*/ 438 w 614"/>
                <a:gd name="T3" fmla="*/ 176 h 613"/>
                <a:gd name="T4" fmla="*/ 438 w 614"/>
                <a:gd name="T5" fmla="*/ 613 h 613"/>
                <a:gd name="T6" fmla="*/ 614 w 614"/>
                <a:gd name="T7" fmla="*/ 438 h 613"/>
                <a:gd name="T8" fmla="*/ 614 w 614"/>
                <a:gd name="T9" fmla="*/ 0 h 613"/>
                <a:gd name="T10" fmla="*/ 176 w 614"/>
                <a:gd name="T11" fmla="*/ 0 h 613"/>
                <a:gd name="T12" fmla="*/ 0 w 614"/>
                <a:gd name="T13" fmla="*/ 176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613">
                  <a:moveTo>
                    <a:pt x="0" y="176"/>
                  </a:moveTo>
                  <a:lnTo>
                    <a:pt x="438" y="176"/>
                  </a:lnTo>
                  <a:lnTo>
                    <a:pt x="438" y="613"/>
                  </a:lnTo>
                  <a:lnTo>
                    <a:pt x="614" y="438"/>
                  </a:lnTo>
                  <a:lnTo>
                    <a:pt x="614" y="0"/>
                  </a:lnTo>
                  <a:lnTo>
                    <a:pt x="176" y="0"/>
                  </a:lnTo>
                  <a:lnTo>
                    <a:pt x="0" y="1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926656" y="4290557"/>
              <a:ext cx="339796" cy="313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</p:grpSp>
      <p:pic>
        <p:nvPicPr>
          <p:cNvPr id="32" name="图片 3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00" y="-2023302"/>
            <a:ext cx="3066554" cy="3066554"/>
          </a:xfrm>
          <a:prstGeom prst="rect">
            <a:avLst/>
          </a:prstGeom>
        </p:spPr>
      </p:pic>
      <p:pic>
        <p:nvPicPr>
          <p:cNvPr id="34" name="图片 3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02" y="5833159"/>
            <a:ext cx="3066554" cy="3072650"/>
          </a:xfrm>
          <a:prstGeom prst="rect">
            <a:avLst/>
          </a:prstGeom>
        </p:spPr>
      </p:pic>
      <p:sp>
        <p:nvSpPr>
          <p:cNvPr id="20" name="十字形 19"/>
          <p:cNvSpPr/>
          <p:nvPr/>
        </p:nvSpPr>
        <p:spPr>
          <a:xfrm rot="2700000">
            <a:off x="8292234" y="3295228"/>
            <a:ext cx="267539" cy="267539"/>
          </a:xfrm>
          <a:prstGeom prst="plus">
            <a:avLst>
              <a:gd name="adj" fmla="val 46238"/>
            </a:avLst>
          </a:prstGeom>
          <a:solidFill>
            <a:srgbClr val="D80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5032092" y="3916582"/>
            <a:ext cx="2054791" cy="0"/>
          </a:xfrm>
          <a:prstGeom prst="line">
            <a:avLst/>
          </a:prstGeom>
          <a:ln w="12700">
            <a:solidFill>
              <a:srgbClr val="D80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/>
          <p:cNvSpPr>
            <a:spLocks noEditPoints="1"/>
          </p:cNvSpPr>
          <p:nvPr/>
        </p:nvSpPr>
        <p:spPr bwMode="auto">
          <a:xfrm>
            <a:off x="5790574" y="1841744"/>
            <a:ext cx="589387" cy="342385"/>
          </a:xfrm>
          <a:custGeom>
            <a:avLst/>
            <a:gdLst>
              <a:gd name="T0" fmla="*/ 107 w 165"/>
              <a:gd name="T1" fmla="*/ 104 h 104"/>
              <a:gd name="T2" fmla="*/ 124 w 165"/>
              <a:gd name="T3" fmla="*/ 104 h 104"/>
              <a:gd name="T4" fmla="*/ 124 w 165"/>
              <a:gd name="T5" fmla="*/ 45 h 104"/>
              <a:gd name="T6" fmla="*/ 107 w 165"/>
              <a:gd name="T7" fmla="*/ 61 h 104"/>
              <a:gd name="T8" fmla="*/ 107 w 165"/>
              <a:gd name="T9" fmla="*/ 104 h 104"/>
              <a:gd name="T10" fmla="*/ 132 w 165"/>
              <a:gd name="T11" fmla="*/ 104 h 104"/>
              <a:gd name="T12" fmla="*/ 149 w 165"/>
              <a:gd name="T13" fmla="*/ 104 h 104"/>
              <a:gd name="T14" fmla="*/ 149 w 165"/>
              <a:gd name="T15" fmla="*/ 22 h 104"/>
              <a:gd name="T16" fmla="*/ 132 w 165"/>
              <a:gd name="T17" fmla="*/ 38 h 104"/>
              <a:gd name="T18" fmla="*/ 132 w 165"/>
              <a:gd name="T19" fmla="*/ 104 h 104"/>
              <a:gd name="T20" fmla="*/ 161 w 165"/>
              <a:gd name="T21" fmla="*/ 0 h 104"/>
              <a:gd name="T22" fmla="*/ 164 w 165"/>
              <a:gd name="T23" fmla="*/ 4 h 104"/>
              <a:gd name="T24" fmla="*/ 164 w 165"/>
              <a:gd name="T25" fmla="*/ 5 h 104"/>
              <a:gd name="T26" fmla="*/ 161 w 165"/>
              <a:gd name="T27" fmla="*/ 15 h 104"/>
              <a:gd name="T28" fmla="*/ 161 w 165"/>
              <a:gd name="T29" fmla="*/ 16 h 104"/>
              <a:gd name="T30" fmla="*/ 156 w 165"/>
              <a:gd name="T31" fmla="*/ 17 h 104"/>
              <a:gd name="T32" fmla="*/ 155 w 165"/>
              <a:gd name="T33" fmla="*/ 17 h 104"/>
              <a:gd name="T34" fmla="*/ 153 w 165"/>
              <a:gd name="T35" fmla="*/ 14 h 104"/>
              <a:gd name="T36" fmla="*/ 103 w 165"/>
              <a:gd name="T37" fmla="*/ 61 h 104"/>
              <a:gd name="T38" fmla="*/ 87 w 165"/>
              <a:gd name="T39" fmla="*/ 44 h 104"/>
              <a:gd name="T40" fmla="*/ 74 w 165"/>
              <a:gd name="T41" fmla="*/ 30 h 104"/>
              <a:gd name="T42" fmla="*/ 3 w 165"/>
              <a:gd name="T43" fmla="*/ 96 h 104"/>
              <a:gd name="T44" fmla="*/ 0 w 165"/>
              <a:gd name="T45" fmla="*/ 93 h 104"/>
              <a:gd name="T46" fmla="*/ 74 w 165"/>
              <a:gd name="T47" fmla="*/ 24 h 104"/>
              <a:gd name="T48" fmla="*/ 87 w 165"/>
              <a:gd name="T49" fmla="*/ 37 h 104"/>
              <a:gd name="T50" fmla="*/ 103 w 165"/>
              <a:gd name="T51" fmla="*/ 55 h 104"/>
              <a:gd name="T52" fmla="*/ 150 w 165"/>
              <a:gd name="T53" fmla="*/ 11 h 104"/>
              <a:gd name="T54" fmla="*/ 148 w 165"/>
              <a:gd name="T55" fmla="*/ 9 h 104"/>
              <a:gd name="T56" fmla="*/ 147 w 165"/>
              <a:gd name="T57" fmla="*/ 8 h 104"/>
              <a:gd name="T58" fmla="*/ 149 w 165"/>
              <a:gd name="T59" fmla="*/ 3 h 104"/>
              <a:gd name="T60" fmla="*/ 150 w 165"/>
              <a:gd name="T61" fmla="*/ 3 h 104"/>
              <a:gd name="T62" fmla="*/ 160 w 165"/>
              <a:gd name="T63" fmla="*/ 1 h 104"/>
              <a:gd name="T64" fmla="*/ 161 w 165"/>
              <a:gd name="T65" fmla="*/ 0 h 104"/>
              <a:gd name="T66" fmla="*/ 7 w 165"/>
              <a:gd name="T67" fmla="*/ 104 h 104"/>
              <a:gd name="T68" fmla="*/ 24 w 165"/>
              <a:gd name="T69" fmla="*/ 104 h 104"/>
              <a:gd name="T70" fmla="*/ 24 w 165"/>
              <a:gd name="T71" fmla="*/ 81 h 104"/>
              <a:gd name="T72" fmla="*/ 7 w 165"/>
              <a:gd name="T73" fmla="*/ 97 h 104"/>
              <a:gd name="T74" fmla="*/ 7 w 165"/>
              <a:gd name="T75" fmla="*/ 104 h 104"/>
              <a:gd name="T76" fmla="*/ 32 w 165"/>
              <a:gd name="T77" fmla="*/ 104 h 104"/>
              <a:gd name="T78" fmla="*/ 49 w 165"/>
              <a:gd name="T79" fmla="*/ 104 h 104"/>
              <a:gd name="T80" fmla="*/ 49 w 165"/>
              <a:gd name="T81" fmla="*/ 58 h 104"/>
              <a:gd name="T82" fmla="*/ 32 w 165"/>
              <a:gd name="T83" fmla="*/ 74 h 104"/>
              <a:gd name="T84" fmla="*/ 32 w 165"/>
              <a:gd name="T85" fmla="*/ 104 h 104"/>
              <a:gd name="T86" fmla="*/ 57 w 165"/>
              <a:gd name="T87" fmla="*/ 50 h 104"/>
              <a:gd name="T88" fmla="*/ 57 w 165"/>
              <a:gd name="T89" fmla="*/ 104 h 104"/>
              <a:gd name="T90" fmla="*/ 74 w 165"/>
              <a:gd name="T91" fmla="*/ 104 h 104"/>
              <a:gd name="T92" fmla="*/ 74 w 165"/>
              <a:gd name="T93" fmla="*/ 34 h 104"/>
              <a:gd name="T94" fmla="*/ 74 w 165"/>
              <a:gd name="T95" fmla="*/ 34 h 104"/>
              <a:gd name="T96" fmla="*/ 57 w 165"/>
              <a:gd name="T97" fmla="*/ 50 h 104"/>
              <a:gd name="T98" fmla="*/ 82 w 165"/>
              <a:gd name="T99" fmla="*/ 43 h 104"/>
              <a:gd name="T100" fmla="*/ 82 w 165"/>
              <a:gd name="T101" fmla="*/ 104 h 104"/>
              <a:gd name="T102" fmla="*/ 87 w 165"/>
              <a:gd name="T103" fmla="*/ 104 h 104"/>
              <a:gd name="T104" fmla="*/ 99 w 165"/>
              <a:gd name="T105" fmla="*/ 104 h 104"/>
              <a:gd name="T106" fmla="*/ 99 w 165"/>
              <a:gd name="T107" fmla="*/ 61 h 104"/>
              <a:gd name="T108" fmla="*/ 87 w 165"/>
              <a:gd name="T109" fmla="*/ 48 h 104"/>
              <a:gd name="T110" fmla="*/ 82 w 165"/>
              <a:gd name="T111" fmla="*/ 4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65" h="104">
                <a:moveTo>
                  <a:pt x="107" y="104"/>
                </a:moveTo>
                <a:cubicBezTo>
                  <a:pt x="124" y="104"/>
                  <a:pt x="124" y="104"/>
                  <a:pt x="124" y="104"/>
                </a:cubicBezTo>
                <a:cubicBezTo>
                  <a:pt x="124" y="45"/>
                  <a:pt x="124" y="45"/>
                  <a:pt x="124" y="45"/>
                </a:cubicBezTo>
                <a:cubicBezTo>
                  <a:pt x="107" y="61"/>
                  <a:pt x="107" y="61"/>
                  <a:pt x="107" y="61"/>
                </a:cubicBezTo>
                <a:cubicBezTo>
                  <a:pt x="107" y="104"/>
                  <a:pt x="107" y="104"/>
                  <a:pt x="107" y="104"/>
                </a:cubicBezTo>
                <a:close/>
                <a:moveTo>
                  <a:pt x="132" y="104"/>
                </a:moveTo>
                <a:cubicBezTo>
                  <a:pt x="149" y="104"/>
                  <a:pt x="149" y="104"/>
                  <a:pt x="149" y="104"/>
                </a:cubicBezTo>
                <a:cubicBezTo>
                  <a:pt x="149" y="22"/>
                  <a:pt x="149" y="22"/>
                  <a:pt x="149" y="22"/>
                </a:cubicBezTo>
                <a:cubicBezTo>
                  <a:pt x="132" y="38"/>
                  <a:pt x="132" y="38"/>
                  <a:pt x="132" y="38"/>
                </a:cubicBezTo>
                <a:cubicBezTo>
                  <a:pt x="132" y="104"/>
                  <a:pt x="132" y="104"/>
                  <a:pt x="132" y="104"/>
                </a:cubicBezTo>
                <a:close/>
                <a:moveTo>
                  <a:pt x="161" y="0"/>
                </a:moveTo>
                <a:cubicBezTo>
                  <a:pt x="164" y="0"/>
                  <a:pt x="165" y="2"/>
                  <a:pt x="164" y="4"/>
                </a:cubicBezTo>
                <a:cubicBezTo>
                  <a:pt x="164" y="5"/>
                  <a:pt x="164" y="5"/>
                  <a:pt x="164" y="5"/>
                </a:cubicBezTo>
                <a:cubicBezTo>
                  <a:pt x="163" y="8"/>
                  <a:pt x="162" y="12"/>
                  <a:pt x="161" y="15"/>
                </a:cubicBezTo>
                <a:cubicBezTo>
                  <a:pt x="161" y="16"/>
                  <a:pt x="161" y="16"/>
                  <a:pt x="161" y="16"/>
                </a:cubicBezTo>
                <a:cubicBezTo>
                  <a:pt x="160" y="19"/>
                  <a:pt x="158" y="19"/>
                  <a:pt x="156" y="17"/>
                </a:cubicBezTo>
                <a:cubicBezTo>
                  <a:pt x="155" y="17"/>
                  <a:pt x="155" y="17"/>
                  <a:pt x="155" y="17"/>
                </a:cubicBezTo>
                <a:cubicBezTo>
                  <a:pt x="154" y="16"/>
                  <a:pt x="154" y="15"/>
                  <a:pt x="153" y="14"/>
                </a:cubicBezTo>
                <a:cubicBezTo>
                  <a:pt x="103" y="61"/>
                  <a:pt x="103" y="61"/>
                  <a:pt x="103" y="61"/>
                </a:cubicBezTo>
                <a:cubicBezTo>
                  <a:pt x="87" y="44"/>
                  <a:pt x="87" y="44"/>
                  <a:pt x="87" y="44"/>
                </a:cubicBezTo>
                <a:cubicBezTo>
                  <a:pt x="74" y="30"/>
                  <a:pt x="74" y="30"/>
                  <a:pt x="74" y="30"/>
                </a:cubicBezTo>
                <a:cubicBezTo>
                  <a:pt x="3" y="96"/>
                  <a:pt x="3" y="96"/>
                  <a:pt x="3" y="96"/>
                </a:cubicBezTo>
                <a:cubicBezTo>
                  <a:pt x="0" y="93"/>
                  <a:pt x="0" y="93"/>
                  <a:pt x="0" y="93"/>
                </a:cubicBezTo>
                <a:cubicBezTo>
                  <a:pt x="74" y="24"/>
                  <a:pt x="74" y="24"/>
                  <a:pt x="74" y="24"/>
                </a:cubicBezTo>
                <a:cubicBezTo>
                  <a:pt x="87" y="37"/>
                  <a:pt x="87" y="37"/>
                  <a:pt x="87" y="37"/>
                </a:cubicBezTo>
                <a:cubicBezTo>
                  <a:pt x="103" y="55"/>
                  <a:pt x="103" y="55"/>
                  <a:pt x="103" y="55"/>
                </a:cubicBezTo>
                <a:cubicBezTo>
                  <a:pt x="150" y="11"/>
                  <a:pt x="150" y="11"/>
                  <a:pt x="150" y="11"/>
                </a:cubicBezTo>
                <a:cubicBezTo>
                  <a:pt x="149" y="10"/>
                  <a:pt x="148" y="9"/>
                  <a:pt x="148" y="9"/>
                </a:cubicBezTo>
                <a:cubicBezTo>
                  <a:pt x="147" y="8"/>
                  <a:pt x="147" y="8"/>
                  <a:pt x="147" y="8"/>
                </a:cubicBezTo>
                <a:cubicBezTo>
                  <a:pt x="145" y="6"/>
                  <a:pt x="146" y="4"/>
                  <a:pt x="149" y="3"/>
                </a:cubicBezTo>
                <a:cubicBezTo>
                  <a:pt x="150" y="3"/>
                  <a:pt x="150" y="3"/>
                  <a:pt x="150" y="3"/>
                </a:cubicBezTo>
                <a:cubicBezTo>
                  <a:pt x="152" y="2"/>
                  <a:pt x="157" y="1"/>
                  <a:pt x="160" y="1"/>
                </a:cubicBezTo>
                <a:cubicBezTo>
                  <a:pt x="161" y="0"/>
                  <a:pt x="161" y="0"/>
                  <a:pt x="161" y="0"/>
                </a:cubicBezTo>
                <a:close/>
                <a:moveTo>
                  <a:pt x="7" y="104"/>
                </a:moveTo>
                <a:cubicBezTo>
                  <a:pt x="24" y="104"/>
                  <a:pt x="24" y="104"/>
                  <a:pt x="24" y="104"/>
                </a:cubicBezTo>
                <a:cubicBezTo>
                  <a:pt x="24" y="81"/>
                  <a:pt x="24" y="81"/>
                  <a:pt x="24" y="81"/>
                </a:cubicBezTo>
                <a:cubicBezTo>
                  <a:pt x="7" y="97"/>
                  <a:pt x="7" y="97"/>
                  <a:pt x="7" y="97"/>
                </a:cubicBezTo>
                <a:cubicBezTo>
                  <a:pt x="7" y="104"/>
                  <a:pt x="7" y="104"/>
                  <a:pt x="7" y="104"/>
                </a:cubicBezTo>
                <a:close/>
                <a:moveTo>
                  <a:pt x="32" y="104"/>
                </a:moveTo>
                <a:cubicBezTo>
                  <a:pt x="49" y="104"/>
                  <a:pt x="49" y="104"/>
                  <a:pt x="49" y="104"/>
                </a:cubicBezTo>
                <a:cubicBezTo>
                  <a:pt x="49" y="58"/>
                  <a:pt x="49" y="58"/>
                  <a:pt x="49" y="58"/>
                </a:cubicBezTo>
                <a:cubicBezTo>
                  <a:pt x="32" y="74"/>
                  <a:pt x="32" y="74"/>
                  <a:pt x="32" y="74"/>
                </a:cubicBezTo>
                <a:cubicBezTo>
                  <a:pt x="32" y="104"/>
                  <a:pt x="32" y="104"/>
                  <a:pt x="32" y="104"/>
                </a:cubicBezTo>
                <a:close/>
                <a:moveTo>
                  <a:pt x="57" y="50"/>
                </a:moveTo>
                <a:cubicBezTo>
                  <a:pt x="57" y="104"/>
                  <a:pt x="57" y="104"/>
                  <a:pt x="57" y="104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74" y="34"/>
                  <a:pt x="74" y="34"/>
                  <a:pt x="74" y="34"/>
                </a:cubicBezTo>
                <a:cubicBezTo>
                  <a:pt x="74" y="34"/>
                  <a:pt x="74" y="34"/>
                  <a:pt x="74" y="34"/>
                </a:cubicBezTo>
                <a:cubicBezTo>
                  <a:pt x="57" y="50"/>
                  <a:pt x="57" y="50"/>
                  <a:pt x="57" y="50"/>
                </a:cubicBezTo>
                <a:close/>
                <a:moveTo>
                  <a:pt x="82" y="43"/>
                </a:moveTo>
                <a:cubicBezTo>
                  <a:pt x="82" y="104"/>
                  <a:pt x="82" y="104"/>
                  <a:pt x="82" y="104"/>
                </a:cubicBezTo>
                <a:cubicBezTo>
                  <a:pt x="87" y="104"/>
                  <a:pt x="87" y="104"/>
                  <a:pt x="87" y="104"/>
                </a:cubicBezTo>
                <a:cubicBezTo>
                  <a:pt x="99" y="104"/>
                  <a:pt x="99" y="104"/>
                  <a:pt x="99" y="104"/>
                </a:cubicBezTo>
                <a:cubicBezTo>
                  <a:pt x="99" y="61"/>
                  <a:pt x="99" y="61"/>
                  <a:pt x="99" y="61"/>
                </a:cubicBezTo>
                <a:cubicBezTo>
                  <a:pt x="87" y="48"/>
                  <a:pt x="87" y="48"/>
                  <a:pt x="87" y="48"/>
                </a:cubicBezTo>
                <a:lnTo>
                  <a:pt x="82" y="43"/>
                </a:lnTo>
                <a:close/>
              </a:path>
            </a:pathLst>
          </a:custGeom>
          <a:solidFill>
            <a:schemeClr val="bg1"/>
          </a:solidFill>
          <a:ln w="15875">
            <a:noFill/>
          </a:ln>
          <a:effectLst>
            <a:outerShdw blurRad="419100" dist="444500" dir="2700000" sx="90000" sy="90000" algn="tl" rotWithShape="0">
              <a:schemeClr val="tx1">
                <a:lumMod val="50000"/>
                <a:lumOff val="50000"/>
                <a:alpha val="2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 fontAlgn="auto"/>
            <a:endParaRPr lang="zh-CN" altLang="en-US" sz="2400" strike="noStrike" noProof="1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359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0)*(1-$)^6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359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0)*(1-$)^6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bldLvl="0" animBg="1"/>
      <p:bldP spid="17" grpId="0" bldLvl="0" animBg="1"/>
      <p:bldP spid="20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4431758" y="1779963"/>
            <a:ext cx="3476350" cy="3298073"/>
            <a:chOff x="4713111" y="2117030"/>
            <a:chExt cx="2765777" cy="2623940"/>
          </a:xfrm>
          <a:solidFill>
            <a:srgbClr val="CC3300"/>
          </a:solidFill>
        </p:grpSpPr>
        <p:grpSp>
          <p:nvGrpSpPr>
            <p:cNvPr id="2" name="组合 1"/>
            <p:cNvGrpSpPr/>
            <p:nvPr/>
          </p:nvGrpSpPr>
          <p:grpSpPr>
            <a:xfrm>
              <a:off x="5322275" y="2117030"/>
              <a:ext cx="1405618" cy="1291058"/>
              <a:chOff x="5062383" y="2668986"/>
              <a:chExt cx="1830927" cy="1681704"/>
            </a:xfrm>
            <a:grpFill/>
          </p:grpSpPr>
          <p:sp>
            <p:nvSpPr>
              <p:cNvPr id="16" name="Freeform 5"/>
              <p:cNvSpPr/>
              <p:nvPr/>
            </p:nvSpPr>
            <p:spPr bwMode="auto">
              <a:xfrm>
                <a:off x="5062383" y="2668986"/>
                <a:ext cx="1830927" cy="1681704"/>
              </a:xfrm>
              <a:custGeom>
                <a:avLst/>
                <a:gdLst>
                  <a:gd name="T0" fmla="*/ 0 w 410"/>
                  <a:gd name="T1" fmla="*/ 317 h 377"/>
                  <a:gd name="T2" fmla="*/ 2 w 410"/>
                  <a:gd name="T3" fmla="*/ 308 h 377"/>
                  <a:gd name="T4" fmla="*/ 72 w 410"/>
                  <a:gd name="T5" fmla="*/ 132 h 377"/>
                  <a:gd name="T6" fmla="*/ 188 w 410"/>
                  <a:gd name="T7" fmla="*/ 27 h 377"/>
                  <a:gd name="T8" fmla="*/ 403 w 410"/>
                  <a:gd name="T9" fmla="*/ 204 h 377"/>
                  <a:gd name="T10" fmla="*/ 309 w 410"/>
                  <a:gd name="T11" fmla="*/ 117 h 377"/>
                  <a:gd name="T12" fmla="*/ 135 w 410"/>
                  <a:gd name="T13" fmla="*/ 195 h 377"/>
                  <a:gd name="T14" fmla="*/ 114 w 410"/>
                  <a:gd name="T15" fmla="*/ 249 h 377"/>
                  <a:gd name="T16" fmla="*/ 121 w 410"/>
                  <a:gd name="T17" fmla="*/ 265 h 377"/>
                  <a:gd name="T18" fmla="*/ 220 w 410"/>
                  <a:gd name="T19" fmla="*/ 286 h 377"/>
                  <a:gd name="T20" fmla="*/ 301 w 410"/>
                  <a:gd name="T21" fmla="*/ 176 h 377"/>
                  <a:gd name="T22" fmla="*/ 295 w 410"/>
                  <a:gd name="T23" fmla="*/ 159 h 377"/>
                  <a:gd name="T24" fmla="*/ 383 w 410"/>
                  <a:gd name="T25" fmla="*/ 231 h 377"/>
                  <a:gd name="T26" fmla="*/ 341 w 410"/>
                  <a:gd name="T27" fmla="*/ 336 h 377"/>
                  <a:gd name="T28" fmla="*/ 215 w 410"/>
                  <a:gd name="T29" fmla="*/ 369 h 377"/>
                  <a:gd name="T30" fmla="*/ 3 w 410"/>
                  <a:gd name="T31" fmla="*/ 320 h 377"/>
                  <a:gd name="T32" fmla="*/ 0 w 410"/>
                  <a:gd name="T33" fmla="*/ 317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0" h="377">
                    <a:moveTo>
                      <a:pt x="0" y="317"/>
                    </a:moveTo>
                    <a:cubicBezTo>
                      <a:pt x="0" y="314"/>
                      <a:pt x="1" y="311"/>
                      <a:pt x="2" y="308"/>
                    </a:cubicBezTo>
                    <a:cubicBezTo>
                      <a:pt x="25" y="249"/>
                      <a:pt x="47" y="190"/>
                      <a:pt x="72" y="132"/>
                    </a:cubicBezTo>
                    <a:cubicBezTo>
                      <a:pt x="95" y="81"/>
                      <a:pt x="131" y="42"/>
                      <a:pt x="188" y="27"/>
                    </a:cubicBezTo>
                    <a:cubicBezTo>
                      <a:pt x="298" y="0"/>
                      <a:pt x="410" y="91"/>
                      <a:pt x="403" y="204"/>
                    </a:cubicBezTo>
                    <a:cubicBezTo>
                      <a:pt x="381" y="162"/>
                      <a:pt x="351" y="133"/>
                      <a:pt x="309" y="117"/>
                    </a:cubicBezTo>
                    <a:cubicBezTo>
                      <a:pt x="233" y="87"/>
                      <a:pt x="163" y="118"/>
                      <a:pt x="135" y="195"/>
                    </a:cubicBezTo>
                    <a:cubicBezTo>
                      <a:pt x="128" y="213"/>
                      <a:pt x="120" y="230"/>
                      <a:pt x="114" y="249"/>
                    </a:cubicBezTo>
                    <a:cubicBezTo>
                      <a:pt x="113" y="253"/>
                      <a:pt x="117" y="264"/>
                      <a:pt x="121" y="265"/>
                    </a:cubicBezTo>
                    <a:cubicBezTo>
                      <a:pt x="154" y="273"/>
                      <a:pt x="187" y="284"/>
                      <a:pt x="220" y="286"/>
                    </a:cubicBezTo>
                    <a:cubicBezTo>
                      <a:pt x="285" y="290"/>
                      <a:pt x="322" y="238"/>
                      <a:pt x="301" y="176"/>
                    </a:cubicBezTo>
                    <a:cubicBezTo>
                      <a:pt x="299" y="170"/>
                      <a:pt x="297" y="165"/>
                      <a:pt x="295" y="159"/>
                    </a:cubicBezTo>
                    <a:cubicBezTo>
                      <a:pt x="331" y="156"/>
                      <a:pt x="373" y="190"/>
                      <a:pt x="383" y="231"/>
                    </a:cubicBezTo>
                    <a:cubicBezTo>
                      <a:pt x="394" y="275"/>
                      <a:pt x="374" y="309"/>
                      <a:pt x="341" y="336"/>
                    </a:cubicBezTo>
                    <a:cubicBezTo>
                      <a:pt x="305" y="365"/>
                      <a:pt x="260" y="377"/>
                      <a:pt x="215" y="369"/>
                    </a:cubicBezTo>
                    <a:cubicBezTo>
                      <a:pt x="144" y="356"/>
                      <a:pt x="74" y="337"/>
                      <a:pt x="3" y="320"/>
                    </a:cubicBezTo>
                    <a:cubicBezTo>
                      <a:pt x="2" y="320"/>
                      <a:pt x="2" y="319"/>
                      <a:pt x="0" y="317"/>
                    </a:cubicBezTo>
                    <a:close/>
                  </a:path>
                </a:pathLst>
              </a:custGeom>
              <a:grpFill/>
              <a:ln w="38100" cap="flat" cmpd="sng" algn="ctr">
                <a:solidFill>
                  <a:srgbClr val="CC33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35" b="0" i="0" u="none" strike="noStrike" kern="0" cap="none" spc="0" normalizeH="0" baseline="0" noProof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17" name="Freeform 157"/>
              <p:cNvSpPr>
                <a:spLocks noChangeAspect="1" noEditPoints="1"/>
              </p:cNvSpPr>
              <p:nvPr/>
            </p:nvSpPr>
            <p:spPr bwMode="auto">
              <a:xfrm>
                <a:off x="5929858" y="3410769"/>
                <a:ext cx="270757" cy="298723"/>
              </a:xfrm>
              <a:custGeom>
                <a:avLst/>
                <a:gdLst>
                  <a:gd name="T0" fmla="*/ 25 w 99"/>
                  <a:gd name="T1" fmla="*/ 58 h 109"/>
                  <a:gd name="T2" fmla="*/ 15 w 99"/>
                  <a:gd name="T3" fmla="*/ 61 h 109"/>
                  <a:gd name="T4" fmla="*/ 51 w 99"/>
                  <a:gd name="T5" fmla="*/ 55 h 109"/>
                  <a:gd name="T6" fmla="*/ 63 w 99"/>
                  <a:gd name="T7" fmla="*/ 46 h 109"/>
                  <a:gd name="T8" fmla="*/ 56 w 99"/>
                  <a:gd name="T9" fmla="*/ 59 h 109"/>
                  <a:gd name="T10" fmla="*/ 51 w 99"/>
                  <a:gd name="T11" fmla="*/ 67 h 109"/>
                  <a:gd name="T12" fmla="*/ 46 w 99"/>
                  <a:gd name="T13" fmla="*/ 57 h 109"/>
                  <a:gd name="T14" fmla="*/ 38 w 99"/>
                  <a:gd name="T15" fmla="*/ 37 h 109"/>
                  <a:gd name="T16" fmla="*/ 51 w 99"/>
                  <a:gd name="T17" fmla="*/ 55 h 109"/>
                  <a:gd name="T18" fmla="*/ 42 w 99"/>
                  <a:gd name="T19" fmla="*/ 33 h 109"/>
                  <a:gd name="T20" fmla="*/ 42 w 99"/>
                  <a:gd name="T21" fmla="*/ 0 h 109"/>
                  <a:gd name="T22" fmla="*/ 15 w 99"/>
                  <a:gd name="T23" fmla="*/ 25 h 109"/>
                  <a:gd name="T24" fmla="*/ 15 w 99"/>
                  <a:gd name="T25" fmla="*/ 94 h 109"/>
                  <a:gd name="T26" fmla="*/ 84 w 99"/>
                  <a:gd name="T27" fmla="*/ 94 h 109"/>
                  <a:gd name="T28" fmla="*/ 97 w 99"/>
                  <a:gd name="T29" fmla="*/ 73 h 109"/>
                  <a:gd name="T30" fmla="*/ 85 w 99"/>
                  <a:gd name="T31" fmla="*/ 71 h 109"/>
                  <a:gd name="T32" fmla="*/ 49 w 99"/>
                  <a:gd name="T33" fmla="*/ 97 h 109"/>
                  <a:gd name="T34" fmla="*/ 12 w 99"/>
                  <a:gd name="T35" fmla="*/ 60 h 109"/>
                  <a:gd name="T36" fmla="*/ 42 w 99"/>
                  <a:gd name="T37" fmla="*/ 22 h 109"/>
                  <a:gd name="T38" fmla="*/ 85 w 99"/>
                  <a:gd name="T39" fmla="*/ 47 h 109"/>
                  <a:gd name="T40" fmla="*/ 95 w 99"/>
                  <a:gd name="T41" fmla="*/ 41 h 109"/>
                  <a:gd name="T42" fmla="*/ 98 w 99"/>
                  <a:gd name="T43" fmla="*/ 53 h 109"/>
                  <a:gd name="T44" fmla="*/ 87 w 99"/>
                  <a:gd name="T45" fmla="*/ 56 h 109"/>
                  <a:gd name="T46" fmla="*/ 87 w 99"/>
                  <a:gd name="T47" fmla="*/ 67 h 109"/>
                  <a:gd name="T48" fmla="*/ 87 w 99"/>
                  <a:gd name="T49" fmla="*/ 59 h 109"/>
                  <a:gd name="T50" fmla="*/ 99 w 99"/>
                  <a:gd name="T51" fmla="*/ 57 h 109"/>
                  <a:gd name="T52" fmla="*/ 99 w 99"/>
                  <a:gd name="T53" fmla="*/ 60 h 109"/>
                  <a:gd name="T54" fmla="*/ 97 w 99"/>
                  <a:gd name="T55" fmla="*/ 71 h 109"/>
                  <a:gd name="T56" fmla="*/ 87 w 99"/>
                  <a:gd name="T57" fmla="*/ 67 h 109"/>
                  <a:gd name="T58" fmla="*/ 80 w 99"/>
                  <a:gd name="T59" fmla="*/ 37 h 109"/>
                  <a:gd name="T60" fmla="*/ 88 w 99"/>
                  <a:gd name="T61" fmla="*/ 28 h 109"/>
                  <a:gd name="T62" fmla="*/ 94 w 99"/>
                  <a:gd name="T63" fmla="*/ 38 h 109"/>
                  <a:gd name="T64" fmla="*/ 84 w 99"/>
                  <a:gd name="T65" fmla="*/ 44 h 109"/>
                  <a:gd name="T66" fmla="*/ 77 w 99"/>
                  <a:gd name="T67" fmla="*/ 34 h 109"/>
                  <a:gd name="T68" fmla="*/ 71 w 99"/>
                  <a:gd name="T69" fmla="*/ 28 h 109"/>
                  <a:gd name="T70" fmla="*/ 76 w 99"/>
                  <a:gd name="T71" fmla="*/ 18 h 109"/>
                  <a:gd name="T72" fmla="*/ 84 w 99"/>
                  <a:gd name="T73" fmla="*/ 25 h 109"/>
                  <a:gd name="T74" fmla="*/ 86 w 99"/>
                  <a:gd name="T75" fmla="*/ 27 h 109"/>
                  <a:gd name="T76" fmla="*/ 50 w 99"/>
                  <a:gd name="T77" fmla="*/ 93 h 109"/>
                  <a:gd name="T78" fmla="*/ 53 w 99"/>
                  <a:gd name="T79" fmla="*/ 83 h 109"/>
                  <a:gd name="T80" fmla="*/ 50 w 99"/>
                  <a:gd name="T81" fmla="*/ 93 h 109"/>
                  <a:gd name="T82" fmla="*/ 67 w 99"/>
                  <a:gd name="T83" fmla="*/ 76 h 109"/>
                  <a:gd name="T84" fmla="*/ 77 w 99"/>
                  <a:gd name="T85" fmla="*/ 81 h 109"/>
                  <a:gd name="T86" fmla="*/ 25 w 99"/>
                  <a:gd name="T87" fmla="*/ 83 h 109"/>
                  <a:gd name="T88" fmla="*/ 34 w 99"/>
                  <a:gd name="T89" fmla="*/ 78 h 109"/>
                  <a:gd name="T90" fmla="*/ 25 w 99"/>
                  <a:gd name="T91" fmla="*/ 83 h 109"/>
                  <a:gd name="T92" fmla="*/ 33 w 99"/>
                  <a:gd name="T93" fmla="*/ 40 h 109"/>
                  <a:gd name="T94" fmla="*/ 23 w 99"/>
                  <a:gd name="T95" fmla="*/ 36 h 109"/>
                  <a:gd name="T96" fmla="*/ 75 w 99"/>
                  <a:gd name="T97" fmla="*/ 34 h 109"/>
                  <a:gd name="T98" fmla="*/ 66 w 99"/>
                  <a:gd name="T99" fmla="*/ 39 h 109"/>
                  <a:gd name="T100" fmla="*/ 75 w 99"/>
                  <a:gd name="T101" fmla="*/ 34 h 109"/>
                  <a:gd name="T102" fmla="*/ 75 w 99"/>
                  <a:gd name="T103" fmla="*/ 59 h 109"/>
                  <a:gd name="T104" fmla="*/ 85 w 99"/>
                  <a:gd name="T105" fmla="*/ 56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9" h="109">
                    <a:moveTo>
                      <a:pt x="15" y="58"/>
                    </a:move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61"/>
                      <a:pt x="25" y="61"/>
                      <a:pt x="25" y="61"/>
                    </a:cubicBezTo>
                    <a:cubicBezTo>
                      <a:pt x="15" y="61"/>
                      <a:pt x="15" y="61"/>
                      <a:pt x="15" y="61"/>
                    </a:cubicBezTo>
                    <a:cubicBezTo>
                      <a:pt x="15" y="58"/>
                      <a:pt x="15" y="58"/>
                      <a:pt x="15" y="58"/>
                    </a:cubicBezTo>
                    <a:close/>
                    <a:moveTo>
                      <a:pt x="51" y="55"/>
                    </a:moveTo>
                    <a:cubicBezTo>
                      <a:pt x="52" y="55"/>
                      <a:pt x="52" y="55"/>
                      <a:pt x="53" y="55"/>
                    </a:cubicBezTo>
                    <a:cubicBezTo>
                      <a:pt x="56" y="52"/>
                      <a:pt x="60" y="48"/>
                      <a:pt x="63" y="46"/>
                    </a:cubicBezTo>
                    <a:cubicBezTo>
                      <a:pt x="64" y="46"/>
                      <a:pt x="65" y="47"/>
                      <a:pt x="66" y="48"/>
                    </a:cubicBezTo>
                    <a:cubicBezTo>
                      <a:pt x="63" y="53"/>
                      <a:pt x="60" y="56"/>
                      <a:pt x="56" y="59"/>
                    </a:cubicBezTo>
                    <a:cubicBezTo>
                      <a:pt x="57" y="60"/>
                      <a:pt x="57" y="60"/>
                      <a:pt x="57" y="61"/>
                    </a:cubicBezTo>
                    <a:cubicBezTo>
                      <a:pt x="57" y="64"/>
                      <a:pt x="54" y="67"/>
                      <a:pt x="51" y="67"/>
                    </a:cubicBezTo>
                    <a:cubicBezTo>
                      <a:pt x="47" y="67"/>
                      <a:pt x="45" y="64"/>
                      <a:pt x="45" y="61"/>
                    </a:cubicBezTo>
                    <a:cubicBezTo>
                      <a:pt x="45" y="59"/>
                      <a:pt x="45" y="58"/>
                      <a:pt x="46" y="57"/>
                    </a:cubicBezTo>
                    <a:cubicBezTo>
                      <a:pt x="41" y="51"/>
                      <a:pt x="38" y="45"/>
                      <a:pt x="35" y="38"/>
                    </a:cubicBezTo>
                    <a:cubicBezTo>
                      <a:pt x="36" y="38"/>
                      <a:pt x="37" y="37"/>
                      <a:pt x="38" y="37"/>
                    </a:cubicBezTo>
                    <a:cubicBezTo>
                      <a:pt x="42" y="42"/>
                      <a:pt x="46" y="49"/>
                      <a:pt x="49" y="55"/>
                    </a:cubicBezTo>
                    <a:cubicBezTo>
                      <a:pt x="49" y="55"/>
                      <a:pt x="50" y="55"/>
                      <a:pt x="51" y="55"/>
                    </a:cubicBezTo>
                    <a:close/>
                    <a:moveTo>
                      <a:pt x="42" y="22"/>
                    </a:moveTo>
                    <a:cubicBezTo>
                      <a:pt x="42" y="33"/>
                      <a:pt x="42" y="33"/>
                      <a:pt x="42" y="33"/>
                    </a:cubicBezTo>
                    <a:cubicBezTo>
                      <a:pt x="70" y="17"/>
                      <a:pt x="70" y="17"/>
                      <a:pt x="70" y="17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11"/>
                      <a:pt x="42" y="11"/>
                      <a:pt x="42" y="11"/>
                    </a:cubicBezTo>
                    <a:cubicBezTo>
                      <a:pt x="32" y="12"/>
                      <a:pt x="22" y="17"/>
                      <a:pt x="15" y="25"/>
                    </a:cubicBezTo>
                    <a:cubicBezTo>
                      <a:pt x="5" y="34"/>
                      <a:pt x="0" y="46"/>
                      <a:pt x="0" y="60"/>
                    </a:cubicBezTo>
                    <a:cubicBezTo>
                      <a:pt x="0" y="73"/>
                      <a:pt x="5" y="85"/>
                      <a:pt x="15" y="94"/>
                    </a:cubicBezTo>
                    <a:cubicBezTo>
                      <a:pt x="24" y="104"/>
                      <a:pt x="36" y="109"/>
                      <a:pt x="49" y="109"/>
                    </a:cubicBezTo>
                    <a:cubicBezTo>
                      <a:pt x="63" y="109"/>
                      <a:pt x="75" y="104"/>
                      <a:pt x="84" y="94"/>
                    </a:cubicBezTo>
                    <a:cubicBezTo>
                      <a:pt x="90" y="89"/>
                      <a:pt x="94" y="82"/>
                      <a:pt x="96" y="75"/>
                    </a:cubicBezTo>
                    <a:cubicBezTo>
                      <a:pt x="97" y="73"/>
                      <a:pt x="97" y="73"/>
                      <a:pt x="97" y="73"/>
                    </a:cubicBezTo>
                    <a:cubicBezTo>
                      <a:pt x="86" y="70"/>
                      <a:pt x="86" y="70"/>
                      <a:pt x="86" y="70"/>
                    </a:cubicBezTo>
                    <a:cubicBezTo>
                      <a:pt x="85" y="71"/>
                      <a:pt x="85" y="71"/>
                      <a:pt x="85" y="71"/>
                    </a:cubicBezTo>
                    <a:cubicBezTo>
                      <a:pt x="84" y="77"/>
                      <a:pt x="80" y="82"/>
                      <a:pt x="76" y="86"/>
                    </a:cubicBezTo>
                    <a:cubicBezTo>
                      <a:pt x="69" y="93"/>
                      <a:pt x="60" y="97"/>
                      <a:pt x="49" y="97"/>
                    </a:cubicBezTo>
                    <a:cubicBezTo>
                      <a:pt x="39" y="97"/>
                      <a:pt x="30" y="93"/>
                      <a:pt x="23" y="86"/>
                    </a:cubicBezTo>
                    <a:cubicBezTo>
                      <a:pt x="16" y="79"/>
                      <a:pt x="12" y="70"/>
                      <a:pt x="12" y="60"/>
                    </a:cubicBezTo>
                    <a:cubicBezTo>
                      <a:pt x="12" y="50"/>
                      <a:pt x="16" y="40"/>
                      <a:pt x="23" y="33"/>
                    </a:cubicBezTo>
                    <a:cubicBezTo>
                      <a:pt x="28" y="28"/>
                      <a:pt x="35" y="24"/>
                      <a:pt x="42" y="22"/>
                    </a:cubicBezTo>
                    <a:close/>
                    <a:moveTo>
                      <a:pt x="87" y="54"/>
                    </a:moveTo>
                    <a:cubicBezTo>
                      <a:pt x="87" y="52"/>
                      <a:pt x="86" y="49"/>
                      <a:pt x="85" y="47"/>
                    </a:cubicBezTo>
                    <a:cubicBezTo>
                      <a:pt x="84" y="45"/>
                      <a:pt x="84" y="45"/>
                      <a:pt x="84" y="45"/>
                    </a:cubicBezTo>
                    <a:cubicBezTo>
                      <a:pt x="95" y="41"/>
                      <a:pt x="95" y="41"/>
                      <a:pt x="95" y="41"/>
                    </a:cubicBezTo>
                    <a:cubicBezTo>
                      <a:pt x="96" y="43"/>
                      <a:pt x="96" y="43"/>
                      <a:pt x="96" y="43"/>
                    </a:cubicBezTo>
                    <a:cubicBezTo>
                      <a:pt x="97" y="46"/>
                      <a:pt x="98" y="50"/>
                      <a:pt x="98" y="53"/>
                    </a:cubicBezTo>
                    <a:cubicBezTo>
                      <a:pt x="99" y="55"/>
                      <a:pt x="99" y="55"/>
                      <a:pt x="99" y="55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4"/>
                      <a:pt x="87" y="54"/>
                      <a:pt x="87" y="54"/>
                    </a:cubicBezTo>
                    <a:close/>
                    <a:moveTo>
                      <a:pt x="87" y="67"/>
                    </a:moveTo>
                    <a:cubicBezTo>
                      <a:pt x="87" y="64"/>
                      <a:pt x="87" y="62"/>
                      <a:pt x="87" y="60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87" y="57"/>
                      <a:pt x="87" y="57"/>
                      <a:pt x="87" y="57"/>
                    </a:cubicBezTo>
                    <a:cubicBezTo>
                      <a:pt x="99" y="57"/>
                      <a:pt x="99" y="57"/>
                      <a:pt x="99" y="57"/>
                    </a:cubicBezTo>
                    <a:cubicBezTo>
                      <a:pt x="99" y="59"/>
                      <a:pt x="99" y="59"/>
                      <a:pt x="99" y="59"/>
                    </a:cubicBezTo>
                    <a:cubicBezTo>
                      <a:pt x="99" y="59"/>
                      <a:pt x="99" y="59"/>
                      <a:pt x="99" y="60"/>
                    </a:cubicBezTo>
                    <a:cubicBezTo>
                      <a:pt x="99" y="63"/>
                      <a:pt x="99" y="66"/>
                      <a:pt x="98" y="69"/>
                    </a:cubicBezTo>
                    <a:cubicBezTo>
                      <a:pt x="97" y="71"/>
                      <a:pt x="97" y="71"/>
                      <a:pt x="97" y="71"/>
                    </a:cubicBezTo>
                    <a:cubicBezTo>
                      <a:pt x="86" y="68"/>
                      <a:pt x="86" y="68"/>
                      <a:pt x="86" y="68"/>
                    </a:cubicBezTo>
                    <a:cubicBezTo>
                      <a:pt x="87" y="67"/>
                      <a:pt x="87" y="67"/>
                      <a:pt x="87" y="67"/>
                    </a:cubicBezTo>
                    <a:close/>
                    <a:moveTo>
                      <a:pt x="83" y="42"/>
                    </a:moveTo>
                    <a:cubicBezTo>
                      <a:pt x="82" y="40"/>
                      <a:pt x="81" y="38"/>
                      <a:pt x="80" y="37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88" y="28"/>
                      <a:pt x="88" y="28"/>
                      <a:pt x="88" y="28"/>
                    </a:cubicBezTo>
                    <a:cubicBezTo>
                      <a:pt x="89" y="30"/>
                      <a:pt x="89" y="30"/>
                      <a:pt x="89" y="30"/>
                    </a:cubicBezTo>
                    <a:cubicBezTo>
                      <a:pt x="91" y="32"/>
                      <a:pt x="92" y="35"/>
                      <a:pt x="94" y="38"/>
                    </a:cubicBezTo>
                    <a:cubicBezTo>
                      <a:pt x="95" y="40"/>
                      <a:pt x="95" y="40"/>
                      <a:pt x="95" y="40"/>
                    </a:cubicBezTo>
                    <a:cubicBezTo>
                      <a:pt x="84" y="44"/>
                      <a:pt x="84" y="44"/>
                      <a:pt x="84" y="44"/>
                    </a:cubicBezTo>
                    <a:cubicBezTo>
                      <a:pt x="83" y="42"/>
                      <a:pt x="83" y="42"/>
                      <a:pt x="83" y="42"/>
                    </a:cubicBezTo>
                    <a:close/>
                    <a:moveTo>
                      <a:pt x="77" y="34"/>
                    </a:moveTo>
                    <a:cubicBezTo>
                      <a:pt x="76" y="33"/>
                      <a:pt x="76" y="33"/>
                      <a:pt x="76" y="33"/>
                    </a:cubicBezTo>
                    <a:cubicBezTo>
                      <a:pt x="75" y="31"/>
                      <a:pt x="73" y="30"/>
                      <a:pt x="71" y="28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76" y="18"/>
                      <a:pt x="76" y="18"/>
                      <a:pt x="76" y="18"/>
                    </a:cubicBezTo>
                    <a:cubicBezTo>
                      <a:pt x="78" y="19"/>
                      <a:pt x="78" y="19"/>
                      <a:pt x="78" y="19"/>
                    </a:cubicBezTo>
                    <a:cubicBezTo>
                      <a:pt x="80" y="21"/>
                      <a:pt x="82" y="23"/>
                      <a:pt x="84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6" y="27"/>
                      <a:pt x="86" y="27"/>
                      <a:pt x="86" y="27"/>
                    </a:cubicBezTo>
                    <a:cubicBezTo>
                      <a:pt x="77" y="34"/>
                      <a:pt x="77" y="34"/>
                      <a:pt x="77" y="34"/>
                    </a:cubicBezTo>
                    <a:close/>
                    <a:moveTo>
                      <a:pt x="50" y="93"/>
                    </a:moveTo>
                    <a:cubicBezTo>
                      <a:pt x="50" y="83"/>
                      <a:pt x="50" y="83"/>
                      <a:pt x="50" y="83"/>
                    </a:cubicBezTo>
                    <a:cubicBezTo>
                      <a:pt x="53" y="83"/>
                      <a:pt x="53" y="83"/>
                      <a:pt x="53" y="83"/>
                    </a:cubicBezTo>
                    <a:cubicBezTo>
                      <a:pt x="53" y="93"/>
                      <a:pt x="53" y="93"/>
                      <a:pt x="53" y="93"/>
                    </a:cubicBezTo>
                    <a:cubicBezTo>
                      <a:pt x="50" y="93"/>
                      <a:pt x="50" y="93"/>
                      <a:pt x="50" y="93"/>
                    </a:cubicBezTo>
                    <a:close/>
                    <a:moveTo>
                      <a:pt x="74" y="83"/>
                    </a:moveTo>
                    <a:cubicBezTo>
                      <a:pt x="67" y="76"/>
                      <a:pt x="67" y="76"/>
                      <a:pt x="67" y="76"/>
                    </a:cubicBezTo>
                    <a:cubicBezTo>
                      <a:pt x="70" y="74"/>
                      <a:pt x="70" y="74"/>
                      <a:pt x="70" y="74"/>
                    </a:cubicBezTo>
                    <a:cubicBezTo>
                      <a:pt x="77" y="81"/>
                      <a:pt x="77" y="81"/>
                      <a:pt x="77" y="81"/>
                    </a:cubicBezTo>
                    <a:cubicBezTo>
                      <a:pt x="74" y="83"/>
                      <a:pt x="74" y="83"/>
                      <a:pt x="74" y="83"/>
                    </a:cubicBezTo>
                    <a:close/>
                    <a:moveTo>
                      <a:pt x="25" y="83"/>
                    </a:moveTo>
                    <a:cubicBezTo>
                      <a:pt x="32" y="76"/>
                      <a:pt x="32" y="76"/>
                      <a:pt x="32" y="76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27" y="85"/>
                      <a:pt x="27" y="85"/>
                      <a:pt x="27" y="85"/>
                    </a:cubicBezTo>
                    <a:cubicBezTo>
                      <a:pt x="25" y="83"/>
                      <a:pt x="25" y="83"/>
                      <a:pt x="25" y="83"/>
                    </a:cubicBezTo>
                    <a:close/>
                    <a:moveTo>
                      <a:pt x="26" y="33"/>
                    </a:moveTo>
                    <a:cubicBezTo>
                      <a:pt x="33" y="40"/>
                      <a:pt x="33" y="40"/>
                      <a:pt x="33" y="40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6" y="33"/>
                      <a:pt x="26" y="33"/>
                      <a:pt x="26" y="33"/>
                    </a:cubicBezTo>
                    <a:close/>
                    <a:moveTo>
                      <a:pt x="75" y="34"/>
                    </a:moveTo>
                    <a:cubicBezTo>
                      <a:pt x="73" y="32"/>
                      <a:pt x="73" y="32"/>
                      <a:pt x="73" y="32"/>
                    </a:cubicBezTo>
                    <a:cubicBezTo>
                      <a:pt x="66" y="39"/>
                      <a:pt x="66" y="39"/>
                      <a:pt x="66" y="39"/>
                    </a:cubicBezTo>
                    <a:cubicBezTo>
                      <a:pt x="68" y="41"/>
                      <a:pt x="68" y="41"/>
                      <a:pt x="68" y="41"/>
                    </a:cubicBezTo>
                    <a:cubicBezTo>
                      <a:pt x="75" y="34"/>
                      <a:pt x="75" y="34"/>
                      <a:pt x="75" y="34"/>
                    </a:cubicBezTo>
                    <a:close/>
                    <a:moveTo>
                      <a:pt x="85" y="59"/>
                    </a:moveTo>
                    <a:cubicBezTo>
                      <a:pt x="75" y="59"/>
                      <a:pt x="75" y="59"/>
                      <a:pt x="75" y="59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85" y="56"/>
                      <a:pt x="85" y="56"/>
                      <a:pt x="85" y="56"/>
                    </a:cubicBezTo>
                    <a:lnTo>
                      <a:pt x="85" y="59"/>
                    </a:lnTo>
                    <a:close/>
                  </a:path>
                </a:pathLst>
              </a:custGeom>
              <a:grpFill/>
              <a:ln w="0" cap="flat" cmpd="sng" algn="ctr">
                <a:solidFill>
                  <a:srgbClr val="CC33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35" b="0" i="0" u="none" strike="noStrike" kern="0" cap="none" spc="0" normalizeH="0" baseline="0" noProof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6220560" y="3137148"/>
              <a:ext cx="1258328" cy="1603822"/>
              <a:chOff x="6232470" y="3997769"/>
              <a:chExt cx="1639070" cy="2089103"/>
            </a:xfrm>
            <a:grpFill/>
          </p:grpSpPr>
          <p:sp>
            <p:nvSpPr>
              <p:cNvPr id="11" name="Freeform 6"/>
              <p:cNvSpPr/>
              <p:nvPr/>
            </p:nvSpPr>
            <p:spPr bwMode="auto">
              <a:xfrm>
                <a:off x="6232470" y="3997769"/>
                <a:ext cx="1639070" cy="2089103"/>
              </a:xfrm>
              <a:custGeom>
                <a:avLst/>
                <a:gdLst>
                  <a:gd name="T0" fmla="*/ 184 w 367"/>
                  <a:gd name="T1" fmla="*/ 0 h 468"/>
                  <a:gd name="T2" fmla="*/ 191 w 367"/>
                  <a:gd name="T3" fmla="*/ 5 h 468"/>
                  <a:gd name="T4" fmla="*/ 315 w 367"/>
                  <a:gd name="T5" fmla="*/ 149 h 468"/>
                  <a:gd name="T6" fmla="*/ 353 w 367"/>
                  <a:gd name="T7" fmla="*/ 301 h 468"/>
                  <a:gd name="T8" fmla="*/ 97 w 367"/>
                  <a:gd name="T9" fmla="*/ 408 h 468"/>
                  <a:gd name="T10" fmla="*/ 218 w 367"/>
                  <a:gd name="T11" fmla="*/ 366 h 468"/>
                  <a:gd name="T12" fmla="*/ 230 w 367"/>
                  <a:gd name="T13" fmla="*/ 176 h 468"/>
                  <a:gd name="T14" fmla="*/ 192 w 367"/>
                  <a:gd name="T15" fmla="*/ 133 h 468"/>
                  <a:gd name="T16" fmla="*/ 174 w 367"/>
                  <a:gd name="T17" fmla="*/ 131 h 468"/>
                  <a:gd name="T18" fmla="*/ 110 w 367"/>
                  <a:gd name="T19" fmla="*/ 209 h 468"/>
                  <a:gd name="T20" fmla="*/ 170 w 367"/>
                  <a:gd name="T21" fmla="*/ 331 h 468"/>
                  <a:gd name="T22" fmla="*/ 187 w 367"/>
                  <a:gd name="T23" fmla="*/ 334 h 468"/>
                  <a:gd name="T24" fmla="*/ 83 w 367"/>
                  <a:gd name="T25" fmla="*/ 379 h 468"/>
                  <a:gd name="T26" fmla="*/ 9 w 367"/>
                  <a:gd name="T27" fmla="*/ 293 h 468"/>
                  <a:gd name="T28" fmla="*/ 38 w 367"/>
                  <a:gd name="T29" fmla="*/ 166 h 468"/>
                  <a:gd name="T30" fmla="*/ 179 w 367"/>
                  <a:gd name="T31" fmla="*/ 1 h 468"/>
                  <a:gd name="T32" fmla="*/ 184 w 367"/>
                  <a:gd name="T33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7" h="468">
                    <a:moveTo>
                      <a:pt x="184" y="0"/>
                    </a:moveTo>
                    <a:cubicBezTo>
                      <a:pt x="186" y="1"/>
                      <a:pt x="189" y="3"/>
                      <a:pt x="191" y="5"/>
                    </a:cubicBezTo>
                    <a:cubicBezTo>
                      <a:pt x="233" y="53"/>
                      <a:pt x="275" y="100"/>
                      <a:pt x="315" y="149"/>
                    </a:cubicBezTo>
                    <a:cubicBezTo>
                      <a:pt x="349" y="193"/>
                      <a:pt x="367" y="243"/>
                      <a:pt x="353" y="301"/>
                    </a:cubicBezTo>
                    <a:cubicBezTo>
                      <a:pt x="326" y="411"/>
                      <a:pt x="194" y="468"/>
                      <a:pt x="97" y="408"/>
                    </a:cubicBezTo>
                    <a:cubicBezTo>
                      <a:pt x="145" y="409"/>
                      <a:pt x="184" y="396"/>
                      <a:pt x="218" y="366"/>
                    </a:cubicBezTo>
                    <a:cubicBezTo>
                      <a:pt x="280" y="312"/>
                      <a:pt x="285" y="236"/>
                      <a:pt x="230" y="176"/>
                    </a:cubicBezTo>
                    <a:cubicBezTo>
                      <a:pt x="217" y="161"/>
                      <a:pt x="205" y="146"/>
                      <a:pt x="192" y="133"/>
                    </a:cubicBezTo>
                    <a:cubicBezTo>
                      <a:pt x="188" y="129"/>
                      <a:pt x="177" y="128"/>
                      <a:pt x="174" y="131"/>
                    </a:cubicBezTo>
                    <a:cubicBezTo>
                      <a:pt x="152" y="156"/>
                      <a:pt x="127" y="180"/>
                      <a:pt x="110" y="209"/>
                    </a:cubicBezTo>
                    <a:cubicBezTo>
                      <a:pt x="76" y="265"/>
                      <a:pt x="105" y="322"/>
                      <a:pt x="170" y="331"/>
                    </a:cubicBezTo>
                    <a:cubicBezTo>
                      <a:pt x="176" y="332"/>
                      <a:pt x="181" y="333"/>
                      <a:pt x="187" y="334"/>
                    </a:cubicBezTo>
                    <a:cubicBezTo>
                      <a:pt x="173" y="368"/>
                      <a:pt x="124" y="389"/>
                      <a:pt x="83" y="379"/>
                    </a:cubicBezTo>
                    <a:cubicBezTo>
                      <a:pt x="39" y="368"/>
                      <a:pt x="18" y="335"/>
                      <a:pt x="9" y="293"/>
                    </a:cubicBezTo>
                    <a:cubicBezTo>
                      <a:pt x="0" y="247"/>
                      <a:pt x="10" y="203"/>
                      <a:pt x="38" y="166"/>
                    </a:cubicBezTo>
                    <a:cubicBezTo>
                      <a:pt x="83" y="109"/>
                      <a:pt x="132" y="56"/>
                      <a:pt x="179" y="1"/>
                    </a:cubicBezTo>
                    <a:cubicBezTo>
                      <a:pt x="180" y="0"/>
                      <a:pt x="182" y="0"/>
                      <a:pt x="184" y="0"/>
                    </a:cubicBezTo>
                    <a:close/>
                  </a:path>
                </a:pathLst>
              </a:custGeom>
              <a:grpFill/>
              <a:ln w="38100" cap="flat" cmpd="sng" algn="ctr">
                <a:solidFill>
                  <a:srgbClr val="CC33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35" b="0" i="0" u="none" strike="noStrike" kern="0" cap="none" spc="0" normalizeH="0" baseline="0" noProof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endParaRPr>
              </a:p>
            </p:txBody>
          </p:sp>
          <p:grpSp>
            <p:nvGrpSpPr>
              <p:cNvPr id="12" name="组合 11"/>
              <p:cNvGrpSpPr>
                <a:grpSpLocks noChangeAspect="1"/>
              </p:cNvGrpSpPr>
              <p:nvPr/>
            </p:nvGrpSpPr>
            <p:grpSpPr>
              <a:xfrm>
                <a:off x="6954893" y="4964279"/>
                <a:ext cx="240570" cy="324279"/>
                <a:chOff x="3722033" y="3714538"/>
                <a:chExt cx="500321" cy="674410"/>
              </a:xfrm>
              <a:grpFill/>
            </p:grpSpPr>
            <p:sp>
              <p:nvSpPr>
                <p:cNvPr id="13" name="Freeform 27"/>
                <p:cNvSpPr>
                  <a:spLocks noEditPoints="1"/>
                </p:cNvSpPr>
                <p:nvPr/>
              </p:nvSpPr>
              <p:spPr bwMode="auto">
                <a:xfrm>
                  <a:off x="3818586" y="4203888"/>
                  <a:ext cx="306118" cy="185060"/>
                </a:xfrm>
                <a:custGeom>
                  <a:avLst/>
                  <a:gdLst>
                    <a:gd name="T0" fmla="*/ 317 w 354"/>
                    <a:gd name="T1" fmla="*/ 5 h 214"/>
                    <a:gd name="T2" fmla="*/ 354 w 354"/>
                    <a:gd name="T3" fmla="*/ 186 h 214"/>
                    <a:gd name="T4" fmla="*/ 294 w 354"/>
                    <a:gd name="T5" fmla="*/ 171 h 214"/>
                    <a:gd name="T6" fmla="*/ 250 w 354"/>
                    <a:gd name="T7" fmla="*/ 214 h 214"/>
                    <a:gd name="T8" fmla="*/ 215 w 354"/>
                    <a:gd name="T9" fmla="*/ 44 h 214"/>
                    <a:gd name="T10" fmla="*/ 230 w 354"/>
                    <a:gd name="T11" fmla="*/ 46 h 214"/>
                    <a:gd name="T12" fmla="*/ 241 w 354"/>
                    <a:gd name="T13" fmla="*/ 45 h 214"/>
                    <a:gd name="T14" fmla="*/ 287 w 354"/>
                    <a:gd name="T15" fmla="*/ 7 h 214"/>
                    <a:gd name="T16" fmla="*/ 292 w 354"/>
                    <a:gd name="T17" fmla="*/ 0 h 214"/>
                    <a:gd name="T18" fmla="*/ 300 w 354"/>
                    <a:gd name="T19" fmla="*/ 2 h 214"/>
                    <a:gd name="T20" fmla="*/ 317 w 354"/>
                    <a:gd name="T21" fmla="*/ 5 h 214"/>
                    <a:gd name="T22" fmla="*/ 140 w 354"/>
                    <a:gd name="T23" fmla="*/ 44 h 214"/>
                    <a:gd name="T24" fmla="*/ 105 w 354"/>
                    <a:gd name="T25" fmla="*/ 214 h 214"/>
                    <a:gd name="T26" fmla="*/ 60 w 354"/>
                    <a:gd name="T27" fmla="*/ 171 h 214"/>
                    <a:gd name="T28" fmla="*/ 0 w 354"/>
                    <a:gd name="T29" fmla="*/ 186 h 214"/>
                    <a:gd name="T30" fmla="*/ 38 w 354"/>
                    <a:gd name="T31" fmla="*/ 5 h 214"/>
                    <a:gd name="T32" fmla="*/ 55 w 354"/>
                    <a:gd name="T33" fmla="*/ 2 h 214"/>
                    <a:gd name="T34" fmla="*/ 63 w 354"/>
                    <a:gd name="T35" fmla="*/ 0 h 214"/>
                    <a:gd name="T36" fmla="*/ 67 w 354"/>
                    <a:gd name="T37" fmla="*/ 7 h 214"/>
                    <a:gd name="T38" fmla="*/ 103 w 354"/>
                    <a:gd name="T39" fmla="*/ 42 h 214"/>
                    <a:gd name="T40" fmla="*/ 114 w 354"/>
                    <a:gd name="T41" fmla="*/ 45 h 214"/>
                    <a:gd name="T42" fmla="*/ 140 w 354"/>
                    <a:gd name="T43" fmla="*/ 44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54" h="214">
                      <a:moveTo>
                        <a:pt x="317" y="5"/>
                      </a:moveTo>
                      <a:cubicBezTo>
                        <a:pt x="354" y="186"/>
                        <a:pt x="354" y="186"/>
                        <a:pt x="354" y="186"/>
                      </a:cubicBezTo>
                      <a:cubicBezTo>
                        <a:pt x="294" y="171"/>
                        <a:pt x="294" y="171"/>
                        <a:pt x="294" y="171"/>
                      </a:cubicBezTo>
                      <a:cubicBezTo>
                        <a:pt x="250" y="214"/>
                        <a:pt x="250" y="214"/>
                        <a:pt x="250" y="214"/>
                      </a:cubicBezTo>
                      <a:cubicBezTo>
                        <a:pt x="215" y="44"/>
                        <a:pt x="215" y="44"/>
                        <a:pt x="215" y="44"/>
                      </a:cubicBezTo>
                      <a:cubicBezTo>
                        <a:pt x="220" y="45"/>
                        <a:pt x="225" y="46"/>
                        <a:pt x="230" y="46"/>
                      </a:cubicBezTo>
                      <a:cubicBezTo>
                        <a:pt x="234" y="46"/>
                        <a:pt x="238" y="46"/>
                        <a:pt x="241" y="45"/>
                      </a:cubicBezTo>
                      <a:cubicBezTo>
                        <a:pt x="264" y="40"/>
                        <a:pt x="276" y="25"/>
                        <a:pt x="287" y="7"/>
                      </a:cubicBezTo>
                      <a:cubicBezTo>
                        <a:pt x="289" y="5"/>
                        <a:pt x="290" y="2"/>
                        <a:pt x="292" y="0"/>
                      </a:cubicBezTo>
                      <a:cubicBezTo>
                        <a:pt x="295" y="0"/>
                        <a:pt x="298" y="1"/>
                        <a:pt x="300" y="2"/>
                      </a:cubicBezTo>
                      <a:cubicBezTo>
                        <a:pt x="306" y="3"/>
                        <a:pt x="311" y="4"/>
                        <a:pt x="317" y="5"/>
                      </a:cubicBezTo>
                      <a:close/>
                      <a:moveTo>
                        <a:pt x="140" y="44"/>
                      </a:moveTo>
                      <a:cubicBezTo>
                        <a:pt x="105" y="214"/>
                        <a:pt x="105" y="214"/>
                        <a:pt x="105" y="214"/>
                      </a:cubicBezTo>
                      <a:cubicBezTo>
                        <a:pt x="60" y="171"/>
                        <a:pt x="60" y="171"/>
                        <a:pt x="60" y="171"/>
                      </a:cubicBezTo>
                      <a:cubicBezTo>
                        <a:pt x="0" y="186"/>
                        <a:pt x="0" y="186"/>
                        <a:pt x="0" y="186"/>
                      </a:cubicBezTo>
                      <a:cubicBezTo>
                        <a:pt x="38" y="5"/>
                        <a:pt x="38" y="5"/>
                        <a:pt x="38" y="5"/>
                      </a:cubicBezTo>
                      <a:cubicBezTo>
                        <a:pt x="43" y="4"/>
                        <a:pt x="49" y="3"/>
                        <a:pt x="55" y="2"/>
                      </a:cubicBezTo>
                      <a:cubicBezTo>
                        <a:pt x="57" y="1"/>
                        <a:pt x="60" y="1"/>
                        <a:pt x="63" y="0"/>
                      </a:cubicBezTo>
                      <a:cubicBezTo>
                        <a:pt x="65" y="2"/>
                        <a:pt x="66" y="5"/>
                        <a:pt x="67" y="7"/>
                      </a:cubicBezTo>
                      <a:cubicBezTo>
                        <a:pt x="77" y="21"/>
                        <a:pt x="86" y="35"/>
                        <a:pt x="103" y="42"/>
                      </a:cubicBezTo>
                      <a:cubicBezTo>
                        <a:pt x="106" y="43"/>
                        <a:pt x="110" y="44"/>
                        <a:pt x="114" y="45"/>
                      </a:cubicBezTo>
                      <a:cubicBezTo>
                        <a:pt x="123" y="47"/>
                        <a:pt x="131" y="46"/>
                        <a:pt x="140" y="44"/>
                      </a:cubicBezTo>
                      <a:close/>
                    </a:path>
                  </a:pathLst>
                </a:custGeom>
                <a:grpFill/>
                <a:ln w="0" cap="flat" cmpd="sng" algn="ctr">
                  <a:solidFill>
                    <a:srgbClr val="CC33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35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5F5F5F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14" name="Freeform 28"/>
                <p:cNvSpPr>
                  <a:spLocks noEditPoints="1"/>
                </p:cNvSpPr>
                <p:nvPr/>
              </p:nvSpPr>
              <p:spPr bwMode="auto">
                <a:xfrm>
                  <a:off x="3722033" y="3714538"/>
                  <a:ext cx="500321" cy="500687"/>
                </a:xfrm>
                <a:custGeom>
                  <a:avLst/>
                  <a:gdLst>
                    <a:gd name="T0" fmla="*/ 289 w 579"/>
                    <a:gd name="T1" fmla="*/ 28 h 579"/>
                    <a:gd name="T2" fmla="*/ 346 w 579"/>
                    <a:gd name="T3" fmla="*/ 4 h 579"/>
                    <a:gd name="T4" fmla="*/ 390 w 579"/>
                    <a:gd name="T5" fmla="*/ 48 h 579"/>
                    <a:gd name="T6" fmla="*/ 451 w 579"/>
                    <a:gd name="T7" fmla="*/ 48 h 579"/>
                    <a:gd name="T8" fmla="*/ 475 w 579"/>
                    <a:gd name="T9" fmla="*/ 105 h 579"/>
                    <a:gd name="T10" fmla="*/ 532 w 579"/>
                    <a:gd name="T11" fmla="*/ 128 h 579"/>
                    <a:gd name="T12" fmla="*/ 531 w 579"/>
                    <a:gd name="T13" fmla="*/ 190 h 579"/>
                    <a:gd name="T14" fmla="*/ 575 w 579"/>
                    <a:gd name="T15" fmla="*/ 233 h 579"/>
                    <a:gd name="T16" fmla="*/ 551 w 579"/>
                    <a:gd name="T17" fmla="*/ 290 h 579"/>
                    <a:gd name="T18" fmla="*/ 575 w 579"/>
                    <a:gd name="T19" fmla="*/ 347 h 579"/>
                    <a:gd name="T20" fmla="*/ 531 w 579"/>
                    <a:gd name="T21" fmla="*/ 390 h 579"/>
                    <a:gd name="T22" fmla="*/ 532 w 579"/>
                    <a:gd name="T23" fmla="*/ 452 h 579"/>
                    <a:gd name="T24" fmla="*/ 475 w 579"/>
                    <a:gd name="T25" fmla="*/ 475 h 579"/>
                    <a:gd name="T26" fmla="*/ 451 w 579"/>
                    <a:gd name="T27" fmla="*/ 532 h 579"/>
                    <a:gd name="T28" fmla="*/ 390 w 579"/>
                    <a:gd name="T29" fmla="*/ 532 h 579"/>
                    <a:gd name="T30" fmla="*/ 346 w 579"/>
                    <a:gd name="T31" fmla="*/ 575 h 579"/>
                    <a:gd name="T32" fmla="*/ 289 w 579"/>
                    <a:gd name="T33" fmla="*/ 552 h 579"/>
                    <a:gd name="T34" fmla="*/ 233 w 579"/>
                    <a:gd name="T35" fmla="*/ 575 h 579"/>
                    <a:gd name="T36" fmla="*/ 189 w 579"/>
                    <a:gd name="T37" fmla="*/ 532 h 579"/>
                    <a:gd name="T38" fmla="*/ 128 w 579"/>
                    <a:gd name="T39" fmla="*/ 532 h 579"/>
                    <a:gd name="T40" fmla="*/ 104 w 579"/>
                    <a:gd name="T41" fmla="*/ 475 h 579"/>
                    <a:gd name="T42" fmla="*/ 47 w 579"/>
                    <a:gd name="T43" fmla="*/ 452 h 579"/>
                    <a:gd name="T44" fmla="*/ 47 w 579"/>
                    <a:gd name="T45" fmla="*/ 390 h 579"/>
                    <a:gd name="T46" fmla="*/ 4 w 579"/>
                    <a:gd name="T47" fmla="*/ 347 h 579"/>
                    <a:gd name="T48" fmla="*/ 27 w 579"/>
                    <a:gd name="T49" fmla="*/ 290 h 579"/>
                    <a:gd name="T50" fmla="*/ 4 w 579"/>
                    <a:gd name="T51" fmla="*/ 233 h 579"/>
                    <a:gd name="T52" fmla="*/ 47 w 579"/>
                    <a:gd name="T53" fmla="*/ 190 h 579"/>
                    <a:gd name="T54" fmla="*/ 47 w 579"/>
                    <a:gd name="T55" fmla="*/ 128 h 579"/>
                    <a:gd name="T56" fmla="*/ 104 w 579"/>
                    <a:gd name="T57" fmla="*/ 105 h 579"/>
                    <a:gd name="T58" fmla="*/ 128 w 579"/>
                    <a:gd name="T59" fmla="*/ 48 h 579"/>
                    <a:gd name="T60" fmla="*/ 189 w 579"/>
                    <a:gd name="T61" fmla="*/ 48 h 579"/>
                    <a:gd name="T62" fmla="*/ 233 w 579"/>
                    <a:gd name="T63" fmla="*/ 4 h 579"/>
                    <a:gd name="T64" fmla="*/ 289 w 579"/>
                    <a:gd name="T65" fmla="*/ 28 h 579"/>
                    <a:gd name="T66" fmla="*/ 367 w 579"/>
                    <a:gd name="T67" fmla="*/ 103 h 579"/>
                    <a:gd name="T68" fmla="*/ 87 w 579"/>
                    <a:gd name="T69" fmla="*/ 288 h 579"/>
                    <a:gd name="T70" fmla="*/ 367 w 579"/>
                    <a:gd name="T71" fmla="*/ 477 h 579"/>
                    <a:gd name="T72" fmla="*/ 431 w 579"/>
                    <a:gd name="T73" fmla="*/ 146 h 579"/>
                    <a:gd name="T74" fmla="*/ 367 w 579"/>
                    <a:gd name="T75" fmla="*/ 103 h 5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579" h="579">
                      <a:moveTo>
                        <a:pt x="289" y="28"/>
                      </a:moveTo>
                      <a:cubicBezTo>
                        <a:pt x="308" y="29"/>
                        <a:pt x="327" y="0"/>
                        <a:pt x="346" y="4"/>
                      </a:cubicBezTo>
                      <a:cubicBezTo>
                        <a:pt x="365" y="8"/>
                        <a:pt x="371" y="42"/>
                        <a:pt x="390" y="48"/>
                      </a:cubicBezTo>
                      <a:cubicBezTo>
                        <a:pt x="407" y="56"/>
                        <a:pt x="435" y="37"/>
                        <a:pt x="451" y="48"/>
                      </a:cubicBezTo>
                      <a:cubicBezTo>
                        <a:pt x="467" y="58"/>
                        <a:pt x="460" y="92"/>
                        <a:pt x="475" y="105"/>
                      </a:cubicBezTo>
                      <a:cubicBezTo>
                        <a:pt x="487" y="119"/>
                        <a:pt x="521" y="112"/>
                        <a:pt x="532" y="128"/>
                      </a:cubicBezTo>
                      <a:cubicBezTo>
                        <a:pt x="542" y="144"/>
                        <a:pt x="523" y="172"/>
                        <a:pt x="531" y="190"/>
                      </a:cubicBezTo>
                      <a:cubicBezTo>
                        <a:pt x="537" y="208"/>
                        <a:pt x="571" y="214"/>
                        <a:pt x="575" y="233"/>
                      </a:cubicBezTo>
                      <a:cubicBezTo>
                        <a:pt x="579" y="252"/>
                        <a:pt x="550" y="271"/>
                        <a:pt x="551" y="290"/>
                      </a:cubicBezTo>
                      <a:cubicBezTo>
                        <a:pt x="550" y="309"/>
                        <a:pt x="579" y="328"/>
                        <a:pt x="575" y="347"/>
                      </a:cubicBezTo>
                      <a:cubicBezTo>
                        <a:pt x="571" y="366"/>
                        <a:pt x="538" y="372"/>
                        <a:pt x="531" y="390"/>
                      </a:cubicBezTo>
                      <a:cubicBezTo>
                        <a:pt x="523" y="407"/>
                        <a:pt x="542" y="436"/>
                        <a:pt x="532" y="452"/>
                      </a:cubicBezTo>
                      <a:cubicBezTo>
                        <a:pt x="521" y="468"/>
                        <a:pt x="487" y="461"/>
                        <a:pt x="475" y="475"/>
                      </a:cubicBezTo>
                      <a:cubicBezTo>
                        <a:pt x="460" y="488"/>
                        <a:pt x="467" y="521"/>
                        <a:pt x="451" y="532"/>
                      </a:cubicBezTo>
                      <a:cubicBezTo>
                        <a:pt x="435" y="543"/>
                        <a:pt x="407" y="523"/>
                        <a:pt x="390" y="532"/>
                      </a:cubicBezTo>
                      <a:cubicBezTo>
                        <a:pt x="372" y="538"/>
                        <a:pt x="365" y="572"/>
                        <a:pt x="346" y="575"/>
                      </a:cubicBezTo>
                      <a:cubicBezTo>
                        <a:pt x="327" y="579"/>
                        <a:pt x="309" y="550"/>
                        <a:pt x="289" y="552"/>
                      </a:cubicBezTo>
                      <a:cubicBezTo>
                        <a:pt x="270" y="550"/>
                        <a:pt x="252" y="579"/>
                        <a:pt x="233" y="575"/>
                      </a:cubicBezTo>
                      <a:cubicBezTo>
                        <a:pt x="214" y="572"/>
                        <a:pt x="207" y="538"/>
                        <a:pt x="189" y="532"/>
                      </a:cubicBezTo>
                      <a:cubicBezTo>
                        <a:pt x="172" y="523"/>
                        <a:pt x="144" y="543"/>
                        <a:pt x="128" y="532"/>
                      </a:cubicBezTo>
                      <a:cubicBezTo>
                        <a:pt x="112" y="521"/>
                        <a:pt x="119" y="488"/>
                        <a:pt x="104" y="475"/>
                      </a:cubicBezTo>
                      <a:cubicBezTo>
                        <a:pt x="92" y="461"/>
                        <a:pt x="58" y="468"/>
                        <a:pt x="47" y="452"/>
                      </a:cubicBezTo>
                      <a:cubicBezTo>
                        <a:pt x="36" y="436"/>
                        <a:pt x="56" y="407"/>
                        <a:pt x="47" y="390"/>
                      </a:cubicBezTo>
                      <a:cubicBezTo>
                        <a:pt x="41" y="372"/>
                        <a:pt x="8" y="366"/>
                        <a:pt x="4" y="347"/>
                      </a:cubicBezTo>
                      <a:cubicBezTo>
                        <a:pt x="0" y="328"/>
                        <a:pt x="29" y="309"/>
                        <a:pt x="27" y="290"/>
                      </a:cubicBezTo>
                      <a:cubicBezTo>
                        <a:pt x="29" y="271"/>
                        <a:pt x="0" y="252"/>
                        <a:pt x="4" y="233"/>
                      </a:cubicBezTo>
                      <a:cubicBezTo>
                        <a:pt x="8" y="214"/>
                        <a:pt x="41" y="208"/>
                        <a:pt x="47" y="190"/>
                      </a:cubicBezTo>
                      <a:cubicBezTo>
                        <a:pt x="56" y="172"/>
                        <a:pt x="36" y="144"/>
                        <a:pt x="47" y="128"/>
                      </a:cubicBezTo>
                      <a:cubicBezTo>
                        <a:pt x="58" y="112"/>
                        <a:pt x="92" y="119"/>
                        <a:pt x="104" y="105"/>
                      </a:cubicBezTo>
                      <a:cubicBezTo>
                        <a:pt x="119" y="92"/>
                        <a:pt x="112" y="58"/>
                        <a:pt x="128" y="48"/>
                      </a:cubicBezTo>
                      <a:cubicBezTo>
                        <a:pt x="144" y="37"/>
                        <a:pt x="172" y="56"/>
                        <a:pt x="189" y="48"/>
                      </a:cubicBezTo>
                      <a:cubicBezTo>
                        <a:pt x="207" y="42"/>
                        <a:pt x="214" y="8"/>
                        <a:pt x="233" y="4"/>
                      </a:cubicBezTo>
                      <a:cubicBezTo>
                        <a:pt x="252" y="0"/>
                        <a:pt x="270" y="29"/>
                        <a:pt x="289" y="28"/>
                      </a:cubicBezTo>
                      <a:close/>
                      <a:moveTo>
                        <a:pt x="367" y="103"/>
                      </a:moveTo>
                      <a:cubicBezTo>
                        <a:pt x="234" y="48"/>
                        <a:pt x="88" y="145"/>
                        <a:pt x="87" y="288"/>
                      </a:cubicBezTo>
                      <a:cubicBezTo>
                        <a:pt x="86" y="433"/>
                        <a:pt x="233" y="532"/>
                        <a:pt x="367" y="477"/>
                      </a:cubicBezTo>
                      <a:cubicBezTo>
                        <a:pt x="501" y="421"/>
                        <a:pt x="534" y="247"/>
                        <a:pt x="431" y="146"/>
                      </a:cubicBezTo>
                      <a:cubicBezTo>
                        <a:pt x="413" y="127"/>
                        <a:pt x="391" y="113"/>
                        <a:pt x="367" y="103"/>
                      </a:cubicBezTo>
                      <a:close/>
                    </a:path>
                  </a:pathLst>
                </a:custGeom>
                <a:grpFill/>
                <a:ln w="0" cap="flat" cmpd="sng" algn="ctr">
                  <a:solidFill>
                    <a:srgbClr val="CC33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35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5F5F5F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15" name="Freeform 29"/>
                <p:cNvSpPr>
                  <a:spLocks noEditPoints="1"/>
                </p:cNvSpPr>
                <p:nvPr/>
              </p:nvSpPr>
              <p:spPr bwMode="auto">
                <a:xfrm>
                  <a:off x="3829192" y="3821698"/>
                  <a:ext cx="286002" cy="287100"/>
                </a:xfrm>
                <a:custGeom>
                  <a:avLst/>
                  <a:gdLst>
                    <a:gd name="T0" fmla="*/ 165 w 331"/>
                    <a:gd name="T1" fmla="*/ 0 h 332"/>
                    <a:gd name="T2" fmla="*/ 331 w 331"/>
                    <a:gd name="T3" fmla="*/ 166 h 332"/>
                    <a:gd name="T4" fmla="*/ 165 w 331"/>
                    <a:gd name="T5" fmla="*/ 332 h 332"/>
                    <a:gd name="T6" fmla="*/ 0 w 331"/>
                    <a:gd name="T7" fmla="*/ 166 h 332"/>
                    <a:gd name="T8" fmla="*/ 165 w 331"/>
                    <a:gd name="T9" fmla="*/ 0 h 332"/>
                    <a:gd name="T10" fmla="*/ 176 w 331"/>
                    <a:gd name="T11" fmla="*/ 50 h 332"/>
                    <a:gd name="T12" fmla="*/ 205 w 331"/>
                    <a:gd name="T13" fmla="*/ 111 h 332"/>
                    <a:gd name="T14" fmla="*/ 272 w 331"/>
                    <a:gd name="T15" fmla="*/ 119 h 332"/>
                    <a:gd name="T16" fmla="*/ 282 w 331"/>
                    <a:gd name="T17" fmla="*/ 127 h 332"/>
                    <a:gd name="T18" fmla="*/ 279 w 331"/>
                    <a:gd name="T19" fmla="*/ 140 h 332"/>
                    <a:gd name="T20" fmla="*/ 229 w 331"/>
                    <a:gd name="T21" fmla="*/ 186 h 332"/>
                    <a:gd name="T22" fmla="*/ 242 w 331"/>
                    <a:gd name="T23" fmla="*/ 252 h 332"/>
                    <a:gd name="T24" fmla="*/ 237 w 331"/>
                    <a:gd name="T25" fmla="*/ 265 h 332"/>
                    <a:gd name="T26" fmla="*/ 224 w 331"/>
                    <a:gd name="T27" fmla="*/ 265 h 332"/>
                    <a:gd name="T28" fmla="*/ 165 w 331"/>
                    <a:gd name="T29" fmla="*/ 232 h 332"/>
                    <a:gd name="T30" fmla="*/ 106 w 331"/>
                    <a:gd name="T31" fmla="*/ 265 h 332"/>
                    <a:gd name="T32" fmla="*/ 93 w 331"/>
                    <a:gd name="T33" fmla="*/ 265 h 332"/>
                    <a:gd name="T34" fmla="*/ 89 w 331"/>
                    <a:gd name="T35" fmla="*/ 252 h 332"/>
                    <a:gd name="T36" fmla="*/ 102 w 331"/>
                    <a:gd name="T37" fmla="*/ 186 h 332"/>
                    <a:gd name="T38" fmla="*/ 52 w 331"/>
                    <a:gd name="T39" fmla="*/ 140 h 332"/>
                    <a:gd name="T40" fmla="*/ 49 w 331"/>
                    <a:gd name="T41" fmla="*/ 127 h 332"/>
                    <a:gd name="T42" fmla="*/ 59 w 331"/>
                    <a:gd name="T43" fmla="*/ 119 h 332"/>
                    <a:gd name="T44" fmla="*/ 126 w 331"/>
                    <a:gd name="T45" fmla="*/ 111 h 332"/>
                    <a:gd name="T46" fmla="*/ 154 w 331"/>
                    <a:gd name="T47" fmla="*/ 50 h 332"/>
                    <a:gd name="T48" fmla="*/ 165 w 331"/>
                    <a:gd name="T49" fmla="*/ 43 h 332"/>
                    <a:gd name="T50" fmla="*/ 176 w 331"/>
                    <a:gd name="T51" fmla="*/ 50 h 3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31" h="332">
                      <a:moveTo>
                        <a:pt x="165" y="0"/>
                      </a:moveTo>
                      <a:cubicBezTo>
                        <a:pt x="257" y="0"/>
                        <a:pt x="331" y="74"/>
                        <a:pt x="331" y="166"/>
                      </a:cubicBezTo>
                      <a:cubicBezTo>
                        <a:pt x="331" y="257"/>
                        <a:pt x="257" y="332"/>
                        <a:pt x="165" y="332"/>
                      </a:cubicBezTo>
                      <a:cubicBezTo>
                        <a:pt x="74" y="332"/>
                        <a:pt x="0" y="257"/>
                        <a:pt x="0" y="166"/>
                      </a:cubicBezTo>
                      <a:cubicBezTo>
                        <a:pt x="0" y="74"/>
                        <a:pt x="74" y="0"/>
                        <a:pt x="165" y="0"/>
                      </a:cubicBezTo>
                      <a:close/>
                      <a:moveTo>
                        <a:pt x="176" y="50"/>
                      </a:moveTo>
                      <a:cubicBezTo>
                        <a:pt x="205" y="111"/>
                        <a:pt x="205" y="111"/>
                        <a:pt x="205" y="111"/>
                      </a:cubicBezTo>
                      <a:cubicBezTo>
                        <a:pt x="272" y="119"/>
                        <a:pt x="272" y="119"/>
                        <a:pt x="272" y="119"/>
                      </a:cubicBezTo>
                      <a:cubicBezTo>
                        <a:pt x="277" y="120"/>
                        <a:pt x="281" y="123"/>
                        <a:pt x="282" y="127"/>
                      </a:cubicBezTo>
                      <a:cubicBezTo>
                        <a:pt x="284" y="132"/>
                        <a:pt x="282" y="137"/>
                        <a:pt x="279" y="140"/>
                      </a:cubicBezTo>
                      <a:cubicBezTo>
                        <a:pt x="229" y="186"/>
                        <a:pt x="229" y="186"/>
                        <a:pt x="229" y="186"/>
                      </a:cubicBezTo>
                      <a:cubicBezTo>
                        <a:pt x="242" y="252"/>
                        <a:pt x="242" y="252"/>
                        <a:pt x="242" y="252"/>
                      </a:cubicBezTo>
                      <a:cubicBezTo>
                        <a:pt x="243" y="257"/>
                        <a:pt x="241" y="262"/>
                        <a:pt x="237" y="265"/>
                      </a:cubicBezTo>
                      <a:cubicBezTo>
                        <a:pt x="234" y="267"/>
                        <a:pt x="229" y="268"/>
                        <a:pt x="224" y="265"/>
                      </a:cubicBezTo>
                      <a:cubicBezTo>
                        <a:pt x="165" y="232"/>
                        <a:pt x="165" y="232"/>
                        <a:pt x="165" y="232"/>
                      </a:cubicBezTo>
                      <a:cubicBezTo>
                        <a:pt x="106" y="265"/>
                        <a:pt x="106" y="265"/>
                        <a:pt x="106" y="265"/>
                      </a:cubicBezTo>
                      <a:cubicBezTo>
                        <a:pt x="102" y="268"/>
                        <a:pt x="97" y="267"/>
                        <a:pt x="93" y="265"/>
                      </a:cubicBezTo>
                      <a:cubicBezTo>
                        <a:pt x="89" y="262"/>
                        <a:pt x="88" y="257"/>
                        <a:pt x="89" y="252"/>
                      </a:cubicBezTo>
                      <a:cubicBezTo>
                        <a:pt x="102" y="186"/>
                        <a:pt x="102" y="186"/>
                        <a:pt x="102" y="186"/>
                      </a:cubicBezTo>
                      <a:cubicBezTo>
                        <a:pt x="52" y="140"/>
                        <a:pt x="52" y="140"/>
                        <a:pt x="52" y="140"/>
                      </a:cubicBezTo>
                      <a:cubicBezTo>
                        <a:pt x="48" y="137"/>
                        <a:pt x="47" y="132"/>
                        <a:pt x="49" y="127"/>
                      </a:cubicBezTo>
                      <a:cubicBezTo>
                        <a:pt x="50" y="123"/>
                        <a:pt x="54" y="120"/>
                        <a:pt x="59" y="119"/>
                      </a:cubicBezTo>
                      <a:cubicBezTo>
                        <a:pt x="126" y="111"/>
                        <a:pt x="126" y="111"/>
                        <a:pt x="126" y="111"/>
                      </a:cubicBezTo>
                      <a:cubicBezTo>
                        <a:pt x="154" y="50"/>
                        <a:pt x="154" y="50"/>
                        <a:pt x="154" y="50"/>
                      </a:cubicBezTo>
                      <a:cubicBezTo>
                        <a:pt x="156" y="45"/>
                        <a:pt x="161" y="43"/>
                        <a:pt x="165" y="43"/>
                      </a:cubicBezTo>
                      <a:cubicBezTo>
                        <a:pt x="170" y="43"/>
                        <a:pt x="174" y="45"/>
                        <a:pt x="176" y="50"/>
                      </a:cubicBezTo>
                      <a:close/>
                    </a:path>
                  </a:pathLst>
                </a:custGeom>
                <a:grpFill/>
                <a:ln w="0" cap="flat" cmpd="sng" algn="ctr">
                  <a:solidFill>
                    <a:srgbClr val="CC33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35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5F5F5F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</p:grpSp>
        </p:grpSp>
        <p:grpSp>
          <p:nvGrpSpPr>
            <p:cNvPr id="4" name="组合 3"/>
            <p:cNvGrpSpPr/>
            <p:nvPr/>
          </p:nvGrpSpPr>
          <p:grpSpPr>
            <a:xfrm>
              <a:off x="4713111" y="3393540"/>
              <a:ext cx="1452896" cy="1220143"/>
              <a:chOff x="4268902" y="4331742"/>
              <a:chExt cx="1892510" cy="1589330"/>
            </a:xfrm>
            <a:grpFill/>
          </p:grpSpPr>
          <p:sp>
            <p:nvSpPr>
              <p:cNvPr id="5" name="Freeform 7"/>
              <p:cNvSpPr/>
              <p:nvPr/>
            </p:nvSpPr>
            <p:spPr bwMode="auto">
              <a:xfrm>
                <a:off x="4268902" y="4331742"/>
                <a:ext cx="1892510" cy="1589330"/>
              </a:xfrm>
              <a:custGeom>
                <a:avLst/>
                <a:gdLst>
                  <a:gd name="T0" fmla="*/ 423 w 424"/>
                  <a:gd name="T1" fmla="*/ 322 h 356"/>
                  <a:gd name="T2" fmla="*/ 414 w 424"/>
                  <a:gd name="T3" fmla="*/ 325 h 356"/>
                  <a:gd name="T4" fmla="*/ 226 w 424"/>
                  <a:gd name="T5" fmla="*/ 351 h 356"/>
                  <a:gd name="T6" fmla="*/ 78 w 424"/>
                  <a:gd name="T7" fmla="*/ 302 h 356"/>
                  <a:gd name="T8" fmla="*/ 126 w 424"/>
                  <a:gd name="T9" fmla="*/ 28 h 356"/>
                  <a:gd name="T10" fmla="*/ 96 w 424"/>
                  <a:gd name="T11" fmla="*/ 153 h 356"/>
                  <a:gd name="T12" fmla="*/ 250 w 424"/>
                  <a:gd name="T13" fmla="*/ 266 h 356"/>
                  <a:gd name="T14" fmla="*/ 307 w 424"/>
                  <a:gd name="T15" fmla="*/ 256 h 356"/>
                  <a:gd name="T16" fmla="*/ 318 w 424"/>
                  <a:gd name="T17" fmla="*/ 243 h 356"/>
                  <a:gd name="T18" fmla="*/ 287 w 424"/>
                  <a:gd name="T19" fmla="*/ 146 h 356"/>
                  <a:gd name="T20" fmla="*/ 151 w 424"/>
                  <a:gd name="T21" fmla="*/ 131 h 356"/>
                  <a:gd name="T22" fmla="*/ 140 w 424"/>
                  <a:gd name="T23" fmla="*/ 144 h 356"/>
                  <a:gd name="T24" fmla="*/ 158 w 424"/>
                  <a:gd name="T25" fmla="*/ 32 h 356"/>
                  <a:gd name="T26" fmla="*/ 270 w 424"/>
                  <a:gd name="T27" fmla="*/ 16 h 356"/>
                  <a:gd name="T28" fmla="*/ 361 w 424"/>
                  <a:gd name="T29" fmla="*/ 109 h 356"/>
                  <a:gd name="T30" fmla="*/ 424 w 424"/>
                  <a:gd name="T31" fmla="*/ 317 h 356"/>
                  <a:gd name="T32" fmla="*/ 423 w 424"/>
                  <a:gd name="T33" fmla="*/ 322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24" h="356">
                    <a:moveTo>
                      <a:pt x="423" y="322"/>
                    </a:moveTo>
                    <a:cubicBezTo>
                      <a:pt x="420" y="323"/>
                      <a:pt x="417" y="324"/>
                      <a:pt x="414" y="325"/>
                    </a:cubicBezTo>
                    <a:cubicBezTo>
                      <a:pt x="352" y="334"/>
                      <a:pt x="289" y="345"/>
                      <a:pt x="226" y="351"/>
                    </a:cubicBezTo>
                    <a:cubicBezTo>
                      <a:pt x="171" y="356"/>
                      <a:pt x="119" y="345"/>
                      <a:pt x="78" y="302"/>
                    </a:cubicBezTo>
                    <a:cubicBezTo>
                      <a:pt x="0" y="220"/>
                      <a:pt x="23" y="78"/>
                      <a:pt x="126" y="28"/>
                    </a:cubicBezTo>
                    <a:cubicBezTo>
                      <a:pt x="100" y="68"/>
                      <a:pt x="90" y="108"/>
                      <a:pt x="96" y="153"/>
                    </a:cubicBezTo>
                    <a:cubicBezTo>
                      <a:pt x="108" y="234"/>
                      <a:pt x="169" y="279"/>
                      <a:pt x="250" y="266"/>
                    </a:cubicBezTo>
                    <a:cubicBezTo>
                      <a:pt x="269" y="263"/>
                      <a:pt x="288" y="261"/>
                      <a:pt x="307" y="256"/>
                    </a:cubicBezTo>
                    <a:cubicBezTo>
                      <a:pt x="312" y="255"/>
                      <a:pt x="319" y="246"/>
                      <a:pt x="318" y="243"/>
                    </a:cubicBezTo>
                    <a:cubicBezTo>
                      <a:pt x="309" y="210"/>
                      <a:pt x="301" y="176"/>
                      <a:pt x="287" y="146"/>
                    </a:cubicBezTo>
                    <a:cubicBezTo>
                      <a:pt x="258" y="88"/>
                      <a:pt x="195" y="82"/>
                      <a:pt x="151" y="131"/>
                    </a:cubicBezTo>
                    <a:cubicBezTo>
                      <a:pt x="148" y="135"/>
                      <a:pt x="144" y="139"/>
                      <a:pt x="140" y="144"/>
                    </a:cubicBezTo>
                    <a:cubicBezTo>
                      <a:pt x="119" y="114"/>
                      <a:pt x="128" y="61"/>
                      <a:pt x="158" y="32"/>
                    </a:cubicBezTo>
                    <a:cubicBezTo>
                      <a:pt x="191" y="0"/>
                      <a:pt x="231" y="1"/>
                      <a:pt x="270" y="16"/>
                    </a:cubicBezTo>
                    <a:cubicBezTo>
                      <a:pt x="314" y="33"/>
                      <a:pt x="346" y="66"/>
                      <a:pt x="361" y="109"/>
                    </a:cubicBezTo>
                    <a:cubicBezTo>
                      <a:pt x="385" y="178"/>
                      <a:pt x="404" y="248"/>
                      <a:pt x="424" y="317"/>
                    </a:cubicBezTo>
                    <a:cubicBezTo>
                      <a:pt x="424" y="318"/>
                      <a:pt x="423" y="320"/>
                      <a:pt x="423" y="322"/>
                    </a:cubicBezTo>
                    <a:close/>
                  </a:path>
                </a:pathLst>
              </a:custGeom>
              <a:grpFill/>
              <a:ln w="38100" cap="flat" cmpd="sng" algn="ctr">
                <a:solidFill>
                  <a:srgbClr val="CC33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35" b="0" i="0" u="none" strike="noStrike" kern="0" cap="none" spc="0" normalizeH="0" baseline="0" noProof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5062383" y="4973742"/>
                <a:ext cx="295624" cy="295912"/>
                <a:chOff x="5240338" y="2657475"/>
                <a:chExt cx="1630363" cy="1631951"/>
              </a:xfrm>
              <a:grpFill/>
            </p:grpSpPr>
            <p:sp>
              <p:nvSpPr>
                <p:cNvPr id="7" name="Freeform 5"/>
                <p:cNvSpPr/>
                <p:nvPr/>
              </p:nvSpPr>
              <p:spPr bwMode="auto">
                <a:xfrm>
                  <a:off x="5240338" y="2735263"/>
                  <a:ext cx="1552575" cy="1554163"/>
                </a:xfrm>
                <a:custGeom>
                  <a:avLst/>
                  <a:gdLst>
                    <a:gd name="T0" fmla="*/ 391 w 517"/>
                    <a:gd name="T1" fmla="*/ 73 h 519"/>
                    <a:gd name="T2" fmla="*/ 346 w 517"/>
                    <a:gd name="T3" fmla="*/ 101 h 519"/>
                    <a:gd name="T4" fmla="*/ 325 w 517"/>
                    <a:gd name="T5" fmla="*/ 98 h 519"/>
                    <a:gd name="T6" fmla="*/ 122 w 517"/>
                    <a:gd name="T7" fmla="*/ 151 h 519"/>
                    <a:gd name="T8" fmla="*/ 125 w 517"/>
                    <a:gd name="T9" fmla="*/ 369 h 519"/>
                    <a:gd name="T10" fmla="*/ 332 w 517"/>
                    <a:gd name="T11" fmla="*/ 416 h 519"/>
                    <a:gd name="T12" fmla="*/ 421 w 517"/>
                    <a:gd name="T13" fmla="*/ 197 h 519"/>
                    <a:gd name="T14" fmla="*/ 425 w 517"/>
                    <a:gd name="T15" fmla="*/ 155 h 519"/>
                    <a:gd name="T16" fmla="*/ 443 w 517"/>
                    <a:gd name="T17" fmla="*/ 127 h 519"/>
                    <a:gd name="T18" fmla="*/ 444 w 517"/>
                    <a:gd name="T19" fmla="*/ 398 h 519"/>
                    <a:gd name="T20" fmla="*/ 113 w 517"/>
                    <a:gd name="T21" fmla="*/ 438 h 519"/>
                    <a:gd name="T22" fmla="*/ 88 w 517"/>
                    <a:gd name="T23" fmla="*/ 101 h 519"/>
                    <a:gd name="T24" fmla="*/ 391 w 517"/>
                    <a:gd name="T25" fmla="*/ 73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17" h="519">
                      <a:moveTo>
                        <a:pt x="391" y="73"/>
                      </a:moveTo>
                      <a:cubicBezTo>
                        <a:pt x="376" y="83"/>
                        <a:pt x="361" y="93"/>
                        <a:pt x="346" y="101"/>
                      </a:cubicBezTo>
                      <a:cubicBezTo>
                        <a:pt x="340" y="103"/>
                        <a:pt x="331" y="100"/>
                        <a:pt x="325" y="98"/>
                      </a:cubicBezTo>
                      <a:cubicBezTo>
                        <a:pt x="252" y="68"/>
                        <a:pt x="166" y="91"/>
                        <a:pt x="122" y="151"/>
                      </a:cubicBezTo>
                      <a:cubicBezTo>
                        <a:pt x="72" y="219"/>
                        <a:pt x="73" y="305"/>
                        <a:pt x="125" y="369"/>
                      </a:cubicBezTo>
                      <a:cubicBezTo>
                        <a:pt x="174" y="429"/>
                        <a:pt x="261" y="449"/>
                        <a:pt x="332" y="416"/>
                      </a:cubicBezTo>
                      <a:cubicBezTo>
                        <a:pt x="413" y="379"/>
                        <a:pt x="454" y="279"/>
                        <a:pt x="421" y="197"/>
                      </a:cubicBezTo>
                      <a:cubicBezTo>
                        <a:pt x="414" y="181"/>
                        <a:pt x="415" y="169"/>
                        <a:pt x="425" y="155"/>
                      </a:cubicBezTo>
                      <a:cubicBezTo>
                        <a:pt x="432" y="146"/>
                        <a:pt x="437" y="136"/>
                        <a:pt x="443" y="127"/>
                      </a:cubicBezTo>
                      <a:cubicBezTo>
                        <a:pt x="491" y="165"/>
                        <a:pt x="517" y="302"/>
                        <a:pt x="444" y="398"/>
                      </a:cubicBezTo>
                      <a:cubicBezTo>
                        <a:pt x="366" y="501"/>
                        <a:pt x="209" y="519"/>
                        <a:pt x="113" y="438"/>
                      </a:cubicBezTo>
                      <a:cubicBezTo>
                        <a:pt x="0" y="343"/>
                        <a:pt x="9" y="187"/>
                        <a:pt x="88" y="101"/>
                      </a:cubicBezTo>
                      <a:cubicBezTo>
                        <a:pt x="181" y="0"/>
                        <a:pt x="336" y="17"/>
                        <a:pt x="391" y="73"/>
                      </a:cubicBezTo>
                      <a:close/>
                    </a:path>
                  </a:pathLst>
                </a:custGeom>
                <a:grpFill/>
                <a:ln w="0" cap="flat" cmpd="sng" algn="ctr">
                  <a:solidFill>
                    <a:srgbClr val="CC33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35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5F5F5F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8" name="Freeform 6"/>
                <p:cNvSpPr/>
                <p:nvPr/>
              </p:nvSpPr>
              <p:spPr bwMode="auto">
                <a:xfrm>
                  <a:off x="5618163" y="3103563"/>
                  <a:ext cx="793750" cy="793750"/>
                </a:xfrm>
                <a:custGeom>
                  <a:avLst/>
                  <a:gdLst>
                    <a:gd name="T0" fmla="*/ 132 w 264"/>
                    <a:gd name="T1" fmla="*/ 265 h 265"/>
                    <a:gd name="T2" fmla="*/ 3 w 264"/>
                    <a:gd name="T3" fmla="*/ 128 h 265"/>
                    <a:gd name="T4" fmla="*/ 141 w 264"/>
                    <a:gd name="T5" fmla="*/ 5 h 265"/>
                    <a:gd name="T6" fmla="*/ 161 w 264"/>
                    <a:gd name="T7" fmla="*/ 8 h 265"/>
                    <a:gd name="T8" fmla="*/ 168 w 264"/>
                    <a:gd name="T9" fmla="*/ 27 h 265"/>
                    <a:gd name="T10" fmla="*/ 156 w 264"/>
                    <a:gd name="T11" fmla="*/ 50 h 265"/>
                    <a:gd name="T12" fmla="*/ 135 w 264"/>
                    <a:gd name="T13" fmla="*/ 63 h 265"/>
                    <a:gd name="T14" fmla="*/ 60 w 264"/>
                    <a:gd name="T15" fmla="*/ 131 h 265"/>
                    <a:gd name="T16" fmla="*/ 124 w 264"/>
                    <a:gd name="T17" fmla="*/ 207 h 265"/>
                    <a:gd name="T18" fmla="*/ 205 w 264"/>
                    <a:gd name="T19" fmla="*/ 136 h 265"/>
                    <a:gd name="T20" fmla="*/ 224 w 264"/>
                    <a:gd name="T21" fmla="*/ 110 h 265"/>
                    <a:gd name="T22" fmla="*/ 226 w 264"/>
                    <a:gd name="T23" fmla="*/ 109 h 265"/>
                    <a:gd name="T24" fmla="*/ 254 w 264"/>
                    <a:gd name="T25" fmla="*/ 97 h 265"/>
                    <a:gd name="T26" fmla="*/ 263 w 264"/>
                    <a:gd name="T27" fmla="*/ 135 h 265"/>
                    <a:gd name="T28" fmla="*/ 132 w 264"/>
                    <a:gd name="T29" fmla="*/ 265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64" h="265">
                      <a:moveTo>
                        <a:pt x="132" y="265"/>
                      </a:moveTo>
                      <a:cubicBezTo>
                        <a:pt x="57" y="265"/>
                        <a:pt x="0" y="205"/>
                        <a:pt x="3" y="128"/>
                      </a:cubicBezTo>
                      <a:cubicBezTo>
                        <a:pt x="5" y="58"/>
                        <a:pt x="70" y="0"/>
                        <a:pt x="141" y="5"/>
                      </a:cubicBezTo>
                      <a:cubicBezTo>
                        <a:pt x="148" y="6"/>
                        <a:pt x="155" y="7"/>
                        <a:pt x="161" y="8"/>
                      </a:cubicBezTo>
                      <a:cubicBezTo>
                        <a:pt x="173" y="11"/>
                        <a:pt x="175" y="17"/>
                        <a:pt x="168" y="27"/>
                      </a:cubicBezTo>
                      <a:cubicBezTo>
                        <a:pt x="164" y="34"/>
                        <a:pt x="159" y="42"/>
                        <a:pt x="156" y="50"/>
                      </a:cubicBezTo>
                      <a:cubicBezTo>
                        <a:pt x="152" y="60"/>
                        <a:pt x="147" y="63"/>
                        <a:pt x="135" y="63"/>
                      </a:cubicBezTo>
                      <a:cubicBezTo>
                        <a:pt x="94" y="63"/>
                        <a:pt x="63" y="92"/>
                        <a:pt x="60" y="131"/>
                      </a:cubicBezTo>
                      <a:cubicBezTo>
                        <a:pt x="57" y="167"/>
                        <a:pt x="85" y="200"/>
                        <a:pt x="124" y="207"/>
                      </a:cubicBezTo>
                      <a:cubicBezTo>
                        <a:pt x="164" y="214"/>
                        <a:pt x="204" y="180"/>
                        <a:pt x="205" y="136"/>
                      </a:cubicBezTo>
                      <a:cubicBezTo>
                        <a:pt x="205" y="120"/>
                        <a:pt x="209" y="113"/>
                        <a:pt x="224" y="110"/>
                      </a:cubicBezTo>
                      <a:cubicBezTo>
                        <a:pt x="225" y="110"/>
                        <a:pt x="225" y="109"/>
                        <a:pt x="226" y="109"/>
                      </a:cubicBezTo>
                      <a:cubicBezTo>
                        <a:pt x="235" y="105"/>
                        <a:pt x="244" y="101"/>
                        <a:pt x="254" y="97"/>
                      </a:cubicBezTo>
                      <a:cubicBezTo>
                        <a:pt x="257" y="109"/>
                        <a:pt x="263" y="122"/>
                        <a:pt x="263" y="135"/>
                      </a:cubicBezTo>
                      <a:cubicBezTo>
                        <a:pt x="264" y="207"/>
                        <a:pt x="205" y="265"/>
                        <a:pt x="132" y="265"/>
                      </a:cubicBezTo>
                      <a:close/>
                    </a:path>
                  </a:pathLst>
                </a:custGeom>
                <a:grpFill/>
                <a:ln w="0" cap="flat" cmpd="sng" algn="ctr">
                  <a:solidFill>
                    <a:srgbClr val="CC33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35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5F5F5F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9" name="Freeform 7"/>
                <p:cNvSpPr/>
                <p:nvPr/>
              </p:nvSpPr>
              <p:spPr bwMode="auto">
                <a:xfrm>
                  <a:off x="6018213" y="2657475"/>
                  <a:ext cx="852488" cy="850900"/>
                </a:xfrm>
                <a:custGeom>
                  <a:avLst/>
                  <a:gdLst>
                    <a:gd name="T0" fmla="*/ 0 w 284"/>
                    <a:gd name="T1" fmla="*/ 280 h 284"/>
                    <a:gd name="T2" fmla="*/ 10 w 284"/>
                    <a:gd name="T3" fmla="*/ 266 h 284"/>
                    <a:gd name="T4" fmla="*/ 31 w 284"/>
                    <a:gd name="T5" fmla="*/ 214 h 284"/>
                    <a:gd name="T6" fmla="*/ 68 w 284"/>
                    <a:gd name="T7" fmla="*/ 156 h 284"/>
                    <a:gd name="T8" fmla="*/ 165 w 284"/>
                    <a:gd name="T9" fmla="*/ 97 h 284"/>
                    <a:gd name="T10" fmla="*/ 186 w 284"/>
                    <a:gd name="T11" fmla="*/ 62 h 284"/>
                    <a:gd name="T12" fmla="*/ 186 w 284"/>
                    <a:gd name="T13" fmla="*/ 41 h 284"/>
                    <a:gd name="T14" fmla="*/ 216 w 284"/>
                    <a:gd name="T15" fmla="*/ 2 h 284"/>
                    <a:gd name="T16" fmla="*/ 249 w 284"/>
                    <a:gd name="T17" fmla="*/ 34 h 284"/>
                    <a:gd name="T18" fmla="*/ 282 w 284"/>
                    <a:gd name="T19" fmla="*/ 68 h 284"/>
                    <a:gd name="T20" fmla="*/ 243 w 284"/>
                    <a:gd name="T21" fmla="*/ 97 h 284"/>
                    <a:gd name="T22" fmla="*/ 175 w 284"/>
                    <a:gd name="T23" fmla="*/ 142 h 284"/>
                    <a:gd name="T24" fmla="*/ 102 w 284"/>
                    <a:gd name="T25" fmla="*/ 240 h 284"/>
                    <a:gd name="T26" fmla="*/ 69 w 284"/>
                    <a:gd name="T27" fmla="*/ 253 h 284"/>
                    <a:gd name="T28" fmla="*/ 19 w 284"/>
                    <a:gd name="T29" fmla="*/ 273 h 284"/>
                    <a:gd name="T30" fmla="*/ 4 w 284"/>
                    <a:gd name="T31" fmla="*/ 284 h 284"/>
                    <a:gd name="T32" fmla="*/ 0 w 284"/>
                    <a:gd name="T33" fmla="*/ 280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284" h="284">
                      <a:moveTo>
                        <a:pt x="0" y="280"/>
                      </a:moveTo>
                      <a:cubicBezTo>
                        <a:pt x="4" y="275"/>
                        <a:pt x="6" y="270"/>
                        <a:pt x="10" y="266"/>
                      </a:cubicBezTo>
                      <a:cubicBezTo>
                        <a:pt x="23" y="251"/>
                        <a:pt x="31" y="236"/>
                        <a:pt x="31" y="214"/>
                      </a:cubicBezTo>
                      <a:cubicBezTo>
                        <a:pt x="31" y="189"/>
                        <a:pt x="48" y="169"/>
                        <a:pt x="68" y="156"/>
                      </a:cubicBezTo>
                      <a:cubicBezTo>
                        <a:pt x="100" y="134"/>
                        <a:pt x="132" y="115"/>
                        <a:pt x="165" y="97"/>
                      </a:cubicBezTo>
                      <a:cubicBezTo>
                        <a:pt x="180" y="89"/>
                        <a:pt x="188" y="79"/>
                        <a:pt x="186" y="62"/>
                      </a:cubicBezTo>
                      <a:cubicBezTo>
                        <a:pt x="185" y="55"/>
                        <a:pt x="185" y="48"/>
                        <a:pt x="186" y="41"/>
                      </a:cubicBezTo>
                      <a:cubicBezTo>
                        <a:pt x="187" y="17"/>
                        <a:pt x="198" y="4"/>
                        <a:pt x="216" y="2"/>
                      </a:cubicBezTo>
                      <a:cubicBezTo>
                        <a:pt x="234" y="0"/>
                        <a:pt x="243" y="9"/>
                        <a:pt x="249" y="34"/>
                      </a:cubicBezTo>
                      <a:cubicBezTo>
                        <a:pt x="274" y="40"/>
                        <a:pt x="284" y="50"/>
                        <a:pt x="282" y="68"/>
                      </a:cubicBezTo>
                      <a:cubicBezTo>
                        <a:pt x="280" y="86"/>
                        <a:pt x="266" y="100"/>
                        <a:pt x="243" y="97"/>
                      </a:cubicBezTo>
                      <a:cubicBezTo>
                        <a:pt x="205" y="92"/>
                        <a:pt x="189" y="111"/>
                        <a:pt x="175" y="142"/>
                      </a:cubicBezTo>
                      <a:cubicBezTo>
                        <a:pt x="159" y="181"/>
                        <a:pt x="137" y="215"/>
                        <a:pt x="102" y="240"/>
                      </a:cubicBezTo>
                      <a:cubicBezTo>
                        <a:pt x="92" y="246"/>
                        <a:pt x="80" y="253"/>
                        <a:pt x="69" y="253"/>
                      </a:cubicBezTo>
                      <a:cubicBezTo>
                        <a:pt x="49" y="252"/>
                        <a:pt x="33" y="259"/>
                        <a:pt x="19" y="273"/>
                      </a:cubicBezTo>
                      <a:cubicBezTo>
                        <a:pt x="15" y="277"/>
                        <a:pt x="9" y="280"/>
                        <a:pt x="4" y="284"/>
                      </a:cubicBezTo>
                      <a:cubicBezTo>
                        <a:pt x="3" y="283"/>
                        <a:pt x="1" y="281"/>
                        <a:pt x="0" y="280"/>
                      </a:cubicBezTo>
                      <a:close/>
                    </a:path>
                  </a:pathLst>
                </a:custGeom>
                <a:grpFill/>
                <a:ln w="0" cap="flat" cmpd="sng" algn="ctr">
                  <a:solidFill>
                    <a:srgbClr val="CC33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35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5F5F5F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10" name="Freeform 8"/>
                <p:cNvSpPr/>
                <p:nvPr/>
              </p:nvSpPr>
              <p:spPr bwMode="auto">
                <a:xfrm>
                  <a:off x="5907088" y="3403600"/>
                  <a:ext cx="222250" cy="219075"/>
                </a:xfrm>
                <a:custGeom>
                  <a:avLst/>
                  <a:gdLst>
                    <a:gd name="T0" fmla="*/ 39 w 74"/>
                    <a:gd name="T1" fmla="*/ 3 h 73"/>
                    <a:gd name="T2" fmla="*/ 30 w 74"/>
                    <a:gd name="T3" fmla="*/ 43 h 73"/>
                    <a:gd name="T4" fmla="*/ 69 w 74"/>
                    <a:gd name="T5" fmla="*/ 35 h 73"/>
                    <a:gd name="T6" fmla="*/ 58 w 74"/>
                    <a:gd name="T7" fmla="*/ 62 h 73"/>
                    <a:gd name="T8" fmla="*/ 15 w 74"/>
                    <a:gd name="T9" fmla="*/ 63 h 73"/>
                    <a:gd name="T10" fmla="*/ 6 w 74"/>
                    <a:gd name="T11" fmla="*/ 21 h 73"/>
                    <a:gd name="T12" fmla="*/ 39 w 74"/>
                    <a:gd name="T13" fmla="*/ 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4" h="73">
                      <a:moveTo>
                        <a:pt x="39" y="3"/>
                      </a:moveTo>
                      <a:cubicBezTo>
                        <a:pt x="40" y="19"/>
                        <a:pt x="14" y="29"/>
                        <a:pt x="30" y="43"/>
                      </a:cubicBezTo>
                      <a:cubicBezTo>
                        <a:pt x="37" y="48"/>
                        <a:pt x="54" y="38"/>
                        <a:pt x="69" y="35"/>
                      </a:cubicBezTo>
                      <a:cubicBezTo>
                        <a:pt x="74" y="46"/>
                        <a:pt x="68" y="56"/>
                        <a:pt x="58" y="62"/>
                      </a:cubicBezTo>
                      <a:cubicBezTo>
                        <a:pt x="44" y="72"/>
                        <a:pt x="29" y="73"/>
                        <a:pt x="15" y="63"/>
                      </a:cubicBezTo>
                      <a:cubicBezTo>
                        <a:pt x="1" y="52"/>
                        <a:pt x="0" y="36"/>
                        <a:pt x="6" y="21"/>
                      </a:cubicBezTo>
                      <a:cubicBezTo>
                        <a:pt x="11" y="7"/>
                        <a:pt x="22" y="0"/>
                        <a:pt x="39" y="3"/>
                      </a:cubicBezTo>
                      <a:close/>
                    </a:path>
                  </a:pathLst>
                </a:custGeom>
                <a:grpFill/>
                <a:ln w="0" cap="flat" cmpd="sng" algn="ctr">
                  <a:solidFill>
                    <a:srgbClr val="CC33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35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5F5F5F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</p:grpSp>
        </p:grpSp>
      </p:grpSp>
      <p:sp>
        <p:nvSpPr>
          <p:cNvPr id="19" name="Text Placeholder 2"/>
          <p:cNvSpPr txBox="1"/>
          <p:nvPr/>
        </p:nvSpPr>
        <p:spPr>
          <a:xfrm>
            <a:off x="7592163" y="2184713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0" name="文本框 36"/>
          <p:cNvSpPr txBox="1"/>
          <p:nvPr/>
        </p:nvSpPr>
        <p:spPr>
          <a:xfrm>
            <a:off x="7492454" y="1784603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1" name="Text Placeholder 2"/>
          <p:cNvSpPr txBox="1"/>
          <p:nvPr/>
        </p:nvSpPr>
        <p:spPr>
          <a:xfrm>
            <a:off x="1243226" y="4194850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2" name="文本框 36"/>
          <p:cNvSpPr txBox="1"/>
          <p:nvPr/>
        </p:nvSpPr>
        <p:spPr>
          <a:xfrm>
            <a:off x="1143517" y="3794740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3" name="Text Placeholder 2"/>
          <p:cNvSpPr txBox="1"/>
          <p:nvPr/>
        </p:nvSpPr>
        <p:spPr>
          <a:xfrm>
            <a:off x="8294657" y="4600215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4" name="文本框 36"/>
          <p:cNvSpPr txBox="1"/>
          <p:nvPr/>
        </p:nvSpPr>
        <p:spPr>
          <a:xfrm>
            <a:off x="8194948" y="4200105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4909141" y="1409544"/>
            <a:ext cx="2165707" cy="5448456"/>
          </a:xfrm>
          <a:custGeom>
            <a:avLst/>
            <a:gdLst>
              <a:gd name="connsiteX0" fmla="*/ 982449 w 1382890"/>
              <a:gd name="connsiteY0" fmla="*/ 3543487 h 3594532"/>
              <a:gd name="connsiteX1" fmla="*/ 572874 w 1382890"/>
              <a:gd name="connsiteY1" fmla="*/ 3553012 h 3594532"/>
              <a:gd name="connsiteX2" fmla="*/ 372849 w 1382890"/>
              <a:gd name="connsiteY2" fmla="*/ 3038662 h 3594532"/>
              <a:gd name="connsiteX3" fmla="*/ 725274 w 1382890"/>
              <a:gd name="connsiteY3" fmla="*/ 2343337 h 3594532"/>
              <a:gd name="connsiteX4" fmla="*/ 515724 w 1382890"/>
              <a:gd name="connsiteY4" fmla="*/ 1838512 h 3594532"/>
              <a:gd name="connsiteX5" fmla="*/ 1374 w 1382890"/>
              <a:gd name="connsiteY5" fmla="*/ 1809937 h 3594532"/>
              <a:gd name="connsiteX6" fmla="*/ 372849 w 1382890"/>
              <a:gd name="connsiteY6" fmla="*/ 1705162 h 3594532"/>
              <a:gd name="connsiteX7" fmla="*/ 620499 w 1382890"/>
              <a:gd name="connsiteY7" fmla="*/ 1838512 h 3594532"/>
              <a:gd name="connsiteX8" fmla="*/ 668124 w 1382890"/>
              <a:gd name="connsiteY8" fmla="*/ 1609912 h 3594532"/>
              <a:gd name="connsiteX9" fmla="*/ 801474 w 1382890"/>
              <a:gd name="connsiteY9" fmla="*/ 1295587 h 3594532"/>
              <a:gd name="connsiteX10" fmla="*/ 744324 w 1382890"/>
              <a:gd name="connsiteY10" fmla="*/ 771712 h 3594532"/>
              <a:gd name="connsiteX11" fmla="*/ 515724 w 1382890"/>
              <a:gd name="connsiteY11" fmla="*/ 628837 h 3594532"/>
              <a:gd name="connsiteX12" fmla="*/ 668124 w 1382890"/>
              <a:gd name="connsiteY12" fmla="*/ 628837 h 3594532"/>
              <a:gd name="connsiteX13" fmla="*/ 744324 w 1382890"/>
              <a:gd name="connsiteY13" fmla="*/ 714562 h 3594532"/>
              <a:gd name="connsiteX14" fmla="*/ 849099 w 1382890"/>
              <a:gd name="connsiteY14" fmla="*/ 187 h 3594532"/>
              <a:gd name="connsiteX15" fmla="*/ 810999 w 1382890"/>
              <a:gd name="connsiteY15" fmla="*/ 647887 h 3594532"/>
              <a:gd name="connsiteX16" fmla="*/ 887199 w 1382890"/>
              <a:gd name="connsiteY16" fmla="*/ 1038412 h 3594532"/>
              <a:gd name="connsiteX17" fmla="*/ 915774 w 1382890"/>
              <a:gd name="connsiteY17" fmla="*/ 1286062 h 3594532"/>
              <a:gd name="connsiteX18" fmla="*/ 1087224 w 1382890"/>
              <a:gd name="connsiteY18" fmla="*/ 1152712 h 3594532"/>
              <a:gd name="connsiteX19" fmla="*/ 1315824 w 1382890"/>
              <a:gd name="connsiteY19" fmla="*/ 1133662 h 3594532"/>
              <a:gd name="connsiteX20" fmla="*/ 1068174 w 1382890"/>
              <a:gd name="connsiteY20" fmla="*/ 1190812 h 3594532"/>
              <a:gd name="connsiteX21" fmla="*/ 858624 w 1382890"/>
              <a:gd name="connsiteY21" fmla="*/ 1495612 h 3594532"/>
              <a:gd name="connsiteX22" fmla="*/ 801474 w 1382890"/>
              <a:gd name="connsiteY22" fmla="*/ 1857562 h 3594532"/>
              <a:gd name="connsiteX23" fmla="*/ 953874 w 1382890"/>
              <a:gd name="connsiteY23" fmla="*/ 2314762 h 3594532"/>
              <a:gd name="connsiteX24" fmla="*/ 877674 w 1382890"/>
              <a:gd name="connsiteY24" fmla="*/ 2552887 h 3594532"/>
              <a:gd name="connsiteX25" fmla="*/ 1191999 w 1382890"/>
              <a:gd name="connsiteY25" fmla="*/ 2495737 h 3594532"/>
              <a:gd name="connsiteX26" fmla="*/ 1382499 w 1382890"/>
              <a:gd name="connsiteY26" fmla="*/ 2590987 h 3594532"/>
              <a:gd name="connsiteX27" fmla="*/ 1144374 w 1382890"/>
              <a:gd name="connsiteY27" fmla="*/ 2533837 h 3594532"/>
              <a:gd name="connsiteX28" fmla="*/ 810999 w 1382890"/>
              <a:gd name="connsiteY28" fmla="*/ 2695762 h 3594532"/>
              <a:gd name="connsiteX29" fmla="*/ 668124 w 1382890"/>
              <a:gd name="connsiteY29" fmla="*/ 3048187 h 3594532"/>
              <a:gd name="connsiteX30" fmla="*/ 896724 w 1382890"/>
              <a:gd name="connsiteY30" fmla="*/ 3381562 h 3594532"/>
              <a:gd name="connsiteX31" fmla="*/ 982449 w 1382890"/>
              <a:gd name="connsiteY31" fmla="*/ 3543487 h 3594532"/>
              <a:gd name="connsiteX0-1" fmla="*/ 982886 w 1383327"/>
              <a:gd name="connsiteY0-2" fmla="*/ 3543487 h 3594532"/>
              <a:gd name="connsiteX1-3" fmla="*/ 573311 w 1383327"/>
              <a:gd name="connsiteY1-4" fmla="*/ 3553012 h 3594532"/>
              <a:gd name="connsiteX2-5" fmla="*/ 373286 w 1383327"/>
              <a:gd name="connsiteY2-6" fmla="*/ 3038662 h 3594532"/>
              <a:gd name="connsiteX3-7" fmla="*/ 725711 w 1383327"/>
              <a:gd name="connsiteY3-8" fmla="*/ 2343337 h 3594532"/>
              <a:gd name="connsiteX4-9" fmla="*/ 539021 w 1383327"/>
              <a:gd name="connsiteY4-10" fmla="*/ 1884232 h 3594532"/>
              <a:gd name="connsiteX5-11" fmla="*/ 1811 w 1383327"/>
              <a:gd name="connsiteY5-12" fmla="*/ 1809937 h 3594532"/>
              <a:gd name="connsiteX6-13" fmla="*/ 373286 w 1383327"/>
              <a:gd name="connsiteY6-14" fmla="*/ 1705162 h 3594532"/>
              <a:gd name="connsiteX7-15" fmla="*/ 620936 w 1383327"/>
              <a:gd name="connsiteY7-16" fmla="*/ 1838512 h 3594532"/>
              <a:gd name="connsiteX8-17" fmla="*/ 668561 w 1383327"/>
              <a:gd name="connsiteY8-18" fmla="*/ 1609912 h 3594532"/>
              <a:gd name="connsiteX9-19" fmla="*/ 801911 w 1383327"/>
              <a:gd name="connsiteY9-20" fmla="*/ 1295587 h 3594532"/>
              <a:gd name="connsiteX10-21" fmla="*/ 744761 w 1383327"/>
              <a:gd name="connsiteY10-22" fmla="*/ 771712 h 3594532"/>
              <a:gd name="connsiteX11-23" fmla="*/ 516161 w 1383327"/>
              <a:gd name="connsiteY11-24" fmla="*/ 628837 h 3594532"/>
              <a:gd name="connsiteX12-25" fmla="*/ 668561 w 1383327"/>
              <a:gd name="connsiteY12-26" fmla="*/ 628837 h 3594532"/>
              <a:gd name="connsiteX13-27" fmla="*/ 744761 w 1383327"/>
              <a:gd name="connsiteY13-28" fmla="*/ 714562 h 3594532"/>
              <a:gd name="connsiteX14-29" fmla="*/ 849536 w 1383327"/>
              <a:gd name="connsiteY14-30" fmla="*/ 187 h 3594532"/>
              <a:gd name="connsiteX15-31" fmla="*/ 811436 w 1383327"/>
              <a:gd name="connsiteY15-32" fmla="*/ 647887 h 3594532"/>
              <a:gd name="connsiteX16-33" fmla="*/ 887636 w 1383327"/>
              <a:gd name="connsiteY16-34" fmla="*/ 1038412 h 3594532"/>
              <a:gd name="connsiteX17-35" fmla="*/ 916211 w 1383327"/>
              <a:gd name="connsiteY17-36" fmla="*/ 1286062 h 3594532"/>
              <a:gd name="connsiteX18-37" fmla="*/ 1087661 w 1383327"/>
              <a:gd name="connsiteY18-38" fmla="*/ 1152712 h 3594532"/>
              <a:gd name="connsiteX19-39" fmla="*/ 1316261 w 1383327"/>
              <a:gd name="connsiteY19-40" fmla="*/ 1133662 h 3594532"/>
              <a:gd name="connsiteX20-41" fmla="*/ 1068611 w 1383327"/>
              <a:gd name="connsiteY20-42" fmla="*/ 1190812 h 3594532"/>
              <a:gd name="connsiteX21-43" fmla="*/ 859061 w 1383327"/>
              <a:gd name="connsiteY21-44" fmla="*/ 1495612 h 3594532"/>
              <a:gd name="connsiteX22-45" fmla="*/ 801911 w 1383327"/>
              <a:gd name="connsiteY22-46" fmla="*/ 1857562 h 3594532"/>
              <a:gd name="connsiteX23-47" fmla="*/ 954311 w 1383327"/>
              <a:gd name="connsiteY23-48" fmla="*/ 2314762 h 3594532"/>
              <a:gd name="connsiteX24-49" fmla="*/ 878111 w 1383327"/>
              <a:gd name="connsiteY24-50" fmla="*/ 2552887 h 3594532"/>
              <a:gd name="connsiteX25-51" fmla="*/ 1192436 w 1383327"/>
              <a:gd name="connsiteY25-52" fmla="*/ 2495737 h 3594532"/>
              <a:gd name="connsiteX26-53" fmla="*/ 1382936 w 1383327"/>
              <a:gd name="connsiteY26-54" fmla="*/ 2590987 h 3594532"/>
              <a:gd name="connsiteX27-55" fmla="*/ 1144811 w 1383327"/>
              <a:gd name="connsiteY27-56" fmla="*/ 2533837 h 3594532"/>
              <a:gd name="connsiteX28-57" fmla="*/ 811436 w 1383327"/>
              <a:gd name="connsiteY28-58" fmla="*/ 2695762 h 3594532"/>
              <a:gd name="connsiteX29-59" fmla="*/ 668561 w 1383327"/>
              <a:gd name="connsiteY29-60" fmla="*/ 3048187 h 3594532"/>
              <a:gd name="connsiteX30-61" fmla="*/ 897161 w 1383327"/>
              <a:gd name="connsiteY30-62" fmla="*/ 3381562 h 3594532"/>
              <a:gd name="connsiteX31-63" fmla="*/ 982886 w 1383327"/>
              <a:gd name="connsiteY31-64" fmla="*/ 3543487 h 3594532"/>
              <a:gd name="connsiteX0-65" fmla="*/ 982886 w 1383327"/>
              <a:gd name="connsiteY0-66" fmla="*/ 3543487 h 3594532"/>
              <a:gd name="connsiteX1-67" fmla="*/ 573311 w 1383327"/>
              <a:gd name="connsiteY1-68" fmla="*/ 3553012 h 3594532"/>
              <a:gd name="connsiteX2-69" fmla="*/ 373286 w 1383327"/>
              <a:gd name="connsiteY2-70" fmla="*/ 3038662 h 3594532"/>
              <a:gd name="connsiteX3-71" fmla="*/ 725711 w 1383327"/>
              <a:gd name="connsiteY3-72" fmla="*/ 2343337 h 3594532"/>
              <a:gd name="connsiteX4-73" fmla="*/ 539021 w 1383327"/>
              <a:gd name="connsiteY4-74" fmla="*/ 1884232 h 3594532"/>
              <a:gd name="connsiteX5-75" fmla="*/ 1811 w 1383327"/>
              <a:gd name="connsiteY5-76" fmla="*/ 1809937 h 3594532"/>
              <a:gd name="connsiteX6-77" fmla="*/ 373286 w 1383327"/>
              <a:gd name="connsiteY6-78" fmla="*/ 1705162 h 3594532"/>
              <a:gd name="connsiteX7-79" fmla="*/ 620936 w 1383327"/>
              <a:gd name="connsiteY7-80" fmla="*/ 1838512 h 3594532"/>
              <a:gd name="connsiteX8-81" fmla="*/ 668561 w 1383327"/>
              <a:gd name="connsiteY8-82" fmla="*/ 1609912 h 3594532"/>
              <a:gd name="connsiteX9-83" fmla="*/ 801911 w 1383327"/>
              <a:gd name="connsiteY9-84" fmla="*/ 1295587 h 3594532"/>
              <a:gd name="connsiteX10-85" fmla="*/ 744761 w 1383327"/>
              <a:gd name="connsiteY10-86" fmla="*/ 771712 h 3594532"/>
              <a:gd name="connsiteX11-87" fmla="*/ 516161 w 1383327"/>
              <a:gd name="connsiteY11-88" fmla="*/ 628837 h 3594532"/>
              <a:gd name="connsiteX12-89" fmla="*/ 668561 w 1383327"/>
              <a:gd name="connsiteY12-90" fmla="*/ 628837 h 3594532"/>
              <a:gd name="connsiteX13-91" fmla="*/ 744761 w 1383327"/>
              <a:gd name="connsiteY13-92" fmla="*/ 714562 h 3594532"/>
              <a:gd name="connsiteX14-93" fmla="*/ 849536 w 1383327"/>
              <a:gd name="connsiteY14-94" fmla="*/ 187 h 3594532"/>
              <a:gd name="connsiteX15-95" fmla="*/ 811436 w 1383327"/>
              <a:gd name="connsiteY15-96" fmla="*/ 647887 h 3594532"/>
              <a:gd name="connsiteX16-97" fmla="*/ 887636 w 1383327"/>
              <a:gd name="connsiteY16-98" fmla="*/ 1038412 h 3594532"/>
              <a:gd name="connsiteX17-99" fmla="*/ 916211 w 1383327"/>
              <a:gd name="connsiteY17-100" fmla="*/ 1286062 h 3594532"/>
              <a:gd name="connsiteX18-101" fmla="*/ 1087661 w 1383327"/>
              <a:gd name="connsiteY18-102" fmla="*/ 1152712 h 3594532"/>
              <a:gd name="connsiteX19-103" fmla="*/ 1316261 w 1383327"/>
              <a:gd name="connsiteY19-104" fmla="*/ 1133662 h 3594532"/>
              <a:gd name="connsiteX20-105" fmla="*/ 1068611 w 1383327"/>
              <a:gd name="connsiteY20-106" fmla="*/ 1190812 h 3594532"/>
              <a:gd name="connsiteX21-107" fmla="*/ 859061 w 1383327"/>
              <a:gd name="connsiteY21-108" fmla="*/ 1495612 h 3594532"/>
              <a:gd name="connsiteX22-109" fmla="*/ 801911 w 1383327"/>
              <a:gd name="connsiteY22-110" fmla="*/ 1857562 h 3594532"/>
              <a:gd name="connsiteX23-111" fmla="*/ 954311 w 1383327"/>
              <a:gd name="connsiteY23-112" fmla="*/ 2314762 h 3594532"/>
              <a:gd name="connsiteX24-113" fmla="*/ 878111 w 1383327"/>
              <a:gd name="connsiteY24-114" fmla="*/ 2552887 h 3594532"/>
              <a:gd name="connsiteX25-115" fmla="*/ 1192436 w 1383327"/>
              <a:gd name="connsiteY25-116" fmla="*/ 2495737 h 3594532"/>
              <a:gd name="connsiteX26-117" fmla="*/ 1382936 w 1383327"/>
              <a:gd name="connsiteY26-118" fmla="*/ 2590987 h 3594532"/>
              <a:gd name="connsiteX27-119" fmla="*/ 1144811 w 1383327"/>
              <a:gd name="connsiteY27-120" fmla="*/ 2533837 h 3594532"/>
              <a:gd name="connsiteX28-121" fmla="*/ 811436 w 1383327"/>
              <a:gd name="connsiteY28-122" fmla="*/ 2695762 h 3594532"/>
              <a:gd name="connsiteX29-123" fmla="*/ 668561 w 1383327"/>
              <a:gd name="connsiteY29-124" fmla="*/ 3048187 h 3594532"/>
              <a:gd name="connsiteX30-125" fmla="*/ 897161 w 1383327"/>
              <a:gd name="connsiteY30-126" fmla="*/ 3381562 h 3594532"/>
              <a:gd name="connsiteX31-127" fmla="*/ 982886 w 1383327"/>
              <a:gd name="connsiteY31-128" fmla="*/ 3543487 h 3594532"/>
              <a:gd name="connsiteX0-129" fmla="*/ 1005643 w 1406084"/>
              <a:gd name="connsiteY0-130" fmla="*/ 3543487 h 3594532"/>
              <a:gd name="connsiteX1-131" fmla="*/ 596068 w 1406084"/>
              <a:gd name="connsiteY1-132" fmla="*/ 3553012 h 3594532"/>
              <a:gd name="connsiteX2-133" fmla="*/ 396043 w 1406084"/>
              <a:gd name="connsiteY2-134" fmla="*/ 3038662 h 3594532"/>
              <a:gd name="connsiteX3-135" fmla="*/ 748468 w 1406084"/>
              <a:gd name="connsiteY3-136" fmla="*/ 2343337 h 3594532"/>
              <a:gd name="connsiteX4-137" fmla="*/ 561778 w 1406084"/>
              <a:gd name="connsiteY4-138" fmla="*/ 1884232 h 3594532"/>
              <a:gd name="connsiteX5-139" fmla="*/ 1708 w 1406084"/>
              <a:gd name="connsiteY5-140" fmla="*/ 1832797 h 3594532"/>
              <a:gd name="connsiteX6-141" fmla="*/ 396043 w 1406084"/>
              <a:gd name="connsiteY6-142" fmla="*/ 1705162 h 3594532"/>
              <a:gd name="connsiteX7-143" fmla="*/ 643693 w 1406084"/>
              <a:gd name="connsiteY7-144" fmla="*/ 1838512 h 3594532"/>
              <a:gd name="connsiteX8-145" fmla="*/ 691318 w 1406084"/>
              <a:gd name="connsiteY8-146" fmla="*/ 1609912 h 3594532"/>
              <a:gd name="connsiteX9-147" fmla="*/ 824668 w 1406084"/>
              <a:gd name="connsiteY9-148" fmla="*/ 1295587 h 3594532"/>
              <a:gd name="connsiteX10-149" fmla="*/ 767518 w 1406084"/>
              <a:gd name="connsiteY10-150" fmla="*/ 771712 h 3594532"/>
              <a:gd name="connsiteX11-151" fmla="*/ 538918 w 1406084"/>
              <a:gd name="connsiteY11-152" fmla="*/ 628837 h 3594532"/>
              <a:gd name="connsiteX12-153" fmla="*/ 691318 w 1406084"/>
              <a:gd name="connsiteY12-154" fmla="*/ 628837 h 3594532"/>
              <a:gd name="connsiteX13-155" fmla="*/ 767518 w 1406084"/>
              <a:gd name="connsiteY13-156" fmla="*/ 714562 h 3594532"/>
              <a:gd name="connsiteX14-157" fmla="*/ 872293 w 1406084"/>
              <a:gd name="connsiteY14-158" fmla="*/ 187 h 3594532"/>
              <a:gd name="connsiteX15-159" fmla="*/ 834193 w 1406084"/>
              <a:gd name="connsiteY15-160" fmla="*/ 647887 h 3594532"/>
              <a:gd name="connsiteX16-161" fmla="*/ 910393 w 1406084"/>
              <a:gd name="connsiteY16-162" fmla="*/ 1038412 h 3594532"/>
              <a:gd name="connsiteX17-163" fmla="*/ 938968 w 1406084"/>
              <a:gd name="connsiteY17-164" fmla="*/ 1286062 h 3594532"/>
              <a:gd name="connsiteX18-165" fmla="*/ 1110418 w 1406084"/>
              <a:gd name="connsiteY18-166" fmla="*/ 1152712 h 3594532"/>
              <a:gd name="connsiteX19-167" fmla="*/ 1339018 w 1406084"/>
              <a:gd name="connsiteY19-168" fmla="*/ 1133662 h 3594532"/>
              <a:gd name="connsiteX20-169" fmla="*/ 1091368 w 1406084"/>
              <a:gd name="connsiteY20-170" fmla="*/ 1190812 h 3594532"/>
              <a:gd name="connsiteX21-171" fmla="*/ 881818 w 1406084"/>
              <a:gd name="connsiteY21-172" fmla="*/ 1495612 h 3594532"/>
              <a:gd name="connsiteX22-173" fmla="*/ 824668 w 1406084"/>
              <a:gd name="connsiteY22-174" fmla="*/ 1857562 h 3594532"/>
              <a:gd name="connsiteX23-175" fmla="*/ 977068 w 1406084"/>
              <a:gd name="connsiteY23-176" fmla="*/ 2314762 h 3594532"/>
              <a:gd name="connsiteX24-177" fmla="*/ 900868 w 1406084"/>
              <a:gd name="connsiteY24-178" fmla="*/ 2552887 h 3594532"/>
              <a:gd name="connsiteX25-179" fmla="*/ 1215193 w 1406084"/>
              <a:gd name="connsiteY25-180" fmla="*/ 2495737 h 3594532"/>
              <a:gd name="connsiteX26-181" fmla="*/ 1405693 w 1406084"/>
              <a:gd name="connsiteY26-182" fmla="*/ 2590987 h 3594532"/>
              <a:gd name="connsiteX27-183" fmla="*/ 1167568 w 1406084"/>
              <a:gd name="connsiteY27-184" fmla="*/ 2533837 h 3594532"/>
              <a:gd name="connsiteX28-185" fmla="*/ 834193 w 1406084"/>
              <a:gd name="connsiteY28-186" fmla="*/ 2695762 h 3594532"/>
              <a:gd name="connsiteX29-187" fmla="*/ 691318 w 1406084"/>
              <a:gd name="connsiteY29-188" fmla="*/ 3048187 h 3594532"/>
              <a:gd name="connsiteX30-189" fmla="*/ 919918 w 1406084"/>
              <a:gd name="connsiteY30-190" fmla="*/ 3381562 h 3594532"/>
              <a:gd name="connsiteX31-191" fmla="*/ 1005643 w 1406084"/>
              <a:gd name="connsiteY31-192" fmla="*/ 3543487 h 3594532"/>
              <a:gd name="connsiteX0-193" fmla="*/ 1003993 w 1404434"/>
              <a:gd name="connsiteY0-194" fmla="*/ 3543487 h 3594532"/>
              <a:gd name="connsiteX1-195" fmla="*/ 594418 w 1404434"/>
              <a:gd name="connsiteY1-196" fmla="*/ 3553012 h 3594532"/>
              <a:gd name="connsiteX2-197" fmla="*/ 394393 w 1404434"/>
              <a:gd name="connsiteY2-198" fmla="*/ 3038662 h 3594532"/>
              <a:gd name="connsiteX3-199" fmla="*/ 746818 w 1404434"/>
              <a:gd name="connsiteY3-200" fmla="*/ 2343337 h 3594532"/>
              <a:gd name="connsiteX4-201" fmla="*/ 560128 w 1404434"/>
              <a:gd name="connsiteY4-202" fmla="*/ 1884232 h 3594532"/>
              <a:gd name="connsiteX5-203" fmla="*/ 58 w 1404434"/>
              <a:gd name="connsiteY5-204" fmla="*/ 1832797 h 3594532"/>
              <a:gd name="connsiteX6-205" fmla="*/ 394393 w 1404434"/>
              <a:gd name="connsiteY6-206" fmla="*/ 1705162 h 3594532"/>
              <a:gd name="connsiteX7-207" fmla="*/ 642043 w 1404434"/>
              <a:gd name="connsiteY7-208" fmla="*/ 1838512 h 3594532"/>
              <a:gd name="connsiteX8-209" fmla="*/ 689668 w 1404434"/>
              <a:gd name="connsiteY8-210" fmla="*/ 1609912 h 3594532"/>
              <a:gd name="connsiteX9-211" fmla="*/ 823018 w 1404434"/>
              <a:gd name="connsiteY9-212" fmla="*/ 1295587 h 3594532"/>
              <a:gd name="connsiteX10-213" fmla="*/ 765868 w 1404434"/>
              <a:gd name="connsiteY10-214" fmla="*/ 771712 h 3594532"/>
              <a:gd name="connsiteX11-215" fmla="*/ 537268 w 1404434"/>
              <a:gd name="connsiteY11-216" fmla="*/ 628837 h 3594532"/>
              <a:gd name="connsiteX12-217" fmla="*/ 689668 w 1404434"/>
              <a:gd name="connsiteY12-218" fmla="*/ 628837 h 3594532"/>
              <a:gd name="connsiteX13-219" fmla="*/ 765868 w 1404434"/>
              <a:gd name="connsiteY13-220" fmla="*/ 714562 h 3594532"/>
              <a:gd name="connsiteX14-221" fmla="*/ 870643 w 1404434"/>
              <a:gd name="connsiteY14-222" fmla="*/ 187 h 3594532"/>
              <a:gd name="connsiteX15-223" fmla="*/ 832543 w 1404434"/>
              <a:gd name="connsiteY15-224" fmla="*/ 647887 h 3594532"/>
              <a:gd name="connsiteX16-225" fmla="*/ 908743 w 1404434"/>
              <a:gd name="connsiteY16-226" fmla="*/ 1038412 h 3594532"/>
              <a:gd name="connsiteX17-227" fmla="*/ 937318 w 1404434"/>
              <a:gd name="connsiteY17-228" fmla="*/ 1286062 h 3594532"/>
              <a:gd name="connsiteX18-229" fmla="*/ 1108768 w 1404434"/>
              <a:gd name="connsiteY18-230" fmla="*/ 1152712 h 3594532"/>
              <a:gd name="connsiteX19-231" fmla="*/ 1337368 w 1404434"/>
              <a:gd name="connsiteY19-232" fmla="*/ 1133662 h 3594532"/>
              <a:gd name="connsiteX20-233" fmla="*/ 1089718 w 1404434"/>
              <a:gd name="connsiteY20-234" fmla="*/ 1190812 h 3594532"/>
              <a:gd name="connsiteX21-235" fmla="*/ 880168 w 1404434"/>
              <a:gd name="connsiteY21-236" fmla="*/ 1495612 h 3594532"/>
              <a:gd name="connsiteX22-237" fmla="*/ 823018 w 1404434"/>
              <a:gd name="connsiteY22-238" fmla="*/ 1857562 h 3594532"/>
              <a:gd name="connsiteX23-239" fmla="*/ 975418 w 1404434"/>
              <a:gd name="connsiteY23-240" fmla="*/ 2314762 h 3594532"/>
              <a:gd name="connsiteX24-241" fmla="*/ 899218 w 1404434"/>
              <a:gd name="connsiteY24-242" fmla="*/ 2552887 h 3594532"/>
              <a:gd name="connsiteX25-243" fmla="*/ 1213543 w 1404434"/>
              <a:gd name="connsiteY25-244" fmla="*/ 2495737 h 3594532"/>
              <a:gd name="connsiteX26-245" fmla="*/ 1404043 w 1404434"/>
              <a:gd name="connsiteY26-246" fmla="*/ 2590987 h 3594532"/>
              <a:gd name="connsiteX27-247" fmla="*/ 1165918 w 1404434"/>
              <a:gd name="connsiteY27-248" fmla="*/ 2533837 h 3594532"/>
              <a:gd name="connsiteX28-249" fmla="*/ 832543 w 1404434"/>
              <a:gd name="connsiteY28-250" fmla="*/ 2695762 h 3594532"/>
              <a:gd name="connsiteX29-251" fmla="*/ 689668 w 1404434"/>
              <a:gd name="connsiteY29-252" fmla="*/ 3048187 h 3594532"/>
              <a:gd name="connsiteX30-253" fmla="*/ 918268 w 1404434"/>
              <a:gd name="connsiteY30-254" fmla="*/ 3381562 h 3594532"/>
              <a:gd name="connsiteX31-255" fmla="*/ 1003993 w 1404434"/>
              <a:gd name="connsiteY31-256" fmla="*/ 3543487 h 3594532"/>
              <a:gd name="connsiteX0-257" fmla="*/ 1003993 w 1404434"/>
              <a:gd name="connsiteY0-258" fmla="*/ 3543487 h 3559332"/>
              <a:gd name="connsiteX1-259" fmla="*/ 594418 w 1404434"/>
              <a:gd name="connsiteY1-260" fmla="*/ 3553012 h 3559332"/>
              <a:gd name="connsiteX2-261" fmla="*/ 394393 w 1404434"/>
              <a:gd name="connsiteY2-262" fmla="*/ 3038662 h 3559332"/>
              <a:gd name="connsiteX3-263" fmla="*/ 746818 w 1404434"/>
              <a:gd name="connsiteY3-264" fmla="*/ 2343337 h 3559332"/>
              <a:gd name="connsiteX4-265" fmla="*/ 560128 w 1404434"/>
              <a:gd name="connsiteY4-266" fmla="*/ 1884232 h 3559332"/>
              <a:gd name="connsiteX5-267" fmla="*/ 58 w 1404434"/>
              <a:gd name="connsiteY5-268" fmla="*/ 1832797 h 3559332"/>
              <a:gd name="connsiteX6-269" fmla="*/ 394393 w 1404434"/>
              <a:gd name="connsiteY6-270" fmla="*/ 1705162 h 3559332"/>
              <a:gd name="connsiteX7-271" fmla="*/ 642043 w 1404434"/>
              <a:gd name="connsiteY7-272" fmla="*/ 1838512 h 3559332"/>
              <a:gd name="connsiteX8-273" fmla="*/ 689668 w 1404434"/>
              <a:gd name="connsiteY8-274" fmla="*/ 1609912 h 3559332"/>
              <a:gd name="connsiteX9-275" fmla="*/ 823018 w 1404434"/>
              <a:gd name="connsiteY9-276" fmla="*/ 1295587 h 3559332"/>
              <a:gd name="connsiteX10-277" fmla="*/ 765868 w 1404434"/>
              <a:gd name="connsiteY10-278" fmla="*/ 771712 h 3559332"/>
              <a:gd name="connsiteX11-279" fmla="*/ 537268 w 1404434"/>
              <a:gd name="connsiteY11-280" fmla="*/ 628837 h 3559332"/>
              <a:gd name="connsiteX12-281" fmla="*/ 689668 w 1404434"/>
              <a:gd name="connsiteY12-282" fmla="*/ 628837 h 3559332"/>
              <a:gd name="connsiteX13-283" fmla="*/ 765868 w 1404434"/>
              <a:gd name="connsiteY13-284" fmla="*/ 714562 h 3559332"/>
              <a:gd name="connsiteX14-285" fmla="*/ 870643 w 1404434"/>
              <a:gd name="connsiteY14-286" fmla="*/ 187 h 3559332"/>
              <a:gd name="connsiteX15-287" fmla="*/ 832543 w 1404434"/>
              <a:gd name="connsiteY15-288" fmla="*/ 647887 h 3559332"/>
              <a:gd name="connsiteX16-289" fmla="*/ 908743 w 1404434"/>
              <a:gd name="connsiteY16-290" fmla="*/ 1038412 h 3559332"/>
              <a:gd name="connsiteX17-291" fmla="*/ 937318 w 1404434"/>
              <a:gd name="connsiteY17-292" fmla="*/ 1286062 h 3559332"/>
              <a:gd name="connsiteX18-293" fmla="*/ 1108768 w 1404434"/>
              <a:gd name="connsiteY18-294" fmla="*/ 1152712 h 3559332"/>
              <a:gd name="connsiteX19-295" fmla="*/ 1337368 w 1404434"/>
              <a:gd name="connsiteY19-296" fmla="*/ 1133662 h 3559332"/>
              <a:gd name="connsiteX20-297" fmla="*/ 1089718 w 1404434"/>
              <a:gd name="connsiteY20-298" fmla="*/ 1190812 h 3559332"/>
              <a:gd name="connsiteX21-299" fmla="*/ 880168 w 1404434"/>
              <a:gd name="connsiteY21-300" fmla="*/ 1495612 h 3559332"/>
              <a:gd name="connsiteX22-301" fmla="*/ 823018 w 1404434"/>
              <a:gd name="connsiteY22-302" fmla="*/ 1857562 h 3559332"/>
              <a:gd name="connsiteX23-303" fmla="*/ 975418 w 1404434"/>
              <a:gd name="connsiteY23-304" fmla="*/ 2314762 h 3559332"/>
              <a:gd name="connsiteX24-305" fmla="*/ 899218 w 1404434"/>
              <a:gd name="connsiteY24-306" fmla="*/ 2552887 h 3559332"/>
              <a:gd name="connsiteX25-307" fmla="*/ 1213543 w 1404434"/>
              <a:gd name="connsiteY25-308" fmla="*/ 2495737 h 3559332"/>
              <a:gd name="connsiteX26-309" fmla="*/ 1404043 w 1404434"/>
              <a:gd name="connsiteY26-310" fmla="*/ 2590987 h 3559332"/>
              <a:gd name="connsiteX27-311" fmla="*/ 1165918 w 1404434"/>
              <a:gd name="connsiteY27-312" fmla="*/ 2533837 h 3559332"/>
              <a:gd name="connsiteX28-313" fmla="*/ 832543 w 1404434"/>
              <a:gd name="connsiteY28-314" fmla="*/ 2695762 h 3559332"/>
              <a:gd name="connsiteX29-315" fmla="*/ 689668 w 1404434"/>
              <a:gd name="connsiteY29-316" fmla="*/ 3048187 h 3559332"/>
              <a:gd name="connsiteX30-317" fmla="*/ 918268 w 1404434"/>
              <a:gd name="connsiteY30-318" fmla="*/ 3381562 h 3559332"/>
              <a:gd name="connsiteX31-319" fmla="*/ 1003993 w 1404434"/>
              <a:gd name="connsiteY31-320" fmla="*/ 3543487 h 3559332"/>
              <a:gd name="connsiteX0-321" fmla="*/ 1003993 w 1404434"/>
              <a:gd name="connsiteY0-322" fmla="*/ 3543487 h 3553018"/>
              <a:gd name="connsiteX1-323" fmla="*/ 594418 w 1404434"/>
              <a:gd name="connsiteY1-324" fmla="*/ 3553012 h 3553018"/>
              <a:gd name="connsiteX2-325" fmla="*/ 394393 w 1404434"/>
              <a:gd name="connsiteY2-326" fmla="*/ 3038662 h 3553018"/>
              <a:gd name="connsiteX3-327" fmla="*/ 746818 w 1404434"/>
              <a:gd name="connsiteY3-328" fmla="*/ 2343337 h 3553018"/>
              <a:gd name="connsiteX4-329" fmla="*/ 560128 w 1404434"/>
              <a:gd name="connsiteY4-330" fmla="*/ 1884232 h 3553018"/>
              <a:gd name="connsiteX5-331" fmla="*/ 58 w 1404434"/>
              <a:gd name="connsiteY5-332" fmla="*/ 1832797 h 3553018"/>
              <a:gd name="connsiteX6-333" fmla="*/ 394393 w 1404434"/>
              <a:gd name="connsiteY6-334" fmla="*/ 1705162 h 3553018"/>
              <a:gd name="connsiteX7-335" fmla="*/ 642043 w 1404434"/>
              <a:gd name="connsiteY7-336" fmla="*/ 1838512 h 3553018"/>
              <a:gd name="connsiteX8-337" fmla="*/ 689668 w 1404434"/>
              <a:gd name="connsiteY8-338" fmla="*/ 1609912 h 3553018"/>
              <a:gd name="connsiteX9-339" fmla="*/ 823018 w 1404434"/>
              <a:gd name="connsiteY9-340" fmla="*/ 1295587 h 3553018"/>
              <a:gd name="connsiteX10-341" fmla="*/ 765868 w 1404434"/>
              <a:gd name="connsiteY10-342" fmla="*/ 771712 h 3553018"/>
              <a:gd name="connsiteX11-343" fmla="*/ 537268 w 1404434"/>
              <a:gd name="connsiteY11-344" fmla="*/ 628837 h 3553018"/>
              <a:gd name="connsiteX12-345" fmla="*/ 689668 w 1404434"/>
              <a:gd name="connsiteY12-346" fmla="*/ 628837 h 3553018"/>
              <a:gd name="connsiteX13-347" fmla="*/ 765868 w 1404434"/>
              <a:gd name="connsiteY13-348" fmla="*/ 714562 h 3553018"/>
              <a:gd name="connsiteX14-349" fmla="*/ 870643 w 1404434"/>
              <a:gd name="connsiteY14-350" fmla="*/ 187 h 3553018"/>
              <a:gd name="connsiteX15-351" fmla="*/ 832543 w 1404434"/>
              <a:gd name="connsiteY15-352" fmla="*/ 647887 h 3553018"/>
              <a:gd name="connsiteX16-353" fmla="*/ 908743 w 1404434"/>
              <a:gd name="connsiteY16-354" fmla="*/ 1038412 h 3553018"/>
              <a:gd name="connsiteX17-355" fmla="*/ 937318 w 1404434"/>
              <a:gd name="connsiteY17-356" fmla="*/ 1286062 h 3553018"/>
              <a:gd name="connsiteX18-357" fmla="*/ 1108768 w 1404434"/>
              <a:gd name="connsiteY18-358" fmla="*/ 1152712 h 3553018"/>
              <a:gd name="connsiteX19-359" fmla="*/ 1337368 w 1404434"/>
              <a:gd name="connsiteY19-360" fmla="*/ 1133662 h 3553018"/>
              <a:gd name="connsiteX20-361" fmla="*/ 1089718 w 1404434"/>
              <a:gd name="connsiteY20-362" fmla="*/ 1190812 h 3553018"/>
              <a:gd name="connsiteX21-363" fmla="*/ 880168 w 1404434"/>
              <a:gd name="connsiteY21-364" fmla="*/ 1495612 h 3553018"/>
              <a:gd name="connsiteX22-365" fmla="*/ 823018 w 1404434"/>
              <a:gd name="connsiteY22-366" fmla="*/ 1857562 h 3553018"/>
              <a:gd name="connsiteX23-367" fmla="*/ 975418 w 1404434"/>
              <a:gd name="connsiteY23-368" fmla="*/ 2314762 h 3553018"/>
              <a:gd name="connsiteX24-369" fmla="*/ 899218 w 1404434"/>
              <a:gd name="connsiteY24-370" fmla="*/ 2552887 h 3553018"/>
              <a:gd name="connsiteX25-371" fmla="*/ 1213543 w 1404434"/>
              <a:gd name="connsiteY25-372" fmla="*/ 2495737 h 3553018"/>
              <a:gd name="connsiteX26-373" fmla="*/ 1404043 w 1404434"/>
              <a:gd name="connsiteY26-374" fmla="*/ 2590987 h 3553018"/>
              <a:gd name="connsiteX27-375" fmla="*/ 1165918 w 1404434"/>
              <a:gd name="connsiteY27-376" fmla="*/ 2533837 h 3553018"/>
              <a:gd name="connsiteX28-377" fmla="*/ 832543 w 1404434"/>
              <a:gd name="connsiteY28-378" fmla="*/ 2695762 h 3553018"/>
              <a:gd name="connsiteX29-379" fmla="*/ 689668 w 1404434"/>
              <a:gd name="connsiteY29-380" fmla="*/ 3048187 h 3553018"/>
              <a:gd name="connsiteX30-381" fmla="*/ 918268 w 1404434"/>
              <a:gd name="connsiteY30-382" fmla="*/ 3381562 h 3553018"/>
              <a:gd name="connsiteX31-383" fmla="*/ 1003993 w 1404434"/>
              <a:gd name="connsiteY31-384" fmla="*/ 3543487 h 3553018"/>
              <a:gd name="connsiteX0-385" fmla="*/ 1003993 w 1404434"/>
              <a:gd name="connsiteY0-386" fmla="*/ 3543487 h 3553025"/>
              <a:gd name="connsiteX1-387" fmla="*/ 594418 w 1404434"/>
              <a:gd name="connsiteY1-388" fmla="*/ 3553012 h 3553025"/>
              <a:gd name="connsiteX2-389" fmla="*/ 394393 w 1404434"/>
              <a:gd name="connsiteY2-390" fmla="*/ 3038662 h 3553025"/>
              <a:gd name="connsiteX3-391" fmla="*/ 746818 w 1404434"/>
              <a:gd name="connsiteY3-392" fmla="*/ 2343337 h 3553025"/>
              <a:gd name="connsiteX4-393" fmla="*/ 560128 w 1404434"/>
              <a:gd name="connsiteY4-394" fmla="*/ 1884232 h 3553025"/>
              <a:gd name="connsiteX5-395" fmla="*/ 58 w 1404434"/>
              <a:gd name="connsiteY5-396" fmla="*/ 1832797 h 3553025"/>
              <a:gd name="connsiteX6-397" fmla="*/ 394393 w 1404434"/>
              <a:gd name="connsiteY6-398" fmla="*/ 1705162 h 3553025"/>
              <a:gd name="connsiteX7-399" fmla="*/ 642043 w 1404434"/>
              <a:gd name="connsiteY7-400" fmla="*/ 1838512 h 3553025"/>
              <a:gd name="connsiteX8-401" fmla="*/ 689668 w 1404434"/>
              <a:gd name="connsiteY8-402" fmla="*/ 1609912 h 3553025"/>
              <a:gd name="connsiteX9-403" fmla="*/ 823018 w 1404434"/>
              <a:gd name="connsiteY9-404" fmla="*/ 1295587 h 3553025"/>
              <a:gd name="connsiteX10-405" fmla="*/ 765868 w 1404434"/>
              <a:gd name="connsiteY10-406" fmla="*/ 771712 h 3553025"/>
              <a:gd name="connsiteX11-407" fmla="*/ 537268 w 1404434"/>
              <a:gd name="connsiteY11-408" fmla="*/ 628837 h 3553025"/>
              <a:gd name="connsiteX12-409" fmla="*/ 689668 w 1404434"/>
              <a:gd name="connsiteY12-410" fmla="*/ 628837 h 3553025"/>
              <a:gd name="connsiteX13-411" fmla="*/ 765868 w 1404434"/>
              <a:gd name="connsiteY13-412" fmla="*/ 714562 h 3553025"/>
              <a:gd name="connsiteX14-413" fmla="*/ 870643 w 1404434"/>
              <a:gd name="connsiteY14-414" fmla="*/ 187 h 3553025"/>
              <a:gd name="connsiteX15-415" fmla="*/ 832543 w 1404434"/>
              <a:gd name="connsiteY15-416" fmla="*/ 647887 h 3553025"/>
              <a:gd name="connsiteX16-417" fmla="*/ 908743 w 1404434"/>
              <a:gd name="connsiteY16-418" fmla="*/ 1038412 h 3553025"/>
              <a:gd name="connsiteX17-419" fmla="*/ 937318 w 1404434"/>
              <a:gd name="connsiteY17-420" fmla="*/ 1286062 h 3553025"/>
              <a:gd name="connsiteX18-421" fmla="*/ 1108768 w 1404434"/>
              <a:gd name="connsiteY18-422" fmla="*/ 1152712 h 3553025"/>
              <a:gd name="connsiteX19-423" fmla="*/ 1337368 w 1404434"/>
              <a:gd name="connsiteY19-424" fmla="*/ 1133662 h 3553025"/>
              <a:gd name="connsiteX20-425" fmla="*/ 1089718 w 1404434"/>
              <a:gd name="connsiteY20-426" fmla="*/ 1190812 h 3553025"/>
              <a:gd name="connsiteX21-427" fmla="*/ 880168 w 1404434"/>
              <a:gd name="connsiteY21-428" fmla="*/ 1495612 h 3553025"/>
              <a:gd name="connsiteX22-429" fmla="*/ 823018 w 1404434"/>
              <a:gd name="connsiteY22-430" fmla="*/ 1857562 h 3553025"/>
              <a:gd name="connsiteX23-431" fmla="*/ 975418 w 1404434"/>
              <a:gd name="connsiteY23-432" fmla="*/ 2314762 h 3553025"/>
              <a:gd name="connsiteX24-433" fmla="*/ 899218 w 1404434"/>
              <a:gd name="connsiteY24-434" fmla="*/ 2552887 h 3553025"/>
              <a:gd name="connsiteX25-435" fmla="*/ 1213543 w 1404434"/>
              <a:gd name="connsiteY25-436" fmla="*/ 2495737 h 3553025"/>
              <a:gd name="connsiteX26-437" fmla="*/ 1404043 w 1404434"/>
              <a:gd name="connsiteY26-438" fmla="*/ 2590987 h 3553025"/>
              <a:gd name="connsiteX27-439" fmla="*/ 1165918 w 1404434"/>
              <a:gd name="connsiteY27-440" fmla="*/ 2533837 h 3553025"/>
              <a:gd name="connsiteX28-441" fmla="*/ 832543 w 1404434"/>
              <a:gd name="connsiteY28-442" fmla="*/ 2695762 h 3553025"/>
              <a:gd name="connsiteX29-443" fmla="*/ 689668 w 1404434"/>
              <a:gd name="connsiteY29-444" fmla="*/ 3048187 h 3553025"/>
              <a:gd name="connsiteX30-445" fmla="*/ 918268 w 1404434"/>
              <a:gd name="connsiteY30-446" fmla="*/ 3381562 h 3553025"/>
              <a:gd name="connsiteX31-447" fmla="*/ 1003993 w 1404434"/>
              <a:gd name="connsiteY31-448" fmla="*/ 3543487 h 3553025"/>
              <a:gd name="connsiteX0-449" fmla="*/ 1016693 w 1404434"/>
              <a:gd name="connsiteY0-450" fmla="*/ 3543487 h 3588988"/>
              <a:gd name="connsiteX1-451" fmla="*/ 594418 w 1404434"/>
              <a:gd name="connsiteY1-452" fmla="*/ 3553012 h 3588988"/>
              <a:gd name="connsiteX2-453" fmla="*/ 394393 w 1404434"/>
              <a:gd name="connsiteY2-454" fmla="*/ 3038662 h 3588988"/>
              <a:gd name="connsiteX3-455" fmla="*/ 746818 w 1404434"/>
              <a:gd name="connsiteY3-456" fmla="*/ 2343337 h 3588988"/>
              <a:gd name="connsiteX4-457" fmla="*/ 560128 w 1404434"/>
              <a:gd name="connsiteY4-458" fmla="*/ 1884232 h 3588988"/>
              <a:gd name="connsiteX5-459" fmla="*/ 58 w 1404434"/>
              <a:gd name="connsiteY5-460" fmla="*/ 1832797 h 3588988"/>
              <a:gd name="connsiteX6-461" fmla="*/ 394393 w 1404434"/>
              <a:gd name="connsiteY6-462" fmla="*/ 1705162 h 3588988"/>
              <a:gd name="connsiteX7-463" fmla="*/ 642043 w 1404434"/>
              <a:gd name="connsiteY7-464" fmla="*/ 1838512 h 3588988"/>
              <a:gd name="connsiteX8-465" fmla="*/ 689668 w 1404434"/>
              <a:gd name="connsiteY8-466" fmla="*/ 1609912 h 3588988"/>
              <a:gd name="connsiteX9-467" fmla="*/ 823018 w 1404434"/>
              <a:gd name="connsiteY9-468" fmla="*/ 1295587 h 3588988"/>
              <a:gd name="connsiteX10-469" fmla="*/ 765868 w 1404434"/>
              <a:gd name="connsiteY10-470" fmla="*/ 771712 h 3588988"/>
              <a:gd name="connsiteX11-471" fmla="*/ 537268 w 1404434"/>
              <a:gd name="connsiteY11-472" fmla="*/ 628837 h 3588988"/>
              <a:gd name="connsiteX12-473" fmla="*/ 689668 w 1404434"/>
              <a:gd name="connsiteY12-474" fmla="*/ 628837 h 3588988"/>
              <a:gd name="connsiteX13-475" fmla="*/ 765868 w 1404434"/>
              <a:gd name="connsiteY13-476" fmla="*/ 714562 h 3588988"/>
              <a:gd name="connsiteX14-477" fmla="*/ 870643 w 1404434"/>
              <a:gd name="connsiteY14-478" fmla="*/ 187 h 3588988"/>
              <a:gd name="connsiteX15-479" fmla="*/ 832543 w 1404434"/>
              <a:gd name="connsiteY15-480" fmla="*/ 647887 h 3588988"/>
              <a:gd name="connsiteX16-481" fmla="*/ 908743 w 1404434"/>
              <a:gd name="connsiteY16-482" fmla="*/ 1038412 h 3588988"/>
              <a:gd name="connsiteX17-483" fmla="*/ 937318 w 1404434"/>
              <a:gd name="connsiteY17-484" fmla="*/ 1286062 h 3588988"/>
              <a:gd name="connsiteX18-485" fmla="*/ 1108768 w 1404434"/>
              <a:gd name="connsiteY18-486" fmla="*/ 1152712 h 3588988"/>
              <a:gd name="connsiteX19-487" fmla="*/ 1337368 w 1404434"/>
              <a:gd name="connsiteY19-488" fmla="*/ 1133662 h 3588988"/>
              <a:gd name="connsiteX20-489" fmla="*/ 1089718 w 1404434"/>
              <a:gd name="connsiteY20-490" fmla="*/ 1190812 h 3588988"/>
              <a:gd name="connsiteX21-491" fmla="*/ 880168 w 1404434"/>
              <a:gd name="connsiteY21-492" fmla="*/ 1495612 h 3588988"/>
              <a:gd name="connsiteX22-493" fmla="*/ 823018 w 1404434"/>
              <a:gd name="connsiteY22-494" fmla="*/ 1857562 h 3588988"/>
              <a:gd name="connsiteX23-495" fmla="*/ 975418 w 1404434"/>
              <a:gd name="connsiteY23-496" fmla="*/ 2314762 h 3588988"/>
              <a:gd name="connsiteX24-497" fmla="*/ 899218 w 1404434"/>
              <a:gd name="connsiteY24-498" fmla="*/ 2552887 h 3588988"/>
              <a:gd name="connsiteX25-499" fmla="*/ 1213543 w 1404434"/>
              <a:gd name="connsiteY25-500" fmla="*/ 2495737 h 3588988"/>
              <a:gd name="connsiteX26-501" fmla="*/ 1404043 w 1404434"/>
              <a:gd name="connsiteY26-502" fmla="*/ 2590987 h 3588988"/>
              <a:gd name="connsiteX27-503" fmla="*/ 1165918 w 1404434"/>
              <a:gd name="connsiteY27-504" fmla="*/ 2533837 h 3588988"/>
              <a:gd name="connsiteX28-505" fmla="*/ 832543 w 1404434"/>
              <a:gd name="connsiteY28-506" fmla="*/ 2695762 h 3588988"/>
              <a:gd name="connsiteX29-507" fmla="*/ 689668 w 1404434"/>
              <a:gd name="connsiteY29-508" fmla="*/ 3048187 h 3588988"/>
              <a:gd name="connsiteX30-509" fmla="*/ 918268 w 1404434"/>
              <a:gd name="connsiteY30-510" fmla="*/ 3381562 h 3588988"/>
              <a:gd name="connsiteX31-511" fmla="*/ 1016693 w 1404434"/>
              <a:gd name="connsiteY31-512" fmla="*/ 3543487 h 3588988"/>
              <a:gd name="connsiteX0-513" fmla="*/ 1016693 w 1404434"/>
              <a:gd name="connsiteY0-514" fmla="*/ 3543487 h 3592198"/>
              <a:gd name="connsiteX1-515" fmla="*/ 591243 w 1404434"/>
              <a:gd name="connsiteY1-516" fmla="*/ 3549837 h 3592198"/>
              <a:gd name="connsiteX2-517" fmla="*/ 394393 w 1404434"/>
              <a:gd name="connsiteY2-518" fmla="*/ 3038662 h 3592198"/>
              <a:gd name="connsiteX3-519" fmla="*/ 746818 w 1404434"/>
              <a:gd name="connsiteY3-520" fmla="*/ 2343337 h 3592198"/>
              <a:gd name="connsiteX4-521" fmla="*/ 560128 w 1404434"/>
              <a:gd name="connsiteY4-522" fmla="*/ 1884232 h 3592198"/>
              <a:gd name="connsiteX5-523" fmla="*/ 58 w 1404434"/>
              <a:gd name="connsiteY5-524" fmla="*/ 1832797 h 3592198"/>
              <a:gd name="connsiteX6-525" fmla="*/ 394393 w 1404434"/>
              <a:gd name="connsiteY6-526" fmla="*/ 1705162 h 3592198"/>
              <a:gd name="connsiteX7-527" fmla="*/ 642043 w 1404434"/>
              <a:gd name="connsiteY7-528" fmla="*/ 1838512 h 3592198"/>
              <a:gd name="connsiteX8-529" fmla="*/ 689668 w 1404434"/>
              <a:gd name="connsiteY8-530" fmla="*/ 1609912 h 3592198"/>
              <a:gd name="connsiteX9-531" fmla="*/ 823018 w 1404434"/>
              <a:gd name="connsiteY9-532" fmla="*/ 1295587 h 3592198"/>
              <a:gd name="connsiteX10-533" fmla="*/ 765868 w 1404434"/>
              <a:gd name="connsiteY10-534" fmla="*/ 771712 h 3592198"/>
              <a:gd name="connsiteX11-535" fmla="*/ 537268 w 1404434"/>
              <a:gd name="connsiteY11-536" fmla="*/ 628837 h 3592198"/>
              <a:gd name="connsiteX12-537" fmla="*/ 689668 w 1404434"/>
              <a:gd name="connsiteY12-538" fmla="*/ 628837 h 3592198"/>
              <a:gd name="connsiteX13-539" fmla="*/ 765868 w 1404434"/>
              <a:gd name="connsiteY13-540" fmla="*/ 714562 h 3592198"/>
              <a:gd name="connsiteX14-541" fmla="*/ 870643 w 1404434"/>
              <a:gd name="connsiteY14-542" fmla="*/ 187 h 3592198"/>
              <a:gd name="connsiteX15-543" fmla="*/ 832543 w 1404434"/>
              <a:gd name="connsiteY15-544" fmla="*/ 647887 h 3592198"/>
              <a:gd name="connsiteX16-545" fmla="*/ 908743 w 1404434"/>
              <a:gd name="connsiteY16-546" fmla="*/ 1038412 h 3592198"/>
              <a:gd name="connsiteX17-547" fmla="*/ 937318 w 1404434"/>
              <a:gd name="connsiteY17-548" fmla="*/ 1286062 h 3592198"/>
              <a:gd name="connsiteX18-549" fmla="*/ 1108768 w 1404434"/>
              <a:gd name="connsiteY18-550" fmla="*/ 1152712 h 3592198"/>
              <a:gd name="connsiteX19-551" fmla="*/ 1337368 w 1404434"/>
              <a:gd name="connsiteY19-552" fmla="*/ 1133662 h 3592198"/>
              <a:gd name="connsiteX20-553" fmla="*/ 1089718 w 1404434"/>
              <a:gd name="connsiteY20-554" fmla="*/ 1190812 h 3592198"/>
              <a:gd name="connsiteX21-555" fmla="*/ 880168 w 1404434"/>
              <a:gd name="connsiteY21-556" fmla="*/ 1495612 h 3592198"/>
              <a:gd name="connsiteX22-557" fmla="*/ 823018 w 1404434"/>
              <a:gd name="connsiteY22-558" fmla="*/ 1857562 h 3592198"/>
              <a:gd name="connsiteX23-559" fmla="*/ 975418 w 1404434"/>
              <a:gd name="connsiteY23-560" fmla="*/ 2314762 h 3592198"/>
              <a:gd name="connsiteX24-561" fmla="*/ 899218 w 1404434"/>
              <a:gd name="connsiteY24-562" fmla="*/ 2552887 h 3592198"/>
              <a:gd name="connsiteX25-563" fmla="*/ 1213543 w 1404434"/>
              <a:gd name="connsiteY25-564" fmla="*/ 2495737 h 3592198"/>
              <a:gd name="connsiteX26-565" fmla="*/ 1404043 w 1404434"/>
              <a:gd name="connsiteY26-566" fmla="*/ 2590987 h 3592198"/>
              <a:gd name="connsiteX27-567" fmla="*/ 1165918 w 1404434"/>
              <a:gd name="connsiteY27-568" fmla="*/ 2533837 h 3592198"/>
              <a:gd name="connsiteX28-569" fmla="*/ 832543 w 1404434"/>
              <a:gd name="connsiteY28-570" fmla="*/ 2695762 h 3592198"/>
              <a:gd name="connsiteX29-571" fmla="*/ 689668 w 1404434"/>
              <a:gd name="connsiteY29-572" fmla="*/ 3048187 h 3592198"/>
              <a:gd name="connsiteX30-573" fmla="*/ 918268 w 1404434"/>
              <a:gd name="connsiteY30-574" fmla="*/ 3381562 h 3592198"/>
              <a:gd name="connsiteX31-575" fmla="*/ 1016693 w 1404434"/>
              <a:gd name="connsiteY31-576" fmla="*/ 3543487 h 3592198"/>
              <a:gd name="connsiteX0-577" fmla="*/ 1016693 w 1404434"/>
              <a:gd name="connsiteY0-578" fmla="*/ 3543487 h 3558296"/>
              <a:gd name="connsiteX1-579" fmla="*/ 591243 w 1404434"/>
              <a:gd name="connsiteY1-580" fmla="*/ 3549837 h 3558296"/>
              <a:gd name="connsiteX2-581" fmla="*/ 394393 w 1404434"/>
              <a:gd name="connsiteY2-582" fmla="*/ 3038662 h 3558296"/>
              <a:gd name="connsiteX3-583" fmla="*/ 746818 w 1404434"/>
              <a:gd name="connsiteY3-584" fmla="*/ 2343337 h 3558296"/>
              <a:gd name="connsiteX4-585" fmla="*/ 560128 w 1404434"/>
              <a:gd name="connsiteY4-586" fmla="*/ 1884232 h 3558296"/>
              <a:gd name="connsiteX5-587" fmla="*/ 58 w 1404434"/>
              <a:gd name="connsiteY5-588" fmla="*/ 1832797 h 3558296"/>
              <a:gd name="connsiteX6-589" fmla="*/ 394393 w 1404434"/>
              <a:gd name="connsiteY6-590" fmla="*/ 1705162 h 3558296"/>
              <a:gd name="connsiteX7-591" fmla="*/ 642043 w 1404434"/>
              <a:gd name="connsiteY7-592" fmla="*/ 1838512 h 3558296"/>
              <a:gd name="connsiteX8-593" fmla="*/ 689668 w 1404434"/>
              <a:gd name="connsiteY8-594" fmla="*/ 1609912 h 3558296"/>
              <a:gd name="connsiteX9-595" fmla="*/ 823018 w 1404434"/>
              <a:gd name="connsiteY9-596" fmla="*/ 1295587 h 3558296"/>
              <a:gd name="connsiteX10-597" fmla="*/ 765868 w 1404434"/>
              <a:gd name="connsiteY10-598" fmla="*/ 771712 h 3558296"/>
              <a:gd name="connsiteX11-599" fmla="*/ 537268 w 1404434"/>
              <a:gd name="connsiteY11-600" fmla="*/ 628837 h 3558296"/>
              <a:gd name="connsiteX12-601" fmla="*/ 689668 w 1404434"/>
              <a:gd name="connsiteY12-602" fmla="*/ 628837 h 3558296"/>
              <a:gd name="connsiteX13-603" fmla="*/ 765868 w 1404434"/>
              <a:gd name="connsiteY13-604" fmla="*/ 714562 h 3558296"/>
              <a:gd name="connsiteX14-605" fmla="*/ 870643 w 1404434"/>
              <a:gd name="connsiteY14-606" fmla="*/ 187 h 3558296"/>
              <a:gd name="connsiteX15-607" fmla="*/ 832543 w 1404434"/>
              <a:gd name="connsiteY15-608" fmla="*/ 647887 h 3558296"/>
              <a:gd name="connsiteX16-609" fmla="*/ 908743 w 1404434"/>
              <a:gd name="connsiteY16-610" fmla="*/ 1038412 h 3558296"/>
              <a:gd name="connsiteX17-611" fmla="*/ 937318 w 1404434"/>
              <a:gd name="connsiteY17-612" fmla="*/ 1286062 h 3558296"/>
              <a:gd name="connsiteX18-613" fmla="*/ 1108768 w 1404434"/>
              <a:gd name="connsiteY18-614" fmla="*/ 1152712 h 3558296"/>
              <a:gd name="connsiteX19-615" fmla="*/ 1337368 w 1404434"/>
              <a:gd name="connsiteY19-616" fmla="*/ 1133662 h 3558296"/>
              <a:gd name="connsiteX20-617" fmla="*/ 1089718 w 1404434"/>
              <a:gd name="connsiteY20-618" fmla="*/ 1190812 h 3558296"/>
              <a:gd name="connsiteX21-619" fmla="*/ 880168 w 1404434"/>
              <a:gd name="connsiteY21-620" fmla="*/ 1495612 h 3558296"/>
              <a:gd name="connsiteX22-621" fmla="*/ 823018 w 1404434"/>
              <a:gd name="connsiteY22-622" fmla="*/ 1857562 h 3558296"/>
              <a:gd name="connsiteX23-623" fmla="*/ 975418 w 1404434"/>
              <a:gd name="connsiteY23-624" fmla="*/ 2314762 h 3558296"/>
              <a:gd name="connsiteX24-625" fmla="*/ 899218 w 1404434"/>
              <a:gd name="connsiteY24-626" fmla="*/ 2552887 h 3558296"/>
              <a:gd name="connsiteX25-627" fmla="*/ 1213543 w 1404434"/>
              <a:gd name="connsiteY25-628" fmla="*/ 2495737 h 3558296"/>
              <a:gd name="connsiteX26-629" fmla="*/ 1404043 w 1404434"/>
              <a:gd name="connsiteY26-630" fmla="*/ 2590987 h 3558296"/>
              <a:gd name="connsiteX27-631" fmla="*/ 1165918 w 1404434"/>
              <a:gd name="connsiteY27-632" fmla="*/ 2533837 h 3558296"/>
              <a:gd name="connsiteX28-633" fmla="*/ 832543 w 1404434"/>
              <a:gd name="connsiteY28-634" fmla="*/ 2695762 h 3558296"/>
              <a:gd name="connsiteX29-635" fmla="*/ 689668 w 1404434"/>
              <a:gd name="connsiteY29-636" fmla="*/ 3048187 h 3558296"/>
              <a:gd name="connsiteX30-637" fmla="*/ 918268 w 1404434"/>
              <a:gd name="connsiteY30-638" fmla="*/ 3381562 h 3558296"/>
              <a:gd name="connsiteX31-639" fmla="*/ 1016693 w 1404434"/>
              <a:gd name="connsiteY31-640" fmla="*/ 3543487 h 3558296"/>
              <a:gd name="connsiteX0-641" fmla="*/ 1016693 w 1404434"/>
              <a:gd name="connsiteY0-642" fmla="*/ 3543487 h 3550128"/>
              <a:gd name="connsiteX1-643" fmla="*/ 591243 w 1404434"/>
              <a:gd name="connsiteY1-644" fmla="*/ 3549837 h 3550128"/>
              <a:gd name="connsiteX2-645" fmla="*/ 394393 w 1404434"/>
              <a:gd name="connsiteY2-646" fmla="*/ 3038662 h 3550128"/>
              <a:gd name="connsiteX3-647" fmla="*/ 746818 w 1404434"/>
              <a:gd name="connsiteY3-648" fmla="*/ 2343337 h 3550128"/>
              <a:gd name="connsiteX4-649" fmla="*/ 560128 w 1404434"/>
              <a:gd name="connsiteY4-650" fmla="*/ 1884232 h 3550128"/>
              <a:gd name="connsiteX5-651" fmla="*/ 58 w 1404434"/>
              <a:gd name="connsiteY5-652" fmla="*/ 1832797 h 3550128"/>
              <a:gd name="connsiteX6-653" fmla="*/ 394393 w 1404434"/>
              <a:gd name="connsiteY6-654" fmla="*/ 1705162 h 3550128"/>
              <a:gd name="connsiteX7-655" fmla="*/ 642043 w 1404434"/>
              <a:gd name="connsiteY7-656" fmla="*/ 1838512 h 3550128"/>
              <a:gd name="connsiteX8-657" fmla="*/ 689668 w 1404434"/>
              <a:gd name="connsiteY8-658" fmla="*/ 1609912 h 3550128"/>
              <a:gd name="connsiteX9-659" fmla="*/ 823018 w 1404434"/>
              <a:gd name="connsiteY9-660" fmla="*/ 1295587 h 3550128"/>
              <a:gd name="connsiteX10-661" fmla="*/ 765868 w 1404434"/>
              <a:gd name="connsiteY10-662" fmla="*/ 771712 h 3550128"/>
              <a:gd name="connsiteX11-663" fmla="*/ 537268 w 1404434"/>
              <a:gd name="connsiteY11-664" fmla="*/ 628837 h 3550128"/>
              <a:gd name="connsiteX12-665" fmla="*/ 689668 w 1404434"/>
              <a:gd name="connsiteY12-666" fmla="*/ 628837 h 3550128"/>
              <a:gd name="connsiteX13-667" fmla="*/ 765868 w 1404434"/>
              <a:gd name="connsiteY13-668" fmla="*/ 714562 h 3550128"/>
              <a:gd name="connsiteX14-669" fmla="*/ 870643 w 1404434"/>
              <a:gd name="connsiteY14-670" fmla="*/ 187 h 3550128"/>
              <a:gd name="connsiteX15-671" fmla="*/ 832543 w 1404434"/>
              <a:gd name="connsiteY15-672" fmla="*/ 647887 h 3550128"/>
              <a:gd name="connsiteX16-673" fmla="*/ 908743 w 1404434"/>
              <a:gd name="connsiteY16-674" fmla="*/ 1038412 h 3550128"/>
              <a:gd name="connsiteX17-675" fmla="*/ 937318 w 1404434"/>
              <a:gd name="connsiteY17-676" fmla="*/ 1286062 h 3550128"/>
              <a:gd name="connsiteX18-677" fmla="*/ 1108768 w 1404434"/>
              <a:gd name="connsiteY18-678" fmla="*/ 1152712 h 3550128"/>
              <a:gd name="connsiteX19-679" fmla="*/ 1337368 w 1404434"/>
              <a:gd name="connsiteY19-680" fmla="*/ 1133662 h 3550128"/>
              <a:gd name="connsiteX20-681" fmla="*/ 1089718 w 1404434"/>
              <a:gd name="connsiteY20-682" fmla="*/ 1190812 h 3550128"/>
              <a:gd name="connsiteX21-683" fmla="*/ 880168 w 1404434"/>
              <a:gd name="connsiteY21-684" fmla="*/ 1495612 h 3550128"/>
              <a:gd name="connsiteX22-685" fmla="*/ 823018 w 1404434"/>
              <a:gd name="connsiteY22-686" fmla="*/ 1857562 h 3550128"/>
              <a:gd name="connsiteX23-687" fmla="*/ 975418 w 1404434"/>
              <a:gd name="connsiteY23-688" fmla="*/ 2314762 h 3550128"/>
              <a:gd name="connsiteX24-689" fmla="*/ 899218 w 1404434"/>
              <a:gd name="connsiteY24-690" fmla="*/ 2552887 h 3550128"/>
              <a:gd name="connsiteX25-691" fmla="*/ 1213543 w 1404434"/>
              <a:gd name="connsiteY25-692" fmla="*/ 2495737 h 3550128"/>
              <a:gd name="connsiteX26-693" fmla="*/ 1404043 w 1404434"/>
              <a:gd name="connsiteY26-694" fmla="*/ 2590987 h 3550128"/>
              <a:gd name="connsiteX27-695" fmla="*/ 1165918 w 1404434"/>
              <a:gd name="connsiteY27-696" fmla="*/ 2533837 h 3550128"/>
              <a:gd name="connsiteX28-697" fmla="*/ 832543 w 1404434"/>
              <a:gd name="connsiteY28-698" fmla="*/ 2695762 h 3550128"/>
              <a:gd name="connsiteX29-699" fmla="*/ 689668 w 1404434"/>
              <a:gd name="connsiteY29-700" fmla="*/ 3048187 h 3550128"/>
              <a:gd name="connsiteX30-701" fmla="*/ 918268 w 1404434"/>
              <a:gd name="connsiteY30-702" fmla="*/ 3381562 h 3550128"/>
              <a:gd name="connsiteX31-703" fmla="*/ 1016693 w 1404434"/>
              <a:gd name="connsiteY31-704" fmla="*/ 3543487 h 3550128"/>
              <a:gd name="connsiteX0-705" fmla="*/ 1016693 w 1404434"/>
              <a:gd name="connsiteY0-706" fmla="*/ 3543487 h 3550128"/>
              <a:gd name="connsiteX1-707" fmla="*/ 591243 w 1404434"/>
              <a:gd name="connsiteY1-708" fmla="*/ 3549837 h 3550128"/>
              <a:gd name="connsiteX2-709" fmla="*/ 394393 w 1404434"/>
              <a:gd name="connsiteY2-710" fmla="*/ 3038662 h 3550128"/>
              <a:gd name="connsiteX3-711" fmla="*/ 746818 w 1404434"/>
              <a:gd name="connsiteY3-712" fmla="*/ 2343337 h 3550128"/>
              <a:gd name="connsiteX4-713" fmla="*/ 560128 w 1404434"/>
              <a:gd name="connsiteY4-714" fmla="*/ 1884232 h 3550128"/>
              <a:gd name="connsiteX5-715" fmla="*/ 58 w 1404434"/>
              <a:gd name="connsiteY5-716" fmla="*/ 1832797 h 3550128"/>
              <a:gd name="connsiteX6-717" fmla="*/ 394393 w 1404434"/>
              <a:gd name="connsiteY6-718" fmla="*/ 1705162 h 3550128"/>
              <a:gd name="connsiteX7-719" fmla="*/ 642043 w 1404434"/>
              <a:gd name="connsiteY7-720" fmla="*/ 1838512 h 3550128"/>
              <a:gd name="connsiteX8-721" fmla="*/ 689668 w 1404434"/>
              <a:gd name="connsiteY8-722" fmla="*/ 1609912 h 3550128"/>
              <a:gd name="connsiteX9-723" fmla="*/ 823018 w 1404434"/>
              <a:gd name="connsiteY9-724" fmla="*/ 1295587 h 3550128"/>
              <a:gd name="connsiteX10-725" fmla="*/ 765868 w 1404434"/>
              <a:gd name="connsiteY10-726" fmla="*/ 771712 h 3550128"/>
              <a:gd name="connsiteX11-727" fmla="*/ 537268 w 1404434"/>
              <a:gd name="connsiteY11-728" fmla="*/ 628837 h 3550128"/>
              <a:gd name="connsiteX12-729" fmla="*/ 689668 w 1404434"/>
              <a:gd name="connsiteY12-730" fmla="*/ 628837 h 3550128"/>
              <a:gd name="connsiteX13-731" fmla="*/ 765868 w 1404434"/>
              <a:gd name="connsiteY13-732" fmla="*/ 714562 h 3550128"/>
              <a:gd name="connsiteX14-733" fmla="*/ 870643 w 1404434"/>
              <a:gd name="connsiteY14-734" fmla="*/ 187 h 3550128"/>
              <a:gd name="connsiteX15-735" fmla="*/ 832543 w 1404434"/>
              <a:gd name="connsiteY15-736" fmla="*/ 647887 h 3550128"/>
              <a:gd name="connsiteX16-737" fmla="*/ 908743 w 1404434"/>
              <a:gd name="connsiteY16-738" fmla="*/ 1038412 h 3550128"/>
              <a:gd name="connsiteX17-739" fmla="*/ 937318 w 1404434"/>
              <a:gd name="connsiteY17-740" fmla="*/ 1286062 h 3550128"/>
              <a:gd name="connsiteX18-741" fmla="*/ 1108768 w 1404434"/>
              <a:gd name="connsiteY18-742" fmla="*/ 1152712 h 3550128"/>
              <a:gd name="connsiteX19-743" fmla="*/ 1337368 w 1404434"/>
              <a:gd name="connsiteY19-744" fmla="*/ 1133662 h 3550128"/>
              <a:gd name="connsiteX20-745" fmla="*/ 1089718 w 1404434"/>
              <a:gd name="connsiteY20-746" fmla="*/ 1190812 h 3550128"/>
              <a:gd name="connsiteX21-747" fmla="*/ 880168 w 1404434"/>
              <a:gd name="connsiteY21-748" fmla="*/ 1495612 h 3550128"/>
              <a:gd name="connsiteX22-749" fmla="*/ 823018 w 1404434"/>
              <a:gd name="connsiteY22-750" fmla="*/ 1857562 h 3550128"/>
              <a:gd name="connsiteX23-751" fmla="*/ 975418 w 1404434"/>
              <a:gd name="connsiteY23-752" fmla="*/ 2314762 h 3550128"/>
              <a:gd name="connsiteX24-753" fmla="*/ 899218 w 1404434"/>
              <a:gd name="connsiteY24-754" fmla="*/ 2552887 h 3550128"/>
              <a:gd name="connsiteX25-755" fmla="*/ 1213543 w 1404434"/>
              <a:gd name="connsiteY25-756" fmla="*/ 2495737 h 3550128"/>
              <a:gd name="connsiteX26-757" fmla="*/ 1404043 w 1404434"/>
              <a:gd name="connsiteY26-758" fmla="*/ 2590987 h 3550128"/>
              <a:gd name="connsiteX27-759" fmla="*/ 1165918 w 1404434"/>
              <a:gd name="connsiteY27-760" fmla="*/ 2533837 h 3550128"/>
              <a:gd name="connsiteX28-761" fmla="*/ 832543 w 1404434"/>
              <a:gd name="connsiteY28-762" fmla="*/ 2695762 h 3550128"/>
              <a:gd name="connsiteX29-763" fmla="*/ 689668 w 1404434"/>
              <a:gd name="connsiteY29-764" fmla="*/ 3048187 h 3550128"/>
              <a:gd name="connsiteX30-765" fmla="*/ 918268 w 1404434"/>
              <a:gd name="connsiteY30-766" fmla="*/ 3381562 h 3550128"/>
              <a:gd name="connsiteX31-767" fmla="*/ 1016693 w 1404434"/>
              <a:gd name="connsiteY31-768" fmla="*/ 3543487 h 3550128"/>
              <a:gd name="connsiteX0-769" fmla="*/ 1016693 w 1404434"/>
              <a:gd name="connsiteY0-770" fmla="*/ 3543487 h 3550128"/>
              <a:gd name="connsiteX1-771" fmla="*/ 591243 w 1404434"/>
              <a:gd name="connsiteY1-772" fmla="*/ 3549837 h 3550128"/>
              <a:gd name="connsiteX2-773" fmla="*/ 394393 w 1404434"/>
              <a:gd name="connsiteY2-774" fmla="*/ 3038662 h 3550128"/>
              <a:gd name="connsiteX3-775" fmla="*/ 746818 w 1404434"/>
              <a:gd name="connsiteY3-776" fmla="*/ 2343337 h 3550128"/>
              <a:gd name="connsiteX4-777" fmla="*/ 560128 w 1404434"/>
              <a:gd name="connsiteY4-778" fmla="*/ 1884232 h 3550128"/>
              <a:gd name="connsiteX5-779" fmla="*/ 58 w 1404434"/>
              <a:gd name="connsiteY5-780" fmla="*/ 1832797 h 3550128"/>
              <a:gd name="connsiteX6-781" fmla="*/ 394393 w 1404434"/>
              <a:gd name="connsiteY6-782" fmla="*/ 1705162 h 3550128"/>
              <a:gd name="connsiteX7-783" fmla="*/ 642043 w 1404434"/>
              <a:gd name="connsiteY7-784" fmla="*/ 1838512 h 3550128"/>
              <a:gd name="connsiteX8-785" fmla="*/ 689668 w 1404434"/>
              <a:gd name="connsiteY8-786" fmla="*/ 1609912 h 3550128"/>
              <a:gd name="connsiteX9-787" fmla="*/ 823018 w 1404434"/>
              <a:gd name="connsiteY9-788" fmla="*/ 1295587 h 3550128"/>
              <a:gd name="connsiteX10-789" fmla="*/ 765868 w 1404434"/>
              <a:gd name="connsiteY10-790" fmla="*/ 771712 h 3550128"/>
              <a:gd name="connsiteX11-791" fmla="*/ 537268 w 1404434"/>
              <a:gd name="connsiteY11-792" fmla="*/ 628837 h 3550128"/>
              <a:gd name="connsiteX12-793" fmla="*/ 689668 w 1404434"/>
              <a:gd name="connsiteY12-794" fmla="*/ 628837 h 3550128"/>
              <a:gd name="connsiteX13-795" fmla="*/ 765868 w 1404434"/>
              <a:gd name="connsiteY13-796" fmla="*/ 714562 h 3550128"/>
              <a:gd name="connsiteX14-797" fmla="*/ 870643 w 1404434"/>
              <a:gd name="connsiteY14-798" fmla="*/ 187 h 3550128"/>
              <a:gd name="connsiteX15-799" fmla="*/ 832543 w 1404434"/>
              <a:gd name="connsiteY15-800" fmla="*/ 647887 h 3550128"/>
              <a:gd name="connsiteX16-801" fmla="*/ 908743 w 1404434"/>
              <a:gd name="connsiteY16-802" fmla="*/ 1038412 h 3550128"/>
              <a:gd name="connsiteX17-803" fmla="*/ 937318 w 1404434"/>
              <a:gd name="connsiteY17-804" fmla="*/ 1286062 h 3550128"/>
              <a:gd name="connsiteX18-805" fmla="*/ 1108768 w 1404434"/>
              <a:gd name="connsiteY18-806" fmla="*/ 1152712 h 3550128"/>
              <a:gd name="connsiteX19-807" fmla="*/ 1337368 w 1404434"/>
              <a:gd name="connsiteY19-808" fmla="*/ 1133662 h 3550128"/>
              <a:gd name="connsiteX20-809" fmla="*/ 1089718 w 1404434"/>
              <a:gd name="connsiteY20-810" fmla="*/ 1190812 h 3550128"/>
              <a:gd name="connsiteX21-811" fmla="*/ 880168 w 1404434"/>
              <a:gd name="connsiteY21-812" fmla="*/ 1495612 h 3550128"/>
              <a:gd name="connsiteX22-813" fmla="*/ 823018 w 1404434"/>
              <a:gd name="connsiteY22-814" fmla="*/ 1857562 h 3550128"/>
              <a:gd name="connsiteX23-815" fmla="*/ 975418 w 1404434"/>
              <a:gd name="connsiteY23-816" fmla="*/ 2314762 h 3550128"/>
              <a:gd name="connsiteX24-817" fmla="*/ 899218 w 1404434"/>
              <a:gd name="connsiteY24-818" fmla="*/ 2552887 h 3550128"/>
              <a:gd name="connsiteX25-819" fmla="*/ 1213543 w 1404434"/>
              <a:gd name="connsiteY25-820" fmla="*/ 2495737 h 3550128"/>
              <a:gd name="connsiteX26-821" fmla="*/ 1404043 w 1404434"/>
              <a:gd name="connsiteY26-822" fmla="*/ 2590987 h 3550128"/>
              <a:gd name="connsiteX27-823" fmla="*/ 1165918 w 1404434"/>
              <a:gd name="connsiteY27-824" fmla="*/ 2533837 h 3550128"/>
              <a:gd name="connsiteX28-825" fmla="*/ 832543 w 1404434"/>
              <a:gd name="connsiteY28-826" fmla="*/ 2695762 h 3550128"/>
              <a:gd name="connsiteX29-827" fmla="*/ 689668 w 1404434"/>
              <a:gd name="connsiteY29-828" fmla="*/ 3048187 h 3550128"/>
              <a:gd name="connsiteX30-829" fmla="*/ 918268 w 1404434"/>
              <a:gd name="connsiteY30-830" fmla="*/ 3381562 h 3550128"/>
              <a:gd name="connsiteX31-831" fmla="*/ 1016693 w 1404434"/>
              <a:gd name="connsiteY31-832" fmla="*/ 3543487 h 3550128"/>
              <a:gd name="connsiteX0-833" fmla="*/ 1016693 w 1404434"/>
              <a:gd name="connsiteY0-834" fmla="*/ 3543487 h 3550128"/>
              <a:gd name="connsiteX1-835" fmla="*/ 591243 w 1404434"/>
              <a:gd name="connsiteY1-836" fmla="*/ 3549837 h 3550128"/>
              <a:gd name="connsiteX2-837" fmla="*/ 394393 w 1404434"/>
              <a:gd name="connsiteY2-838" fmla="*/ 3038662 h 3550128"/>
              <a:gd name="connsiteX3-839" fmla="*/ 746818 w 1404434"/>
              <a:gd name="connsiteY3-840" fmla="*/ 2343337 h 3550128"/>
              <a:gd name="connsiteX4-841" fmla="*/ 560128 w 1404434"/>
              <a:gd name="connsiteY4-842" fmla="*/ 1884232 h 3550128"/>
              <a:gd name="connsiteX5-843" fmla="*/ 58 w 1404434"/>
              <a:gd name="connsiteY5-844" fmla="*/ 1832797 h 3550128"/>
              <a:gd name="connsiteX6-845" fmla="*/ 394393 w 1404434"/>
              <a:gd name="connsiteY6-846" fmla="*/ 1705162 h 3550128"/>
              <a:gd name="connsiteX7-847" fmla="*/ 642043 w 1404434"/>
              <a:gd name="connsiteY7-848" fmla="*/ 1838512 h 3550128"/>
              <a:gd name="connsiteX8-849" fmla="*/ 689668 w 1404434"/>
              <a:gd name="connsiteY8-850" fmla="*/ 1609912 h 3550128"/>
              <a:gd name="connsiteX9-851" fmla="*/ 823018 w 1404434"/>
              <a:gd name="connsiteY9-852" fmla="*/ 1295587 h 3550128"/>
              <a:gd name="connsiteX10-853" fmla="*/ 765868 w 1404434"/>
              <a:gd name="connsiteY10-854" fmla="*/ 771712 h 3550128"/>
              <a:gd name="connsiteX11-855" fmla="*/ 537268 w 1404434"/>
              <a:gd name="connsiteY11-856" fmla="*/ 628837 h 3550128"/>
              <a:gd name="connsiteX12-857" fmla="*/ 689668 w 1404434"/>
              <a:gd name="connsiteY12-858" fmla="*/ 628837 h 3550128"/>
              <a:gd name="connsiteX13-859" fmla="*/ 765868 w 1404434"/>
              <a:gd name="connsiteY13-860" fmla="*/ 714562 h 3550128"/>
              <a:gd name="connsiteX14-861" fmla="*/ 870643 w 1404434"/>
              <a:gd name="connsiteY14-862" fmla="*/ 187 h 3550128"/>
              <a:gd name="connsiteX15-863" fmla="*/ 832543 w 1404434"/>
              <a:gd name="connsiteY15-864" fmla="*/ 647887 h 3550128"/>
              <a:gd name="connsiteX16-865" fmla="*/ 908743 w 1404434"/>
              <a:gd name="connsiteY16-866" fmla="*/ 1038412 h 3550128"/>
              <a:gd name="connsiteX17-867" fmla="*/ 937318 w 1404434"/>
              <a:gd name="connsiteY17-868" fmla="*/ 1286062 h 3550128"/>
              <a:gd name="connsiteX18-869" fmla="*/ 1108768 w 1404434"/>
              <a:gd name="connsiteY18-870" fmla="*/ 1152712 h 3550128"/>
              <a:gd name="connsiteX19-871" fmla="*/ 1337368 w 1404434"/>
              <a:gd name="connsiteY19-872" fmla="*/ 1133662 h 3550128"/>
              <a:gd name="connsiteX20-873" fmla="*/ 1089718 w 1404434"/>
              <a:gd name="connsiteY20-874" fmla="*/ 1190812 h 3550128"/>
              <a:gd name="connsiteX21-875" fmla="*/ 880168 w 1404434"/>
              <a:gd name="connsiteY21-876" fmla="*/ 1495612 h 3550128"/>
              <a:gd name="connsiteX22-877" fmla="*/ 823018 w 1404434"/>
              <a:gd name="connsiteY22-878" fmla="*/ 1857562 h 3550128"/>
              <a:gd name="connsiteX23-879" fmla="*/ 975418 w 1404434"/>
              <a:gd name="connsiteY23-880" fmla="*/ 2314762 h 3550128"/>
              <a:gd name="connsiteX24-881" fmla="*/ 899218 w 1404434"/>
              <a:gd name="connsiteY24-882" fmla="*/ 2552887 h 3550128"/>
              <a:gd name="connsiteX25-883" fmla="*/ 1213543 w 1404434"/>
              <a:gd name="connsiteY25-884" fmla="*/ 2495737 h 3550128"/>
              <a:gd name="connsiteX26-885" fmla="*/ 1404043 w 1404434"/>
              <a:gd name="connsiteY26-886" fmla="*/ 2590987 h 3550128"/>
              <a:gd name="connsiteX27-887" fmla="*/ 1165918 w 1404434"/>
              <a:gd name="connsiteY27-888" fmla="*/ 2533837 h 3550128"/>
              <a:gd name="connsiteX28-889" fmla="*/ 832543 w 1404434"/>
              <a:gd name="connsiteY28-890" fmla="*/ 2695762 h 3550128"/>
              <a:gd name="connsiteX29-891" fmla="*/ 689668 w 1404434"/>
              <a:gd name="connsiteY29-892" fmla="*/ 3048187 h 3550128"/>
              <a:gd name="connsiteX30-893" fmla="*/ 918268 w 1404434"/>
              <a:gd name="connsiteY30-894" fmla="*/ 3381562 h 3550128"/>
              <a:gd name="connsiteX31-895" fmla="*/ 1016693 w 1404434"/>
              <a:gd name="connsiteY31-896" fmla="*/ 3543487 h 3550128"/>
              <a:gd name="connsiteX0-897" fmla="*/ 1016693 w 1404434"/>
              <a:gd name="connsiteY0-898" fmla="*/ 3543487 h 3550128"/>
              <a:gd name="connsiteX1-899" fmla="*/ 591243 w 1404434"/>
              <a:gd name="connsiteY1-900" fmla="*/ 3549837 h 3550128"/>
              <a:gd name="connsiteX2-901" fmla="*/ 394393 w 1404434"/>
              <a:gd name="connsiteY2-902" fmla="*/ 3038662 h 3550128"/>
              <a:gd name="connsiteX3-903" fmla="*/ 746818 w 1404434"/>
              <a:gd name="connsiteY3-904" fmla="*/ 2343337 h 3550128"/>
              <a:gd name="connsiteX4-905" fmla="*/ 560128 w 1404434"/>
              <a:gd name="connsiteY4-906" fmla="*/ 1884232 h 3550128"/>
              <a:gd name="connsiteX5-907" fmla="*/ 58 w 1404434"/>
              <a:gd name="connsiteY5-908" fmla="*/ 1832797 h 3550128"/>
              <a:gd name="connsiteX6-909" fmla="*/ 394393 w 1404434"/>
              <a:gd name="connsiteY6-910" fmla="*/ 1705162 h 3550128"/>
              <a:gd name="connsiteX7-911" fmla="*/ 642043 w 1404434"/>
              <a:gd name="connsiteY7-912" fmla="*/ 1838512 h 3550128"/>
              <a:gd name="connsiteX8-913" fmla="*/ 689668 w 1404434"/>
              <a:gd name="connsiteY8-914" fmla="*/ 1609912 h 3550128"/>
              <a:gd name="connsiteX9-915" fmla="*/ 823018 w 1404434"/>
              <a:gd name="connsiteY9-916" fmla="*/ 1295587 h 3550128"/>
              <a:gd name="connsiteX10-917" fmla="*/ 765868 w 1404434"/>
              <a:gd name="connsiteY10-918" fmla="*/ 771712 h 3550128"/>
              <a:gd name="connsiteX11-919" fmla="*/ 537268 w 1404434"/>
              <a:gd name="connsiteY11-920" fmla="*/ 628837 h 3550128"/>
              <a:gd name="connsiteX12-921" fmla="*/ 689668 w 1404434"/>
              <a:gd name="connsiteY12-922" fmla="*/ 628837 h 3550128"/>
              <a:gd name="connsiteX13-923" fmla="*/ 765868 w 1404434"/>
              <a:gd name="connsiteY13-924" fmla="*/ 714562 h 3550128"/>
              <a:gd name="connsiteX14-925" fmla="*/ 870643 w 1404434"/>
              <a:gd name="connsiteY14-926" fmla="*/ 187 h 3550128"/>
              <a:gd name="connsiteX15-927" fmla="*/ 832543 w 1404434"/>
              <a:gd name="connsiteY15-928" fmla="*/ 647887 h 3550128"/>
              <a:gd name="connsiteX16-929" fmla="*/ 908743 w 1404434"/>
              <a:gd name="connsiteY16-930" fmla="*/ 1038412 h 3550128"/>
              <a:gd name="connsiteX17-931" fmla="*/ 937318 w 1404434"/>
              <a:gd name="connsiteY17-932" fmla="*/ 1286062 h 3550128"/>
              <a:gd name="connsiteX18-933" fmla="*/ 1108768 w 1404434"/>
              <a:gd name="connsiteY18-934" fmla="*/ 1152712 h 3550128"/>
              <a:gd name="connsiteX19-935" fmla="*/ 1337368 w 1404434"/>
              <a:gd name="connsiteY19-936" fmla="*/ 1133662 h 3550128"/>
              <a:gd name="connsiteX20-937" fmla="*/ 1089718 w 1404434"/>
              <a:gd name="connsiteY20-938" fmla="*/ 1190812 h 3550128"/>
              <a:gd name="connsiteX21-939" fmla="*/ 880168 w 1404434"/>
              <a:gd name="connsiteY21-940" fmla="*/ 1495612 h 3550128"/>
              <a:gd name="connsiteX22-941" fmla="*/ 823018 w 1404434"/>
              <a:gd name="connsiteY22-942" fmla="*/ 1857562 h 3550128"/>
              <a:gd name="connsiteX23-943" fmla="*/ 975418 w 1404434"/>
              <a:gd name="connsiteY23-944" fmla="*/ 2314762 h 3550128"/>
              <a:gd name="connsiteX24-945" fmla="*/ 899218 w 1404434"/>
              <a:gd name="connsiteY24-946" fmla="*/ 2552887 h 3550128"/>
              <a:gd name="connsiteX25-947" fmla="*/ 1213543 w 1404434"/>
              <a:gd name="connsiteY25-948" fmla="*/ 2495737 h 3550128"/>
              <a:gd name="connsiteX26-949" fmla="*/ 1404043 w 1404434"/>
              <a:gd name="connsiteY26-950" fmla="*/ 2590987 h 3550128"/>
              <a:gd name="connsiteX27-951" fmla="*/ 1165918 w 1404434"/>
              <a:gd name="connsiteY27-952" fmla="*/ 2533837 h 3550128"/>
              <a:gd name="connsiteX28-953" fmla="*/ 832543 w 1404434"/>
              <a:gd name="connsiteY28-954" fmla="*/ 2695762 h 3550128"/>
              <a:gd name="connsiteX29-955" fmla="*/ 689668 w 1404434"/>
              <a:gd name="connsiteY29-956" fmla="*/ 3048187 h 3550128"/>
              <a:gd name="connsiteX30-957" fmla="*/ 918268 w 1404434"/>
              <a:gd name="connsiteY30-958" fmla="*/ 3381562 h 3550128"/>
              <a:gd name="connsiteX31-959" fmla="*/ 1016693 w 1404434"/>
              <a:gd name="connsiteY31-960" fmla="*/ 3543487 h 3550128"/>
              <a:gd name="connsiteX0-961" fmla="*/ 1016693 w 1404434"/>
              <a:gd name="connsiteY0-962" fmla="*/ 3543487 h 3550128"/>
              <a:gd name="connsiteX1-963" fmla="*/ 591243 w 1404434"/>
              <a:gd name="connsiteY1-964" fmla="*/ 3549837 h 3550128"/>
              <a:gd name="connsiteX2-965" fmla="*/ 394393 w 1404434"/>
              <a:gd name="connsiteY2-966" fmla="*/ 3038662 h 3550128"/>
              <a:gd name="connsiteX3-967" fmla="*/ 746818 w 1404434"/>
              <a:gd name="connsiteY3-968" fmla="*/ 2343337 h 3550128"/>
              <a:gd name="connsiteX4-969" fmla="*/ 560128 w 1404434"/>
              <a:gd name="connsiteY4-970" fmla="*/ 1884232 h 3550128"/>
              <a:gd name="connsiteX5-971" fmla="*/ 58 w 1404434"/>
              <a:gd name="connsiteY5-972" fmla="*/ 1832797 h 3550128"/>
              <a:gd name="connsiteX6-973" fmla="*/ 394393 w 1404434"/>
              <a:gd name="connsiteY6-974" fmla="*/ 1705162 h 3550128"/>
              <a:gd name="connsiteX7-975" fmla="*/ 642043 w 1404434"/>
              <a:gd name="connsiteY7-976" fmla="*/ 1838512 h 3550128"/>
              <a:gd name="connsiteX8-977" fmla="*/ 689668 w 1404434"/>
              <a:gd name="connsiteY8-978" fmla="*/ 1609912 h 3550128"/>
              <a:gd name="connsiteX9-979" fmla="*/ 823018 w 1404434"/>
              <a:gd name="connsiteY9-980" fmla="*/ 1295587 h 3550128"/>
              <a:gd name="connsiteX10-981" fmla="*/ 765868 w 1404434"/>
              <a:gd name="connsiteY10-982" fmla="*/ 771712 h 3550128"/>
              <a:gd name="connsiteX11-983" fmla="*/ 537268 w 1404434"/>
              <a:gd name="connsiteY11-984" fmla="*/ 628837 h 3550128"/>
              <a:gd name="connsiteX12-985" fmla="*/ 689668 w 1404434"/>
              <a:gd name="connsiteY12-986" fmla="*/ 628837 h 3550128"/>
              <a:gd name="connsiteX13-987" fmla="*/ 765868 w 1404434"/>
              <a:gd name="connsiteY13-988" fmla="*/ 714562 h 3550128"/>
              <a:gd name="connsiteX14-989" fmla="*/ 870643 w 1404434"/>
              <a:gd name="connsiteY14-990" fmla="*/ 187 h 3550128"/>
              <a:gd name="connsiteX15-991" fmla="*/ 832543 w 1404434"/>
              <a:gd name="connsiteY15-992" fmla="*/ 647887 h 3550128"/>
              <a:gd name="connsiteX16-993" fmla="*/ 908743 w 1404434"/>
              <a:gd name="connsiteY16-994" fmla="*/ 1038412 h 3550128"/>
              <a:gd name="connsiteX17-995" fmla="*/ 937318 w 1404434"/>
              <a:gd name="connsiteY17-996" fmla="*/ 1286062 h 3550128"/>
              <a:gd name="connsiteX18-997" fmla="*/ 1108768 w 1404434"/>
              <a:gd name="connsiteY18-998" fmla="*/ 1152712 h 3550128"/>
              <a:gd name="connsiteX19-999" fmla="*/ 1337368 w 1404434"/>
              <a:gd name="connsiteY19-1000" fmla="*/ 1133662 h 3550128"/>
              <a:gd name="connsiteX20-1001" fmla="*/ 1089718 w 1404434"/>
              <a:gd name="connsiteY20-1002" fmla="*/ 1190812 h 3550128"/>
              <a:gd name="connsiteX21-1003" fmla="*/ 880168 w 1404434"/>
              <a:gd name="connsiteY21-1004" fmla="*/ 1495612 h 3550128"/>
              <a:gd name="connsiteX22-1005" fmla="*/ 823018 w 1404434"/>
              <a:gd name="connsiteY22-1006" fmla="*/ 1857562 h 3550128"/>
              <a:gd name="connsiteX23-1007" fmla="*/ 975418 w 1404434"/>
              <a:gd name="connsiteY23-1008" fmla="*/ 2314762 h 3550128"/>
              <a:gd name="connsiteX24-1009" fmla="*/ 899218 w 1404434"/>
              <a:gd name="connsiteY24-1010" fmla="*/ 2552887 h 3550128"/>
              <a:gd name="connsiteX25-1011" fmla="*/ 1213543 w 1404434"/>
              <a:gd name="connsiteY25-1012" fmla="*/ 2495737 h 3550128"/>
              <a:gd name="connsiteX26-1013" fmla="*/ 1404043 w 1404434"/>
              <a:gd name="connsiteY26-1014" fmla="*/ 2590987 h 3550128"/>
              <a:gd name="connsiteX27-1015" fmla="*/ 1165918 w 1404434"/>
              <a:gd name="connsiteY27-1016" fmla="*/ 2533837 h 3550128"/>
              <a:gd name="connsiteX28-1017" fmla="*/ 832543 w 1404434"/>
              <a:gd name="connsiteY28-1018" fmla="*/ 2695762 h 3550128"/>
              <a:gd name="connsiteX29-1019" fmla="*/ 689668 w 1404434"/>
              <a:gd name="connsiteY29-1020" fmla="*/ 3048187 h 3550128"/>
              <a:gd name="connsiteX30-1021" fmla="*/ 918268 w 1404434"/>
              <a:gd name="connsiteY30-1022" fmla="*/ 3381562 h 3550128"/>
              <a:gd name="connsiteX31-1023" fmla="*/ 1016693 w 1404434"/>
              <a:gd name="connsiteY31-1024" fmla="*/ 3543487 h 3550128"/>
              <a:gd name="connsiteX0-1025" fmla="*/ 1016693 w 1404434"/>
              <a:gd name="connsiteY0-1026" fmla="*/ 3543487 h 3550128"/>
              <a:gd name="connsiteX1-1027" fmla="*/ 591243 w 1404434"/>
              <a:gd name="connsiteY1-1028" fmla="*/ 3549837 h 3550128"/>
              <a:gd name="connsiteX2-1029" fmla="*/ 394393 w 1404434"/>
              <a:gd name="connsiteY2-1030" fmla="*/ 3038662 h 3550128"/>
              <a:gd name="connsiteX3-1031" fmla="*/ 746818 w 1404434"/>
              <a:gd name="connsiteY3-1032" fmla="*/ 2343337 h 3550128"/>
              <a:gd name="connsiteX4-1033" fmla="*/ 560128 w 1404434"/>
              <a:gd name="connsiteY4-1034" fmla="*/ 1884232 h 3550128"/>
              <a:gd name="connsiteX5-1035" fmla="*/ 58 w 1404434"/>
              <a:gd name="connsiteY5-1036" fmla="*/ 1832797 h 3550128"/>
              <a:gd name="connsiteX6-1037" fmla="*/ 394393 w 1404434"/>
              <a:gd name="connsiteY6-1038" fmla="*/ 1705162 h 3550128"/>
              <a:gd name="connsiteX7-1039" fmla="*/ 642043 w 1404434"/>
              <a:gd name="connsiteY7-1040" fmla="*/ 1838512 h 3550128"/>
              <a:gd name="connsiteX8-1041" fmla="*/ 689668 w 1404434"/>
              <a:gd name="connsiteY8-1042" fmla="*/ 1609912 h 3550128"/>
              <a:gd name="connsiteX9-1043" fmla="*/ 823018 w 1404434"/>
              <a:gd name="connsiteY9-1044" fmla="*/ 1295587 h 3550128"/>
              <a:gd name="connsiteX10-1045" fmla="*/ 765868 w 1404434"/>
              <a:gd name="connsiteY10-1046" fmla="*/ 771712 h 3550128"/>
              <a:gd name="connsiteX11-1047" fmla="*/ 537268 w 1404434"/>
              <a:gd name="connsiteY11-1048" fmla="*/ 628837 h 3550128"/>
              <a:gd name="connsiteX12-1049" fmla="*/ 689668 w 1404434"/>
              <a:gd name="connsiteY12-1050" fmla="*/ 628837 h 3550128"/>
              <a:gd name="connsiteX13-1051" fmla="*/ 765868 w 1404434"/>
              <a:gd name="connsiteY13-1052" fmla="*/ 714562 h 3550128"/>
              <a:gd name="connsiteX14-1053" fmla="*/ 870643 w 1404434"/>
              <a:gd name="connsiteY14-1054" fmla="*/ 187 h 3550128"/>
              <a:gd name="connsiteX15-1055" fmla="*/ 832543 w 1404434"/>
              <a:gd name="connsiteY15-1056" fmla="*/ 647887 h 3550128"/>
              <a:gd name="connsiteX16-1057" fmla="*/ 908743 w 1404434"/>
              <a:gd name="connsiteY16-1058" fmla="*/ 1038412 h 3550128"/>
              <a:gd name="connsiteX17-1059" fmla="*/ 937318 w 1404434"/>
              <a:gd name="connsiteY17-1060" fmla="*/ 1286062 h 3550128"/>
              <a:gd name="connsiteX18-1061" fmla="*/ 1108768 w 1404434"/>
              <a:gd name="connsiteY18-1062" fmla="*/ 1152712 h 3550128"/>
              <a:gd name="connsiteX19-1063" fmla="*/ 1337368 w 1404434"/>
              <a:gd name="connsiteY19-1064" fmla="*/ 1133662 h 3550128"/>
              <a:gd name="connsiteX20-1065" fmla="*/ 1089718 w 1404434"/>
              <a:gd name="connsiteY20-1066" fmla="*/ 1190812 h 3550128"/>
              <a:gd name="connsiteX21-1067" fmla="*/ 880168 w 1404434"/>
              <a:gd name="connsiteY21-1068" fmla="*/ 1495612 h 3550128"/>
              <a:gd name="connsiteX22-1069" fmla="*/ 823018 w 1404434"/>
              <a:gd name="connsiteY22-1070" fmla="*/ 1857562 h 3550128"/>
              <a:gd name="connsiteX23-1071" fmla="*/ 975418 w 1404434"/>
              <a:gd name="connsiteY23-1072" fmla="*/ 2314762 h 3550128"/>
              <a:gd name="connsiteX24-1073" fmla="*/ 899218 w 1404434"/>
              <a:gd name="connsiteY24-1074" fmla="*/ 2552887 h 3550128"/>
              <a:gd name="connsiteX25-1075" fmla="*/ 1213543 w 1404434"/>
              <a:gd name="connsiteY25-1076" fmla="*/ 2495737 h 3550128"/>
              <a:gd name="connsiteX26-1077" fmla="*/ 1404043 w 1404434"/>
              <a:gd name="connsiteY26-1078" fmla="*/ 2590987 h 3550128"/>
              <a:gd name="connsiteX27-1079" fmla="*/ 1165918 w 1404434"/>
              <a:gd name="connsiteY27-1080" fmla="*/ 2533837 h 3550128"/>
              <a:gd name="connsiteX28-1081" fmla="*/ 832543 w 1404434"/>
              <a:gd name="connsiteY28-1082" fmla="*/ 2695762 h 3550128"/>
              <a:gd name="connsiteX29-1083" fmla="*/ 689668 w 1404434"/>
              <a:gd name="connsiteY29-1084" fmla="*/ 3048187 h 3550128"/>
              <a:gd name="connsiteX30-1085" fmla="*/ 918268 w 1404434"/>
              <a:gd name="connsiteY30-1086" fmla="*/ 3381562 h 3550128"/>
              <a:gd name="connsiteX31-1087" fmla="*/ 1016693 w 1404434"/>
              <a:gd name="connsiteY31-1088" fmla="*/ 3543487 h 3550128"/>
              <a:gd name="connsiteX0-1089" fmla="*/ 1016693 w 1404434"/>
              <a:gd name="connsiteY0-1090" fmla="*/ 3543487 h 3550128"/>
              <a:gd name="connsiteX1-1091" fmla="*/ 591243 w 1404434"/>
              <a:gd name="connsiteY1-1092" fmla="*/ 3549837 h 3550128"/>
              <a:gd name="connsiteX2-1093" fmla="*/ 394393 w 1404434"/>
              <a:gd name="connsiteY2-1094" fmla="*/ 3038662 h 3550128"/>
              <a:gd name="connsiteX3-1095" fmla="*/ 746818 w 1404434"/>
              <a:gd name="connsiteY3-1096" fmla="*/ 2343337 h 3550128"/>
              <a:gd name="connsiteX4-1097" fmla="*/ 560128 w 1404434"/>
              <a:gd name="connsiteY4-1098" fmla="*/ 1884232 h 3550128"/>
              <a:gd name="connsiteX5-1099" fmla="*/ 58 w 1404434"/>
              <a:gd name="connsiteY5-1100" fmla="*/ 1832797 h 3550128"/>
              <a:gd name="connsiteX6-1101" fmla="*/ 394393 w 1404434"/>
              <a:gd name="connsiteY6-1102" fmla="*/ 1705162 h 3550128"/>
              <a:gd name="connsiteX7-1103" fmla="*/ 642043 w 1404434"/>
              <a:gd name="connsiteY7-1104" fmla="*/ 1838512 h 3550128"/>
              <a:gd name="connsiteX8-1105" fmla="*/ 689668 w 1404434"/>
              <a:gd name="connsiteY8-1106" fmla="*/ 1609912 h 3550128"/>
              <a:gd name="connsiteX9-1107" fmla="*/ 823018 w 1404434"/>
              <a:gd name="connsiteY9-1108" fmla="*/ 1295587 h 3550128"/>
              <a:gd name="connsiteX10-1109" fmla="*/ 765868 w 1404434"/>
              <a:gd name="connsiteY10-1110" fmla="*/ 771712 h 3550128"/>
              <a:gd name="connsiteX11-1111" fmla="*/ 537268 w 1404434"/>
              <a:gd name="connsiteY11-1112" fmla="*/ 628837 h 3550128"/>
              <a:gd name="connsiteX12-1113" fmla="*/ 689668 w 1404434"/>
              <a:gd name="connsiteY12-1114" fmla="*/ 628837 h 3550128"/>
              <a:gd name="connsiteX13-1115" fmla="*/ 765868 w 1404434"/>
              <a:gd name="connsiteY13-1116" fmla="*/ 714562 h 3550128"/>
              <a:gd name="connsiteX14-1117" fmla="*/ 870643 w 1404434"/>
              <a:gd name="connsiteY14-1118" fmla="*/ 187 h 3550128"/>
              <a:gd name="connsiteX15-1119" fmla="*/ 832543 w 1404434"/>
              <a:gd name="connsiteY15-1120" fmla="*/ 647887 h 3550128"/>
              <a:gd name="connsiteX16-1121" fmla="*/ 908743 w 1404434"/>
              <a:gd name="connsiteY16-1122" fmla="*/ 1038412 h 3550128"/>
              <a:gd name="connsiteX17-1123" fmla="*/ 937318 w 1404434"/>
              <a:gd name="connsiteY17-1124" fmla="*/ 1286062 h 3550128"/>
              <a:gd name="connsiteX18-1125" fmla="*/ 1108768 w 1404434"/>
              <a:gd name="connsiteY18-1126" fmla="*/ 1152712 h 3550128"/>
              <a:gd name="connsiteX19-1127" fmla="*/ 1337368 w 1404434"/>
              <a:gd name="connsiteY19-1128" fmla="*/ 1133662 h 3550128"/>
              <a:gd name="connsiteX20-1129" fmla="*/ 1089718 w 1404434"/>
              <a:gd name="connsiteY20-1130" fmla="*/ 1190812 h 3550128"/>
              <a:gd name="connsiteX21-1131" fmla="*/ 880168 w 1404434"/>
              <a:gd name="connsiteY21-1132" fmla="*/ 1495612 h 3550128"/>
              <a:gd name="connsiteX22-1133" fmla="*/ 823018 w 1404434"/>
              <a:gd name="connsiteY22-1134" fmla="*/ 1857562 h 3550128"/>
              <a:gd name="connsiteX23-1135" fmla="*/ 975418 w 1404434"/>
              <a:gd name="connsiteY23-1136" fmla="*/ 2314762 h 3550128"/>
              <a:gd name="connsiteX24-1137" fmla="*/ 899218 w 1404434"/>
              <a:gd name="connsiteY24-1138" fmla="*/ 2552887 h 3550128"/>
              <a:gd name="connsiteX25-1139" fmla="*/ 1213543 w 1404434"/>
              <a:gd name="connsiteY25-1140" fmla="*/ 2495737 h 3550128"/>
              <a:gd name="connsiteX26-1141" fmla="*/ 1404043 w 1404434"/>
              <a:gd name="connsiteY26-1142" fmla="*/ 2590987 h 3550128"/>
              <a:gd name="connsiteX27-1143" fmla="*/ 1165918 w 1404434"/>
              <a:gd name="connsiteY27-1144" fmla="*/ 2533837 h 3550128"/>
              <a:gd name="connsiteX28-1145" fmla="*/ 832543 w 1404434"/>
              <a:gd name="connsiteY28-1146" fmla="*/ 2695762 h 3550128"/>
              <a:gd name="connsiteX29-1147" fmla="*/ 689668 w 1404434"/>
              <a:gd name="connsiteY29-1148" fmla="*/ 3048187 h 3550128"/>
              <a:gd name="connsiteX30-1149" fmla="*/ 918268 w 1404434"/>
              <a:gd name="connsiteY30-1150" fmla="*/ 3381562 h 3550128"/>
              <a:gd name="connsiteX31-1151" fmla="*/ 1016693 w 1404434"/>
              <a:gd name="connsiteY31-1152" fmla="*/ 3543487 h 3550128"/>
              <a:gd name="connsiteX0-1153" fmla="*/ 1016693 w 1404434"/>
              <a:gd name="connsiteY0-1154" fmla="*/ 3543487 h 3550128"/>
              <a:gd name="connsiteX1-1155" fmla="*/ 591243 w 1404434"/>
              <a:gd name="connsiteY1-1156" fmla="*/ 3549837 h 3550128"/>
              <a:gd name="connsiteX2-1157" fmla="*/ 394393 w 1404434"/>
              <a:gd name="connsiteY2-1158" fmla="*/ 3038662 h 3550128"/>
              <a:gd name="connsiteX3-1159" fmla="*/ 746818 w 1404434"/>
              <a:gd name="connsiteY3-1160" fmla="*/ 2343337 h 3550128"/>
              <a:gd name="connsiteX4-1161" fmla="*/ 560128 w 1404434"/>
              <a:gd name="connsiteY4-1162" fmla="*/ 1884232 h 3550128"/>
              <a:gd name="connsiteX5-1163" fmla="*/ 58 w 1404434"/>
              <a:gd name="connsiteY5-1164" fmla="*/ 1832797 h 3550128"/>
              <a:gd name="connsiteX6-1165" fmla="*/ 394393 w 1404434"/>
              <a:gd name="connsiteY6-1166" fmla="*/ 1705162 h 3550128"/>
              <a:gd name="connsiteX7-1167" fmla="*/ 642043 w 1404434"/>
              <a:gd name="connsiteY7-1168" fmla="*/ 1838512 h 3550128"/>
              <a:gd name="connsiteX8-1169" fmla="*/ 689668 w 1404434"/>
              <a:gd name="connsiteY8-1170" fmla="*/ 1609912 h 3550128"/>
              <a:gd name="connsiteX9-1171" fmla="*/ 823018 w 1404434"/>
              <a:gd name="connsiteY9-1172" fmla="*/ 1295587 h 3550128"/>
              <a:gd name="connsiteX10-1173" fmla="*/ 765868 w 1404434"/>
              <a:gd name="connsiteY10-1174" fmla="*/ 771712 h 3550128"/>
              <a:gd name="connsiteX11-1175" fmla="*/ 537268 w 1404434"/>
              <a:gd name="connsiteY11-1176" fmla="*/ 628837 h 3550128"/>
              <a:gd name="connsiteX12-1177" fmla="*/ 689668 w 1404434"/>
              <a:gd name="connsiteY12-1178" fmla="*/ 628837 h 3550128"/>
              <a:gd name="connsiteX13-1179" fmla="*/ 765868 w 1404434"/>
              <a:gd name="connsiteY13-1180" fmla="*/ 714562 h 3550128"/>
              <a:gd name="connsiteX14-1181" fmla="*/ 870643 w 1404434"/>
              <a:gd name="connsiteY14-1182" fmla="*/ 187 h 3550128"/>
              <a:gd name="connsiteX15-1183" fmla="*/ 832543 w 1404434"/>
              <a:gd name="connsiteY15-1184" fmla="*/ 647887 h 3550128"/>
              <a:gd name="connsiteX16-1185" fmla="*/ 908743 w 1404434"/>
              <a:gd name="connsiteY16-1186" fmla="*/ 1038412 h 3550128"/>
              <a:gd name="connsiteX17-1187" fmla="*/ 937318 w 1404434"/>
              <a:gd name="connsiteY17-1188" fmla="*/ 1286062 h 3550128"/>
              <a:gd name="connsiteX18-1189" fmla="*/ 1108768 w 1404434"/>
              <a:gd name="connsiteY18-1190" fmla="*/ 1152712 h 3550128"/>
              <a:gd name="connsiteX19-1191" fmla="*/ 1337368 w 1404434"/>
              <a:gd name="connsiteY19-1192" fmla="*/ 1133662 h 3550128"/>
              <a:gd name="connsiteX20-1193" fmla="*/ 1089718 w 1404434"/>
              <a:gd name="connsiteY20-1194" fmla="*/ 1190812 h 3550128"/>
              <a:gd name="connsiteX21-1195" fmla="*/ 880168 w 1404434"/>
              <a:gd name="connsiteY21-1196" fmla="*/ 1495612 h 3550128"/>
              <a:gd name="connsiteX22-1197" fmla="*/ 823018 w 1404434"/>
              <a:gd name="connsiteY22-1198" fmla="*/ 1857562 h 3550128"/>
              <a:gd name="connsiteX23-1199" fmla="*/ 975418 w 1404434"/>
              <a:gd name="connsiteY23-1200" fmla="*/ 2314762 h 3550128"/>
              <a:gd name="connsiteX24-1201" fmla="*/ 899218 w 1404434"/>
              <a:gd name="connsiteY24-1202" fmla="*/ 2552887 h 3550128"/>
              <a:gd name="connsiteX25-1203" fmla="*/ 1213543 w 1404434"/>
              <a:gd name="connsiteY25-1204" fmla="*/ 2495737 h 3550128"/>
              <a:gd name="connsiteX26-1205" fmla="*/ 1404043 w 1404434"/>
              <a:gd name="connsiteY26-1206" fmla="*/ 2590987 h 3550128"/>
              <a:gd name="connsiteX27-1207" fmla="*/ 1165918 w 1404434"/>
              <a:gd name="connsiteY27-1208" fmla="*/ 2533837 h 3550128"/>
              <a:gd name="connsiteX28-1209" fmla="*/ 832543 w 1404434"/>
              <a:gd name="connsiteY28-1210" fmla="*/ 2695762 h 3550128"/>
              <a:gd name="connsiteX29-1211" fmla="*/ 689668 w 1404434"/>
              <a:gd name="connsiteY29-1212" fmla="*/ 3048187 h 3550128"/>
              <a:gd name="connsiteX30-1213" fmla="*/ 918268 w 1404434"/>
              <a:gd name="connsiteY30-1214" fmla="*/ 3381562 h 3550128"/>
              <a:gd name="connsiteX31-1215" fmla="*/ 1016693 w 1404434"/>
              <a:gd name="connsiteY31-1216" fmla="*/ 3543487 h 3550128"/>
              <a:gd name="connsiteX0-1217" fmla="*/ 1016693 w 1404434"/>
              <a:gd name="connsiteY0-1218" fmla="*/ 3543487 h 3550128"/>
              <a:gd name="connsiteX1-1219" fmla="*/ 591243 w 1404434"/>
              <a:gd name="connsiteY1-1220" fmla="*/ 3549837 h 3550128"/>
              <a:gd name="connsiteX2-1221" fmla="*/ 394393 w 1404434"/>
              <a:gd name="connsiteY2-1222" fmla="*/ 3038662 h 3550128"/>
              <a:gd name="connsiteX3-1223" fmla="*/ 746818 w 1404434"/>
              <a:gd name="connsiteY3-1224" fmla="*/ 2343337 h 3550128"/>
              <a:gd name="connsiteX4-1225" fmla="*/ 560128 w 1404434"/>
              <a:gd name="connsiteY4-1226" fmla="*/ 1884232 h 3550128"/>
              <a:gd name="connsiteX5-1227" fmla="*/ 58 w 1404434"/>
              <a:gd name="connsiteY5-1228" fmla="*/ 1832797 h 3550128"/>
              <a:gd name="connsiteX6-1229" fmla="*/ 394393 w 1404434"/>
              <a:gd name="connsiteY6-1230" fmla="*/ 1705162 h 3550128"/>
              <a:gd name="connsiteX7-1231" fmla="*/ 642043 w 1404434"/>
              <a:gd name="connsiteY7-1232" fmla="*/ 1838512 h 3550128"/>
              <a:gd name="connsiteX8-1233" fmla="*/ 689668 w 1404434"/>
              <a:gd name="connsiteY8-1234" fmla="*/ 1609912 h 3550128"/>
              <a:gd name="connsiteX9-1235" fmla="*/ 823018 w 1404434"/>
              <a:gd name="connsiteY9-1236" fmla="*/ 1295587 h 3550128"/>
              <a:gd name="connsiteX10-1237" fmla="*/ 765868 w 1404434"/>
              <a:gd name="connsiteY10-1238" fmla="*/ 771712 h 3550128"/>
              <a:gd name="connsiteX11-1239" fmla="*/ 537268 w 1404434"/>
              <a:gd name="connsiteY11-1240" fmla="*/ 628837 h 3550128"/>
              <a:gd name="connsiteX12-1241" fmla="*/ 689668 w 1404434"/>
              <a:gd name="connsiteY12-1242" fmla="*/ 628837 h 3550128"/>
              <a:gd name="connsiteX13-1243" fmla="*/ 765868 w 1404434"/>
              <a:gd name="connsiteY13-1244" fmla="*/ 714562 h 3550128"/>
              <a:gd name="connsiteX14-1245" fmla="*/ 870643 w 1404434"/>
              <a:gd name="connsiteY14-1246" fmla="*/ 187 h 3550128"/>
              <a:gd name="connsiteX15-1247" fmla="*/ 832543 w 1404434"/>
              <a:gd name="connsiteY15-1248" fmla="*/ 647887 h 3550128"/>
              <a:gd name="connsiteX16-1249" fmla="*/ 908743 w 1404434"/>
              <a:gd name="connsiteY16-1250" fmla="*/ 1038412 h 3550128"/>
              <a:gd name="connsiteX17-1251" fmla="*/ 937318 w 1404434"/>
              <a:gd name="connsiteY17-1252" fmla="*/ 1286062 h 3550128"/>
              <a:gd name="connsiteX18-1253" fmla="*/ 1108768 w 1404434"/>
              <a:gd name="connsiteY18-1254" fmla="*/ 1152712 h 3550128"/>
              <a:gd name="connsiteX19-1255" fmla="*/ 1337368 w 1404434"/>
              <a:gd name="connsiteY19-1256" fmla="*/ 1133662 h 3550128"/>
              <a:gd name="connsiteX20-1257" fmla="*/ 1089718 w 1404434"/>
              <a:gd name="connsiteY20-1258" fmla="*/ 1190812 h 3550128"/>
              <a:gd name="connsiteX21-1259" fmla="*/ 880168 w 1404434"/>
              <a:gd name="connsiteY21-1260" fmla="*/ 1495612 h 3550128"/>
              <a:gd name="connsiteX22-1261" fmla="*/ 823018 w 1404434"/>
              <a:gd name="connsiteY22-1262" fmla="*/ 1857562 h 3550128"/>
              <a:gd name="connsiteX23-1263" fmla="*/ 975418 w 1404434"/>
              <a:gd name="connsiteY23-1264" fmla="*/ 2314762 h 3550128"/>
              <a:gd name="connsiteX24-1265" fmla="*/ 899218 w 1404434"/>
              <a:gd name="connsiteY24-1266" fmla="*/ 2552887 h 3550128"/>
              <a:gd name="connsiteX25-1267" fmla="*/ 1213543 w 1404434"/>
              <a:gd name="connsiteY25-1268" fmla="*/ 2495737 h 3550128"/>
              <a:gd name="connsiteX26-1269" fmla="*/ 1404043 w 1404434"/>
              <a:gd name="connsiteY26-1270" fmla="*/ 2590987 h 3550128"/>
              <a:gd name="connsiteX27-1271" fmla="*/ 1165918 w 1404434"/>
              <a:gd name="connsiteY27-1272" fmla="*/ 2533837 h 3550128"/>
              <a:gd name="connsiteX28-1273" fmla="*/ 832543 w 1404434"/>
              <a:gd name="connsiteY28-1274" fmla="*/ 2695762 h 3550128"/>
              <a:gd name="connsiteX29-1275" fmla="*/ 689668 w 1404434"/>
              <a:gd name="connsiteY29-1276" fmla="*/ 3048187 h 3550128"/>
              <a:gd name="connsiteX30-1277" fmla="*/ 918268 w 1404434"/>
              <a:gd name="connsiteY30-1278" fmla="*/ 3381562 h 3550128"/>
              <a:gd name="connsiteX31-1279" fmla="*/ 1016693 w 1404434"/>
              <a:gd name="connsiteY31-1280" fmla="*/ 3543487 h 3550128"/>
              <a:gd name="connsiteX0-1281" fmla="*/ 1016693 w 1404434"/>
              <a:gd name="connsiteY0-1282" fmla="*/ 3543487 h 3550128"/>
              <a:gd name="connsiteX1-1283" fmla="*/ 591243 w 1404434"/>
              <a:gd name="connsiteY1-1284" fmla="*/ 3549837 h 3550128"/>
              <a:gd name="connsiteX2-1285" fmla="*/ 394393 w 1404434"/>
              <a:gd name="connsiteY2-1286" fmla="*/ 3038662 h 3550128"/>
              <a:gd name="connsiteX3-1287" fmla="*/ 746818 w 1404434"/>
              <a:gd name="connsiteY3-1288" fmla="*/ 2343337 h 3550128"/>
              <a:gd name="connsiteX4-1289" fmla="*/ 560128 w 1404434"/>
              <a:gd name="connsiteY4-1290" fmla="*/ 1884232 h 3550128"/>
              <a:gd name="connsiteX5-1291" fmla="*/ 58 w 1404434"/>
              <a:gd name="connsiteY5-1292" fmla="*/ 1832797 h 3550128"/>
              <a:gd name="connsiteX6-1293" fmla="*/ 394393 w 1404434"/>
              <a:gd name="connsiteY6-1294" fmla="*/ 1705162 h 3550128"/>
              <a:gd name="connsiteX7-1295" fmla="*/ 642043 w 1404434"/>
              <a:gd name="connsiteY7-1296" fmla="*/ 1838512 h 3550128"/>
              <a:gd name="connsiteX8-1297" fmla="*/ 689668 w 1404434"/>
              <a:gd name="connsiteY8-1298" fmla="*/ 1609912 h 3550128"/>
              <a:gd name="connsiteX9-1299" fmla="*/ 823018 w 1404434"/>
              <a:gd name="connsiteY9-1300" fmla="*/ 1295587 h 3550128"/>
              <a:gd name="connsiteX10-1301" fmla="*/ 765868 w 1404434"/>
              <a:gd name="connsiteY10-1302" fmla="*/ 771712 h 3550128"/>
              <a:gd name="connsiteX11-1303" fmla="*/ 537268 w 1404434"/>
              <a:gd name="connsiteY11-1304" fmla="*/ 628837 h 3550128"/>
              <a:gd name="connsiteX12-1305" fmla="*/ 689668 w 1404434"/>
              <a:gd name="connsiteY12-1306" fmla="*/ 628837 h 3550128"/>
              <a:gd name="connsiteX13-1307" fmla="*/ 765868 w 1404434"/>
              <a:gd name="connsiteY13-1308" fmla="*/ 714562 h 3550128"/>
              <a:gd name="connsiteX14-1309" fmla="*/ 870643 w 1404434"/>
              <a:gd name="connsiteY14-1310" fmla="*/ 187 h 3550128"/>
              <a:gd name="connsiteX15-1311" fmla="*/ 832543 w 1404434"/>
              <a:gd name="connsiteY15-1312" fmla="*/ 647887 h 3550128"/>
              <a:gd name="connsiteX16-1313" fmla="*/ 908743 w 1404434"/>
              <a:gd name="connsiteY16-1314" fmla="*/ 1038412 h 3550128"/>
              <a:gd name="connsiteX17-1315" fmla="*/ 937318 w 1404434"/>
              <a:gd name="connsiteY17-1316" fmla="*/ 1286062 h 3550128"/>
              <a:gd name="connsiteX18-1317" fmla="*/ 1108768 w 1404434"/>
              <a:gd name="connsiteY18-1318" fmla="*/ 1152712 h 3550128"/>
              <a:gd name="connsiteX19-1319" fmla="*/ 1337368 w 1404434"/>
              <a:gd name="connsiteY19-1320" fmla="*/ 1133662 h 3550128"/>
              <a:gd name="connsiteX20-1321" fmla="*/ 1089718 w 1404434"/>
              <a:gd name="connsiteY20-1322" fmla="*/ 1190812 h 3550128"/>
              <a:gd name="connsiteX21-1323" fmla="*/ 880168 w 1404434"/>
              <a:gd name="connsiteY21-1324" fmla="*/ 1495612 h 3550128"/>
              <a:gd name="connsiteX22-1325" fmla="*/ 823018 w 1404434"/>
              <a:gd name="connsiteY22-1326" fmla="*/ 1857562 h 3550128"/>
              <a:gd name="connsiteX23-1327" fmla="*/ 975418 w 1404434"/>
              <a:gd name="connsiteY23-1328" fmla="*/ 2314762 h 3550128"/>
              <a:gd name="connsiteX24-1329" fmla="*/ 899218 w 1404434"/>
              <a:gd name="connsiteY24-1330" fmla="*/ 2552887 h 3550128"/>
              <a:gd name="connsiteX25-1331" fmla="*/ 1213543 w 1404434"/>
              <a:gd name="connsiteY25-1332" fmla="*/ 2495737 h 3550128"/>
              <a:gd name="connsiteX26-1333" fmla="*/ 1404043 w 1404434"/>
              <a:gd name="connsiteY26-1334" fmla="*/ 2590987 h 3550128"/>
              <a:gd name="connsiteX27-1335" fmla="*/ 1165918 w 1404434"/>
              <a:gd name="connsiteY27-1336" fmla="*/ 2533837 h 3550128"/>
              <a:gd name="connsiteX28-1337" fmla="*/ 832543 w 1404434"/>
              <a:gd name="connsiteY28-1338" fmla="*/ 2695762 h 3550128"/>
              <a:gd name="connsiteX29-1339" fmla="*/ 689668 w 1404434"/>
              <a:gd name="connsiteY29-1340" fmla="*/ 3048187 h 3550128"/>
              <a:gd name="connsiteX30-1341" fmla="*/ 918268 w 1404434"/>
              <a:gd name="connsiteY30-1342" fmla="*/ 3381562 h 3550128"/>
              <a:gd name="connsiteX31-1343" fmla="*/ 1016693 w 1404434"/>
              <a:gd name="connsiteY31-1344" fmla="*/ 3543487 h 3550128"/>
              <a:gd name="connsiteX0-1345" fmla="*/ 1016693 w 1404387"/>
              <a:gd name="connsiteY0-1346" fmla="*/ 3543487 h 3550128"/>
              <a:gd name="connsiteX1-1347" fmla="*/ 591243 w 1404387"/>
              <a:gd name="connsiteY1-1348" fmla="*/ 3549837 h 3550128"/>
              <a:gd name="connsiteX2-1349" fmla="*/ 394393 w 1404387"/>
              <a:gd name="connsiteY2-1350" fmla="*/ 3038662 h 3550128"/>
              <a:gd name="connsiteX3-1351" fmla="*/ 746818 w 1404387"/>
              <a:gd name="connsiteY3-1352" fmla="*/ 2343337 h 3550128"/>
              <a:gd name="connsiteX4-1353" fmla="*/ 560128 w 1404387"/>
              <a:gd name="connsiteY4-1354" fmla="*/ 1884232 h 3550128"/>
              <a:gd name="connsiteX5-1355" fmla="*/ 58 w 1404387"/>
              <a:gd name="connsiteY5-1356" fmla="*/ 1832797 h 3550128"/>
              <a:gd name="connsiteX6-1357" fmla="*/ 394393 w 1404387"/>
              <a:gd name="connsiteY6-1358" fmla="*/ 1705162 h 3550128"/>
              <a:gd name="connsiteX7-1359" fmla="*/ 642043 w 1404387"/>
              <a:gd name="connsiteY7-1360" fmla="*/ 1838512 h 3550128"/>
              <a:gd name="connsiteX8-1361" fmla="*/ 689668 w 1404387"/>
              <a:gd name="connsiteY8-1362" fmla="*/ 1609912 h 3550128"/>
              <a:gd name="connsiteX9-1363" fmla="*/ 823018 w 1404387"/>
              <a:gd name="connsiteY9-1364" fmla="*/ 1295587 h 3550128"/>
              <a:gd name="connsiteX10-1365" fmla="*/ 765868 w 1404387"/>
              <a:gd name="connsiteY10-1366" fmla="*/ 771712 h 3550128"/>
              <a:gd name="connsiteX11-1367" fmla="*/ 537268 w 1404387"/>
              <a:gd name="connsiteY11-1368" fmla="*/ 628837 h 3550128"/>
              <a:gd name="connsiteX12-1369" fmla="*/ 689668 w 1404387"/>
              <a:gd name="connsiteY12-1370" fmla="*/ 628837 h 3550128"/>
              <a:gd name="connsiteX13-1371" fmla="*/ 765868 w 1404387"/>
              <a:gd name="connsiteY13-1372" fmla="*/ 714562 h 3550128"/>
              <a:gd name="connsiteX14-1373" fmla="*/ 870643 w 1404387"/>
              <a:gd name="connsiteY14-1374" fmla="*/ 187 h 3550128"/>
              <a:gd name="connsiteX15-1375" fmla="*/ 832543 w 1404387"/>
              <a:gd name="connsiteY15-1376" fmla="*/ 647887 h 3550128"/>
              <a:gd name="connsiteX16-1377" fmla="*/ 908743 w 1404387"/>
              <a:gd name="connsiteY16-1378" fmla="*/ 1038412 h 3550128"/>
              <a:gd name="connsiteX17-1379" fmla="*/ 937318 w 1404387"/>
              <a:gd name="connsiteY17-1380" fmla="*/ 1286062 h 3550128"/>
              <a:gd name="connsiteX18-1381" fmla="*/ 1108768 w 1404387"/>
              <a:gd name="connsiteY18-1382" fmla="*/ 1152712 h 3550128"/>
              <a:gd name="connsiteX19-1383" fmla="*/ 1337368 w 1404387"/>
              <a:gd name="connsiteY19-1384" fmla="*/ 1133662 h 3550128"/>
              <a:gd name="connsiteX20-1385" fmla="*/ 1089718 w 1404387"/>
              <a:gd name="connsiteY20-1386" fmla="*/ 1190812 h 3550128"/>
              <a:gd name="connsiteX21-1387" fmla="*/ 880168 w 1404387"/>
              <a:gd name="connsiteY21-1388" fmla="*/ 1495612 h 3550128"/>
              <a:gd name="connsiteX22-1389" fmla="*/ 823018 w 1404387"/>
              <a:gd name="connsiteY22-1390" fmla="*/ 1857562 h 3550128"/>
              <a:gd name="connsiteX23-1391" fmla="*/ 975418 w 1404387"/>
              <a:gd name="connsiteY23-1392" fmla="*/ 2314762 h 3550128"/>
              <a:gd name="connsiteX24-1393" fmla="*/ 899218 w 1404387"/>
              <a:gd name="connsiteY24-1394" fmla="*/ 2552887 h 3550128"/>
              <a:gd name="connsiteX25-1395" fmla="*/ 1213543 w 1404387"/>
              <a:gd name="connsiteY25-1396" fmla="*/ 2495737 h 3550128"/>
              <a:gd name="connsiteX26-1397" fmla="*/ 1404043 w 1404387"/>
              <a:gd name="connsiteY26-1398" fmla="*/ 2590987 h 3550128"/>
              <a:gd name="connsiteX27-1399" fmla="*/ 1169093 w 1404387"/>
              <a:gd name="connsiteY27-1400" fmla="*/ 2543362 h 3550128"/>
              <a:gd name="connsiteX28-1401" fmla="*/ 832543 w 1404387"/>
              <a:gd name="connsiteY28-1402" fmla="*/ 2695762 h 3550128"/>
              <a:gd name="connsiteX29-1403" fmla="*/ 689668 w 1404387"/>
              <a:gd name="connsiteY29-1404" fmla="*/ 3048187 h 3550128"/>
              <a:gd name="connsiteX30-1405" fmla="*/ 918268 w 1404387"/>
              <a:gd name="connsiteY30-1406" fmla="*/ 3381562 h 3550128"/>
              <a:gd name="connsiteX31-1407" fmla="*/ 1016693 w 1404387"/>
              <a:gd name="connsiteY31-1408" fmla="*/ 3543487 h 3550128"/>
              <a:gd name="connsiteX0-1409" fmla="*/ 1016693 w 1404387"/>
              <a:gd name="connsiteY0-1410" fmla="*/ 3543487 h 3550128"/>
              <a:gd name="connsiteX1-1411" fmla="*/ 591243 w 1404387"/>
              <a:gd name="connsiteY1-1412" fmla="*/ 3549837 h 3550128"/>
              <a:gd name="connsiteX2-1413" fmla="*/ 394393 w 1404387"/>
              <a:gd name="connsiteY2-1414" fmla="*/ 3038662 h 3550128"/>
              <a:gd name="connsiteX3-1415" fmla="*/ 746818 w 1404387"/>
              <a:gd name="connsiteY3-1416" fmla="*/ 2343337 h 3550128"/>
              <a:gd name="connsiteX4-1417" fmla="*/ 560128 w 1404387"/>
              <a:gd name="connsiteY4-1418" fmla="*/ 1884232 h 3550128"/>
              <a:gd name="connsiteX5-1419" fmla="*/ 58 w 1404387"/>
              <a:gd name="connsiteY5-1420" fmla="*/ 1832797 h 3550128"/>
              <a:gd name="connsiteX6-1421" fmla="*/ 394393 w 1404387"/>
              <a:gd name="connsiteY6-1422" fmla="*/ 1705162 h 3550128"/>
              <a:gd name="connsiteX7-1423" fmla="*/ 642043 w 1404387"/>
              <a:gd name="connsiteY7-1424" fmla="*/ 1838512 h 3550128"/>
              <a:gd name="connsiteX8-1425" fmla="*/ 689668 w 1404387"/>
              <a:gd name="connsiteY8-1426" fmla="*/ 1609912 h 3550128"/>
              <a:gd name="connsiteX9-1427" fmla="*/ 823018 w 1404387"/>
              <a:gd name="connsiteY9-1428" fmla="*/ 1295587 h 3550128"/>
              <a:gd name="connsiteX10-1429" fmla="*/ 765868 w 1404387"/>
              <a:gd name="connsiteY10-1430" fmla="*/ 771712 h 3550128"/>
              <a:gd name="connsiteX11-1431" fmla="*/ 537268 w 1404387"/>
              <a:gd name="connsiteY11-1432" fmla="*/ 628837 h 3550128"/>
              <a:gd name="connsiteX12-1433" fmla="*/ 689668 w 1404387"/>
              <a:gd name="connsiteY12-1434" fmla="*/ 628837 h 3550128"/>
              <a:gd name="connsiteX13-1435" fmla="*/ 765868 w 1404387"/>
              <a:gd name="connsiteY13-1436" fmla="*/ 714562 h 3550128"/>
              <a:gd name="connsiteX14-1437" fmla="*/ 870643 w 1404387"/>
              <a:gd name="connsiteY14-1438" fmla="*/ 187 h 3550128"/>
              <a:gd name="connsiteX15-1439" fmla="*/ 832543 w 1404387"/>
              <a:gd name="connsiteY15-1440" fmla="*/ 647887 h 3550128"/>
              <a:gd name="connsiteX16-1441" fmla="*/ 908743 w 1404387"/>
              <a:gd name="connsiteY16-1442" fmla="*/ 1038412 h 3550128"/>
              <a:gd name="connsiteX17-1443" fmla="*/ 937318 w 1404387"/>
              <a:gd name="connsiteY17-1444" fmla="*/ 1286062 h 3550128"/>
              <a:gd name="connsiteX18-1445" fmla="*/ 1108768 w 1404387"/>
              <a:gd name="connsiteY18-1446" fmla="*/ 1152712 h 3550128"/>
              <a:gd name="connsiteX19-1447" fmla="*/ 1337368 w 1404387"/>
              <a:gd name="connsiteY19-1448" fmla="*/ 1133662 h 3550128"/>
              <a:gd name="connsiteX20-1449" fmla="*/ 1089718 w 1404387"/>
              <a:gd name="connsiteY20-1450" fmla="*/ 1190812 h 3550128"/>
              <a:gd name="connsiteX21-1451" fmla="*/ 880168 w 1404387"/>
              <a:gd name="connsiteY21-1452" fmla="*/ 1495612 h 3550128"/>
              <a:gd name="connsiteX22-1453" fmla="*/ 823018 w 1404387"/>
              <a:gd name="connsiteY22-1454" fmla="*/ 1857562 h 3550128"/>
              <a:gd name="connsiteX23-1455" fmla="*/ 975418 w 1404387"/>
              <a:gd name="connsiteY23-1456" fmla="*/ 2314762 h 3550128"/>
              <a:gd name="connsiteX24-1457" fmla="*/ 899218 w 1404387"/>
              <a:gd name="connsiteY24-1458" fmla="*/ 2552887 h 3550128"/>
              <a:gd name="connsiteX25-1459" fmla="*/ 1213543 w 1404387"/>
              <a:gd name="connsiteY25-1460" fmla="*/ 2495737 h 3550128"/>
              <a:gd name="connsiteX26-1461" fmla="*/ 1404043 w 1404387"/>
              <a:gd name="connsiteY26-1462" fmla="*/ 2590987 h 3550128"/>
              <a:gd name="connsiteX27-1463" fmla="*/ 1169093 w 1404387"/>
              <a:gd name="connsiteY27-1464" fmla="*/ 2543362 h 3550128"/>
              <a:gd name="connsiteX28-1465" fmla="*/ 832543 w 1404387"/>
              <a:gd name="connsiteY28-1466" fmla="*/ 2695762 h 3550128"/>
              <a:gd name="connsiteX29-1467" fmla="*/ 689668 w 1404387"/>
              <a:gd name="connsiteY29-1468" fmla="*/ 3048187 h 3550128"/>
              <a:gd name="connsiteX30-1469" fmla="*/ 918268 w 1404387"/>
              <a:gd name="connsiteY30-1470" fmla="*/ 3381562 h 3550128"/>
              <a:gd name="connsiteX31-1471" fmla="*/ 1016693 w 1404387"/>
              <a:gd name="connsiteY31-1472" fmla="*/ 3543487 h 3550128"/>
              <a:gd name="connsiteX0-1473" fmla="*/ 1016693 w 1404160"/>
              <a:gd name="connsiteY0-1474" fmla="*/ 3543487 h 3550128"/>
              <a:gd name="connsiteX1-1475" fmla="*/ 591243 w 1404160"/>
              <a:gd name="connsiteY1-1476" fmla="*/ 3549837 h 3550128"/>
              <a:gd name="connsiteX2-1477" fmla="*/ 394393 w 1404160"/>
              <a:gd name="connsiteY2-1478" fmla="*/ 3038662 h 3550128"/>
              <a:gd name="connsiteX3-1479" fmla="*/ 746818 w 1404160"/>
              <a:gd name="connsiteY3-1480" fmla="*/ 2343337 h 3550128"/>
              <a:gd name="connsiteX4-1481" fmla="*/ 560128 w 1404160"/>
              <a:gd name="connsiteY4-1482" fmla="*/ 1884232 h 3550128"/>
              <a:gd name="connsiteX5-1483" fmla="*/ 58 w 1404160"/>
              <a:gd name="connsiteY5-1484" fmla="*/ 1832797 h 3550128"/>
              <a:gd name="connsiteX6-1485" fmla="*/ 394393 w 1404160"/>
              <a:gd name="connsiteY6-1486" fmla="*/ 1705162 h 3550128"/>
              <a:gd name="connsiteX7-1487" fmla="*/ 642043 w 1404160"/>
              <a:gd name="connsiteY7-1488" fmla="*/ 1838512 h 3550128"/>
              <a:gd name="connsiteX8-1489" fmla="*/ 689668 w 1404160"/>
              <a:gd name="connsiteY8-1490" fmla="*/ 1609912 h 3550128"/>
              <a:gd name="connsiteX9-1491" fmla="*/ 823018 w 1404160"/>
              <a:gd name="connsiteY9-1492" fmla="*/ 1295587 h 3550128"/>
              <a:gd name="connsiteX10-1493" fmla="*/ 765868 w 1404160"/>
              <a:gd name="connsiteY10-1494" fmla="*/ 771712 h 3550128"/>
              <a:gd name="connsiteX11-1495" fmla="*/ 537268 w 1404160"/>
              <a:gd name="connsiteY11-1496" fmla="*/ 628837 h 3550128"/>
              <a:gd name="connsiteX12-1497" fmla="*/ 689668 w 1404160"/>
              <a:gd name="connsiteY12-1498" fmla="*/ 628837 h 3550128"/>
              <a:gd name="connsiteX13-1499" fmla="*/ 765868 w 1404160"/>
              <a:gd name="connsiteY13-1500" fmla="*/ 714562 h 3550128"/>
              <a:gd name="connsiteX14-1501" fmla="*/ 870643 w 1404160"/>
              <a:gd name="connsiteY14-1502" fmla="*/ 187 h 3550128"/>
              <a:gd name="connsiteX15-1503" fmla="*/ 832543 w 1404160"/>
              <a:gd name="connsiteY15-1504" fmla="*/ 647887 h 3550128"/>
              <a:gd name="connsiteX16-1505" fmla="*/ 908743 w 1404160"/>
              <a:gd name="connsiteY16-1506" fmla="*/ 1038412 h 3550128"/>
              <a:gd name="connsiteX17-1507" fmla="*/ 937318 w 1404160"/>
              <a:gd name="connsiteY17-1508" fmla="*/ 1286062 h 3550128"/>
              <a:gd name="connsiteX18-1509" fmla="*/ 1108768 w 1404160"/>
              <a:gd name="connsiteY18-1510" fmla="*/ 1152712 h 3550128"/>
              <a:gd name="connsiteX19-1511" fmla="*/ 1337368 w 1404160"/>
              <a:gd name="connsiteY19-1512" fmla="*/ 1133662 h 3550128"/>
              <a:gd name="connsiteX20-1513" fmla="*/ 1089718 w 1404160"/>
              <a:gd name="connsiteY20-1514" fmla="*/ 1190812 h 3550128"/>
              <a:gd name="connsiteX21-1515" fmla="*/ 880168 w 1404160"/>
              <a:gd name="connsiteY21-1516" fmla="*/ 1495612 h 3550128"/>
              <a:gd name="connsiteX22-1517" fmla="*/ 823018 w 1404160"/>
              <a:gd name="connsiteY22-1518" fmla="*/ 1857562 h 3550128"/>
              <a:gd name="connsiteX23-1519" fmla="*/ 975418 w 1404160"/>
              <a:gd name="connsiteY23-1520" fmla="*/ 2314762 h 3550128"/>
              <a:gd name="connsiteX24-1521" fmla="*/ 899218 w 1404160"/>
              <a:gd name="connsiteY24-1522" fmla="*/ 2552887 h 3550128"/>
              <a:gd name="connsiteX25-1523" fmla="*/ 1213543 w 1404160"/>
              <a:gd name="connsiteY25-1524" fmla="*/ 2495737 h 3550128"/>
              <a:gd name="connsiteX26-1525" fmla="*/ 1404043 w 1404160"/>
              <a:gd name="connsiteY26-1526" fmla="*/ 2590987 h 3550128"/>
              <a:gd name="connsiteX27-1527" fmla="*/ 1188143 w 1404160"/>
              <a:gd name="connsiteY27-1528" fmla="*/ 2552887 h 3550128"/>
              <a:gd name="connsiteX28-1529" fmla="*/ 832543 w 1404160"/>
              <a:gd name="connsiteY28-1530" fmla="*/ 2695762 h 3550128"/>
              <a:gd name="connsiteX29-1531" fmla="*/ 689668 w 1404160"/>
              <a:gd name="connsiteY29-1532" fmla="*/ 3048187 h 3550128"/>
              <a:gd name="connsiteX30-1533" fmla="*/ 918268 w 1404160"/>
              <a:gd name="connsiteY30-1534" fmla="*/ 3381562 h 3550128"/>
              <a:gd name="connsiteX31-1535" fmla="*/ 1016693 w 1404160"/>
              <a:gd name="connsiteY31-1536" fmla="*/ 3543487 h 3550128"/>
              <a:gd name="connsiteX0-1537" fmla="*/ 1016693 w 1404160"/>
              <a:gd name="connsiteY0-1538" fmla="*/ 3543487 h 3550128"/>
              <a:gd name="connsiteX1-1539" fmla="*/ 591243 w 1404160"/>
              <a:gd name="connsiteY1-1540" fmla="*/ 3549837 h 3550128"/>
              <a:gd name="connsiteX2-1541" fmla="*/ 394393 w 1404160"/>
              <a:gd name="connsiteY2-1542" fmla="*/ 3038662 h 3550128"/>
              <a:gd name="connsiteX3-1543" fmla="*/ 746818 w 1404160"/>
              <a:gd name="connsiteY3-1544" fmla="*/ 2343337 h 3550128"/>
              <a:gd name="connsiteX4-1545" fmla="*/ 560128 w 1404160"/>
              <a:gd name="connsiteY4-1546" fmla="*/ 1884232 h 3550128"/>
              <a:gd name="connsiteX5-1547" fmla="*/ 58 w 1404160"/>
              <a:gd name="connsiteY5-1548" fmla="*/ 1832797 h 3550128"/>
              <a:gd name="connsiteX6-1549" fmla="*/ 394393 w 1404160"/>
              <a:gd name="connsiteY6-1550" fmla="*/ 1705162 h 3550128"/>
              <a:gd name="connsiteX7-1551" fmla="*/ 642043 w 1404160"/>
              <a:gd name="connsiteY7-1552" fmla="*/ 1838512 h 3550128"/>
              <a:gd name="connsiteX8-1553" fmla="*/ 689668 w 1404160"/>
              <a:gd name="connsiteY8-1554" fmla="*/ 1609912 h 3550128"/>
              <a:gd name="connsiteX9-1555" fmla="*/ 823018 w 1404160"/>
              <a:gd name="connsiteY9-1556" fmla="*/ 1295587 h 3550128"/>
              <a:gd name="connsiteX10-1557" fmla="*/ 765868 w 1404160"/>
              <a:gd name="connsiteY10-1558" fmla="*/ 771712 h 3550128"/>
              <a:gd name="connsiteX11-1559" fmla="*/ 537268 w 1404160"/>
              <a:gd name="connsiteY11-1560" fmla="*/ 628837 h 3550128"/>
              <a:gd name="connsiteX12-1561" fmla="*/ 689668 w 1404160"/>
              <a:gd name="connsiteY12-1562" fmla="*/ 628837 h 3550128"/>
              <a:gd name="connsiteX13-1563" fmla="*/ 765868 w 1404160"/>
              <a:gd name="connsiteY13-1564" fmla="*/ 714562 h 3550128"/>
              <a:gd name="connsiteX14-1565" fmla="*/ 870643 w 1404160"/>
              <a:gd name="connsiteY14-1566" fmla="*/ 187 h 3550128"/>
              <a:gd name="connsiteX15-1567" fmla="*/ 832543 w 1404160"/>
              <a:gd name="connsiteY15-1568" fmla="*/ 647887 h 3550128"/>
              <a:gd name="connsiteX16-1569" fmla="*/ 908743 w 1404160"/>
              <a:gd name="connsiteY16-1570" fmla="*/ 1038412 h 3550128"/>
              <a:gd name="connsiteX17-1571" fmla="*/ 937318 w 1404160"/>
              <a:gd name="connsiteY17-1572" fmla="*/ 1286062 h 3550128"/>
              <a:gd name="connsiteX18-1573" fmla="*/ 1108768 w 1404160"/>
              <a:gd name="connsiteY18-1574" fmla="*/ 1152712 h 3550128"/>
              <a:gd name="connsiteX19-1575" fmla="*/ 1337368 w 1404160"/>
              <a:gd name="connsiteY19-1576" fmla="*/ 1133662 h 3550128"/>
              <a:gd name="connsiteX20-1577" fmla="*/ 1089718 w 1404160"/>
              <a:gd name="connsiteY20-1578" fmla="*/ 1190812 h 3550128"/>
              <a:gd name="connsiteX21-1579" fmla="*/ 880168 w 1404160"/>
              <a:gd name="connsiteY21-1580" fmla="*/ 1495612 h 3550128"/>
              <a:gd name="connsiteX22-1581" fmla="*/ 823018 w 1404160"/>
              <a:gd name="connsiteY22-1582" fmla="*/ 1857562 h 3550128"/>
              <a:gd name="connsiteX23-1583" fmla="*/ 975418 w 1404160"/>
              <a:gd name="connsiteY23-1584" fmla="*/ 2314762 h 3550128"/>
              <a:gd name="connsiteX24-1585" fmla="*/ 899218 w 1404160"/>
              <a:gd name="connsiteY24-1586" fmla="*/ 2552887 h 3550128"/>
              <a:gd name="connsiteX25-1587" fmla="*/ 1213543 w 1404160"/>
              <a:gd name="connsiteY25-1588" fmla="*/ 2495737 h 3550128"/>
              <a:gd name="connsiteX26-1589" fmla="*/ 1404043 w 1404160"/>
              <a:gd name="connsiteY26-1590" fmla="*/ 2590987 h 3550128"/>
              <a:gd name="connsiteX27-1591" fmla="*/ 1188143 w 1404160"/>
              <a:gd name="connsiteY27-1592" fmla="*/ 2552887 h 3550128"/>
              <a:gd name="connsiteX28-1593" fmla="*/ 832543 w 1404160"/>
              <a:gd name="connsiteY28-1594" fmla="*/ 2695762 h 3550128"/>
              <a:gd name="connsiteX29-1595" fmla="*/ 689668 w 1404160"/>
              <a:gd name="connsiteY29-1596" fmla="*/ 3048187 h 3550128"/>
              <a:gd name="connsiteX30-1597" fmla="*/ 918268 w 1404160"/>
              <a:gd name="connsiteY30-1598" fmla="*/ 3381562 h 3550128"/>
              <a:gd name="connsiteX31-1599" fmla="*/ 1016693 w 1404160"/>
              <a:gd name="connsiteY31-1600" fmla="*/ 3543487 h 3550128"/>
              <a:gd name="connsiteX0-1601" fmla="*/ 1016693 w 1423196"/>
              <a:gd name="connsiteY0-1602" fmla="*/ 3543487 h 3550128"/>
              <a:gd name="connsiteX1-1603" fmla="*/ 591243 w 1423196"/>
              <a:gd name="connsiteY1-1604" fmla="*/ 3549837 h 3550128"/>
              <a:gd name="connsiteX2-1605" fmla="*/ 394393 w 1423196"/>
              <a:gd name="connsiteY2-1606" fmla="*/ 3038662 h 3550128"/>
              <a:gd name="connsiteX3-1607" fmla="*/ 746818 w 1423196"/>
              <a:gd name="connsiteY3-1608" fmla="*/ 2343337 h 3550128"/>
              <a:gd name="connsiteX4-1609" fmla="*/ 560128 w 1423196"/>
              <a:gd name="connsiteY4-1610" fmla="*/ 1884232 h 3550128"/>
              <a:gd name="connsiteX5-1611" fmla="*/ 58 w 1423196"/>
              <a:gd name="connsiteY5-1612" fmla="*/ 1832797 h 3550128"/>
              <a:gd name="connsiteX6-1613" fmla="*/ 394393 w 1423196"/>
              <a:gd name="connsiteY6-1614" fmla="*/ 1705162 h 3550128"/>
              <a:gd name="connsiteX7-1615" fmla="*/ 642043 w 1423196"/>
              <a:gd name="connsiteY7-1616" fmla="*/ 1838512 h 3550128"/>
              <a:gd name="connsiteX8-1617" fmla="*/ 689668 w 1423196"/>
              <a:gd name="connsiteY8-1618" fmla="*/ 1609912 h 3550128"/>
              <a:gd name="connsiteX9-1619" fmla="*/ 823018 w 1423196"/>
              <a:gd name="connsiteY9-1620" fmla="*/ 1295587 h 3550128"/>
              <a:gd name="connsiteX10-1621" fmla="*/ 765868 w 1423196"/>
              <a:gd name="connsiteY10-1622" fmla="*/ 771712 h 3550128"/>
              <a:gd name="connsiteX11-1623" fmla="*/ 537268 w 1423196"/>
              <a:gd name="connsiteY11-1624" fmla="*/ 628837 h 3550128"/>
              <a:gd name="connsiteX12-1625" fmla="*/ 689668 w 1423196"/>
              <a:gd name="connsiteY12-1626" fmla="*/ 628837 h 3550128"/>
              <a:gd name="connsiteX13-1627" fmla="*/ 765868 w 1423196"/>
              <a:gd name="connsiteY13-1628" fmla="*/ 714562 h 3550128"/>
              <a:gd name="connsiteX14-1629" fmla="*/ 870643 w 1423196"/>
              <a:gd name="connsiteY14-1630" fmla="*/ 187 h 3550128"/>
              <a:gd name="connsiteX15-1631" fmla="*/ 832543 w 1423196"/>
              <a:gd name="connsiteY15-1632" fmla="*/ 647887 h 3550128"/>
              <a:gd name="connsiteX16-1633" fmla="*/ 908743 w 1423196"/>
              <a:gd name="connsiteY16-1634" fmla="*/ 1038412 h 3550128"/>
              <a:gd name="connsiteX17-1635" fmla="*/ 937318 w 1423196"/>
              <a:gd name="connsiteY17-1636" fmla="*/ 1286062 h 3550128"/>
              <a:gd name="connsiteX18-1637" fmla="*/ 1108768 w 1423196"/>
              <a:gd name="connsiteY18-1638" fmla="*/ 1152712 h 3550128"/>
              <a:gd name="connsiteX19-1639" fmla="*/ 1337368 w 1423196"/>
              <a:gd name="connsiteY19-1640" fmla="*/ 1133662 h 3550128"/>
              <a:gd name="connsiteX20-1641" fmla="*/ 1089718 w 1423196"/>
              <a:gd name="connsiteY20-1642" fmla="*/ 1190812 h 3550128"/>
              <a:gd name="connsiteX21-1643" fmla="*/ 880168 w 1423196"/>
              <a:gd name="connsiteY21-1644" fmla="*/ 1495612 h 3550128"/>
              <a:gd name="connsiteX22-1645" fmla="*/ 823018 w 1423196"/>
              <a:gd name="connsiteY22-1646" fmla="*/ 1857562 h 3550128"/>
              <a:gd name="connsiteX23-1647" fmla="*/ 975418 w 1423196"/>
              <a:gd name="connsiteY23-1648" fmla="*/ 2314762 h 3550128"/>
              <a:gd name="connsiteX24-1649" fmla="*/ 899218 w 1423196"/>
              <a:gd name="connsiteY24-1650" fmla="*/ 2552887 h 3550128"/>
              <a:gd name="connsiteX25-1651" fmla="*/ 1213543 w 1423196"/>
              <a:gd name="connsiteY25-1652" fmla="*/ 2495737 h 3550128"/>
              <a:gd name="connsiteX26-1653" fmla="*/ 1423093 w 1423196"/>
              <a:gd name="connsiteY26-1654" fmla="*/ 2612418 h 3550128"/>
              <a:gd name="connsiteX27-1655" fmla="*/ 1188143 w 1423196"/>
              <a:gd name="connsiteY27-1656" fmla="*/ 2552887 h 3550128"/>
              <a:gd name="connsiteX28-1657" fmla="*/ 832543 w 1423196"/>
              <a:gd name="connsiteY28-1658" fmla="*/ 2695762 h 3550128"/>
              <a:gd name="connsiteX29-1659" fmla="*/ 689668 w 1423196"/>
              <a:gd name="connsiteY29-1660" fmla="*/ 3048187 h 3550128"/>
              <a:gd name="connsiteX30-1661" fmla="*/ 918268 w 1423196"/>
              <a:gd name="connsiteY30-1662" fmla="*/ 3381562 h 3550128"/>
              <a:gd name="connsiteX31-1663" fmla="*/ 1016693 w 1423196"/>
              <a:gd name="connsiteY31-1664" fmla="*/ 3543487 h 3550128"/>
              <a:gd name="connsiteX0-1665" fmla="*/ 1016693 w 1420817"/>
              <a:gd name="connsiteY0-1666" fmla="*/ 3543487 h 3550128"/>
              <a:gd name="connsiteX1-1667" fmla="*/ 591243 w 1420817"/>
              <a:gd name="connsiteY1-1668" fmla="*/ 3549837 h 3550128"/>
              <a:gd name="connsiteX2-1669" fmla="*/ 394393 w 1420817"/>
              <a:gd name="connsiteY2-1670" fmla="*/ 3038662 h 3550128"/>
              <a:gd name="connsiteX3-1671" fmla="*/ 746818 w 1420817"/>
              <a:gd name="connsiteY3-1672" fmla="*/ 2343337 h 3550128"/>
              <a:gd name="connsiteX4-1673" fmla="*/ 560128 w 1420817"/>
              <a:gd name="connsiteY4-1674" fmla="*/ 1884232 h 3550128"/>
              <a:gd name="connsiteX5-1675" fmla="*/ 58 w 1420817"/>
              <a:gd name="connsiteY5-1676" fmla="*/ 1832797 h 3550128"/>
              <a:gd name="connsiteX6-1677" fmla="*/ 394393 w 1420817"/>
              <a:gd name="connsiteY6-1678" fmla="*/ 1705162 h 3550128"/>
              <a:gd name="connsiteX7-1679" fmla="*/ 642043 w 1420817"/>
              <a:gd name="connsiteY7-1680" fmla="*/ 1838512 h 3550128"/>
              <a:gd name="connsiteX8-1681" fmla="*/ 689668 w 1420817"/>
              <a:gd name="connsiteY8-1682" fmla="*/ 1609912 h 3550128"/>
              <a:gd name="connsiteX9-1683" fmla="*/ 823018 w 1420817"/>
              <a:gd name="connsiteY9-1684" fmla="*/ 1295587 h 3550128"/>
              <a:gd name="connsiteX10-1685" fmla="*/ 765868 w 1420817"/>
              <a:gd name="connsiteY10-1686" fmla="*/ 771712 h 3550128"/>
              <a:gd name="connsiteX11-1687" fmla="*/ 537268 w 1420817"/>
              <a:gd name="connsiteY11-1688" fmla="*/ 628837 h 3550128"/>
              <a:gd name="connsiteX12-1689" fmla="*/ 689668 w 1420817"/>
              <a:gd name="connsiteY12-1690" fmla="*/ 628837 h 3550128"/>
              <a:gd name="connsiteX13-1691" fmla="*/ 765868 w 1420817"/>
              <a:gd name="connsiteY13-1692" fmla="*/ 714562 h 3550128"/>
              <a:gd name="connsiteX14-1693" fmla="*/ 870643 w 1420817"/>
              <a:gd name="connsiteY14-1694" fmla="*/ 187 h 3550128"/>
              <a:gd name="connsiteX15-1695" fmla="*/ 832543 w 1420817"/>
              <a:gd name="connsiteY15-1696" fmla="*/ 647887 h 3550128"/>
              <a:gd name="connsiteX16-1697" fmla="*/ 908743 w 1420817"/>
              <a:gd name="connsiteY16-1698" fmla="*/ 1038412 h 3550128"/>
              <a:gd name="connsiteX17-1699" fmla="*/ 937318 w 1420817"/>
              <a:gd name="connsiteY17-1700" fmla="*/ 1286062 h 3550128"/>
              <a:gd name="connsiteX18-1701" fmla="*/ 1108768 w 1420817"/>
              <a:gd name="connsiteY18-1702" fmla="*/ 1152712 h 3550128"/>
              <a:gd name="connsiteX19-1703" fmla="*/ 1337368 w 1420817"/>
              <a:gd name="connsiteY19-1704" fmla="*/ 1133662 h 3550128"/>
              <a:gd name="connsiteX20-1705" fmla="*/ 1089718 w 1420817"/>
              <a:gd name="connsiteY20-1706" fmla="*/ 1190812 h 3550128"/>
              <a:gd name="connsiteX21-1707" fmla="*/ 880168 w 1420817"/>
              <a:gd name="connsiteY21-1708" fmla="*/ 1495612 h 3550128"/>
              <a:gd name="connsiteX22-1709" fmla="*/ 823018 w 1420817"/>
              <a:gd name="connsiteY22-1710" fmla="*/ 1857562 h 3550128"/>
              <a:gd name="connsiteX23-1711" fmla="*/ 975418 w 1420817"/>
              <a:gd name="connsiteY23-1712" fmla="*/ 2314762 h 3550128"/>
              <a:gd name="connsiteX24-1713" fmla="*/ 899218 w 1420817"/>
              <a:gd name="connsiteY24-1714" fmla="*/ 2552887 h 3550128"/>
              <a:gd name="connsiteX25-1715" fmla="*/ 1213543 w 1420817"/>
              <a:gd name="connsiteY25-1716" fmla="*/ 2495737 h 3550128"/>
              <a:gd name="connsiteX26-1717" fmla="*/ 1420712 w 1420817"/>
              <a:gd name="connsiteY26-1718" fmla="*/ 2583843 h 3550128"/>
              <a:gd name="connsiteX27-1719" fmla="*/ 1188143 w 1420817"/>
              <a:gd name="connsiteY27-1720" fmla="*/ 2552887 h 3550128"/>
              <a:gd name="connsiteX28-1721" fmla="*/ 832543 w 1420817"/>
              <a:gd name="connsiteY28-1722" fmla="*/ 2695762 h 3550128"/>
              <a:gd name="connsiteX29-1723" fmla="*/ 689668 w 1420817"/>
              <a:gd name="connsiteY29-1724" fmla="*/ 3048187 h 3550128"/>
              <a:gd name="connsiteX30-1725" fmla="*/ 918268 w 1420817"/>
              <a:gd name="connsiteY30-1726" fmla="*/ 3381562 h 3550128"/>
              <a:gd name="connsiteX31-1727" fmla="*/ 1016693 w 1420817"/>
              <a:gd name="connsiteY31-1728" fmla="*/ 3543487 h 3550128"/>
              <a:gd name="connsiteX0-1729" fmla="*/ 1016693 w 1420960"/>
              <a:gd name="connsiteY0-1730" fmla="*/ 3543487 h 3550128"/>
              <a:gd name="connsiteX1-1731" fmla="*/ 591243 w 1420960"/>
              <a:gd name="connsiteY1-1732" fmla="*/ 3549837 h 3550128"/>
              <a:gd name="connsiteX2-1733" fmla="*/ 394393 w 1420960"/>
              <a:gd name="connsiteY2-1734" fmla="*/ 3038662 h 3550128"/>
              <a:gd name="connsiteX3-1735" fmla="*/ 746818 w 1420960"/>
              <a:gd name="connsiteY3-1736" fmla="*/ 2343337 h 3550128"/>
              <a:gd name="connsiteX4-1737" fmla="*/ 560128 w 1420960"/>
              <a:gd name="connsiteY4-1738" fmla="*/ 1884232 h 3550128"/>
              <a:gd name="connsiteX5-1739" fmla="*/ 58 w 1420960"/>
              <a:gd name="connsiteY5-1740" fmla="*/ 1832797 h 3550128"/>
              <a:gd name="connsiteX6-1741" fmla="*/ 394393 w 1420960"/>
              <a:gd name="connsiteY6-1742" fmla="*/ 1705162 h 3550128"/>
              <a:gd name="connsiteX7-1743" fmla="*/ 642043 w 1420960"/>
              <a:gd name="connsiteY7-1744" fmla="*/ 1838512 h 3550128"/>
              <a:gd name="connsiteX8-1745" fmla="*/ 689668 w 1420960"/>
              <a:gd name="connsiteY8-1746" fmla="*/ 1609912 h 3550128"/>
              <a:gd name="connsiteX9-1747" fmla="*/ 823018 w 1420960"/>
              <a:gd name="connsiteY9-1748" fmla="*/ 1295587 h 3550128"/>
              <a:gd name="connsiteX10-1749" fmla="*/ 765868 w 1420960"/>
              <a:gd name="connsiteY10-1750" fmla="*/ 771712 h 3550128"/>
              <a:gd name="connsiteX11-1751" fmla="*/ 537268 w 1420960"/>
              <a:gd name="connsiteY11-1752" fmla="*/ 628837 h 3550128"/>
              <a:gd name="connsiteX12-1753" fmla="*/ 689668 w 1420960"/>
              <a:gd name="connsiteY12-1754" fmla="*/ 628837 h 3550128"/>
              <a:gd name="connsiteX13-1755" fmla="*/ 765868 w 1420960"/>
              <a:gd name="connsiteY13-1756" fmla="*/ 714562 h 3550128"/>
              <a:gd name="connsiteX14-1757" fmla="*/ 870643 w 1420960"/>
              <a:gd name="connsiteY14-1758" fmla="*/ 187 h 3550128"/>
              <a:gd name="connsiteX15-1759" fmla="*/ 832543 w 1420960"/>
              <a:gd name="connsiteY15-1760" fmla="*/ 647887 h 3550128"/>
              <a:gd name="connsiteX16-1761" fmla="*/ 908743 w 1420960"/>
              <a:gd name="connsiteY16-1762" fmla="*/ 1038412 h 3550128"/>
              <a:gd name="connsiteX17-1763" fmla="*/ 937318 w 1420960"/>
              <a:gd name="connsiteY17-1764" fmla="*/ 1286062 h 3550128"/>
              <a:gd name="connsiteX18-1765" fmla="*/ 1108768 w 1420960"/>
              <a:gd name="connsiteY18-1766" fmla="*/ 1152712 h 3550128"/>
              <a:gd name="connsiteX19-1767" fmla="*/ 1337368 w 1420960"/>
              <a:gd name="connsiteY19-1768" fmla="*/ 1133662 h 3550128"/>
              <a:gd name="connsiteX20-1769" fmla="*/ 1089718 w 1420960"/>
              <a:gd name="connsiteY20-1770" fmla="*/ 1190812 h 3550128"/>
              <a:gd name="connsiteX21-1771" fmla="*/ 880168 w 1420960"/>
              <a:gd name="connsiteY21-1772" fmla="*/ 1495612 h 3550128"/>
              <a:gd name="connsiteX22-1773" fmla="*/ 823018 w 1420960"/>
              <a:gd name="connsiteY22-1774" fmla="*/ 1857562 h 3550128"/>
              <a:gd name="connsiteX23-1775" fmla="*/ 975418 w 1420960"/>
              <a:gd name="connsiteY23-1776" fmla="*/ 2314762 h 3550128"/>
              <a:gd name="connsiteX24-1777" fmla="*/ 899218 w 1420960"/>
              <a:gd name="connsiteY24-1778" fmla="*/ 2552887 h 3550128"/>
              <a:gd name="connsiteX25-1779" fmla="*/ 1213543 w 1420960"/>
              <a:gd name="connsiteY25-1780" fmla="*/ 2495737 h 3550128"/>
              <a:gd name="connsiteX26-1781" fmla="*/ 1420712 w 1420960"/>
              <a:gd name="connsiteY26-1782" fmla="*/ 2583843 h 3550128"/>
              <a:gd name="connsiteX27-1783" fmla="*/ 1188143 w 1420960"/>
              <a:gd name="connsiteY27-1784" fmla="*/ 2552887 h 3550128"/>
              <a:gd name="connsiteX28-1785" fmla="*/ 832543 w 1420960"/>
              <a:gd name="connsiteY28-1786" fmla="*/ 2695762 h 3550128"/>
              <a:gd name="connsiteX29-1787" fmla="*/ 689668 w 1420960"/>
              <a:gd name="connsiteY29-1788" fmla="*/ 3048187 h 3550128"/>
              <a:gd name="connsiteX30-1789" fmla="*/ 918268 w 1420960"/>
              <a:gd name="connsiteY30-1790" fmla="*/ 3381562 h 3550128"/>
              <a:gd name="connsiteX31-1791" fmla="*/ 1016693 w 1420960"/>
              <a:gd name="connsiteY31-1792" fmla="*/ 3543487 h 3550128"/>
              <a:gd name="connsiteX0-1793" fmla="*/ 1016693 w 1432703"/>
              <a:gd name="connsiteY0-1794" fmla="*/ 3543487 h 3550128"/>
              <a:gd name="connsiteX1-1795" fmla="*/ 591243 w 1432703"/>
              <a:gd name="connsiteY1-1796" fmla="*/ 3549837 h 3550128"/>
              <a:gd name="connsiteX2-1797" fmla="*/ 394393 w 1432703"/>
              <a:gd name="connsiteY2-1798" fmla="*/ 3038662 h 3550128"/>
              <a:gd name="connsiteX3-1799" fmla="*/ 746818 w 1432703"/>
              <a:gd name="connsiteY3-1800" fmla="*/ 2343337 h 3550128"/>
              <a:gd name="connsiteX4-1801" fmla="*/ 560128 w 1432703"/>
              <a:gd name="connsiteY4-1802" fmla="*/ 1884232 h 3550128"/>
              <a:gd name="connsiteX5-1803" fmla="*/ 58 w 1432703"/>
              <a:gd name="connsiteY5-1804" fmla="*/ 1832797 h 3550128"/>
              <a:gd name="connsiteX6-1805" fmla="*/ 394393 w 1432703"/>
              <a:gd name="connsiteY6-1806" fmla="*/ 1705162 h 3550128"/>
              <a:gd name="connsiteX7-1807" fmla="*/ 642043 w 1432703"/>
              <a:gd name="connsiteY7-1808" fmla="*/ 1838512 h 3550128"/>
              <a:gd name="connsiteX8-1809" fmla="*/ 689668 w 1432703"/>
              <a:gd name="connsiteY8-1810" fmla="*/ 1609912 h 3550128"/>
              <a:gd name="connsiteX9-1811" fmla="*/ 823018 w 1432703"/>
              <a:gd name="connsiteY9-1812" fmla="*/ 1295587 h 3550128"/>
              <a:gd name="connsiteX10-1813" fmla="*/ 765868 w 1432703"/>
              <a:gd name="connsiteY10-1814" fmla="*/ 771712 h 3550128"/>
              <a:gd name="connsiteX11-1815" fmla="*/ 537268 w 1432703"/>
              <a:gd name="connsiteY11-1816" fmla="*/ 628837 h 3550128"/>
              <a:gd name="connsiteX12-1817" fmla="*/ 689668 w 1432703"/>
              <a:gd name="connsiteY12-1818" fmla="*/ 628837 h 3550128"/>
              <a:gd name="connsiteX13-1819" fmla="*/ 765868 w 1432703"/>
              <a:gd name="connsiteY13-1820" fmla="*/ 714562 h 3550128"/>
              <a:gd name="connsiteX14-1821" fmla="*/ 870643 w 1432703"/>
              <a:gd name="connsiteY14-1822" fmla="*/ 187 h 3550128"/>
              <a:gd name="connsiteX15-1823" fmla="*/ 832543 w 1432703"/>
              <a:gd name="connsiteY15-1824" fmla="*/ 647887 h 3550128"/>
              <a:gd name="connsiteX16-1825" fmla="*/ 908743 w 1432703"/>
              <a:gd name="connsiteY16-1826" fmla="*/ 1038412 h 3550128"/>
              <a:gd name="connsiteX17-1827" fmla="*/ 937318 w 1432703"/>
              <a:gd name="connsiteY17-1828" fmla="*/ 1286062 h 3550128"/>
              <a:gd name="connsiteX18-1829" fmla="*/ 1108768 w 1432703"/>
              <a:gd name="connsiteY18-1830" fmla="*/ 1152712 h 3550128"/>
              <a:gd name="connsiteX19-1831" fmla="*/ 1337368 w 1432703"/>
              <a:gd name="connsiteY19-1832" fmla="*/ 1133662 h 3550128"/>
              <a:gd name="connsiteX20-1833" fmla="*/ 1089718 w 1432703"/>
              <a:gd name="connsiteY20-1834" fmla="*/ 1190812 h 3550128"/>
              <a:gd name="connsiteX21-1835" fmla="*/ 880168 w 1432703"/>
              <a:gd name="connsiteY21-1836" fmla="*/ 1495612 h 3550128"/>
              <a:gd name="connsiteX22-1837" fmla="*/ 823018 w 1432703"/>
              <a:gd name="connsiteY22-1838" fmla="*/ 1857562 h 3550128"/>
              <a:gd name="connsiteX23-1839" fmla="*/ 975418 w 1432703"/>
              <a:gd name="connsiteY23-1840" fmla="*/ 2314762 h 3550128"/>
              <a:gd name="connsiteX24-1841" fmla="*/ 899218 w 1432703"/>
              <a:gd name="connsiteY24-1842" fmla="*/ 2552887 h 3550128"/>
              <a:gd name="connsiteX25-1843" fmla="*/ 1213543 w 1432703"/>
              <a:gd name="connsiteY25-1844" fmla="*/ 2495737 h 3550128"/>
              <a:gd name="connsiteX26-1845" fmla="*/ 1420712 w 1432703"/>
              <a:gd name="connsiteY26-1846" fmla="*/ 2583843 h 3550128"/>
              <a:gd name="connsiteX27-1847" fmla="*/ 1188143 w 1432703"/>
              <a:gd name="connsiteY27-1848" fmla="*/ 2552887 h 3550128"/>
              <a:gd name="connsiteX28-1849" fmla="*/ 832543 w 1432703"/>
              <a:gd name="connsiteY28-1850" fmla="*/ 2695762 h 3550128"/>
              <a:gd name="connsiteX29-1851" fmla="*/ 689668 w 1432703"/>
              <a:gd name="connsiteY29-1852" fmla="*/ 3048187 h 3550128"/>
              <a:gd name="connsiteX30-1853" fmla="*/ 918268 w 1432703"/>
              <a:gd name="connsiteY30-1854" fmla="*/ 3381562 h 3550128"/>
              <a:gd name="connsiteX31-1855" fmla="*/ 1016693 w 1432703"/>
              <a:gd name="connsiteY31-1856" fmla="*/ 3543487 h 3550128"/>
              <a:gd name="connsiteX0-1857" fmla="*/ 1016693 w 1420712"/>
              <a:gd name="connsiteY0-1858" fmla="*/ 3543487 h 3550128"/>
              <a:gd name="connsiteX1-1859" fmla="*/ 591243 w 1420712"/>
              <a:gd name="connsiteY1-1860" fmla="*/ 3549837 h 3550128"/>
              <a:gd name="connsiteX2-1861" fmla="*/ 394393 w 1420712"/>
              <a:gd name="connsiteY2-1862" fmla="*/ 3038662 h 3550128"/>
              <a:gd name="connsiteX3-1863" fmla="*/ 746818 w 1420712"/>
              <a:gd name="connsiteY3-1864" fmla="*/ 2343337 h 3550128"/>
              <a:gd name="connsiteX4-1865" fmla="*/ 560128 w 1420712"/>
              <a:gd name="connsiteY4-1866" fmla="*/ 1884232 h 3550128"/>
              <a:gd name="connsiteX5-1867" fmla="*/ 58 w 1420712"/>
              <a:gd name="connsiteY5-1868" fmla="*/ 1832797 h 3550128"/>
              <a:gd name="connsiteX6-1869" fmla="*/ 394393 w 1420712"/>
              <a:gd name="connsiteY6-1870" fmla="*/ 1705162 h 3550128"/>
              <a:gd name="connsiteX7-1871" fmla="*/ 642043 w 1420712"/>
              <a:gd name="connsiteY7-1872" fmla="*/ 1838512 h 3550128"/>
              <a:gd name="connsiteX8-1873" fmla="*/ 689668 w 1420712"/>
              <a:gd name="connsiteY8-1874" fmla="*/ 1609912 h 3550128"/>
              <a:gd name="connsiteX9-1875" fmla="*/ 823018 w 1420712"/>
              <a:gd name="connsiteY9-1876" fmla="*/ 1295587 h 3550128"/>
              <a:gd name="connsiteX10-1877" fmla="*/ 765868 w 1420712"/>
              <a:gd name="connsiteY10-1878" fmla="*/ 771712 h 3550128"/>
              <a:gd name="connsiteX11-1879" fmla="*/ 537268 w 1420712"/>
              <a:gd name="connsiteY11-1880" fmla="*/ 628837 h 3550128"/>
              <a:gd name="connsiteX12-1881" fmla="*/ 689668 w 1420712"/>
              <a:gd name="connsiteY12-1882" fmla="*/ 628837 h 3550128"/>
              <a:gd name="connsiteX13-1883" fmla="*/ 765868 w 1420712"/>
              <a:gd name="connsiteY13-1884" fmla="*/ 714562 h 3550128"/>
              <a:gd name="connsiteX14-1885" fmla="*/ 870643 w 1420712"/>
              <a:gd name="connsiteY14-1886" fmla="*/ 187 h 3550128"/>
              <a:gd name="connsiteX15-1887" fmla="*/ 832543 w 1420712"/>
              <a:gd name="connsiteY15-1888" fmla="*/ 647887 h 3550128"/>
              <a:gd name="connsiteX16-1889" fmla="*/ 908743 w 1420712"/>
              <a:gd name="connsiteY16-1890" fmla="*/ 1038412 h 3550128"/>
              <a:gd name="connsiteX17-1891" fmla="*/ 937318 w 1420712"/>
              <a:gd name="connsiteY17-1892" fmla="*/ 1286062 h 3550128"/>
              <a:gd name="connsiteX18-1893" fmla="*/ 1108768 w 1420712"/>
              <a:gd name="connsiteY18-1894" fmla="*/ 1152712 h 3550128"/>
              <a:gd name="connsiteX19-1895" fmla="*/ 1337368 w 1420712"/>
              <a:gd name="connsiteY19-1896" fmla="*/ 1133662 h 3550128"/>
              <a:gd name="connsiteX20-1897" fmla="*/ 1089718 w 1420712"/>
              <a:gd name="connsiteY20-1898" fmla="*/ 1190812 h 3550128"/>
              <a:gd name="connsiteX21-1899" fmla="*/ 880168 w 1420712"/>
              <a:gd name="connsiteY21-1900" fmla="*/ 1495612 h 3550128"/>
              <a:gd name="connsiteX22-1901" fmla="*/ 823018 w 1420712"/>
              <a:gd name="connsiteY22-1902" fmla="*/ 1857562 h 3550128"/>
              <a:gd name="connsiteX23-1903" fmla="*/ 975418 w 1420712"/>
              <a:gd name="connsiteY23-1904" fmla="*/ 2314762 h 3550128"/>
              <a:gd name="connsiteX24-1905" fmla="*/ 899218 w 1420712"/>
              <a:gd name="connsiteY24-1906" fmla="*/ 2552887 h 3550128"/>
              <a:gd name="connsiteX25-1907" fmla="*/ 1213543 w 1420712"/>
              <a:gd name="connsiteY25-1908" fmla="*/ 2495737 h 3550128"/>
              <a:gd name="connsiteX26-1909" fmla="*/ 1420712 w 1420712"/>
              <a:gd name="connsiteY26-1910" fmla="*/ 2583843 h 3550128"/>
              <a:gd name="connsiteX27-1911" fmla="*/ 1188143 w 1420712"/>
              <a:gd name="connsiteY27-1912" fmla="*/ 2552887 h 3550128"/>
              <a:gd name="connsiteX28-1913" fmla="*/ 832543 w 1420712"/>
              <a:gd name="connsiteY28-1914" fmla="*/ 2695762 h 3550128"/>
              <a:gd name="connsiteX29-1915" fmla="*/ 689668 w 1420712"/>
              <a:gd name="connsiteY29-1916" fmla="*/ 3048187 h 3550128"/>
              <a:gd name="connsiteX30-1917" fmla="*/ 918268 w 1420712"/>
              <a:gd name="connsiteY30-1918" fmla="*/ 3381562 h 3550128"/>
              <a:gd name="connsiteX31-1919" fmla="*/ 1016693 w 1420712"/>
              <a:gd name="connsiteY31-1920" fmla="*/ 3543487 h 3550128"/>
              <a:gd name="connsiteX0-1921" fmla="*/ 1016693 w 1432618"/>
              <a:gd name="connsiteY0-1922" fmla="*/ 3543487 h 3550128"/>
              <a:gd name="connsiteX1-1923" fmla="*/ 591243 w 1432618"/>
              <a:gd name="connsiteY1-1924" fmla="*/ 3549837 h 3550128"/>
              <a:gd name="connsiteX2-1925" fmla="*/ 394393 w 1432618"/>
              <a:gd name="connsiteY2-1926" fmla="*/ 3038662 h 3550128"/>
              <a:gd name="connsiteX3-1927" fmla="*/ 746818 w 1432618"/>
              <a:gd name="connsiteY3-1928" fmla="*/ 2343337 h 3550128"/>
              <a:gd name="connsiteX4-1929" fmla="*/ 560128 w 1432618"/>
              <a:gd name="connsiteY4-1930" fmla="*/ 1884232 h 3550128"/>
              <a:gd name="connsiteX5-1931" fmla="*/ 58 w 1432618"/>
              <a:gd name="connsiteY5-1932" fmla="*/ 1832797 h 3550128"/>
              <a:gd name="connsiteX6-1933" fmla="*/ 394393 w 1432618"/>
              <a:gd name="connsiteY6-1934" fmla="*/ 1705162 h 3550128"/>
              <a:gd name="connsiteX7-1935" fmla="*/ 642043 w 1432618"/>
              <a:gd name="connsiteY7-1936" fmla="*/ 1838512 h 3550128"/>
              <a:gd name="connsiteX8-1937" fmla="*/ 689668 w 1432618"/>
              <a:gd name="connsiteY8-1938" fmla="*/ 1609912 h 3550128"/>
              <a:gd name="connsiteX9-1939" fmla="*/ 823018 w 1432618"/>
              <a:gd name="connsiteY9-1940" fmla="*/ 1295587 h 3550128"/>
              <a:gd name="connsiteX10-1941" fmla="*/ 765868 w 1432618"/>
              <a:gd name="connsiteY10-1942" fmla="*/ 771712 h 3550128"/>
              <a:gd name="connsiteX11-1943" fmla="*/ 537268 w 1432618"/>
              <a:gd name="connsiteY11-1944" fmla="*/ 628837 h 3550128"/>
              <a:gd name="connsiteX12-1945" fmla="*/ 689668 w 1432618"/>
              <a:gd name="connsiteY12-1946" fmla="*/ 628837 h 3550128"/>
              <a:gd name="connsiteX13-1947" fmla="*/ 765868 w 1432618"/>
              <a:gd name="connsiteY13-1948" fmla="*/ 714562 h 3550128"/>
              <a:gd name="connsiteX14-1949" fmla="*/ 870643 w 1432618"/>
              <a:gd name="connsiteY14-1950" fmla="*/ 187 h 3550128"/>
              <a:gd name="connsiteX15-1951" fmla="*/ 832543 w 1432618"/>
              <a:gd name="connsiteY15-1952" fmla="*/ 647887 h 3550128"/>
              <a:gd name="connsiteX16-1953" fmla="*/ 908743 w 1432618"/>
              <a:gd name="connsiteY16-1954" fmla="*/ 1038412 h 3550128"/>
              <a:gd name="connsiteX17-1955" fmla="*/ 937318 w 1432618"/>
              <a:gd name="connsiteY17-1956" fmla="*/ 1286062 h 3550128"/>
              <a:gd name="connsiteX18-1957" fmla="*/ 1108768 w 1432618"/>
              <a:gd name="connsiteY18-1958" fmla="*/ 1152712 h 3550128"/>
              <a:gd name="connsiteX19-1959" fmla="*/ 1337368 w 1432618"/>
              <a:gd name="connsiteY19-1960" fmla="*/ 1133662 h 3550128"/>
              <a:gd name="connsiteX20-1961" fmla="*/ 1089718 w 1432618"/>
              <a:gd name="connsiteY20-1962" fmla="*/ 1190812 h 3550128"/>
              <a:gd name="connsiteX21-1963" fmla="*/ 880168 w 1432618"/>
              <a:gd name="connsiteY21-1964" fmla="*/ 1495612 h 3550128"/>
              <a:gd name="connsiteX22-1965" fmla="*/ 823018 w 1432618"/>
              <a:gd name="connsiteY22-1966" fmla="*/ 1857562 h 3550128"/>
              <a:gd name="connsiteX23-1967" fmla="*/ 975418 w 1432618"/>
              <a:gd name="connsiteY23-1968" fmla="*/ 2314762 h 3550128"/>
              <a:gd name="connsiteX24-1969" fmla="*/ 899218 w 1432618"/>
              <a:gd name="connsiteY24-1970" fmla="*/ 2552887 h 3550128"/>
              <a:gd name="connsiteX25-1971" fmla="*/ 1213543 w 1432618"/>
              <a:gd name="connsiteY25-1972" fmla="*/ 2495737 h 3550128"/>
              <a:gd name="connsiteX26-1973" fmla="*/ 1432618 w 1432618"/>
              <a:gd name="connsiteY26-1974" fmla="*/ 2588606 h 3550128"/>
              <a:gd name="connsiteX27-1975" fmla="*/ 1188143 w 1432618"/>
              <a:gd name="connsiteY27-1976" fmla="*/ 2552887 h 3550128"/>
              <a:gd name="connsiteX28-1977" fmla="*/ 832543 w 1432618"/>
              <a:gd name="connsiteY28-1978" fmla="*/ 2695762 h 3550128"/>
              <a:gd name="connsiteX29-1979" fmla="*/ 689668 w 1432618"/>
              <a:gd name="connsiteY29-1980" fmla="*/ 3048187 h 3550128"/>
              <a:gd name="connsiteX30-1981" fmla="*/ 918268 w 1432618"/>
              <a:gd name="connsiteY30-1982" fmla="*/ 3381562 h 3550128"/>
              <a:gd name="connsiteX31-1983" fmla="*/ 1016693 w 1432618"/>
              <a:gd name="connsiteY31-1984" fmla="*/ 3543487 h 3550128"/>
              <a:gd name="connsiteX0-1985" fmla="*/ 1016693 w 1432618"/>
              <a:gd name="connsiteY0-1986" fmla="*/ 3543487 h 3550128"/>
              <a:gd name="connsiteX1-1987" fmla="*/ 591243 w 1432618"/>
              <a:gd name="connsiteY1-1988" fmla="*/ 3549837 h 3550128"/>
              <a:gd name="connsiteX2-1989" fmla="*/ 394393 w 1432618"/>
              <a:gd name="connsiteY2-1990" fmla="*/ 3038662 h 3550128"/>
              <a:gd name="connsiteX3-1991" fmla="*/ 746818 w 1432618"/>
              <a:gd name="connsiteY3-1992" fmla="*/ 2343337 h 3550128"/>
              <a:gd name="connsiteX4-1993" fmla="*/ 560128 w 1432618"/>
              <a:gd name="connsiteY4-1994" fmla="*/ 1884232 h 3550128"/>
              <a:gd name="connsiteX5-1995" fmla="*/ 58 w 1432618"/>
              <a:gd name="connsiteY5-1996" fmla="*/ 1832797 h 3550128"/>
              <a:gd name="connsiteX6-1997" fmla="*/ 394393 w 1432618"/>
              <a:gd name="connsiteY6-1998" fmla="*/ 1705162 h 3550128"/>
              <a:gd name="connsiteX7-1999" fmla="*/ 642043 w 1432618"/>
              <a:gd name="connsiteY7-2000" fmla="*/ 1838512 h 3550128"/>
              <a:gd name="connsiteX8-2001" fmla="*/ 689668 w 1432618"/>
              <a:gd name="connsiteY8-2002" fmla="*/ 1609912 h 3550128"/>
              <a:gd name="connsiteX9-2003" fmla="*/ 823018 w 1432618"/>
              <a:gd name="connsiteY9-2004" fmla="*/ 1295587 h 3550128"/>
              <a:gd name="connsiteX10-2005" fmla="*/ 765868 w 1432618"/>
              <a:gd name="connsiteY10-2006" fmla="*/ 771712 h 3550128"/>
              <a:gd name="connsiteX11-2007" fmla="*/ 537268 w 1432618"/>
              <a:gd name="connsiteY11-2008" fmla="*/ 628837 h 3550128"/>
              <a:gd name="connsiteX12-2009" fmla="*/ 689668 w 1432618"/>
              <a:gd name="connsiteY12-2010" fmla="*/ 628837 h 3550128"/>
              <a:gd name="connsiteX13-2011" fmla="*/ 765868 w 1432618"/>
              <a:gd name="connsiteY13-2012" fmla="*/ 714562 h 3550128"/>
              <a:gd name="connsiteX14-2013" fmla="*/ 870643 w 1432618"/>
              <a:gd name="connsiteY14-2014" fmla="*/ 187 h 3550128"/>
              <a:gd name="connsiteX15-2015" fmla="*/ 832543 w 1432618"/>
              <a:gd name="connsiteY15-2016" fmla="*/ 647887 h 3550128"/>
              <a:gd name="connsiteX16-2017" fmla="*/ 908743 w 1432618"/>
              <a:gd name="connsiteY16-2018" fmla="*/ 1038412 h 3550128"/>
              <a:gd name="connsiteX17-2019" fmla="*/ 937318 w 1432618"/>
              <a:gd name="connsiteY17-2020" fmla="*/ 1286062 h 3550128"/>
              <a:gd name="connsiteX18-2021" fmla="*/ 1108768 w 1432618"/>
              <a:gd name="connsiteY18-2022" fmla="*/ 1152712 h 3550128"/>
              <a:gd name="connsiteX19-2023" fmla="*/ 1337368 w 1432618"/>
              <a:gd name="connsiteY19-2024" fmla="*/ 1133662 h 3550128"/>
              <a:gd name="connsiteX20-2025" fmla="*/ 1089718 w 1432618"/>
              <a:gd name="connsiteY20-2026" fmla="*/ 1190812 h 3550128"/>
              <a:gd name="connsiteX21-2027" fmla="*/ 880168 w 1432618"/>
              <a:gd name="connsiteY21-2028" fmla="*/ 1495612 h 3550128"/>
              <a:gd name="connsiteX22-2029" fmla="*/ 823018 w 1432618"/>
              <a:gd name="connsiteY22-2030" fmla="*/ 1857562 h 3550128"/>
              <a:gd name="connsiteX23-2031" fmla="*/ 975418 w 1432618"/>
              <a:gd name="connsiteY23-2032" fmla="*/ 2314762 h 3550128"/>
              <a:gd name="connsiteX24-2033" fmla="*/ 899218 w 1432618"/>
              <a:gd name="connsiteY24-2034" fmla="*/ 2552887 h 3550128"/>
              <a:gd name="connsiteX25-2035" fmla="*/ 1213543 w 1432618"/>
              <a:gd name="connsiteY25-2036" fmla="*/ 2495737 h 3550128"/>
              <a:gd name="connsiteX26-2037" fmla="*/ 1432618 w 1432618"/>
              <a:gd name="connsiteY26-2038" fmla="*/ 2588606 h 3550128"/>
              <a:gd name="connsiteX27-2039" fmla="*/ 1188143 w 1432618"/>
              <a:gd name="connsiteY27-2040" fmla="*/ 2552887 h 3550128"/>
              <a:gd name="connsiteX28-2041" fmla="*/ 832543 w 1432618"/>
              <a:gd name="connsiteY28-2042" fmla="*/ 2695762 h 3550128"/>
              <a:gd name="connsiteX29-2043" fmla="*/ 689668 w 1432618"/>
              <a:gd name="connsiteY29-2044" fmla="*/ 3048187 h 3550128"/>
              <a:gd name="connsiteX30-2045" fmla="*/ 918268 w 1432618"/>
              <a:gd name="connsiteY30-2046" fmla="*/ 3381562 h 3550128"/>
              <a:gd name="connsiteX31-2047" fmla="*/ 1016693 w 1432618"/>
              <a:gd name="connsiteY31-2048" fmla="*/ 3543487 h 3550128"/>
              <a:gd name="connsiteX0-2049" fmla="*/ 1016693 w 1432618"/>
              <a:gd name="connsiteY0-2050" fmla="*/ 3543487 h 3550128"/>
              <a:gd name="connsiteX1-2051" fmla="*/ 591243 w 1432618"/>
              <a:gd name="connsiteY1-2052" fmla="*/ 3549837 h 3550128"/>
              <a:gd name="connsiteX2-2053" fmla="*/ 394393 w 1432618"/>
              <a:gd name="connsiteY2-2054" fmla="*/ 3038662 h 3550128"/>
              <a:gd name="connsiteX3-2055" fmla="*/ 746818 w 1432618"/>
              <a:gd name="connsiteY3-2056" fmla="*/ 2343337 h 3550128"/>
              <a:gd name="connsiteX4-2057" fmla="*/ 560128 w 1432618"/>
              <a:gd name="connsiteY4-2058" fmla="*/ 1884232 h 3550128"/>
              <a:gd name="connsiteX5-2059" fmla="*/ 58 w 1432618"/>
              <a:gd name="connsiteY5-2060" fmla="*/ 1832797 h 3550128"/>
              <a:gd name="connsiteX6-2061" fmla="*/ 394393 w 1432618"/>
              <a:gd name="connsiteY6-2062" fmla="*/ 1705162 h 3550128"/>
              <a:gd name="connsiteX7-2063" fmla="*/ 642043 w 1432618"/>
              <a:gd name="connsiteY7-2064" fmla="*/ 1838512 h 3550128"/>
              <a:gd name="connsiteX8-2065" fmla="*/ 689668 w 1432618"/>
              <a:gd name="connsiteY8-2066" fmla="*/ 1609912 h 3550128"/>
              <a:gd name="connsiteX9-2067" fmla="*/ 823018 w 1432618"/>
              <a:gd name="connsiteY9-2068" fmla="*/ 1295587 h 3550128"/>
              <a:gd name="connsiteX10-2069" fmla="*/ 765868 w 1432618"/>
              <a:gd name="connsiteY10-2070" fmla="*/ 771712 h 3550128"/>
              <a:gd name="connsiteX11-2071" fmla="*/ 537268 w 1432618"/>
              <a:gd name="connsiteY11-2072" fmla="*/ 628837 h 3550128"/>
              <a:gd name="connsiteX12-2073" fmla="*/ 689668 w 1432618"/>
              <a:gd name="connsiteY12-2074" fmla="*/ 628837 h 3550128"/>
              <a:gd name="connsiteX13-2075" fmla="*/ 765868 w 1432618"/>
              <a:gd name="connsiteY13-2076" fmla="*/ 714562 h 3550128"/>
              <a:gd name="connsiteX14-2077" fmla="*/ 870643 w 1432618"/>
              <a:gd name="connsiteY14-2078" fmla="*/ 187 h 3550128"/>
              <a:gd name="connsiteX15-2079" fmla="*/ 832543 w 1432618"/>
              <a:gd name="connsiteY15-2080" fmla="*/ 647887 h 3550128"/>
              <a:gd name="connsiteX16-2081" fmla="*/ 908743 w 1432618"/>
              <a:gd name="connsiteY16-2082" fmla="*/ 1038412 h 3550128"/>
              <a:gd name="connsiteX17-2083" fmla="*/ 937318 w 1432618"/>
              <a:gd name="connsiteY17-2084" fmla="*/ 1286062 h 3550128"/>
              <a:gd name="connsiteX18-2085" fmla="*/ 1108768 w 1432618"/>
              <a:gd name="connsiteY18-2086" fmla="*/ 1152712 h 3550128"/>
              <a:gd name="connsiteX19-2087" fmla="*/ 1337368 w 1432618"/>
              <a:gd name="connsiteY19-2088" fmla="*/ 1133662 h 3550128"/>
              <a:gd name="connsiteX20-2089" fmla="*/ 1089718 w 1432618"/>
              <a:gd name="connsiteY20-2090" fmla="*/ 1190812 h 3550128"/>
              <a:gd name="connsiteX21-2091" fmla="*/ 880168 w 1432618"/>
              <a:gd name="connsiteY21-2092" fmla="*/ 1495612 h 3550128"/>
              <a:gd name="connsiteX22-2093" fmla="*/ 823018 w 1432618"/>
              <a:gd name="connsiteY22-2094" fmla="*/ 1857562 h 3550128"/>
              <a:gd name="connsiteX23-2095" fmla="*/ 975418 w 1432618"/>
              <a:gd name="connsiteY23-2096" fmla="*/ 2314762 h 3550128"/>
              <a:gd name="connsiteX24-2097" fmla="*/ 899218 w 1432618"/>
              <a:gd name="connsiteY24-2098" fmla="*/ 2552887 h 3550128"/>
              <a:gd name="connsiteX25-2099" fmla="*/ 1213543 w 1432618"/>
              <a:gd name="connsiteY25-2100" fmla="*/ 2495737 h 3550128"/>
              <a:gd name="connsiteX26-2101" fmla="*/ 1432618 w 1432618"/>
              <a:gd name="connsiteY26-2102" fmla="*/ 2588606 h 3550128"/>
              <a:gd name="connsiteX27-2103" fmla="*/ 1188143 w 1432618"/>
              <a:gd name="connsiteY27-2104" fmla="*/ 2552887 h 3550128"/>
              <a:gd name="connsiteX28-2105" fmla="*/ 832543 w 1432618"/>
              <a:gd name="connsiteY28-2106" fmla="*/ 2695762 h 3550128"/>
              <a:gd name="connsiteX29-2107" fmla="*/ 689668 w 1432618"/>
              <a:gd name="connsiteY29-2108" fmla="*/ 3048187 h 3550128"/>
              <a:gd name="connsiteX30-2109" fmla="*/ 918268 w 1432618"/>
              <a:gd name="connsiteY30-2110" fmla="*/ 3381562 h 3550128"/>
              <a:gd name="connsiteX31-2111" fmla="*/ 1016693 w 1432618"/>
              <a:gd name="connsiteY31-2112" fmla="*/ 3543487 h 3550128"/>
              <a:gd name="connsiteX0-2113" fmla="*/ 1016693 w 1432618"/>
              <a:gd name="connsiteY0-2114" fmla="*/ 3543487 h 3550128"/>
              <a:gd name="connsiteX1-2115" fmla="*/ 591243 w 1432618"/>
              <a:gd name="connsiteY1-2116" fmla="*/ 3549837 h 3550128"/>
              <a:gd name="connsiteX2-2117" fmla="*/ 394393 w 1432618"/>
              <a:gd name="connsiteY2-2118" fmla="*/ 3038662 h 3550128"/>
              <a:gd name="connsiteX3-2119" fmla="*/ 746818 w 1432618"/>
              <a:gd name="connsiteY3-2120" fmla="*/ 2343337 h 3550128"/>
              <a:gd name="connsiteX4-2121" fmla="*/ 560128 w 1432618"/>
              <a:gd name="connsiteY4-2122" fmla="*/ 1884232 h 3550128"/>
              <a:gd name="connsiteX5-2123" fmla="*/ 58 w 1432618"/>
              <a:gd name="connsiteY5-2124" fmla="*/ 1832797 h 3550128"/>
              <a:gd name="connsiteX6-2125" fmla="*/ 394393 w 1432618"/>
              <a:gd name="connsiteY6-2126" fmla="*/ 1705162 h 3550128"/>
              <a:gd name="connsiteX7-2127" fmla="*/ 642043 w 1432618"/>
              <a:gd name="connsiteY7-2128" fmla="*/ 1838512 h 3550128"/>
              <a:gd name="connsiteX8-2129" fmla="*/ 689668 w 1432618"/>
              <a:gd name="connsiteY8-2130" fmla="*/ 1609912 h 3550128"/>
              <a:gd name="connsiteX9-2131" fmla="*/ 823018 w 1432618"/>
              <a:gd name="connsiteY9-2132" fmla="*/ 1295587 h 3550128"/>
              <a:gd name="connsiteX10-2133" fmla="*/ 765868 w 1432618"/>
              <a:gd name="connsiteY10-2134" fmla="*/ 771712 h 3550128"/>
              <a:gd name="connsiteX11-2135" fmla="*/ 537268 w 1432618"/>
              <a:gd name="connsiteY11-2136" fmla="*/ 628837 h 3550128"/>
              <a:gd name="connsiteX12-2137" fmla="*/ 689668 w 1432618"/>
              <a:gd name="connsiteY12-2138" fmla="*/ 628837 h 3550128"/>
              <a:gd name="connsiteX13-2139" fmla="*/ 765868 w 1432618"/>
              <a:gd name="connsiteY13-2140" fmla="*/ 714562 h 3550128"/>
              <a:gd name="connsiteX14-2141" fmla="*/ 870643 w 1432618"/>
              <a:gd name="connsiteY14-2142" fmla="*/ 187 h 3550128"/>
              <a:gd name="connsiteX15-2143" fmla="*/ 832543 w 1432618"/>
              <a:gd name="connsiteY15-2144" fmla="*/ 647887 h 3550128"/>
              <a:gd name="connsiteX16-2145" fmla="*/ 908743 w 1432618"/>
              <a:gd name="connsiteY16-2146" fmla="*/ 1038412 h 3550128"/>
              <a:gd name="connsiteX17-2147" fmla="*/ 937318 w 1432618"/>
              <a:gd name="connsiteY17-2148" fmla="*/ 1286062 h 3550128"/>
              <a:gd name="connsiteX18-2149" fmla="*/ 1108768 w 1432618"/>
              <a:gd name="connsiteY18-2150" fmla="*/ 1152712 h 3550128"/>
              <a:gd name="connsiteX19-2151" fmla="*/ 1337368 w 1432618"/>
              <a:gd name="connsiteY19-2152" fmla="*/ 1133662 h 3550128"/>
              <a:gd name="connsiteX20-2153" fmla="*/ 1089718 w 1432618"/>
              <a:gd name="connsiteY20-2154" fmla="*/ 1190812 h 3550128"/>
              <a:gd name="connsiteX21-2155" fmla="*/ 880168 w 1432618"/>
              <a:gd name="connsiteY21-2156" fmla="*/ 1495612 h 3550128"/>
              <a:gd name="connsiteX22-2157" fmla="*/ 823018 w 1432618"/>
              <a:gd name="connsiteY22-2158" fmla="*/ 1857562 h 3550128"/>
              <a:gd name="connsiteX23-2159" fmla="*/ 975418 w 1432618"/>
              <a:gd name="connsiteY23-2160" fmla="*/ 2314762 h 3550128"/>
              <a:gd name="connsiteX24-2161" fmla="*/ 899218 w 1432618"/>
              <a:gd name="connsiteY24-2162" fmla="*/ 2552887 h 3550128"/>
              <a:gd name="connsiteX25-2163" fmla="*/ 1213543 w 1432618"/>
              <a:gd name="connsiteY25-2164" fmla="*/ 2495737 h 3550128"/>
              <a:gd name="connsiteX26-2165" fmla="*/ 1432618 w 1432618"/>
              <a:gd name="connsiteY26-2166" fmla="*/ 2588606 h 3550128"/>
              <a:gd name="connsiteX27-2167" fmla="*/ 1188143 w 1432618"/>
              <a:gd name="connsiteY27-2168" fmla="*/ 2552887 h 3550128"/>
              <a:gd name="connsiteX28-2169" fmla="*/ 832543 w 1432618"/>
              <a:gd name="connsiteY28-2170" fmla="*/ 2695762 h 3550128"/>
              <a:gd name="connsiteX29-2171" fmla="*/ 689668 w 1432618"/>
              <a:gd name="connsiteY29-2172" fmla="*/ 3048187 h 3550128"/>
              <a:gd name="connsiteX30-2173" fmla="*/ 918268 w 1432618"/>
              <a:gd name="connsiteY30-2174" fmla="*/ 3381562 h 3550128"/>
              <a:gd name="connsiteX31-2175" fmla="*/ 1016693 w 1432618"/>
              <a:gd name="connsiteY31-2176" fmla="*/ 3543487 h 3550128"/>
              <a:gd name="connsiteX0-2177" fmla="*/ 1016693 w 1432618"/>
              <a:gd name="connsiteY0-2178" fmla="*/ 3543487 h 3550128"/>
              <a:gd name="connsiteX1-2179" fmla="*/ 591243 w 1432618"/>
              <a:gd name="connsiteY1-2180" fmla="*/ 3549837 h 3550128"/>
              <a:gd name="connsiteX2-2181" fmla="*/ 394393 w 1432618"/>
              <a:gd name="connsiteY2-2182" fmla="*/ 3038662 h 3550128"/>
              <a:gd name="connsiteX3-2183" fmla="*/ 746818 w 1432618"/>
              <a:gd name="connsiteY3-2184" fmla="*/ 2343337 h 3550128"/>
              <a:gd name="connsiteX4-2185" fmla="*/ 560128 w 1432618"/>
              <a:gd name="connsiteY4-2186" fmla="*/ 1884232 h 3550128"/>
              <a:gd name="connsiteX5-2187" fmla="*/ 58 w 1432618"/>
              <a:gd name="connsiteY5-2188" fmla="*/ 1832797 h 3550128"/>
              <a:gd name="connsiteX6-2189" fmla="*/ 394393 w 1432618"/>
              <a:gd name="connsiteY6-2190" fmla="*/ 1705162 h 3550128"/>
              <a:gd name="connsiteX7-2191" fmla="*/ 642043 w 1432618"/>
              <a:gd name="connsiteY7-2192" fmla="*/ 1838512 h 3550128"/>
              <a:gd name="connsiteX8-2193" fmla="*/ 689668 w 1432618"/>
              <a:gd name="connsiteY8-2194" fmla="*/ 1609912 h 3550128"/>
              <a:gd name="connsiteX9-2195" fmla="*/ 823018 w 1432618"/>
              <a:gd name="connsiteY9-2196" fmla="*/ 1295587 h 3550128"/>
              <a:gd name="connsiteX10-2197" fmla="*/ 765868 w 1432618"/>
              <a:gd name="connsiteY10-2198" fmla="*/ 771712 h 3550128"/>
              <a:gd name="connsiteX11-2199" fmla="*/ 537268 w 1432618"/>
              <a:gd name="connsiteY11-2200" fmla="*/ 628837 h 3550128"/>
              <a:gd name="connsiteX12-2201" fmla="*/ 689668 w 1432618"/>
              <a:gd name="connsiteY12-2202" fmla="*/ 628837 h 3550128"/>
              <a:gd name="connsiteX13-2203" fmla="*/ 765868 w 1432618"/>
              <a:gd name="connsiteY13-2204" fmla="*/ 714562 h 3550128"/>
              <a:gd name="connsiteX14-2205" fmla="*/ 870643 w 1432618"/>
              <a:gd name="connsiteY14-2206" fmla="*/ 187 h 3550128"/>
              <a:gd name="connsiteX15-2207" fmla="*/ 832543 w 1432618"/>
              <a:gd name="connsiteY15-2208" fmla="*/ 647887 h 3550128"/>
              <a:gd name="connsiteX16-2209" fmla="*/ 908743 w 1432618"/>
              <a:gd name="connsiteY16-2210" fmla="*/ 1038412 h 3550128"/>
              <a:gd name="connsiteX17-2211" fmla="*/ 937318 w 1432618"/>
              <a:gd name="connsiteY17-2212" fmla="*/ 1286062 h 3550128"/>
              <a:gd name="connsiteX18-2213" fmla="*/ 1108768 w 1432618"/>
              <a:gd name="connsiteY18-2214" fmla="*/ 1152712 h 3550128"/>
              <a:gd name="connsiteX19-2215" fmla="*/ 1337368 w 1432618"/>
              <a:gd name="connsiteY19-2216" fmla="*/ 1133662 h 3550128"/>
              <a:gd name="connsiteX20-2217" fmla="*/ 1089718 w 1432618"/>
              <a:gd name="connsiteY20-2218" fmla="*/ 1190812 h 3550128"/>
              <a:gd name="connsiteX21-2219" fmla="*/ 880168 w 1432618"/>
              <a:gd name="connsiteY21-2220" fmla="*/ 1495612 h 3550128"/>
              <a:gd name="connsiteX22-2221" fmla="*/ 823018 w 1432618"/>
              <a:gd name="connsiteY22-2222" fmla="*/ 1857562 h 3550128"/>
              <a:gd name="connsiteX23-2223" fmla="*/ 975418 w 1432618"/>
              <a:gd name="connsiteY23-2224" fmla="*/ 2314762 h 3550128"/>
              <a:gd name="connsiteX24-2225" fmla="*/ 899218 w 1432618"/>
              <a:gd name="connsiteY24-2226" fmla="*/ 2552887 h 3550128"/>
              <a:gd name="connsiteX25-2227" fmla="*/ 1213543 w 1432618"/>
              <a:gd name="connsiteY25-2228" fmla="*/ 2495737 h 3550128"/>
              <a:gd name="connsiteX26-2229" fmla="*/ 1432618 w 1432618"/>
              <a:gd name="connsiteY26-2230" fmla="*/ 2588606 h 3550128"/>
              <a:gd name="connsiteX27-2231" fmla="*/ 1188143 w 1432618"/>
              <a:gd name="connsiteY27-2232" fmla="*/ 2552887 h 3550128"/>
              <a:gd name="connsiteX28-2233" fmla="*/ 832543 w 1432618"/>
              <a:gd name="connsiteY28-2234" fmla="*/ 2695762 h 3550128"/>
              <a:gd name="connsiteX29-2235" fmla="*/ 689668 w 1432618"/>
              <a:gd name="connsiteY29-2236" fmla="*/ 3048187 h 3550128"/>
              <a:gd name="connsiteX30-2237" fmla="*/ 918268 w 1432618"/>
              <a:gd name="connsiteY30-2238" fmla="*/ 3381562 h 3550128"/>
              <a:gd name="connsiteX31-2239" fmla="*/ 1016693 w 1432618"/>
              <a:gd name="connsiteY31-2240" fmla="*/ 3543487 h 3550128"/>
              <a:gd name="connsiteX0-2241" fmla="*/ 1016693 w 1432618"/>
              <a:gd name="connsiteY0-2242" fmla="*/ 3543487 h 3550128"/>
              <a:gd name="connsiteX1-2243" fmla="*/ 591243 w 1432618"/>
              <a:gd name="connsiteY1-2244" fmla="*/ 3549837 h 3550128"/>
              <a:gd name="connsiteX2-2245" fmla="*/ 394393 w 1432618"/>
              <a:gd name="connsiteY2-2246" fmla="*/ 3038662 h 3550128"/>
              <a:gd name="connsiteX3-2247" fmla="*/ 746818 w 1432618"/>
              <a:gd name="connsiteY3-2248" fmla="*/ 2343337 h 3550128"/>
              <a:gd name="connsiteX4-2249" fmla="*/ 560128 w 1432618"/>
              <a:gd name="connsiteY4-2250" fmla="*/ 1884232 h 3550128"/>
              <a:gd name="connsiteX5-2251" fmla="*/ 58 w 1432618"/>
              <a:gd name="connsiteY5-2252" fmla="*/ 1832797 h 3550128"/>
              <a:gd name="connsiteX6-2253" fmla="*/ 394393 w 1432618"/>
              <a:gd name="connsiteY6-2254" fmla="*/ 1705162 h 3550128"/>
              <a:gd name="connsiteX7-2255" fmla="*/ 642043 w 1432618"/>
              <a:gd name="connsiteY7-2256" fmla="*/ 1838512 h 3550128"/>
              <a:gd name="connsiteX8-2257" fmla="*/ 689668 w 1432618"/>
              <a:gd name="connsiteY8-2258" fmla="*/ 1609912 h 3550128"/>
              <a:gd name="connsiteX9-2259" fmla="*/ 823018 w 1432618"/>
              <a:gd name="connsiteY9-2260" fmla="*/ 1295587 h 3550128"/>
              <a:gd name="connsiteX10-2261" fmla="*/ 765868 w 1432618"/>
              <a:gd name="connsiteY10-2262" fmla="*/ 771712 h 3550128"/>
              <a:gd name="connsiteX11-2263" fmla="*/ 537268 w 1432618"/>
              <a:gd name="connsiteY11-2264" fmla="*/ 628837 h 3550128"/>
              <a:gd name="connsiteX12-2265" fmla="*/ 689668 w 1432618"/>
              <a:gd name="connsiteY12-2266" fmla="*/ 628837 h 3550128"/>
              <a:gd name="connsiteX13-2267" fmla="*/ 765868 w 1432618"/>
              <a:gd name="connsiteY13-2268" fmla="*/ 714562 h 3550128"/>
              <a:gd name="connsiteX14-2269" fmla="*/ 870643 w 1432618"/>
              <a:gd name="connsiteY14-2270" fmla="*/ 187 h 3550128"/>
              <a:gd name="connsiteX15-2271" fmla="*/ 832543 w 1432618"/>
              <a:gd name="connsiteY15-2272" fmla="*/ 647887 h 3550128"/>
              <a:gd name="connsiteX16-2273" fmla="*/ 908743 w 1432618"/>
              <a:gd name="connsiteY16-2274" fmla="*/ 1038412 h 3550128"/>
              <a:gd name="connsiteX17-2275" fmla="*/ 937318 w 1432618"/>
              <a:gd name="connsiteY17-2276" fmla="*/ 1286062 h 3550128"/>
              <a:gd name="connsiteX18-2277" fmla="*/ 1108768 w 1432618"/>
              <a:gd name="connsiteY18-2278" fmla="*/ 1152712 h 3550128"/>
              <a:gd name="connsiteX19-2279" fmla="*/ 1337368 w 1432618"/>
              <a:gd name="connsiteY19-2280" fmla="*/ 1133662 h 3550128"/>
              <a:gd name="connsiteX20-2281" fmla="*/ 1089718 w 1432618"/>
              <a:gd name="connsiteY20-2282" fmla="*/ 1190812 h 3550128"/>
              <a:gd name="connsiteX21-2283" fmla="*/ 880168 w 1432618"/>
              <a:gd name="connsiteY21-2284" fmla="*/ 1495612 h 3550128"/>
              <a:gd name="connsiteX22-2285" fmla="*/ 823018 w 1432618"/>
              <a:gd name="connsiteY22-2286" fmla="*/ 1857562 h 3550128"/>
              <a:gd name="connsiteX23-2287" fmla="*/ 975418 w 1432618"/>
              <a:gd name="connsiteY23-2288" fmla="*/ 2314762 h 3550128"/>
              <a:gd name="connsiteX24-2289" fmla="*/ 899218 w 1432618"/>
              <a:gd name="connsiteY24-2290" fmla="*/ 2552887 h 3550128"/>
              <a:gd name="connsiteX25-2291" fmla="*/ 1213543 w 1432618"/>
              <a:gd name="connsiteY25-2292" fmla="*/ 2495737 h 3550128"/>
              <a:gd name="connsiteX26-2293" fmla="*/ 1432618 w 1432618"/>
              <a:gd name="connsiteY26-2294" fmla="*/ 2588606 h 3550128"/>
              <a:gd name="connsiteX27-2295" fmla="*/ 1188143 w 1432618"/>
              <a:gd name="connsiteY27-2296" fmla="*/ 2552887 h 3550128"/>
              <a:gd name="connsiteX28-2297" fmla="*/ 832543 w 1432618"/>
              <a:gd name="connsiteY28-2298" fmla="*/ 2695762 h 3550128"/>
              <a:gd name="connsiteX29-2299" fmla="*/ 689668 w 1432618"/>
              <a:gd name="connsiteY29-2300" fmla="*/ 3048187 h 3550128"/>
              <a:gd name="connsiteX30-2301" fmla="*/ 918268 w 1432618"/>
              <a:gd name="connsiteY30-2302" fmla="*/ 3381562 h 3550128"/>
              <a:gd name="connsiteX31-2303" fmla="*/ 1016693 w 1432618"/>
              <a:gd name="connsiteY31-2304" fmla="*/ 3543487 h 3550128"/>
              <a:gd name="connsiteX0-2305" fmla="*/ 1016693 w 1432618"/>
              <a:gd name="connsiteY0-2306" fmla="*/ 3543487 h 3550128"/>
              <a:gd name="connsiteX1-2307" fmla="*/ 591243 w 1432618"/>
              <a:gd name="connsiteY1-2308" fmla="*/ 3549837 h 3550128"/>
              <a:gd name="connsiteX2-2309" fmla="*/ 394393 w 1432618"/>
              <a:gd name="connsiteY2-2310" fmla="*/ 3038662 h 3550128"/>
              <a:gd name="connsiteX3-2311" fmla="*/ 746818 w 1432618"/>
              <a:gd name="connsiteY3-2312" fmla="*/ 2343337 h 3550128"/>
              <a:gd name="connsiteX4-2313" fmla="*/ 560128 w 1432618"/>
              <a:gd name="connsiteY4-2314" fmla="*/ 1884232 h 3550128"/>
              <a:gd name="connsiteX5-2315" fmla="*/ 58 w 1432618"/>
              <a:gd name="connsiteY5-2316" fmla="*/ 1832797 h 3550128"/>
              <a:gd name="connsiteX6-2317" fmla="*/ 394393 w 1432618"/>
              <a:gd name="connsiteY6-2318" fmla="*/ 1705162 h 3550128"/>
              <a:gd name="connsiteX7-2319" fmla="*/ 642043 w 1432618"/>
              <a:gd name="connsiteY7-2320" fmla="*/ 1838512 h 3550128"/>
              <a:gd name="connsiteX8-2321" fmla="*/ 689668 w 1432618"/>
              <a:gd name="connsiteY8-2322" fmla="*/ 1609912 h 3550128"/>
              <a:gd name="connsiteX9-2323" fmla="*/ 823018 w 1432618"/>
              <a:gd name="connsiteY9-2324" fmla="*/ 1295587 h 3550128"/>
              <a:gd name="connsiteX10-2325" fmla="*/ 765868 w 1432618"/>
              <a:gd name="connsiteY10-2326" fmla="*/ 771712 h 3550128"/>
              <a:gd name="connsiteX11-2327" fmla="*/ 537268 w 1432618"/>
              <a:gd name="connsiteY11-2328" fmla="*/ 628837 h 3550128"/>
              <a:gd name="connsiteX12-2329" fmla="*/ 689668 w 1432618"/>
              <a:gd name="connsiteY12-2330" fmla="*/ 628837 h 3550128"/>
              <a:gd name="connsiteX13-2331" fmla="*/ 765868 w 1432618"/>
              <a:gd name="connsiteY13-2332" fmla="*/ 714562 h 3550128"/>
              <a:gd name="connsiteX14-2333" fmla="*/ 870643 w 1432618"/>
              <a:gd name="connsiteY14-2334" fmla="*/ 187 h 3550128"/>
              <a:gd name="connsiteX15-2335" fmla="*/ 832543 w 1432618"/>
              <a:gd name="connsiteY15-2336" fmla="*/ 647887 h 3550128"/>
              <a:gd name="connsiteX16-2337" fmla="*/ 908743 w 1432618"/>
              <a:gd name="connsiteY16-2338" fmla="*/ 1038412 h 3550128"/>
              <a:gd name="connsiteX17-2339" fmla="*/ 937318 w 1432618"/>
              <a:gd name="connsiteY17-2340" fmla="*/ 1286062 h 3550128"/>
              <a:gd name="connsiteX18-2341" fmla="*/ 1108768 w 1432618"/>
              <a:gd name="connsiteY18-2342" fmla="*/ 1152712 h 3550128"/>
              <a:gd name="connsiteX19-2343" fmla="*/ 1337368 w 1432618"/>
              <a:gd name="connsiteY19-2344" fmla="*/ 1133662 h 3550128"/>
              <a:gd name="connsiteX20-2345" fmla="*/ 1089718 w 1432618"/>
              <a:gd name="connsiteY20-2346" fmla="*/ 1190812 h 3550128"/>
              <a:gd name="connsiteX21-2347" fmla="*/ 880168 w 1432618"/>
              <a:gd name="connsiteY21-2348" fmla="*/ 1495612 h 3550128"/>
              <a:gd name="connsiteX22-2349" fmla="*/ 823018 w 1432618"/>
              <a:gd name="connsiteY22-2350" fmla="*/ 1857562 h 3550128"/>
              <a:gd name="connsiteX23-2351" fmla="*/ 975418 w 1432618"/>
              <a:gd name="connsiteY23-2352" fmla="*/ 2314762 h 3550128"/>
              <a:gd name="connsiteX24-2353" fmla="*/ 899218 w 1432618"/>
              <a:gd name="connsiteY24-2354" fmla="*/ 2552887 h 3550128"/>
              <a:gd name="connsiteX25-2355" fmla="*/ 1213543 w 1432618"/>
              <a:gd name="connsiteY25-2356" fmla="*/ 2495737 h 3550128"/>
              <a:gd name="connsiteX26-2357" fmla="*/ 1432618 w 1432618"/>
              <a:gd name="connsiteY26-2358" fmla="*/ 2588606 h 3550128"/>
              <a:gd name="connsiteX27-2359" fmla="*/ 1188143 w 1432618"/>
              <a:gd name="connsiteY27-2360" fmla="*/ 2552887 h 3550128"/>
              <a:gd name="connsiteX28-2361" fmla="*/ 832543 w 1432618"/>
              <a:gd name="connsiteY28-2362" fmla="*/ 2695762 h 3550128"/>
              <a:gd name="connsiteX29-2363" fmla="*/ 689668 w 1432618"/>
              <a:gd name="connsiteY29-2364" fmla="*/ 3048187 h 3550128"/>
              <a:gd name="connsiteX30-2365" fmla="*/ 918268 w 1432618"/>
              <a:gd name="connsiteY30-2366" fmla="*/ 3381562 h 3550128"/>
              <a:gd name="connsiteX31-2367" fmla="*/ 1016693 w 1432618"/>
              <a:gd name="connsiteY31-2368" fmla="*/ 3543487 h 3550128"/>
              <a:gd name="connsiteX0-2369" fmla="*/ 1016693 w 1432618"/>
              <a:gd name="connsiteY0-2370" fmla="*/ 3543487 h 3550128"/>
              <a:gd name="connsiteX1-2371" fmla="*/ 591243 w 1432618"/>
              <a:gd name="connsiteY1-2372" fmla="*/ 3549837 h 3550128"/>
              <a:gd name="connsiteX2-2373" fmla="*/ 394393 w 1432618"/>
              <a:gd name="connsiteY2-2374" fmla="*/ 3038662 h 3550128"/>
              <a:gd name="connsiteX3-2375" fmla="*/ 746818 w 1432618"/>
              <a:gd name="connsiteY3-2376" fmla="*/ 2343337 h 3550128"/>
              <a:gd name="connsiteX4-2377" fmla="*/ 560128 w 1432618"/>
              <a:gd name="connsiteY4-2378" fmla="*/ 1884232 h 3550128"/>
              <a:gd name="connsiteX5-2379" fmla="*/ 58 w 1432618"/>
              <a:gd name="connsiteY5-2380" fmla="*/ 1832797 h 3550128"/>
              <a:gd name="connsiteX6-2381" fmla="*/ 394393 w 1432618"/>
              <a:gd name="connsiteY6-2382" fmla="*/ 1705162 h 3550128"/>
              <a:gd name="connsiteX7-2383" fmla="*/ 642043 w 1432618"/>
              <a:gd name="connsiteY7-2384" fmla="*/ 1838512 h 3550128"/>
              <a:gd name="connsiteX8-2385" fmla="*/ 689668 w 1432618"/>
              <a:gd name="connsiteY8-2386" fmla="*/ 1609912 h 3550128"/>
              <a:gd name="connsiteX9-2387" fmla="*/ 823018 w 1432618"/>
              <a:gd name="connsiteY9-2388" fmla="*/ 1295587 h 3550128"/>
              <a:gd name="connsiteX10-2389" fmla="*/ 765868 w 1432618"/>
              <a:gd name="connsiteY10-2390" fmla="*/ 771712 h 3550128"/>
              <a:gd name="connsiteX11-2391" fmla="*/ 537268 w 1432618"/>
              <a:gd name="connsiteY11-2392" fmla="*/ 628837 h 3550128"/>
              <a:gd name="connsiteX12-2393" fmla="*/ 689668 w 1432618"/>
              <a:gd name="connsiteY12-2394" fmla="*/ 628837 h 3550128"/>
              <a:gd name="connsiteX13-2395" fmla="*/ 765868 w 1432618"/>
              <a:gd name="connsiteY13-2396" fmla="*/ 714562 h 3550128"/>
              <a:gd name="connsiteX14-2397" fmla="*/ 870643 w 1432618"/>
              <a:gd name="connsiteY14-2398" fmla="*/ 187 h 3550128"/>
              <a:gd name="connsiteX15-2399" fmla="*/ 832543 w 1432618"/>
              <a:gd name="connsiteY15-2400" fmla="*/ 647887 h 3550128"/>
              <a:gd name="connsiteX16-2401" fmla="*/ 908743 w 1432618"/>
              <a:gd name="connsiteY16-2402" fmla="*/ 1038412 h 3550128"/>
              <a:gd name="connsiteX17-2403" fmla="*/ 937318 w 1432618"/>
              <a:gd name="connsiteY17-2404" fmla="*/ 1286062 h 3550128"/>
              <a:gd name="connsiteX18-2405" fmla="*/ 1108768 w 1432618"/>
              <a:gd name="connsiteY18-2406" fmla="*/ 1152712 h 3550128"/>
              <a:gd name="connsiteX19-2407" fmla="*/ 1337368 w 1432618"/>
              <a:gd name="connsiteY19-2408" fmla="*/ 1133662 h 3550128"/>
              <a:gd name="connsiteX20-2409" fmla="*/ 1089718 w 1432618"/>
              <a:gd name="connsiteY20-2410" fmla="*/ 1190812 h 3550128"/>
              <a:gd name="connsiteX21-2411" fmla="*/ 880168 w 1432618"/>
              <a:gd name="connsiteY21-2412" fmla="*/ 1495612 h 3550128"/>
              <a:gd name="connsiteX22-2413" fmla="*/ 823018 w 1432618"/>
              <a:gd name="connsiteY22-2414" fmla="*/ 1857562 h 3550128"/>
              <a:gd name="connsiteX23-2415" fmla="*/ 975418 w 1432618"/>
              <a:gd name="connsiteY23-2416" fmla="*/ 2314762 h 3550128"/>
              <a:gd name="connsiteX24-2417" fmla="*/ 896043 w 1432618"/>
              <a:gd name="connsiteY24-2418" fmla="*/ 2540187 h 3550128"/>
              <a:gd name="connsiteX25-2419" fmla="*/ 1213543 w 1432618"/>
              <a:gd name="connsiteY25-2420" fmla="*/ 2495737 h 3550128"/>
              <a:gd name="connsiteX26-2421" fmla="*/ 1432618 w 1432618"/>
              <a:gd name="connsiteY26-2422" fmla="*/ 2588606 h 3550128"/>
              <a:gd name="connsiteX27-2423" fmla="*/ 1188143 w 1432618"/>
              <a:gd name="connsiteY27-2424" fmla="*/ 2552887 h 3550128"/>
              <a:gd name="connsiteX28-2425" fmla="*/ 832543 w 1432618"/>
              <a:gd name="connsiteY28-2426" fmla="*/ 2695762 h 3550128"/>
              <a:gd name="connsiteX29-2427" fmla="*/ 689668 w 1432618"/>
              <a:gd name="connsiteY29-2428" fmla="*/ 3048187 h 3550128"/>
              <a:gd name="connsiteX30-2429" fmla="*/ 918268 w 1432618"/>
              <a:gd name="connsiteY30-2430" fmla="*/ 3381562 h 3550128"/>
              <a:gd name="connsiteX31-2431" fmla="*/ 1016693 w 1432618"/>
              <a:gd name="connsiteY31-2432" fmla="*/ 3543487 h 3550128"/>
              <a:gd name="connsiteX0-2433" fmla="*/ 1016693 w 1432618"/>
              <a:gd name="connsiteY0-2434" fmla="*/ 3543487 h 3550128"/>
              <a:gd name="connsiteX1-2435" fmla="*/ 591243 w 1432618"/>
              <a:gd name="connsiteY1-2436" fmla="*/ 3549837 h 3550128"/>
              <a:gd name="connsiteX2-2437" fmla="*/ 394393 w 1432618"/>
              <a:gd name="connsiteY2-2438" fmla="*/ 3038662 h 3550128"/>
              <a:gd name="connsiteX3-2439" fmla="*/ 746818 w 1432618"/>
              <a:gd name="connsiteY3-2440" fmla="*/ 2343337 h 3550128"/>
              <a:gd name="connsiteX4-2441" fmla="*/ 560128 w 1432618"/>
              <a:gd name="connsiteY4-2442" fmla="*/ 1884232 h 3550128"/>
              <a:gd name="connsiteX5-2443" fmla="*/ 58 w 1432618"/>
              <a:gd name="connsiteY5-2444" fmla="*/ 1832797 h 3550128"/>
              <a:gd name="connsiteX6-2445" fmla="*/ 394393 w 1432618"/>
              <a:gd name="connsiteY6-2446" fmla="*/ 1705162 h 3550128"/>
              <a:gd name="connsiteX7-2447" fmla="*/ 642043 w 1432618"/>
              <a:gd name="connsiteY7-2448" fmla="*/ 1838512 h 3550128"/>
              <a:gd name="connsiteX8-2449" fmla="*/ 689668 w 1432618"/>
              <a:gd name="connsiteY8-2450" fmla="*/ 1609912 h 3550128"/>
              <a:gd name="connsiteX9-2451" fmla="*/ 823018 w 1432618"/>
              <a:gd name="connsiteY9-2452" fmla="*/ 1295587 h 3550128"/>
              <a:gd name="connsiteX10-2453" fmla="*/ 765868 w 1432618"/>
              <a:gd name="connsiteY10-2454" fmla="*/ 771712 h 3550128"/>
              <a:gd name="connsiteX11-2455" fmla="*/ 537268 w 1432618"/>
              <a:gd name="connsiteY11-2456" fmla="*/ 628837 h 3550128"/>
              <a:gd name="connsiteX12-2457" fmla="*/ 689668 w 1432618"/>
              <a:gd name="connsiteY12-2458" fmla="*/ 628837 h 3550128"/>
              <a:gd name="connsiteX13-2459" fmla="*/ 765868 w 1432618"/>
              <a:gd name="connsiteY13-2460" fmla="*/ 714562 h 3550128"/>
              <a:gd name="connsiteX14-2461" fmla="*/ 870643 w 1432618"/>
              <a:gd name="connsiteY14-2462" fmla="*/ 187 h 3550128"/>
              <a:gd name="connsiteX15-2463" fmla="*/ 832543 w 1432618"/>
              <a:gd name="connsiteY15-2464" fmla="*/ 647887 h 3550128"/>
              <a:gd name="connsiteX16-2465" fmla="*/ 908743 w 1432618"/>
              <a:gd name="connsiteY16-2466" fmla="*/ 1038412 h 3550128"/>
              <a:gd name="connsiteX17-2467" fmla="*/ 937318 w 1432618"/>
              <a:gd name="connsiteY17-2468" fmla="*/ 1286062 h 3550128"/>
              <a:gd name="connsiteX18-2469" fmla="*/ 1108768 w 1432618"/>
              <a:gd name="connsiteY18-2470" fmla="*/ 1152712 h 3550128"/>
              <a:gd name="connsiteX19-2471" fmla="*/ 1337368 w 1432618"/>
              <a:gd name="connsiteY19-2472" fmla="*/ 1133662 h 3550128"/>
              <a:gd name="connsiteX20-2473" fmla="*/ 1089718 w 1432618"/>
              <a:gd name="connsiteY20-2474" fmla="*/ 1190812 h 3550128"/>
              <a:gd name="connsiteX21-2475" fmla="*/ 880168 w 1432618"/>
              <a:gd name="connsiteY21-2476" fmla="*/ 1495612 h 3550128"/>
              <a:gd name="connsiteX22-2477" fmla="*/ 823018 w 1432618"/>
              <a:gd name="connsiteY22-2478" fmla="*/ 1857562 h 3550128"/>
              <a:gd name="connsiteX23-2479" fmla="*/ 975418 w 1432618"/>
              <a:gd name="connsiteY23-2480" fmla="*/ 2314762 h 3550128"/>
              <a:gd name="connsiteX24-2481" fmla="*/ 896043 w 1432618"/>
              <a:gd name="connsiteY24-2482" fmla="*/ 2540187 h 3550128"/>
              <a:gd name="connsiteX25-2483" fmla="*/ 1213543 w 1432618"/>
              <a:gd name="connsiteY25-2484" fmla="*/ 2495737 h 3550128"/>
              <a:gd name="connsiteX26-2485" fmla="*/ 1432618 w 1432618"/>
              <a:gd name="connsiteY26-2486" fmla="*/ 2588606 h 3550128"/>
              <a:gd name="connsiteX27-2487" fmla="*/ 1188143 w 1432618"/>
              <a:gd name="connsiteY27-2488" fmla="*/ 2552887 h 3550128"/>
              <a:gd name="connsiteX28-2489" fmla="*/ 832543 w 1432618"/>
              <a:gd name="connsiteY28-2490" fmla="*/ 2695762 h 3550128"/>
              <a:gd name="connsiteX29-2491" fmla="*/ 689668 w 1432618"/>
              <a:gd name="connsiteY29-2492" fmla="*/ 3048187 h 3550128"/>
              <a:gd name="connsiteX30-2493" fmla="*/ 918268 w 1432618"/>
              <a:gd name="connsiteY30-2494" fmla="*/ 3381562 h 3550128"/>
              <a:gd name="connsiteX31-2495" fmla="*/ 1016693 w 1432618"/>
              <a:gd name="connsiteY31-2496" fmla="*/ 3543487 h 3550128"/>
              <a:gd name="connsiteX0-2497" fmla="*/ 1016693 w 1432618"/>
              <a:gd name="connsiteY0-2498" fmla="*/ 3543487 h 3550128"/>
              <a:gd name="connsiteX1-2499" fmla="*/ 591243 w 1432618"/>
              <a:gd name="connsiteY1-2500" fmla="*/ 3549837 h 3550128"/>
              <a:gd name="connsiteX2-2501" fmla="*/ 394393 w 1432618"/>
              <a:gd name="connsiteY2-2502" fmla="*/ 3038662 h 3550128"/>
              <a:gd name="connsiteX3-2503" fmla="*/ 746818 w 1432618"/>
              <a:gd name="connsiteY3-2504" fmla="*/ 2343337 h 3550128"/>
              <a:gd name="connsiteX4-2505" fmla="*/ 560128 w 1432618"/>
              <a:gd name="connsiteY4-2506" fmla="*/ 1884232 h 3550128"/>
              <a:gd name="connsiteX5-2507" fmla="*/ 58 w 1432618"/>
              <a:gd name="connsiteY5-2508" fmla="*/ 1832797 h 3550128"/>
              <a:gd name="connsiteX6-2509" fmla="*/ 394393 w 1432618"/>
              <a:gd name="connsiteY6-2510" fmla="*/ 1705162 h 3550128"/>
              <a:gd name="connsiteX7-2511" fmla="*/ 642043 w 1432618"/>
              <a:gd name="connsiteY7-2512" fmla="*/ 1838512 h 3550128"/>
              <a:gd name="connsiteX8-2513" fmla="*/ 689668 w 1432618"/>
              <a:gd name="connsiteY8-2514" fmla="*/ 1609912 h 3550128"/>
              <a:gd name="connsiteX9-2515" fmla="*/ 823018 w 1432618"/>
              <a:gd name="connsiteY9-2516" fmla="*/ 1295587 h 3550128"/>
              <a:gd name="connsiteX10-2517" fmla="*/ 765868 w 1432618"/>
              <a:gd name="connsiteY10-2518" fmla="*/ 771712 h 3550128"/>
              <a:gd name="connsiteX11-2519" fmla="*/ 537268 w 1432618"/>
              <a:gd name="connsiteY11-2520" fmla="*/ 628837 h 3550128"/>
              <a:gd name="connsiteX12-2521" fmla="*/ 689668 w 1432618"/>
              <a:gd name="connsiteY12-2522" fmla="*/ 628837 h 3550128"/>
              <a:gd name="connsiteX13-2523" fmla="*/ 765868 w 1432618"/>
              <a:gd name="connsiteY13-2524" fmla="*/ 714562 h 3550128"/>
              <a:gd name="connsiteX14-2525" fmla="*/ 870643 w 1432618"/>
              <a:gd name="connsiteY14-2526" fmla="*/ 187 h 3550128"/>
              <a:gd name="connsiteX15-2527" fmla="*/ 832543 w 1432618"/>
              <a:gd name="connsiteY15-2528" fmla="*/ 647887 h 3550128"/>
              <a:gd name="connsiteX16-2529" fmla="*/ 908743 w 1432618"/>
              <a:gd name="connsiteY16-2530" fmla="*/ 1038412 h 3550128"/>
              <a:gd name="connsiteX17-2531" fmla="*/ 937318 w 1432618"/>
              <a:gd name="connsiteY17-2532" fmla="*/ 1286062 h 3550128"/>
              <a:gd name="connsiteX18-2533" fmla="*/ 1108768 w 1432618"/>
              <a:gd name="connsiteY18-2534" fmla="*/ 1152712 h 3550128"/>
              <a:gd name="connsiteX19-2535" fmla="*/ 1337368 w 1432618"/>
              <a:gd name="connsiteY19-2536" fmla="*/ 1133662 h 3550128"/>
              <a:gd name="connsiteX20-2537" fmla="*/ 1089718 w 1432618"/>
              <a:gd name="connsiteY20-2538" fmla="*/ 1190812 h 3550128"/>
              <a:gd name="connsiteX21-2539" fmla="*/ 880168 w 1432618"/>
              <a:gd name="connsiteY21-2540" fmla="*/ 1495612 h 3550128"/>
              <a:gd name="connsiteX22-2541" fmla="*/ 823018 w 1432618"/>
              <a:gd name="connsiteY22-2542" fmla="*/ 1857562 h 3550128"/>
              <a:gd name="connsiteX23-2543" fmla="*/ 975418 w 1432618"/>
              <a:gd name="connsiteY23-2544" fmla="*/ 2314762 h 3550128"/>
              <a:gd name="connsiteX24-2545" fmla="*/ 896043 w 1432618"/>
              <a:gd name="connsiteY24-2546" fmla="*/ 2540187 h 3550128"/>
              <a:gd name="connsiteX25-2547" fmla="*/ 1213543 w 1432618"/>
              <a:gd name="connsiteY25-2548" fmla="*/ 2495737 h 3550128"/>
              <a:gd name="connsiteX26-2549" fmla="*/ 1432618 w 1432618"/>
              <a:gd name="connsiteY26-2550" fmla="*/ 2588606 h 3550128"/>
              <a:gd name="connsiteX27-2551" fmla="*/ 1188143 w 1432618"/>
              <a:gd name="connsiteY27-2552" fmla="*/ 2552887 h 3550128"/>
              <a:gd name="connsiteX28-2553" fmla="*/ 832543 w 1432618"/>
              <a:gd name="connsiteY28-2554" fmla="*/ 2695762 h 3550128"/>
              <a:gd name="connsiteX29-2555" fmla="*/ 689668 w 1432618"/>
              <a:gd name="connsiteY29-2556" fmla="*/ 3048187 h 3550128"/>
              <a:gd name="connsiteX30-2557" fmla="*/ 918268 w 1432618"/>
              <a:gd name="connsiteY30-2558" fmla="*/ 3381562 h 3550128"/>
              <a:gd name="connsiteX31-2559" fmla="*/ 1016693 w 1432618"/>
              <a:gd name="connsiteY31-2560" fmla="*/ 3543487 h 3550128"/>
              <a:gd name="connsiteX0-2561" fmla="*/ 1016693 w 1432618"/>
              <a:gd name="connsiteY0-2562" fmla="*/ 3543487 h 3550128"/>
              <a:gd name="connsiteX1-2563" fmla="*/ 591243 w 1432618"/>
              <a:gd name="connsiteY1-2564" fmla="*/ 3549837 h 3550128"/>
              <a:gd name="connsiteX2-2565" fmla="*/ 394393 w 1432618"/>
              <a:gd name="connsiteY2-2566" fmla="*/ 3038662 h 3550128"/>
              <a:gd name="connsiteX3-2567" fmla="*/ 746818 w 1432618"/>
              <a:gd name="connsiteY3-2568" fmla="*/ 2343337 h 3550128"/>
              <a:gd name="connsiteX4-2569" fmla="*/ 560128 w 1432618"/>
              <a:gd name="connsiteY4-2570" fmla="*/ 1884232 h 3550128"/>
              <a:gd name="connsiteX5-2571" fmla="*/ 58 w 1432618"/>
              <a:gd name="connsiteY5-2572" fmla="*/ 1832797 h 3550128"/>
              <a:gd name="connsiteX6-2573" fmla="*/ 394393 w 1432618"/>
              <a:gd name="connsiteY6-2574" fmla="*/ 1705162 h 3550128"/>
              <a:gd name="connsiteX7-2575" fmla="*/ 642043 w 1432618"/>
              <a:gd name="connsiteY7-2576" fmla="*/ 1838512 h 3550128"/>
              <a:gd name="connsiteX8-2577" fmla="*/ 689668 w 1432618"/>
              <a:gd name="connsiteY8-2578" fmla="*/ 1609912 h 3550128"/>
              <a:gd name="connsiteX9-2579" fmla="*/ 823018 w 1432618"/>
              <a:gd name="connsiteY9-2580" fmla="*/ 1295587 h 3550128"/>
              <a:gd name="connsiteX10-2581" fmla="*/ 765868 w 1432618"/>
              <a:gd name="connsiteY10-2582" fmla="*/ 771712 h 3550128"/>
              <a:gd name="connsiteX11-2583" fmla="*/ 537268 w 1432618"/>
              <a:gd name="connsiteY11-2584" fmla="*/ 628837 h 3550128"/>
              <a:gd name="connsiteX12-2585" fmla="*/ 689668 w 1432618"/>
              <a:gd name="connsiteY12-2586" fmla="*/ 628837 h 3550128"/>
              <a:gd name="connsiteX13-2587" fmla="*/ 765868 w 1432618"/>
              <a:gd name="connsiteY13-2588" fmla="*/ 714562 h 3550128"/>
              <a:gd name="connsiteX14-2589" fmla="*/ 870643 w 1432618"/>
              <a:gd name="connsiteY14-2590" fmla="*/ 187 h 3550128"/>
              <a:gd name="connsiteX15-2591" fmla="*/ 832543 w 1432618"/>
              <a:gd name="connsiteY15-2592" fmla="*/ 647887 h 3550128"/>
              <a:gd name="connsiteX16-2593" fmla="*/ 908743 w 1432618"/>
              <a:gd name="connsiteY16-2594" fmla="*/ 1038412 h 3550128"/>
              <a:gd name="connsiteX17-2595" fmla="*/ 937318 w 1432618"/>
              <a:gd name="connsiteY17-2596" fmla="*/ 1286062 h 3550128"/>
              <a:gd name="connsiteX18-2597" fmla="*/ 1108768 w 1432618"/>
              <a:gd name="connsiteY18-2598" fmla="*/ 1152712 h 3550128"/>
              <a:gd name="connsiteX19-2599" fmla="*/ 1337368 w 1432618"/>
              <a:gd name="connsiteY19-2600" fmla="*/ 1133662 h 3550128"/>
              <a:gd name="connsiteX20-2601" fmla="*/ 1089718 w 1432618"/>
              <a:gd name="connsiteY20-2602" fmla="*/ 1190812 h 3550128"/>
              <a:gd name="connsiteX21-2603" fmla="*/ 880168 w 1432618"/>
              <a:gd name="connsiteY21-2604" fmla="*/ 1495612 h 3550128"/>
              <a:gd name="connsiteX22-2605" fmla="*/ 823018 w 1432618"/>
              <a:gd name="connsiteY22-2606" fmla="*/ 1857562 h 3550128"/>
              <a:gd name="connsiteX23-2607" fmla="*/ 975418 w 1432618"/>
              <a:gd name="connsiteY23-2608" fmla="*/ 2314762 h 3550128"/>
              <a:gd name="connsiteX24-2609" fmla="*/ 896043 w 1432618"/>
              <a:gd name="connsiteY24-2610" fmla="*/ 2540187 h 3550128"/>
              <a:gd name="connsiteX25-2611" fmla="*/ 1213543 w 1432618"/>
              <a:gd name="connsiteY25-2612" fmla="*/ 2495737 h 3550128"/>
              <a:gd name="connsiteX26-2613" fmla="*/ 1432618 w 1432618"/>
              <a:gd name="connsiteY26-2614" fmla="*/ 2588606 h 3550128"/>
              <a:gd name="connsiteX27-2615" fmla="*/ 1188143 w 1432618"/>
              <a:gd name="connsiteY27-2616" fmla="*/ 2552887 h 3550128"/>
              <a:gd name="connsiteX28-2617" fmla="*/ 832543 w 1432618"/>
              <a:gd name="connsiteY28-2618" fmla="*/ 2695762 h 3550128"/>
              <a:gd name="connsiteX29-2619" fmla="*/ 689668 w 1432618"/>
              <a:gd name="connsiteY29-2620" fmla="*/ 3048187 h 3550128"/>
              <a:gd name="connsiteX30-2621" fmla="*/ 918268 w 1432618"/>
              <a:gd name="connsiteY30-2622" fmla="*/ 3381562 h 3550128"/>
              <a:gd name="connsiteX31-2623" fmla="*/ 1016693 w 1432618"/>
              <a:gd name="connsiteY31-2624" fmla="*/ 3543487 h 3550128"/>
              <a:gd name="connsiteX0-2625" fmla="*/ 1016693 w 1432618"/>
              <a:gd name="connsiteY0-2626" fmla="*/ 3543487 h 3550128"/>
              <a:gd name="connsiteX1-2627" fmla="*/ 591243 w 1432618"/>
              <a:gd name="connsiteY1-2628" fmla="*/ 3549837 h 3550128"/>
              <a:gd name="connsiteX2-2629" fmla="*/ 394393 w 1432618"/>
              <a:gd name="connsiteY2-2630" fmla="*/ 3038662 h 3550128"/>
              <a:gd name="connsiteX3-2631" fmla="*/ 746818 w 1432618"/>
              <a:gd name="connsiteY3-2632" fmla="*/ 2343337 h 3550128"/>
              <a:gd name="connsiteX4-2633" fmla="*/ 560128 w 1432618"/>
              <a:gd name="connsiteY4-2634" fmla="*/ 1884232 h 3550128"/>
              <a:gd name="connsiteX5-2635" fmla="*/ 58 w 1432618"/>
              <a:gd name="connsiteY5-2636" fmla="*/ 1832797 h 3550128"/>
              <a:gd name="connsiteX6-2637" fmla="*/ 394393 w 1432618"/>
              <a:gd name="connsiteY6-2638" fmla="*/ 1705162 h 3550128"/>
              <a:gd name="connsiteX7-2639" fmla="*/ 642043 w 1432618"/>
              <a:gd name="connsiteY7-2640" fmla="*/ 1838512 h 3550128"/>
              <a:gd name="connsiteX8-2641" fmla="*/ 689668 w 1432618"/>
              <a:gd name="connsiteY8-2642" fmla="*/ 1609912 h 3550128"/>
              <a:gd name="connsiteX9-2643" fmla="*/ 823018 w 1432618"/>
              <a:gd name="connsiteY9-2644" fmla="*/ 1295587 h 3550128"/>
              <a:gd name="connsiteX10-2645" fmla="*/ 765868 w 1432618"/>
              <a:gd name="connsiteY10-2646" fmla="*/ 771712 h 3550128"/>
              <a:gd name="connsiteX11-2647" fmla="*/ 537268 w 1432618"/>
              <a:gd name="connsiteY11-2648" fmla="*/ 628837 h 3550128"/>
              <a:gd name="connsiteX12-2649" fmla="*/ 689668 w 1432618"/>
              <a:gd name="connsiteY12-2650" fmla="*/ 628837 h 3550128"/>
              <a:gd name="connsiteX13-2651" fmla="*/ 765868 w 1432618"/>
              <a:gd name="connsiteY13-2652" fmla="*/ 714562 h 3550128"/>
              <a:gd name="connsiteX14-2653" fmla="*/ 870643 w 1432618"/>
              <a:gd name="connsiteY14-2654" fmla="*/ 187 h 3550128"/>
              <a:gd name="connsiteX15-2655" fmla="*/ 832543 w 1432618"/>
              <a:gd name="connsiteY15-2656" fmla="*/ 647887 h 3550128"/>
              <a:gd name="connsiteX16-2657" fmla="*/ 908743 w 1432618"/>
              <a:gd name="connsiteY16-2658" fmla="*/ 1038412 h 3550128"/>
              <a:gd name="connsiteX17-2659" fmla="*/ 937318 w 1432618"/>
              <a:gd name="connsiteY17-2660" fmla="*/ 1286062 h 3550128"/>
              <a:gd name="connsiteX18-2661" fmla="*/ 1108768 w 1432618"/>
              <a:gd name="connsiteY18-2662" fmla="*/ 1152712 h 3550128"/>
              <a:gd name="connsiteX19-2663" fmla="*/ 1337368 w 1432618"/>
              <a:gd name="connsiteY19-2664" fmla="*/ 1133662 h 3550128"/>
              <a:gd name="connsiteX20-2665" fmla="*/ 1089718 w 1432618"/>
              <a:gd name="connsiteY20-2666" fmla="*/ 1190812 h 3550128"/>
              <a:gd name="connsiteX21-2667" fmla="*/ 880168 w 1432618"/>
              <a:gd name="connsiteY21-2668" fmla="*/ 1495612 h 3550128"/>
              <a:gd name="connsiteX22-2669" fmla="*/ 823018 w 1432618"/>
              <a:gd name="connsiteY22-2670" fmla="*/ 1857562 h 3550128"/>
              <a:gd name="connsiteX23-2671" fmla="*/ 1003993 w 1432618"/>
              <a:gd name="connsiteY23-2672" fmla="*/ 2270312 h 3550128"/>
              <a:gd name="connsiteX24-2673" fmla="*/ 896043 w 1432618"/>
              <a:gd name="connsiteY24-2674" fmla="*/ 2540187 h 3550128"/>
              <a:gd name="connsiteX25-2675" fmla="*/ 1213543 w 1432618"/>
              <a:gd name="connsiteY25-2676" fmla="*/ 2495737 h 3550128"/>
              <a:gd name="connsiteX26-2677" fmla="*/ 1432618 w 1432618"/>
              <a:gd name="connsiteY26-2678" fmla="*/ 2588606 h 3550128"/>
              <a:gd name="connsiteX27-2679" fmla="*/ 1188143 w 1432618"/>
              <a:gd name="connsiteY27-2680" fmla="*/ 2552887 h 3550128"/>
              <a:gd name="connsiteX28-2681" fmla="*/ 832543 w 1432618"/>
              <a:gd name="connsiteY28-2682" fmla="*/ 2695762 h 3550128"/>
              <a:gd name="connsiteX29-2683" fmla="*/ 689668 w 1432618"/>
              <a:gd name="connsiteY29-2684" fmla="*/ 3048187 h 3550128"/>
              <a:gd name="connsiteX30-2685" fmla="*/ 918268 w 1432618"/>
              <a:gd name="connsiteY30-2686" fmla="*/ 3381562 h 3550128"/>
              <a:gd name="connsiteX31-2687" fmla="*/ 1016693 w 1432618"/>
              <a:gd name="connsiteY31-2688" fmla="*/ 3543487 h 3550128"/>
              <a:gd name="connsiteX0-2689" fmla="*/ 1016693 w 1432618"/>
              <a:gd name="connsiteY0-2690" fmla="*/ 3543487 h 3550128"/>
              <a:gd name="connsiteX1-2691" fmla="*/ 591243 w 1432618"/>
              <a:gd name="connsiteY1-2692" fmla="*/ 3549837 h 3550128"/>
              <a:gd name="connsiteX2-2693" fmla="*/ 394393 w 1432618"/>
              <a:gd name="connsiteY2-2694" fmla="*/ 3038662 h 3550128"/>
              <a:gd name="connsiteX3-2695" fmla="*/ 746818 w 1432618"/>
              <a:gd name="connsiteY3-2696" fmla="*/ 2343337 h 3550128"/>
              <a:gd name="connsiteX4-2697" fmla="*/ 560128 w 1432618"/>
              <a:gd name="connsiteY4-2698" fmla="*/ 1884232 h 3550128"/>
              <a:gd name="connsiteX5-2699" fmla="*/ 58 w 1432618"/>
              <a:gd name="connsiteY5-2700" fmla="*/ 1832797 h 3550128"/>
              <a:gd name="connsiteX6-2701" fmla="*/ 394393 w 1432618"/>
              <a:gd name="connsiteY6-2702" fmla="*/ 1705162 h 3550128"/>
              <a:gd name="connsiteX7-2703" fmla="*/ 642043 w 1432618"/>
              <a:gd name="connsiteY7-2704" fmla="*/ 1838512 h 3550128"/>
              <a:gd name="connsiteX8-2705" fmla="*/ 689668 w 1432618"/>
              <a:gd name="connsiteY8-2706" fmla="*/ 1609912 h 3550128"/>
              <a:gd name="connsiteX9-2707" fmla="*/ 823018 w 1432618"/>
              <a:gd name="connsiteY9-2708" fmla="*/ 1295587 h 3550128"/>
              <a:gd name="connsiteX10-2709" fmla="*/ 765868 w 1432618"/>
              <a:gd name="connsiteY10-2710" fmla="*/ 771712 h 3550128"/>
              <a:gd name="connsiteX11-2711" fmla="*/ 537268 w 1432618"/>
              <a:gd name="connsiteY11-2712" fmla="*/ 628837 h 3550128"/>
              <a:gd name="connsiteX12-2713" fmla="*/ 689668 w 1432618"/>
              <a:gd name="connsiteY12-2714" fmla="*/ 628837 h 3550128"/>
              <a:gd name="connsiteX13-2715" fmla="*/ 765868 w 1432618"/>
              <a:gd name="connsiteY13-2716" fmla="*/ 714562 h 3550128"/>
              <a:gd name="connsiteX14-2717" fmla="*/ 870643 w 1432618"/>
              <a:gd name="connsiteY14-2718" fmla="*/ 187 h 3550128"/>
              <a:gd name="connsiteX15-2719" fmla="*/ 832543 w 1432618"/>
              <a:gd name="connsiteY15-2720" fmla="*/ 647887 h 3550128"/>
              <a:gd name="connsiteX16-2721" fmla="*/ 908743 w 1432618"/>
              <a:gd name="connsiteY16-2722" fmla="*/ 1038412 h 3550128"/>
              <a:gd name="connsiteX17-2723" fmla="*/ 937318 w 1432618"/>
              <a:gd name="connsiteY17-2724" fmla="*/ 1286062 h 3550128"/>
              <a:gd name="connsiteX18-2725" fmla="*/ 1108768 w 1432618"/>
              <a:gd name="connsiteY18-2726" fmla="*/ 1152712 h 3550128"/>
              <a:gd name="connsiteX19-2727" fmla="*/ 1337368 w 1432618"/>
              <a:gd name="connsiteY19-2728" fmla="*/ 1133662 h 3550128"/>
              <a:gd name="connsiteX20-2729" fmla="*/ 1089718 w 1432618"/>
              <a:gd name="connsiteY20-2730" fmla="*/ 1190812 h 3550128"/>
              <a:gd name="connsiteX21-2731" fmla="*/ 880168 w 1432618"/>
              <a:gd name="connsiteY21-2732" fmla="*/ 1495612 h 3550128"/>
              <a:gd name="connsiteX22-2733" fmla="*/ 835718 w 1432618"/>
              <a:gd name="connsiteY22-2734" fmla="*/ 1857562 h 3550128"/>
              <a:gd name="connsiteX23-2735" fmla="*/ 1003993 w 1432618"/>
              <a:gd name="connsiteY23-2736" fmla="*/ 2270312 h 3550128"/>
              <a:gd name="connsiteX24-2737" fmla="*/ 896043 w 1432618"/>
              <a:gd name="connsiteY24-2738" fmla="*/ 2540187 h 3550128"/>
              <a:gd name="connsiteX25-2739" fmla="*/ 1213543 w 1432618"/>
              <a:gd name="connsiteY25-2740" fmla="*/ 2495737 h 3550128"/>
              <a:gd name="connsiteX26-2741" fmla="*/ 1432618 w 1432618"/>
              <a:gd name="connsiteY26-2742" fmla="*/ 2588606 h 3550128"/>
              <a:gd name="connsiteX27-2743" fmla="*/ 1188143 w 1432618"/>
              <a:gd name="connsiteY27-2744" fmla="*/ 2552887 h 3550128"/>
              <a:gd name="connsiteX28-2745" fmla="*/ 832543 w 1432618"/>
              <a:gd name="connsiteY28-2746" fmla="*/ 2695762 h 3550128"/>
              <a:gd name="connsiteX29-2747" fmla="*/ 689668 w 1432618"/>
              <a:gd name="connsiteY29-2748" fmla="*/ 3048187 h 3550128"/>
              <a:gd name="connsiteX30-2749" fmla="*/ 918268 w 1432618"/>
              <a:gd name="connsiteY30-2750" fmla="*/ 3381562 h 3550128"/>
              <a:gd name="connsiteX31-2751" fmla="*/ 1016693 w 1432618"/>
              <a:gd name="connsiteY31-2752" fmla="*/ 3543487 h 3550128"/>
              <a:gd name="connsiteX0-2753" fmla="*/ 1016693 w 1432618"/>
              <a:gd name="connsiteY0-2754" fmla="*/ 3543487 h 3550128"/>
              <a:gd name="connsiteX1-2755" fmla="*/ 591243 w 1432618"/>
              <a:gd name="connsiteY1-2756" fmla="*/ 3549837 h 3550128"/>
              <a:gd name="connsiteX2-2757" fmla="*/ 394393 w 1432618"/>
              <a:gd name="connsiteY2-2758" fmla="*/ 3038662 h 3550128"/>
              <a:gd name="connsiteX3-2759" fmla="*/ 746818 w 1432618"/>
              <a:gd name="connsiteY3-2760" fmla="*/ 2343337 h 3550128"/>
              <a:gd name="connsiteX4-2761" fmla="*/ 560128 w 1432618"/>
              <a:gd name="connsiteY4-2762" fmla="*/ 1884232 h 3550128"/>
              <a:gd name="connsiteX5-2763" fmla="*/ 58 w 1432618"/>
              <a:gd name="connsiteY5-2764" fmla="*/ 1832797 h 3550128"/>
              <a:gd name="connsiteX6-2765" fmla="*/ 394393 w 1432618"/>
              <a:gd name="connsiteY6-2766" fmla="*/ 1705162 h 3550128"/>
              <a:gd name="connsiteX7-2767" fmla="*/ 642043 w 1432618"/>
              <a:gd name="connsiteY7-2768" fmla="*/ 1838512 h 3550128"/>
              <a:gd name="connsiteX8-2769" fmla="*/ 689668 w 1432618"/>
              <a:gd name="connsiteY8-2770" fmla="*/ 1609912 h 3550128"/>
              <a:gd name="connsiteX9-2771" fmla="*/ 823018 w 1432618"/>
              <a:gd name="connsiteY9-2772" fmla="*/ 1295587 h 3550128"/>
              <a:gd name="connsiteX10-2773" fmla="*/ 765868 w 1432618"/>
              <a:gd name="connsiteY10-2774" fmla="*/ 771712 h 3550128"/>
              <a:gd name="connsiteX11-2775" fmla="*/ 537268 w 1432618"/>
              <a:gd name="connsiteY11-2776" fmla="*/ 628837 h 3550128"/>
              <a:gd name="connsiteX12-2777" fmla="*/ 689668 w 1432618"/>
              <a:gd name="connsiteY12-2778" fmla="*/ 628837 h 3550128"/>
              <a:gd name="connsiteX13-2779" fmla="*/ 765868 w 1432618"/>
              <a:gd name="connsiteY13-2780" fmla="*/ 714562 h 3550128"/>
              <a:gd name="connsiteX14-2781" fmla="*/ 870643 w 1432618"/>
              <a:gd name="connsiteY14-2782" fmla="*/ 187 h 3550128"/>
              <a:gd name="connsiteX15-2783" fmla="*/ 832543 w 1432618"/>
              <a:gd name="connsiteY15-2784" fmla="*/ 647887 h 3550128"/>
              <a:gd name="connsiteX16-2785" fmla="*/ 908743 w 1432618"/>
              <a:gd name="connsiteY16-2786" fmla="*/ 1038412 h 3550128"/>
              <a:gd name="connsiteX17-2787" fmla="*/ 937318 w 1432618"/>
              <a:gd name="connsiteY17-2788" fmla="*/ 1286062 h 3550128"/>
              <a:gd name="connsiteX18-2789" fmla="*/ 1108768 w 1432618"/>
              <a:gd name="connsiteY18-2790" fmla="*/ 1152712 h 3550128"/>
              <a:gd name="connsiteX19-2791" fmla="*/ 1337368 w 1432618"/>
              <a:gd name="connsiteY19-2792" fmla="*/ 1133662 h 3550128"/>
              <a:gd name="connsiteX20-2793" fmla="*/ 1089718 w 1432618"/>
              <a:gd name="connsiteY20-2794" fmla="*/ 1190812 h 3550128"/>
              <a:gd name="connsiteX21-2795" fmla="*/ 889693 w 1432618"/>
              <a:gd name="connsiteY21-2796" fmla="*/ 1489262 h 3550128"/>
              <a:gd name="connsiteX22-2797" fmla="*/ 835718 w 1432618"/>
              <a:gd name="connsiteY22-2798" fmla="*/ 1857562 h 3550128"/>
              <a:gd name="connsiteX23-2799" fmla="*/ 1003993 w 1432618"/>
              <a:gd name="connsiteY23-2800" fmla="*/ 2270312 h 3550128"/>
              <a:gd name="connsiteX24-2801" fmla="*/ 896043 w 1432618"/>
              <a:gd name="connsiteY24-2802" fmla="*/ 2540187 h 3550128"/>
              <a:gd name="connsiteX25-2803" fmla="*/ 1213543 w 1432618"/>
              <a:gd name="connsiteY25-2804" fmla="*/ 2495737 h 3550128"/>
              <a:gd name="connsiteX26-2805" fmla="*/ 1432618 w 1432618"/>
              <a:gd name="connsiteY26-2806" fmla="*/ 2588606 h 3550128"/>
              <a:gd name="connsiteX27-2807" fmla="*/ 1188143 w 1432618"/>
              <a:gd name="connsiteY27-2808" fmla="*/ 2552887 h 3550128"/>
              <a:gd name="connsiteX28-2809" fmla="*/ 832543 w 1432618"/>
              <a:gd name="connsiteY28-2810" fmla="*/ 2695762 h 3550128"/>
              <a:gd name="connsiteX29-2811" fmla="*/ 689668 w 1432618"/>
              <a:gd name="connsiteY29-2812" fmla="*/ 3048187 h 3550128"/>
              <a:gd name="connsiteX30-2813" fmla="*/ 918268 w 1432618"/>
              <a:gd name="connsiteY30-2814" fmla="*/ 3381562 h 3550128"/>
              <a:gd name="connsiteX31-2815" fmla="*/ 1016693 w 1432618"/>
              <a:gd name="connsiteY31-2816" fmla="*/ 3543487 h 3550128"/>
              <a:gd name="connsiteX0-2817" fmla="*/ 1016693 w 1432618"/>
              <a:gd name="connsiteY0-2818" fmla="*/ 3543487 h 3550128"/>
              <a:gd name="connsiteX1-2819" fmla="*/ 591243 w 1432618"/>
              <a:gd name="connsiteY1-2820" fmla="*/ 3549837 h 3550128"/>
              <a:gd name="connsiteX2-2821" fmla="*/ 394393 w 1432618"/>
              <a:gd name="connsiteY2-2822" fmla="*/ 3038662 h 3550128"/>
              <a:gd name="connsiteX3-2823" fmla="*/ 746818 w 1432618"/>
              <a:gd name="connsiteY3-2824" fmla="*/ 2343337 h 3550128"/>
              <a:gd name="connsiteX4-2825" fmla="*/ 560128 w 1432618"/>
              <a:gd name="connsiteY4-2826" fmla="*/ 1884232 h 3550128"/>
              <a:gd name="connsiteX5-2827" fmla="*/ 58 w 1432618"/>
              <a:gd name="connsiteY5-2828" fmla="*/ 1832797 h 3550128"/>
              <a:gd name="connsiteX6-2829" fmla="*/ 394393 w 1432618"/>
              <a:gd name="connsiteY6-2830" fmla="*/ 1705162 h 3550128"/>
              <a:gd name="connsiteX7-2831" fmla="*/ 642043 w 1432618"/>
              <a:gd name="connsiteY7-2832" fmla="*/ 1838512 h 3550128"/>
              <a:gd name="connsiteX8-2833" fmla="*/ 689668 w 1432618"/>
              <a:gd name="connsiteY8-2834" fmla="*/ 1609912 h 3550128"/>
              <a:gd name="connsiteX9-2835" fmla="*/ 823018 w 1432618"/>
              <a:gd name="connsiteY9-2836" fmla="*/ 1295587 h 3550128"/>
              <a:gd name="connsiteX10-2837" fmla="*/ 765868 w 1432618"/>
              <a:gd name="connsiteY10-2838" fmla="*/ 771712 h 3550128"/>
              <a:gd name="connsiteX11-2839" fmla="*/ 537268 w 1432618"/>
              <a:gd name="connsiteY11-2840" fmla="*/ 628837 h 3550128"/>
              <a:gd name="connsiteX12-2841" fmla="*/ 689668 w 1432618"/>
              <a:gd name="connsiteY12-2842" fmla="*/ 628837 h 3550128"/>
              <a:gd name="connsiteX13-2843" fmla="*/ 765868 w 1432618"/>
              <a:gd name="connsiteY13-2844" fmla="*/ 714562 h 3550128"/>
              <a:gd name="connsiteX14-2845" fmla="*/ 870643 w 1432618"/>
              <a:gd name="connsiteY14-2846" fmla="*/ 187 h 3550128"/>
              <a:gd name="connsiteX15-2847" fmla="*/ 832543 w 1432618"/>
              <a:gd name="connsiteY15-2848" fmla="*/ 647887 h 3550128"/>
              <a:gd name="connsiteX16-2849" fmla="*/ 908743 w 1432618"/>
              <a:gd name="connsiteY16-2850" fmla="*/ 1038412 h 3550128"/>
              <a:gd name="connsiteX17-2851" fmla="*/ 937318 w 1432618"/>
              <a:gd name="connsiteY17-2852" fmla="*/ 1286062 h 3550128"/>
              <a:gd name="connsiteX18-2853" fmla="*/ 1108768 w 1432618"/>
              <a:gd name="connsiteY18-2854" fmla="*/ 1152712 h 3550128"/>
              <a:gd name="connsiteX19-2855" fmla="*/ 1337368 w 1432618"/>
              <a:gd name="connsiteY19-2856" fmla="*/ 1133662 h 3550128"/>
              <a:gd name="connsiteX20-2857" fmla="*/ 1105593 w 1432618"/>
              <a:gd name="connsiteY20-2858" fmla="*/ 1197162 h 3550128"/>
              <a:gd name="connsiteX21-2859" fmla="*/ 889693 w 1432618"/>
              <a:gd name="connsiteY21-2860" fmla="*/ 1489262 h 3550128"/>
              <a:gd name="connsiteX22-2861" fmla="*/ 835718 w 1432618"/>
              <a:gd name="connsiteY22-2862" fmla="*/ 1857562 h 3550128"/>
              <a:gd name="connsiteX23-2863" fmla="*/ 1003993 w 1432618"/>
              <a:gd name="connsiteY23-2864" fmla="*/ 2270312 h 3550128"/>
              <a:gd name="connsiteX24-2865" fmla="*/ 896043 w 1432618"/>
              <a:gd name="connsiteY24-2866" fmla="*/ 2540187 h 3550128"/>
              <a:gd name="connsiteX25-2867" fmla="*/ 1213543 w 1432618"/>
              <a:gd name="connsiteY25-2868" fmla="*/ 2495737 h 3550128"/>
              <a:gd name="connsiteX26-2869" fmla="*/ 1432618 w 1432618"/>
              <a:gd name="connsiteY26-2870" fmla="*/ 2588606 h 3550128"/>
              <a:gd name="connsiteX27-2871" fmla="*/ 1188143 w 1432618"/>
              <a:gd name="connsiteY27-2872" fmla="*/ 2552887 h 3550128"/>
              <a:gd name="connsiteX28-2873" fmla="*/ 832543 w 1432618"/>
              <a:gd name="connsiteY28-2874" fmla="*/ 2695762 h 3550128"/>
              <a:gd name="connsiteX29-2875" fmla="*/ 689668 w 1432618"/>
              <a:gd name="connsiteY29-2876" fmla="*/ 3048187 h 3550128"/>
              <a:gd name="connsiteX30-2877" fmla="*/ 918268 w 1432618"/>
              <a:gd name="connsiteY30-2878" fmla="*/ 3381562 h 3550128"/>
              <a:gd name="connsiteX31-2879" fmla="*/ 1016693 w 1432618"/>
              <a:gd name="connsiteY31-2880" fmla="*/ 3543487 h 3550128"/>
              <a:gd name="connsiteX0-2881" fmla="*/ 1016693 w 1432618"/>
              <a:gd name="connsiteY0-2882" fmla="*/ 3543487 h 3550128"/>
              <a:gd name="connsiteX1-2883" fmla="*/ 591243 w 1432618"/>
              <a:gd name="connsiteY1-2884" fmla="*/ 3549837 h 3550128"/>
              <a:gd name="connsiteX2-2885" fmla="*/ 394393 w 1432618"/>
              <a:gd name="connsiteY2-2886" fmla="*/ 3038662 h 3550128"/>
              <a:gd name="connsiteX3-2887" fmla="*/ 746818 w 1432618"/>
              <a:gd name="connsiteY3-2888" fmla="*/ 2343337 h 3550128"/>
              <a:gd name="connsiteX4-2889" fmla="*/ 560128 w 1432618"/>
              <a:gd name="connsiteY4-2890" fmla="*/ 1884232 h 3550128"/>
              <a:gd name="connsiteX5-2891" fmla="*/ 58 w 1432618"/>
              <a:gd name="connsiteY5-2892" fmla="*/ 1832797 h 3550128"/>
              <a:gd name="connsiteX6-2893" fmla="*/ 394393 w 1432618"/>
              <a:gd name="connsiteY6-2894" fmla="*/ 1705162 h 3550128"/>
              <a:gd name="connsiteX7-2895" fmla="*/ 642043 w 1432618"/>
              <a:gd name="connsiteY7-2896" fmla="*/ 1838512 h 3550128"/>
              <a:gd name="connsiteX8-2897" fmla="*/ 689668 w 1432618"/>
              <a:gd name="connsiteY8-2898" fmla="*/ 1609912 h 3550128"/>
              <a:gd name="connsiteX9-2899" fmla="*/ 823018 w 1432618"/>
              <a:gd name="connsiteY9-2900" fmla="*/ 1295587 h 3550128"/>
              <a:gd name="connsiteX10-2901" fmla="*/ 765868 w 1432618"/>
              <a:gd name="connsiteY10-2902" fmla="*/ 771712 h 3550128"/>
              <a:gd name="connsiteX11-2903" fmla="*/ 537268 w 1432618"/>
              <a:gd name="connsiteY11-2904" fmla="*/ 628837 h 3550128"/>
              <a:gd name="connsiteX12-2905" fmla="*/ 689668 w 1432618"/>
              <a:gd name="connsiteY12-2906" fmla="*/ 628837 h 3550128"/>
              <a:gd name="connsiteX13-2907" fmla="*/ 765868 w 1432618"/>
              <a:gd name="connsiteY13-2908" fmla="*/ 714562 h 3550128"/>
              <a:gd name="connsiteX14-2909" fmla="*/ 870643 w 1432618"/>
              <a:gd name="connsiteY14-2910" fmla="*/ 187 h 3550128"/>
              <a:gd name="connsiteX15-2911" fmla="*/ 832543 w 1432618"/>
              <a:gd name="connsiteY15-2912" fmla="*/ 647887 h 3550128"/>
              <a:gd name="connsiteX16-2913" fmla="*/ 908743 w 1432618"/>
              <a:gd name="connsiteY16-2914" fmla="*/ 1038412 h 3550128"/>
              <a:gd name="connsiteX17-2915" fmla="*/ 937318 w 1432618"/>
              <a:gd name="connsiteY17-2916" fmla="*/ 1286062 h 3550128"/>
              <a:gd name="connsiteX18-2917" fmla="*/ 1108768 w 1432618"/>
              <a:gd name="connsiteY18-2918" fmla="*/ 1152712 h 3550128"/>
              <a:gd name="connsiteX19-2919" fmla="*/ 1337368 w 1432618"/>
              <a:gd name="connsiteY19-2920" fmla="*/ 1133662 h 3550128"/>
              <a:gd name="connsiteX20-2921" fmla="*/ 1108768 w 1432618"/>
              <a:gd name="connsiteY20-2922" fmla="*/ 1216212 h 3550128"/>
              <a:gd name="connsiteX21-2923" fmla="*/ 889693 w 1432618"/>
              <a:gd name="connsiteY21-2924" fmla="*/ 1489262 h 3550128"/>
              <a:gd name="connsiteX22-2925" fmla="*/ 835718 w 1432618"/>
              <a:gd name="connsiteY22-2926" fmla="*/ 1857562 h 3550128"/>
              <a:gd name="connsiteX23-2927" fmla="*/ 1003993 w 1432618"/>
              <a:gd name="connsiteY23-2928" fmla="*/ 2270312 h 3550128"/>
              <a:gd name="connsiteX24-2929" fmla="*/ 896043 w 1432618"/>
              <a:gd name="connsiteY24-2930" fmla="*/ 2540187 h 3550128"/>
              <a:gd name="connsiteX25-2931" fmla="*/ 1213543 w 1432618"/>
              <a:gd name="connsiteY25-2932" fmla="*/ 2495737 h 3550128"/>
              <a:gd name="connsiteX26-2933" fmla="*/ 1432618 w 1432618"/>
              <a:gd name="connsiteY26-2934" fmla="*/ 2588606 h 3550128"/>
              <a:gd name="connsiteX27-2935" fmla="*/ 1188143 w 1432618"/>
              <a:gd name="connsiteY27-2936" fmla="*/ 2552887 h 3550128"/>
              <a:gd name="connsiteX28-2937" fmla="*/ 832543 w 1432618"/>
              <a:gd name="connsiteY28-2938" fmla="*/ 2695762 h 3550128"/>
              <a:gd name="connsiteX29-2939" fmla="*/ 689668 w 1432618"/>
              <a:gd name="connsiteY29-2940" fmla="*/ 3048187 h 3550128"/>
              <a:gd name="connsiteX30-2941" fmla="*/ 918268 w 1432618"/>
              <a:gd name="connsiteY30-2942" fmla="*/ 3381562 h 3550128"/>
              <a:gd name="connsiteX31-2943" fmla="*/ 1016693 w 1432618"/>
              <a:gd name="connsiteY31-2944" fmla="*/ 3543487 h 3550128"/>
              <a:gd name="connsiteX0-2945" fmla="*/ 1016693 w 1432618"/>
              <a:gd name="connsiteY0-2946" fmla="*/ 3543487 h 3550128"/>
              <a:gd name="connsiteX1-2947" fmla="*/ 591243 w 1432618"/>
              <a:gd name="connsiteY1-2948" fmla="*/ 3549837 h 3550128"/>
              <a:gd name="connsiteX2-2949" fmla="*/ 394393 w 1432618"/>
              <a:gd name="connsiteY2-2950" fmla="*/ 3038662 h 3550128"/>
              <a:gd name="connsiteX3-2951" fmla="*/ 746818 w 1432618"/>
              <a:gd name="connsiteY3-2952" fmla="*/ 2343337 h 3550128"/>
              <a:gd name="connsiteX4-2953" fmla="*/ 560128 w 1432618"/>
              <a:gd name="connsiteY4-2954" fmla="*/ 1884232 h 3550128"/>
              <a:gd name="connsiteX5-2955" fmla="*/ 58 w 1432618"/>
              <a:gd name="connsiteY5-2956" fmla="*/ 1832797 h 3550128"/>
              <a:gd name="connsiteX6-2957" fmla="*/ 394393 w 1432618"/>
              <a:gd name="connsiteY6-2958" fmla="*/ 1705162 h 3550128"/>
              <a:gd name="connsiteX7-2959" fmla="*/ 642043 w 1432618"/>
              <a:gd name="connsiteY7-2960" fmla="*/ 1838512 h 3550128"/>
              <a:gd name="connsiteX8-2961" fmla="*/ 689668 w 1432618"/>
              <a:gd name="connsiteY8-2962" fmla="*/ 1609912 h 3550128"/>
              <a:gd name="connsiteX9-2963" fmla="*/ 823018 w 1432618"/>
              <a:gd name="connsiteY9-2964" fmla="*/ 1295587 h 3550128"/>
              <a:gd name="connsiteX10-2965" fmla="*/ 765868 w 1432618"/>
              <a:gd name="connsiteY10-2966" fmla="*/ 771712 h 3550128"/>
              <a:gd name="connsiteX11-2967" fmla="*/ 537268 w 1432618"/>
              <a:gd name="connsiteY11-2968" fmla="*/ 628837 h 3550128"/>
              <a:gd name="connsiteX12-2969" fmla="*/ 689668 w 1432618"/>
              <a:gd name="connsiteY12-2970" fmla="*/ 628837 h 3550128"/>
              <a:gd name="connsiteX13-2971" fmla="*/ 765868 w 1432618"/>
              <a:gd name="connsiteY13-2972" fmla="*/ 714562 h 3550128"/>
              <a:gd name="connsiteX14-2973" fmla="*/ 870643 w 1432618"/>
              <a:gd name="connsiteY14-2974" fmla="*/ 187 h 3550128"/>
              <a:gd name="connsiteX15-2975" fmla="*/ 832543 w 1432618"/>
              <a:gd name="connsiteY15-2976" fmla="*/ 647887 h 3550128"/>
              <a:gd name="connsiteX16-2977" fmla="*/ 908743 w 1432618"/>
              <a:gd name="connsiteY16-2978" fmla="*/ 1038412 h 3550128"/>
              <a:gd name="connsiteX17-2979" fmla="*/ 937318 w 1432618"/>
              <a:gd name="connsiteY17-2980" fmla="*/ 1286062 h 3550128"/>
              <a:gd name="connsiteX18-2981" fmla="*/ 1108768 w 1432618"/>
              <a:gd name="connsiteY18-2982" fmla="*/ 1152712 h 3550128"/>
              <a:gd name="connsiteX19-2983" fmla="*/ 1375468 w 1432618"/>
              <a:gd name="connsiteY19-2984" fmla="*/ 1133662 h 3550128"/>
              <a:gd name="connsiteX20-2985" fmla="*/ 1108768 w 1432618"/>
              <a:gd name="connsiteY20-2986" fmla="*/ 1216212 h 3550128"/>
              <a:gd name="connsiteX21-2987" fmla="*/ 889693 w 1432618"/>
              <a:gd name="connsiteY21-2988" fmla="*/ 1489262 h 3550128"/>
              <a:gd name="connsiteX22-2989" fmla="*/ 835718 w 1432618"/>
              <a:gd name="connsiteY22-2990" fmla="*/ 1857562 h 3550128"/>
              <a:gd name="connsiteX23-2991" fmla="*/ 1003993 w 1432618"/>
              <a:gd name="connsiteY23-2992" fmla="*/ 2270312 h 3550128"/>
              <a:gd name="connsiteX24-2993" fmla="*/ 896043 w 1432618"/>
              <a:gd name="connsiteY24-2994" fmla="*/ 2540187 h 3550128"/>
              <a:gd name="connsiteX25-2995" fmla="*/ 1213543 w 1432618"/>
              <a:gd name="connsiteY25-2996" fmla="*/ 2495737 h 3550128"/>
              <a:gd name="connsiteX26-2997" fmla="*/ 1432618 w 1432618"/>
              <a:gd name="connsiteY26-2998" fmla="*/ 2588606 h 3550128"/>
              <a:gd name="connsiteX27-2999" fmla="*/ 1188143 w 1432618"/>
              <a:gd name="connsiteY27-3000" fmla="*/ 2552887 h 3550128"/>
              <a:gd name="connsiteX28-3001" fmla="*/ 832543 w 1432618"/>
              <a:gd name="connsiteY28-3002" fmla="*/ 2695762 h 3550128"/>
              <a:gd name="connsiteX29-3003" fmla="*/ 689668 w 1432618"/>
              <a:gd name="connsiteY29-3004" fmla="*/ 3048187 h 3550128"/>
              <a:gd name="connsiteX30-3005" fmla="*/ 918268 w 1432618"/>
              <a:gd name="connsiteY30-3006" fmla="*/ 3381562 h 3550128"/>
              <a:gd name="connsiteX31-3007" fmla="*/ 1016693 w 1432618"/>
              <a:gd name="connsiteY31-3008" fmla="*/ 3543487 h 3550128"/>
              <a:gd name="connsiteX0-3009" fmla="*/ 1016693 w 1432618"/>
              <a:gd name="connsiteY0-3010" fmla="*/ 3543487 h 3550128"/>
              <a:gd name="connsiteX1-3011" fmla="*/ 591243 w 1432618"/>
              <a:gd name="connsiteY1-3012" fmla="*/ 3549837 h 3550128"/>
              <a:gd name="connsiteX2-3013" fmla="*/ 394393 w 1432618"/>
              <a:gd name="connsiteY2-3014" fmla="*/ 3038662 h 3550128"/>
              <a:gd name="connsiteX3-3015" fmla="*/ 746818 w 1432618"/>
              <a:gd name="connsiteY3-3016" fmla="*/ 2343337 h 3550128"/>
              <a:gd name="connsiteX4-3017" fmla="*/ 560128 w 1432618"/>
              <a:gd name="connsiteY4-3018" fmla="*/ 1884232 h 3550128"/>
              <a:gd name="connsiteX5-3019" fmla="*/ 58 w 1432618"/>
              <a:gd name="connsiteY5-3020" fmla="*/ 1832797 h 3550128"/>
              <a:gd name="connsiteX6-3021" fmla="*/ 394393 w 1432618"/>
              <a:gd name="connsiteY6-3022" fmla="*/ 1705162 h 3550128"/>
              <a:gd name="connsiteX7-3023" fmla="*/ 642043 w 1432618"/>
              <a:gd name="connsiteY7-3024" fmla="*/ 1838512 h 3550128"/>
              <a:gd name="connsiteX8-3025" fmla="*/ 689668 w 1432618"/>
              <a:gd name="connsiteY8-3026" fmla="*/ 1609912 h 3550128"/>
              <a:gd name="connsiteX9-3027" fmla="*/ 823018 w 1432618"/>
              <a:gd name="connsiteY9-3028" fmla="*/ 1295587 h 3550128"/>
              <a:gd name="connsiteX10-3029" fmla="*/ 765868 w 1432618"/>
              <a:gd name="connsiteY10-3030" fmla="*/ 771712 h 3550128"/>
              <a:gd name="connsiteX11-3031" fmla="*/ 537268 w 1432618"/>
              <a:gd name="connsiteY11-3032" fmla="*/ 628837 h 3550128"/>
              <a:gd name="connsiteX12-3033" fmla="*/ 689668 w 1432618"/>
              <a:gd name="connsiteY12-3034" fmla="*/ 628837 h 3550128"/>
              <a:gd name="connsiteX13-3035" fmla="*/ 765868 w 1432618"/>
              <a:gd name="connsiteY13-3036" fmla="*/ 714562 h 3550128"/>
              <a:gd name="connsiteX14-3037" fmla="*/ 870643 w 1432618"/>
              <a:gd name="connsiteY14-3038" fmla="*/ 187 h 3550128"/>
              <a:gd name="connsiteX15-3039" fmla="*/ 832543 w 1432618"/>
              <a:gd name="connsiteY15-3040" fmla="*/ 647887 h 3550128"/>
              <a:gd name="connsiteX16-3041" fmla="*/ 908743 w 1432618"/>
              <a:gd name="connsiteY16-3042" fmla="*/ 1038412 h 3550128"/>
              <a:gd name="connsiteX17-3043" fmla="*/ 937318 w 1432618"/>
              <a:gd name="connsiteY17-3044" fmla="*/ 1286062 h 3550128"/>
              <a:gd name="connsiteX18-3045" fmla="*/ 1108768 w 1432618"/>
              <a:gd name="connsiteY18-3046" fmla="*/ 1152712 h 3550128"/>
              <a:gd name="connsiteX19-3047" fmla="*/ 1375468 w 1432618"/>
              <a:gd name="connsiteY19-3048" fmla="*/ 1133662 h 3550128"/>
              <a:gd name="connsiteX20-3049" fmla="*/ 1108768 w 1432618"/>
              <a:gd name="connsiteY20-3050" fmla="*/ 1216212 h 3550128"/>
              <a:gd name="connsiteX21-3051" fmla="*/ 889693 w 1432618"/>
              <a:gd name="connsiteY21-3052" fmla="*/ 1489262 h 3550128"/>
              <a:gd name="connsiteX22-3053" fmla="*/ 835718 w 1432618"/>
              <a:gd name="connsiteY22-3054" fmla="*/ 1857562 h 3550128"/>
              <a:gd name="connsiteX23-3055" fmla="*/ 1003993 w 1432618"/>
              <a:gd name="connsiteY23-3056" fmla="*/ 2270312 h 3550128"/>
              <a:gd name="connsiteX24-3057" fmla="*/ 896043 w 1432618"/>
              <a:gd name="connsiteY24-3058" fmla="*/ 2540187 h 3550128"/>
              <a:gd name="connsiteX25-3059" fmla="*/ 1213543 w 1432618"/>
              <a:gd name="connsiteY25-3060" fmla="*/ 2495737 h 3550128"/>
              <a:gd name="connsiteX26-3061" fmla="*/ 1432618 w 1432618"/>
              <a:gd name="connsiteY26-3062" fmla="*/ 2588606 h 3550128"/>
              <a:gd name="connsiteX27-3063" fmla="*/ 1188143 w 1432618"/>
              <a:gd name="connsiteY27-3064" fmla="*/ 2552887 h 3550128"/>
              <a:gd name="connsiteX28-3065" fmla="*/ 832543 w 1432618"/>
              <a:gd name="connsiteY28-3066" fmla="*/ 2695762 h 3550128"/>
              <a:gd name="connsiteX29-3067" fmla="*/ 689668 w 1432618"/>
              <a:gd name="connsiteY29-3068" fmla="*/ 3048187 h 3550128"/>
              <a:gd name="connsiteX30-3069" fmla="*/ 918268 w 1432618"/>
              <a:gd name="connsiteY30-3070" fmla="*/ 3381562 h 3550128"/>
              <a:gd name="connsiteX31-3071" fmla="*/ 1016693 w 1432618"/>
              <a:gd name="connsiteY31-3072" fmla="*/ 3543487 h 3550128"/>
              <a:gd name="connsiteX0-3073" fmla="*/ 1016693 w 1432618"/>
              <a:gd name="connsiteY0-3074" fmla="*/ 3543487 h 3550128"/>
              <a:gd name="connsiteX1-3075" fmla="*/ 591243 w 1432618"/>
              <a:gd name="connsiteY1-3076" fmla="*/ 3549837 h 3550128"/>
              <a:gd name="connsiteX2-3077" fmla="*/ 394393 w 1432618"/>
              <a:gd name="connsiteY2-3078" fmla="*/ 3038662 h 3550128"/>
              <a:gd name="connsiteX3-3079" fmla="*/ 746818 w 1432618"/>
              <a:gd name="connsiteY3-3080" fmla="*/ 2343337 h 3550128"/>
              <a:gd name="connsiteX4-3081" fmla="*/ 560128 w 1432618"/>
              <a:gd name="connsiteY4-3082" fmla="*/ 1884232 h 3550128"/>
              <a:gd name="connsiteX5-3083" fmla="*/ 58 w 1432618"/>
              <a:gd name="connsiteY5-3084" fmla="*/ 1832797 h 3550128"/>
              <a:gd name="connsiteX6-3085" fmla="*/ 394393 w 1432618"/>
              <a:gd name="connsiteY6-3086" fmla="*/ 1705162 h 3550128"/>
              <a:gd name="connsiteX7-3087" fmla="*/ 642043 w 1432618"/>
              <a:gd name="connsiteY7-3088" fmla="*/ 1838512 h 3550128"/>
              <a:gd name="connsiteX8-3089" fmla="*/ 689668 w 1432618"/>
              <a:gd name="connsiteY8-3090" fmla="*/ 1609912 h 3550128"/>
              <a:gd name="connsiteX9-3091" fmla="*/ 823018 w 1432618"/>
              <a:gd name="connsiteY9-3092" fmla="*/ 1295587 h 3550128"/>
              <a:gd name="connsiteX10-3093" fmla="*/ 765868 w 1432618"/>
              <a:gd name="connsiteY10-3094" fmla="*/ 771712 h 3550128"/>
              <a:gd name="connsiteX11-3095" fmla="*/ 537268 w 1432618"/>
              <a:gd name="connsiteY11-3096" fmla="*/ 628837 h 3550128"/>
              <a:gd name="connsiteX12-3097" fmla="*/ 689668 w 1432618"/>
              <a:gd name="connsiteY12-3098" fmla="*/ 628837 h 3550128"/>
              <a:gd name="connsiteX13-3099" fmla="*/ 765868 w 1432618"/>
              <a:gd name="connsiteY13-3100" fmla="*/ 714562 h 3550128"/>
              <a:gd name="connsiteX14-3101" fmla="*/ 870643 w 1432618"/>
              <a:gd name="connsiteY14-3102" fmla="*/ 187 h 3550128"/>
              <a:gd name="connsiteX15-3103" fmla="*/ 832543 w 1432618"/>
              <a:gd name="connsiteY15-3104" fmla="*/ 647887 h 3550128"/>
              <a:gd name="connsiteX16-3105" fmla="*/ 908743 w 1432618"/>
              <a:gd name="connsiteY16-3106" fmla="*/ 1038412 h 3550128"/>
              <a:gd name="connsiteX17-3107" fmla="*/ 937318 w 1432618"/>
              <a:gd name="connsiteY17-3108" fmla="*/ 1286062 h 3550128"/>
              <a:gd name="connsiteX18-3109" fmla="*/ 1108768 w 1432618"/>
              <a:gd name="connsiteY18-3110" fmla="*/ 1152712 h 3550128"/>
              <a:gd name="connsiteX19-3111" fmla="*/ 1375468 w 1432618"/>
              <a:gd name="connsiteY19-3112" fmla="*/ 1133662 h 3550128"/>
              <a:gd name="connsiteX20-3113" fmla="*/ 1108768 w 1432618"/>
              <a:gd name="connsiteY20-3114" fmla="*/ 1216212 h 3550128"/>
              <a:gd name="connsiteX21-3115" fmla="*/ 889693 w 1432618"/>
              <a:gd name="connsiteY21-3116" fmla="*/ 1489262 h 3550128"/>
              <a:gd name="connsiteX22-3117" fmla="*/ 835718 w 1432618"/>
              <a:gd name="connsiteY22-3118" fmla="*/ 1857562 h 3550128"/>
              <a:gd name="connsiteX23-3119" fmla="*/ 1003993 w 1432618"/>
              <a:gd name="connsiteY23-3120" fmla="*/ 2270312 h 3550128"/>
              <a:gd name="connsiteX24-3121" fmla="*/ 896043 w 1432618"/>
              <a:gd name="connsiteY24-3122" fmla="*/ 2540187 h 3550128"/>
              <a:gd name="connsiteX25-3123" fmla="*/ 1213543 w 1432618"/>
              <a:gd name="connsiteY25-3124" fmla="*/ 2495737 h 3550128"/>
              <a:gd name="connsiteX26-3125" fmla="*/ 1432618 w 1432618"/>
              <a:gd name="connsiteY26-3126" fmla="*/ 2588606 h 3550128"/>
              <a:gd name="connsiteX27-3127" fmla="*/ 1188143 w 1432618"/>
              <a:gd name="connsiteY27-3128" fmla="*/ 2552887 h 3550128"/>
              <a:gd name="connsiteX28-3129" fmla="*/ 832543 w 1432618"/>
              <a:gd name="connsiteY28-3130" fmla="*/ 2695762 h 3550128"/>
              <a:gd name="connsiteX29-3131" fmla="*/ 689668 w 1432618"/>
              <a:gd name="connsiteY29-3132" fmla="*/ 3048187 h 3550128"/>
              <a:gd name="connsiteX30-3133" fmla="*/ 918268 w 1432618"/>
              <a:gd name="connsiteY30-3134" fmla="*/ 3381562 h 3550128"/>
              <a:gd name="connsiteX31-3135" fmla="*/ 1016693 w 1432618"/>
              <a:gd name="connsiteY31-3136" fmla="*/ 3543487 h 3550128"/>
              <a:gd name="connsiteX0-3137" fmla="*/ 1016693 w 1432618"/>
              <a:gd name="connsiteY0-3138" fmla="*/ 3543487 h 3550128"/>
              <a:gd name="connsiteX1-3139" fmla="*/ 591243 w 1432618"/>
              <a:gd name="connsiteY1-3140" fmla="*/ 3549837 h 3550128"/>
              <a:gd name="connsiteX2-3141" fmla="*/ 394393 w 1432618"/>
              <a:gd name="connsiteY2-3142" fmla="*/ 3038662 h 3550128"/>
              <a:gd name="connsiteX3-3143" fmla="*/ 746818 w 1432618"/>
              <a:gd name="connsiteY3-3144" fmla="*/ 2343337 h 3550128"/>
              <a:gd name="connsiteX4-3145" fmla="*/ 560128 w 1432618"/>
              <a:gd name="connsiteY4-3146" fmla="*/ 1884232 h 3550128"/>
              <a:gd name="connsiteX5-3147" fmla="*/ 58 w 1432618"/>
              <a:gd name="connsiteY5-3148" fmla="*/ 1832797 h 3550128"/>
              <a:gd name="connsiteX6-3149" fmla="*/ 394393 w 1432618"/>
              <a:gd name="connsiteY6-3150" fmla="*/ 1705162 h 3550128"/>
              <a:gd name="connsiteX7-3151" fmla="*/ 642043 w 1432618"/>
              <a:gd name="connsiteY7-3152" fmla="*/ 1838512 h 3550128"/>
              <a:gd name="connsiteX8-3153" fmla="*/ 689668 w 1432618"/>
              <a:gd name="connsiteY8-3154" fmla="*/ 1609912 h 3550128"/>
              <a:gd name="connsiteX9-3155" fmla="*/ 823018 w 1432618"/>
              <a:gd name="connsiteY9-3156" fmla="*/ 1295587 h 3550128"/>
              <a:gd name="connsiteX10-3157" fmla="*/ 765868 w 1432618"/>
              <a:gd name="connsiteY10-3158" fmla="*/ 771712 h 3550128"/>
              <a:gd name="connsiteX11-3159" fmla="*/ 537268 w 1432618"/>
              <a:gd name="connsiteY11-3160" fmla="*/ 628837 h 3550128"/>
              <a:gd name="connsiteX12-3161" fmla="*/ 689668 w 1432618"/>
              <a:gd name="connsiteY12-3162" fmla="*/ 628837 h 3550128"/>
              <a:gd name="connsiteX13-3163" fmla="*/ 765868 w 1432618"/>
              <a:gd name="connsiteY13-3164" fmla="*/ 714562 h 3550128"/>
              <a:gd name="connsiteX14-3165" fmla="*/ 870643 w 1432618"/>
              <a:gd name="connsiteY14-3166" fmla="*/ 187 h 3550128"/>
              <a:gd name="connsiteX15-3167" fmla="*/ 832543 w 1432618"/>
              <a:gd name="connsiteY15-3168" fmla="*/ 647887 h 3550128"/>
              <a:gd name="connsiteX16-3169" fmla="*/ 908743 w 1432618"/>
              <a:gd name="connsiteY16-3170" fmla="*/ 1038412 h 3550128"/>
              <a:gd name="connsiteX17-3171" fmla="*/ 937318 w 1432618"/>
              <a:gd name="connsiteY17-3172" fmla="*/ 1286062 h 3550128"/>
              <a:gd name="connsiteX18-3173" fmla="*/ 1108768 w 1432618"/>
              <a:gd name="connsiteY18-3174" fmla="*/ 1152712 h 3550128"/>
              <a:gd name="connsiteX19-3175" fmla="*/ 1375468 w 1432618"/>
              <a:gd name="connsiteY19-3176" fmla="*/ 1133662 h 3550128"/>
              <a:gd name="connsiteX20-3177" fmla="*/ 1108768 w 1432618"/>
              <a:gd name="connsiteY20-3178" fmla="*/ 1216212 h 3550128"/>
              <a:gd name="connsiteX21-3179" fmla="*/ 889693 w 1432618"/>
              <a:gd name="connsiteY21-3180" fmla="*/ 1489262 h 3550128"/>
              <a:gd name="connsiteX22-3181" fmla="*/ 835718 w 1432618"/>
              <a:gd name="connsiteY22-3182" fmla="*/ 1857562 h 3550128"/>
              <a:gd name="connsiteX23-3183" fmla="*/ 1003993 w 1432618"/>
              <a:gd name="connsiteY23-3184" fmla="*/ 2270312 h 3550128"/>
              <a:gd name="connsiteX24-3185" fmla="*/ 896043 w 1432618"/>
              <a:gd name="connsiteY24-3186" fmla="*/ 2540187 h 3550128"/>
              <a:gd name="connsiteX25-3187" fmla="*/ 1213543 w 1432618"/>
              <a:gd name="connsiteY25-3188" fmla="*/ 2495737 h 3550128"/>
              <a:gd name="connsiteX26-3189" fmla="*/ 1432618 w 1432618"/>
              <a:gd name="connsiteY26-3190" fmla="*/ 2588606 h 3550128"/>
              <a:gd name="connsiteX27-3191" fmla="*/ 1188143 w 1432618"/>
              <a:gd name="connsiteY27-3192" fmla="*/ 2552887 h 3550128"/>
              <a:gd name="connsiteX28-3193" fmla="*/ 832543 w 1432618"/>
              <a:gd name="connsiteY28-3194" fmla="*/ 2695762 h 3550128"/>
              <a:gd name="connsiteX29-3195" fmla="*/ 689668 w 1432618"/>
              <a:gd name="connsiteY29-3196" fmla="*/ 3048187 h 3550128"/>
              <a:gd name="connsiteX30-3197" fmla="*/ 918268 w 1432618"/>
              <a:gd name="connsiteY30-3198" fmla="*/ 3381562 h 3550128"/>
              <a:gd name="connsiteX31-3199" fmla="*/ 1016693 w 1432618"/>
              <a:gd name="connsiteY31-3200" fmla="*/ 3543487 h 3550128"/>
              <a:gd name="connsiteX0-3201" fmla="*/ 1016693 w 1432618"/>
              <a:gd name="connsiteY0-3202" fmla="*/ 3543487 h 3550128"/>
              <a:gd name="connsiteX1-3203" fmla="*/ 591243 w 1432618"/>
              <a:gd name="connsiteY1-3204" fmla="*/ 3549837 h 3550128"/>
              <a:gd name="connsiteX2-3205" fmla="*/ 394393 w 1432618"/>
              <a:gd name="connsiteY2-3206" fmla="*/ 3038662 h 3550128"/>
              <a:gd name="connsiteX3-3207" fmla="*/ 746818 w 1432618"/>
              <a:gd name="connsiteY3-3208" fmla="*/ 2343337 h 3550128"/>
              <a:gd name="connsiteX4-3209" fmla="*/ 560128 w 1432618"/>
              <a:gd name="connsiteY4-3210" fmla="*/ 1884232 h 3550128"/>
              <a:gd name="connsiteX5-3211" fmla="*/ 58 w 1432618"/>
              <a:gd name="connsiteY5-3212" fmla="*/ 1832797 h 3550128"/>
              <a:gd name="connsiteX6-3213" fmla="*/ 394393 w 1432618"/>
              <a:gd name="connsiteY6-3214" fmla="*/ 1705162 h 3550128"/>
              <a:gd name="connsiteX7-3215" fmla="*/ 642043 w 1432618"/>
              <a:gd name="connsiteY7-3216" fmla="*/ 1838512 h 3550128"/>
              <a:gd name="connsiteX8-3217" fmla="*/ 689668 w 1432618"/>
              <a:gd name="connsiteY8-3218" fmla="*/ 1609912 h 3550128"/>
              <a:gd name="connsiteX9-3219" fmla="*/ 823018 w 1432618"/>
              <a:gd name="connsiteY9-3220" fmla="*/ 1295587 h 3550128"/>
              <a:gd name="connsiteX10-3221" fmla="*/ 765868 w 1432618"/>
              <a:gd name="connsiteY10-3222" fmla="*/ 771712 h 3550128"/>
              <a:gd name="connsiteX11-3223" fmla="*/ 537268 w 1432618"/>
              <a:gd name="connsiteY11-3224" fmla="*/ 628837 h 3550128"/>
              <a:gd name="connsiteX12-3225" fmla="*/ 689668 w 1432618"/>
              <a:gd name="connsiteY12-3226" fmla="*/ 628837 h 3550128"/>
              <a:gd name="connsiteX13-3227" fmla="*/ 765868 w 1432618"/>
              <a:gd name="connsiteY13-3228" fmla="*/ 714562 h 3550128"/>
              <a:gd name="connsiteX14-3229" fmla="*/ 870643 w 1432618"/>
              <a:gd name="connsiteY14-3230" fmla="*/ 187 h 3550128"/>
              <a:gd name="connsiteX15-3231" fmla="*/ 832543 w 1432618"/>
              <a:gd name="connsiteY15-3232" fmla="*/ 647887 h 3550128"/>
              <a:gd name="connsiteX16-3233" fmla="*/ 908743 w 1432618"/>
              <a:gd name="connsiteY16-3234" fmla="*/ 1038412 h 3550128"/>
              <a:gd name="connsiteX17-3235" fmla="*/ 937318 w 1432618"/>
              <a:gd name="connsiteY17-3236" fmla="*/ 1286062 h 3550128"/>
              <a:gd name="connsiteX18-3237" fmla="*/ 1108768 w 1432618"/>
              <a:gd name="connsiteY18-3238" fmla="*/ 1152712 h 3550128"/>
              <a:gd name="connsiteX19-3239" fmla="*/ 1375468 w 1432618"/>
              <a:gd name="connsiteY19-3240" fmla="*/ 1133662 h 3550128"/>
              <a:gd name="connsiteX20-3241" fmla="*/ 1108768 w 1432618"/>
              <a:gd name="connsiteY20-3242" fmla="*/ 1216212 h 3550128"/>
              <a:gd name="connsiteX21-3243" fmla="*/ 889693 w 1432618"/>
              <a:gd name="connsiteY21-3244" fmla="*/ 1489262 h 3550128"/>
              <a:gd name="connsiteX22-3245" fmla="*/ 835718 w 1432618"/>
              <a:gd name="connsiteY22-3246" fmla="*/ 1857562 h 3550128"/>
              <a:gd name="connsiteX23-3247" fmla="*/ 1003993 w 1432618"/>
              <a:gd name="connsiteY23-3248" fmla="*/ 2270312 h 3550128"/>
              <a:gd name="connsiteX24-3249" fmla="*/ 896043 w 1432618"/>
              <a:gd name="connsiteY24-3250" fmla="*/ 2540187 h 3550128"/>
              <a:gd name="connsiteX25-3251" fmla="*/ 1213543 w 1432618"/>
              <a:gd name="connsiteY25-3252" fmla="*/ 2495737 h 3550128"/>
              <a:gd name="connsiteX26-3253" fmla="*/ 1432618 w 1432618"/>
              <a:gd name="connsiteY26-3254" fmla="*/ 2588606 h 3550128"/>
              <a:gd name="connsiteX27-3255" fmla="*/ 1188143 w 1432618"/>
              <a:gd name="connsiteY27-3256" fmla="*/ 2552887 h 3550128"/>
              <a:gd name="connsiteX28-3257" fmla="*/ 832543 w 1432618"/>
              <a:gd name="connsiteY28-3258" fmla="*/ 2695762 h 3550128"/>
              <a:gd name="connsiteX29-3259" fmla="*/ 689668 w 1432618"/>
              <a:gd name="connsiteY29-3260" fmla="*/ 3048187 h 3550128"/>
              <a:gd name="connsiteX30-3261" fmla="*/ 918268 w 1432618"/>
              <a:gd name="connsiteY30-3262" fmla="*/ 3381562 h 3550128"/>
              <a:gd name="connsiteX31-3263" fmla="*/ 1016693 w 1432618"/>
              <a:gd name="connsiteY31-3264" fmla="*/ 3543487 h 3550128"/>
              <a:gd name="connsiteX0-3265" fmla="*/ 1016693 w 1432618"/>
              <a:gd name="connsiteY0-3266" fmla="*/ 3543487 h 3550128"/>
              <a:gd name="connsiteX1-3267" fmla="*/ 591243 w 1432618"/>
              <a:gd name="connsiteY1-3268" fmla="*/ 3549837 h 3550128"/>
              <a:gd name="connsiteX2-3269" fmla="*/ 394393 w 1432618"/>
              <a:gd name="connsiteY2-3270" fmla="*/ 3038662 h 3550128"/>
              <a:gd name="connsiteX3-3271" fmla="*/ 746818 w 1432618"/>
              <a:gd name="connsiteY3-3272" fmla="*/ 2343337 h 3550128"/>
              <a:gd name="connsiteX4-3273" fmla="*/ 560128 w 1432618"/>
              <a:gd name="connsiteY4-3274" fmla="*/ 1884232 h 3550128"/>
              <a:gd name="connsiteX5-3275" fmla="*/ 58 w 1432618"/>
              <a:gd name="connsiteY5-3276" fmla="*/ 1832797 h 3550128"/>
              <a:gd name="connsiteX6-3277" fmla="*/ 394393 w 1432618"/>
              <a:gd name="connsiteY6-3278" fmla="*/ 1705162 h 3550128"/>
              <a:gd name="connsiteX7-3279" fmla="*/ 642043 w 1432618"/>
              <a:gd name="connsiteY7-3280" fmla="*/ 1838512 h 3550128"/>
              <a:gd name="connsiteX8-3281" fmla="*/ 689668 w 1432618"/>
              <a:gd name="connsiteY8-3282" fmla="*/ 1609912 h 3550128"/>
              <a:gd name="connsiteX9-3283" fmla="*/ 823018 w 1432618"/>
              <a:gd name="connsiteY9-3284" fmla="*/ 1295587 h 3550128"/>
              <a:gd name="connsiteX10-3285" fmla="*/ 765868 w 1432618"/>
              <a:gd name="connsiteY10-3286" fmla="*/ 771712 h 3550128"/>
              <a:gd name="connsiteX11-3287" fmla="*/ 537268 w 1432618"/>
              <a:gd name="connsiteY11-3288" fmla="*/ 628837 h 3550128"/>
              <a:gd name="connsiteX12-3289" fmla="*/ 689668 w 1432618"/>
              <a:gd name="connsiteY12-3290" fmla="*/ 628837 h 3550128"/>
              <a:gd name="connsiteX13-3291" fmla="*/ 765868 w 1432618"/>
              <a:gd name="connsiteY13-3292" fmla="*/ 714562 h 3550128"/>
              <a:gd name="connsiteX14-3293" fmla="*/ 870643 w 1432618"/>
              <a:gd name="connsiteY14-3294" fmla="*/ 187 h 3550128"/>
              <a:gd name="connsiteX15-3295" fmla="*/ 832543 w 1432618"/>
              <a:gd name="connsiteY15-3296" fmla="*/ 647887 h 3550128"/>
              <a:gd name="connsiteX16-3297" fmla="*/ 908743 w 1432618"/>
              <a:gd name="connsiteY16-3298" fmla="*/ 1038412 h 3550128"/>
              <a:gd name="connsiteX17-3299" fmla="*/ 937318 w 1432618"/>
              <a:gd name="connsiteY17-3300" fmla="*/ 1286062 h 3550128"/>
              <a:gd name="connsiteX18-3301" fmla="*/ 1099243 w 1432618"/>
              <a:gd name="connsiteY18-3302" fmla="*/ 1162237 h 3550128"/>
              <a:gd name="connsiteX19-3303" fmla="*/ 1375468 w 1432618"/>
              <a:gd name="connsiteY19-3304" fmla="*/ 1133662 h 3550128"/>
              <a:gd name="connsiteX20-3305" fmla="*/ 1108768 w 1432618"/>
              <a:gd name="connsiteY20-3306" fmla="*/ 1216212 h 3550128"/>
              <a:gd name="connsiteX21-3307" fmla="*/ 889693 w 1432618"/>
              <a:gd name="connsiteY21-3308" fmla="*/ 1489262 h 3550128"/>
              <a:gd name="connsiteX22-3309" fmla="*/ 835718 w 1432618"/>
              <a:gd name="connsiteY22-3310" fmla="*/ 1857562 h 3550128"/>
              <a:gd name="connsiteX23-3311" fmla="*/ 1003993 w 1432618"/>
              <a:gd name="connsiteY23-3312" fmla="*/ 2270312 h 3550128"/>
              <a:gd name="connsiteX24-3313" fmla="*/ 896043 w 1432618"/>
              <a:gd name="connsiteY24-3314" fmla="*/ 2540187 h 3550128"/>
              <a:gd name="connsiteX25-3315" fmla="*/ 1213543 w 1432618"/>
              <a:gd name="connsiteY25-3316" fmla="*/ 2495737 h 3550128"/>
              <a:gd name="connsiteX26-3317" fmla="*/ 1432618 w 1432618"/>
              <a:gd name="connsiteY26-3318" fmla="*/ 2588606 h 3550128"/>
              <a:gd name="connsiteX27-3319" fmla="*/ 1188143 w 1432618"/>
              <a:gd name="connsiteY27-3320" fmla="*/ 2552887 h 3550128"/>
              <a:gd name="connsiteX28-3321" fmla="*/ 832543 w 1432618"/>
              <a:gd name="connsiteY28-3322" fmla="*/ 2695762 h 3550128"/>
              <a:gd name="connsiteX29-3323" fmla="*/ 689668 w 1432618"/>
              <a:gd name="connsiteY29-3324" fmla="*/ 3048187 h 3550128"/>
              <a:gd name="connsiteX30-3325" fmla="*/ 918268 w 1432618"/>
              <a:gd name="connsiteY30-3326" fmla="*/ 3381562 h 3550128"/>
              <a:gd name="connsiteX31-3327" fmla="*/ 1016693 w 1432618"/>
              <a:gd name="connsiteY31-3328" fmla="*/ 3543487 h 3550128"/>
              <a:gd name="connsiteX0-3329" fmla="*/ 1016693 w 1432618"/>
              <a:gd name="connsiteY0-3330" fmla="*/ 3543487 h 3550128"/>
              <a:gd name="connsiteX1-3331" fmla="*/ 591243 w 1432618"/>
              <a:gd name="connsiteY1-3332" fmla="*/ 3549837 h 3550128"/>
              <a:gd name="connsiteX2-3333" fmla="*/ 394393 w 1432618"/>
              <a:gd name="connsiteY2-3334" fmla="*/ 3038662 h 3550128"/>
              <a:gd name="connsiteX3-3335" fmla="*/ 746818 w 1432618"/>
              <a:gd name="connsiteY3-3336" fmla="*/ 2343337 h 3550128"/>
              <a:gd name="connsiteX4-3337" fmla="*/ 560128 w 1432618"/>
              <a:gd name="connsiteY4-3338" fmla="*/ 1884232 h 3550128"/>
              <a:gd name="connsiteX5-3339" fmla="*/ 58 w 1432618"/>
              <a:gd name="connsiteY5-3340" fmla="*/ 1832797 h 3550128"/>
              <a:gd name="connsiteX6-3341" fmla="*/ 394393 w 1432618"/>
              <a:gd name="connsiteY6-3342" fmla="*/ 1705162 h 3550128"/>
              <a:gd name="connsiteX7-3343" fmla="*/ 642043 w 1432618"/>
              <a:gd name="connsiteY7-3344" fmla="*/ 1838512 h 3550128"/>
              <a:gd name="connsiteX8-3345" fmla="*/ 689668 w 1432618"/>
              <a:gd name="connsiteY8-3346" fmla="*/ 1609912 h 3550128"/>
              <a:gd name="connsiteX9-3347" fmla="*/ 823018 w 1432618"/>
              <a:gd name="connsiteY9-3348" fmla="*/ 1295587 h 3550128"/>
              <a:gd name="connsiteX10-3349" fmla="*/ 765868 w 1432618"/>
              <a:gd name="connsiteY10-3350" fmla="*/ 771712 h 3550128"/>
              <a:gd name="connsiteX11-3351" fmla="*/ 537268 w 1432618"/>
              <a:gd name="connsiteY11-3352" fmla="*/ 628837 h 3550128"/>
              <a:gd name="connsiteX12-3353" fmla="*/ 689668 w 1432618"/>
              <a:gd name="connsiteY12-3354" fmla="*/ 628837 h 3550128"/>
              <a:gd name="connsiteX13-3355" fmla="*/ 765868 w 1432618"/>
              <a:gd name="connsiteY13-3356" fmla="*/ 714562 h 3550128"/>
              <a:gd name="connsiteX14-3357" fmla="*/ 870643 w 1432618"/>
              <a:gd name="connsiteY14-3358" fmla="*/ 187 h 3550128"/>
              <a:gd name="connsiteX15-3359" fmla="*/ 832543 w 1432618"/>
              <a:gd name="connsiteY15-3360" fmla="*/ 647887 h 3550128"/>
              <a:gd name="connsiteX16-3361" fmla="*/ 908743 w 1432618"/>
              <a:gd name="connsiteY16-3362" fmla="*/ 1038412 h 3550128"/>
              <a:gd name="connsiteX17-3363" fmla="*/ 937318 w 1432618"/>
              <a:gd name="connsiteY17-3364" fmla="*/ 1286062 h 3550128"/>
              <a:gd name="connsiteX18-3365" fmla="*/ 1086543 w 1432618"/>
              <a:gd name="connsiteY18-3366" fmla="*/ 1149537 h 3550128"/>
              <a:gd name="connsiteX19-3367" fmla="*/ 1375468 w 1432618"/>
              <a:gd name="connsiteY19-3368" fmla="*/ 1133662 h 3550128"/>
              <a:gd name="connsiteX20-3369" fmla="*/ 1108768 w 1432618"/>
              <a:gd name="connsiteY20-3370" fmla="*/ 1216212 h 3550128"/>
              <a:gd name="connsiteX21-3371" fmla="*/ 889693 w 1432618"/>
              <a:gd name="connsiteY21-3372" fmla="*/ 1489262 h 3550128"/>
              <a:gd name="connsiteX22-3373" fmla="*/ 835718 w 1432618"/>
              <a:gd name="connsiteY22-3374" fmla="*/ 1857562 h 3550128"/>
              <a:gd name="connsiteX23-3375" fmla="*/ 1003993 w 1432618"/>
              <a:gd name="connsiteY23-3376" fmla="*/ 2270312 h 3550128"/>
              <a:gd name="connsiteX24-3377" fmla="*/ 896043 w 1432618"/>
              <a:gd name="connsiteY24-3378" fmla="*/ 2540187 h 3550128"/>
              <a:gd name="connsiteX25-3379" fmla="*/ 1213543 w 1432618"/>
              <a:gd name="connsiteY25-3380" fmla="*/ 2495737 h 3550128"/>
              <a:gd name="connsiteX26-3381" fmla="*/ 1432618 w 1432618"/>
              <a:gd name="connsiteY26-3382" fmla="*/ 2588606 h 3550128"/>
              <a:gd name="connsiteX27-3383" fmla="*/ 1188143 w 1432618"/>
              <a:gd name="connsiteY27-3384" fmla="*/ 2552887 h 3550128"/>
              <a:gd name="connsiteX28-3385" fmla="*/ 832543 w 1432618"/>
              <a:gd name="connsiteY28-3386" fmla="*/ 2695762 h 3550128"/>
              <a:gd name="connsiteX29-3387" fmla="*/ 689668 w 1432618"/>
              <a:gd name="connsiteY29-3388" fmla="*/ 3048187 h 3550128"/>
              <a:gd name="connsiteX30-3389" fmla="*/ 918268 w 1432618"/>
              <a:gd name="connsiteY30-3390" fmla="*/ 3381562 h 3550128"/>
              <a:gd name="connsiteX31-3391" fmla="*/ 1016693 w 1432618"/>
              <a:gd name="connsiteY31-3392" fmla="*/ 3543487 h 3550128"/>
              <a:gd name="connsiteX0-3393" fmla="*/ 1016693 w 1432618"/>
              <a:gd name="connsiteY0-3394" fmla="*/ 3543487 h 3550128"/>
              <a:gd name="connsiteX1-3395" fmla="*/ 591243 w 1432618"/>
              <a:gd name="connsiteY1-3396" fmla="*/ 3549837 h 3550128"/>
              <a:gd name="connsiteX2-3397" fmla="*/ 394393 w 1432618"/>
              <a:gd name="connsiteY2-3398" fmla="*/ 3038662 h 3550128"/>
              <a:gd name="connsiteX3-3399" fmla="*/ 746818 w 1432618"/>
              <a:gd name="connsiteY3-3400" fmla="*/ 2343337 h 3550128"/>
              <a:gd name="connsiteX4-3401" fmla="*/ 560128 w 1432618"/>
              <a:gd name="connsiteY4-3402" fmla="*/ 1884232 h 3550128"/>
              <a:gd name="connsiteX5-3403" fmla="*/ 58 w 1432618"/>
              <a:gd name="connsiteY5-3404" fmla="*/ 1832797 h 3550128"/>
              <a:gd name="connsiteX6-3405" fmla="*/ 394393 w 1432618"/>
              <a:gd name="connsiteY6-3406" fmla="*/ 1705162 h 3550128"/>
              <a:gd name="connsiteX7-3407" fmla="*/ 642043 w 1432618"/>
              <a:gd name="connsiteY7-3408" fmla="*/ 1838512 h 3550128"/>
              <a:gd name="connsiteX8-3409" fmla="*/ 689668 w 1432618"/>
              <a:gd name="connsiteY8-3410" fmla="*/ 1609912 h 3550128"/>
              <a:gd name="connsiteX9-3411" fmla="*/ 823018 w 1432618"/>
              <a:gd name="connsiteY9-3412" fmla="*/ 1295587 h 3550128"/>
              <a:gd name="connsiteX10-3413" fmla="*/ 765868 w 1432618"/>
              <a:gd name="connsiteY10-3414" fmla="*/ 771712 h 3550128"/>
              <a:gd name="connsiteX11-3415" fmla="*/ 537268 w 1432618"/>
              <a:gd name="connsiteY11-3416" fmla="*/ 628837 h 3550128"/>
              <a:gd name="connsiteX12-3417" fmla="*/ 689668 w 1432618"/>
              <a:gd name="connsiteY12-3418" fmla="*/ 628837 h 3550128"/>
              <a:gd name="connsiteX13-3419" fmla="*/ 765868 w 1432618"/>
              <a:gd name="connsiteY13-3420" fmla="*/ 714562 h 3550128"/>
              <a:gd name="connsiteX14-3421" fmla="*/ 870643 w 1432618"/>
              <a:gd name="connsiteY14-3422" fmla="*/ 187 h 3550128"/>
              <a:gd name="connsiteX15-3423" fmla="*/ 832543 w 1432618"/>
              <a:gd name="connsiteY15-3424" fmla="*/ 647887 h 3550128"/>
              <a:gd name="connsiteX16-3425" fmla="*/ 908743 w 1432618"/>
              <a:gd name="connsiteY16-3426" fmla="*/ 1038412 h 3550128"/>
              <a:gd name="connsiteX17-3427" fmla="*/ 937318 w 1432618"/>
              <a:gd name="connsiteY17-3428" fmla="*/ 1247962 h 3550128"/>
              <a:gd name="connsiteX18-3429" fmla="*/ 1086543 w 1432618"/>
              <a:gd name="connsiteY18-3430" fmla="*/ 1149537 h 3550128"/>
              <a:gd name="connsiteX19-3431" fmla="*/ 1375468 w 1432618"/>
              <a:gd name="connsiteY19-3432" fmla="*/ 1133662 h 3550128"/>
              <a:gd name="connsiteX20-3433" fmla="*/ 1108768 w 1432618"/>
              <a:gd name="connsiteY20-3434" fmla="*/ 1216212 h 3550128"/>
              <a:gd name="connsiteX21-3435" fmla="*/ 889693 w 1432618"/>
              <a:gd name="connsiteY21-3436" fmla="*/ 1489262 h 3550128"/>
              <a:gd name="connsiteX22-3437" fmla="*/ 835718 w 1432618"/>
              <a:gd name="connsiteY22-3438" fmla="*/ 1857562 h 3550128"/>
              <a:gd name="connsiteX23-3439" fmla="*/ 1003993 w 1432618"/>
              <a:gd name="connsiteY23-3440" fmla="*/ 2270312 h 3550128"/>
              <a:gd name="connsiteX24-3441" fmla="*/ 896043 w 1432618"/>
              <a:gd name="connsiteY24-3442" fmla="*/ 2540187 h 3550128"/>
              <a:gd name="connsiteX25-3443" fmla="*/ 1213543 w 1432618"/>
              <a:gd name="connsiteY25-3444" fmla="*/ 2495737 h 3550128"/>
              <a:gd name="connsiteX26-3445" fmla="*/ 1432618 w 1432618"/>
              <a:gd name="connsiteY26-3446" fmla="*/ 2588606 h 3550128"/>
              <a:gd name="connsiteX27-3447" fmla="*/ 1188143 w 1432618"/>
              <a:gd name="connsiteY27-3448" fmla="*/ 2552887 h 3550128"/>
              <a:gd name="connsiteX28-3449" fmla="*/ 832543 w 1432618"/>
              <a:gd name="connsiteY28-3450" fmla="*/ 2695762 h 3550128"/>
              <a:gd name="connsiteX29-3451" fmla="*/ 689668 w 1432618"/>
              <a:gd name="connsiteY29-3452" fmla="*/ 3048187 h 3550128"/>
              <a:gd name="connsiteX30-3453" fmla="*/ 918268 w 1432618"/>
              <a:gd name="connsiteY30-3454" fmla="*/ 3381562 h 3550128"/>
              <a:gd name="connsiteX31-3455" fmla="*/ 1016693 w 1432618"/>
              <a:gd name="connsiteY31-3456" fmla="*/ 3543487 h 3550128"/>
              <a:gd name="connsiteX0-3457" fmla="*/ 1016693 w 1432618"/>
              <a:gd name="connsiteY0-3458" fmla="*/ 3543487 h 3550128"/>
              <a:gd name="connsiteX1-3459" fmla="*/ 591243 w 1432618"/>
              <a:gd name="connsiteY1-3460" fmla="*/ 3549837 h 3550128"/>
              <a:gd name="connsiteX2-3461" fmla="*/ 394393 w 1432618"/>
              <a:gd name="connsiteY2-3462" fmla="*/ 3038662 h 3550128"/>
              <a:gd name="connsiteX3-3463" fmla="*/ 746818 w 1432618"/>
              <a:gd name="connsiteY3-3464" fmla="*/ 2343337 h 3550128"/>
              <a:gd name="connsiteX4-3465" fmla="*/ 560128 w 1432618"/>
              <a:gd name="connsiteY4-3466" fmla="*/ 1884232 h 3550128"/>
              <a:gd name="connsiteX5-3467" fmla="*/ 58 w 1432618"/>
              <a:gd name="connsiteY5-3468" fmla="*/ 1832797 h 3550128"/>
              <a:gd name="connsiteX6-3469" fmla="*/ 394393 w 1432618"/>
              <a:gd name="connsiteY6-3470" fmla="*/ 1705162 h 3550128"/>
              <a:gd name="connsiteX7-3471" fmla="*/ 642043 w 1432618"/>
              <a:gd name="connsiteY7-3472" fmla="*/ 1838512 h 3550128"/>
              <a:gd name="connsiteX8-3473" fmla="*/ 689668 w 1432618"/>
              <a:gd name="connsiteY8-3474" fmla="*/ 1609912 h 3550128"/>
              <a:gd name="connsiteX9-3475" fmla="*/ 823018 w 1432618"/>
              <a:gd name="connsiteY9-3476" fmla="*/ 1295587 h 3550128"/>
              <a:gd name="connsiteX10-3477" fmla="*/ 765868 w 1432618"/>
              <a:gd name="connsiteY10-3478" fmla="*/ 771712 h 3550128"/>
              <a:gd name="connsiteX11-3479" fmla="*/ 537268 w 1432618"/>
              <a:gd name="connsiteY11-3480" fmla="*/ 628837 h 3550128"/>
              <a:gd name="connsiteX12-3481" fmla="*/ 689668 w 1432618"/>
              <a:gd name="connsiteY12-3482" fmla="*/ 628837 h 3550128"/>
              <a:gd name="connsiteX13-3483" fmla="*/ 765868 w 1432618"/>
              <a:gd name="connsiteY13-3484" fmla="*/ 714562 h 3550128"/>
              <a:gd name="connsiteX14-3485" fmla="*/ 870643 w 1432618"/>
              <a:gd name="connsiteY14-3486" fmla="*/ 187 h 3550128"/>
              <a:gd name="connsiteX15-3487" fmla="*/ 832543 w 1432618"/>
              <a:gd name="connsiteY15-3488" fmla="*/ 647887 h 3550128"/>
              <a:gd name="connsiteX16-3489" fmla="*/ 908743 w 1432618"/>
              <a:gd name="connsiteY16-3490" fmla="*/ 1038412 h 3550128"/>
              <a:gd name="connsiteX17-3491" fmla="*/ 930968 w 1432618"/>
              <a:gd name="connsiteY17-3492" fmla="*/ 1257487 h 3550128"/>
              <a:gd name="connsiteX18-3493" fmla="*/ 1086543 w 1432618"/>
              <a:gd name="connsiteY18-3494" fmla="*/ 1149537 h 3550128"/>
              <a:gd name="connsiteX19-3495" fmla="*/ 1375468 w 1432618"/>
              <a:gd name="connsiteY19-3496" fmla="*/ 1133662 h 3550128"/>
              <a:gd name="connsiteX20-3497" fmla="*/ 1108768 w 1432618"/>
              <a:gd name="connsiteY20-3498" fmla="*/ 1216212 h 3550128"/>
              <a:gd name="connsiteX21-3499" fmla="*/ 889693 w 1432618"/>
              <a:gd name="connsiteY21-3500" fmla="*/ 1489262 h 3550128"/>
              <a:gd name="connsiteX22-3501" fmla="*/ 835718 w 1432618"/>
              <a:gd name="connsiteY22-3502" fmla="*/ 1857562 h 3550128"/>
              <a:gd name="connsiteX23-3503" fmla="*/ 1003993 w 1432618"/>
              <a:gd name="connsiteY23-3504" fmla="*/ 2270312 h 3550128"/>
              <a:gd name="connsiteX24-3505" fmla="*/ 896043 w 1432618"/>
              <a:gd name="connsiteY24-3506" fmla="*/ 2540187 h 3550128"/>
              <a:gd name="connsiteX25-3507" fmla="*/ 1213543 w 1432618"/>
              <a:gd name="connsiteY25-3508" fmla="*/ 2495737 h 3550128"/>
              <a:gd name="connsiteX26-3509" fmla="*/ 1432618 w 1432618"/>
              <a:gd name="connsiteY26-3510" fmla="*/ 2588606 h 3550128"/>
              <a:gd name="connsiteX27-3511" fmla="*/ 1188143 w 1432618"/>
              <a:gd name="connsiteY27-3512" fmla="*/ 2552887 h 3550128"/>
              <a:gd name="connsiteX28-3513" fmla="*/ 832543 w 1432618"/>
              <a:gd name="connsiteY28-3514" fmla="*/ 2695762 h 3550128"/>
              <a:gd name="connsiteX29-3515" fmla="*/ 689668 w 1432618"/>
              <a:gd name="connsiteY29-3516" fmla="*/ 3048187 h 3550128"/>
              <a:gd name="connsiteX30-3517" fmla="*/ 918268 w 1432618"/>
              <a:gd name="connsiteY30-3518" fmla="*/ 3381562 h 3550128"/>
              <a:gd name="connsiteX31-3519" fmla="*/ 1016693 w 1432618"/>
              <a:gd name="connsiteY31-3520" fmla="*/ 3543487 h 3550128"/>
              <a:gd name="connsiteX0-3521" fmla="*/ 1016693 w 1432618"/>
              <a:gd name="connsiteY0-3522" fmla="*/ 3543487 h 3550128"/>
              <a:gd name="connsiteX1-3523" fmla="*/ 591243 w 1432618"/>
              <a:gd name="connsiteY1-3524" fmla="*/ 3549837 h 3550128"/>
              <a:gd name="connsiteX2-3525" fmla="*/ 394393 w 1432618"/>
              <a:gd name="connsiteY2-3526" fmla="*/ 3038662 h 3550128"/>
              <a:gd name="connsiteX3-3527" fmla="*/ 746818 w 1432618"/>
              <a:gd name="connsiteY3-3528" fmla="*/ 2343337 h 3550128"/>
              <a:gd name="connsiteX4-3529" fmla="*/ 560128 w 1432618"/>
              <a:gd name="connsiteY4-3530" fmla="*/ 1884232 h 3550128"/>
              <a:gd name="connsiteX5-3531" fmla="*/ 58 w 1432618"/>
              <a:gd name="connsiteY5-3532" fmla="*/ 1832797 h 3550128"/>
              <a:gd name="connsiteX6-3533" fmla="*/ 394393 w 1432618"/>
              <a:gd name="connsiteY6-3534" fmla="*/ 1705162 h 3550128"/>
              <a:gd name="connsiteX7-3535" fmla="*/ 642043 w 1432618"/>
              <a:gd name="connsiteY7-3536" fmla="*/ 1838512 h 3550128"/>
              <a:gd name="connsiteX8-3537" fmla="*/ 689668 w 1432618"/>
              <a:gd name="connsiteY8-3538" fmla="*/ 1609912 h 3550128"/>
              <a:gd name="connsiteX9-3539" fmla="*/ 823018 w 1432618"/>
              <a:gd name="connsiteY9-3540" fmla="*/ 1295587 h 3550128"/>
              <a:gd name="connsiteX10-3541" fmla="*/ 765868 w 1432618"/>
              <a:gd name="connsiteY10-3542" fmla="*/ 771712 h 3550128"/>
              <a:gd name="connsiteX11-3543" fmla="*/ 537268 w 1432618"/>
              <a:gd name="connsiteY11-3544" fmla="*/ 628837 h 3550128"/>
              <a:gd name="connsiteX12-3545" fmla="*/ 689668 w 1432618"/>
              <a:gd name="connsiteY12-3546" fmla="*/ 628837 h 3550128"/>
              <a:gd name="connsiteX13-3547" fmla="*/ 765868 w 1432618"/>
              <a:gd name="connsiteY13-3548" fmla="*/ 714562 h 3550128"/>
              <a:gd name="connsiteX14-3549" fmla="*/ 870643 w 1432618"/>
              <a:gd name="connsiteY14-3550" fmla="*/ 187 h 3550128"/>
              <a:gd name="connsiteX15-3551" fmla="*/ 832543 w 1432618"/>
              <a:gd name="connsiteY15-3552" fmla="*/ 647887 h 3550128"/>
              <a:gd name="connsiteX16-3553" fmla="*/ 908743 w 1432618"/>
              <a:gd name="connsiteY16-3554" fmla="*/ 1038412 h 3550128"/>
              <a:gd name="connsiteX17-3555" fmla="*/ 930968 w 1432618"/>
              <a:gd name="connsiteY17-3556" fmla="*/ 1257487 h 3550128"/>
              <a:gd name="connsiteX18-3557" fmla="*/ 1086543 w 1432618"/>
              <a:gd name="connsiteY18-3558" fmla="*/ 1149537 h 3550128"/>
              <a:gd name="connsiteX19-3559" fmla="*/ 1375468 w 1432618"/>
              <a:gd name="connsiteY19-3560" fmla="*/ 1133662 h 3550128"/>
              <a:gd name="connsiteX20-3561" fmla="*/ 1108768 w 1432618"/>
              <a:gd name="connsiteY20-3562" fmla="*/ 1216212 h 3550128"/>
              <a:gd name="connsiteX21-3563" fmla="*/ 889693 w 1432618"/>
              <a:gd name="connsiteY21-3564" fmla="*/ 1489262 h 3550128"/>
              <a:gd name="connsiteX22-3565" fmla="*/ 835718 w 1432618"/>
              <a:gd name="connsiteY22-3566" fmla="*/ 1857562 h 3550128"/>
              <a:gd name="connsiteX23-3567" fmla="*/ 1003993 w 1432618"/>
              <a:gd name="connsiteY23-3568" fmla="*/ 2270312 h 3550128"/>
              <a:gd name="connsiteX24-3569" fmla="*/ 896043 w 1432618"/>
              <a:gd name="connsiteY24-3570" fmla="*/ 2540187 h 3550128"/>
              <a:gd name="connsiteX25-3571" fmla="*/ 1213543 w 1432618"/>
              <a:gd name="connsiteY25-3572" fmla="*/ 2495737 h 3550128"/>
              <a:gd name="connsiteX26-3573" fmla="*/ 1432618 w 1432618"/>
              <a:gd name="connsiteY26-3574" fmla="*/ 2588606 h 3550128"/>
              <a:gd name="connsiteX27-3575" fmla="*/ 1188143 w 1432618"/>
              <a:gd name="connsiteY27-3576" fmla="*/ 2552887 h 3550128"/>
              <a:gd name="connsiteX28-3577" fmla="*/ 832543 w 1432618"/>
              <a:gd name="connsiteY28-3578" fmla="*/ 2695762 h 3550128"/>
              <a:gd name="connsiteX29-3579" fmla="*/ 689668 w 1432618"/>
              <a:gd name="connsiteY29-3580" fmla="*/ 3048187 h 3550128"/>
              <a:gd name="connsiteX30-3581" fmla="*/ 918268 w 1432618"/>
              <a:gd name="connsiteY30-3582" fmla="*/ 3381562 h 3550128"/>
              <a:gd name="connsiteX31-3583" fmla="*/ 1016693 w 1432618"/>
              <a:gd name="connsiteY31-3584" fmla="*/ 3543487 h 3550128"/>
              <a:gd name="connsiteX0-3585" fmla="*/ 1016693 w 1432618"/>
              <a:gd name="connsiteY0-3586" fmla="*/ 3543487 h 3550128"/>
              <a:gd name="connsiteX1-3587" fmla="*/ 591243 w 1432618"/>
              <a:gd name="connsiteY1-3588" fmla="*/ 3549837 h 3550128"/>
              <a:gd name="connsiteX2-3589" fmla="*/ 394393 w 1432618"/>
              <a:gd name="connsiteY2-3590" fmla="*/ 3038662 h 3550128"/>
              <a:gd name="connsiteX3-3591" fmla="*/ 746818 w 1432618"/>
              <a:gd name="connsiteY3-3592" fmla="*/ 2343337 h 3550128"/>
              <a:gd name="connsiteX4-3593" fmla="*/ 560128 w 1432618"/>
              <a:gd name="connsiteY4-3594" fmla="*/ 1884232 h 3550128"/>
              <a:gd name="connsiteX5-3595" fmla="*/ 58 w 1432618"/>
              <a:gd name="connsiteY5-3596" fmla="*/ 1832797 h 3550128"/>
              <a:gd name="connsiteX6-3597" fmla="*/ 394393 w 1432618"/>
              <a:gd name="connsiteY6-3598" fmla="*/ 1705162 h 3550128"/>
              <a:gd name="connsiteX7-3599" fmla="*/ 642043 w 1432618"/>
              <a:gd name="connsiteY7-3600" fmla="*/ 1838512 h 3550128"/>
              <a:gd name="connsiteX8-3601" fmla="*/ 689668 w 1432618"/>
              <a:gd name="connsiteY8-3602" fmla="*/ 1609912 h 3550128"/>
              <a:gd name="connsiteX9-3603" fmla="*/ 823018 w 1432618"/>
              <a:gd name="connsiteY9-3604" fmla="*/ 1295587 h 3550128"/>
              <a:gd name="connsiteX10-3605" fmla="*/ 765868 w 1432618"/>
              <a:gd name="connsiteY10-3606" fmla="*/ 771712 h 3550128"/>
              <a:gd name="connsiteX11-3607" fmla="*/ 537268 w 1432618"/>
              <a:gd name="connsiteY11-3608" fmla="*/ 628837 h 3550128"/>
              <a:gd name="connsiteX12-3609" fmla="*/ 689668 w 1432618"/>
              <a:gd name="connsiteY12-3610" fmla="*/ 628837 h 3550128"/>
              <a:gd name="connsiteX13-3611" fmla="*/ 765868 w 1432618"/>
              <a:gd name="connsiteY13-3612" fmla="*/ 714562 h 3550128"/>
              <a:gd name="connsiteX14-3613" fmla="*/ 870643 w 1432618"/>
              <a:gd name="connsiteY14-3614" fmla="*/ 187 h 3550128"/>
              <a:gd name="connsiteX15-3615" fmla="*/ 832543 w 1432618"/>
              <a:gd name="connsiteY15-3616" fmla="*/ 647887 h 3550128"/>
              <a:gd name="connsiteX16-3617" fmla="*/ 908743 w 1432618"/>
              <a:gd name="connsiteY16-3618" fmla="*/ 1038412 h 3550128"/>
              <a:gd name="connsiteX17-3619" fmla="*/ 930968 w 1432618"/>
              <a:gd name="connsiteY17-3620" fmla="*/ 1257487 h 3550128"/>
              <a:gd name="connsiteX18-3621" fmla="*/ 1086543 w 1432618"/>
              <a:gd name="connsiteY18-3622" fmla="*/ 1149537 h 3550128"/>
              <a:gd name="connsiteX19-3623" fmla="*/ 1375468 w 1432618"/>
              <a:gd name="connsiteY19-3624" fmla="*/ 1133662 h 3550128"/>
              <a:gd name="connsiteX20-3625" fmla="*/ 1108768 w 1432618"/>
              <a:gd name="connsiteY20-3626" fmla="*/ 1216212 h 3550128"/>
              <a:gd name="connsiteX21-3627" fmla="*/ 889693 w 1432618"/>
              <a:gd name="connsiteY21-3628" fmla="*/ 1489262 h 3550128"/>
              <a:gd name="connsiteX22-3629" fmla="*/ 835718 w 1432618"/>
              <a:gd name="connsiteY22-3630" fmla="*/ 1857562 h 3550128"/>
              <a:gd name="connsiteX23-3631" fmla="*/ 1003993 w 1432618"/>
              <a:gd name="connsiteY23-3632" fmla="*/ 2270312 h 3550128"/>
              <a:gd name="connsiteX24-3633" fmla="*/ 896043 w 1432618"/>
              <a:gd name="connsiteY24-3634" fmla="*/ 2540187 h 3550128"/>
              <a:gd name="connsiteX25-3635" fmla="*/ 1213543 w 1432618"/>
              <a:gd name="connsiteY25-3636" fmla="*/ 2495737 h 3550128"/>
              <a:gd name="connsiteX26-3637" fmla="*/ 1432618 w 1432618"/>
              <a:gd name="connsiteY26-3638" fmla="*/ 2588606 h 3550128"/>
              <a:gd name="connsiteX27-3639" fmla="*/ 1188143 w 1432618"/>
              <a:gd name="connsiteY27-3640" fmla="*/ 2552887 h 3550128"/>
              <a:gd name="connsiteX28-3641" fmla="*/ 832543 w 1432618"/>
              <a:gd name="connsiteY28-3642" fmla="*/ 2695762 h 3550128"/>
              <a:gd name="connsiteX29-3643" fmla="*/ 689668 w 1432618"/>
              <a:gd name="connsiteY29-3644" fmla="*/ 3048187 h 3550128"/>
              <a:gd name="connsiteX30-3645" fmla="*/ 918268 w 1432618"/>
              <a:gd name="connsiteY30-3646" fmla="*/ 3381562 h 3550128"/>
              <a:gd name="connsiteX31-3647" fmla="*/ 1016693 w 1432618"/>
              <a:gd name="connsiteY31-3648" fmla="*/ 3543487 h 3550128"/>
              <a:gd name="connsiteX0-3649" fmla="*/ 1016693 w 1432618"/>
              <a:gd name="connsiteY0-3650" fmla="*/ 3543486 h 3550127"/>
              <a:gd name="connsiteX1-3651" fmla="*/ 591243 w 1432618"/>
              <a:gd name="connsiteY1-3652" fmla="*/ 3549836 h 3550127"/>
              <a:gd name="connsiteX2-3653" fmla="*/ 394393 w 1432618"/>
              <a:gd name="connsiteY2-3654" fmla="*/ 3038661 h 3550127"/>
              <a:gd name="connsiteX3-3655" fmla="*/ 746818 w 1432618"/>
              <a:gd name="connsiteY3-3656" fmla="*/ 2343336 h 3550127"/>
              <a:gd name="connsiteX4-3657" fmla="*/ 560128 w 1432618"/>
              <a:gd name="connsiteY4-3658" fmla="*/ 1884231 h 3550127"/>
              <a:gd name="connsiteX5-3659" fmla="*/ 58 w 1432618"/>
              <a:gd name="connsiteY5-3660" fmla="*/ 1832796 h 3550127"/>
              <a:gd name="connsiteX6-3661" fmla="*/ 394393 w 1432618"/>
              <a:gd name="connsiteY6-3662" fmla="*/ 1705161 h 3550127"/>
              <a:gd name="connsiteX7-3663" fmla="*/ 642043 w 1432618"/>
              <a:gd name="connsiteY7-3664" fmla="*/ 1838511 h 3550127"/>
              <a:gd name="connsiteX8-3665" fmla="*/ 689668 w 1432618"/>
              <a:gd name="connsiteY8-3666" fmla="*/ 1609911 h 3550127"/>
              <a:gd name="connsiteX9-3667" fmla="*/ 823018 w 1432618"/>
              <a:gd name="connsiteY9-3668" fmla="*/ 1295586 h 3550127"/>
              <a:gd name="connsiteX10-3669" fmla="*/ 765868 w 1432618"/>
              <a:gd name="connsiteY10-3670" fmla="*/ 771711 h 3550127"/>
              <a:gd name="connsiteX11-3671" fmla="*/ 537268 w 1432618"/>
              <a:gd name="connsiteY11-3672" fmla="*/ 628836 h 3550127"/>
              <a:gd name="connsiteX12-3673" fmla="*/ 689668 w 1432618"/>
              <a:gd name="connsiteY12-3674" fmla="*/ 628836 h 3550127"/>
              <a:gd name="connsiteX13-3675" fmla="*/ 765868 w 1432618"/>
              <a:gd name="connsiteY13-3676" fmla="*/ 714561 h 3550127"/>
              <a:gd name="connsiteX14-3677" fmla="*/ 870643 w 1432618"/>
              <a:gd name="connsiteY14-3678" fmla="*/ 186 h 3550127"/>
              <a:gd name="connsiteX15-3679" fmla="*/ 832543 w 1432618"/>
              <a:gd name="connsiteY15-3680" fmla="*/ 647886 h 3550127"/>
              <a:gd name="connsiteX16-3681" fmla="*/ 921443 w 1432618"/>
              <a:gd name="connsiteY16-3682" fmla="*/ 1009836 h 3550127"/>
              <a:gd name="connsiteX17-3683" fmla="*/ 930968 w 1432618"/>
              <a:gd name="connsiteY17-3684" fmla="*/ 1257486 h 3550127"/>
              <a:gd name="connsiteX18-3685" fmla="*/ 1086543 w 1432618"/>
              <a:gd name="connsiteY18-3686" fmla="*/ 1149536 h 3550127"/>
              <a:gd name="connsiteX19-3687" fmla="*/ 1375468 w 1432618"/>
              <a:gd name="connsiteY19-3688" fmla="*/ 1133661 h 3550127"/>
              <a:gd name="connsiteX20-3689" fmla="*/ 1108768 w 1432618"/>
              <a:gd name="connsiteY20-3690" fmla="*/ 1216211 h 3550127"/>
              <a:gd name="connsiteX21-3691" fmla="*/ 889693 w 1432618"/>
              <a:gd name="connsiteY21-3692" fmla="*/ 1489261 h 3550127"/>
              <a:gd name="connsiteX22-3693" fmla="*/ 835718 w 1432618"/>
              <a:gd name="connsiteY22-3694" fmla="*/ 1857561 h 3550127"/>
              <a:gd name="connsiteX23-3695" fmla="*/ 1003993 w 1432618"/>
              <a:gd name="connsiteY23-3696" fmla="*/ 2270311 h 3550127"/>
              <a:gd name="connsiteX24-3697" fmla="*/ 896043 w 1432618"/>
              <a:gd name="connsiteY24-3698" fmla="*/ 2540186 h 3550127"/>
              <a:gd name="connsiteX25-3699" fmla="*/ 1213543 w 1432618"/>
              <a:gd name="connsiteY25-3700" fmla="*/ 2495736 h 3550127"/>
              <a:gd name="connsiteX26-3701" fmla="*/ 1432618 w 1432618"/>
              <a:gd name="connsiteY26-3702" fmla="*/ 2588605 h 3550127"/>
              <a:gd name="connsiteX27-3703" fmla="*/ 1188143 w 1432618"/>
              <a:gd name="connsiteY27-3704" fmla="*/ 2552886 h 3550127"/>
              <a:gd name="connsiteX28-3705" fmla="*/ 832543 w 1432618"/>
              <a:gd name="connsiteY28-3706" fmla="*/ 2695761 h 3550127"/>
              <a:gd name="connsiteX29-3707" fmla="*/ 689668 w 1432618"/>
              <a:gd name="connsiteY29-3708" fmla="*/ 3048186 h 3550127"/>
              <a:gd name="connsiteX30-3709" fmla="*/ 918268 w 1432618"/>
              <a:gd name="connsiteY30-3710" fmla="*/ 3381561 h 3550127"/>
              <a:gd name="connsiteX31-3711" fmla="*/ 1016693 w 1432618"/>
              <a:gd name="connsiteY31-3712" fmla="*/ 3543486 h 3550127"/>
              <a:gd name="connsiteX0-3713" fmla="*/ 1016693 w 1432618"/>
              <a:gd name="connsiteY0-3714" fmla="*/ 3543524 h 3550165"/>
              <a:gd name="connsiteX1-3715" fmla="*/ 591243 w 1432618"/>
              <a:gd name="connsiteY1-3716" fmla="*/ 3549874 h 3550165"/>
              <a:gd name="connsiteX2-3717" fmla="*/ 394393 w 1432618"/>
              <a:gd name="connsiteY2-3718" fmla="*/ 3038699 h 3550165"/>
              <a:gd name="connsiteX3-3719" fmla="*/ 746818 w 1432618"/>
              <a:gd name="connsiteY3-3720" fmla="*/ 2343374 h 3550165"/>
              <a:gd name="connsiteX4-3721" fmla="*/ 560128 w 1432618"/>
              <a:gd name="connsiteY4-3722" fmla="*/ 1884269 h 3550165"/>
              <a:gd name="connsiteX5-3723" fmla="*/ 58 w 1432618"/>
              <a:gd name="connsiteY5-3724" fmla="*/ 1832834 h 3550165"/>
              <a:gd name="connsiteX6-3725" fmla="*/ 394393 w 1432618"/>
              <a:gd name="connsiteY6-3726" fmla="*/ 1705199 h 3550165"/>
              <a:gd name="connsiteX7-3727" fmla="*/ 642043 w 1432618"/>
              <a:gd name="connsiteY7-3728" fmla="*/ 1838549 h 3550165"/>
              <a:gd name="connsiteX8-3729" fmla="*/ 689668 w 1432618"/>
              <a:gd name="connsiteY8-3730" fmla="*/ 1609949 h 3550165"/>
              <a:gd name="connsiteX9-3731" fmla="*/ 823018 w 1432618"/>
              <a:gd name="connsiteY9-3732" fmla="*/ 1295624 h 3550165"/>
              <a:gd name="connsiteX10-3733" fmla="*/ 765868 w 1432618"/>
              <a:gd name="connsiteY10-3734" fmla="*/ 771749 h 3550165"/>
              <a:gd name="connsiteX11-3735" fmla="*/ 537268 w 1432618"/>
              <a:gd name="connsiteY11-3736" fmla="*/ 628874 h 3550165"/>
              <a:gd name="connsiteX12-3737" fmla="*/ 689668 w 1432618"/>
              <a:gd name="connsiteY12-3738" fmla="*/ 628874 h 3550165"/>
              <a:gd name="connsiteX13-3739" fmla="*/ 765868 w 1432618"/>
              <a:gd name="connsiteY13-3740" fmla="*/ 714599 h 3550165"/>
              <a:gd name="connsiteX14-3741" fmla="*/ 870643 w 1432618"/>
              <a:gd name="connsiteY14-3742" fmla="*/ 224 h 3550165"/>
              <a:gd name="connsiteX15-3743" fmla="*/ 857943 w 1432618"/>
              <a:gd name="connsiteY15-3744" fmla="*/ 641574 h 3550165"/>
              <a:gd name="connsiteX16-3745" fmla="*/ 921443 w 1432618"/>
              <a:gd name="connsiteY16-3746" fmla="*/ 1009874 h 3550165"/>
              <a:gd name="connsiteX17-3747" fmla="*/ 930968 w 1432618"/>
              <a:gd name="connsiteY17-3748" fmla="*/ 1257524 h 3550165"/>
              <a:gd name="connsiteX18-3749" fmla="*/ 1086543 w 1432618"/>
              <a:gd name="connsiteY18-3750" fmla="*/ 1149574 h 3550165"/>
              <a:gd name="connsiteX19-3751" fmla="*/ 1375468 w 1432618"/>
              <a:gd name="connsiteY19-3752" fmla="*/ 1133699 h 3550165"/>
              <a:gd name="connsiteX20-3753" fmla="*/ 1108768 w 1432618"/>
              <a:gd name="connsiteY20-3754" fmla="*/ 1216249 h 3550165"/>
              <a:gd name="connsiteX21-3755" fmla="*/ 889693 w 1432618"/>
              <a:gd name="connsiteY21-3756" fmla="*/ 1489299 h 3550165"/>
              <a:gd name="connsiteX22-3757" fmla="*/ 835718 w 1432618"/>
              <a:gd name="connsiteY22-3758" fmla="*/ 1857599 h 3550165"/>
              <a:gd name="connsiteX23-3759" fmla="*/ 1003993 w 1432618"/>
              <a:gd name="connsiteY23-3760" fmla="*/ 2270349 h 3550165"/>
              <a:gd name="connsiteX24-3761" fmla="*/ 896043 w 1432618"/>
              <a:gd name="connsiteY24-3762" fmla="*/ 2540224 h 3550165"/>
              <a:gd name="connsiteX25-3763" fmla="*/ 1213543 w 1432618"/>
              <a:gd name="connsiteY25-3764" fmla="*/ 2495774 h 3550165"/>
              <a:gd name="connsiteX26-3765" fmla="*/ 1432618 w 1432618"/>
              <a:gd name="connsiteY26-3766" fmla="*/ 2588643 h 3550165"/>
              <a:gd name="connsiteX27-3767" fmla="*/ 1188143 w 1432618"/>
              <a:gd name="connsiteY27-3768" fmla="*/ 2552924 h 3550165"/>
              <a:gd name="connsiteX28-3769" fmla="*/ 832543 w 1432618"/>
              <a:gd name="connsiteY28-3770" fmla="*/ 2695799 h 3550165"/>
              <a:gd name="connsiteX29-3771" fmla="*/ 689668 w 1432618"/>
              <a:gd name="connsiteY29-3772" fmla="*/ 3048224 h 3550165"/>
              <a:gd name="connsiteX30-3773" fmla="*/ 918268 w 1432618"/>
              <a:gd name="connsiteY30-3774" fmla="*/ 3381599 h 3550165"/>
              <a:gd name="connsiteX31-3775" fmla="*/ 1016693 w 1432618"/>
              <a:gd name="connsiteY31-3776" fmla="*/ 3543524 h 3550165"/>
              <a:gd name="connsiteX0-3777" fmla="*/ 1016693 w 1432618"/>
              <a:gd name="connsiteY0-3778" fmla="*/ 3543529 h 3550170"/>
              <a:gd name="connsiteX1-3779" fmla="*/ 591243 w 1432618"/>
              <a:gd name="connsiteY1-3780" fmla="*/ 3549879 h 3550170"/>
              <a:gd name="connsiteX2-3781" fmla="*/ 394393 w 1432618"/>
              <a:gd name="connsiteY2-3782" fmla="*/ 3038704 h 3550170"/>
              <a:gd name="connsiteX3-3783" fmla="*/ 746818 w 1432618"/>
              <a:gd name="connsiteY3-3784" fmla="*/ 2343379 h 3550170"/>
              <a:gd name="connsiteX4-3785" fmla="*/ 560128 w 1432618"/>
              <a:gd name="connsiteY4-3786" fmla="*/ 1884274 h 3550170"/>
              <a:gd name="connsiteX5-3787" fmla="*/ 58 w 1432618"/>
              <a:gd name="connsiteY5-3788" fmla="*/ 1832839 h 3550170"/>
              <a:gd name="connsiteX6-3789" fmla="*/ 394393 w 1432618"/>
              <a:gd name="connsiteY6-3790" fmla="*/ 1705204 h 3550170"/>
              <a:gd name="connsiteX7-3791" fmla="*/ 642043 w 1432618"/>
              <a:gd name="connsiteY7-3792" fmla="*/ 1838554 h 3550170"/>
              <a:gd name="connsiteX8-3793" fmla="*/ 689668 w 1432618"/>
              <a:gd name="connsiteY8-3794" fmla="*/ 1609954 h 3550170"/>
              <a:gd name="connsiteX9-3795" fmla="*/ 823018 w 1432618"/>
              <a:gd name="connsiteY9-3796" fmla="*/ 1295629 h 3550170"/>
              <a:gd name="connsiteX10-3797" fmla="*/ 765868 w 1432618"/>
              <a:gd name="connsiteY10-3798" fmla="*/ 771754 h 3550170"/>
              <a:gd name="connsiteX11-3799" fmla="*/ 537268 w 1432618"/>
              <a:gd name="connsiteY11-3800" fmla="*/ 628879 h 3550170"/>
              <a:gd name="connsiteX12-3801" fmla="*/ 689668 w 1432618"/>
              <a:gd name="connsiteY12-3802" fmla="*/ 628879 h 3550170"/>
              <a:gd name="connsiteX13-3803" fmla="*/ 765868 w 1432618"/>
              <a:gd name="connsiteY13-3804" fmla="*/ 714604 h 3550170"/>
              <a:gd name="connsiteX14-3805" fmla="*/ 870643 w 1432618"/>
              <a:gd name="connsiteY14-3806" fmla="*/ 229 h 3550170"/>
              <a:gd name="connsiteX15-3807" fmla="*/ 857943 w 1432618"/>
              <a:gd name="connsiteY15-3808" fmla="*/ 641579 h 3550170"/>
              <a:gd name="connsiteX16-3809" fmla="*/ 921443 w 1432618"/>
              <a:gd name="connsiteY16-3810" fmla="*/ 1009879 h 3550170"/>
              <a:gd name="connsiteX17-3811" fmla="*/ 930968 w 1432618"/>
              <a:gd name="connsiteY17-3812" fmla="*/ 1257529 h 3550170"/>
              <a:gd name="connsiteX18-3813" fmla="*/ 1086543 w 1432618"/>
              <a:gd name="connsiteY18-3814" fmla="*/ 1149579 h 3550170"/>
              <a:gd name="connsiteX19-3815" fmla="*/ 1375468 w 1432618"/>
              <a:gd name="connsiteY19-3816" fmla="*/ 1133704 h 3550170"/>
              <a:gd name="connsiteX20-3817" fmla="*/ 1108768 w 1432618"/>
              <a:gd name="connsiteY20-3818" fmla="*/ 1216254 h 3550170"/>
              <a:gd name="connsiteX21-3819" fmla="*/ 889693 w 1432618"/>
              <a:gd name="connsiteY21-3820" fmla="*/ 1489304 h 3550170"/>
              <a:gd name="connsiteX22-3821" fmla="*/ 835718 w 1432618"/>
              <a:gd name="connsiteY22-3822" fmla="*/ 1857604 h 3550170"/>
              <a:gd name="connsiteX23-3823" fmla="*/ 1003993 w 1432618"/>
              <a:gd name="connsiteY23-3824" fmla="*/ 2270354 h 3550170"/>
              <a:gd name="connsiteX24-3825" fmla="*/ 896043 w 1432618"/>
              <a:gd name="connsiteY24-3826" fmla="*/ 2540229 h 3550170"/>
              <a:gd name="connsiteX25-3827" fmla="*/ 1213543 w 1432618"/>
              <a:gd name="connsiteY25-3828" fmla="*/ 2495779 h 3550170"/>
              <a:gd name="connsiteX26-3829" fmla="*/ 1432618 w 1432618"/>
              <a:gd name="connsiteY26-3830" fmla="*/ 2588648 h 3550170"/>
              <a:gd name="connsiteX27-3831" fmla="*/ 1188143 w 1432618"/>
              <a:gd name="connsiteY27-3832" fmla="*/ 2552929 h 3550170"/>
              <a:gd name="connsiteX28-3833" fmla="*/ 832543 w 1432618"/>
              <a:gd name="connsiteY28-3834" fmla="*/ 2695804 h 3550170"/>
              <a:gd name="connsiteX29-3835" fmla="*/ 689668 w 1432618"/>
              <a:gd name="connsiteY29-3836" fmla="*/ 3048229 h 3550170"/>
              <a:gd name="connsiteX30-3837" fmla="*/ 918268 w 1432618"/>
              <a:gd name="connsiteY30-3838" fmla="*/ 3381604 h 3550170"/>
              <a:gd name="connsiteX31-3839" fmla="*/ 1016693 w 1432618"/>
              <a:gd name="connsiteY31-3840" fmla="*/ 3543529 h 3550170"/>
              <a:gd name="connsiteX0-3841" fmla="*/ 1016693 w 1432618"/>
              <a:gd name="connsiteY0-3842" fmla="*/ 3581611 h 3588252"/>
              <a:gd name="connsiteX1-3843" fmla="*/ 591243 w 1432618"/>
              <a:gd name="connsiteY1-3844" fmla="*/ 3587961 h 3588252"/>
              <a:gd name="connsiteX2-3845" fmla="*/ 394393 w 1432618"/>
              <a:gd name="connsiteY2-3846" fmla="*/ 3076786 h 3588252"/>
              <a:gd name="connsiteX3-3847" fmla="*/ 746818 w 1432618"/>
              <a:gd name="connsiteY3-3848" fmla="*/ 2381461 h 3588252"/>
              <a:gd name="connsiteX4-3849" fmla="*/ 560128 w 1432618"/>
              <a:gd name="connsiteY4-3850" fmla="*/ 1922356 h 3588252"/>
              <a:gd name="connsiteX5-3851" fmla="*/ 58 w 1432618"/>
              <a:gd name="connsiteY5-3852" fmla="*/ 1870921 h 3588252"/>
              <a:gd name="connsiteX6-3853" fmla="*/ 394393 w 1432618"/>
              <a:gd name="connsiteY6-3854" fmla="*/ 1743286 h 3588252"/>
              <a:gd name="connsiteX7-3855" fmla="*/ 642043 w 1432618"/>
              <a:gd name="connsiteY7-3856" fmla="*/ 1876636 h 3588252"/>
              <a:gd name="connsiteX8-3857" fmla="*/ 689668 w 1432618"/>
              <a:gd name="connsiteY8-3858" fmla="*/ 1648036 h 3588252"/>
              <a:gd name="connsiteX9-3859" fmla="*/ 823018 w 1432618"/>
              <a:gd name="connsiteY9-3860" fmla="*/ 1333711 h 3588252"/>
              <a:gd name="connsiteX10-3861" fmla="*/ 765868 w 1432618"/>
              <a:gd name="connsiteY10-3862" fmla="*/ 809836 h 3588252"/>
              <a:gd name="connsiteX11-3863" fmla="*/ 537268 w 1432618"/>
              <a:gd name="connsiteY11-3864" fmla="*/ 666961 h 3588252"/>
              <a:gd name="connsiteX12-3865" fmla="*/ 689668 w 1432618"/>
              <a:gd name="connsiteY12-3866" fmla="*/ 666961 h 3588252"/>
              <a:gd name="connsiteX13-3867" fmla="*/ 765868 w 1432618"/>
              <a:gd name="connsiteY13-3868" fmla="*/ 752686 h 3588252"/>
              <a:gd name="connsiteX14-3869" fmla="*/ 886518 w 1432618"/>
              <a:gd name="connsiteY14-3870" fmla="*/ 211 h 3588252"/>
              <a:gd name="connsiteX15-3871" fmla="*/ 857943 w 1432618"/>
              <a:gd name="connsiteY15-3872" fmla="*/ 679661 h 3588252"/>
              <a:gd name="connsiteX16-3873" fmla="*/ 921443 w 1432618"/>
              <a:gd name="connsiteY16-3874" fmla="*/ 1047961 h 3588252"/>
              <a:gd name="connsiteX17-3875" fmla="*/ 930968 w 1432618"/>
              <a:gd name="connsiteY17-3876" fmla="*/ 1295611 h 3588252"/>
              <a:gd name="connsiteX18-3877" fmla="*/ 1086543 w 1432618"/>
              <a:gd name="connsiteY18-3878" fmla="*/ 1187661 h 3588252"/>
              <a:gd name="connsiteX19-3879" fmla="*/ 1375468 w 1432618"/>
              <a:gd name="connsiteY19-3880" fmla="*/ 1171786 h 3588252"/>
              <a:gd name="connsiteX20-3881" fmla="*/ 1108768 w 1432618"/>
              <a:gd name="connsiteY20-3882" fmla="*/ 1254336 h 3588252"/>
              <a:gd name="connsiteX21-3883" fmla="*/ 889693 w 1432618"/>
              <a:gd name="connsiteY21-3884" fmla="*/ 1527386 h 3588252"/>
              <a:gd name="connsiteX22-3885" fmla="*/ 835718 w 1432618"/>
              <a:gd name="connsiteY22-3886" fmla="*/ 1895686 h 3588252"/>
              <a:gd name="connsiteX23-3887" fmla="*/ 1003993 w 1432618"/>
              <a:gd name="connsiteY23-3888" fmla="*/ 2308436 h 3588252"/>
              <a:gd name="connsiteX24-3889" fmla="*/ 896043 w 1432618"/>
              <a:gd name="connsiteY24-3890" fmla="*/ 2578311 h 3588252"/>
              <a:gd name="connsiteX25-3891" fmla="*/ 1213543 w 1432618"/>
              <a:gd name="connsiteY25-3892" fmla="*/ 2533861 h 3588252"/>
              <a:gd name="connsiteX26-3893" fmla="*/ 1432618 w 1432618"/>
              <a:gd name="connsiteY26-3894" fmla="*/ 2626730 h 3588252"/>
              <a:gd name="connsiteX27-3895" fmla="*/ 1188143 w 1432618"/>
              <a:gd name="connsiteY27-3896" fmla="*/ 2591011 h 3588252"/>
              <a:gd name="connsiteX28-3897" fmla="*/ 832543 w 1432618"/>
              <a:gd name="connsiteY28-3898" fmla="*/ 2733886 h 3588252"/>
              <a:gd name="connsiteX29-3899" fmla="*/ 689668 w 1432618"/>
              <a:gd name="connsiteY29-3900" fmla="*/ 3086311 h 3588252"/>
              <a:gd name="connsiteX30-3901" fmla="*/ 918268 w 1432618"/>
              <a:gd name="connsiteY30-3902" fmla="*/ 3419686 h 3588252"/>
              <a:gd name="connsiteX31-3903" fmla="*/ 1016693 w 1432618"/>
              <a:gd name="connsiteY31-3904" fmla="*/ 3581611 h 3588252"/>
              <a:gd name="connsiteX0-3905" fmla="*/ 1016693 w 1432618"/>
              <a:gd name="connsiteY0-3906" fmla="*/ 3581400 h 3588041"/>
              <a:gd name="connsiteX1-3907" fmla="*/ 591243 w 1432618"/>
              <a:gd name="connsiteY1-3908" fmla="*/ 3587750 h 3588041"/>
              <a:gd name="connsiteX2-3909" fmla="*/ 394393 w 1432618"/>
              <a:gd name="connsiteY2-3910" fmla="*/ 3076575 h 3588041"/>
              <a:gd name="connsiteX3-3911" fmla="*/ 746818 w 1432618"/>
              <a:gd name="connsiteY3-3912" fmla="*/ 2381250 h 3588041"/>
              <a:gd name="connsiteX4-3913" fmla="*/ 560128 w 1432618"/>
              <a:gd name="connsiteY4-3914" fmla="*/ 1922145 h 3588041"/>
              <a:gd name="connsiteX5-3915" fmla="*/ 58 w 1432618"/>
              <a:gd name="connsiteY5-3916" fmla="*/ 1870710 h 3588041"/>
              <a:gd name="connsiteX6-3917" fmla="*/ 394393 w 1432618"/>
              <a:gd name="connsiteY6-3918" fmla="*/ 1743075 h 3588041"/>
              <a:gd name="connsiteX7-3919" fmla="*/ 642043 w 1432618"/>
              <a:gd name="connsiteY7-3920" fmla="*/ 1876425 h 3588041"/>
              <a:gd name="connsiteX8-3921" fmla="*/ 689668 w 1432618"/>
              <a:gd name="connsiteY8-3922" fmla="*/ 1647825 h 3588041"/>
              <a:gd name="connsiteX9-3923" fmla="*/ 823018 w 1432618"/>
              <a:gd name="connsiteY9-3924" fmla="*/ 1333500 h 3588041"/>
              <a:gd name="connsiteX10-3925" fmla="*/ 765868 w 1432618"/>
              <a:gd name="connsiteY10-3926" fmla="*/ 809625 h 3588041"/>
              <a:gd name="connsiteX11-3927" fmla="*/ 537268 w 1432618"/>
              <a:gd name="connsiteY11-3928" fmla="*/ 666750 h 3588041"/>
              <a:gd name="connsiteX12-3929" fmla="*/ 689668 w 1432618"/>
              <a:gd name="connsiteY12-3930" fmla="*/ 666750 h 3588041"/>
              <a:gd name="connsiteX13-3931" fmla="*/ 765868 w 1432618"/>
              <a:gd name="connsiteY13-3932" fmla="*/ 752475 h 3588041"/>
              <a:gd name="connsiteX14-3933" fmla="*/ 886518 w 1432618"/>
              <a:gd name="connsiteY14-3934" fmla="*/ 0 h 3588041"/>
              <a:gd name="connsiteX15-3935" fmla="*/ 857943 w 1432618"/>
              <a:gd name="connsiteY15-3936" fmla="*/ 679450 h 3588041"/>
              <a:gd name="connsiteX16-3937" fmla="*/ 921443 w 1432618"/>
              <a:gd name="connsiteY16-3938" fmla="*/ 1047750 h 3588041"/>
              <a:gd name="connsiteX17-3939" fmla="*/ 930968 w 1432618"/>
              <a:gd name="connsiteY17-3940" fmla="*/ 1295400 h 3588041"/>
              <a:gd name="connsiteX18-3941" fmla="*/ 1086543 w 1432618"/>
              <a:gd name="connsiteY18-3942" fmla="*/ 1187450 h 3588041"/>
              <a:gd name="connsiteX19-3943" fmla="*/ 1375468 w 1432618"/>
              <a:gd name="connsiteY19-3944" fmla="*/ 1171575 h 3588041"/>
              <a:gd name="connsiteX20-3945" fmla="*/ 1108768 w 1432618"/>
              <a:gd name="connsiteY20-3946" fmla="*/ 1254125 h 3588041"/>
              <a:gd name="connsiteX21-3947" fmla="*/ 889693 w 1432618"/>
              <a:gd name="connsiteY21-3948" fmla="*/ 1527175 h 3588041"/>
              <a:gd name="connsiteX22-3949" fmla="*/ 835718 w 1432618"/>
              <a:gd name="connsiteY22-3950" fmla="*/ 1895475 h 3588041"/>
              <a:gd name="connsiteX23-3951" fmla="*/ 1003993 w 1432618"/>
              <a:gd name="connsiteY23-3952" fmla="*/ 2308225 h 3588041"/>
              <a:gd name="connsiteX24-3953" fmla="*/ 896043 w 1432618"/>
              <a:gd name="connsiteY24-3954" fmla="*/ 2578100 h 3588041"/>
              <a:gd name="connsiteX25-3955" fmla="*/ 1213543 w 1432618"/>
              <a:gd name="connsiteY25-3956" fmla="*/ 2533650 h 3588041"/>
              <a:gd name="connsiteX26-3957" fmla="*/ 1432618 w 1432618"/>
              <a:gd name="connsiteY26-3958" fmla="*/ 2626519 h 3588041"/>
              <a:gd name="connsiteX27-3959" fmla="*/ 1188143 w 1432618"/>
              <a:gd name="connsiteY27-3960" fmla="*/ 2590800 h 3588041"/>
              <a:gd name="connsiteX28-3961" fmla="*/ 832543 w 1432618"/>
              <a:gd name="connsiteY28-3962" fmla="*/ 2733675 h 3588041"/>
              <a:gd name="connsiteX29-3963" fmla="*/ 689668 w 1432618"/>
              <a:gd name="connsiteY29-3964" fmla="*/ 3086100 h 3588041"/>
              <a:gd name="connsiteX30-3965" fmla="*/ 918268 w 1432618"/>
              <a:gd name="connsiteY30-3966" fmla="*/ 3419475 h 3588041"/>
              <a:gd name="connsiteX31-3967" fmla="*/ 1016693 w 1432618"/>
              <a:gd name="connsiteY31-3968" fmla="*/ 3581400 h 3588041"/>
              <a:gd name="connsiteX0-3969" fmla="*/ 1016693 w 1432618"/>
              <a:gd name="connsiteY0-3970" fmla="*/ 3581400 h 3588041"/>
              <a:gd name="connsiteX1-3971" fmla="*/ 591243 w 1432618"/>
              <a:gd name="connsiteY1-3972" fmla="*/ 3587750 h 3588041"/>
              <a:gd name="connsiteX2-3973" fmla="*/ 394393 w 1432618"/>
              <a:gd name="connsiteY2-3974" fmla="*/ 3076575 h 3588041"/>
              <a:gd name="connsiteX3-3975" fmla="*/ 746818 w 1432618"/>
              <a:gd name="connsiteY3-3976" fmla="*/ 2381250 h 3588041"/>
              <a:gd name="connsiteX4-3977" fmla="*/ 560128 w 1432618"/>
              <a:gd name="connsiteY4-3978" fmla="*/ 1922145 h 3588041"/>
              <a:gd name="connsiteX5-3979" fmla="*/ 58 w 1432618"/>
              <a:gd name="connsiteY5-3980" fmla="*/ 1870710 h 3588041"/>
              <a:gd name="connsiteX6-3981" fmla="*/ 394393 w 1432618"/>
              <a:gd name="connsiteY6-3982" fmla="*/ 1743075 h 3588041"/>
              <a:gd name="connsiteX7-3983" fmla="*/ 642043 w 1432618"/>
              <a:gd name="connsiteY7-3984" fmla="*/ 1876425 h 3588041"/>
              <a:gd name="connsiteX8-3985" fmla="*/ 689668 w 1432618"/>
              <a:gd name="connsiteY8-3986" fmla="*/ 1647825 h 3588041"/>
              <a:gd name="connsiteX9-3987" fmla="*/ 823018 w 1432618"/>
              <a:gd name="connsiteY9-3988" fmla="*/ 1333500 h 3588041"/>
              <a:gd name="connsiteX10-3989" fmla="*/ 765868 w 1432618"/>
              <a:gd name="connsiteY10-3990" fmla="*/ 809625 h 3588041"/>
              <a:gd name="connsiteX11-3991" fmla="*/ 537268 w 1432618"/>
              <a:gd name="connsiteY11-3992" fmla="*/ 666750 h 3588041"/>
              <a:gd name="connsiteX12-3993" fmla="*/ 689668 w 1432618"/>
              <a:gd name="connsiteY12-3994" fmla="*/ 666750 h 3588041"/>
              <a:gd name="connsiteX13-3995" fmla="*/ 765868 w 1432618"/>
              <a:gd name="connsiteY13-3996" fmla="*/ 752475 h 3588041"/>
              <a:gd name="connsiteX14-3997" fmla="*/ 886518 w 1432618"/>
              <a:gd name="connsiteY14-3998" fmla="*/ 0 h 3588041"/>
              <a:gd name="connsiteX15-3999" fmla="*/ 857943 w 1432618"/>
              <a:gd name="connsiteY15-4000" fmla="*/ 679450 h 3588041"/>
              <a:gd name="connsiteX16-4001" fmla="*/ 921443 w 1432618"/>
              <a:gd name="connsiteY16-4002" fmla="*/ 1047750 h 3588041"/>
              <a:gd name="connsiteX17-4003" fmla="*/ 930968 w 1432618"/>
              <a:gd name="connsiteY17-4004" fmla="*/ 1295400 h 3588041"/>
              <a:gd name="connsiteX18-4005" fmla="*/ 1086543 w 1432618"/>
              <a:gd name="connsiteY18-4006" fmla="*/ 1187450 h 3588041"/>
              <a:gd name="connsiteX19-4007" fmla="*/ 1375468 w 1432618"/>
              <a:gd name="connsiteY19-4008" fmla="*/ 1171575 h 3588041"/>
              <a:gd name="connsiteX20-4009" fmla="*/ 1108768 w 1432618"/>
              <a:gd name="connsiteY20-4010" fmla="*/ 1254125 h 3588041"/>
              <a:gd name="connsiteX21-4011" fmla="*/ 889693 w 1432618"/>
              <a:gd name="connsiteY21-4012" fmla="*/ 1527175 h 3588041"/>
              <a:gd name="connsiteX22-4013" fmla="*/ 835718 w 1432618"/>
              <a:gd name="connsiteY22-4014" fmla="*/ 1895475 h 3588041"/>
              <a:gd name="connsiteX23-4015" fmla="*/ 1003993 w 1432618"/>
              <a:gd name="connsiteY23-4016" fmla="*/ 2308225 h 3588041"/>
              <a:gd name="connsiteX24-4017" fmla="*/ 896043 w 1432618"/>
              <a:gd name="connsiteY24-4018" fmla="*/ 2578100 h 3588041"/>
              <a:gd name="connsiteX25-4019" fmla="*/ 1213543 w 1432618"/>
              <a:gd name="connsiteY25-4020" fmla="*/ 2533650 h 3588041"/>
              <a:gd name="connsiteX26-4021" fmla="*/ 1432618 w 1432618"/>
              <a:gd name="connsiteY26-4022" fmla="*/ 2626519 h 3588041"/>
              <a:gd name="connsiteX27-4023" fmla="*/ 1188143 w 1432618"/>
              <a:gd name="connsiteY27-4024" fmla="*/ 2590800 h 3588041"/>
              <a:gd name="connsiteX28-4025" fmla="*/ 832543 w 1432618"/>
              <a:gd name="connsiteY28-4026" fmla="*/ 2733675 h 3588041"/>
              <a:gd name="connsiteX29-4027" fmla="*/ 689668 w 1432618"/>
              <a:gd name="connsiteY29-4028" fmla="*/ 3086100 h 3588041"/>
              <a:gd name="connsiteX30-4029" fmla="*/ 918268 w 1432618"/>
              <a:gd name="connsiteY30-4030" fmla="*/ 3419475 h 3588041"/>
              <a:gd name="connsiteX31-4031" fmla="*/ 1016693 w 1432618"/>
              <a:gd name="connsiteY31-4032" fmla="*/ 3581400 h 3588041"/>
              <a:gd name="connsiteX0-4033" fmla="*/ 1016693 w 1432618"/>
              <a:gd name="connsiteY0-4034" fmla="*/ 3581400 h 3588041"/>
              <a:gd name="connsiteX1-4035" fmla="*/ 591243 w 1432618"/>
              <a:gd name="connsiteY1-4036" fmla="*/ 3587750 h 3588041"/>
              <a:gd name="connsiteX2-4037" fmla="*/ 394393 w 1432618"/>
              <a:gd name="connsiteY2-4038" fmla="*/ 3076575 h 3588041"/>
              <a:gd name="connsiteX3-4039" fmla="*/ 746818 w 1432618"/>
              <a:gd name="connsiteY3-4040" fmla="*/ 2381250 h 3588041"/>
              <a:gd name="connsiteX4-4041" fmla="*/ 560128 w 1432618"/>
              <a:gd name="connsiteY4-4042" fmla="*/ 1922145 h 3588041"/>
              <a:gd name="connsiteX5-4043" fmla="*/ 58 w 1432618"/>
              <a:gd name="connsiteY5-4044" fmla="*/ 1870710 h 3588041"/>
              <a:gd name="connsiteX6-4045" fmla="*/ 394393 w 1432618"/>
              <a:gd name="connsiteY6-4046" fmla="*/ 1743075 h 3588041"/>
              <a:gd name="connsiteX7-4047" fmla="*/ 642043 w 1432618"/>
              <a:gd name="connsiteY7-4048" fmla="*/ 1876425 h 3588041"/>
              <a:gd name="connsiteX8-4049" fmla="*/ 689668 w 1432618"/>
              <a:gd name="connsiteY8-4050" fmla="*/ 1647825 h 3588041"/>
              <a:gd name="connsiteX9-4051" fmla="*/ 823018 w 1432618"/>
              <a:gd name="connsiteY9-4052" fmla="*/ 1333500 h 3588041"/>
              <a:gd name="connsiteX10-4053" fmla="*/ 765868 w 1432618"/>
              <a:gd name="connsiteY10-4054" fmla="*/ 809625 h 3588041"/>
              <a:gd name="connsiteX11-4055" fmla="*/ 388043 w 1432618"/>
              <a:gd name="connsiteY11-4056" fmla="*/ 695325 h 3588041"/>
              <a:gd name="connsiteX12-4057" fmla="*/ 689668 w 1432618"/>
              <a:gd name="connsiteY12-4058" fmla="*/ 666750 h 3588041"/>
              <a:gd name="connsiteX13-4059" fmla="*/ 765868 w 1432618"/>
              <a:gd name="connsiteY13-4060" fmla="*/ 752475 h 3588041"/>
              <a:gd name="connsiteX14-4061" fmla="*/ 886518 w 1432618"/>
              <a:gd name="connsiteY14-4062" fmla="*/ 0 h 3588041"/>
              <a:gd name="connsiteX15-4063" fmla="*/ 857943 w 1432618"/>
              <a:gd name="connsiteY15-4064" fmla="*/ 679450 h 3588041"/>
              <a:gd name="connsiteX16-4065" fmla="*/ 921443 w 1432618"/>
              <a:gd name="connsiteY16-4066" fmla="*/ 1047750 h 3588041"/>
              <a:gd name="connsiteX17-4067" fmla="*/ 930968 w 1432618"/>
              <a:gd name="connsiteY17-4068" fmla="*/ 1295400 h 3588041"/>
              <a:gd name="connsiteX18-4069" fmla="*/ 1086543 w 1432618"/>
              <a:gd name="connsiteY18-4070" fmla="*/ 1187450 h 3588041"/>
              <a:gd name="connsiteX19-4071" fmla="*/ 1375468 w 1432618"/>
              <a:gd name="connsiteY19-4072" fmla="*/ 1171575 h 3588041"/>
              <a:gd name="connsiteX20-4073" fmla="*/ 1108768 w 1432618"/>
              <a:gd name="connsiteY20-4074" fmla="*/ 1254125 h 3588041"/>
              <a:gd name="connsiteX21-4075" fmla="*/ 889693 w 1432618"/>
              <a:gd name="connsiteY21-4076" fmla="*/ 1527175 h 3588041"/>
              <a:gd name="connsiteX22-4077" fmla="*/ 835718 w 1432618"/>
              <a:gd name="connsiteY22-4078" fmla="*/ 1895475 h 3588041"/>
              <a:gd name="connsiteX23-4079" fmla="*/ 1003993 w 1432618"/>
              <a:gd name="connsiteY23-4080" fmla="*/ 2308225 h 3588041"/>
              <a:gd name="connsiteX24-4081" fmla="*/ 896043 w 1432618"/>
              <a:gd name="connsiteY24-4082" fmla="*/ 2578100 h 3588041"/>
              <a:gd name="connsiteX25-4083" fmla="*/ 1213543 w 1432618"/>
              <a:gd name="connsiteY25-4084" fmla="*/ 2533650 h 3588041"/>
              <a:gd name="connsiteX26-4085" fmla="*/ 1432618 w 1432618"/>
              <a:gd name="connsiteY26-4086" fmla="*/ 2626519 h 3588041"/>
              <a:gd name="connsiteX27-4087" fmla="*/ 1188143 w 1432618"/>
              <a:gd name="connsiteY27-4088" fmla="*/ 2590800 h 3588041"/>
              <a:gd name="connsiteX28-4089" fmla="*/ 832543 w 1432618"/>
              <a:gd name="connsiteY28-4090" fmla="*/ 2733675 h 3588041"/>
              <a:gd name="connsiteX29-4091" fmla="*/ 689668 w 1432618"/>
              <a:gd name="connsiteY29-4092" fmla="*/ 3086100 h 3588041"/>
              <a:gd name="connsiteX30-4093" fmla="*/ 918268 w 1432618"/>
              <a:gd name="connsiteY30-4094" fmla="*/ 3419475 h 3588041"/>
              <a:gd name="connsiteX31-4095" fmla="*/ 1016693 w 1432618"/>
              <a:gd name="connsiteY31-4096" fmla="*/ 3581400 h 3588041"/>
              <a:gd name="connsiteX0-4097" fmla="*/ 1016693 w 1432618"/>
              <a:gd name="connsiteY0-4098" fmla="*/ 3581400 h 3588041"/>
              <a:gd name="connsiteX1-4099" fmla="*/ 591243 w 1432618"/>
              <a:gd name="connsiteY1-4100" fmla="*/ 3587750 h 3588041"/>
              <a:gd name="connsiteX2-4101" fmla="*/ 394393 w 1432618"/>
              <a:gd name="connsiteY2-4102" fmla="*/ 3076575 h 3588041"/>
              <a:gd name="connsiteX3-4103" fmla="*/ 746818 w 1432618"/>
              <a:gd name="connsiteY3-4104" fmla="*/ 2381250 h 3588041"/>
              <a:gd name="connsiteX4-4105" fmla="*/ 560128 w 1432618"/>
              <a:gd name="connsiteY4-4106" fmla="*/ 1922145 h 3588041"/>
              <a:gd name="connsiteX5-4107" fmla="*/ 58 w 1432618"/>
              <a:gd name="connsiteY5-4108" fmla="*/ 1870710 h 3588041"/>
              <a:gd name="connsiteX6-4109" fmla="*/ 394393 w 1432618"/>
              <a:gd name="connsiteY6-4110" fmla="*/ 1743075 h 3588041"/>
              <a:gd name="connsiteX7-4111" fmla="*/ 642043 w 1432618"/>
              <a:gd name="connsiteY7-4112" fmla="*/ 1876425 h 3588041"/>
              <a:gd name="connsiteX8-4113" fmla="*/ 689668 w 1432618"/>
              <a:gd name="connsiteY8-4114" fmla="*/ 1647825 h 3588041"/>
              <a:gd name="connsiteX9-4115" fmla="*/ 823018 w 1432618"/>
              <a:gd name="connsiteY9-4116" fmla="*/ 1333500 h 3588041"/>
              <a:gd name="connsiteX10-4117" fmla="*/ 765868 w 1432618"/>
              <a:gd name="connsiteY10-4118" fmla="*/ 809625 h 3588041"/>
              <a:gd name="connsiteX11-4119" fmla="*/ 388043 w 1432618"/>
              <a:gd name="connsiteY11-4120" fmla="*/ 695325 h 3588041"/>
              <a:gd name="connsiteX12-4121" fmla="*/ 689668 w 1432618"/>
              <a:gd name="connsiteY12-4122" fmla="*/ 666750 h 3588041"/>
              <a:gd name="connsiteX13-4123" fmla="*/ 791268 w 1432618"/>
              <a:gd name="connsiteY13-4124" fmla="*/ 673100 h 3588041"/>
              <a:gd name="connsiteX14-4125" fmla="*/ 886518 w 1432618"/>
              <a:gd name="connsiteY14-4126" fmla="*/ 0 h 3588041"/>
              <a:gd name="connsiteX15-4127" fmla="*/ 857943 w 1432618"/>
              <a:gd name="connsiteY15-4128" fmla="*/ 679450 h 3588041"/>
              <a:gd name="connsiteX16-4129" fmla="*/ 921443 w 1432618"/>
              <a:gd name="connsiteY16-4130" fmla="*/ 1047750 h 3588041"/>
              <a:gd name="connsiteX17-4131" fmla="*/ 930968 w 1432618"/>
              <a:gd name="connsiteY17-4132" fmla="*/ 1295400 h 3588041"/>
              <a:gd name="connsiteX18-4133" fmla="*/ 1086543 w 1432618"/>
              <a:gd name="connsiteY18-4134" fmla="*/ 1187450 h 3588041"/>
              <a:gd name="connsiteX19-4135" fmla="*/ 1375468 w 1432618"/>
              <a:gd name="connsiteY19-4136" fmla="*/ 1171575 h 3588041"/>
              <a:gd name="connsiteX20-4137" fmla="*/ 1108768 w 1432618"/>
              <a:gd name="connsiteY20-4138" fmla="*/ 1254125 h 3588041"/>
              <a:gd name="connsiteX21-4139" fmla="*/ 889693 w 1432618"/>
              <a:gd name="connsiteY21-4140" fmla="*/ 1527175 h 3588041"/>
              <a:gd name="connsiteX22-4141" fmla="*/ 835718 w 1432618"/>
              <a:gd name="connsiteY22-4142" fmla="*/ 1895475 h 3588041"/>
              <a:gd name="connsiteX23-4143" fmla="*/ 1003993 w 1432618"/>
              <a:gd name="connsiteY23-4144" fmla="*/ 2308225 h 3588041"/>
              <a:gd name="connsiteX24-4145" fmla="*/ 896043 w 1432618"/>
              <a:gd name="connsiteY24-4146" fmla="*/ 2578100 h 3588041"/>
              <a:gd name="connsiteX25-4147" fmla="*/ 1213543 w 1432618"/>
              <a:gd name="connsiteY25-4148" fmla="*/ 2533650 h 3588041"/>
              <a:gd name="connsiteX26-4149" fmla="*/ 1432618 w 1432618"/>
              <a:gd name="connsiteY26-4150" fmla="*/ 2626519 h 3588041"/>
              <a:gd name="connsiteX27-4151" fmla="*/ 1188143 w 1432618"/>
              <a:gd name="connsiteY27-4152" fmla="*/ 2590800 h 3588041"/>
              <a:gd name="connsiteX28-4153" fmla="*/ 832543 w 1432618"/>
              <a:gd name="connsiteY28-4154" fmla="*/ 2733675 h 3588041"/>
              <a:gd name="connsiteX29-4155" fmla="*/ 689668 w 1432618"/>
              <a:gd name="connsiteY29-4156" fmla="*/ 3086100 h 3588041"/>
              <a:gd name="connsiteX30-4157" fmla="*/ 918268 w 1432618"/>
              <a:gd name="connsiteY30-4158" fmla="*/ 3419475 h 3588041"/>
              <a:gd name="connsiteX31-4159" fmla="*/ 1016693 w 1432618"/>
              <a:gd name="connsiteY31-4160" fmla="*/ 3581400 h 3588041"/>
              <a:gd name="connsiteX0-4161" fmla="*/ 1016693 w 1432618"/>
              <a:gd name="connsiteY0-4162" fmla="*/ 3581400 h 3588041"/>
              <a:gd name="connsiteX1-4163" fmla="*/ 591243 w 1432618"/>
              <a:gd name="connsiteY1-4164" fmla="*/ 3587750 h 3588041"/>
              <a:gd name="connsiteX2-4165" fmla="*/ 394393 w 1432618"/>
              <a:gd name="connsiteY2-4166" fmla="*/ 3076575 h 3588041"/>
              <a:gd name="connsiteX3-4167" fmla="*/ 746818 w 1432618"/>
              <a:gd name="connsiteY3-4168" fmla="*/ 2381250 h 3588041"/>
              <a:gd name="connsiteX4-4169" fmla="*/ 560128 w 1432618"/>
              <a:gd name="connsiteY4-4170" fmla="*/ 1922145 h 3588041"/>
              <a:gd name="connsiteX5-4171" fmla="*/ 58 w 1432618"/>
              <a:gd name="connsiteY5-4172" fmla="*/ 1870710 h 3588041"/>
              <a:gd name="connsiteX6-4173" fmla="*/ 394393 w 1432618"/>
              <a:gd name="connsiteY6-4174" fmla="*/ 1743075 h 3588041"/>
              <a:gd name="connsiteX7-4175" fmla="*/ 642043 w 1432618"/>
              <a:gd name="connsiteY7-4176" fmla="*/ 1876425 h 3588041"/>
              <a:gd name="connsiteX8-4177" fmla="*/ 689668 w 1432618"/>
              <a:gd name="connsiteY8-4178" fmla="*/ 1647825 h 3588041"/>
              <a:gd name="connsiteX9-4179" fmla="*/ 823018 w 1432618"/>
              <a:gd name="connsiteY9-4180" fmla="*/ 1333500 h 3588041"/>
              <a:gd name="connsiteX10-4181" fmla="*/ 765868 w 1432618"/>
              <a:gd name="connsiteY10-4182" fmla="*/ 809625 h 3588041"/>
              <a:gd name="connsiteX11-4183" fmla="*/ 388043 w 1432618"/>
              <a:gd name="connsiteY11-4184" fmla="*/ 695325 h 3588041"/>
              <a:gd name="connsiteX12-4185" fmla="*/ 689668 w 1432618"/>
              <a:gd name="connsiteY12-4186" fmla="*/ 666750 h 3588041"/>
              <a:gd name="connsiteX13-4187" fmla="*/ 794443 w 1432618"/>
              <a:gd name="connsiteY13-4188" fmla="*/ 565150 h 3588041"/>
              <a:gd name="connsiteX14-4189" fmla="*/ 886518 w 1432618"/>
              <a:gd name="connsiteY14-4190" fmla="*/ 0 h 3588041"/>
              <a:gd name="connsiteX15-4191" fmla="*/ 857943 w 1432618"/>
              <a:gd name="connsiteY15-4192" fmla="*/ 679450 h 3588041"/>
              <a:gd name="connsiteX16-4193" fmla="*/ 921443 w 1432618"/>
              <a:gd name="connsiteY16-4194" fmla="*/ 1047750 h 3588041"/>
              <a:gd name="connsiteX17-4195" fmla="*/ 930968 w 1432618"/>
              <a:gd name="connsiteY17-4196" fmla="*/ 1295400 h 3588041"/>
              <a:gd name="connsiteX18-4197" fmla="*/ 1086543 w 1432618"/>
              <a:gd name="connsiteY18-4198" fmla="*/ 1187450 h 3588041"/>
              <a:gd name="connsiteX19-4199" fmla="*/ 1375468 w 1432618"/>
              <a:gd name="connsiteY19-4200" fmla="*/ 1171575 h 3588041"/>
              <a:gd name="connsiteX20-4201" fmla="*/ 1108768 w 1432618"/>
              <a:gd name="connsiteY20-4202" fmla="*/ 1254125 h 3588041"/>
              <a:gd name="connsiteX21-4203" fmla="*/ 889693 w 1432618"/>
              <a:gd name="connsiteY21-4204" fmla="*/ 1527175 h 3588041"/>
              <a:gd name="connsiteX22-4205" fmla="*/ 835718 w 1432618"/>
              <a:gd name="connsiteY22-4206" fmla="*/ 1895475 h 3588041"/>
              <a:gd name="connsiteX23-4207" fmla="*/ 1003993 w 1432618"/>
              <a:gd name="connsiteY23-4208" fmla="*/ 2308225 h 3588041"/>
              <a:gd name="connsiteX24-4209" fmla="*/ 896043 w 1432618"/>
              <a:gd name="connsiteY24-4210" fmla="*/ 2578100 h 3588041"/>
              <a:gd name="connsiteX25-4211" fmla="*/ 1213543 w 1432618"/>
              <a:gd name="connsiteY25-4212" fmla="*/ 2533650 h 3588041"/>
              <a:gd name="connsiteX26-4213" fmla="*/ 1432618 w 1432618"/>
              <a:gd name="connsiteY26-4214" fmla="*/ 2626519 h 3588041"/>
              <a:gd name="connsiteX27-4215" fmla="*/ 1188143 w 1432618"/>
              <a:gd name="connsiteY27-4216" fmla="*/ 2590800 h 3588041"/>
              <a:gd name="connsiteX28-4217" fmla="*/ 832543 w 1432618"/>
              <a:gd name="connsiteY28-4218" fmla="*/ 2733675 h 3588041"/>
              <a:gd name="connsiteX29-4219" fmla="*/ 689668 w 1432618"/>
              <a:gd name="connsiteY29-4220" fmla="*/ 3086100 h 3588041"/>
              <a:gd name="connsiteX30-4221" fmla="*/ 918268 w 1432618"/>
              <a:gd name="connsiteY30-4222" fmla="*/ 3419475 h 3588041"/>
              <a:gd name="connsiteX31-4223" fmla="*/ 1016693 w 1432618"/>
              <a:gd name="connsiteY31-4224" fmla="*/ 3581400 h 3588041"/>
              <a:gd name="connsiteX0-4225" fmla="*/ 1016693 w 1432618"/>
              <a:gd name="connsiteY0-4226" fmla="*/ 3581400 h 3588041"/>
              <a:gd name="connsiteX1-4227" fmla="*/ 591243 w 1432618"/>
              <a:gd name="connsiteY1-4228" fmla="*/ 3587750 h 3588041"/>
              <a:gd name="connsiteX2-4229" fmla="*/ 394393 w 1432618"/>
              <a:gd name="connsiteY2-4230" fmla="*/ 3076575 h 3588041"/>
              <a:gd name="connsiteX3-4231" fmla="*/ 746818 w 1432618"/>
              <a:gd name="connsiteY3-4232" fmla="*/ 2381250 h 3588041"/>
              <a:gd name="connsiteX4-4233" fmla="*/ 560128 w 1432618"/>
              <a:gd name="connsiteY4-4234" fmla="*/ 1922145 h 3588041"/>
              <a:gd name="connsiteX5-4235" fmla="*/ 58 w 1432618"/>
              <a:gd name="connsiteY5-4236" fmla="*/ 1870710 h 3588041"/>
              <a:gd name="connsiteX6-4237" fmla="*/ 394393 w 1432618"/>
              <a:gd name="connsiteY6-4238" fmla="*/ 1743075 h 3588041"/>
              <a:gd name="connsiteX7-4239" fmla="*/ 642043 w 1432618"/>
              <a:gd name="connsiteY7-4240" fmla="*/ 1876425 h 3588041"/>
              <a:gd name="connsiteX8-4241" fmla="*/ 689668 w 1432618"/>
              <a:gd name="connsiteY8-4242" fmla="*/ 1647825 h 3588041"/>
              <a:gd name="connsiteX9-4243" fmla="*/ 823018 w 1432618"/>
              <a:gd name="connsiteY9-4244" fmla="*/ 1333500 h 3588041"/>
              <a:gd name="connsiteX10-4245" fmla="*/ 765868 w 1432618"/>
              <a:gd name="connsiteY10-4246" fmla="*/ 809625 h 3588041"/>
              <a:gd name="connsiteX11-4247" fmla="*/ 388043 w 1432618"/>
              <a:gd name="connsiteY11-4248" fmla="*/ 695325 h 3588041"/>
              <a:gd name="connsiteX12-4249" fmla="*/ 689668 w 1432618"/>
              <a:gd name="connsiteY12-4250" fmla="*/ 666750 h 3588041"/>
              <a:gd name="connsiteX13-4251" fmla="*/ 794443 w 1432618"/>
              <a:gd name="connsiteY13-4252" fmla="*/ 565150 h 3588041"/>
              <a:gd name="connsiteX14-4253" fmla="*/ 886518 w 1432618"/>
              <a:gd name="connsiteY14-4254" fmla="*/ 0 h 3588041"/>
              <a:gd name="connsiteX15-4255" fmla="*/ 857943 w 1432618"/>
              <a:gd name="connsiteY15-4256" fmla="*/ 679450 h 3588041"/>
              <a:gd name="connsiteX16-4257" fmla="*/ 921443 w 1432618"/>
              <a:gd name="connsiteY16-4258" fmla="*/ 1047750 h 3588041"/>
              <a:gd name="connsiteX17-4259" fmla="*/ 930968 w 1432618"/>
              <a:gd name="connsiteY17-4260" fmla="*/ 1295400 h 3588041"/>
              <a:gd name="connsiteX18-4261" fmla="*/ 1086543 w 1432618"/>
              <a:gd name="connsiteY18-4262" fmla="*/ 1187450 h 3588041"/>
              <a:gd name="connsiteX19-4263" fmla="*/ 1375468 w 1432618"/>
              <a:gd name="connsiteY19-4264" fmla="*/ 1171575 h 3588041"/>
              <a:gd name="connsiteX20-4265" fmla="*/ 1108768 w 1432618"/>
              <a:gd name="connsiteY20-4266" fmla="*/ 1254125 h 3588041"/>
              <a:gd name="connsiteX21-4267" fmla="*/ 889693 w 1432618"/>
              <a:gd name="connsiteY21-4268" fmla="*/ 1527175 h 3588041"/>
              <a:gd name="connsiteX22-4269" fmla="*/ 835718 w 1432618"/>
              <a:gd name="connsiteY22-4270" fmla="*/ 1895475 h 3588041"/>
              <a:gd name="connsiteX23-4271" fmla="*/ 1003993 w 1432618"/>
              <a:gd name="connsiteY23-4272" fmla="*/ 2308225 h 3588041"/>
              <a:gd name="connsiteX24-4273" fmla="*/ 896043 w 1432618"/>
              <a:gd name="connsiteY24-4274" fmla="*/ 2578100 h 3588041"/>
              <a:gd name="connsiteX25-4275" fmla="*/ 1213543 w 1432618"/>
              <a:gd name="connsiteY25-4276" fmla="*/ 2533650 h 3588041"/>
              <a:gd name="connsiteX26-4277" fmla="*/ 1432618 w 1432618"/>
              <a:gd name="connsiteY26-4278" fmla="*/ 2626519 h 3588041"/>
              <a:gd name="connsiteX27-4279" fmla="*/ 1188143 w 1432618"/>
              <a:gd name="connsiteY27-4280" fmla="*/ 2590800 h 3588041"/>
              <a:gd name="connsiteX28-4281" fmla="*/ 832543 w 1432618"/>
              <a:gd name="connsiteY28-4282" fmla="*/ 2733675 h 3588041"/>
              <a:gd name="connsiteX29-4283" fmla="*/ 689668 w 1432618"/>
              <a:gd name="connsiteY29-4284" fmla="*/ 3086100 h 3588041"/>
              <a:gd name="connsiteX30-4285" fmla="*/ 918268 w 1432618"/>
              <a:gd name="connsiteY30-4286" fmla="*/ 3419475 h 3588041"/>
              <a:gd name="connsiteX31-4287" fmla="*/ 1016693 w 1432618"/>
              <a:gd name="connsiteY31-4288" fmla="*/ 3581400 h 3588041"/>
              <a:gd name="connsiteX0-4289" fmla="*/ 1016693 w 1432618"/>
              <a:gd name="connsiteY0-4290" fmla="*/ 3581400 h 3588041"/>
              <a:gd name="connsiteX1-4291" fmla="*/ 591243 w 1432618"/>
              <a:gd name="connsiteY1-4292" fmla="*/ 3587750 h 3588041"/>
              <a:gd name="connsiteX2-4293" fmla="*/ 394393 w 1432618"/>
              <a:gd name="connsiteY2-4294" fmla="*/ 3076575 h 3588041"/>
              <a:gd name="connsiteX3-4295" fmla="*/ 746818 w 1432618"/>
              <a:gd name="connsiteY3-4296" fmla="*/ 2381250 h 3588041"/>
              <a:gd name="connsiteX4-4297" fmla="*/ 560128 w 1432618"/>
              <a:gd name="connsiteY4-4298" fmla="*/ 1922145 h 3588041"/>
              <a:gd name="connsiteX5-4299" fmla="*/ 58 w 1432618"/>
              <a:gd name="connsiteY5-4300" fmla="*/ 1870710 h 3588041"/>
              <a:gd name="connsiteX6-4301" fmla="*/ 394393 w 1432618"/>
              <a:gd name="connsiteY6-4302" fmla="*/ 1743075 h 3588041"/>
              <a:gd name="connsiteX7-4303" fmla="*/ 642043 w 1432618"/>
              <a:gd name="connsiteY7-4304" fmla="*/ 1876425 h 3588041"/>
              <a:gd name="connsiteX8-4305" fmla="*/ 689668 w 1432618"/>
              <a:gd name="connsiteY8-4306" fmla="*/ 1647825 h 3588041"/>
              <a:gd name="connsiteX9-4307" fmla="*/ 823018 w 1432618"/>
              <a:gd name="connsiteY9-4308" fmla="*/ 1333500 h 3588041"/>
              <a:gd name="connsiteX10-4309" fmla="*/ 765868 w 1432618"/>
              <a:gd name="connsiteY10-4310" fmla="*/ 809625 h 3588041"/>
              <a:gd name="connsiteX11-4311" fmla="*/ 388043 w 1432618"/>
              <a:gd name="connsiteY11-4312" fmla="*/ 695325 h 3588041"/>
              <a:gd name="connsiteX12-4313" fmla="*/ 724593 w 1432618"/>
              <a:gd name="connsiteY12-4314" fmla="*/ 688975 h 3588041"/>
              <a:gd name="connsiteX13-4315" fmla="*/ 794443 w 1432618"/>
              <a:gd name="connsiteY13-4316" fmla="*/ 565150 h 3588041"/>
              <a:gd name="connsiteX14-4317" fmla="*/ 886518 w 1432618"/>
              <a:gd name="connsiteY14-4318" fmla="*/ 0 h 3588041"/>
              <a:gd name="connsiteX15-4319" fmla="*/ 857943 w 1432618"/>
              <a:gd name="connsiteY15-4320" fmla="*/ 679450 h 3588041"/>
              <a:gd name="connsiteX16-4321" fmla="*/ 921443 w 1432618"/>
              <a:gd name="connsiteY16-4322" fmla="*/ 1047750 h 3588041"/>
              <a:gd name="connsiteX17-4323" fmla="*/ 930968 w 1432618"/>
              <a:gd name="connsiteY17-4324" fmla="*/ 1295400 h 3588041"/>
              <a:gd name="connsiteX18-4325" fmla="*/ 1086543 w 1432618"/>
              <a:gd name="connsiteY18-4326" fmla="*/ 1187450 h 3588041"/>
              <a:gd name="connsiteX19-4327" fmla="*/ 1375468 w 1432618"/>
              <a:gd name="connsiteY19-4328" fmla="*/ 1171575 h 3588041"/>
              <a:gd name="connsiteX20-4329" fmla="*/ 1108768 w 1432618"/>
              <a:gd name="connsiteY20-4330" fmla="*/ 1254125 h 3588041"/>
              <a:gd name="connsiteX21-4331" fmla="*/ 889693 w 1432618"/>
              <a:gd name="connsiteY21-4332" fmla="*/ 1527175 h 3588041"/>
              <a:gd name="connsiteX22-4333" fmla="*/ 835718 w 1432618"/>
              <a:gd name="connsiteY22-4334" fmla="*/ 1895475 h 3588041"/>
              <a:gd name="connsiteX23-4335" fmla="*/ 1003993 w 1432618"/>
              <a:gd name="connsiteY23-4336" fmla="*/ 2308225 h 3588041"/>
              <a:gd name="connsiteX24-4337" fmla="*/ 896043 w 1432618"/>
              <a:gd name="connsiteY24-4338" fmla="*/ 2578100 h 3588041"/>
              <a:gd name="connsiteX25-4339" fmla="*/ 1213543 w 1432618"/>
              <a:gd name="connsiteY25-4340" fmla="*/ 2533650 h 3588041"/>
              <a:gd name="connsiteX26-4341" fmla="*/ 1432618 w 1432618"/>
              <a:gd name="connsiteY26-4342" fmla="*/ 2626519 h 3588041"/>
              <a:gd name="connsiteX27-4343" fmla="*/ 1188143 w 1432618"/>
              <a:gd name="connsiteY27-4344" fmla="*/ 2590800 h 3588041"/>
              <a:gd name="connsiteX28-4345" fmla="*/ 832543 w 1432618"/>
              <a:gd name="connsiteY28-4346" fmla="*/ 2733675 h 3588041"/>
              <a:gd name="connsiteX29-4347" fmla="*/ 689668 w 1432618"/>
              <a:gd name="connsiteY29-4348" fmla="*/ 3086100 h 3588041"/>
              <a:gd name="connsiteX30-4349" fmla="*/ 918268 w 1432618"/>
              <a:gd name="connsiteY30-4350" fmla="*/ 3419475 h 3588041"/>
              <a:gd name="connsiteX31-4351" fmla="*/ 1016693 w 1432618"/>
              <a:gd name="connsiteY31-4352" fmla="*/ 3581400 h 3588041"/>
              <a:gd name="connsiteX0-4353" fmla="*/ 1016693 w 1432618"/>
              <a:gd name="connsiteY0-4354" fmla="*/ 3581400 h 3588041"/>
              <a:gd name="connsiteX1-4355" fmla="*/ 591243 w 1432618"/>
              <a:gd name="connsiteY1-4356" fmla="*/ 3587750 h 3588041"/>
              <a:gd name="connsiteX2-4357" fmla="*/ 394393 w 1432618"/>
              <a:gd name="connsiteY2-4358" fmla="*/ 3076575 h 3588041"/>
              <a:gd name="connsiteX3-4359" fmla="*/ 746818 w 1432618"/>
              <a:gd name="connsiteY3-4360" fmla="*/ 2381250 h 3588041"/>
              <a:gd name="connsiteX4-4361" fmla="*/ 560128 w 1432618"/>
              <a:gd name="connsiteY4-4362" fmla="*/ 1922145 h 3588041"/>
              <a:gd name="connsiteX5-4363" fmla="*/ 58 w 1432618"/>
              <a:gd name="connsiteY5-4364" fmla="*/ 1870710 h 3588041"/>
              <a:gd name="connsiteX6-4365" fmla="*/ 394393 w 1432618"/>
              <a:gd name="connsiteY6-4366" fmla="*/ 1743075 h 3588041"/>
              <a:gd name="connsiteX7-4367" fmla="*/ 642043 w 1432618"/>
              <a:gd name="connsiteY7-4368" fmla="*/ 1876425 h 3588041"/>
              <a:gd name="connsiteX8-4369" fmla="*/ 689668 w 1432618"/>
              <a:gd name="connsiteY8-4370" fmla="*/ 1647825 h 3588041"/>
              <a:gd name="connsiteX9-4371" fmla="*/ 823018 w 1432618"/>
              <a:gd name="connsiteY9-4372" fmla="*/ 1333500 h 3588041"/>
              <a:gd name="connsiteX10-4373" fmla="*/ 765868 w 1432618"/>
              <a:gd name="connsiteY10-4374" fmla="*/ 809625 h 3588041"/>
              <a:gd name="connsiteX11-4375" fmla="*/ 388043 w 1432618"/>
              <a:gd name="connsiteY11-4376" fmla="*/ 695325 h 3588041"/>
              <a:gd name="connsiteX12-4377" fmla="*/ 741262 w 1432618"/>
              <a:gd name="connsiteY12-4378" fmla="*/ 677068 h 3588041"/>
              <a:gd name="connsiteX13-4379" fmla="*/ 794443 w 1432618"/>
              <a:gd name="connsiteY13-4380" fmla="*/ 565150 h 3588041"/>
              <a:gd name="connsiteX14-4381" fmla="*/ 886518 w 1432618"/>
              <a:gd name="connsiteY14-4382" fmla="*/ 0 h 3588041"/>
              <a:gd name="connsiteX15-4383" fmla="*/ 857943 w 1432618"/>
              <a:gd name="connsiteY15-4384" fmla="*/ 679450 h 3588041"/>
              <a:gd name="connsiteX16-4385" fmla="*/ 921443 w 1432618"/>
              <a:gd name="connsiteY16-4386" fmla="*/ 1047750 h 3588041"/>
              <a:gd name="connsiteX17-4387" fmla="*/ 930968 w 1432618"/>
              <a:gd name="connsiteY17-4388" fmla="*/ 1295400 h 3588041"/>
              <a:gd name="connsiteX18-4389" fmla="*/ 1086543 w 1432618"/>
              <a:gd name="connsiteY18-4390" fmla="*/ 1187450 h 3588041"/>
              <a:gd name="connsiteX19-4391" fmla="*/ 1375468 w 1432618"/>
              <a:gd name="connsiteY19-4392" fmla="*/ 1171575 h 3588041"/>
              <a:gd name="connsiteX20-4393" fmla="*/ 1108768 w 1432618"/>
              <a:gd name="connsiteY20-4394" fmla="*/ 1254125 h 3588041"/>
              <a:gd name="connsiteX21-4395" fmla="*/ 889693 w 1432618"/>
              <a:gd name="connsiteY21-4396" fmla="*/ 1527175 h 3588041"/>
              <a:gd name="connsiteX22-4397" fmla="*/ 835718 w 1432618"/>
              <a:gd name="connsiteY22-4398" fmla="*/ 1895475 h 3588041"/>
              <a:gd name="connsiteX23-4399" fmla="*/ 1003993 w 1432618"/>
              <a:gd name="connsiteY23-4400" fmla="*/ 2308225 h 3588041"/>
              <a:gd name="connsiteX24-4401" fmla="*/ 896043 w 1432618"/>
              <a:gd name="connsiteY24-4402" fmla="*/ 2578100 h 3588041"/>
              <a:gd name="connsiteX25-4403" fmla="*/ 1213543 w 1432618"/>
              <a:gd name="connsiteY25-4404" fmla="*/ 2533650 h 3588041"/>
              <a:gd name="connsiteX26-4405" fmla="*/ 1432618 w 1432618"/>
              <a:gd name="connsiteY26-4406" fmla="*/ 2626519 h 3588041"/>
              <a:gd name="connsiteX27-4407" fmla="*/ 1188143 w 1432618"/>
              <a:gd name="connsiteY27-4408" fmla="*/ 2590800 h 3588041"/>
              <a:gd name="connsiteX28-4409" fmla="*/ 832543 w 1432618"/>
              <a:gd name="connsiteY28-4410" fmla="*/ 2733675 h 3588041"/>
              <a:gd name="connsiteX29-4411" fmla="*/ 689668 w 1432618"/>
              <a:gd name="connsiteY29-4412" fmla="*/ 3086100 h 3588041"/>
              <a:gd name="connsiteX30-4413" fmla="*/ 918268 w 1432618"/>
              <a:gd name="connsiteY30-4414" fmla="*/ 3419475 h 3588041"/>
              <a:gd name="connsiteX31-4415" fmla="*/ 1016693 w 1432618"/>
              <a:gd name="connsiteY31-4416" fmla="*/ 3581400 h 3588041"/>
              <a:gd name="connsiteX0-4417" fmla="*/ 1016693 w 1432618"/>
              <a:gd name="connsiteY0-4418" fmla="*/ 3581400 h 3588041"/>
              <a:gd name="connsiteX1-4419" fmla="*/ 591243 w 1432618"/>
              <a:gd name="connsiteY1-4420" fmla="*/ 3587750 h 3588041"/>
              <a:gd name="connsiteX2-4421" fmla="*/ 394393 w 1432618"/>
              <a:gd name="connsiteY2-4422" fmla="*/ 3076575 h 3588041"/>
              <a:gd name="connsiteX3-4423" fmla="*/ 746818 w 1432618"/>
              <a:gd name="connsiteY3-4424" fmla="*/ 2381250 h 3588041"/>
              <a:gd name="connsiteX4-4425" fmla="*/ 560128 w 1432618"/>
              <a:gd name="connsiteY4-4426" fmla="*/ 1922145 h 3588041"/>
              <a:gd name="connsiteX5-4427" fmla="*/ 58 w 1432618"/>
              <a:gd name="connsiteY5-4428" fmla="*/ 1870710 h 3588041"/>
              <a:gd name="connsiteX6-4429" fmla="*/ 394393 w 1432618"/>
              <a:gd name="connsiteY6-4430" fmla="*/ 1743075 h 3588041"/>
              <a:gd name="connsiteX7-4431" fmla="*/ 642043 w 1432618"/>
              <a:gd name="connsiteY7-4432" fmla="*/ 1876425 h 3588041"/>
              <a:gd name="connsiteX8-4433" fmla="*/ 689668 w 1432618"/>
              <a:gd name="connsiteY8-4434" fmla="*/ 1647825 h 3588041"/>
              <a:gd name="connsiteX9-4435" fmla="*/ 823018 w 1432618"/>
              <a:gd name="connsiteY9-4436" fmla="*/ 1333500 h 3588041"/>
              <a:gd name="connsiteX10-4437" fmla="*/ 765868 w 1432618"/>
              <a:gd name="connsiteY10-4438" fmla="*/ 809625 h 3588041"/>
              <a:gd name="connsiteX11-4439" fmla="*/ 388043 w 1432618"/>
              <a:gd name="connsiteY11-4440" fmla="*/ 695325 h 3588041"/>
              <a:gd name="connsiteX12-4441" fmla="*/ 741262 w 1432618"/>
              <a:gd name="connsiteY12-4442" fmla="*/ 677068 h 3588041"/>
              <a:gd name="connsiteX13-4443" fmla="*/ 794443 w 1432618"/>
              <a:gd name="connsiteY13-4444" fmla="*/ 565150 h 3588041"/>
              <a:gd name="connsiteX14-4445" fmla="*/ 886518 w 1432618"/>
              <a:gd name="connsiteY14-4446" fmla="*/ 0 h 3588041"/>
              <a:gd name="connsiteX15-4447" fmla="*/ 857943 w 1432618"/>
              <a:gd name="connsiteY15-4448" fmla="*/ 679450 h 3588041"/>
              <a:gd name="connsiteX16-4449" fmla="*/ 921443 w 1432618"/>
              <a:gd name="connsiteY16-4450" fmla="*/ 1047750 h 3588041"/>
              <a:gd name="connsiteX17-4451" fmla="*/ 930968 w 1432618"/>
              <a:gd name="connsiteY17-4452" fmla="*/ 1295400 h 3588041"/>
              <a:gd name="connsiteX18-4453" fmla="*/ 1086543 w 1432618"/>
              <a:gd name="connsiteY18-4454" fmla="*/ 1187450 h 3588041"/>
              <a:gd name="connsiteX19-4455" fmla="*/ 1375468 w 1432618"/>
              <a:gd name="connsiteY19-4456" fmla="*/ 1171575 h 3588041"/>
              <a:gd name="connsiteX20-4457" fmla="*/ 1108768 w 1432618"/>
              <a:gd name="connsiteY20-4458" fmla="*/ 1254125 h 3588041"/>
              <a:gd name="connsiteX21-4459" fmla="*/ 889693 w 1432618"/>
              <a:gd name="connsiteY21-4460" fmla="*/ 1527175 h 3588041"/>
              <a:gd name="connsiteX22-4461" fmla="*/ 835718 w 1432618"/>
              <a:gd name="connsiteY22-4462" fmla="*/ 1895475 h 3588041"/>
              <a:gd name="connsiteX23-4463" fmla="*/ 1003993 w 1432618"/>
              <a:gd name="connsiteY23-4464" fmla="*/ 2308225 h 3588041"/>
              <a:gd name="connsiteX24-4465" fmla="*/ 896043 w 1432618"/>
              <a:gd name="connsiteY24-4466" fmla="*/ 2578100 h 3588041"/>
              <a:gd name="connsiteX25-4467" fmla="*/ 1213543 w 1432618"/>
              <a:gd name="connsiteY25-4468" fmla="*/ 2533650 h 3588041"/>
              <a:gd name="connsiteX26-4469" fmla="*/ 1432618 w 1432618"/>
              <a:gd name="connsiteY26-4470" fmla="*/ 2626519 h 3588041"/>
              <a:gd name="connsiteX27-4471" fmla="*/ 1188143 w 1432618"/>
              <a:gd name="connsiteY27-4472" fmla="*/ 2590800 h 3588041"/>
              <a:gd name="connsiteX28-4473" fmla="*/ 832543 w 1432618"/>
              <a:gd name="connsiteY28-4474" fmla="*/ 2733675 h 3588041"/>
              <a:gd name="connsiteX29-4475" fmla="*/ 689668 w 1432618"/>
              <a:gd name="connsiteY29-4476" fmla="*/ 3086100 h 3588041"/>
              <a:gd name="connsiteX30-4477" fmla="*/ 918268 w 1432618"/>
              <a:gd name="connsiteY30-4478" fmla="*/ 3419475 h 3588041"/>
              <a:gd name="connsiteX31-4479" fmla="*/ 1016693 w 1432618"/>
              <a:gd name="connsiteY31-4480" fmla="*/ 3581400 h 3588041"/>
              <a:gd name="connsiteX0-4481" fmla="*/ 1016693 w 1432618"/>
              <a:gd name="connsiteY0-4482" fmla="*/ 3581400 h 3588041"/>
              <a:gd name="connsiteX1-4483" fmla="*/ 591243 w 1432618"/>
              <a:gd name="connsiteY1-4484" fmla="*/ 3587750 h 3588041"/>
              <a:gd name="connsiteX2-4485" fmla="*/ 394393 w 1432618"/>
              <a:gd name="connsiteY2-4486" fmla="*/ 3076575 h 3588041"/>
              <a:gd name="connsiteX3-4487" fmla="*/ 746818 w 1432618"/>
              <a:gd name="connsiteY3-4488" fmla="*/ 2381250 h 3588041"/>
              <a:gd name="connsiteX4-4489" fmla="*/ 560128 w 1432618"/>
              <a:gd name="connsiteY4-4490" fmla="*/ 1922145 h 3588041"/>
              <a:gd name="connsiteX5-4491" fmla="*/ 58 w 1432618"/>
              <a:gd name="connsiteY5-4492" fmla="*/ 1870710 h 3588041"/>
              <a:gd name="connsiteX6-4493" fmla="*/ 394393 w 1432618"/>
              <a:gd name="connsiteY6-4494" fmla="*/ 1743075 h 3588041"/>
              <a:gd name="connsiteX7-4495" fmla="*/ 642043 w 1432618"/>
              <a:gd name="connsiteY7-4496" fmla="*/ 1876425 h 3588041"/>
              <a:gd name="connsiteX8-4497" fmla="*/ 689668 w 1432618"/>
              <a:gd name="connsiteY8-4498" fmla="*/ 1647825 h 3588041"/>
              <a:gd name="connsiteX9-4499" fmla="*/ 823018 w 1432618"/>
              <a:gd name="connsiteY9-4500" fmla="*/ 1333500 h 3588041"/>
              <a:gd name="connsiteX10-4501" fmla="*/ 765868 w 1432618"/>
              <a:gd name="connsiteY10-4502" fmla="*/ 809625 h 3588041"/>
              <a:gd name="connsiteX11-4503" fmla="*/ 388043 w 1432618"/>
              <a:gd name="connsiteY11-4504" fmla="*/ 695325 h 3588041"/>
              <a:gd name="connsiteX12-4505" fmla="*/ 741262 w 1432618"/>
              <a:gd name="connsiteY12-4506" fmla="*/ 677068 h 3588041"/>
              <a:gd name="connsiteX13-4507" fmla="*/ 789681 w 1432618"/>
              <a:gd name="connsiteY13-4508" fmla="*/ 441325 h 3588041"/>
              <a:gd name="connsiteX14-4509" fmla="*/ 886518 w 1432618"/>
              <a:gd name="connsiteY14-4510" fmla="*/ 0 h 3588041"/>
              <a:gd name="connsiteX15-4511" fmla="*/ 857943 w 1432618"/>
              <a:gd name="connsiteY15-4512" fmla="*/ 679450 h 3588041"/>
              <a:gd name="connsiteX16-4513" fmla="*/ 921443 w 1432618"/>
              <a:gd name="connsiteY16-4514" fmla="*/ 1047750 h 3588041"/>
              <a:gd name="connsiteX17-4515" fmla="*/ 930968 w 1432618"/>
              <a:gd name="connsiteY17-4516" fmla="*/ 1295400 h 3588041"/>
              <a:gd name="connsiteX18-4517" fmla="*/ 1086543 w 1432618"/>
              <a:gd name="connsiteY18-4518" fmla="*/ 1187450 h 3588041"/>
              <a:gd name="connsiteX19-4519" fmla="*/ 1375468 w 1432618"/>
              <a:gd name="connsiteY19-4520" fmla="*/ 1171575 h 3588041"/>
              <a:gd name="connsiteX20-4521" fmla="*/ 1108768 w 1432618"/>
              <a:gd name="connsiteY20-4522" fmla="*/ 1254125 h 3588041"/>
              <a:gd name="connsiteX21-4523" fmla="*/ 889693 w 1432618"/>
              <a:gd name="connsiteY21-4524" fmla="*/ 1527175 h 3588041"/>
              <a:gd name="connsiteX22-4525" fmla="*/ 835718 w 1432618"/>
              <a:gd name="connsiteY22-4526" fmla="*/ 1895475 h 3588041"/>
              <a:gd name="connsiteX23-4527" fmla="*/ 1003993 w 1432618"/>
              <a:gd name="connsiteY23-4528" fmla="*/ 2308225 h 3588041"/>
              <a:gd name="connsiteX24-4529" fmla="*/ 896043 w 1432618"/>
              <a:gd name="connsiteY24-4530" fmla="*/ 2578100 h 3588041"/>
              <a:gd name="connsiteX25-4531" fmla="*/ 1213543 w 1432618"/>
              <a:gd name="connsiteY25-4532" fmla="*/ 2533650 h 3588041"/>
              <a:gd name="connsiteX26-4533" fmla="*/ 1432618 w 1432618"/>
              <a:gd name="connsiteY26-4534" fmla="*/ 2626519 h 3588041"/>
              <a:gd name="connsiteX27-4535" fmla="*/ 1188143 w 1432618"/>
              <a:gd name="connsiteY27-4536" fmla="*/ 2590800 h 3588041"/>
              <a:gd name="connsiteX28-4537" fmla="*/ 832543 w 1432618"/>
              <a:gd name="connsiteY28-4538" fmla="*/ 2733675 h 3588041"/>
              <a:gd name="connsiteX29-4539" fmla="*/ 689668 w 1432618"/>
              <a:gd name="connsiteY29-4540" fmla="*/ 3086100 h 3588041"/>
              <a:gd name="connsiteX30-4541" fmla="*/ 918268 w 1432618"/>
              <a:gd name="connsiteY30-4542" fmla="*/ 3419475 h 3588041"/>
              <a:gd name="connsiteX31-4543" fmla="*/ 1016693 w 1432618"/>
              <a:gd name="connsiteY31-4544" fmla="*/ 3581400 h 3588041"/>
              <a:gd name="connsiteX0-4545" fmla="*/ 1016693 w 1432618"/>
              <a:gd name="connsiteY0-4546" fmla="*/ 3581400 h 3588041"/>
              <a:gd name="connsiteX1-4547" fmla="*/ 591243 w 1432618"/>
              <a:gd name="connsiteY1-4548" fmla="*/ 3587750 h 3588041"/>
              <a:gd name="connsiteX2-4549" fmla="*/ 394393 w 1432618"/>
              <a:gd name="connsiteY2-4550" fmla="*/ 3076575 h 3588041"/>
              <a:gd name="connsiteX3-4551" fmla="*/ 746818 w 1432618"/>
              <a:gd name="connsiteY3-4552" fmla="*/ 2381250 h 3588041"/>
              <a:gd name="connsiteX4-4553" fmla="*/ 560128 w 1432618"/>
              <a:gd name="connsiteY4-4554" fmla="*/ 1922145 h 3588041"/>
              <a:gd name="connsiteX5-4555" fmla="*/ 58 w 1432618"/>
              <a:gd name="connsiteY5-4556" fmla="*/ 1870710 h 3588041"/>
              <a:gd name="connsiteX6-4557" fmla="*/ 394393 w 1432618"/>
              <a:gd name="connsiteY6-4558" fmla="*/ 1743075 h 3588041"/>
              <a:gd name="connsiteX7-4559" fmla="*/ 642043 w 1432618"/>
              <a:gd name="connsiteY7-4560" fmla="*/ 1876425 h 3588041"/>
              <a:gd name="connsiteX8-4561" fmla="*/ 689668 w 1432618"/>
              <a:gd name="connsiteY8-4562" fmla="*/ 1647825 h 3588041"/>
              <a:gd name="connsiteX9-4563" fmla="*/ 823018 w 1432618"/>
              <a:gd name="connsiteY9-4564" fmla="*/ 1333500 h 3588041"/>
              <a:gd name="connsiteX10-4565" fmla="*/ 765868 w 1432618"/>
              <a:gd name="connsiteY10-4566" fmla="*/ 809625 h 3588041"/>
              <a:gd name="connsiteX11-4567" fmla="*/ 388043 w 1432618"/>
              <a:gd name="connsiteY11-4568" fmla="*/ 695325 h 3588041"/>
              <a:gd name="connsiteX12-4569" fmla="*/ 762694 w 1432618"/>
              <a:gd name="connsiteY12-4570" fmla="*/ 703262 h 3588041"/>
              <a:gd name="connsiteX13-4571" fmla="*/ 789681 w 1432618"/>
              <a:gd name="connsiteY13-4572" fmla="*/ 441325 h 3588041"/>
              <a:gd name="connsiteX14-4573" fmla="*/ 886518 w 1432618"/>
              <a:gd name="connsiteY14-4574" fmla="*/ 0 h 3588041"/>
              <a:gd name="connsiteX15-4575" fmla="*/ 857943 w 1432618"/>
              <a:gd name="connsiteY15-4576" fmla="*/ 679450 h 3588041"/>
              <a:gd name="connsiteX16-4577" fmla="*/ 921443 w 1432618"/>
              <a:gd name="connsiteY16-4578" fmla="*/ 1047750 h 3588041"/>
              <a:gd name="connsiteX17-4579" fmla="*/ 930968 w 1432618"/>
              <a:gd name="connsiteY17-4580" fmla="*/ 1295400 h 3588041"/>
              <a:gd name="connsiteX18-4581" fmla="*/ 1086543 w 1432618"/>
              <a:gd name="connsiteY18-4582" fmla="*/ 1187450 h 3588041"/>
              <a:gd name="connsiteX19-4583" fmla="*/ 1375468 w 1432618"/>
              <a:gd name="connsiteY19-4584" fmla="*/ 1171575 h 3588041"/>
              <a:gd name="connsiteX20-4585" fmla="*/ 1108768 w 1432618"/>
              <a:gd name="connsiteY20-4586" fmla="*/ 1254125 h 3588041"/>
              <a:gd name="connsiteX21-4587" fmla="*/ 889693 w 1432618"/>
              <a:gd name="connsiteY21-4588" fmla="*/ 1527175 h 3588041"/>
              <a:gd name="connsiteX22-4589" fmla="*/ 835718 w 1432618"/>
              <a:gd name="connsiteY22-4590" fmla="*/ 1895475 h 3588041"/>
              <a:gd name="connsiteX23-4591" fmla="*/ 1003993 w 1432618"/>
              <a:gd name="connsiteY23-4592" fmla="*/ 2308225 h 3588041"/>
              <a:gd name="connsiteX24-4593" fmla="*/ 896043 w 1432618"/>
              <a:gd name="connsiteY24-4594" fmla="*/ 2578100 h 3588041"/>
              <a:gd name="connsiteX25-4595" fmla="*/ 1213543 w 1432618"/>
              <a:gd name="connsiteY25-4596" fmla="*/ 2533650 h 3588041"/>
              <a:gd name="connsiteX26-4597" fmla="*/ 1432618 w 1432618"/>
              <a:gd name="connsiteY26-4598" fmla="*/ 2626519 h 3588041"/>
              <a:gd name="connsiteX27-4599" fmla="*/ 1188143 w 1432618"/>
              <a:gd name="connsiteY27-4600" fmla="*/ 2590800 h 3588041"/>
              <a:gd name="connsiteX28-4601" fmla="*/ 832543 w 1432618"/>
              <a:gd name="connsiteY28-4602" fmla="*/ 2733675 h 3588041"/>
              <a:gd name="connsiteX29-4603" fmla="*/ 689668 w 1432618"/>
              <a:gd name="connsiteY29-4604" fmla="*/ 3086100 h 3588041"/>
              <a:gd name="connsiteX30-4605" fmla="*/ 918268 w 1432618"/>
              <a:gd name="connsiteY30-4606" fmla="*/ 3419475 h 3588041"/>
              <a:gd name="connsiteX31-4607" fmla="*/ 1016693 w 1432618"/>
              <a:gd name="connsiteY31-4608" fmla="*/ 3581400 h 3588041"/>
              <a:gd name="connsiteX0-4609" fmla="*/ 1016693 w 1432618"/>
              <a:gd name="connsiteY0-4610" fmla="*/ 3581400 h 3588041"/>
              <a:gd name="connsiteX1-4611" fmla="*/ 591243 w 1432618"/>
              <a:gd name="connsiteY1-4612" fmla="*/ 3587750 h 3588041"/>
              <a:gd name="connsiteX2-4613" fmla="*/ 394393 w 1432618"/>
              <a:gd name="connsiteY2-4614" fmla="*/ 3076575 h 3588041"/>
              <a:gd name="connsiteX3-4615" fmla="*/ 746818 w 1432618"/>
              <a:gd name="connsiteY3-4616" fmla="*/ 2381250 h 3588041"/>
              <a:gd name="connsiteX4-4617" fmla="*/ 560128 w 1432618"/>
              <a:gd name="connsiteY4-4618" fmla="*/ 1922145 h 3588041"/>
              <a:gd name="connsiteX5-4619" fmla="*/ 58 w 1432618"/>
              <a:gd name="connsiteY5-4620" fmla="*/ 1870710 h 3588041"/>
              <a:gd name="connsiteX6-4621" fmla="*/ 394393 w 1432618"/>
              <a:gd name="connsiteY6-4622" fmla="*/ 1743075 h 3588041"/>
              <a:gd name="connsiteX7-4623" fmla="*/ 642043 w 1432618"/>
              <a:gd name="connsiteY7-4624" fmla="*/ 1876425 h 3588041"/>
              <a:gd name="connsiteX8-4625" fmla="*/ 689668 w 1432618"/>
              <a:gd name="connsiteY8-4626" fmla="*/ 1647825 h 3588041"/>
              <a:gd name="connsiteX9-4627" fmla="*/ 823018 w 1432618"/>
              <a:gd name="connsiteY9-4628" fmla="*/ 1333500 h 3588041"/>
              <a:gd name="connsiteX10-4629" fmla="*/ 765868 w 1432618"/>
              <a:gd name="connsiteY10-4630" fmla="*/ 809625 h 3588041"/>
              <a:gd name="connsiteX11-4631" fmla="*/ 388043 w 1432618"/>
              <a:gd name="connsiteY11-4632" fmla="*/ 695325 h 3588041"/>
              <a:gd name="connsiteX12-4633" fmla="*/ 762694 w 1432618"/>
              <a:gd name="connsiteY12-4634" fmla="*/ 703262 h 3588041"/>
              <a:gd name="connsiteX13-4635" fmla="*/ 789681 w 1432618"/>
              <a:gd name="connsiteY13-4636" fmla="*/ 441325 h 3588041"/>
              <a:gd name="connsiteX14-4637" fmla="*/ 886518 w 1432618"/>
              <a:gd name="connsiteY14-4638" fmla="*/ 0 h 3588041"/>
              <a:gd name="connsiteX15-4639" fmla="*/ 857943 w 1432618"/>
              <a:gd name="connsiteY15-4640" fmla="*/ 679450 h 3588041"/>
              <a:gd name="connsiteX16-4641" fmla="*/ 921443 w 1432618"/>
              <a:gd name="connsiteY16-4642" fmla="*/ 1047750 h 3588041"/>
              <a:gd name="connsiteX17-4643" fmla="*/ 930968 w 1432618"/>
              <a:gd name="connsiteY17-4644" fmla="*/ 1295400 h 3588041"/>
              <a:gd name="connsiteX18-4645" fmla="*/ 1086543 w 1432618"/>
              <a:gd name="connsiteY18-4646" fmla="*/ 1187450 h 3588041"/>
              <a:gd name="connsiteX19-4647" fmla="*/ 1375468 w 1432618"/>
              <a:gd name="connsiteY19-4648" fmla="*/ 1171575 h 3588041"/>
              <a:gd name="connsiteX20-4649" fmla="*/ 1108768 w 1432618"/>
              <a:gd name="connsiteY20-4650" fmla="*/ 1254125 h 3588041"/>
              <a:gd name="connsiteX21-4651" fmla="*/ 889693 w 1432618"/>
              <a:gd name="connsiteY21-4652" fmla="*/ 1527175 h 3588041"/>
              <a:gd name="connsiteX22-4653" fmla="*/ 835718 w 1432618"/>
              <a:gd name="connsiteY22-4654" fmla="*/ 1895475 h 3588041"/>
              <a:gd name="connsiteX23-4655" fmla="*/ 1003993 w 1432618"/>
              <a:gd name="connsiteY23-4656" fmla="*/ 2308225 h 3588041"/>
              <a:gd name="connsiteX24-4657" fmla="*/ 896043 w 1432618"/>
              <a:gd name="connsiteY24-4658" fmla="*/ 2578100 h 3588041"/>
              <a:gd name="connsiteX25-4659" fmla="*/ 1213543 w 1432618"/>
              <a:gd name="connsiteY25-4660" fmla="*/ 2533650 h 3588041"/>
              <a:gd name="connsiteX26-4661" fmla="*/ 1432618 w 1432618"/>
              <a:gd name="connsiteY26-4662" fmla="*/ 2626519 h 3588041"/>
              <a:gd name="connsiteX27-4663" fmla="*/ 1188143 w 1432618"/>
              <a:gd name="connsiteY27-4664" fmla="*/ 2590800 h 3588041"/>
              <a:gd name="connsiteX28-4665" fmla="*/ 832543 w 1432618"/>
              <a:gd name="connsiteY28-4666" fmla="*/ 2733675 h 3588041"/>
              <a:gd name="connsiteX29-4667" fmla="*/ 689668 w 1432618"/>
              <a:gd name="connsiteY29-4668" fmla="*/ 3086100 h 3588041"/>
              <a:gd name="connsiteX30-4669" fmla="*/ 918268 w 1432618"/>
              <a:gd name="connsiteY30-4670" fmla="*/ 3419475 h 3588041"/>
              <a:gd name="connsiteX31-4671" fmla="*/ 1016693 w 1432618"/>
              <a:gd name="connsiteY31-4672" fmla="*/ 3581400 h 3588041"/>
              <a:gd name="connsiteX0-4673" fmla="*/ 1016693 w 1432618"/>
              <a:gd name="connsiteY0-4674" fmla="*/ 3581400 h 3588041"/>
              <a:gd name="connsiteX1-4675" fmla="*/ 591243 w 1432618"/>
              <a:gd name="connsiteY1-4676" fmla="*/ 3587750 h 3588041"/>
              <a:gd name="connsiteX2-4677" fmla="*/ 394393 w 1432618"/>
              <a:gd name="connsiteY2-4678" fmla="*/ 3076575 h 3588041"/>
              <a:gd name="connsiteX3-4679" fmla="*/ 746818 w 1432618"/>
              <a:gd name="connsiteY3-4680" fmla="*/ 2381250 h 3588041"/>
              <a:gd name="connsiteX4-4681" fmla="*/ 560128 w 1432618"/>
              <a:gd name="connsiteY4-4682" fmla="*/ 1922145 h 3588041"/>
              <a:gd name="connsiteX5-4683" fmla="*/ 58 w 1432618"/>
              <a:gd name="connsiteY5-4684" fmla="*/ 1870710 h 3588041"/>
              <a:gd name="connsiteX6-4685" fmla="*/ 394393 w 1432618"/>
              <a:gd name="connsiteY6-4686" fmla="*/ 1743075 h 3588041"/>
              <a:gd name="connsiteX7-4687" fmla="*/ 642043 w 1432618"/>
              <a:gd name="connsiteY7-4688" fmla="*/ 1876425 h 3588041"/>
              <a:gd name="connsiteX8-4689" fmla="*/ 689668 w 1432618"/>
              <a:gd name="connsiteY8-4690" fmla="*/ 1647825 h 3588041"/>
              <a:gd name="connsiteX9-4691" fmla="*/ 823018 w 1432618"/>
              <a:gd name="connsiteY9-4692" fmla="*/ 1333500 h 3588041"/>
              <a:gd name="connsiteX10-4693" fmla="*/ 765868 w 1432618"/>
              <a:gd name="connsiteY10-4694" fmla="*/ 809625 h 3588041"/>
              <a:gd name="connsiteX11-4695" fmla="*/ 388043 w 1432618"/>
              <a:gd name="connsiteY11-4696" fmla="*/ 695325 h 3588041"/>
              <a:gd name="connsiteX12-4697" fmla="*/ 762694 w 1432618"/>
              <a:gd name="connsiteY12-4698" fmla="*/ 703262 h 3588041"/>
              <a:gd name="connsiteX13-4699" fmla="*/ 789681 w 1432618"/>
              <a:gd name="connsiteY13-4700" fmla="*/ 441325 h 3588041"/>
              <a:gd name="connsiteX14-4701" fmla="*/ 886518 w 1432618"/>
              <a:gd name="connsiteY14-4702" fmla="*/ 0 h 3588041"/>
              <a:gd name="connsiteX15-4703" fmla="*/ 857943 w 1432618"/>
              <a:gd name="connsiteY15-4704" fmla="*/ 679450 h 3588041"/>
              <a:gd name="connsiteX16-4705" fmla="*/ 921443 w 1432618"/>
              <a:gd name="connsiteY16-4706" fmla="*/ 1047750 h 3588041"/>
              <a:gd name="connsiteX17-4707" fmla="*/ 930968 w 1432618"/>
              <a:gd name="connsiteY17-4708" fmla="*/ 1295400 h 3588041"/>
              <a:gd name="connsiteX18-4709" fmla="*/ 1086543 w 1432618"/>
              <a:gd name="connsiteY18-4710" fmla="*/ 1187450 h 3588041"/>
              <a:gd name="connsiteX19-4711" fmla="*/ 1375468 w 1432618"/>
              <a:gd name="connsiteY19-4712" fmla="*/ 1171575 h 3588041"/>
              <a:gd name="connsiteX20-4713" fmla="*/ 1108768 w 1432618"/>
              <a:gd name="connsiteY20-4714" fmla="*/ 1254125 h 3588041"/>
              <a:gd name="connsiteX21-4715" fmla="*/ 889693 w 1432618"/>
              <a:gd name="connsiteY21-4716" fmla="*/ 1527175 h 3588041"/>
              <a:gd name="connsiteX22-4717" fmla="*/ 835718 w 1432618"/>
              <a:gd name="connsiteY22-4718" fmla="*/ 1895475 h 3588041"/>
              <a:gd name="connsiteX23-4719" fmla="*/ 1003993 w 1432618"/>
              <a:gd name="connsiteY23-4720" fmla="*/ 2308225 h 3588041"/>
              <a:gd name="connsiteX24-4721" fmla="*/ 896043 w 1432618"/>
              <a:gd name="connsiteY24-4722" fmla="*/ 2578100 h 3588041"/>
              <a:gd name="connsiteX25-4723" fmla="*/ 1213543 w 1432618"/>
              <a:gd name="connsiteY25-4724" fmla="*/ 2533650 h 3588041"/>
              <a:gd name="connsiteX26-4725" fmla="*/ 1432618 w 1432618"/>
              <a:gd name="connsiteY26-4726" fmla="*/ 2626519 h 3588041"/>
              <a:gd name="connsiteX27-4727" fmla="*/ 1188143 w 1432618"/>
              <a:gd name="connsiteY27-4728" fmla="*/ 2590800 h 3588041"/>
              <a:gd name="connsiteX28-4729" fmla="*/ 832543 w 1432618"/>
              <a:gd name="connsiteY28-4730" fmla="*/ 2733675 h 3588041"/>
              <a:gd name="connsiteX29-4731" fmla="*/ 689668 w 1432618"/>
              <a:gd name="connsiteY29-4732" fmla="*/ 3086100 h 3588041"/>
              <a:gd name="connsiteX30-4733" fmla="*/ 918268 w 1432618"/>
              <a:gd name="connsiteY30-4734" fmla="*/ 3419475 h 3588041"/>
              <a:gd name="connsiteX31-4735" fmla="*/ 1016693 w 1432618"/>
              <a:gd name="connsiteY31-4736" fmla="*/ 3581400 h 3588041"/>
              <a:gd name="connsiteX0-4737" fmla="*/ 1016693 w 1432618"/>
              <a:gd name="connsiteY0-4738" fmla="*/ 3581400 h 3588041"/>
              <a:gd name="connsiteX1-4739" fmla="*/ 591243 w 1432618"/>
              <a:gd name="connsiteY1-4740" fmla="*/ 3587750 h 3588041"/>
              <a:gd name="connsiteX2-4741" fmla="*/ 394393 w 1432618"/>
              <a:gd name="connsiteY2-4742" fmla="*/ 3076575 h 3588041"/>
              <a:gd name="connsiteX3-4743" fmla="*/ 746818 w 1432618"/>
              <a:gd name="connsiteY3-4744" fmla="*/ 2381250 h 3588041"/>
              <a:gd name="connsiteX4-4745" fmla="*/ 560128 w 1432618"/>
              <a:gd name="connsiteY4-4746" fmla="*/ 1922145 h 3588041"/>
              <a:gd name="connsiteX5-4747" fmla="*/ 58 w 1432618"/>
              <a:gd name="connsiteY5-4748" fmla="*/ 1870710 h 3588041"/>
              <a:gd name="connsiteX6-4749" fmla="*/ 394393 w 1432618"/>
              <a:gd name="connsiteY6-4750" fmla="*/ 1743075 h 3588041"/>
              <a:gd name="connsiteX7-4751" fmla="*/ 642043 w 1432618"/>
              <a:gd name="connsiteY7-4752" fmla="*/ 1876425 h 3588041"/>
              <a:gd name="connsiteX8-4753" fmla="*/ 689668 w 1432618"/>
              <a:gd name="connsiteY8-4754" fmla="*/ 1647825 h 3588041"/>
              <a:gd name="connsiteX9-4755" fmla="*/ 823018 w 1432618"/>
              <a:gd name="connsiteY9-4756" fmla="*/ 1333500 h 3588041"/>
              <a:gd name="connsiteX10-4757" fmla="*/ 765868 w 1432618"/>
              <a:gd name="connsiteY10-4758" fmla="*/ 809625 h 3588041"/>
              <a:gd name="connsiteX11-4759" fmla="*/ 388043 w 1432618"/>
              <a:gd name="connsiteY11-4760" fmla="*/ 695325 h 3588041"/>
              <a:gd name="connsiteX12-4761" fmla="*/ 781744 w 1432618"/>
              <a:gd name="connsiteY12-4762" fmla="*/ 724693 h 3588041"/>
              <a:gd name="connsiteX13-4763" fmla="*/ 789681 w 1432618"/>
              <a:gd name="connsiteY13-4764" fmla="*/ 441325 h 3588041"/>
              <a:gd name="connsiteX14-4765" fmla="*/ 886518 w 1432618"/>
              <a:gd name="connsiteY14-4766" fmla="*/ 0 h 3588041"/>
              <a:gd name="connsiteX15-4767" fmla="*/ 857943 w 1432618"/>
              <a:gd name="connsiteY15-4768" fmla="*/ 679450 h 3588041"/>
              <a:gd name="connsiteX16-4769" fmla="*/ 921443 w 1432618"/>
              <a:gd name="connsiteY16-4770" fmla="*/ 1047750 h 3588041"/>
              <a:gd name="connsiteX17-4771" fmla="*/ 930968 w 1432618"/>
              <a:gd name="connsiteY17-4772" fmla="*/ 1295400 h 3588041"/>
              <a:gd name="connsiteX18-4773" fmla="*/ 1086543 w 1432618"/>
              <a:gd name="connsiteY18-4774" fmla="*/ 1187450 h 3588041"/>
              <a:gd name="connsiteX19-4775" fmla="*/ 1375468 w 1432618"/>
              <a:gd name="connsiteY19-4776" fmla="*/ 1171575 h 3588041"/>
              <a:gd name="connsiteX20-4777" fmla="*/ 1108768 w 1432618"/>
              <a:gd name="connsiteY20-4778" fmla="*/ 1254125 h 3588041"/>
              <a:gd name="connsiteX21-4779" fmla="*/ 889693 w 1432618"/>
              <a:gd name="connsiteY21-4780" fmla="*/ 1527175 h 3588041"/>
              <a:gd name="connsiteX22-4781" fmla="*/ 835718 w 1432618"/>
              <a:gd name="connsiteY22-4782" fmla="*/ 1895475 h 3588041"/>
              <a:gd name="connsiteX23-4783" fmla="*/ 1003993 w 1432618"/>
              <a:gd name="connsiteY23-4784" fmla="*/ 2308225 h 3588041"/>
              <a:gd name="connsiteX24-4785" fmla="*/ 896043 w 1432618"/>
              <a:gd name="connsiteY24-4786" fmla="*/ 2578100 h 3588041"/>
              <a:gd name="connsiteX25-4787" fmla="*/ 1213543 w 1432618"/>
              <a:gd name="connsiteY25-4788" fmla="*/ 2533650 h 3588041"/>
              <a:gd name="connsiteX26-4789" fmla="*/ 1432618 w 1432618"/>
              <a:gd name="connsiteY26-4790" fmla="*/ 2626519 h 3588041"/>
              <a:gd name="connsiteX27-4791" fmla="*/ 1188143 w 1432618"/>
              <a:gd name="connsiteY27-4792" fmla="*/ 2590800 h 3588041"/>
              <a:gd name="connsiteX28-4793" fmla="*/ 832543 w 1432618"/>
              <a:gd name="connsiteY28-4794" fmla="*/ 2733675 h 3588041"/>
              <a:gd name="connsiteX29-4795" fmla="*/ 689668 w 1432618"/>
              <a:gd name="connsiteY29-4796" fmla="*/ 3086100 h 3588041"/>
              <a:gd name="connsiteX30-4797" fmla="*/ 918268 w 1432618"/>
              <a:gd name="connsiteY30-4798" fmla="*/ 3419475 h 3588041"/>
              <a:gd name="connsiteX31-4799" fmla="*/ 1016693 w 1432618"/>
              <a:gd name="connsiteY31-4800" fmla="*/ 3581400 h 3588041"/>
              <a:gd name="connsiteX0-4801" fmla="*/ 1016693 w 1432618"/>
              <a:gd name="connsiteY0-4802" fmla="*/ 3581400 h 3588041"/>
              <a:gd name="connsiteX1-4803" fmla="*/ 591243 w 1432618"/>
              <a:gd name="connsiteY1-4804" fmla="*/ 3587750 h 3588041"/>
              <a:gd name="connsiteX2-4805" fmla="*/ 394393 w 1432618"/>
              <a:gd name="connsiteY2-4806" fmla="*/ 3076575 h 3588041"/>
              <a:gd name="connsiteX3-4807" fmla="*/ 746818 w 1432618"/>
              <a:gd name="connsiteY3-4808" fmla="*/ 2381250 h 3588041"/>
              <a:gd name="connsiteX4-4809" fmla="*/ 560128 w 1432618"/>
              <a:gd name="connsiteY4-4810" fmla="*/ 1922145 h 3588041"/>
              <a:gd name="connsiteX5-4811" fmla="*/ 58 w 1432618"/>
              <a:gd name="connsiteY5-4812" fmla="*/ 1870710 h 3588041"/>
              <a:gd name="connsiteX6-4813" fmla="*/ 394393 w 1432618"/>
              <a:gd name="connsiteY6-4814" fmla="*/ 1743075 h 3588041"/>
              <a:gd name="connsiteX7-4815" fmla="*/ 642043 w 1432618"/>
              <a:gd name="connsiteY7-4816" fmla="*/ 1876425 h 3588041"/>
              <a:gd name="connsiteX8-4817" fmla="*/ 689668 w 1432618"/>
              <a:gd name="connsiteY8-4818" fmla="*/ 1647825 h 3588041"/>
              <a:gd name="connsiteX9-4819" fmla="*/ 823018 w 1432618"/>
              <a:gd name="connsiteY9-4820" fmla="*/ 1333500 h 3588041"/>
              <a:gd name="connsiteX10-4821" fmla="*/ 765868 w 1432618"/>
              <a:gd name="connsiteY10-4822" fmla="*/ 809625 h 3588041"/>
              <a:gd name="connsiteX11-4823" fmla="*/ 388043 w 1432618"/>
              <a:gd name="connsiteY11-4824" fmla="*/ 695325 h 3588041"/>
              <a:gd name="connsiteX12-4825" fmla="*/ 781744 w 1432618"/>
              <a:gd name="connsiteY12-4826" fmla="*/ 724693 h 3588041"/>
              <a:gd name="connsiteX13-4827" fmla="*/ 789681 w 1432618"/>
              <a:gd name="connsiteY13-4828" fmla="*/ 441325 h 3588041"/>
              <a:gd name="connsiteX14-4829" fmla="*/ 886518 w 1432618"/>
              <a:gd name="connsiteY14-4830" fmla="*/ 0 h 3588041"/>
              <a:gd name="connsiteX15-4831" fmla="*/ 857943 w 1432618"/>
              <a:gd name="connsiteY15-4832" fmla="*/ 679450 h 3588041"/>
              <a:gd name="connsiteX16-4833" fmla="*/ 921443 w 1432618"/>
              <a:gd name="connsiteY16-4834" fmla="*/ 1047750 h 3588041"/>
              <a:gd name="connsiteX17-4835" fmla="*/ 930968 w 1432618"/>
              <a:gd name="connsiteY17-4836" fmla="*/ 1295400 h 3588041"/>
              <a:gd name="connsiteX18-4837" fmla="*/ 1086543 w 1432618"/>
              <a:gd name="connsiteY18-4838" fmla="*/ 1187450 h 3588041"/>
              <a:gd name="connsiteX19-4839" fmla="*/ 1375468 w 1432618"/>
              <a:gd name="connsiteY19-4840" fmla="*/ 1171575 h 3588041"/>
              <a:gd name="connsiteX20-4841" fmla="*/ 1108768 w 1432618"/>
              <a:gd name="connsiteY20-4842" fmla="*/ 1254125 h 3588041"/>
              <a:gd name="connsiteX21-4843" fmla="*/ 889693 w 1432618"/>
              <a:gd name="connsiteY21-4844" fmla="*/ 1527175 h 3588041"/>
              <a:gd name="connsiteX22-4845" fmla="*/ 835718 w 1432618"/>
              <a:gd name="connsiteY22-4846" fmla="*/ 1895475 h 3588041"/>
              <a:gd name="connsiteX23-4847" fmla="*/ 1003993 w 1432618"/>
              <a:gd name="connsiteY23-4848" fmla="*/ 2308225 h 3588041"/>
              <a:gd name="connsiteX24-4849" fmla="*/ 896043 w 1432618"/>
              <a:gd name="connsiteY24-4850" fmla="*/ 2578100 h 3588041"/>
              <a:gd name="connsiteX25-4851" fmla="*/ 1213543 w 1432618"/>
              <a:gd name="connsiteY25-4852" fmla="*/ 2533650 h 3588041"/>
              <a:gd name="connsiteX26-4853" fmla="*/ 1432618 w 1432618"/>
              <a:gd name="connsiteY26-4854" fmla="*/ 2626519 h 3588041"/>
              <a:gd name="connsiteX27-4855" fmla="*/ 1188143 w 1432618"/>
              <a:gd name="connsiteY27-4856" fmla="*/ 2590800 h 3588041"/>
              <a:gd name="connsiteX28-4857" fmla="*/ 832543 w 1432618"/>
              <a:gd name="connsiteY28-4858" fmla="*/ 2733675 h 3588041"/>
              <a:gd name="connsiteX29-4859" fmla="*/ 689668 w 1432618"/>
              <a:gd name="connsiteY29-4860" fmla="*/ 3086100 h 3588041"/>
              <a:gd name="connsiteX30-4861" fmla="*/ 918268 w 1432618"/>
              <a:gd name="connsiteY30-4862" fmla="*/ 3419475 h 3588041"/>
              <a:gd name="connsiteX31-4863" fmla="*/ 1016693 w 1432618"/>
              <a:gd name="connsiteY31-4864" fmla="*/ 3581400 h 3588041"/>
              <a:gd name="connsiteX0-4865" fmla="*/ 1016693 w 1432618"/>
              <a:gd name="connsiteY0-4866" fmla="*/ 3581400 h 3588041"/>
              <a:gd name="connsiteX1-4867" fmla="*/ 591243 w 1432618"/>
              <a:gd name="connsiteY1-4868" fmla="*/ 3587750 h 3588041"/>
              <a:gd name="connsiteX2-4869" fmla="*/ 394393 w 1432618"/>
              <a:gd name="connsiteY2-4870" fmla="*/ 3076575 h 3588041"/>
              <a:gd name="connsiteX3-4871" fmla="*/ 746818 w 1432618"/>
              <a:gd name="connsiteY3-4872" fmla="*/ 2381250 h 3588041"/>
              <a:gd name="connsiteX4-4873" fmla="*/ 560128 w 1432618"/>
              <a:gd name="connsiteY4-4874" fmla="*/ 1922145 h 3588041"/>
              <a:gd name="connsiteX5-4875" fmla="*/ 58 w 1432618"/>
              <a:gd name="connsiteY5-4876" fmla="*/ 1870710 h 3588041"/>
              <a:gd name="connsiteX6-4877" fmla="*/ 394393 w 1432618"/>
              <a:gd name="connsiteY6-4878" fmla="*/ 1743075 h 3588041"/>
              <a:gd name="connsiteX7-4879" fmla="*/ 642043 w 1432618"/>
              <a:gd name="connsiteY7-4880" fmla="*/ 1876425 h 3588041"/>
              <a:gd name="connsiteX8-4881" fmla="*/ 689668 w 1432618"/>
              <a:gd name="connsiteY8-4882" fmla="*/ 1647825 h 3588041"/>
              <a:gd name="connsiteX9-4883" fmla="*/ 823018 w 1432618"/>
              <a:gd name="connsiteY9-4884" fmla="*/ 1333500 h 3588041"/>
              <a:gd name="connsiteX10-4885" fmla="*/ 765868 w 1432618"/>
              <a:gd name="connsiteY10-4886" fmla="*/ 809625 h 3588041"/>
              <a:gd name="connsiteX11-4887" fmla="*/ 388043 w 1432618"/>
              <a:gd name="connsiteY11-4888" fmla="*/ 695325 h 3588041"/>
              <a:gd name="connsiteX12-4889" fmla="*/ 781744 w 1432618"/>
              <a:gd name="connsiteY12-4890" fmla="*/ 724693 h 3588041"/>
              <a:gd name="connsiteX13-4891" fmla="*/ 799206 w 1432618"/>
              <a:gd name="connsiteY13-4892" fmla="*/ 441325 h 3588041"/>
              <a:gd name="connsiteX14-4893" fmla="*/ 886518 w 1432618"/>
              <a:gd name="connsiteY14-4894" fmla="*/ 0 h 3588041"/>
              <a:gd name="connsiteX15-4895" fmla="*/ 857943 w 1432618"/>
              <a:gd name="connsiteY15-4896" fmla="*/ 679450 h 3588041"/>
              <a:gd name="connsiteX16-4897" fmla="*/ 921443 w 1432618"/>
              <a:gd name="connsiteY16-4898" fmla="*/ 1047750 h 3588041"/>
              <a:gd name="connsiteX17-4899" fmla="*/ 930968 w 1432618"/>
              <a:gd name="connsiteY17-4900" fmla="*/ 1295400 h 3588041"/>
              <a:gd name="connsiteX18-4901" fmla="*/ 1086543 w 1432618"/>
              <a:gd name="connsiteY18-4902" fmla="*/ 1187450 h 3588041"/>
              <a:gd name="connsiteX19-4903" fmla="*/ 1375468 w 1432618"/>
              <a:gd name="connsiteY19-4904" fmla="*/ 1171575 h 3588041"/>
              <a:gd name="connsiteX20-4905" fmla="*/ 1108768 w 1432618"/>
              <a:gd name="connsiteY20-4906" fmla="*/ 1254125 h 3588041"/>
              <a:gd name="connsiteX21-4907" fmla="*/ 889693 w 1432618"/>
              <a:gd name="connsiteY21-4908" fmla="*/ 1527175 h 3588041"/>
              <a:gd name="connsiteX22-4909" fmla="*/ 835718 w 1432618"/>
              <a:gd name="connsiteY22-4910" fmla="*/ 1895475 h 3588041"/>
              <a:gd name="connsiteX23-4911" fmla="*/ 1003993 w 1432618"/>
              <a:gd name="connsiteY23-4912" fmla="*/ 2308225 h 3588041"/>
              <a:gd name="connsiteX24-4913" fmla="*/ 896043 w 1432618"/>
              <a:gd name="connsiteY24-4914" fmla="*/ 2578100 h 3588041"/>
              <a:gd name="connsiteX25-4915" fmla="*/ 1213543 w 1432618"/>
              <a:gd name="connsiteY25-4916" fmla="*/ 2533650 h 3588041"/>
              <a:gd name="connsiteX26-4917" fmla="*/ 1432618 w 1432618"/>
              <a:gd name="connsiteY26-4918" fmla="*/ 2626519 h 3588041"/>
              <a:gd name="connsiteX27-4919" fmla="*/ 1188143 w 1432618"/>
              <a:gd name="connsiteY27-4920" fmla="*/ 2590800 h 3588041"/>
              <a:gd name="connsiteX28-4921" fmla="*/ 832543 w 1432618"/>
              <a:gd name="connsiteY28-4922" fmla="*/ 2733675 h 3588041"/>
              <a:gd name="connsiteX29-4923" fmla="*/ 689668 w 1432618"/>
              <a:gd name="connsiteY29-4924" fmla="*/ 3086100 h 3588041"/>
              <a:gd name="connsiteX30-4925" fmla="*/ 918268 w 1432618"/>
              <a:gd name="connsiteY30-4926" fmla="*/ 3419475 h 3588041"/>
              <a:gd name="connsiteX31-4927" fmla="*/ 1016693 w 1432618"/>
              <a:gd name="connsiteY31-4928" fmla="*/ 3581400 h 3588041"/>
              <a:gd name="connsiteX0-4929" fmla="*/ 1016693 w 1432618"/>
              <a:gd name="connsiteY0-4930" fmla="*/ 3581400 h 3588041"/>
              <a:gd name="connsiteX1-4931" fmla="*/ 591243 w 1432618"/>
              <a:gd name="connsiteY1-4932" fmla="*/ 3587750 h 3588041"/>
              <a:gd name="connsiteX2-4933" fmla="*/ 394393 w 1432618"/>
              <a:gd name="connsiteY2-4934" fmla="*/ 3076575 h 3588041"/>
              <a:gd name="connsiteX3-4935" fmla="*/ 746818 w 1432618"/>
              <a:gd name="connsiteY3-4936" fmla="*/ 2381250 h 3588041"/>
              <a:gd name="connsiteX4-4937" fmla="*/ 560128 w 1432618"/>
              <a:gd name="connsiteY4-4938" fmla="*/ 1922145 h 3588041"/>
              <a:gd name="connsiteX5-4939" fmla="*/ 58 w 1432618"/>
              <a:gd name="connsiteY5-4940" fmla="*/ 1870710 h 3588041"/>
              <a:gd name="connsiteX6-4941" fmla="*/ 394393 w 1432618"/>
              <a:gd name="connsiteY6-4942" fmla="*/ 1743075 h 3588041"/>
              <a:gd name="connsiteX7-4943" fmla="*/ 642043 w 1432618"/>
              <a:gd name="connsiteY7-4944" fmla="*/ 1876425 h 3588041"/>
              <a:gd name="connsiteX8-4945" fmla="*/ 689668 w 1432618"/>
              <a:gd name="connsiteY8-4946" fmla="*/ 1647825 h 3588041"/>
              <a:gd name="connsiteX9-4947" fmla="*/ 823018 w 1432618"/>
              <a:gd name="connsiteY9-4948" fmla="*/ 1333500 h 3588041"/>
              <a:gd name="connsiteX10-4949" fmla="*/ 765868 w 1432618"/>
              <a:gd name="connsiteY10-4950" fmla="*/ 809625 h 3588041"/>
              <a:gd name="connsiteX11-4951" fmla="*/ 388043 w 1432618"/>
              <a:gd name="connsiteY11-4952" fmla="*/ 695325 h 3588041"/>
              <a:gd name="connsiteX12-4953" fmla="*/ 781744 w 1432618"/>
              <a:gd name="connsiteY12-4954" fmla="*/ 724693 h 3588041"/>
              <a:gd name="connsiteX13-4955" fmla="*/ 799206 w 1432618"/>
              <a:gd name="connsiteY13-4956" fmla="*/ 441325 h 3588041"/>
              <a:gd name="connsiteX14-4957" fmla="*/ 886518 w 1432618"/>
              <a:gd name="connsiteY14-4958" fmla="*/ 0 h 3588041"/>
              <a:gd name="connsiteX15-4959" fmla="*/ 857943 w 1432618"/>
              <a:gd name="connsiteY15-4960" fmla="*/ 679450 h 3588041"/>
              <a:gd name="connsiteX16-4961" fmla="*/ 921443 w 1432618"/>
              <a:gd name="connsiteY16-4962" fmla="*/ 1047750 h 3588041"/>
              <a:gd name="connsiteX17-4963" fmla="*/ 930968 w 1432618"/>
              <a:gd name="connsiteY17-4964" fmla="*/ 1295400 h 3588041"/>
              <a:gd name="connsiteX18-4965" fmla="*/ 1086543 w 1432618"/>
              <a:gd name="connsiteY18-4966" fmla="*/ 1187450 h 3588041"/>
              <a:gd name="connsiteX19-4967" fmla="*/ 1375468 w 1432618"/>
              <a:gd name="connsiteY19-4968" fmla="*/ 1171575 h 3588041"/>
              <a:gd name="connsiteX20-4969" fmla="*/ 1108768 w 1432618"/>
              <a:gd name="connsiteY20-4970" fmla="*/ 1254125 h 3588041"/>
              <a:gd name="connsiteX21-4971" fmla="*/ 889693 w 1432618"/>
              <a:gd name="connsiteY21-4972" fmla="*/ 1527175 h 3588041"/>
              <a:gd name="connsiteX22-4973" fmla="*/ 835718 w 1432618"/>
              <a:gd name="connsiteY22-4974" fmla="*/ 1895475 h 3588041"/>
              <a:gd name="connsiteX23-4975" fmla="*/ 1003993 w 1432618"/>
              <a:gd name="connsiteY23-4976" fmla="*/ 2308225 h 3588041"/>
              <a:gd name="connsiteX24-4977" fmla="*/ 896043 w 1432618"/>
              <a:gd name="connsiteY24-4978" fmla="*/ 2578100 h 3588041"/>
              <a:gd name="connsiteX25-4979" fmla="*/ 1213543 w 1432618"/>
              <a:gd name="connsiteY25-4980" fmla="*/ 2533650 h 3588041"/>
              <a:gd name="connsiteX26-4981" fmla="*/ 1432618 w 1432618"/>
              <a:gd name="connsiteY26-4982" fmla="*/ 2626519 h 3588041"/>
              <a:gd name="connsiteX27-4983" fmla="*/ 1188143 w 1432618"/>
              <a:gd name="connsiteY27-4984" fmla="*/ 2590800 h 3588041"/>
              <a:gd name="connsiteX28-4985" fmla="*/ 832543 w 1432618"/>
              <a:gd name="connsiteY28-4986" fmla="*/ 2733675 h 3588041"/>
              <a:gd name="connsiteX29-4987" fmla="*/ 689668 w 1432618"/>
              <a:gd name="connsiteY29-4988" fmla="*/ 3086100 h 3588041"/>
              <a:gd name="connsiteX30-4989" fmla="*/ 918268 w 1432618"/>
              <a:gd name="connsiteY30-4990" fmla="*/ 3419475 h 3588041"/>
              <a:gd name="connsiteX31-4991" fmla="*/ 1016693 w 1432618"/>
              <a:gd name="connsiteY31-4992" fmla="*/ 3581400 h 3588041"/>
              <a:gd name="connsiteX0-4993" fmla="*/ 1016693 w 1432618"/>
              <a:gd name="connsiteY0-4994" fmla="*/ 3581400 h 3588041"/>
              <a:gd name="connsiteX1-4995" fmla="*/ 591243 w 1432618"/>
              <a:gd name="connsiteY1-4996" fmla="*/ 3587750 h 3588041"/>
              <a:gd name="connsiteX2-4997" fmla="*/ 394393 w 1432618"/>
              <a:gd name="connsiteY2-4998" fmla="*/ 3076575 h 3588041"/>
              <a:gd name="connsiteX3-4999" fmla="*/ 746818 w 1432618"/>
              <a:gd name="connsiteY3-5000" fmla="*/ 2381250 h 3588041"/>
              <a:gd name="connsiteX4-5001" fmla="*/ 560128 w 1432618"/>
              <a:gd name="connsiteY4-5002" fmla="*/ 1922145 h 3588041"/>
              <a:gd name="connsiteX5-5003" fmla="*/ 58 w 1432618"/>
              <a:gd name="connsiteY5-5004" fmla="*/ 1870710 h 3588041"/>
              <a:gd name="connsiteX6-5005" fmla="*/ 394393 w 1432618"/>
              <a:gd name="connsiteY6-5006" fmla="*/ 1743075 h 3588041"/>
              <a:gd name="connsiteX7-5007" fmla="*/ 642043 w 1432618"/>
              <a:gd name="connsiteY7-5008" fmla="*/ 1876425 h 3588041"/>
              <a:gd name="connsiteX8-5009" fmla="*/ 689668 w 1432618"/>
              <a:gd name="connsiteY8-5010" fmla="*/ 1647825 h 3588041"/>
              <a:gd name="connsiteX9-5011" fmla="*/ 823018 w 1432618"/>
              <a:gd name="connsiteY9-5012" fmla="*/ 1333500 h 3588041"/>
              <a:gd name="connsiteX10-5013" fmla="*/ 765868 w 1432618"/>
              <a:gd name="connsiteY10-5014" fmla="*/ 809625 h 3588041"/>
              <a:gd name="connsiteX11-5015" fmla="*/ 388043 w 1432618"/>
              <a:gd name="connsiteY11-5016" fmla="*/ 695325 h 3588041"/>
              <a:gd name="connsiteX12-5017" fmla="*/ 781744 w 1432618"/>
              <a:gd name="connsiteY12-5018" fmla="*/ 724693 h 3588041"/>
              <a:gd name="connsiteX13-5019" fmla="*/ 799206 w 1432618"/>
              <a:gd name="connsiteY13-5020" fmla="*/ 441325 h 3588041"/>
              <a:gd name="connsiteX14-5021" fmla="*/ 886518 w 1432618"/>
              <a:gd name="connsiteY14-5022" fmla="*/ 0 h 3588041"/>
              <a:gd name="connsiteX15-5023" fmla="*/ 857943 w 1432618"/>
              <a:gd name="connsiteY15-5024" fmla="*/ 679450 h 3588041"/>
              <a:gd name="connsiteX16-5025" fmla="*/ 921443 w 1432618"/>
              <a:gd name="connsiteY16-5026" fmla="*/ 1047750 h 3588041"/>
              <a:gd name="connsiteX17-5027" fmla="*/ 930968 w 1432618"/>
              <a:gd name="connsiteY17-5028" fmla="*/ 1295400 h 3588041"/>
              <a:gd name="connsiteX18-5029" fmla="*/ 1086543 w 1432618"/>
              <a:gd name="connsiteY18-5030" fmla="*/ 1187450 h 3588041"/>
              <a:gd name="connsiteX19-5031" fmla="*/ 1375468 w 1432618"/>
              <a:gd name="connsiteY19-5032" fmla="*/ 1171575 h 3588041"/>
              <a:gd name="connsiteX20-5033" fmla="*/ 1108768 w 1432618"/>
              <a:gd name="connsiteY20-5034" fmla="*/ 1254125 h 3588041"/>
              <a:gd name="connsiteX21-5035" fmla="*/ 889693 w 1432618"/>
              <a:gd name="connsiteY21-5036" fmla="*/ 1527175 h 3588041"/>
              <a:gd name="connsiteX22-5037" fmla="*/ 835718 w 1432618"/>
              <a:gd name="connsiteY22-5038" fmla="*/ 1895475 h 3588041"/>
              <a:gd name="connsiteX23-5039" fmla="*/ 1003993 w 1432618"/>
              <a:gd name="connsiteY23-5040" fmla="*/ 2308225 h 3588041"/>
              <a:gd name="connsiteX24-5041" fmla="*/ 896043 w 1432618"/>
              <a:gd name="connsiteY24-5042" fmla="*/ 2578100 h 3588041"/>
              <a:gd name="connsiteX25-5043" fmla="*/ 1213543 w 1432618"/>
              <a:gd name="connsiteY25-5044" fmla="*/ 2533650 h 3588041"/>
              <a:gd name="connsiteX26-5045" fmla="*/ 1432618 w 1432618"/>
              <a:gd name="connsiteY26-5046" fmla="*/ 2626519 h 3588041"/>
              <a:gd name="connsiteX27-5047" fmla="*/ 1188143 w 1432618"/>
              <a:gd name="connsiteY27-5048" fmla="*/ 2590800 h 3588041"/>
              <a:gd name="connsiteX28-5049" fmla="*/ 832543 w 1432618"/>
              <a:gd name="connsiteY28-5050" fmla="*/ 2733675 h 3588041"/>
              <a:gd name="connsiteX29-5051" fmla="*/ 689668 w 1432618"/>
              <a:gd name="connsiteY29-5052" fmla="*/ 3086100 h 3588041"/>
              <a:gd name="connsiteX30-5053" fmla="*/ 918268 w 1432618"/>
              <a:gd name="connsiteY30-5054" fmla="*/ 3419475 h 3588041"/>
              <a:gd name="connsiteX31-5055" fmla="*/ 1016693 w 1432618"/>
              <a:gd name="connsiteY31-5056" fmla="*/ 3581400 h 3588041"/>
              <a:gd name="connsiteX0-5057" fmla="*/ 1016693 w 1432618"/>
              <a:gd name="connsiteY0-5058" fmla="*/ 3581400 h 3588041"/>
              <a:gd name="connsiteX1-5059" fmla="*/ 591243 w 1432618"/>
              <a:gd name="connsiteY1-5060" fmla="*/ 3587750 h 3588041"/>
              <a:gd name="connsiteX2-5061" fmla="*/ 394393 w 1432618"/>
              <a:gd name="connsiteY2-5062" fmla="*/ 3076575 h 3588041"/>
              <a:gd name="connsiteX3-5063" fmla="*/ 746818 w 1432618"/>
              <a:gd name="connsiteY3-5064" fmla="*/ 2381250 h 3588041"/>
              <a:gd name="connsiteX4-5065" fmla="*/ 560128 w 1432618"/>
              <a:gd name="connsiteY4-5066" fmla="*/ 1922145 h 3588041"/>
              <a:gd name="connsiteX5-5067" fmla="*/ 58 w 1432618"/>
              <a:gd name="connsiteY5-5068" fmla="*/ 1870710 h 3588041"/>
              <a:gd name="connsiteX6-5069" fmla="*/ 394393 w 1432618"/>
              <a:gd name="connsiteY6-5070" fmla="*/ 1743075 h 3588041"/>
              <a:gd name="connsiteX7-5071" fmla="*/ 642043 w 1432618"/>
              <a:gd name="connsiteY7-5072" fmla="*/ 1876425 h 3588041"/>
              <a:gd name="connsiteX8-5073" fmla="*/ 689668 w 1432618"/>
              <a:gd name="connsiteY8-5074" fmla="*/ 1647825 h 3588041"/>
              <a:gd name="connsiteX9-5075" fmla="*/ 823018 w 1432618"/>
              <a:gd name="connsiteY9-5076" fmla="*/ 1333500 h 3588041"/>
              <a:gd name="connsiteX10-5077" fmla="*/ 763487 w 1432618"/>
              <a:gd name="connsiteY10-5078" fmla="*/ 823913 h 3588041"/>
              <a:gd name="connsiteX11-5079" fmla="*/ 388043 w 1432618"/>
              <a:gd name="connsiteY11-5080" fmla="*/ 695325 h 3588041"/>
              <a:gd name="connsiteX12-5081" fmla="*/ 781744 w 1432618"/>
              <a:gd name="connsiteY12-5082" fmla="*/ 724693 h 3588041"/>
              <a:gd name="connsiteX13-5083" fmla="*/ 799206 w 1432618"/>
              <a:gd name="connsiteY13-5084" fmla="*/ 441325 h 3588041"/>
              <a:gd name="connsiteX14-5085" fmla="*/ 886518 w 1432618"/>
              <a:gd name="connsiteY14-5086" fmla="*/ 0 h 3588041"/>
              <a:gd name="connsiteX15-5087" fmla="*/ 857943 w 1432618"/>
              <a:gd name="connsiteY15-5088" fmla="*/ 679450 h 3588041"/>
              <a:gd name="connsiteX16-5089" fmla="*/ 921443 w 1432618"/>
              <a:gd name="connsiteY16-5090" fmla="*/ 1047750 h 3588041"/>
              <a:gd name="connsiteX17-5091" fmla="*/ 930968 w 1432618"/>
              <a:gd name="connsiteY17-5092" fmla="*/ 1295400 h 3588041"/>
              <a:gd name="connsiteX18-5093" fmla="*/ 1086543 w 1432618"/>
              <a:gd name="connsiteY18-5094" fmla="*/ 1187450 h 3588041"/>
              <a:gd name="connsiteX19-5095" fmla="*/ 1375468 w 1432618"/>
              <a:gd name="connsiteY19-5096" fmla="*/ 1171575 h 3588041"/>
              <a:gd name="connsiteX20-5097" fmla="*/ 1108768 w 1432618"/>
              <a:gd name="connsiteY20-5098" fmla="*/ 1254125 h 3588041"/>
              <a:gd name="connsiteX21-5099" fmla="*/ 889693 w 1432618"/>
              <a:gd name="connsiteY21-5100" fmla="*/ 1527175 h 3588041"/>
              <a:gd name="connsiteX22-5101" fmla="*/ 835718 w 1432618"/>
              <a:gd name="connsiteY22-5102" fmla="*/ 1895475 h 3588041"/>
              <a:gd name="connsiteX23-5103" fmla="*/ 1003993 w 1432618"/>
              <a:gd name="connsiteY23-5104" fmla="*/ 2308225 h 3588041"/>
              <a:gd name="connsiteX24-5105" fmla="*/ 896043 w 1432618"/>
              <a:gd name="connsiteY24-5106" fmla="*/ 2578100 h 3588041"/>
              <a:gd name="connsiteX25-5107" fmla="*/ 1213543 w 1432618"/>
              <a:gd name="connsiteY25-5108" fmla="*/ 2533650 h 3588041"/>
              <a:gd name="connsiteX26-5109" fmla="*/ 1432618 w 1432618"/>
              <a:gd name="connsiteY26-5110" fmla="*/ 2626519 h 3588041"/>
              <a:gd name="connsiteX27-5111" fmla="*/ 1188143 w 1432618"/>
              <a:gd name="connsiteY27-5112" fmla="*/ 2590800 h 3588041"/>
              <a:gd name="connsiteX28-5113" fmla="*/ 832543 w 1432618"/>
              <a:gd name="connsiteY28-5114" fmla="*/ 2733675 h 3588041"/>
              <a:gd name="connsiteX29-5115" fmla="*/ 689668 w 1432618"/>
              <a:gd name="connsiteY29-5116" fmla="*/ 3086100 h 3588041"/>
              <a:gd name="connsiteX30-5117" fmla="*/ 918268 w 1432618"/>
              <a:gd name="connsiteY30-5118" fmla="*/ 3419475 h 3588041"/>
              <a:gd name="connsiteX31-5119" fmla="*/ 1016693 w 1432618"/>
              <a:gd name="connsiteY31-5120" fmla="*/ 3581400 h 3588041"/>
              <a:gd name="connsiteX0-5121" fmla="*/ 1016693 w 1432618"/>
              <a:gd name="connsiteY0-5122" fmla="*/ 3581400 h 3588041"/>
              <a:gd name="connsiteX1-5123" fmla="*/ 591243 w 1432618"/>
              <a:gd name="connsiteY1-5124" fmla="*/ 3587750 h 3588041"/>
              <a:gd name="connsiteX2-5125" fmla="*/ 394393 w 1432618"/>
              <a:gd name="connsiteY2-5126" fmla="*/ 3076575 h 3588041"/>
              <a:gd name="connsiteX3-5127" fmla="*/ 746818 w 1432618"/>
              <a:gd name="connsiteY3-5128" fmla="*/ 2381250 h 3588041"/>
              <a:gd name="connsiteX4-5129" fmla="*/ 560128 w 1432618"/>
              <a:gd name="connsiteY4-5130" fmla="*/ 1922145 h 3588041"/>
              <a:gd name="connsiteX5-5131" fmla="*/ 58 w 1432618"/>
              <a:gd name="connsiteY5-5132" fmla="*/ 1870710 h 3588041"/>
              <a:gd name="connsiteX6-5133" fmla="*/ 394393 w 1432618"/>
              <a:gd name="connsiteY6-5134" fmla="*/ 1743075 h 3588041"/>
              <a:gd name="connsiteX7-5135" fmla="*/ 642043 w 1432618"/>
              <a:gd name="connsiteY7-5136" fmla="*/ 1876425 h 3588041"/>
              <a:gd name="connsiteX8-5137" fmla="*/ 689668 w 1432618"/>
              <a:gd name="connsiteY8-5138" fmla="*/ 1647825 h 3588041"/>
              <a:gd name="connsiteX9-5139" fmla="*/ 823018 w 1432618"/>
              <a:gd name="connsiteY9-5140" fmla="*/ 1333500 h 3588041"/>
              <a:gd name="connsiteX10-5141" fmla="*/ 763487 w 1432618"/>
              <a:gd name="connsiteY10-5142" fmla="*/ 823913 h 3588041"/>
              <a:gd name="connsiteX11-5143" fmla="*/ 388043 w 1432618"/>
              <a:gd name="connsiteY11-5144" fmla="*/ 695325 h 3588041"/>
              <a:gd name="connsiteX12-5145" fmla="*/ 781744 w 1432618"/>
              <a:gd name="connsiteY12-5146" fmla="*/ 724693 h 3588041"/>
              <a:gd name="connsiteX13-5147" fmla="*/ 799206 w 1432618"/>
              <a:gd name="connsiteY13-5148" fmla="*/ 441325 h 3588041"/>
              <a:gd name="connsiteX14-5149" fmla="*/ 886518 w 1432618"/>
              <a:gd name="connsiteY14-5150" fmla="*/ 0 h 3588041"/>
              <a:gd name="connsiteX15-5151" fmla="*/ 857943 w 1432618"/>
              <a:gd name="connsiteY15-5152" fmla="*/ 679450 h 3588041"/>
              <a:gd name="connsiteX16-5153" fmla="*/ 921443 w 1432618"/>
              <a:gd name="connsiteY16-5154" fmla="*/ 1047750 h 3588041"/>
              <a:gd name="connsiteX17-5155" fmla="*/ 930968 w 1432618"/>
              <a:gd name="connsiteY17-5156" fmla="*/ 1295400 h 3588041"/>
              <a:gd name="connsiteX18-5157" fmla="*/ 1086543 w 1432618"/>
              <a:gd name="connsiteY18-5158" fmla="*/ 1187450 h 3588041"/>
              <a:gd name="connsiteX19-5159" fmla="*/ 1375468 w 1432618"/>
              <a:gd name="connsiteY19-5160" fmla="*/ 1171575 h 3588041"/>
              <a:gd name="connsiteX20-5161" fmla="*/ 1108768 w 1432618"/>
              <a:gd name="connsiteY20-5162" fmla="*/ 1254125 h 3588041"/>
              <a:gd name="connsiteX21-5163" fmla="*/ 889693 w 1432618"/>
              <a:gd name="connsiteY21-5164" fmla="*/ 1527175 h 3588041"/>
              <a:gd name="connsiteX22-5165" fmla="*/ 835718 w 1432618"/>
              <a:gd name="connsiteY22-5166" fmla="*/ 1895475 h 3588041"/>
              <a:gd name="connsiteX23-5167" fmla="*/ 1003993 w 1432618"/>
              <a:gd name="connsiteY23-5168" fmla="*/ 2308225 h 3588041"/>
              <a:gd name="connsiteX24-5169" fmla="*/ 896043 w 1432618"/>
              <a:gd name="connsiteY24-5170" fmla="*/ 2578100 h 3588041"/>
              <a:gd name="connsiteX25-5171" fmla="*/ 1213543 w 1432618"/>
              <a:gd name="connsiteY25-5172" fmla="*/ 2533650 h 3588041"/>
              <a:gd name="connsiteX26-5173" fmla="*/ 1432618 w 1432618"/>
              <a:gd name="connsiteY26-5174" fmla="*/ 2626519 h 3588041"/>
              <a:gd name="connsiteX27-5175" fmla="*/ 1188143 w 1432618"/>
              <a:gd name="connsiteY27-5176" fmla="*/ 2590800 h 3588041"/>
              <a:gd name="connsiteX28-5177" fmla="*/ 832543 w 1432618"/>
              <a:gd name="connsiteY28-5178" fmla="*/ 2733675 h 3588041"/>
              <a:gd name="connsiteX29-5179" fmla="*/ 689668 w 1432618"/>
              <a:gd name="connsiteY29-5180" fmla="*/ 3086100 h 3588041"/>
              <a:gd name="connsiteX30-5181" fmla="*/ 918268 w 1432618"/>
              <a:gd name="connsiteY30-5182" fmla="*/ 3419475 h 3588041"/>
              <a:gd name="connsiteX31-5183" fmla="*/ 1016693 w 1432618"/>
              <a:gd name="connsiteY31-5184" fmla="*/ 3581400 h 3588041"/>
              <a:gd name="connsiteX0-5185" fmla="*/ 1016693 w 1432618"/>
              <a:gd name="connsiteY0-5186" fmla="*/ 3581400 h 3588041"/>
              <a:gd name="connsiteX1-5187" fmla="*/ 591243 w 1432618"/>
              <a:gd name="connsiteY1-5188" fmla="*/ 3587750 h 3588041"/>
              <a:gd name="connsiteX2-5189" fmla="*/ 394393 w 1432618"/>
              <a:gd name="connsiteY2-5190" fmla="*/ 3076575 h 3588041"/>
              <a:gd name="connsiteX3-5191" fmla="*/ 746818 w 1432618"/>
              <a:gd name="connsiteY3-5192" fmla="*/ 2381250 h 3588041"/>
              <a:gd name="connsiteX4-5193" fmla="*/ 560128 w 1432618"/>
              <a:gd name="connsiteY4-5194" fmla="*/ 1922145 h 3588041"/>
              <a:gd name="connsiteX5-5195" fmla="*/ 58 w 1432618"/>
              <a:gd name="connsiteY5-5196" fmla="*/ 1870710 h 3588041"/>
              <a:gd name="connsiteX6-5197" fmla="*/ 394393 w 1432618"/>
              <a:gd name="connsiteY6-5198" fmla="*/ 1743075 h 3588041"/>
              <a:gd name="connsiteX7-5199" fmla="*/ 642043 w 1432618"/>
              <a:gd name="connsiteY7-5200" fmla="*/ 1876425 h 3588041"/>
              <a:gd name="connsiteX8-5201" fmla="*/ 689668 w 1432618"/>
              <a:gd name="connsiteY8-5202" fmla="*/ 1647825 h 3588041"/>
              <a:gd name="connsiteX9-5203" fmla="*/ 823018 w 1432618"/>
              <a:gd name="connsiteY9-5204" fmla="*/ 1333500 h 3588041"/>
              <a:gd name="connsiteX10-5205" fmla="*/ 763487 w 1432618"/>
              <a:gd name="connsiteY10-5206" fmla="*/ 823913 h 3588041"/>
              <a:gd name="connsiteX11-5207" fmla="*/ 388043 w 1432618"/>
              <a:gd name="connsiteY11-5208" fmla="*/ 695325 h 3588041"/>
              <a:gd name="connsiteX12-5209" fmla="*/ 781744 w 1432618"/>
              <a:gd name="connsiteY12-5210" fmla="*/ 724693 h 3588041"/>
              <a:gd name="connsiteX13-5211" fmla="*/ 799206 w 1432618"/>
              <a:gd name="connsiteY13-5212" fmla="*/ 441325 h 3588041"/>
              <a:gd name="connsiteX14-5213" fmla="*/ 886518 w 1432618"/>
              <a:gd name="connsiteY14-5214" fmla="*/ 0 h 3588041"/>
              <a:gd name="connsiteX15-5215" fmla="*/ 857943 w 1432618"/>
              <a:gd name="connsiteY15-5216" fmla="*/ 679450 h 3588041"/>
              <a:gd name="connsiteX16-5217" fmla="*/ 921443 w 1432618"/>
              <a:gd name="connsiteY16-5218" fmla="*/ 1047750 h 3588041"/>
              <a:gd name="connsiteX17-5219" fmla="*/ 930968 w 1432618"/>
              <a:gd name="connsiteY17-5220" fmla="*/ 1295400 h 3588041"/>
              <a:gd name="connsiteX18-5221" fmla="*/ 1099243 w 1432618"/>
              <a:gd name="connsiteY18-5222" fmla="*/ 1190625 h 3588041"/>
              <a:gd name="connsiteX19-5223" fmla="*/ 1375468 w 1432618"/>
              <a:gd name="connsiteY19-5224" fmla="*/ 1171575 h 3588041"/>
              <a:gd name="connsiteX20-5225" fmla="*/ 1108768 w 1432618"/>
              <a:gd name="connsiteY20-5226" fmla="*/ 1254125 h 3588041"/>
              <a:gd name="connsiteX21-5227" fmla="*/ 889693 w 1432618"/>
              <a:gd name="connsiteY21-5228" fmla="*/ 1527175 h 3588041"/>
              <a:gd name="connsiteX22-5229" fmla="*/ 835718 w 1432618"/>
              <a:gd name="connsiteY22-5230" fmla="*/ 1895475 h 3588041"/>
              <a:gd name="connsiteX23-5231" fmla="*/ 1003993 w 1432618"/>
              <a:gd name="connsiteY23-5232" fmla="*/ 2308225 h 3588041"/>
              <a:gd name="connsiteX24-5233" fmla="*/ 896043 w 1432618"/>
              <a:gd name="connsiteY24-5234" fmla="*/ 2578100 h 3588041"/>
              <a:gd name="connsiteX25-5235" fmla="*/ 1213543 w 1432618"/>
              <a:gd name="connsiteY25-5236" fmla="*/ 2533650 h 3588041"/>
              <a:gd name="connsiteX26-5237" fmla="*/ 1432618 w 1432618"/>
              <a:gd name="connsiteY26-5238" fmla="*/ 2626519 h 3588041"/>
              <a:gd name="connsiteX27-5239" fmla="*/ 1188143 w 1432618"/>
              <a:gd name="connsiteY27-5240" fmla="*/ 2590800 h 3588041"/>
              <a:gd name="connsiteX28-5241" fmla="*/ 832543 w 1432618"/>
              <a:gd name="connsiteY28-5242" fmla="*/ 2733675 h 3588041"/>
              <a:gd name="connsiteX29-5243" fmla="*/ 689668 w 1432618"/>
              <a:gd name="connsiteY29-5244" fmla="*/ 3086100 h 3588041"/>
              <a:gd name="connsiteX30-5245" fmla="*/ 918268 w 1432618"/>
              <a:gd name="connsiteY30-5246" fmla="*/ 3419475 h 3588041"/>
              <a:gd name="connsiteX31-5247" fmla="*/ 1016693 w 1432618"/>
              <a:gd name="connsiteY31-5248" fmla="*/ 3581400 h 3588041"/>
              <a:gd name="connsiteX0-5249" fmla="*/ 1016693 w 1432618"/>
              <a:gd name="connsiteY0-5250" fmla="*/ 3581400 h 3588041"/>
              <a:gd name="connsiteX1-5251" fmla="*/ 591243 w 1432618"/>
              <a:gd name="connsiteY1-5252" fmla="*/ 3587750 h 3588041"/>
              <a:gd name="connsiteX2-5253" fmla="*/ 394393 w 1432618"/>
              <a:gd name="connsiteY2-5254" fmla="*/ 3076575 h 3588041"/>
              <a:gd name="connsiteX3-5255" fmla="*/ 746818 w 1432618"/>
              <a:gd name="connsiteY3-5256" fmla="*/ 2381250 h 3588041"/>
              <a:gd name="connsiteX4-5257" fmla="*/ 560128 w 1432618"/>
              <a:gd name="connsiteY4-5258" fmla="*/ 1922145 h 3588041"/>
              <a:gd name="connsiteX5-5259" fmla="*/ 58 w 1432618"/>
              <a:gd name="connsiteY5-5260" fmla="*/ 1870710 h 3588041"/>
              <a:gd name="connsiteX6-5261" fmla="*/ 394393 w 1432618"/>
              <a:gd name="connsiteY6-5262" fmla="*/ 1743075 h 3588041"/>
              <a:gd name="connsiteX7-5263" fmla="*/ 642043 w 1432618"/>
              <a:gd name="connsiteY7-5264" fmla="*/ 1876425 h 3588041"/>
              <a:gd name="connsiteX8-5265" fmla="*/ 689668 w 1432618"/>
              <a:gd name="connsiteY8-5266" fmla="*/ 1647825 h 3588041"/>
              <a:gd name="connsiteX9-5267" fmla="*/ 823018 w 1432618"/>
              <a:gd name="connsiteY9-5268" fmla="*/ 1333500 h 3588041"/>
              <a:gd name="connsiteX10-5269" fmla="*/ 763487 w 1432618"/>
              <a:gd name="connsiteY10-5270" fmla="*/ 823913 h 3588041"/>
              <a:gd name="connsiteX11-5271" fmla="*/ 388043 w 1432618"/>
              <a:gd name="connsiteY11-5272" fmla="*/ 695325 h 3588041"/>
              <a:gd name="connsiteX12-5273" fmla="*/ 781744 w 1432618"/>
              <a:gd name="connsiteY12-5274" fmla="*/ 724693 h 3588041"/>
              <a:gd name="connsiteX13-5275" fmla="*/ 799206 w 1432618"/>
              <a:gd name="connsiteY13-5276" fmla="*/ 441325 h 3588041"/>
              <a:gd name="connsiteX14-5277" fmla="*/ 886518 w 1432618"/>
              <a:gd name="connsiteY14-5278" fmla="*/ 0 h 3588041"/>
              <a:gd name="connsiteX15-5279" fmla="*/ 857943 w 1432618"/>
              <a:gd name="connsiteY15-5280" fmla="*/ 679450 h 3588041"/>
              <a:gd name="connsiteX16-5281" fmla="*/ 921443 w 1432618"/>
              <a:gd name="connsiteY16-5282" fmla="*/ 1047750 h 3588041"/>
              <a:gd name="connsiteX17-5283" fmla="*/ 930968 w 1432618"/>
              <a:gd name="connsiteY17-5284" fmla="*/ 1295400 h 3588041"/>
              <a:gd name="connsiteX18-5285" fmla="*/ 1099243 w 1432618"/>
              <a:gd name="connsiteY18-5286" fmla="*/ 1190625 h 3588041"/>
              <a:gd name="connsiteX19-5287" fmla="*/ 1375468 w 1432618"/>
              <a:gd name="connsiteY19-5288" fmla="*/ 1171575 h 3588041"/>
              <a:gd name="connsiteX20-5289" fmla="*/ 1108768 w 1432618"/>
              <a:gd name="connsiteY20-5290" fmla="*/ 1254125 h 3588041"/>
              <a:gd name="connsiteX21-5291" fmla="*/ 889693 w 1432618"/>
              <a:gd name="connsiteY21-5292" fmla="*/ 1527175 h 3588041"/>
              <a:gd name="connsiteX22-5293" fmla="*/ 835718 w 1432618"/>
              <a:gd name="connsiteY22-5294" fmla="*/ 1895475 h 3588041"/>
              <a:gd name="connsiteX23-5295" fmla="*/ 1003993 w 1432618"/>
              <a:gd name="connsiteY23-5296" fmla="*/ 2308225 h 3588041"/>
              <a:gd name="connsiteX24-5297" fmla="*/ 896043 w 1432618"/>
              <a:gd name="connsiteY24-5298" fmla="*/ 2578100 h 3588041"/>
              <a:gd name="connsiteX25-5299" fmla="*/ 1213543 w 1432618"/>
              <a:gd name="connsiteY25-5300" fmla="*/ 2533650 h 3588041"/>
              <a:gd name="connsiteX26-5301" fmla="*/ 1432618 w 1432618"/>
              <a:gd name="connsiteY26-5302" fmla="*/ 2626519 h 3588041"/>
              <a:gd name="connsiteX27-5303" fmla="*/ 1188143 w 1432618"/>
              <a:gd name="connsiteY27-5304" fmla="*/ 2590800 h 3588041"/>
              <a:gd name="connsiteX28-5305" fmla="*/ 832543 w 1432618"/>
              <a:gd name="connsiteY28-5306" fmla="*/ 2733675 h 3588041"/>
              <a:gd name="connsiteX29-5307" fmla="*/ 689668 w 1432618"/>
              <a:gd name="connsiteY29-5308" fmla="*/ 3086100 h 3588041"/>
              <a:gd name="connsiteX30-5309" fmla="*/ 918268 w 1432618"/>
              <a:gd name="connsiteY30-5310" fmla="*/ 3419475 h 3588041"/>
              <a:gd name="connsiteX31-5311" fmla="*/ 1016693 w 1432618"/>
              <a:gd name="connsiteY31-5312" fmla="*/ 3581400 h 3588041"/>
              <a:gd name="connsiteX0-5313" fmla="*/ 1016693 w 1432618"/>
              <a:gd name="connsiteY0-5314" fmla="*/ 3581400 h 3588041"/>
              <a:gd name="connsiteX1-5315" fmla="*/ 591243 w 1432618"/>
              <a:gd name="connsiteY1-5316" fmla="*/ 3587750 h 3588041"/>
              <a:gd name="connsiteX2-5317" fmla="*/ 394393 w 1432618"/>
              <a:gd name="connsiteY2-5318" fmla="*/ 3076575 h 3588041"/>
              <a:gd name="connsiteX3-5319" fmla="*/ 746818 w 1432618"/>
              <a:gd name="connsiteY3-5320" fmla="*/ 2381250 h 3588041"/>
              <a:gd name="connsiteX4-5321" fmla="*/ 560128 w 1432618"/>
              <a:gd name="connsiteY4-5322" fmla="*/ 1922145 h 3588041"/>
              <a:gd name="connsiteX5-5323" fmla="*/ 58 w 1432618"/>
              <a:gd name="connsiteY5-5324" fmla="*/ 1870710 h 3588041"/>
              <a:gd name="connsiteX6-5325" fmla="*/ 394393 w 1432618"/>
              <a:gd name="connsiteY6-5326" fmla="*/ 1743075 h 3588041"/>
              <a:gd name="connsiteX7-5327" fmla="*/ 642043 w 1432618"/>
              <a:gd name="connsiteY7-5328" fmla="*/ 1876425 h 3588041"/>
              <a:gd name="connsiteX8-5329" fmla="*/ 689668 w 1432618"/>
              <a:gd name="connsiteY8-5330" fmla="*/ 1647825 h 3588041"/>
              <a:gd name="connsiteX9-5331" fmla="*/ 823018 w 1432618"/>
              <a:gd name="connsiteY9-5332" fmla="*/ 1333500 h 3588041"/>
              <a:gd name="connsiteX10-5333" fmla="*/ 763487 w 1432618"/>
              <a:gd name="connsiteY10-5334" fmla="*/ 823913 h 3588041"/>
              <a:gd name="connsiteX11-5335" fmla="*/ 388043 w 1432618"/>
              <a:gd name="connsiteY11-5336" fmla="*/ 695325 h 3588041"/>
              <a:gd name="connsiteX12-5337" fmla="*/ 781744 w 1432618"/>
              <a:gd name="connsiteY12-5338" fmla="*/ 724693 h 3588041"/>
              <a:gd name="connsiteX13-5339" fmla="*/ 799206 w 1432618"/>
              <a:gd name="connsiteY13-5340" fmla="*/ 441325 h 3588041"/>
              <a:gd name="connsiteX14-5341" fmla="*/ 886518 w 1432618"/>
              <a:gd name="connsiteY14-5342" fmla="*/ 0 h 3588041"/>
              <a:gd name="connsiteX15-5343" fmla="*/ 857943 w 1432618"/>
              <a:gd name="connsiteY15-5344" fmla="*/ 679450 h 3588041"/>
              <a:gd name="connsiteX16-5345" fmla="*/ 921443 w 1432618"/>
              <a:gd name="connsiteY16-5346" fmla="*/ 1047750 h 3588041"/>
              <a:gd name="connsiteX17-5347" fmla="*/ 930968 w 1432618"/>
              <a:gd name="connsiteY17-5348" fmla="*/ 1295400 h 3588041"/>
              <a:gd name="connsiteX18-5349" fmla="*/ 1099243 w 1432618"/>
              <a:gd name="connsiteY18-5350" fmla="*/ 1190625 h 3588041"/>
              <a:gd name="connsiteX19-5351" fmla="*/ 1375468 w 1432618"/>
              <a:gd name="connsiteY19-5352" fmla="*/ 1171575 h 3588041"/>
              <a:gd name="connsiteX20-5353" fmla="*/ 1108768 w 1432618"/>
              <a:gd name="connsiteY20-5354" fmla="*/ 1254125 h 3588041"/>
              <a:gd name="connsiteX21-5355" fmla="*/ 889693 w 1432618"/>
              <a:gd name="connsiteY21-5356" fmla="*/ 1527175 h 3588041"/>
              <a:gd name="connsiteX22-5357" fmla="*/ 835718 w 1432618"/>
              <a:gd name="connsiteY22-5358" fmla="*/ 1895475 h 3588041"/>
              <a:gd name="connsiteX23-5359" fmla="*/ 1003993 w 1432618"/>
              <a:gd name="connsiteY23-5360" fmla="*/ 2308225 h 3588041"/>
              <a:gd name="connsiteX24-5361" fmla="*/ 896043 w 1432618"/>
              <a:gd name="connsiteY24-5362" fmla="*/ 2578100 h 3588041"/>
              <a:gd name="connsiteX25-5363" fmla="*/ 1213543 w 1432618"/>
              <a:gd name="connsiteY25-5364" fmla="*/ 2533650 h 3588041"/>
              <a:gd name="connsiteX26-5365" fmla="*/ 1432618 w 1432618"/>
              <a:gd name="connsiteY26-5366" fmla="*/ 2626519 h 3588041"/>
              <a:gd name="connsiteX27-5367" fmla="*/ 1188143 w 1432618"/>
              <a:gd name="connsiteY27-5368" fmla="*/ 2590800 h 3588041"/>
              <a:gd name="connsiteX28-5369" fmla="*/ 832543 w 1432618"/>
              <a:gd name="connsiteY28-5370" fmla="*/ 2733675 h 3588041"/>
              <a:gd name="connsiteX29-5371" fmla="*/ 689668 w 1432618"/>
              <a:gd name="connsiteY29-5372" fmla="*/ 3086100 h 3588041"/>
              <a:gd name="connsiteX30-5373" fmla="*/ 918268 w 1432618"/>
              <a:gd name="connsiteY30-5374" fmla="*/ 3419475 h 3588041"/>
              <a:gd name="connsiteX31-5375" fmla="*/ 1016693 w 1432618"/>
              <a:gd name="connsiteY31-5376" fmla="*/ 3581400 h 3588041"/>
              <a:gd name="connsiteX0-5377" fmla="*/ 1016693 w 1432618"/>
              <a:gd name="connsiteY0-5378" fmla="*/ 3581400 h 3588041"/>
              <a:gd name="connsiteX1-5379" fmla="*/ 591243 w 1432618"/>
              <a:gd name="connsiteY1-5380" fmla="*/ 3587750 h 3588041"/>
              <a:gd name="connsiteX2-5381" fmla="*/ 394393 w 1432618"/>
              <a:gd name="connsiteY2-5382" fmla="*/ 3076575 h 3588041"/>
              <a:gd name="connsiteX3-5383" fmla="*/ 746818 w 1432618"/>
              <a:gd name="connsiteY3-5384" fmla="*/ 2381250 h 3588041"/>
              <a:gd name="connsiteX4-5385" fmla="*/ 560128 w 1432618"/>
              <a:gd name="connsiteY4-5386" fmla="*/ 1922145 h 3588041"/>
              <a:gd name="connsiteX5-5387" fmla="*/ 58 w 1432618"/>
              <a:gd name="connsiteY5-5388" fmla="*/ 1870710 h 3588041"/>
              <a:gd name="connsiteX6-5389" fmla="*/ 394393 w 1432618"/>
              <a:gd name="connsiteY6-5390" fmla="*/ 1743075 h 3588041"/>
              <a:gd name="connsiteX7-5391" fmla="*/ 642043 w 1432618"/>
              <a:gd name="connsiteY7-5392" fmla="*/ 1876425 h 3588041"/>
              <a:gd name="connsiteX8-5393" fmla="*/ 689668 w 1432618"/>
              <a:gd name="connsiteY8-5394" fmla="*/ 1647825 h 3588041"/>
              <a:gd name="connsiteX9-5395" fmla="*/ 823018 w 1432618"/>
              <a:gd name="connsiteY9-5396" fmla="*/ 1333500 h 3588041"/>
              <a:gd name="connsiteX10-5397" fmla="*/ 763487 w 1432618"/>
              <a:gd name="connsiteY10-5398" fmla="*/ 823913 h 3588041"/>
              <a:gd name="connsiteX11-5399" fmla="*/ 388043 w 1432618"/>
              <a:gd name="connsiteY11-5400" fmla="*/ 695325 h 3588041"/>
              <a:gd name="connsiteX12-5401" fmla="*/ 781744 w 1432618"/>
              <a:gd name="connsiteY12-5402" fmla="*/ 724693 h 3588041"/>
              <a:gd name="connsiteX13-5403" fmla="*/ 799206 w 1432618"/>
              <a:gd name="connsiteY13-5404" fmla="*/ 441325 h 3588041"/>
              <a:gd name="connsiteX14-5405" fmla="*/ 886518 w 1432618"/>
              <a:gd name="connsiteY14-5406" fmla="*/ 0 h 3588041"/>
              <a:gd name="connsiteX15-5407" fmla="*/ 857943 w 1432618"/>
              <a:gd name="connsiteY15-5408" fmla="*/ 679450 h 3588041"/>
              <a:gd name="connsiteX16-5409" fmla="*/ 921443 w 1432618"/>
              <a:gd name="connsiteY16-5410" fmla="*/ 1047750 h 3588041"/>
              <a:gd name="connsiteX17-5411" fmla="*/ 930968 w 1432618"/>
              <a:gd name="connsiteY17-5412" fmla="*/ 1295400 h 3588041"/>
              <a:gd name="connsiteX18-5413" fmla="*/ 1102418 w 1432618"/>
              <a:gd name="connsiteY18-5414" fmla="*/ 1187450 h 3588041"/>
              <a:gd name="connsiteX19-5415" fmla="*/ 1375468 w 1432618"/>
              <a:gd name="connsiteY19-5416" fmla="*/ 1171575 h 3588041"/>
              <a:gd name="connsiteX20-5417" fmla="*/ 1108768 w 1432618"/>
              <a:gd name="connsiteY20-5418" fmla="*/ 1254125 h 3588041"/>
              <a:gd name="connsiteX21-5419" fmla="*/ 889693 w 1432618"/>
              <a:gd name="connsiteY21-5420" fmla="*/ 1527175 h 3588041"/>
              <a:gd name="connsiteX22-5421" fmla="*/ 835718 w 1432618"/>
              <a:gd name="connsiteY22-5422" fmla="*/ 1895475 h 3588041"/>
              <a:gd name="connsiteX23-5423" fmla="*/ 1003993 w 1432618"/>
              <a:gd name="connsiteY23-5424" fmla="*/ 2308225 h 3588041"/>
              <a:gd name="connsiteX24-5425" fmla="*/ 896043 w 1432618"/>
              <a:gd name="connsiteY24-5426" fmla="*/ 2578100 h 3588041"/>
              <a:gd name="connsiteX25-5427" fmla="*/ 1213543 w 1432618"/>
              <a:gd name="connsiteY25-5428" fmla="*/ 2533650 h 3588041"/>
              <a:gd name="connsiteX26-5429" fmla="*/ 1432618 w 1432618"/>
              <a:gd name="connsiteY26-5430" fmla="*/ 2626519 h 3588041"/>
              <a:gd name="connsiteX27-5431" fmla="*/ 1188143 w 1432618"/>
              <a:gd name="connsiteY27-5432" fmla="*/ 2590800 h 3588041"/>
              <a:gd name="connsiteX28-5433" fmla="*/ 832543 w 1432618"/>
              <a:gd name="connsiteY28-5434" fmla="*/ 2733675 h 3588041"/>
              <a:gd name="connsiteX29-5435" fmla="*/ 689668 w 1432618"/>
              <a:gd name="connsiteY29-5436" fmla="*/ 3086100 h 3588041"/>
              <a:gd name="connsiteX30-5437" fmla="*/ 918268 w 1432618"/>
              <a:gd name="connsiteY30-5438" fmla="*/ 3419475 h 3588041"/>
              <a:gd name="connsiteX31-5439" fmla="*/ 1016693 w 1432618"/>
              <a:gd name="connsiteY31-5440" fmla="*/ 3581400 h 3588041"/>
              <a:gd name="connsiteX0-5441" fmla="*/ 1016693 w 1432618"/>
              <a:gd name="connsiteY0-5442" fmla="*/ 3581400 h 3588041"/>
              <a:gd name="connsiteX1-5443" fmla="*/ 591243 w 1432618"/>
              <a:gd name="connsiteY1-5444" fmla="*/ 3587750 h 3588041"/>
              <a:gd name="connsiteX2-5445" fmla="*/ 394393 w 1432618"/>
              <a:gd name="connsiteY2-5446" fmla="*/ 3076575 h 3588041"/>
              <a:gd name="connsiteX3-5447" fmla="*/ 746818 w 1432618"/>
              <a:gd name="connsiteY3-5448" fmla="*/ 2381250 h 3588041"/>
              <a:gd name="connsiteX4-5449" fmla="*/ 560128 w 1432618"/>
              <a:gd name="connsiteY4-5450" fmla="*/ 1922145 h 3588041"/>
              <a:gd name="connsiteX5-5451" fmla="*/ 58 w 1432618"/>
              <a:gd name="connsiteY5-5452" fmla="*/ 1870710 h 3588041"/>
              <a:gd name="connsiteX6-5453" fmla="*/ 394393 w 1432618"/>
              <a:gd name="connsiteY6-5454" fmla="*/ 1743075 h 3588041"/>
              <a:gd name="connsiteX7-5455" fmla="*/ 642043 w 1432618"/>
              <a:gd name="connsiteY7-5456" fmla="*/ 1876425 h 3588041"/>
              <a:gd name="connsiteX8-5457" fmla="*/ 689668 w 1432618"/>
              <a:gd name="connsiteY8-5458" fmla="*/ 1647825 h 3588041"/>
              <a:gd name="connsiteX9-5459" fmla="*/ 823018 w 1432618"/>
              <a:gd name="connsiteY9-5460" fmla="*/ 1333500 h 3588041"/>
              <a:gd name="connsiteX10-5461" fmla="*/ 763487 w 1432618"/>
              <a:gd name="connsiteY10-5462" fmla="*/ 823913 h 3588041"/>
              <a:gd name="connsiteX11-5463" fmla="*/ 388043 w 1432618"/>
              <a:gd name="connsiteY11-5464" fmla="*/ 695325 h 3588041"/>
              <a:gd name="connsiteX12-5465" fmla="*/ 781744 w 1432618"/>
              <a:gd name="connsiteY12-5466" fmla="*/ 724693 h 3588041"/>
              <a:gd name="connsiteX13-5467" fmla="*/ 799206 w 1432618"/>
              <a:gd name="connsiteY13-5468" fmla="*/ 441325 h 3588041"/>
              <a:gd name="connsiteX14-5469" fmla="*/ 886518 w 1432618"/>
              <a:gd name="connsiteY14-5470" fmla="*/ 0 h 3588041"/>
              <a:gd name="connsiteX15-5471" fmla="*/ 857943 w 1432618"/>
              <a:gd name="connsiteY15-5472" fmla="*/ 679450 h 3588041"/>
              <a:gd name="connsiteX16-5473" fmla="*/ 921443 w 1432618"/>
              <a:gd name="connsiteY16-5474" fmla="*/ 1047750 h 3588041"/>
              <a:gd name="connsiteX17-5475" fmla="*/ 930968 w 1432618"/>
              <a:gd name="connsiteY17-5476" fmla="*/ 1295400 h 3588041"/>
              <a:gd name="connsiteX18-5477" fmla="*/ 1102418 w 1432618"/>
              <a:gd name="connsiteY18-5478" fmla="*/ 1187450 h 3588041"/>
              <a:gd name="connsiteX19-5479" fmla="*/ 1375468 w 1432618"/>
              <a:gd name="connsiteY19-5480" fmla="*/ 1171575 h 3588041"/>
              <a:gd name="connsiteX20-5481" fmla="*/ 1108768 w 1432618"/>
              <a:gd name="connsiteY20-5482" fmla="*/ 1254125 h 3588041"/>
              <a:gd name="connsiteX21-5483" fmla="*/ 889693 w 1432618"/>
              <a:gd name="connsiteY21-5484" fmla="*/ 1527175 h 3588041"/>
              <a:gd name="connsiteX22-5485" fmla="*/ 835718 w 1432618"/>
              <a:gd name="connsiteY22-5486" fmla="*/ 1895475 h 3588041"/>
              <a:gd name="connsiteX23-5487" fmla="*/ 1003993 w 1432618"/>
              <a:gd name="connsiteY23-5488" fmla="*/ 2308225 h 3588041"/>
              <a:gd name="connsiteX24-5489" fmla="*/ 896043 w 1432618"/>
              <a:gd name="connsiteY24-5490" fmla="*/ 2578100 h 3588041"/>
              <a:gd name="connsiteX25-5491" fmla="*/ 1213543 w 1432618"/>
              <a:gd name="connsiteY25-5492" fmla="*/ 2533650 h 3588041"/>
              <a:gd name="connsiteX26-5493" fmla="*/ 1432618 w 1432618"/>
              <a:gd name="connsiteY26-5494" fmla="*/ 2626519 h 3588041"/>
              <a:gd name="connsiteX27-5495" fmla="*/ 1188143 w 1432618"/>
              <a:gd name="connsiteY27-5496" fmla="*/ 2590800 h 3588041"/>
              <a:gd name="connsiteX28-5497" fmla="*/ 832543 w 1432618"/>
              <a:gd name="connsiteY28-5498" fmla="*/ 2733675 h 3588041"/>
              <a:gd name="connsiteX29-5499" fmla="*/ 689668 w 1432618"/>
              <a:gd name="connsiteY29-5500" fmla="*/ 3086100 h 3588041"/>
              <a:gd name="connsiteX30-5501" fmla="*/ 918268 w 1432618"/>
              <a:gd name="connsiteY30-5502" fmla="*/ 3419475 h 3588041"/>
              <a:gd name="connsiteX31-5503" fmla="*/ 1016693 w 1432618"/>
              <a:gd name="connsiteY31-5504" fmla="*/ 3581400 h 3588041"/>
              <a:gd name="connsiteX0-5505" fmla="*/ 1016693 w 1432618"/>
              <a:gd name="connsiteY0-5506" fmla="*/ 3581400 h 3588041"/>
              <a:gd name="connsiteX1-5507" fmla="*/ 591243 w 1432618"/>
              <a:gd name="connsiteY1-5508" fmla="*/ 3587750 h 3588041"/>
              <a:gd name="connsiteX2-5509" fmla="*/ 394393 w 1432618"/>
              <a:gd name="connsiteY2-5510" fmla="*/ 3076575 h 3588041"/>
              <a:gd name="connsiteX3-5511" fmla="*/ 746818 w 1432618"/>
              <a:gd name="connsiteY3-5512" fmla="*/ 2381250 h 3588041"/>
              <a:gd name="connsiteX4-5513" fmla="*/ 560128 w 1432618"/>
              <a:gd name="connsiteY4-5514" fmla="*/ 1922145 h 3588041"/>
              <a:gd name="connsiteX5-5515" fmla="*/ 58 w 1432618"/>
              <a:gd name="connsiteY5-5516" fmla="*/ 1870710 h 3588041"/>
              <a:gd name="connsiteX6-5517" fmla="*/ 394393 w 1432618"/>
              <a:gd name="connsiteY6-5518" fmla="*/ 1743075 h 3588041"/>
              <a:gd name="connsiteX7-5519" fmla="*/ 642043 w 1432618"/>
              <a:gd name="connsiteY7-5520" fmla="*/ 1876425 h 3588041"/>
              <a:gd name="connsiteX8-5521" fmla="*/ 705543 w 1432618"/>
              <a:gd name="connsiteY8-5522" fmla="*/ 1647825 h 3588041"/>
              <a:gd name="connsiteX9-5523" fmla="*/ 823018 w 1432618"/>
              <a:gd name="connsiteY9-5524" fmla="*/ 1333500 h 3588041"/>
              <a:gd name="connsiteX10-5525" fmla="*/ 763487 w 1432618"/>
              <a:gd name="connsiteY10-5526" fmla="*/ 823913 h 3588041"/>
              <a:gd name="connsiteX11-5527" fmla="*/ 388043 w 1432618"/>
              <a:gd name="connsiteY11-5528" fmla="*/ 695325 h 3588041"/>
              <a:gd name="connsiteX12-5529" fmla="*/ 781744 w 1432618"/>
              <a:gd name="connsiteY12-5530" fmla="*/ 724693 h 3588041"/>
              <a:gd name="connsiteX13-5531" fmla="*/ 799206 w 1432618"/>
              <a:gd name="connsiteY13-5532" fmla="*/ 441325 h 3588041"/>
              <a:gd name="connsiteX14-5533" fmla="*/ 886518 w 1432618"/>
              <a:gd name="connsiteY14-5534" fmla="*/ 0 h 3588041"/>
              <a:gd name="connsiteX15-5535" fmla="*/ 857943 w 1432618"/>
              <a:gd name="connsiteY15-5536" fmla="*/ 679450 h 3588041"/>
              <a:gd name="connsiteX16-5537" fmla="*/ 921443 w 1432618"/>
              <a:gd name="connsiteY16-5538" fmla="*/ 1047750 h 3588041"/>
              <a:gd name="connsiteX17-5539" fmla="*/ 930968 w 1432618"/>
              <a:gd name="connsiteY17-5540" fmla="*/ 1295400 h 3588041"/>
              <a:gd name="connsiteX18-5541" fmla="*/ 1102418 w 1432618"/>
              <a:gd name="connsiteY18-5542" fmla="*/ 1187450 h 3588041"/>
              <a:gd name="connsiteX19-5543" fmla="*/ 1375468 w 1432618"/>
              <a:gd name="connsiteY19-5544" fmla="*/ 1171575 h 3588041"/>
              <a:gd name="connsiteX20-5545" fmla="*/ 1108768 w 1432618"/>
              <a:gd name="connsiteY20-5546" fmla="*/ 1254125 h 3588041"/>
              <a:gd name="connsiteX21-5547" fmla="*/ 889693 w 1432618"/>
              <a:gd name="connsiteY21-5548" fmla="*/ 1527175 h 3588041"/>
              <a:gd name="connsiteX22-5549" fmla="*/ 835718 w 1432618"/>
              <a:gd name="connsiteY22-5550" fmla="*/ 1895475 h 3588041"/>
              <a:gd name="connsiteX23-5551" fmla="*/ 1003993 w 1432618"/>
              <a:gd name="connsiteY23-5552" fmla="*/ 2308225 h 3588041"/>
              <a:gd name="connsiteX24-5553" fmla="*/ 896043 w 1432618"/>
              <a:gd name="connsiteY24-5554" fmla="*/ 2578100 h 3588041"/>
              <a:gd name="connsiteX25-5555" fmla="*/ 1213543 w 1432618"/>
              <a:gd name="connsiteY25-5556" fmla="*/ 2533650 h 3588041"/>
              <a:gd name="connsiteX26-5557" fmla="*/ 1432618 w 1432618"/>
              <a:gd name="connsiteY26-5558" fmla="*/ 2626519 h 3588041"/>
              <a:gd name="connsiteX27-5559" fmla="*/ 1188143 w 1432618"/>
              <a:gd name="connsiteY27-5560" fmla="*/ 2590800 h 3588041"/>
              <a:gd name="connsiteX28-5561" fmla="*/ 832543 w 1432618"/>
              <a:gd name="connsiteY28-5562" fmla="*/ 2733675 h 3588041"/>
              <a:gd name="connsiteX29-5563" fmla="*/ 689668 w 1432618"/>
              <a:gd name="connsiteY29-5564" fmla="*/ 3086100 h 3588041"/>
              <a:gd name="connsiteX30-5565" fmla="*/ 918268 w 1432618"/>
              <a:gd name="connsiteY30-5566" fmla="*/ 3419475 h 3588041"/>
              <a:gd name="connsiteX31-5567" fmla="*/ 1016693 w 1432618"/>
              <a:gd name="connsiteY31-5568" fmla="*/ 3581400 h 3588041"/>
              <a:gd name="connsiteX0-5569" fmla="*/ 1016693 w 1432618"/>
              <a:gd name="connsiteY0-5570" fmla="*/ 3581400 h 3588041"/>
              <a:gd name="connsiteX1-5571" fmla="*/ 591243 w 1432618"/>
              <a:gd name="connsiteY1-5572" fmla="*/ 3587750 h 3588041"/>
              <a:gd name="connsiteX2-5573" fmla="*/ 394393 w 1432618"/>
              <a:gd name="connsiteY2-5574" fmla="*/ 3076575 h 3588041"/>
              <a:gd name="connsiteX3-5575" fmla="*/ 746818 w 1432618"/>
              <a:gd name="connsiteY3-5576" fmla="*/ 2381250 h 3588041"/>
              <a:gd name="connsiteX4-5577" fmla="*/ 560128 w 1432618"/>
              <a:gd name="connsiteY4-5578" fmla="*/ 1922145 h 3588041"/>
              <a:gd name="connsiteX5-5579" fmla="*/ 58 w 1432618"/>
              <a:gd name="connsiteY5-5580" fmla="*/ 1870710 h 3588041"/>
              <a:gd name="connsiteX6-5581" fmla="*/ 394393 w 1432618"/>
              <a:gd name="connsiteY6-5582" fmla="*/ 1743075 h 3588041"/>
              <a:gd name="connsiteX7-5583" fmla="*/ 642043 w 1432618"/>
              <a:gd name="connsiteY7-5584" fmla="*/ 1876425 h 3588041"/>
              <a:gd name="connsiteX8-5585" fmla="*/ 705543 w 1432618"/>
              <a:gd name="connsiteY8-5586" fmla="*/ 1647825 h 3588041"/>
              <a:gd name="connsiteX9-5587" fmla="*/ 823018 w 1432618"/>
              <a:gd name="connsiteY9-5588" fmla="*/ 1333500 h 3588041"/>
              <a:gd name="connsiteX10-5589" fmla="*/ 763487 w 1432618"/>
              <a:gd name="connsiteY10-5590" fmla="*/ 823913 h 3588041"/>
              <a:gd name="connsiteX11-5591" fmla="*/ 388043 w 1432618"/>
              <a:gd name="connsiteY11-5592" fmla="*/ 695325 h 3588041"/>
              <a:gd name="connsiteX12-5593" fmla="*/ 781744 w 1432618"/>
              <a:gd name="connsiteY12-5594" fmla="*/ 724693 h 3588041"/>
              <a:gd name="connsiteX13-5595" fmla="*/ 799206 w 1432618"/>
              <a:gd name="connsiteY13-5596" fmla="*/ 441325 h 3588041"/>
              <a:gd name="connsiteX14-5597" fmla="*/ 886518 w 1432618"/>
              <a:gd name="connsiteY14-5598" fmla="*/ 0 h 3588041"/>
              <a:gd name="connsiteX15-5599" fmla="*/ 857943 w 1432618"/>
              <a:gd name="connsiteY15-5600" fmla="*/ 679450 h 3588041"/>
              <a:gd name="connsiteX16-5601" fmla="*/ 921443 w 1432618"/>
              <a:gd name="connsiteY16-5602" fmla="*/ 1047750 h 3588041"/>
              <a:gd name="connsiteX17-5603" fmla="*/ 930968 w 1432618"/>
              <a:gd name="connsiteY17-5604" fmla="*/ 1295400 h 3588041"/>
              <a:gd name="connsiteX18-5605" fmla="*/ 1102418 w 1432618"/>
              <a:gd name="connsiteY18-5606" fmla="*/ 1187450 h 3588041"/>
              <a:gd name="connsiteX19-5607" fmla="*/ 1375468 w 1432618"/>
              <a:gd name="connsiteY19-5608" fmla="*/ 1171575 h 3588041"/>
              <a:gd name="connsiteX20-5609" fmla="*/ 1108768 w 1432618"/>
              <a:gd name="connsiteY20-5610" fmla="*/ 1254125 h 3588041"/>
              <a:gd name="connsiteX21-5611" fmla="*/ 889693 w 1432618"/>
              <a:gd name="connsiteY21-5612" fmla="*/ 1527175 h 3588041"/>
              <a:gd name="connsiteX22-5613" fmla="*/ 835718 w 1432618"/>
              <a:gd name="connsiteY22-5614" fmla="*/ 1895475 h 3588041"/>
              <a:gd name="connsiteX23-5615" fmla="*/ 1003993 w 1432618"/>
              <a:gd name="connsiteY23-5616" fmla="*/ 2308225 h 3588041"/>
              <a:gd name="connsiteX24-5617" fmla="*/ 896043 w 1432618"/>
              <a:gd name="connsiteY24-5618" fmla="*/ 2578100 h 3588041"/>
              <a:gd name="connsiteX25-5619" fmla="*/ 1213543 w 1432618"/>
              <a:gd name="connsiteY25-5620" fmla="*/ 2533650 h 3588041"/>
              <a:gd name="connsiteX26-5621" fmla="*/ 1432618 w 1432618"/>
              <a:gd name="connsiteY26-5622" fmla="*/ 2626519 h 3588041"/>
              <a:gd name="connsiteX27-5623" fmla="*/ 1188143 w 1432618"/>
              <a:gd name="connsiteY27-5624" fmla="*/ 2590800 h 3588041"/>
              <a:gd name="connsiteX28-5625" fmla="*/ 832543 w 1432618"/>
              <a:gd name="connsiteY28-5626" fmla="*/ 2733675 h 3588041"/>
              <a:gd name="connsiteX29-5627" fmla="*/ 689668 w 1432618"/>
              <a:gd name="connsiteY29-5628" fmla="*/ 3086100 h 3588041"/>
              <a:gd name="connsiteX30-5629" fmla="*/ 918268 w 1432618"/>
              <a:gd name="connsiteY30-5630" fmla="*/ 3419475 h 3588041"/>
              <a:gd name="connsiteX31-5631" fmla="*/ 1016693 w 1432618"/>
              <a:gd name="connsiteY31-5632" fmla="*/ 3581400 h 3588041"/>
              <a:gd name="connsiteX0-5633" fmla="*/ 1016693 w 1432618"/>
              <a:gd name="connsiteY0-5634" fmla="*/ 3581400 h 3588041"/>
              <a:gd name="connsiteX1-5635" fmla="*/ 591243 w 1432618"/>
              <a:gd name="connsiteY1-5636" fmla="*/ 3587750 h 3588041"/>
              <a:gd name="connsiteX2-5637" fmla="*/ 394393 w 1432618"/>
              <a:gd name="connsiteY2-5638" fmla="*/ 3076575 h 3588041"/>
              <a:gd name="connsiteX3-5639" fmla="*/ 746818 w 1432618"/>
              <a:gd name="connsiteY3-5640" fmla="*/ 2381250 h 3588041"/>
              <a:gd name="connsiteX4-5641" fmla="*/ 560128 w 1432618"/>
              <a:gd name="connsiteY4-5642" fmla="*/ 1922145 h 3588041"/>
              <a:gd name="connsiteX5-5643" fmla="*/ 58 w 1432618"/>
              <a:gd name="connsiteY5-5644" fmla="*/ 1870710 h 3588041"/>
              <a:gd name="connsiteX6-5645" fmla="*/ 394393 w 1432618"/>
              <a:gd name="connsiteY6-5646" fmla="*/ 1743075 h 3588041"/>
              <a:gd name="connsiteX7-5647" fmla="*/ 642043 w 1432618"/>
              <a:gd name="connsiteY7-5648" fmla="*/ 1876425 h 3588041"/>
              <a:gd name="connsiteX8-5649" fmla="*/ 705543 w 1432618"/>
              <a:gd name="connsiteY8-5650" fmla="*/ 1647825 h 3588041"/>
              <a:gd name="connsiteX9-5651" fmla="*/ 823018 w 1432618"/>
              <a:gd name="connsiteY9-5652" fmla="*/ 1333500 h 3588041"/>
              <a:gd name="connsiteX10-5653" fmla="*/ 763487 w 1432618"/>
              <a:gd name="connsiteY10-5654" fmla="*/ 823913 h 3588041"/>
              <a:gd name="connsiteX11-5655" fmla="*/ 388043 w 1432618"/>
              <a:gd name="connsiteY11-5656" fmla="*/ 695325 h 3588041"/>
              <a:gd name="connsiteX12-5657" fmla="*/ 781744 w 1432618"/>
              <a:gd name="connsiteY12-5658" fmla="*/ 724693 h 3588041"/>
              <a:gd name="connsiteX13-5659" fmla="*/ 799206 w 1432618"/>
              <a:gd name="connsiteY13-5660" fmla="*/ 441325 h 3588041"/>
              <a:gd name="connsiteX14-5661" fmla="*/ 886518 w 1432618"/>
              <a:gd name="connsiteY14-5662" fmla="*/ 0 h 3588041"/>
              <a:gd name="connsiteX15-5663" fmla="*/ 857943 w 1432618"/>
              <a:gd name="connsiteY15-5664" fmla="*/ 679450 h 3588041"/>
              <a:gd name="connsiteX16-5665" fmla="*/ 921443 w 1432618"/>
              <a:gd name="connsiteY16-5666" fmla="*/ 1047750 h 3588041"/>
              <a:gd name="connsiteX17-5667" fmla="*/ 930968 w 1432618"/>
              <a:gd name="connsiteY17-5668" fmla="*/ 1295400 h 3588041"/>
              <a:gd name="connsiteX18-5669" fmla="*/ 1102418 w 1432618"/>
              <a:gd name="connsiteY18-5670" fmla="*/ 1187450 h 3588041"/>
              <a:gd name="connsiteX19-5671" fmla="*/ 1375468 w 1432618"/>
              <a:gd name="connsiteY19-5672" fmla="*/ 1171575 h 3588041"/>
              <a:gd name="connsiteX20-5673" fmla="*/ 1108768 w 1432618"/>
              <a:gd name="connsiteY20-5674" fmla="*/ 1254125 h 3588041"/>
              <a:gd name="connsiteX21-5675" fmla="*/ 889693 w 1432618"/>
              <a:gd name="connsiteY21-5676" fmla="*/ 1527175 h 3588041"/>
              <a:gd name="connsiteX22-5677" fmla="*/ 835718 w 1432618"/>
              <a:gd name="connsiteY22-5678" fmla="*/ 1895475 h 3588041"/>
              <a:gd name="connsiteX23-5679" fmla="*/ 1003993 w 1432618"/>
              <a:gd name="connsiteY23-5680" fmla="*/ 2308225 h 3588041"/>
              <a:gd name="connsiteX24-5681" fmla="*/ 896043 w 1432618"/>
              <a:gd name="connsiteY24-5682" fmla="*/ 2578100 h 3588041"/>
              <a:gd name="connsiteX25-5683" fmla="*/ 1213543 w 1432618"/>
              <a:gd name="connsiteY25-5684" fmla="*/ 2533650 h 3588041"/>
              <a:gd name="connsiteX26-5685" fmla="*/ 1432618 w 1432618"/>
              <a:gd name="connsiteY26-5686" fmla="*/ 2626519 h 3588041"/>
              <a:gd name="connsiteX27-5687" fmla="*/ 1188143 w 1432618"/>
              <a:gd name="connsiteY27-5688" fmla="*/ 2590800 h 3588041"/>
              <a:gd name="connsiteX28-5689" fmla="*/ 832543 w 1432618"/>
              <a:gd name="connsiteY28-5690" fmla="*/ 2733675 h 3588041"/>
              <a:gd name="connsiteX29-5691" fmla="*/ 689668 w 1432618"/>
              <a:gd name="connsiteY29-5692" fmla="*/ 3086100 h 3588041"/>
              <a:gd name="connsiteX30-5693" fmla="*/ 918268 w 1432618"/>
              <a:gd name="connsiteY30-5694" fmla="*/ 3419475 h 3588041"/>
              <a:gd name="connsiteX31-5695" fmla="*/ 1016693 w 1432618"/>
              <a:gd name="connsiteY31-5696" fmla="*/ 3581400 h 3588041"/>
              <a:gd name="connsiteX0-5697" fmla="*/ 1016693 w 1432618"/>
              <a:gd name="connsiteY0-5698" fmla="*/ 3581400 h 3588041"/>
              <a:gd name="connsiteX1-5699" fmla="*/ 591243 w 1432618"/>
              <a:gd name="connsiteY1-5700" fmla="*/ 3587750 h 3588041"/>
              <a:gd name="connsiteX2-5701" fmla="*/ 394393 w 1432618"/>
              <a:gd name="connsiteY2-5702" fmla="*/ 3076575 h 3588041"/>
              <a:gd name="connsiteX3-5703" fmla="*/ 746818 w 1432618"/>
              <a:gd name="connsiteY3-5704" fmla="*/ 2381250 h 3588041"/>
              <a:gd name="connsiteX4-5705" fmla="*/ 560128 w 1432618"/>
              <a:gd name="connsiteY4-5706" fmla="*/ 1922145 h 3588041"/>
              <a:gd name="connsiteX5-5707" fmla="*/ 58 w 1432618"/>
              <a:gd name="connsiteY5-5708" fmla="*/ 1870710 h 3588041"/>
              <a:gd name="connsiteX6-5709" fmla="*/ 394393 w 1432618"/>
              <a:gd name="connsiteY6-5710" fmla="*/ 1743075 h 3588041"/>
              <a:gd name="connsiteX7-5711" fmla="*/ 642043 w 1432618"/>
              <a:gd name="connsiteY7-5712" fmla="*/ 1876425 h 3588041"/>
              <a:gd name="connsiteX8-5713" fmla="*/ 823018 w 1432618"/>
              <a:gd name="connsiteY8-5714" fmla="*/ 1333500 h 3588041"/>
              <a:gd name="connsiteX9-5715" fmla="*/ 763487 w 1432618"/>
              <a:gd name="connsiteY9-5716" fmla="*/ 823913 h 3588041"/>
              <a:gd name="connsiteX10-5717" fmla="*/ 388043 w 1432618"/>
              <a:gd name="connsiteY10-5718" fmla="*/ 695325 h 3588041"/>
              <a:gd name="connsiteX11-5719" fmla="*/ 781744 w 1432618"/>
              <a:gd name="connsiteY11-5720" fmla="*/ 724693 h 3588041"/>
              <a:gd name="connsiteX12-5721" fmla="*/ 799206 w 1432618"/>
              <a:gd name="connsiteY12-5722" fmla="*/ 441325 h 3588041"/>
              <a:gd name="connsiteX13-5723" fmla="*/ 886518 w 1432618"/>
              <a:gd name="connsiteY13-5724" fmla="*/ 0 h 3588041"/>
              <a:gd name="connsiteX14-5725" fmla="*/ 857943 w 1432618"/>
              <a:gd name="connsiteY14-5726" fmla="*/ 679450 h 3588041"/>
              <a:gd name="connsiteX15-5727" fmla="*/ 921443 w 1432618"/>
              <a:gd name="connsiteY15-5728" fmla="*/ 1047750 h 3588041"/>
              <a:gd name="connsiteX16-5729" fmla="*/ 930968 w 1432618"/>
              <a:gd name="connsiteY16-5730" fmla="*/ 1295400 h 3588041"/>
              <a:gd name="connsiteX17-5731" fmla="*/ 1102418 w 1432618"/>
              <a:gd name="connsiteY17-5732" fmla="*/ 1187450 h 3588041"/>
              <a:gd name="connsiteX18-5733" fmla="*/ 1375468 w 1432618"/>
              <a:gd name="connsiteY18-5734" fmla="*/ 1171575 h 3588041"/>
              <a:gd name="connsiteX19-5735" fmla="*/ 1108768 w 1432618"/>
              <a:gd name="connsiteY19-5736" fmla="*/ 1254125 h 3588041"/>
              <a:gd name="connsiteX20-5737" fmla="*/ 889693 w 1432618"/>
              <a:gd name="connsiteY20-5738" fmla="*/ 1527175 h 3588041"/>
              <a:gd name="connsiteX21-5739" fmla="*/ 835718 w 1432618"/>
              <a:gd name="connsiteY21-5740" fmla="*/ 1895475 h 3588041"/>
              <a:gd name="connsiteX22-5741" fmla="*/ 1003993 w 1432618"/>
              <a:gd name="connsiteY22-5742" fmla="*/ 2308225 h 3588041"/>
              <a:gd name="connsiteX23-5743" fmla="*/ 896043 w 1432618"/>
              <a:gd name="connsiteY23-5744" fmla="*/ 2578100 h 3588041"/>
              <a:gd name="connsiteX24-5745" fmla="*/ 1213543 w 1432618"/>
              <a:gd name="connsiteY24-5746" fmla="*/ 2533650 h 3588041"/>
              <a:gd name="connsiteX25-5747" fmla="*/ 1432618 w 1432618"/>
              <a:gd name="connsiteY25-5748" fmla="*/ 2626519 h 3588041"/>
              <a:gd name="connsiteX26-5749" fmla="*/ 1188143 w 1432618"/>
              <a:gd name="connsiteY26-5750" fmla="*/ 2590800 h 3588041"/>
              <a:gd name="connsiteX27-5751" fmla="*/ 832543 w 1432618"/>
              <a:gd name="connsiteY27-5752" fmla="*/ 2733675 h 3588041"/>
              <a:gd name="connsiteX28-5753" fmla="*/ 689668 w 1432618"/>
              <a:gd name="connsiteY28-5754" fmla="*/ 3086100 h 3588041"/>
              <a:gd name="connsiteX29-5755" fmla="*/ 918268 w 1432618"/>
              <a:gd name="connsiteY29-5756" fmla="*/ 3419475 h 3588041"/>
              <a:gd name="connsiteX30-5757" fmla="*/ 1016693 w 1432618"/>
              <a:gd name="connsiteY30-5758" fmla="*/ 3581400 h 3588041"/>
              <a:gd name="connsiteX0-5759" fmla="*/ 1016693 w 1432618"/>
              <a:gd name="connsiteY0-5760" fmla="*/ 3581400 h 3588041"/>
              <a:gd name="connsiteX1-5761" fmla="*/ 591243 w 1432618"/>
              <a:gd name="connsiteY1-5762" fmla="*/ 3587750 h 3588041"/>
              <a:gd name="connsiteX2-5763" fmla="*/ 394393 w 1432618"/>
              <a:gd name="connsiteY2-5764" fmla="*/ 3076575 h 3588041"/>
              <a:gd name="connsiteX3-5765" fmla="*/ 746818 w 1432618"/>
              <a:gd name="connsiteY3-5766" fmla="*/ 2381250 h 3588041"/>
              <a:gd name="connsiteX4-5767" fmla="*/ 560128 w 1432618"/>
              <a:gd name="connsiteY4-5768" fmla="*/ 1922145 h 3588041"/>
              <a:gd name="connsiteX5-5769" fmla="*/ 58 w 1432618"/>
              <a:gd name="connsiteY5-5770" fmla="*/ 1870710 h 3588041"/>
              <a:gd name="connsiteX6-5771" fmla="*/ 394393 w 1432618"/>
              <a:gd name="connsiteY6-5772" fmla="*/ 1743075 h 3588041"/>
              <a:gd name="connsiteX7-5773" fmla="*/ 642043 w 1432618"/>
              <a:gd name="connsiteY7-5774" fmla="*/ 1876425 h 3588041"/>
              <a:gd name="connsiteX8-5775" fmla="*/ 823018 w 1432618"/>
              <a:gd name="connsiteY8-5776" fmla="*/ 1333500 h 3588041"/>
              <a:gd name="connsiteX9-5777" fmla="*/ 763487 w 1432618"/>
              <a:gd name="connsiteY9-5778" fmla="*/ 823913 h 3588041"/>
              <a:gd name="connsiteX10-5779" fmla="*/ 388043 w 1432618"/>
              <a:gd name="connsiteY10-5780" fmla="*/ 695325 h 3588041"/>
              <a:gd name="connsiteX11-5781" fmla="*/ 781744 w 1432618"/>
              <a:gd name="connsiteY11-5782" fmla="*/ 724693 h 3588041"/>
              <a:gd name="connsiteX12-5783" fmla="*/ 799206 w 1432618"/>
              <a:gd name="connsiteY12-5784" fmla="*/ 441325 h 3588041"/>
              <a:gd name="connsiteX13-5785" fmla="*/ 886518 w 1432618"/>
              <a:gd name="connsiteY13-5786" fmla="*/ 0 h 3588041"/>
              <a:gd name="connsiteX14-5787" fmla="*/ 857943 w 1432618"/>
              <a:gd name="connsiteY14-5788" fmla="*/ 679450 h 3588041"/>
              <a:gd name="connsiteX15-5789" fmla="*/ 921443 w 1432618"/>
              <a:gd name="connsiteY15-5790" fmla="*/ 1047750 h 3588041"/>
              <a:gd name="connsiteX16-5791" fmla="*/ 930968 w 1432618"/>
              <a:gd name="connsiteY16-5792" fmla="*/ 1295400 h 3588041"/>
              <a:gd name="connsiteX17-5793" fmla="*/ 1102418 w 1432618"/>
              <a:gd name="connsiteY17-5794" fmla="*/ 1187450 h 3588041"/>
              <a:gd name="connsiteX18-5795" fmla="*/ 1375468 w 1432618"/>
              <a:gd name="connsiteY18-5796" fmla="*/ 1171575 h 3588041"/>
              <a:gd name="connsiteX19-5797" fmla="*/ 1108768 w 1432618"/>
              <a:gd name="connsiteY19-5798" fmla="*/ 1254125 h 3588041"/>
              <a:gd name="connsiteX20-5799" fmla="*/ 889693 w 1432618"/>
              <a:gd name="connsiteY20-5800" fmla="*/ 1527175 h 3588041"/>
              <a:gd name="connsiteX21-5801" fmla="*/ 835718 w 1432618"/>
              <a:gd name="connsiteY21-5802" fmla="*/ 1895475 h 3588041"/>
              <a:gd name="connsiteX22-5803" fmla="*/ 1003993 w 1432618"/>
              <a:gd name="connsiteY22-5804" fmla="*/ 2308225 h 3588041"/>
              <a:gd name="connsiteX23-5805" fmla="*/ 896043 w 1432618"/>
              <a:gd name="connsiteY23-5806" fmla="*/ 2578100 h 3588041"/>
              <a:gd name="connsiteX24-5807" fmla="*/ 1213543 w 1432618"/>
              <a:gd name="connsiteY24-5808" fmla="*/ 2533650 h 3588041"/>
              <a:gd name="connsiteX25-5809" fmla="*/ 1432618 w 1432618"/>
              <a:gd name="connsiteY25-5810" fmla="*/ 2626519 h 3588041"/>
              <a:gd name="connsiteX26-5811" fmla="*/ 1188143 w 1432618"/>
              <a:gd name="connsiteY26-5812" fmla="*/ 2590800 h 3588041"/>
              <a:gd name="connsiteX27-5813" fmla="*/ 832543 w 1432618"/>
              <a:gd name="connsiteY27-5814" fmla="*/ 2733675 h 3588041"/>
              <a:gd name="connsiteX28-5815" fmla="*/ 689668 w 1432618"/>
              <a:gd name="connsiteY28-5816" fmla="*/ 3086100 h 3588041"/>
              <a:gd name="connsiteX29-5817" fmla="*/ 918268 w 1432618"/>
              <a:gd name="connsiteY29-5818" fmla="*/ 3419475 h 3588041"/>
              <a:gd name="connsiteX30-5819" fmla="*/ 1016693 w 1432618"/>
              <a:gd name="connsiteY30-5820" fmla="*/ 3581400 h 3588041"/>
              <a:gd name="connsiteX0-5821" fmla="*/ 1016693 w 1432618"/>
              <a:gd name="connsiteY0-5822" fmla="*/ 3581400 h 3588041"/>
              <a:gd name="connsiteX1-5823" fmla="*/ 591243 w 1432618"/>
              <a:gd name="connsiteY1-5824" fmla="*/ 3587750 h 3588041"/>
              <a:gd name="connsiteX2-5825" fmla="*/ 394393 w 1432618"/>
              <a:gd name="connsiteY2-5826" fmla="*/ 3076575 h 3588041"/>
              <a:gd name="connsiteX3-5827" fmla="*/ 746818 w 1432618"/>
              <a:gd name="connsiteY3-5828" fmla="*/ 2381250 h 3588041"/>
              <a:gd name="connsiteX4-5829" fmla="*/ 560128 w 1432618"/>
              <a:gd name="connsiteY4-5830" fmla="*/ 1922145 h 3588041"/>
              <a:gd name="connsiteX5-5831" fmla="*/ 58 w 1432618"/>
              <a:gd name="connsiteY5-5832" fmla="*/ 1870710 h 3588041"/>
              <a:gd name="connsiteX6-5833" fmla="*/ 394393 w 1432618"/>
              <a:gd name="connsiteY6-5834" fmla="*/ 1743075 h 3588041"/>
              <a:gd name="connsiteX7-5835" fmla="*/ 642043 w 1432618"/>
              <a:gd name="connsiteY7-5836" fmla="*/ 1876425 h 3588041"/>
              <a:gd name="connsiteX8-5837" fmla="*/ 823018 w 1432618"/>
              <a:gd name="connsiteY8-5838" fmla="*/ 1333500 h 3588041"/>
              <a:gd name="connsiteX9-5839" fmla="*/ 763487 w 1432618"/>
              <a:gd name="connsiteY9-5840" fmla="*/ 823913 h 3588041"/>
              <a:gd name="connsiteX10-5841" fmla="*/ 388043 w 1432618"/>
              <a:gd name="connsiteY10-5842" fmla="*/ 695325 h 3588041"/>
              <a:gd name="connsiteX11-5843" fmla="*/ 781744 w 1432618"/>
              <a:gd name="connsiteY11-5844" fmla="*/ 724693 h 3588041"/>
              <a:gd name="connsiteX12-5845" fmla="*/ 799206 w 1432618"/>
              <a:gd name="connsiteY12-5846" fmla="*/ 441325 h 3588041"/>
              <a:gd name="connsiteX13-5847" fmla="*/ 886518 w 1432618"/>
              <a:gd name="connsiteY13-5848" fmla="*/ 0 h 3588041"/>
              <a:gd name="connsiteX14-5849" fmla="*/ 857943 w 1432618"/>
              <a:gd name="connsiteY14-5850" fmla="*/ 679450 h 3588041"/>
              <a:gd name="connsiteX15-5851" fmla="*/ 921443 w 1432618"/>
              <a:gd name="connsiteY15-5852" fmla="*/ 1047750 h 3588041"/>
              <a:gd name="connsiteX16-5853" fmla="*/ 930968 w 1432618"/>
              <a:gd name="connsiteY16-5854" fmla="*/ 1295400 h 3588041"/>
              <a:gd name="connsiteX17-5855" fmla="*/ 1102418 w 1432618"/>
              <a:gd name="connsiteY17-5856" fmla="*/ 1187450 h 3588041"/>
              <a:gd name="connsiteX18-5857" fmla="*/ 1375468 w 1432618"/>
              <a:gd name="connsiteY18-5858" fmla="*/ 1171575 h 3588041"/>
              <a:gd name="connsiteX19-5859" fmla="*/ 1108768 w 1432618"/>
              <a:gd name="connsiteY19-5860" fmla="*/ 1254125 h 3588041"/>
              <a:gd name="connsiteX20-5861" fmla="*/ 889693 w 1432618"/>
              <a:gd name="connsiteY20-5862" fmla="*/ 1527175 h 3588041"/>
              <a:gd name="connsiteX21-5863" fmla="*/ 835718 w 1432618"/>
              <a:gd name="connsiteY21-5864" fmla="*/ 1895475 h 3588041"/>
              <a:gd name="connsiteX22-5865" fmla="*/ 1003993 w 1432618"/>
              <a:gd name="connsiteY22-5866" fmla="*/ 2308225 h 3588041"/>
              <a:gd name="connsiteX23-5867" fmla="*/ 896043 w 1432618"/>
              <a:gd name="connsiteY23-5868" fmla="*/ 2578100 h 3588041"/>
              <a:gd name="connsiteX24-5869" fmla="*/ 1213543 w 1432618"/>
              <a:gd name="connsiteY24-5870" fmla="*/ 2533650 h 3588041"/>
              <a:gd name="connsiteX25-5871" fmla="*/ 1432618 w 1432618"/>
              <a:gd name="connsiteY25-5872" fmla="*/ 2626519 h 3588041"/>
              <a:gd name="connsiteX26-5873" fmla="*/ 1188143 w 1432618"/>
              <a:gd name="connsiteY26-5874" fmla="*/ 2590800 h 3588041"/>
              <a:gd name="connsiteX27-5875" fmla="*/ 832543 w 1432618"/>
              <a:gd name="connsiteY27-5876" fmla="*/ 2733675 h 3588041"/>
              <a:gd name="connsiteX28-5877" fmla="*/ 689668 w 1432618"/>
              <a:gd name="connsiteY28-5878" fmla="*/ 3086100 h 3588041"/>
              <a:gd name="connsiteX29-5879" fmla="*/ 918268 w 1432618"/>
              <a:gd name="connsiteY29-5880" fmla="*/ 3419475 h 3588041"/>
              <a:gd name="connsiteX30-5881" fmla="*/ 1016693 w 1432618"/>
              <a:gd name="connsiteY30-5882" fmla="*/ 3581400 h 3588041"/>
              <a:gd name="connsiteX0-5883" fmla="*/ 1016693 w 1432618"/>
              <a:gd name="connsiteY0-5884" fmla="*/ 3581400 h 3588041"/>
              <a:gd name="connsiteX1-5885" fmla="*/ 591243 w 1432618"/>
              <a:gd name="connsiteY1-5886" fmla="*/ 3587750 h 3588041"/>
              <a:gd name="connsiteX2-5887" fmla="*/ 394393 w 1432618"/>
              <a:gd name="connsiteY2-5888" fmla="*/ 3076575 h 3588041"/>
              <a:gd name="connsiteX3-5889" fmla="*/ 746818 w 1432618"/>
              <a:gd name="connsiteY3-5890" fmla="*/ 2381250 h 3588041"/>
              <a:gd name="connsiteX4-5891" fmla="*/ 560128 w 1432618"/>
              <a:gd name="connsiteY4-5892" fmla="*/ 1922145 h 3588041"/>
              <a:gd name="connsiteX5-5893" fmla="*/ 58 w 1432618"/>
              <a:gd name="connsiteY5-5894" fmla="*/ 1870710 h 3588041"/>
              <a:gd name="connsiteX6-5895" fmla="*/ 394393 w 1432618"/>
              <a:gd name="connsiteY6-5896" fmla="*/ 1743075 h 3588041"/>
              <a:gd name="connsiteX7-5897" fmla="*/ 642043 w 1432618"/>
              <a:gd name="connsiteY7-5898" fmla="*/ 1876425 h 3588041"/>
              <a:gd name="connsiteX8-5899" fmla="*/ 823018 w 1432618"/>
              <a:gd name="connsiteY8-5900" fmla="*/ 1333500 h 3588041"/>
              <a:gd name="connsiteX9-5901" fmla="*/ 763487 w 1432618"/>
              <a:gd name="connsiteY9-5902" fmla="*/ 823913 h 3588041"/>
              <a:gd name="connsiteX10-5903" fmla="*/ 388043 w 1432618"/>
              <a:gd name="connsiteY10-5904" fmla="*/ 695325 h 3588041"/>
              <a:gd name="connsiteX11-5905" fmla="*/ 781744 w 1432618"/>
              <a:gd name="connsiteY11-5906" fmla="*/ 724693 h 3588041"/>
              <a:gd name="connsiteX12-5907" fmla="*/ 799206 w 1432618"/>
              <a:gd name="connsiteY12-5908" fmla="*/ 441325 h 3588041"/>
              <a:gd name="connsiteX13-5909" fmla="*/ 886518 w 1432618"/>
              <a:gd name="connsiteY13-5910" fmla="*/ 0 h 3588041"/>
              <a:gd name="connsiteX14-5911" fmla="*/ 857943 w 1432618"/>
              <a:gd name="connsiteY14-5912" fmla="*/ 679450 h 3588041"/>
              <a:gd name="connsiteX15-5913" fmla="*/ 921443 w 1432618"/>
              <a:gd name="connsiteY15-5914" fmla="*/ 1047750 h 3588041"/>
              <a:gd name="connsiteX16-5915" fmla="*/ 930968 w 1432618"/>
              <a:gd name="connsiteY16-5916" fmla="*/ 1295400 h 3588041"/>
              <a:gd name="connsiteX17-5917" fmla="*/ 1102418 w 1432618"/>
              <a:gd name="connsiteY17-5918" fmla="*/ 1187450 h 3588041"/>
              <a:gd name="connsiteX18-5919" fmla="*/ 1375468 w 1432618"/>
              <a:gd name="connsiteY18-5920" fmla="*/ 1171575 h 3588041"/>
              <a:gd name="connsiteX19-5921" fmla="*/ 1108768 w 1432618"/>
              <a:gd name="connsiteY19-5922" fmla="*/ 1254125 h 3588041"/>
              <a:gd name="connsiteX20-5923" fmla="*/ 889693 w 1432618"/>
              <a:gd name="connsiteY20-5924" fmla="*/ 1527175 h 3588041"/>
              <a:gd name="connsiteX21-5925" fmla="*/ 835718 w 1432618"/>
              <a:gd name="connsiteY21-5926" fmla="*/ 1895475 h 3588041"/>
              <a:gd name="connsiteX22-5927" fmla="*/ 1003993 w 1432618"/>
              <a:gd name="connsiteY22-5928" fmla="*/ 2308225 h 3588041"/>
              <a:gd name="connsiteX23-5929" fmla="*/ 896043 w 1432618"/>
              <a:gd name="connsiteY23-5930" fmla="*/ 2578100 h 3588041"/>
              <a:gd name="connsiteX24-5931" fmla="*/ 1213543 w 1432618"/>
              <a:gd name="connsiteY24-5932" fmla="*/ 2533650 h 3588041"/>
              <a:gd name="connsiteX25-5933" fmla="*/ 1432618 w 1432618"/>
              <a:gd name="connsiteY25-5934" fmla="*/ 2626519 h 3588041"/>
              <a:gd name="connsiteX26-5935" fmla="*/ 1188143 w 1432618"/>
              <a:gd name="connsiteY26-5936" fmla="*/ 2590800 h 3588041"/>
              <a:gd name="connsiteX27-5937" fmla="*/ 832543 w 1432618"/>
              <a:gd name="connsiteY27-5938" fmla="*/ 2733675 h 3588041"/>
              <a:gd name="connsiteX28-5939" fmla="*/ 689668 w 1432618"/>
              <a:gd name="connsiteY28-5940" fmla="*/ 3086100 h 3588041"/>
              <a:gd name="connsiteX29-5941" fmla="*/ 918268 w 1432618"/>
              <a:gd name="connsiteY29-5942" fmla="*/ 3419475 h 3588041"/>
              <a:gd name="connsiteX30-5943" fmla="*/ 1016693 w 1432618"/>
              <a:gd name="connsiteY30-5944" fmla="*/ 3581400 h 3588041"/>
              <a:gd name="connsiteX0-5945" fmla="*/ 1016635 w 1432560"/>
              <a:gd name="connsiteY0-5946" fmla="*/ 3581400 h 3588041"/>
              <a:gd name="connsiteX1-5947" fmla="*/ 591185 w 1432560"/>
              <a:gd name="connsiteY1-5948" fmla="*/ 3587750 h 3588041"/>
              <a:gd name="connsiteX2-5949" fmla="*/ 394335 w 1432560"/>
              <a:gd name="connsiteY2-5950" fmla="*/ 3076575 h 3588041"/>
              <a:gd name="connsiteX3-5951" fmla="*/ 746760 w 1432560"/>
              <a:gd name="connsiteY3-5952" fmla="*/ 2381250 h 3588041"/>
              <a:gd name="connsiteX4-5953" fmla="*/ 560070 w 1432560"/>
              <a:gd name="connsiteY4-5954" fmla="*/ 1922145 h 3588041"/>
              <a:gd name="connsiteX5-5955" fmla="*/ 0 w 1432560"/>
              <a:gd name="connsiteY5-5956" fmla="*/ 1870710 h 3588041"/>
              <a:gd name="connsiteX6-5957" fmla="*/ 394335 w 1432560"/>
              <a:gd name="connsiteY6-5958" fmla="*/ 1743075 h 3588041"/>
              <a:gd name="connsiteX7-5959" fmla="*/ 641985 w 1432560"/>
              <a:gd name="connsiteY7-5960" fmla="*/ 1876425 h 3588041"/>
              <a:gd name="connsiteX8-5961" fmla="*/ 822960 w 1432560"/>
              <a:gd name="connsiteY8-5962" fmla="*/ 1333500 h 3588041"/>
              <a:gd name="connsiteX9-5963" fmla="*/ 763429 w 1432560"/>
              <a:gd name="connsiteY9-5964" fmla="*/ 823913 h 3588041"/>
              <a:gd name="connsiteX10-5965" fmla="*/ 387985 w 1432560"/>
              <a:gd name="connsiteY10-5966" fmla="*/ 695325 h 3588041"/>
              <a:gd name="connsiteX11-5967" fmla="*/ 781686 w 1432560"/>
              <a:gd name="connsiteY11-5968" fmla="*/ 724693 h 3588041"/>
              <a:gd name="connsiteX12-5969" fmla="*/ 799148 w 1432560"/>
              <a:gd name="connsiteY12-5970" fmla="*/ 441325 h 3588041"/>
              <a:gd name="connsiteX13-5971" fmla="*/ 886460 w 1432560"/>
              <a:gd name="connsiteY13-5972" fmla="*/ 0 h 3588041"/>
              <a:gd name="connsiteX14-5973" fmla="*/ 857885 w 1432560"/>
              <a:gd name="connsiteY14-5974" fmla="*/ 679450 h 3588041"/>
              <a:gd name="connsiteX15-5975" fmla="*/ 921385 w 1432560"/>
              <a:gd name="connsiteY15-5976" fmla="*/ 1047750 h 3588041"/>
              <a:gd name="connsiteX16-5977" fmla="*/ 930910 w 1432560"/>
              <a:gd name="connsiteY16-5978" fmla="*/ 1295400 h 3588041"/>
              <a:gd name="connsiteX17-5979" fmla="*/ 1102360 w 1432560"/>
              <a:gd name="connsiteY17-5980" fmla="*/ 1187450 h 3588041"/>
              <a:gd name="connsiteX18-5981" fmla="*/ 1375410 w 1432560"/>
              <a:gd name="connsiteY18-5982" fmla="*/ 1171575 h 3588041"/>
              <a:gd name="connsiteX19-5983" fmla="*/ 1108710 w 1432560"/>
              <a:gd name="connsiteY19-5984" fmla="*/ 1254125 h 3588041"/>
              <a:gd name="connsiteX20-5985" fmla="*/ 889635 w 1432560"/>
              <a:gd name="connsiteY20-5986" fmla="*/ 1527175 h 3588041"/>
              <a:gd name="connsiteX21-5987" fmla="*/ 835660 w 1432560"/>
              <a:gd name="connsiteY21-5988" fmla="*/ 1895475 h 3588041"/>
              <a:gd name="connsiteX22-5989" fmla="*/ 1003935 w 1432560"/>
              <a:gd name="connsiteY22-5990" fmla="*/ 2308225 h 3588041"/>
              <a:gd name="connsiteX23-5991" fmla="*/ 895985 w 1432560"/>
              <a:gd name="connsiteY23-5992" fmla="*/ 2578100 h 3588041"/>
              <a:gd name="connsiteX24-5993" fmla="*/ 1213485 w 1432560"/>
              <a:gd name="connsiteY24-5994" fmla="*/ 2533650 h 3588041"/>
              <a:gd name="connsiteX25-5995" fmla="*/ 1432560 w 1432560"/>
              <a:gd name="connsiteY25-5996" fmla="*/ 2626519 h 3588041"/>
              <a:gd name="connsiteX26-5997" fmla="*/ 1188085 w 1432560"/>
              <a:gd name="connsiteY26-5998" fmla="*/ 2590800 h 3588041"/>
              <a:gd name="connsiteX27-5999" fmla="*/ 832485 w 1432560"/>
              <a:gd name="connsiteY27-6000" fmla="*/ 2733675 h 3588041"/>
              <a:gd name="connsiteX28-6001" fmla="*/ 689610 w 1432560"/>
              <a:gd name="connsiteY28-6002" fmla="*/ 3086100 h 3588041"/>
              <a:gd name="connsiteX29-6003" fmla="*/ 918210 w 1432560"/>
              <a:gd name="connsiteY29-6004" fmla="*/ 3419475 h 3588041"/>
              <a:gd name="connsiteX30-6005" fmla="*/ 1016635 w 1432560"/>
              <a:gd name="connsiteY30-6006" fmla="*/ 3581400 h 3588041"/>
              <a:gd name="connsiteX0-6007" fmla="*/ 1016635 w 1432560"/>
              <a:gd name="connsiteY0-6008" fmla="*/ 3581400 h 3588041"/>
              <a:gd name="connsiteX1-6009" fmla="*/ 591185 w 1432560"/>
              <a:gd name="connsiteY1-6010" fmla="*/ 3587750 h 3588041"/>
              <a:gd name="connsiteX2-6011" fmla="*/ 394335 w 1432560"/>
              <a:gd name="connsiteY2-6012" fmla="*/ 3076575 h 3588041"/>
              <a:gd name="connsiteX3-6013" fmla="*/ 746760 w 1432560"/>
              <a:gd name="connsiteY3-6014" fmla="*/ 2381250 h 3588041"/>
              <a:gd name="connsiteX4-6015" fmla="*/ 560070 w 1432560"/>
              <a:gd name="connsiteY4-6016" fmla="*/ 1922145 h 3588041"/>
              <a:gd name="connsiteX5-6017" fmla="*/ 0 w 1432560"/>
              <a:gd name="connsiteY5-6018" fmla="*/ 1870710 h 3588041"/>
              <a:gd name="connsiteX6-6019" fmla="*/ 394335 w 1432560"/>
              <a:gd name="connsiteY6-6020" fmla="*/ 1743075 h 3588041"/>
              <a:gd name="connsiteX7-6021" fmla="*/ 641985 w 1432560"/>
              <a:gd name="connsiteY7-6022" fmla="*/ 1876425 h 3588041"/>
              <a:gd name="connsiteX8-6023" fmla="*/ 822960 w 1432560"/>
              <a:gd name="connsiteY8-6024" fmla="*/ 1333500 h 3588041"/>
              <a:gd name="connsiteX9-6025" fmla="*/ 763429 w 1432560"/>
              <a:gd name="connsiteY9-6026" fmla="*/ 823913 h 3588041"/>
              <a:gd name="connsiteX10-6027" fmla="*/ 387985 w 1432560"/>
              <a:gd name="connsiteY10-6028" fmla="*/ 695325 h 3588041"/>
              <a:gd name="connsiteX11-6029" fmla="*/ 781686 w 1432560"/>
              <a:gd name="connsiteY11-6030" fmla="*/ 724693 h 3588041"/>
              <a:gd name="connsiteX12-6031" fmla="*/ 799148 w 1432560"/>
              <a:gd name="connsiteY12-6032" fmla="*/ 441325 h 3588041"/>
              <a:gd name="connsiteX13-6033" fmla="*/ 886460 w 1432560"/>
              <a:gd name="connsiteY13-6034" fmla="*/ 0 h 3588041"/>
              <a:gd name="connsiteX14-6035" fmla="*/ 857885 w 1432560"/>
              <a:gd name="connsiteY14-6036" fmla="*/ 679450 h 3588041"/>
              <a:gd name="connsiteX15-6037" fmla="*/ 921385 w 1432560"/>
              <a:gd name="connsiteY15-6038" fmla="*/ 1047750 h 3588041"/>
              <a:gd name="connsiteX16-6039" fmla="*/ 930910 w 1432560"/>
              <a:gd name="connsiteY16-6040" fmla="*/ 1295400 h 3588041"/>
              <a:gd name="connsiteX17-6041" fmla="*/ 1102360 w 1432560"/>
              <a:gd name="connsiteY17-6042" fmla="*/ 1187450 h 3588041"/>
              <a:gd name="connsiteX18-6043" fmla="*/ 1375410 w 1432560"/>
              <a:gd name="connsiteY18-6044" fmla="*/ 1171575 h 3588041"/>
              <a:gd name="connsiteX19-6045" fmla="*/ 1108710 w 1432560"/>
              <a:gd name="connsiteY19-6046" fmla="*/ 1254125 h 3588041"/>
              <a:gd name="connsiteX20-6047" fmla="*/ 889635 w 1432560"/>
              <a:gd name="connsiteY20-6048" fmla="*/ 1527175 h 3588041"/>
              <a:gd name="connsiteX21-6049" fmla="*/ 835660 w 1432560"/>
              <a:gd name="connsiteY21-6050" fmla="*/ 1895475 h 3588041"/>
              <a:gd name="connsiteX22-6051" fmla="*/ 1003935 w 1432560"/>
              <a:gd name="connsiteY22-6052" fmla="*/ 2308225 h 3588041"/>
              <a:gd name="connsiteX23-6053" fmla="*/ 895985 w 1432560"/>
              <a:gd name="connsiteY23-6054" fmla="*/ 2578100 h 3588041"/>
              <a:gd name="connsiteX24-6055" fmla="*/ 1213485 w 1432560"/>
              <a:gd name="connsiteY24-6056" fmla="*/ 2533650 h 3588041"/>
              <a:gd name="connsiteX25-6057" fmla="*/ 1432560 w 1432560"/>
              <a:gd name="connsiteY25-6058" fmla="*/ 2626519 h 3588041"/>
              <a:gd name="connsiteX26-6059" fmla="*/ 1188085 w 1432560"/>
              <a:gd name="connsiteY26-6060" fmla="*/ 2590800 h 3588041"/>
              <a:gd name="connsiteX27-6061" fmla="*/ 832485 w 1432560"/>
              <a:gd name="connsiteY27-6062" fmla="*/ 2733675 h 3588041"/>
              <a:gd name="connsiteX28-6063" fmla="*/ 689610 w 1432560"/>
              <a:gd name="connsiteY28-6064" fmla="*/ 3086100 h 3588041"/>
              <a:gd name="connsiteX29-6065" fmla="*/ 918210 w 1432560"/>
              <a:gd name="connsiteY29-6066" fmla="*/ 3419475 h 3588041"/>
              <a:gd name="connsiteX30-6067" fmla="*/ 1016635 w 1432560"/>
              <a:gd name="connsiteY30-6068" fmla="*/ 3581400 h 3588041"/>
              <a:gd name="connsiteX0-6069" fmla="*/ 1016635 w 1432560"/>
              <a:gd name="connsiteY0-6070" fmla="*/ 3581400 h 3588041"/>
              <a:gd name="connsiteX1-6071" fmla="*/ 591185 w 1432560"/>
              <a:gd name="connsiteY1-6072" fmla="*/ 3587750 h 3588041"/>
              <a:gd name="connsiteX2-6073" fmla="*/ 394335 w 1432560"/>
              <a:gd name="connsiteY2-6074" fmla="*/ 3076575 h 3588041"/>
              <a:gd name="connsiteX3-6075" fmla="*/ 746760 w 1432560"/>
              <a:gd name="connsiteY3-6076" fmla="*/ 2381250 h 3588041"/>
              <a:gd name="connsiteX4-6077" fmla="*/ 560070 w 1432560"/>
              <a:gd name="connsiteY4-6078" fmla="*/ 1922145 h 3588041"/>
              <a:gd name="connsiteX5-6079" fmla="*/ 0 w 1432560"/>
              <a:gd name="connsiteY5-6080" fmla="*/ 1870710 h 3588041"/>
              <a:gd name="connsiteX6-6081" fmla="*/ 394335 w 1432560"/>
              <a:gd name="connsiteY6-6082" fmla="*/ 1743075 h 3588041"/>
              <a:gd name="connsiteX7-6083" fmla="*/ 641985 w 1432560"/>
              <a:gd name="connsiteY7-6084" fmla="*/ 1876425 h 3588041"/>
              <a:gd name="connsiteX8-6085" fmla="*/ 822960 w 1432560"/>
              <a:gd name="connsiteY8-6086" fmla="*/ 1333500 h 3588041"/>
              <a:gd name="connsiteX9-6087" fmla="*/ 763429 w 1432560"/>
              <a:gd name="connsiteY9-6088" fmla="*/ 823913 h 3588041"/>
              <a:gd name="connsiteX10-6089" fmla="*/ 387985 w 1432560"/>
              <a:gd name="connsiteY10-6090" fmla="*/ 695325 h 3588041"/>
              <a:gd name="connsiteX11-6091" fmla="*/ 781686 w 1432560"/>
              <a:gd name="connsiteY11-6092" fmla="*/ 724693 h 3588041"/>
              <a:gd name="connsiteX12-6093" fmla="*/ 799148 w 1432560"/>
              <a:gd name="connsiteY12-6094" fmla="*/ 441325 h 3588041"/>
              <a:gd name="connsiteX13-6095" fmla="*/ 886460 w 1432560"/>
              <a:gd name="connsiteY13-6096" fmla="*/ 0 h 3588041"/>
              <a:gd name="connsiteX14-6097" fmla="*/ 857885 w 1432560"/>
              <a:gd name="connsiteY14-6098" fmla="*/ 679450 h 3588041"/>
              <a:gd name="connsiteX15-6099" fmla="*/ 921385 w 1432560"/>
              <a:gd name="connsiteY15-6100" fmla="*/ 1047750 h 3588041"/>
              <a:gd name="connsiteX16-6101" fmla="*/ 930910 w 1432560"/>
              <a:gd name="connsiteY16-6102" fmla="*/ 1295400 h 3588041"/>
              <a:gd name="connsiteX17-6103" fmla="*/ 1102360 w 1432560"/>
              <a:gd name="connsiteY17-6104" fmla="*/ 1187450 h 3588041"/>
              <a:gd name="connsiteX18-6105" fmla="*/ 1375410 w 1432560"/>
              <a:gd name="connsiteY18-6106" fmla="*/ 1171575 h 3588041"/>
              <a:gd name="connsiteX19-6107" fmla="*/ 1108710 w 1432560"/>
              <a:gd name="connsiteY19-6108" fmla="*/ 1254125 h 3588041"/>
              <a:gd name="connsiteX20-6109" fmla="*/ 889635 w 1432560"/>
              <a:gd name="connsiteY20-6110" fmla="*/ 1527175 h 3588041"/>
              <a:gd name="connsiteX21-6111" fmla="*/ 835660 w 1432560"/>
              <a:gd name="connsiteY21-6112" fmla="*/ 1895475 h 3588041"/>
              <a:gd name="connsiteX22-6113" fmla="*/ 1003935 w 1432560"/>
              <a:gd name="connsiteY22-6114" fmla="*/ 2308225 h 3588041"/>
              <a:gd name="connsiteX23-6115" fmla="*/ 895985 w 1432560"/>
              <a:gd name="connsiteY23-6116" fmla="*/ 2578100 h 3588041"/>
              <a:gd name="connsiteX24-6117" fmla="*/ 1213485 w 1432560"/>
              <a:gd name="connsiteY24-6118" fmla="*/ 2533650 h 3588041"/>
              <a:gd name="connsiteX25-6119" fmla="*/ 1432560 w 1432560"/>
              <a:gd name="connsiteY25-6120" fmla="*/ 2626519 h 3588041"/>
              <a:gd name="connsiteX26-6121" fmla="*/ 1188085 w 1432560"/>
              <a:gd name="connsiteY26-6122" fmla="*/ 2590800 h 3588041"/>
              <a:gd name="connsiteX27-6123" fmla="*/ 832485 w 1432560"/>
              <a:gd name="connsiteY27-6124" fmla="*/ 2733675 h 3588041"/>
              <a:gd name="connsiteX28-6125" fmla="*/ 689610 w 1432560"/>
              <a:gd name="connsiteY28-6126" fmla="*/ 3086100 h 3588041"/>
              <a:gd name="connsiteX29-6127" fmla="*/ 918210 w 1432560"/>
              <a:gd name="connsiteY29-6128" fmla="*/ 3419475 h 3588041"/>
              <a:gd name="connsiteX30-6129" fmla="*/ 1016635 w 1432560"/>
              <a:gd name="connsiteY30-6130" fmla="*/ 3581400 h 3588041"/>
              <a:gd name="connsiteX0-6131" fmla="*/ 1016635 w 1432560"/>
              <a:gd name="connsiteY0-6132" fmla="*/ 3581400 h 3588041"/>
              <a:gd name="connsiteX1-6133" fmla="*/ 591185 w 1432560"/>
              <a:gd name="connsiteY1-6134" fmla="*/ 3587750 h 3588041"/>
              <a:gd name="connsiteX2-6135" fmla="*/ 394335 w 1432560"/>
              <a:gd name="connsiteY2-6136" fmla="*/ 3076575 h 3588041"/>
              <a:gd name="connsiteX3-6137" fmla="*/ 746760 w 1432560"/>
              <a:gd name="connsiteY3-6138" fmla="*/ 2381250 h 3588041"/>
              <a:gd name="connsiteX4-6139" fmla="*/ 560070 w 1432560"/>
              <a:gd name="connsiteY4-6140" fmla="*/ 1922145 h 3588041"/>
              <a:gd name="connsiteX5-6141" fmla="*/ 0 w 1432560"/>
              <a:gd name="connsiteY5-6142" fmla="*/ 1870710 h 3588041"/>
              <a:gd name="connsiteX6-6143" fmla="*/ 394335 w 1432560"/>
              <a:gd name="connsiteY6-6144" fmla="*/ 1743075 h 3588041"/>
              <a:gd name="connsiteX7-6145" fmla="*/ 641985 w 1432560"/>
              <a:gd name="connsiteY7-6146" fmla="*/ 1876425 h 3588041"/>
              <a:gd name="connsiteX8-6147" fmla="*/ 822960 w 1432560"/>
              <a:gd name="connsiteY8-6148" fmla="*/ 1333500 h 3588041"/>
              <a:gd name="connsiteX9-6149" fmla="*/ 763429 w 1432560"/>
              <a:gd name="connsiteY9-6150" fmla="*/ 823913 h 3588041"/>
              <a:gd name="connsiteX10-6151" fmla="*/ 387985 w 1432560"/>
              <a:gd name="connsiteY10-6152" fmla="*/ 695325 h 3588041"/>
              <a:gd name="connsiteX11-6153" fmla="*/ 781686 w 1432560"/>
              <a:gd name="connsiteY11-6154" fmla="*/ 724693 h 3588041"/>
              <a:gd name="connsiteX12-6155" fmla="*/ 799148 w 1432560"/>
              <a:gd name="connsiteY12-6156" fmla="*/ 441325 h 3588041"/>
              <a:gd name="connsiteX13-6157" fmla="*/ 886460 w 1432560"/>
              <a:gd name="connsiteY13-6158" fmla="*/ 0 h 3588041"/>
              <a:gd name="connsiteX14-6159" fmla="*/ 857885 w 1432560"/>
              <a:gd name="connsiteY14-6160" fmla="*/ 679450 h 3588041"/>
              <a:gd name="connsiteX15-6161" fmla="*/ 921385 w 1432560"/>
              <a:gd name="connsiteY15-6162" fmla="*/ 1047750 h 3588041"/>
              <a:gd name="connsiteX16-6163" fmla="*/ 930910 w 1432560"/>
              <a:gd name="connsiteY16-6164" fmla="*/ 1295400 h 3588041"/>
              <a:gd name="connsiteX17-6165" fmla="*/ 1102360 w 1432560"/>
              <a:gd name="connsiteY17-6166" fmla="*/ 1187450 h 3588041"/>
              <a:gd name="connsiteX18-6167" fmla="*/ 1375410 w 1432560"/>
              <a:gd name="connsiteY18-6168" fmla="*/ 1171575 h 3588041"/>
              <a:gd name="connsiteX19-6169" fmla="*/ 1108710 w 1432560"/>
              <a:gd name="connsiteY19-6170" fmla="*/ 1254125 h 3588041"/>
              <a:gd name="connsiteX20-6171" fmla="*/ 889635 w 1432560"/>
              <a:gd name="connsiteY20-6172" fmla="*/ 1527175 h 3588041"/>
              <a:gd name="connsiteX21-6173" fmla="*/ 835660 w 1432560"/>
              <a:gd name="connsiteY21-6174" fmla="*/ 1895475 h 3588041"/>
              <a:gd name="connsiteX22-6175" fmla="*/ 1003935 w 1432560"/>
              <a:gd name="connsiteY22-6176" fmla="*/ 2308225 h 3588041"/>
              <a:gd name="connsiteX23-6177" fmla="*/ 895985 w 1432560"/>
              <a:gd name="connsiteY23-6178" fmla="*/ 2578100 h 3588041"/>
              <a:gd name="connsiteX24-6179" fmla="*/ 1213485 w 1432560"/>
              <a:gd name="connsiteY24-6180" fmla="*/ 2533650 h 3588041"/>
              <a:gd name="connsiteX25-6181" fmla="*/ 1432560 w 1432560"/>
              <a:gd name="connsiteY25-6182" fmla="*/ 2626519 h 3588041"/>
              <a:gd name="connsiteX26-6183" fmla="*/ 1188085 w 1432560"/>
              <a:gd name="connsiteY26-6184" fmla="*/ 2590800 h 3588041"/>
              <a:gd name="connsiteX27-6185" fmla="*/ 832485 w 1432560"/>
              <a:gd name="connsiteY27-6186" fmla="*/ 2733675 h 3588041"/>
              <a:gd name="connsiteX28-6187" fmla="*/ 689610 w 1432560"/>
              <a:gd name="connsiteY28-6188" fmla="*/ 3086100 h 3588041"/>
              <a:gd name="connsiteX29-6189" fmla="*/ 918210 w 1432560"/>
              <a:gd name="connsiteY29-6190" fmla="*/ 3419475 h 3588041"/>
              <a:gd name="connsiteX30-6191" fmla="*/ 1016635 w 1432560"/>
              <a:gd name="connsiteY30-6192" fmla="*/ 3581400 h 3588041"/>
              <a:gd name="connsiteX0-6193" fmla="*/ 1016635 w 1432560"/>
              <a:gd name="connsiteY0-6194" fmla="*/ 3581400 h 3588041"/>
              <a:gd name="connsiteX1-6195" fmla="*/ 591185 w 1432560"/>
              <a:gd name="connsiteY1-6196" fmla="*/ 3587750 h 3588041"/>
              <a:gd name="connsiteX2-6197" fmla="*/ 394335 w 1432560"/>
              <a:gd name="connsiteY2-6198" fmla="*/ 3076575 h 3588041"/>
              <a:gd name="connsiteX3-6199" fmla="*/ 746760 w 1432560"/>
              <a:gd name="connsiteY3-6200" fmla="*/ 2381250 h 3588041"/>
              <a:gd name="connsiteX4-6201" fmla="*/ 560070 w 1432560"/>
              <a:gd name="connsiteY4-6202" fmla="*/ 1922145 h 3588041"/>
              <a:gd name="connsiteX5-6203" fmla="*/ 0 w 1432560"/>
              <a:gd name="connsiteY5-6204" fmla="*/ 1870710 h 3588041"/>
              <a:gd name="connsiteX6-6205" fmla="*/ 394335 w 1432560"/>
              <a:gd name="connsiteY6-6206" fmla="*/ 1743075 h 3588041"/>
              <a:gd name="connsiteX7-6207" fmla="*/ 641985 w 1432560"/>
              <a:gd name="connsiteY7-6208" fmla="*/ 1876425 h 3588041"/>
              <a:gd name="connsiteX8-6209" fmla="*/ 822960 w 1432560"/>
              <a:gd name="connsiteY8-6210" fmla="*/ 1333500 h 3588041"/>
              <a:gd name="connsiteX9-6211" fmla="*/ 763429 w 1432560"/>
              <a:gd name="connsiteY9-6212" fmla="*/ 823913 h 3588041"/>
              <a:gd name="connsiteX10-6213" fmla="*/ 387985 w 1432560"/>
              <a:gd name="connsiteY10-6214" fmla="*/ 695325 h 3588041"/>
              <a:gd name="connsiteX11-6215" fmla="*/ 781686 w 1432560"/>
              <a:gd name="connsiteY11-6216" fmla="*/ 724693 h 3588041"/>
              <a:gd name="connsiteX12-6217" fmla="*/ 799148 w 1432560"/>
              <a:gd name="connsiteY12-6218" fmla="*/ 441325 h 3588041"/>
              <a:gd name="connsiteX13-6219" fmla="*/ 886460 w 1432560"/>
              <a:gd name="connsiteY13-6220" fmla="*/ 0 h 3588041"/>
              <a:gd name="connsiteX14-6221" fmla="*/ 857885 w 1432560"/>
              <a:gd name="connsiteY14-6222" fmla="*/ 679450 h 3588041"/>
              <a:gd name="connsiteX15-6223" fmla="*/ 921385 w 1432560"/>
              <a:gd name="connsiteY15-6224" fmla="*/ 1047750 h 3588041"/>
              <a:gd name="connsiteX16-6225" fmla="*/ 930910 w 1432560"/>
              <a:gd name="connsiteY16-6226" fmla="*/ 1295400 h 3588041"/>
              <a:gd name="connsiteX17-6227" fmla="*/ 1102360 w 1432560"/>
              <a:gd name="connsiteY17-6228" fmla="*/ 1187450 h 3588041"/>
              <a:gd name="connsiteX18-6229" fmla="*/ 1375410 w 1432560"/>
              <a:gd name="connsiteY18-6230" fmla="*/ 1171575 h 3588041"/>
              <a:gd name="connsiteX19-6231" fmla="*/ 1108710 w 1432560"/>
              <a:gd name="connsiteY19-6232" fmla="*/ 1254125 h 3588041"/>
              <a:gd name="connsiteX20-6233" fmla="*/ 889635 w 1432560"/>
              <a:gd name="connsiteY20-6234" fmla="*/ 1527175 h 3588041"/>
              <a:gd name="connsiteX21-6235" fmla="*/ 835660 w 1432560"/>
              <a:gd name="connsiteY21-6236" fmla="*/ 1895475 h 3588041"/>
              <a:gd name="connsiteX22-6237" fmla="*/ 1003935 w 1432560"/>
              <a:gd name="connsiteY22-6238" fmla="*/ 2308225 h 3588041"/>
              <a:gd name="connsiteX23-6239" fmla="*/ 895985 w 1432560"/>
              <a:gd name="connsiteY23-6240" fmla="*/ 2578100 h 3588041"/>
              <a:gd name="connsiteX24-6241" fmla="*/ 1213485 w 1432560"/>
              <a:gd name="connsiteY24-6242" fmla="*/ 2533650 h 3588041"/>
              <a:gd name="connsiteX25-6243" fmla="*/ 1432560 w 1432560"/>
              <a:gd name="connsiteY25-6244" fmla="*/ 2626519 h 3588041"/>
              <a:gd name="connsiteX26-6245" fmla="*/ 1188085 w 1432560"/>
              <a:gd name="connsiteY26-6246" fmla="*/ 2590800 h 3588041"/>
              <a:gd name="connsiteX27-6247" fmla="*/ 832485 w 1432560"/>
              <a:gd name="connsiteY27-6248" fmla="*/ 2733675 h 3588041"/>
              <a:gd name="connsiteX28-6249" fmla="*/ 689610 w 1432560"/>
              <a:gd name="connsiteY28-6250" fmla="*/ 3086100 h 3588041"/>
              <a:gd name="connsiteX29-6251" fmla="*/ 918210 w 1432560"/>
              <a:gd name="connsiteY29-6252" fmla="*/ 3419475 h 3588041"/>
              <a:gd name="connsiteX30-6253" fmla="*/ 1016635 w 1432560"/>
              <a:gd name="connsiteY30-6254" fmla="*/ 3581400 h 3588041"/>
              <a:gd name="connsiteX0-6255" fmla="*/ 1016635 w 1432560"/>
              <a:gd name="connsiteY0-6256" fmla="*/ 3581400 h 3588041"/>
              <a:gd name="connsiteX1-6257" fmla="*/ 591185 w 1432560"/>
              <a:gd name="connsiteY1-6258" fmla="*/ 3587750 h 3588041"/>
              <a:gd name="connsiteX2-6259" fmla="*/ 394335 w 1432560"/>
              <a:gd name="connsiteY2-6260" fmla="*/ 3076575 h 3588041"/>
              <a:gd name="connsiteX3-6261" fmla="*/ 746760 w 1432560"/>
              <a:gd name="connsiteY3-6262" fmla="*/ 2381250 h 3588041"/>
              <a:gd name="connsiteX4-6263" fmla="*/ 560070 w 1432560"/>
              <a:gd name="connsiteY4-6264" fmla="*/ 1922145 h 3588041"/>
              <a:gd name="connsiteX5-6265" fmla="*/ 0 w 1432560"/>
              <a:gd name="connsiteY5-6266" fmla="*/ 1870710 h 3588041"/>
              <a:gd name="connsiteX6-6267" fmla="*/ 400685 w 1432560"/>
              <a:gd name="connsiteY6-6268" fmla="*/ 1771650 h 3588041"/>
              <a:gd name="connsiteX7-6269" fmla="*/ 641985 w 1432560"/>
              <a:gd name="connsiteY7-6270" fmla="*/ 1876425 h 3588041"/>
              <a:gd name="connsiteX8-6271" fmla="*/ 822960 w 1432560"/>
              <a:gd name="connsiteY8-6272" fmla="*/ 1333500 h 3588041"/>
              <a:gd name="connsiteX9-6273" fmla="*/ 763429 w 1432560"/>
              <a:gd name="connsiteY9-6274" fmla="*/ 823913 h 3588041"/>
              <a:gd name="connsiteX10-6275" fmla="*/ 387985 w 1432560"/>
              <a:gd name="connsiteY10-6276" fmla="*/ 695325 h 3588041"/>
              <a:gd name="connsiteX11-6277" fmla="*/ 781686 w 1432560"/>
              <a:gd name="connsiteY11-6278" fmla="*/ 724693 h 3588041"/>
              <a:gd name="connsiteX12-6279" fmla="*/ 799148 w 1432560"/>
              <a:gd name="connsiteY12-6280" fmla="*/ 441325 h 3588041"/>
              <a:gd name="connsiteX13-6281" fmla="*/ 886460 w 1432560"/>
              <a:gd name="connsiteY13-6282" fmla="*/ 0 h 3588041"/>
              <a:gd name="connsiteX14-6283" fmla="*/ 857885 w 1432560"/>
              <a:gd name="connsiteY14-6284" fmla="*/ 679450 h 3588041"/>
              <a:gd name="connsiteX15-6285" fmla="*/ 921385 w 1432560"/>
              <a:gd name="connsiteY15-6286" fmla="*/ 1047750 h 3588041"/>
              <a:gd name="connsiteX16-6287" fmla="*/ 930910 w 1432560"/>
              <a:gd name="connsiteY16-6288" fmla="*/ 1295400 h 3588041"/>
              <a:gd name="connsiteX17-6289" fmla="*/ 1102360 w 1432560"/>
              <a:gd name="connsiteY17-6290" fmla="*/ 1187450 h 3588041"/>
              <a:gd name="connsiteX18-6291" fmla="*/ 1375410 w 1432560"/>
              <a:gd name="connsiteY18-6292" fmla="*/ 1171575 h 3588041"/>
              <a:gd name="connsiteX19-6293" fmla="*/ 1108710 w 1432560"/>
              <a:gd name="connsiteY19-6294" fmla="*/ 1254125 h 3588041"/>
              <a:gd name="connsiteX20-6295" fmla="*/ 889635 w 1432560"/>
              <a:gd name="connsiteY20-6296" fmla="*/ 1527175 h 3588041"/>
              <a:gd name="connsiteX21-6297" fmla="*/ 835660 w 1432560"/>
              <a:gd name="connsiteY21-6298" fmla="*/ 1895475 h 3588041"/>
              <a:gd name="connsiteX22-6299" fmla="*/ 1003935 w 1432560"/>
              <a:gd name="connsiteY22-6300" fmla="*/ 2308225 h 3588041"/>
              <a:gd name="connsiteX23-6301" fmla="*/ 895985 w 1432560"/>
              <a:gd name="connsiteY23-6302" fmla="*/ 2578100 h 3588041"/>
              <a:gd name="connsiteX24-6303" fmla="*/ 1213485 w 1432560"/>
              <a:gd name="connsiteY24-6304" fmla="*/ 2533650 h 3588041"/>
              <a:gd name="connsiteX25-6305" fmla="*/ 1432560 w 1432560"/>
              <a:gd name="connsiteY25-6306" fmla="*/ 2626519 h 3588041"/>
              <a:gd name="connsiteX26-6307" fmla="*/ 1188085 w 1432560"/>
              <a:gd name="connsiteY26-6308" fmla="*/ 2590800 h 3588041"/>
              <a:gd name="connsiteX27-6309" fmla="*/ 832485 w 1432560"/>
              <a:gd name="connsiteY27-6310" fmla="*/ 2733675 h 3588041"/>
              <a:gd name="connsiteX28-6311" fmla="*/ 689610 w 1432560"/>
              <a:gd name="connsiteY28-6312" fmla="*/ 3086100 h 3588041"/>
              <a:gd name="connsiteX29-6313" fmla="*/ 918210 w 1432560"/>
              <a:gd name="connsiteY29-6314" fmla="*/ 3419475 h 3588041"/>
              <a:gd name="connsiteX30-6315" fmla="*/ 1016635 w 1432560"/>
              <a:gd name="connsiteY30-6316" fmla="*/ 3581400 h 3588041"/>
              <a:gd name="connsiteX0-6317" fmla="*/ 1016635 w 1432560"/>
              <a:gd name="connsiteY0-6318" fmla="*/ 3581400 h 3588041"/>
              <a:gd name="connsiteX1-6319" fmla="*/ 591185 w 1432560"/>
              <a:gd name="connsiteY1-6320" fmla="*/ 3587750 h 3588041"/>
              <a:gd name="connsiteX2-6321" fmla="*/ 394335 w 1432560"/>
              <a:gd name="connsiteY2-6322" fmla="*/ 3076575 h 3588041"/>
              <a:gd name="connsiteX3-6323" fmla="*/ 746760 w 1432560"/>
              <a:gd name="connsiteY3-6324" fmla="*/ 2381250 h 3588041"/>
              <a:gd name="connsiteX4-6325" fmla="*/ 560070 w 1432560"/>
              <a:gd name="connsiteY4-6326" fmla="*/ 1922145 h 3588041"/>
              <a:gd name="connsiteX5-6327" fmla="*/ 0 w 1432560"/>
              <a:gd name="connsiteY5-6328" fmla="*/ 1870710 h 3588041"/>
              <a:gd name="connsiteX6-6329" fmla="*/ 400685 w 1432560"/>
              <a:gd name="connsiteY6-6330" fmla="*/ 1771650 h 3588041"/>
              <a:gd name="connsiteX7-6331" fmla="*/ 641985 w 1432560"/>
              <a:gd name="connsiteY7-6332" fmla="*/ 1876425 h 3588041"/>
              <a:gd name="connsiteX8-6333" fmla="*/ 822960 w 1432560"/>
              <a:gd name="connsiteY8-6334" fmla="*/ 1333500 h 3588041"/>
              <a:gd name="connsiteX9-6335" fmla="*/ 763429 w 1432560"/>
              <a:gd name="connsiteY9-6336" fmla="*/ 823913 h 3588041"/>
              <a:gd name="connsiteX10-6337" fmla="*/ 387985 w 1432560"/>
              <a:gd name="connsiteY10-6338" fmla="*/ 695325 h 3588041"/>
              <a:gd name="connsiteX11-6339" fmla="*/ 781686 w 1432560"/>
              <a:gd name="connsiteY11-6340" fmla="*/ 724693 h 3588041"/>
              <a:gd name="connsiteX12-6341" fmla="*/ 799148 w 1432560"/>
              <a:gd name="connsiteY12-6342" fmla="*/ 441325 h 3588041"/>
              <a:gd name="connsiteX13-6343" fmla="*/ 886460 w 1432560"/>
              <a:gd name="connsiteY13-6344" fmla="*/ 0 h 3588041"/>
              <a:gd name="connsiteX14-6345" fmla="*/ 857885 w 1432560"/>
              <a:gd name="connsiteY14-6346" fmla="*/ 679450 h 3588041"/>
              <a:gd name="connsiteX15-6347" fmla="*/ 921385 w 1432560"/>
              <a:gd name="connsiteY15-6348" fmla="*/ 1047750 h 3588041"/>
              <a:gd name="connsiteX16-6349" fmla="*/ 930910 w 1432560"/>
              <a:gd name="connsiteY16-6350" fmla="*/ 1295400 h 3588041"/>
              <a:gd name="connsiteX17-6351" fmla="*/ 1102360 w 1432560"/>
              <a:gd name="connsiteY17-6352" fmla="*/ 1187450 h 3588041"/>
              <a:gd name="connsiteX18-6353" fmla="*/ 1375410 w 1432560"/>
              <a:gd name="connsiteY18-6354" fmla="*/ 1171575 h 3588041"/>
              <a:gd name="connsiteX19-6355" fmla="*/ 1108710 w 1432560"/>
              <a:gd name="connsiteY19-6356" fmla="*/ 1254125 h 3588041"/>
              <a:gd name="connsiteX20-6357" fmla="*/ 889635 w 1432560"/>
              <a:gd name="connsiteY20-6358" fmla="*/ 1527175 h 3588041"/>
              <a:gd name="connsiteX21-6359" fmla="*/ 835660 w 1432560"/>
              <a:gd name="connsiteY21-6360" fmla="*/ 1895475 h 3588041"/>
              <a:gd name="connsiteX22-6361" fmla="*/ 1003935 w 1432560"/>
              <a:gd name="connsiteY22-6362" fmla="*/ 2308225 h 3588041"/>
              <a:gd name="connsiteX23-6363" fmla="*/ 895985 w 1432560"/>
              <a:gd name="connsiteY23-6364" fmla="*/ 2578100 h 3588041"/>
              <a:gd name="connsiteX24-6365" fmla="*/ 1213485 w 1432560"/>
              <a:gd name="connsiteY24-6366" fmla="*/ 2533650 h 3588041"/>
              <a:gd name="connsiteX25-6367" fmla="*/ 1432560 w 1432560"/>
              <a:gd name="connsiteY25-6368" fmla="*/ 2626519 h 3588041"/>
              <a:gd name="connsiteX26-6369" fmla="*/ 1188085 w 1432560"/>
              <a:gd name="connsiteY26-6370" fmla="*/ 2590800 h 3588041"/>
              <a:gd name="connsiteX27-6371" fmla="*/ 832485 w 1432560"/>
              <a:gd name="connsiteY27-6372" fmla="*/ 2733675 h 3588041"/>
              <a:gd name="connsiteX28-6373" fmla="*/ 689610 w 1432560"/>
              <a:gd name="connsiteY28-6374" fmla="*/ 3086100 h 3588041"/>
              <a:gd name="connsiteX29-6375" fmla="*/ 918210 w 1432560"/>
              <a:gd name="connsiteY29-6376" fmla="*/ 3419475 h 3588041"/>
              <a:gd name="connsiteX30-6377" fmla="*/ 1016635 w 1432560"/>
              <a:gd name="connsiteY30-6378" fmla="*/ 3581400 h 3588041"/>
              <a:gd name="connsiteX0-6379" fmla="*/ 1016635 w 1432560"/>
              <a:gd name="connsiteY0-6380" fmla="*/ 3581400 h 3588041"/>
              <a:gd name="connsiteX1-6381" fmla="*/ 591185 w 1432560"/>
              <a:gd name="connsiteY1-6382" fmla="*/ 3587750 h 3588041"/>
              <a:gd name="connsiteX2-6383" fmla="*/ 394335 w 1432560"/>
              <a:gd name="connsiteY2-6384" fmla="*/ 3076575 h 3588041"/>
              <a:gd name="connsiteX3-6385" fmla="*/ 746760 w 1432560"/>
              <a:gd name="connsiteY3-6386" fmla="*/ 2381250 h 3588041"/>
              <a:gd name="connsiteX4-6387" fmla="*/ 560070 w 1432560"/>
              <a:gd name="connsiteY4-6388" fmla="*/ 1922145 h 3588041"/>
              <a:gd name="connsiteX5-6389" fmla="*/ 0 w 1432560"/>
              <a:gd name="connsiteY5-6390" fmla="*/ 1870710 h 3588041"/>
              <a:gd name="connsiteX6-6391" fmla="*/ 422910 w 1432560"/>
              <a:gd name="connsiteY6-6392" fmla="*/ 1787525 h 3588041"/>
              <a:gd name="connsiteX7-6393" fmla="*/ 641985 w 1432560"/>
              <a:gd name="connsiteY7-6394" fmla="*/ 1876425 h 3588041"/>
              <a:gd name="connsiteX8-6395" fmla="*/ 822960 w 1432560"/>
              <a:gd name="connsiteY8-6396" fmla="*/ 1333500 h 3588041"/>
              <a:gd name="connsiteX9-6397" fmla="*/ 763429 w 1432560"/>
              <a:gd name="connsiteY9-6398" fmla="*/ 823913 h 3588041"/>
              <a:gd name="connsiteX10-6399" fmla="*/ 387985 w 1432560"/>
              <a:gd name="connsiteY10-6400" fmla="*/ 695325 h 3588041"/>
              <a:gd name="connsiteX11-6401" fmla="*/ 781686 w 1432560"/>
              <a:gd name="connsiteY11-6402" fmla="*/ 724693 h 3588041"/>
              <a:gd name="connsiteX12-6403" fmla="*/ 799148 w 1432560"/>
              <a:gd name="connsiteY12-6404" fmla="*/ 441325 h 3588041"/>
              <a:gd name="connsiteX13-6405" fmla="*/ 886460 w 1432560"/>
              <a:gd name="connsiteY13-6406" fmla="*/ 0 h 3588041"/>
              <a:gd name="connsiteX14-6407" fmla="*/ 857885 w 1432560"/>
              <a:gd name="connsiteY14-6408" fmla="*/ 679450 h 3588041"/>
              <a:gd name="connsiteX15-6409" fmla="*/ 921385 w 1432560"/>
              <a:gd name="connsiteY15-6410" fmla="*/ 1047750 h 3588041"/>
              <a:gd name="connsiteX16-6411" fmla="*/ 930910 w 1432560"/>
              <a:gd name="connsiteY16-6412" fmla="*/ 1295400 h 3588041"/>
              <a:gd name="connsiteX17-6413" fmla="*/ 1102360 w 1432560"/>
              <a:gd name="connsiteY17-6414" fmla="*/ 1187450 h 3588041"/>
              <a:gd name="connsiteX18-6415" fmla="*/ 1375410 w 1432560"/>
              <a:gd name="connsiteY18-6416" fmla="*/ 1171575 h 3588041"/>
              <a:gd name="connsiteX19-6417" fmla="*/ 1108710 w 1432560"/>
              <a:gd name="connsiteY19-6418" fmla="*/ 1254125 h 3588041"/>
              <a:gd name="connsiteX20-6419" fmla="*/ 889635 w 1432560"/>
              <a:gd name="connsiteY20-6420" fmla="*/ 1527175 h 3588041"/>
              <a:gd name="connsiteX21-6421" fmla="*/ 835660 w 1432560"/>
              <a:gd name="connsiteY21-6422" fmla="*/ 1895475 h 3588041"/>
              <a:gd name="connsiteX22-6423" fmla="*/ 1003935 w 1432560"/>
              <a:gd name="connsiteY22-6424" fmla="*/ 2308225 h 3588041"/>
              <a:gd name="connsiteX23-6425" fmla="*/ 895985 w 1432560"/>
              <a:gd name="connsiteY23-6426" fmla="*/ 2578100 h 3588041"/>
              <a:gd name="connsiteX24-6427" fmla="*/ 1213485 w 1432560"/>
              <a:gd name="connsiteY24-6428" fmla="*/ 2533650 h 3588041"/>
              <a:gd name="connsiteX25-6429" fmla="*/ 1432560 w 1432560"/>
              <a:gd name="connsiteY25-6430" fmla="*/ 2626519 h 3588041"/>
              <a:gd name="connsiteX26-6431" fmla="*/ 1188085 w 1432560"/>
              <a:gd name="connsiteY26-6432" fmla="*/ 2590800 h 3588041"/>
              <a:gd name="connsiteX27-6433" fmla="*/ 832485 w 1432560"/>
              <a:gd name="connsiteY27-6434" fmla="*/ 2733675 h 3588041"/>
              <a:gd name="connsiteX28-6435" fmla="*/ 689610 w 1432560"/>
              <a:gd name="connsiteY28-6436" fmla="*/ 3086100 h 3588041"/>
              <a:gd name="connsiteX29-6437" fmla="*/ 918210 w 1432560"/>
              <a:gd name="connsiteY29-6438" fmla="*/ 3419475 h 3588041"/>
              <a:gd name="connsiteX30-6439" fmla="*/ 1016635 w 1432560"/>
              <a:gd name="connsiteY30-6440" fmla="*/ 3581400 h 3588041"/>
              <a:gd name="connsiteX0-6441" fmla="*/ 1016635 w 1432560"/>
              <a:gd name="connsiteY0-6442" fmla="*/ 3581400 h 3588041"/>
              <a:gd name="connsiteX1-6443" fmla="*/ 591185 w 1432560"/>
              <a:gd name="connsiteY1-6444" fmla="*/ 3587750 h 3588041"/>
              <a:gd name="connsiteX2-6445" fmla="*/ 394335 w 1432560"/>
              <a:gd name="connsiteY2-6446" fmla="*/ 3076575 h 3588041"/>
              <a:gd name="connsiteX3-6447" fmla="*/ 746760 w 1432560"/>
              <a:gd name="connsiteY3-6448" fmla="*/ 2381250 h 3588041"/>
              <a:gd name="connsiteX4-6449" fmla="*/ 569595 w 1432560"/>
              <a:gd name="connsiteY4-6450" fmla="*/ 1925320 h 3588041"/>
              <a:gd name="connsiteX5-6451" fmla="*/ 0 w 1432560"/>
              <a:gd name="connsiteY5-6452" fmla="*/ 1870710 h 3588041"/>
              <a:gd name="connsiteX6-6453" fmla="*/ 422910 w 1432560"/>
              <a:gd name="connsiteY6-6454" fmla="*/ 1787525 h 3588041"/>
              <a:gd name="connsiteX7-6455" fmla="*/ 641985 w 1432560"/>
              <a:gd name="connsiteY7-6456" fmla="*/ 1876425 h 3588041"/>
              <a:gd name="connsiteX8-6457" fmla="*/ 822960 w 1432560"/>
              <a:gd name="connsiteY8-6458" fmla="*/ 1333500 h 3588041"/>
              <a:gd name="connsiteX9-6459" fmla="*/ 763429 w 1432560"/>
              <a:gd name="connsiteY9-6460" fmla="*/ 823913 h 3588041"/>
              <a:gd name="connsiteX10-6461" fmla="*/ 387985 w 1432560"/>
              <a:gd name="connsiteY10-6462" fmla="*/ 695325 h 3588041"/>
              <a:gd name="connsiteX11-6463" fmla="*/ 781686 w 1432560"/>
              <a:gd name="connsiteY11-6464" fmla="*/ 724693 h 3588041"/>
              <a:gd name="connsiteX12-6465" fmla="*/ 799148 w 1432560"/>
              <a:gd name="connsiteY12-6466" fmla="*/ 441325 h 3588041"/>
              <a:gd name="connsiteX13-6467" fmla="*/ 886460 w 1432560"/>
              <a:gd name="connsiteY13-6468" fmla="*/ 0 h 3588041"/>
              <a:gd name="connsiteX14-6469" fmla="*/ 857885 w 1432560"/>
              <a:gd name="connsiteY14-6470" fmla="*/ 679450 h 3588041"/>
              <a:gd name="connsiteX15-6471" fmla="*/ 921385 w 1432560"/>
              <a:gd name="connsiteY15-6472" fmla="*/ 1047750 h 3588041"/>
              <a:gd name="connsiteX16-6473" fmla="*/ 930910 w 1432560"/>
              <a:gd name="connsiteY16-6474" fmla="*/ 1295400 h 3588041"/>
              <a:gd name="connsiteX17-6475" fmla="*/ 1102360 w 1432560"/>
              <a:gd name="connsiteY17-6476" fmla="*/ 1187450 h 3588041"/>
              <a:gd name="connsiteX18-6477" fmla="*/ 1375410 w 1432560"/>
              <a:gd name="connsiteY18-6478" fmla="*/ 1171575 h 3588041"/>
              <a:gd name="connsiteX19-6479" fmla="*/ 1108710 w 1432560"/>
              <a:gd name="connsiteY19-6480" fmla="*/ 1254125 h 3588041"/>
              <a:gd name="connsiteX20-6481" fmla="*/ 889635 w 1432560"/>
              <a:gd name="connsiteY20-6482" fmla="*/ 1527175 h 3588041"/>
              <a:gd name="connsiteX21-6483" fmla="*/ 835660 w 1432560"/>
              <a:gd name="connsiteY21-6484" fmla="*/ 1895475 h 3588041"/>
              <a:gd name="connsiteX22-6485" fmla="*/ 1003935 w 1432560"/>
              <a:gd name="connsiteY22-6486" fmla="*/ 2308225 h 3588041"/>
              <a:gd name="connsiteX23-6487" fmla="*/ 895985 w 1432560"/>
              <a:gd name="connsiteY23-6488" fmla="*/ 2578100 h 3588041"/>
              <a:gd name="connsiteX24-6489" fmla="*/ 1213485 w 1432560"/>
              <a:gd name="connsiteY24-6490" fmla="*/ 2533650 h 3588041"/>
              <a:gd name="connsiteX25-6491" fmla="*/ 1432560 w 1432560"/>
              <a:gd name="connsiteY25-6492" fmla="*/ 2626519 h 3588041"/>
              <a:gd name="connsiteX26-6493" fmla="*/ 1188085 w 1432560"/>
              <a:gd name="connsiteY26-6494" fmla="*/ 2590800 h 3588041"/>
              <a:gd name="connsiteX27-6495" fmla="*/ 832485 w 1432560"/>
              <a:gd name="connsiteY27-6496" fmla="*/ 2733675 h 3588041"/>
              <a:gd name="connsiteX28-6497" fmla="*/ 689610 w 1432560"/>
              <a:gd name="connsiteY28-6498" fmla="*/ 3086100 h 3588041"/>
              <a:gd name="connsiteX29-6499" fmla="*/ 918210 w 1432560"/>
              <a:gd name="connsiteY29-6500" fmla="*/ 3419475 h 3588041"/>
              <a:gd name="connsiteX30-6501" fmla="*/ 1016635 w 1432560"/>
              <a:gd name="connsiteY30-6502" fmla="*/ 3581400 h 3588041"/>
              <a:gd name="connsiteX0-6503" fmla="*/ 1016635 w 1432560"/>
              <a:gd name="connsiteY0-6504" fmla="*/ 3581400 h 3588041"/>
              <a:gd name="connsiteX1-6505" fmla="*/ 591185 w 1432560"/>
              <a:gd name="connsiteY1-6506" fmla="*/ 3587750 h 3588041"/>
              <a:gd name="connsiteX2-6507" fmla="*/ 394335 w 1432560"/>
              <a:gd name="connsiteY2-6508" fmla="*/ 3076575 h 3588041"/>
              <a:gd name="connsiteX3-6509" fmla="*/ 746760 w 1432560"/>
              <a:gd name="connsiteY3-6510" fmla="*/ 2381250 h 3588041"/>
              <a:gd name="connsiteX4-6511" fmla="*/ 582295 w 1432560"/>
              <a:gd name="connsiteY4-6512" fmla="*/ 1953895 h 3588041"/>
              <a:gd name="connsiteX5-6513" fmla="*/ 0 w 1432560"/>
              <a:gd name="connsiteY5-6514" fmla="*/ 1870710 h 3588041"/>
              <a:gd name="connsiteX6-6515" fmla="*/ 422910 w 1432560"/>
              <a:gd name="connsiteY6-6516" fmla="*/ 1787525 h 3588041"/>
              <a:gd name="connsiteX7-6517" fmla="*/ 641985 w 1432560"/>
              <a:gd name="connsiteY7-6518" fmla="*/ 1876425 h 3588041"/>
              <a:gd name="connsiteX8-6519" fmla="*/ 822960 w 1432560"/>
              <a:gd name="connsiteY8-6520" fmla="*/ 1333500 h 3588041"/>
              <a:gd name="connsiteX9-6521" fmla="*/ 763429 w 1432560"/>
              <a:gd name="connsiteY9-6522" fmla="*/ 823913 h 3588041"/>
              <a:gd name="connsiteX10-6523" fmla="*/ 387985 w 1432560"/>
              <a:gd name="connsiteY10-6524" fmla="*/ 695325 h 3588041"/>
              <a:gd name="connsiteX11-6525" fmla="*/ 781686 w 1432560"/>
              <a:gd name="connsiteY11-6526" fmla="*/ 724693 h 3588041"/>
              <a:gd name="connsiteX12-6527" fmla="*/ 799148 w 1432560"/>
              <a:gd name="connsiteY12-6528" fmla="*/ 441325 h 3588041"/>
              <a:gd name="connsiteX13-6529" fmla="*/ 886460 w 1432560"/>
              <a:gd name="connsiteY13-6530" fmla="*/ 0 h 3588041"/>
              <a:gd name="connsiteX14-6531" fmla="*/ 857885 w 1432560"/>
              <a:gd name="connsiteY14-6532" fmla="*/ 679450 h 3588041"/>
              <a:gd name="connsiteX15-6533" fmla="*/ 921385 w 1432560"/>
              <a:gd name="connsiteY15-6534" fmla="*/ 1047750 h 3588041"/>
              <a:gd name="connsiteX16-6535" fmla="*/ 930910 w 1432560"/>
              <a:gd name="connsiteY16-6536" fmla="*/ 1295400 h 3588041"/>
              <a:gd name="connsiteX17-6537" fmla="*/ 1102360 w 1432560"/>
              <a:gd name="connsiteY17-6538" fmla="*/ 1187450 h 3588041"/>
              <a:gd name="connsiteX18-6539" fmla="*/ 1375410 w 1432560"/>
              <a:gd name="connsiteY18-6540" fmla="*/ 1171575 h 3588041"/>
              <a:gd name="connsiteX19-6541" fmla="*/ 1108710 w 1432560"/>
              <a:gd name="connsiteY19-6542" fmla="*/ 1254125 h 3588041"/>
              <a:gd name="connsiteX20-6543" fmla="*/ 889635 w 1432560"/>
              <a:gd name="connsiteY20-6544" fmla="*/ 1527175 h 3588041"/>
              <a:gd name="connsiteX21-6545" fmla="*/ 835660 w 1432560"/>
              <a:gd name="connsiteY21-6546" fmla="*/ 1895475 h 3588041"/>
              <a:gd name="connsiteX22-6547" fmla="*/ 1003935 w 1432560"/>
              <a:gd name="connsiteY22-6548" fmla="*/ 2308225 h 3588041"/>
              <a:gd name="connsiteX23-6549" fmla="*/ 895985 w 1432560"/>
              <a:gd name="connsiteY23-6550" fmla="*/ 2578100 h 3588041"/>
              <a:gd name="connsiteX24-6551" fmla="*/ 1213485 w 1432560"/>
              <a:gd name="connsiteY24-6552" fmla="*/ 2533650 h 3588041"/>
              <a:gd name="connsiteX25-6553" fmla="*/ 1432560 w 1432560"/>
              <a:gd name="connsiteY25-6554" fmla="*/ 2626519 h 3588041"/>
              <a:gd name="connsiteX26-6555" fmla="*/ 1188085 w 1432560"/>
              <a:gd name="connsiteY26-6556" fmla="*/ 2590800 h 3588041"/>
              <a:gd name="connsiteX27-6557" fmla="*/ 832485 w 1432560"/>
              <a:gd name="connsiteY27-6558" fmla="*/ 2733675 h 3588041"/>
              <a:gd name="connsiteX28-6559" fmla="*/ 689610 w 1432560"/>
              <a:gd name="connsiteY28-6560" fmla="*/ 3086100 h 3588041"/>
              <a:gd name="connsiteX29-6561" fmla="*/ 918210 w 1432560"/>
              <a:gd name="connsiteY29-6562" fmla="*/ 3419475 h 3588041"/>
              <a:gd name="connsiteX30-6563" fmla="*/ 1016635 w 1432560"/>
              <a:gd name="connsiteY30-6564" fmla="*/ 3581400 h 3588041"/>
              <a:gd name="connsiteX0-6565" fmla="*/ 1016635 w 1432560"/>
              <a:gd name="connsiteY0-6566" fmla="*/ 3581400 h 3588041"/>
              <a:gd name="connsiteX1-6567" fmla="*/ 591185 w 1432560"/>
              <a:gd name="connsiteY1-6568" fmla="*/ 3587750 h 3588041"/>
              <a:gd name="connsiteX2-6569" fmla="*/ 394335 w 1432560"/>
              <a:gd name="connsiteY2-6570" fmla="*/ 3076575 h 3588041"/>
              <a:gd name="connsiteX3-6571" fmla="*/ 746760 w 1432560"/>
              <a:gd name="connsiteY3-6572" fmla="*/ 2381250 h 3588041"/>
              <a:gd name="connsiteX4-6573" fmla="*/ 582295 w 1432560"/>
              <a:gd name="connsiteY4-6574" fmla="*/ 1953895 h 3588041"/>
              <a:gd name="connsiteX5-6575" fmla="*/ 0 w 1432560"/>
              <a:gd name="connsiteY5-6576" fmla="*/ 1870710 h 3588041"/>
              <a:gd name="connsiteX6-6577" fmla="*/ 422910 w 1432560"/>
              <a:gd name="connsiteY6-6578" fmla="*/ 1787525 h 3588041"/>
              <a:gd name="connsiteX7-6579" fmla="*/ 641985 w 1432560"/>
              <a:gd name="connsiteY7-6580" fmla="*/ 1876425 h 3588041"/>
              <a:gd name="connsiteX8-6581" fmla="*/ 822960 w 1432560"/>
              <a:gd name="connsiteY8-6582" fmla="*/ 1333500 h 3588041"/>
              <a:gd name="connsiteX9-6583" fmla="*/ 763429 w 1432560"/>
              <a:gd name="connsiteY9-6584" fmla="*/ 823913 h 3588041"/>
              <a:gd name="connsiteX10-6585" fmla="*/ 387985 w 1432560"/>
              <a:gd name="connsiteY10-6586" fmla="*/ 695325 h 3588041"/>
              <a:gd name="connsiteX11-6587" fmla="*/ 781686 w 1432560"/>
              <a:gd name="connsiteY11-6588" fmla="*/ 724693 h 3588041"/>
              <a:gd name="connsiteX12-6589" fmla="*/ 799148 w 1432560"/>
              <a:gd name="connsiteY12-6590" fmla="*/ 441325 h 3588041"/>
              <a:gd name="connsiteX13-6591" fmla="*/ 886460 w 1432560"/>
              <a:gd name="connsiteY13-6592" fmla="*/ 0 h 3588041"/>
              <a:gd name="connsiteX14-6593" fmla="*/ 857885 w 1432560"/>
              <a:gd name="connsiteY14-6594" fmla="*/ 679450 h 3588041"/>
              <a:gd name="connsiteX15-6595" fmla="*/ 921385 w 1432560"/>
              <a:gd name="connsiteY15-6596" fmla="*/ 1047750 h 3588041"/>
              <a:gd name="connsiteX16-6597" fmla="*/ 930910 w 1432560"/>
              <a:gd name="connsiteY16-6598" fmla="*/ 1295400 h 3588041"/>
              <a:gd name="connsiteX17-6599" fmla="*/ 1102360 w 1432560"/>
              <a:gd name="connsiteY17-6600" fmla="*/ 1187450 h 3588041"/>
              <a:gd name="connsiteX18-6601" fmla="*/ 1375410 w 1432560"/>
              <a:gd name="connsiteY18-6602" fmla="*/ 1171575 h 3588041"/>
              <a:gd name="connsiteX19-6603" fmla="*/ 1108710 w 1432560"/>
              <a:gd name="connsiteY19-6604" fmla="*/ 1254125 h 3588041"/>
              <a:gd name="connsiteX20-6605" fmla="*/ 889635 w 1432560"/>
              <a:gd name="connsiteY20-6606" fmla="*/ 1527175 h 3588041"/>
              <a:gd name="connsiteX21-6607" fmla="*/ 835660 w 1432560"/>
              <a:gd name="connsiteY21-6608" fmla="*/ 1895475 h 3588041"/>
              <a:gd name="connsiteX22-6609" fmla="*/ 1003935 w 1432560"/>
              <a:gd name="connsiteY22-6610" fmla="*/ 2308225 h 3588041"/>
              <a:gd name="connsiteX23-6611" fmla="*/ 895985 w 1432560"/>
              <a:gd name="connsiteY23-6612" fmla="*/ 2578100 h 3588041"/>
              <a:gd name="connsiteX24-6613" fmla="*/ 1165860 w 1432560"/>
              <a:gd name="connsiteY24-6614" fmla="*/ 2524125 h 3588041"/>
              <a:gd name="connsiteX25-6615" fmla="*/ 1432560 w 1432560"/>
              <a:gd name="connsiteY25-6616" fmla="*/ 2626519 h 3588041"/>
              <a:gd name="connsiteX26-6617" fmla="*/ 1188085 w 1432560"/>
              <a:gd name="connsiteY26-6618" fmla="*/ 2590800 h 3588041"/>
              <a:gd name="connsiteX27-6619" fmla="*/ 832485 w 1432560"/>
              <a:gd name="connsiteY27-6620" fmla="*/ 2733675 h 3588041"/>
              <a:gd name="connsiteX28-6621" fmla="*/ 689610 w 1432560"/>
              <a:gd name="connsiteY28-6622" fmla="*/ 3086100 h 3588041"/>
              <a:gd name="connsiteX29-6623" fmla="*/ 918210 w 1432560"/>
              <a:gd name="connsiteY29-6624" fmla="*/ 3419475 h 3588041"/>
              <a:gd name="connsiteX30-6625" fmla="*/ 1016635 w 1432560"/>
              <a:gd name="connsiteY30-6626" fmla="*/ 3581400 h 3588041"/>
              <a:gd name="connsiteX0-6627" fmla="*/ 1016635 w 1432560"/>
              <a:gd name="connsiteY0-6628" fmla="*/ 3581400 h 3588041"/>
              <a:gd name="connsiteX1-6629" fmla="*/ 591185 w 1432560"/>
              <a:gd name="connsiteY1-6630" fmla="*/ 3587750 h 3588041"/>
              <a:gd name="connsiteX2-6631" fmla="*/ 394335 w 1432560"/>
              <a:gd name="connsiteY2-6632" fmla="*/ 3076575 h 3588041"/>
              <a:gd name="connsiteX3-6633" fmla="*/ 746760 w 1432560"/>
              <a:gd name="connsiteY3-6634" fmla="*/ 2381250 h 3588041"/>
              <a:gd name="connsiteX4-6635" fmla="*/ 582295 w 1432560"/>
              <a:gd name="connsiteY4-6636" fmla="*/ 1953895 h 3588041"/>
              <a:gd name="connsiteX5-6637" fmla="*/ 0 w 1432560"/>
              <a:gd name="connsiteY5-6638" fmla="*/ 1870710 h 3588041"/>
              <a:gd name="connsiteX6-6639" fmla="*/ 422910 w 1432560"/>
              <a:gd name="connsiteY6-6640" fmla="*/ 1787525 h 3588041"/>
              <a:gd name="connsiteX7-6641" fmla="*/ 641985 w 1432560"/>
              <a:gd name="connsiteY7-6642" fmla="*/ 1876425 h 3588041"/>
              <a:gd name="connsiteX8-6643" fmla="*/ 822960 w 1432560"/>
              <a:gd name="connsiteY8-6644" fmla="*/ 1333500 h 3588041"/>
              <a:gd name="connsiteX9-6645" fmla="*/ 763429 w 1432560"/>
              <a:gd name="connsiteY9-6646" fmla="*/ 823913 h 3588041"/>
              <a:gd name="connsiteX10-6647" fmla="*/ 387985 w 1432560"/>
              <a:gd name="connsiteY10-6648" fmla="*/ 695325 h 3588041"/>
              <a:gd name="connsiteX11-6649" fmla="*/ 781686 w 1432560"/>
              <a:gd name="connsiteY11-6650" fmla="*/ 724693 h 3588041"/>
              <a:gd name="connsiteX12-6651" fmla="*/ 799148 w 1432560"/>
              <a:gd name="connsiteY12-6652" fmla="*/ 441325 h 3588041"/>
              <a:gd name="connsiteX13-6653" fmla="*/ 886460 w 1432560"/>
              <a:gd name="connsiteY13-6654" fmla="*/ 0 h 3588041"/>
              <a:gd name="connsiteX14-6655" fmla="*/ 857885 w 1432560"/>
              <a:gd name="connsiteY14-6656" fmla="*/ 679450 h 3588041"/>
              <a:gd name="connsiteX15-6657" fmla="*/ 921385 w 1432560"/>
              <a:gd name="connsiteY15-6658" fmla="*/ 1047750 h 3588041"/>
              <a:gd name="connsiteX16-6659" fmla="*/ 930910 w 1432560"/>
              <a:gd name="connsiteY16-6660" fmla="*/ 1295400 h 3588041"/>
              <a:gd name="connsiteX17-6661" fmla="*/ 1102360 w 1432560"/>
              <a:gd name="connsiteY17-6662" fmla="*/ 1187450 h 3588041"/>
              <a:gd name="connsiteX18-6663" fmla="*/ 1375410 w 1432560"/>
              <a:gd name="connsiteY18-6664" fmla="*/ 1171575 h 3588041"/>
              <a:gd name="connsiteX19-6665" fmla="*/ 1108710 w 1432560"/>
              <a:gd name="connsiteY19-6666" fmla="*/ 1254125 h 3588041"/>
              <a:gd name="connsiteX20-6667" fmla="*/ 889635 w 1432560"/>
              <a:gd name="connsiteY20-6668" fmla="*/ 1527175 h 3588041"/>
              <a:gd name="connsiteX21-6669" fmla="*/ 835660 w 1432560"/>
              <a:gd name="connsiteY21-6670" fmla="*/ 1895475 h 3588041"/>
              <a:gd name="connsiteX22-6671" fmla="*/ 1003935 w 1432560"/>
              <a:gd name="connsiteY22-6672" fmla="*/ 2308225 h 3588041"/>
              <a:gd name="connsiteX23-6673" fmla="*/ 895985 w 1432560"/>
              <a:gd name="connsiteY23-6674" fmla="*/ 2578100 h 3588041"/>
              <a:gd name="connsiteX24-6675" fmla="*/ 1165860 w 1432560"/>
              <a:gd name="connsiteY24-6676" fmla="*/ 2524125 h 3588041"/>
              <a:gd name="connsiteX25-6677" fmla="*/ 1432560 w 1432560"/>
              <a:gd name="connsiteY25-6678" fmla="*/ 2626519 h 3588041"/>
              <a:gd name="connsiteX26-6679" fmla="*/ 1188085 w 1432560"/>
              <a:gd name="connsiteY26-6680" fmla="*/ 2590800 h 3588041"/>
              <a:gd name="connsiteX27-6681" fmla="*/ 832485 w 1432560"/>
              <a:gd name="connsiteY27-6682" fmla="*/ 2733675 h 3588041"/>
              <a:gd name="connsiteX28-6683" fmla="*/ 689610 w 1432560"/>
              <a:gd name="connsiteY28-6684" fmla="*/ 3086100 h 3588041"/>
              <a:gd name="connsiteX29-6685" fmla="*/ 918210 w 1432560"/>
              <a:gd name="connsiteY29-6686" fmla="*/ 3419475 h 3588041"/>
              <a:gd name="connsiteX30-6687" fmla="*/ 1016635 w 1432560"/>
              <a:gd name="connsiteY30-6688" fmla="*/ 3581400 h 3588041"/>
              <a:gd name="connsiteX0-6689" fmla="*/ 1016635 w 1432560"/>
              <a:gd name="connsiteY0-6690" fmla="*/ 3581400 h 3588041"/>
              <a:gd name="connsiteX1-6691" fmla="*/ 591185 w 1432560"/>
              <a:gd name="connsiteY1-6692" fmla="*/ 3587750 h 3588041"/>
              <a:gd name="connsiteX2-6693" fmla="*/ 394335 w 1432560"/>
              <a:gd name="connsiteY2-6694" fmla="*/ 3076575 h 3588041"/>
              <a:gd name="connsiteX3-6695" fmla="*/ 746760 w 1432560"/>
              <a:gd name="connsiteY3-6696" fmla="*/ 2381250 h 3588041"/>
              <a:gd name="connsiteX4-6697" fmla="*/ 582295 w 1432560"/>
              <a:gd name="connsiteY4-6698" fmla="*/ 1953895 h 3588041"/>
              <a:gd name="connsiteX5-6699" fmla="*/ 0 w 1432560"/>
              <a:gd name="connsiteY5-6700" fmla="*/ 1870710 h 3588041"/>
              <a:gd name="connsiteX6-6701" fmla="*/ 422910 w 1432560"/>
              <a:gd name="connsiteY6-6702" fmla="*/ 1787525 h 3588041"/>
              <a:gd name="connsiteX7-6703" fmla="*/ 641985 w 1432560"/>
              <a:gd name="connsiteY7-6704" fmla="*/ 1876425 h 3588041"/>
              <a:gd name="connsiteX8-6705" fmla="*/ 822960 w 1432560"/>
              <a:gd name="connsiteY8-6706" fmla="*/ 1333500 h 3588041"/>
              <a:gd name="connsiteX9-6707" fmla="*/ 763429 w 1432560"/>
              <a:gd name="connsiteY9-6708" fmla="*/ 823913 h 3588041"/>
              <a:gd name="connsiteX10-6709" fmla="*/ 387985 w 1432560"/>
              <a:gd name="connsiteY10-6710" fmla="*/ 695325 h 3588041"/>
              <a:gd name="connsiteX11-6711" fmla="*/ 781686 w 1432560"/>
              <a:gd name="connsiteY11-6712" fmla="*/ 724693 h 3588041"/>
              <a:gd name="connsiteX12-6713" fmla="*/ 799148 w 1432560"/>
              <a:gd name="connsiteY12-6714" fmla="*/ 441325 h 3588041"/>
              <a:gd name="connsiteX13-6715" fmla="*/ 886460 w 1432560"/>
              <a:gd name="connsiteY13-6716" fmla="*/ 0 h 3588041"/>
              <a:gd name="connsiteX14-6717" fmla="*/ 857885 w 1432560"/>
              <a:gd name="connsiteY14-6718" fmla="*/ 679450 h 3588041"/>
              <a:gd name="connsiteX15-6719" fmla="*/ 921385 w 1432560"/>
              <a:gd name="connsiteY15-6720" fmla="*/ 1047750 h 3588041"/>
              <a:gd name="connsiteX16-6721" fmla="*/ 930910 w 1432560"/>
              <a:gd name="connsiteY16-6722" fmla="*/ 1295400 h 3588041"/>
              <a:gd name="connsiteX17-6723" fmla="*/ 1102360 w 1432560"/>
              <a:gd name="connsiteY17-6724" fmla="*/ 1187450 h 3588041"/>
              <a:gd name="connsiteX18-6725" fmla="*/ 1375410 w 1432560"/>
              <a:gd name="connsiteY18-6726" fmla="*/ 1171575 h 3588041"/>
              <a:gd name="connsiteX19-6727" fmla="*/ 1108710 w 1432560"/>
              <a:gd name="connsiteY19-6728" fmla="*/ 1254125 h 3588041"/>
              <a:gd name="connsiteX20-6729" fmla="*/ 889635 w 1432560"/>
              <a:gd name="connsiteY20-6730" fmla="*/ 1527175 h 3588041"/>
              <a:gd name="connsiteX21-6731" fmla="*/ 835660 w 1432560"/>
              <a:gd name="connsiteY21-6732" fmla="*/ 1895475 h 3588041"/>
              <a:gd name="connsiteX22-6733" fmla="*/ 1003935 w 1432560"/>
              <a:gd name="connsiteY22-6734" fmla="*/ 2308225 h 3588041"/>
              <a:gd name="connsiteX23-6735" fmla="*/ 895985 w 1432560"/>
              <a:gd name="connsiteY23-6736" fmla="*/ 2578100 h 3588041"/>
              <a:gd name="connsiteX24-6737" fmla="*/ 1165860 w 1432560"/>
              <a:gd name="connsiteY24-6738" fmla="*/ 2524125 h 3588041"/>
              <a:gd name="connsiteX25-6739" fmla="*/ 1432560 w 1432560"/>
              <a:gd name="connsiteY25-6740" fmla="*/ 2626519 h 3588041"/>
              <a:gd name="connsiteX26-6741" fmla="*/ 1188085 w 1432560"/>
              <a:gd name="connsiteY26-6742" fmla="*/ 2590800 h 3588041"/>
              <a:gd name="connsiteX27-6743" fmla="*/ 832485 w 1432560"/>
              <a:gd name="connsiteY27-6744" fmla="*/ 2733675 h 3588041"/>
              <a:gd name="connsiteX28-6745" fmla="*/ 689610 w 1432560"/>
              <a:gd name="connsiteY28-6746" fmla="*/ 3086100 h 3588041"/>
              <a:gd name="connsiteX29-6747" fmla="*/ 918210 w 1432560"/>
              <a:gd name="connsiteY29-6748" fmla="*/ 3419475 h 3588041"/>
              <a:gd name="connsiteX30-6749" fmla="*/ 1016635 w 1432560"/>
              <a:gd name="connsiteY30-6750" fmla="*/ 3581400 h 3588041"/>
              <a:gd name="connsiteX0-6751" fmla="*/ 1016635 w 1432560"/>
              <a:gd name="connsiteY0-6752" fmla="*/ 3581400 h 3588041"/>
              <a:gd name="connsiteX1-6753" fmla="*/ 591185 w 1432560"/>
              <a:gd name="connsiteY1-6754" fmla="*/ 3587750 h 3588041"/>
              <a:gd name="connsiteX2-6755" fmla="*/ 394335 w 1432560"/>
              <a:gd name="connsiteY2-6756" fmla="*/ 3076575 h 3588041"/>
              <a:gd name="connsiteX3-6757" fmla="*/ 746760 w 1432560"/>
              <a:gd name="connsiteY3-6758" fmla="*/ 2381250 h 3588041"/>
              <a:gd name="connsiteX4-6759" fmla="*/ 582295 w 1432560"/>
              <a:gd name="connsiteY4-6760" fmla="*/ 1953895 h 3588041"/>
              <a:gd name="connsiteX5-6761" fmla="*/ 0 w 1432560"/>
              <a:gd name="connsiteY5-6762" fmla="*/ 1870710 h 3588041"/>
              <a:gd name="connsiteX6-6763" fmla="*/ 422910 w 1432560"/>
              <a:gd name="connsiteY6-6764" fmla="*/ 1787525 h 3588041"/>
              <a:gd name="connsiteX7-6765" fmla="*/ 641985 w 1432560"/>
              <a:gd name="connsiteY7-6766" fmla="*/ 1876425 h 3588041"/>
              <a:gd name="connsiteX8-6767" fmla="*/ 822960 w 1432560"/>
              <a:gd name="connsiteY8-6768" fmla="*/ 1333500 h 3588041"/>
              <a:gd name="connsiteX9-6769" fmla="*/ 763429 w 1432560"/>
              <a:gd name="connsiteY9-6770" fmla="*/ 823913 h 3588041"/>
              <a:gd name="connsiteX10-6771" fmla="*/ 387985 w 1432560"/>
              <a:gd name="connsiteY10-6772" fmla="*/ 695325 h 3588041"/>
              <a:gd name="connsiteX11-6773" fmla="*/ 781686 w 1432560"/>
              <a:gd name="connsiteY11-6774" fmla="*/ 724693 h 3588041"/>
              <a:gd name="connsiteX12-6775" fmla="*/ 799148 w 1432560"/>
              <a:gd name="connsiteY12-6776" fmla="*/ 441325 h 3588041"/>
              <a:gd name="connsiteX13-6777" fmla="*/ 886460 w 1432560"/>
              <a:gd name="connsiteY13-6778" fmla="*/ 0 h 3588041"/>
              <a:gd name="connsiteX14-6779" fmla="*/ 857885 w 1432560"/>
              <a:gd name="connsiteY14-6780" fmla="*/ 679450 h 3588041"/>
              <a:gd name="connsiteX15-6781" fmla="*/ 921385 w 1432560"/>
              <a:gd name="connsiteY15-6782" fmla="*/ 1047750 h 3588041"/>
              <a:gd name="connsiteX16-6783" fmla="*/ 930910 w 1432560"/>
              <a:gd name="connsiteY16-6784" fmla="*/ 1295400 h 3588041"/>
              <a:gd name="connsiteX17-6785" fmla="*/ 1102360 w 1432560"/>
              <a:gd name="connsiteY17-6786" fmla="*/ 1187450 h 3588041"/>
              <a:gd name="connsiteX18-6787" fmla="*/ 1375410 w 1432560"/>
              <a:gd name="connsiteY18-6788" fmla="*/ 1171575 h 3588041"/>
              <a:gd name="connsiteX19-6789" fmla="*/ 1108710 w 1432560"/>
              <a:gd name="connsiteY19-6790" fmla="*/ 1254125 h 3588041"/>
              <a:gd name="connsiteX20-6791" fmla="*/ 889635 w 1432560"/>
              <a:gd name="connsiteY20-6792" fmla="*/ 1527175 h 3588041"/>
              <a:gd name="connsiteX21-6793" fmla="*/ 835660 w 1432560"/>
              <a:gd name="connsiteY21-6794" fmla="*/ 1895475 h 3588041"/>
              <a:gd name="connsiteX22-6795" fmla="*/ 1003935 w 1432560"/>
              <a:gd name="connsiteY22-6796" fmla="*/ 2308225 h 3588041"/>
              <a:gd name="connsiteX23-6797" fmla="*/ 895985 w 1432560"/>
              <a:gd name="connsiteY23-6798" fmla="*/ 2578100 h 3588041"/>
              <a:gd name="connsiteX24-6799" fmla="*/ 1165860 w 1432560"/>
              <a:gd name="connsiteY24-6800" fmla="*/ 2524125 h 3588041"/>
              <a:gd name="connsiteX25-6801" fmla="*/ 1432560 w 1432560"/>
              <a:gd name="connsiteY25-6802" fmla="*/ 2626519 h 3588041"/>
              <a:gd name="connsiteX26-6803" fmla="*/ 1188085 w 1432560"/>
              <a:gd name="connsiteY26-6804" fmla="*/ 2590800 h 3588041"/>
              <a:gd name="connsiteX27-6805" fmla="*/ 832485 w 1432560"/>
              <a:gd name="connsiteY27-6806" fmla="*/ 2733675 h 3588041"/>
              <a:gd name="connsiteX28-6807" fmla="*/ 689610 w 1432560"/>
              <a:gd name="connsiteY28-6808" fmla="*/ 3086100 h 3588041"/>
              <a:gd name="connsiteX29-6809" fmla="*/ 918210 w 1432560"/>
              <a:gd name="connsiteY29-6810" fmla="*/ 3419475 h 3588041"/>
              <a:gd name="connsiteX30-6811" fmla="*/ 1016635 w 1432560"/>
              <a:gd name="connsiteY30-6812" fmla="*/ 3581400 h 3588041"/>
              <a:gd name="connsiteX0-6813" fmla="*/ 1016635 w 1432560"/>
              <a:gd name="connsiteY0-6814" fmla="*/ 3581400 h 3588041"/>
              <a:gd name="connsiteX1-6815" fmla="*/ 591185 w 1432560"/>
              <a:gd name="connsiteY1-6816" fmla="*/ 3587750 h 3588041"/>
              <a:gd name="connsiteX2-6817" fmla="*/ 394335 w 1432560"/>
              <a:gd name="connsiteY2-6818" fmla="*/ 3076575 h 3588041"/>
              <a:gd name="connsiteX3-6819" fmla="*/ 746760 w 1432560"/>
              <a:gd name="connsiteY3-6820" fmla="*/ 2381250 h 3588041"/>
              <a:gd name="connsiteX4-6821" fmla="*/ 582295 w 1432560"/>
              <a:gd name="connsiteY4-6822" fmla="*/ 1953895 h 3588041"/>
              <a:gd name="connsiteX5-6823" fmla="*/ 0 w 1432560"/>
              <a:gd name="connsiteY5-6824" fmla="*/ 1870710 h 3588041"/>
              <a:gd name="connsiteX6-6825" fmla="*/ 422910 w 1432560"/>
              <a:gd name="connsiteY6-6826" fmla="*/ 1787525 h 3588041"/>
              <a:gd name="connsiteX7-6827" fmla="*/ 641985 w 1432560"/>
              <a:gd name="connsiteY7-6828" fmla="*/ 1876425 h 3588041"/>
              <a:gd name="connsiteX8-6829" fmla="*/ 822960 w 1432560"/>
              <a:gd name="connsiteY8-6830" fmla="*/ 1333500 h 3588041"/>
              <a:gd name="connsiteX9-6831" fmla="*/ 763429 w 1432560"/>
              <a:gd name="connsiteY9-6832" fmla="*/ 823913 h 3588041"/>
              <a:gd name="connsiteX10-6833" fmla="*/ 387985 w 1432560"/>
              <a:gd name="connsiteY10-6834" fmla="*/ 695325 h 3588041"/>
              <a:gd name="connsiteX11-6835" fmla="*/ 781686 w 1432560"/>
              <a:gd name="connsiteY11-6836" fmla="*/ 724693 h 3588041"/>
              <a:gd name="connsiteX12-6837" fmla="*/ 799148 w 1432560"/>
              <a:gd name="connsiteY12-6838" fmla="*/ 441325 h 3588041"/>
              <a:gd name="connsiteX13-6839" fmla="*/ 886460 w 1432560"/>
              <a:gd name="connsiteY13-6840" fmla="*/ 0 h 3588041"/>
              <a:gd name="connsiteX14-6841" fmla="*/ 857885 w 1432560"/>
              <a:gd name="connsiteY14-6842" fmla="*/ 679450 h 3588041"/>
              <a:gd name="connsiteX15-6843" fmla="*/ 921385 w 1432560"/>
              <a:gd name="connsiteY15-6844" fmla="*/ 1047750 h 3588041"/>
              <a:gd name="connsiteX16-6845" fmla="*/ 930910 w 1432560"/>
              <a:gd name="connsiteY16-6846" fmla="*/ 1295400 h 3588041"/>
              <a:gd name="connsiteX17-6847" fmla="*/ 1102360 w 1432560"/>
              <a:gd name="connsiteY17-6848" fmla="*/ 1187450 h 3588041"/>
              <a:gd name="connsiteX18-6849" fmla="*/ 1375410 w 1432560"/>
              <a:gd name="connsiteY18-6850" fmla="*/ 1171575 h 3588041"/>
              <a:gd name="connsiteX19-6851" fmla="*/ 1108710 w 1432560"/>
              <a:gd name="connsiteY19-6852" fmla="*/ 1254125 h 3588041"/>
              <a:gd name="connsiteX20-6853" fmla="*/ 889635 w 1432560"/>
              <a:gd name="connsiteY20-6854" fmla="*/ 1527175 h 3588041"/>
              <a:gd name="connsiteX21-6855" fmla="*/ 835660 w 1432560"/>
              <a:gd name="connsiteY21-6856" fmla="*/ 1895475 h 3588041"/>
              <a:gd name="connsiteX22-6857" fmla="*/ 1003935 w 1432560"/>
              <a:gd name="connsiteY22-6858" fmla="*/ 2308225 h 3588041"/>
              <a:gd name="connsiteX23-6859" fmla="*/ 895985 w 1432560"/>
              <a:gd name="connsiteY23-6860" fmla="*/ 2578100 h 3588041"/>
              <a:gd name="connsiteX24-6861" fmla="*/ 1165860 w 1432560"/>
              <a:gd name="connsiteY24-6862" fmla="*/ 2524125 h 3588041"/>
              <a:gd name="connsiteX25-6863" fmla="*/ 1432560 w 1432560"/>
              <a:gd name="connsiteY25-6864" fmla="*/ 2626519 h 3588041"/>
              <a:gd name="connsiteX26-6865" fmla="*/ 1188085 w 1432560"/>
              <a:gd name="connsiteY26-6866" fmla="*/ 2590800 h 3588041"/>
              <a:gd name="connsiteX27-6867" fmla="*/ 832485 w 1432560"/>
              <a:gd name="connsiteY27-6868" fmla="*/ 2733675 h 3588041"/>
              <a:gd name="connsiteX28-6869" fmla="*/ 689610 w 1432560"/>
              <a:gd name="connsiteY28-6870" fmla="*/ 3086100 h 3588041"/>
              <a:gd name="connsiteX29-6871" fmla="*/ 918210 w 1432560"/>
              <a:gd name="connsiteY29-6872" fmla="*/ 3419475 h 3588041"/>
              <a:gd name="connsiteX30-6873" fmla="*/ 1016635 w 1432560"/>
              <a:gd name="connsiteY30-6874" fmla="*/ 3581400 h 3588041"/>
              <a:gd name="connsiteX0-6875" fmla="*/ 1016635 w 1432560"/>
              <a:gd name="connsiteY0-6876" fmla="*/ 3581400 h 3588041"/>
              <a:gd name="connsiteX1-6877" fmla="*/ 591185 w 1432560"/>
              <a:gd name="connsiteY1-6878" fmla="*/ 3587750 h 3588041"/>
              <a:gd name="connsiteX2-6879" fmla="*/ 394335 w 1432560"/>
              <a:gd name="connsiteY2-6880" fmla="*/ 3076575 h 3588041"/>
              <a:gd name="connsiteX3-6881" fmla="*/ 746760 w 1432560"/>
              <a:gd name="connsiteY3-6882" fmla="*/ 2381250 h 3588041"/>
              <a:gd name="connsiteX4-6883" fmla="*/ 582295 w 1432560"/>
              <a:gd name="connsiteY4-6884" fmla="*/ 1953895 h 3588041"/>
              <a:gd name="connsiteX5-6885" fmla="*/ 0 w 1432560"/>
              <a:gd name="connsiteY5-6886" fmla="*/ 1870710 h 3588041"/>
              <a:gd name="connsiteX6-6887" fmla="*/ 422910 w 1432560"/>
              <a:gd name="connsiteY6-6888" fmla="*/ 1787525 h 3588041"/>
              <a:gd name="connsiteX7-6889" fmla="*/ 641985 w 1432560"/>
              <a:gd name="connsiteY7-6890" fmla="*/ 1876425 h 3588041"/>
              <a:gd name="connsiteX8-6891" fmla="*/ 822960 w 1432560"/>
              <a:gd name="connsiteY8-6892" fmla="*/ 1333500 h 3588041"/>
              <a:gd name="connsiteX9-6893" fmla="*/ 763429 w 1432560"/>
              <a:gd name="connsiteY9-6894" fmla="*/ 823913 h 3588041"/>
              <a:gd name="connsiteX10-6895" fmla="*/ 387985 w 1432560"/>
              <a:gd name="connsiteY10-6896" fmla="*/ 695325 h 3588041"/>
              <a:gd name="connsiteX11-6897" fmla="*/ 781686 w 1432560"/>
              <a:gd name="connsiteY11-6898" fmla="*/ 724693 h 3588041"/>
              <a:gd name="connsiteX12-6899" fmla="*/ 799148 w 1432560"/>
              <a:gd name="connsiteY12-6900" fmla="*/ 441325 h 3588041"/>
              <a:gd name="connsiteX13-6901" fmla="*/ 886460 w 1432560"/>
              <a:gd name="connsiteY13-6902" fmla="*/ 0 h 3588041"/>
              <a:gd name="connsiteX14-6903" fmla="*/ 857885 w 1432560"/>
              <a:gd name="connsiteY14-6904" fmla="*/ 679450 h 3588041"/>
              <a:gd name="connsiteX15-6905" fmla="*/ 921385 w 1432560"/>
              <a:gd name="connsiteY15-6906" fmla="*/ 1047750 h 3588041"/>
              <a:gd name="connsiteX16-6907" fmla="*/ 930910 w 1432560"/>
              <a:gd name="connsiteY16-6908" fmla="*/ 1295400 h 3588041"/>
              <a:gd name="connsiteX17-6909" fmla="*/ 1102360 w 1432560"/>
              <a:gd name="connsiteY17-6910" fmla="*/ 1187450 h 3588041"/>
              <a:gd name="connsiteX18-6911" fmla="*/ 1375410 w 1432560"/>
              <a:gd name="connsiteY18-6912" fmla="*/ 1171575 h 3588041"/>
              <a:gd name="connsiteX19-6913" fmla="*/ 1108710 w 1432560"/>
              <a:gd name="connsiteY19-6914" fmla="*/ 1254125 h 3588041"/>
              <a:gd name="connsiteX20-6915" fmla="*/ 889635 w 1432560"/>
              <a:gd name="connsiteY20-6916" fmla="*/ 1527175 h 3588041"/>
              <a:gd name="connsiteX21-6917" fmla="*/ 835660 w 1432560"/>
              <a:gd name="connsiteY21-6918" fmla="*/ 1895475 h 3588041"/>
              <a:gd name="connsiteX22-6919" fmla="*/ 1003935 w 1432560"/>
              <a:gd name="connsiteY22-6920" fmla="*/ 2308225 h 3588041"/>
              <a:gd name="connsiteX23-6921" fmla="*/ 895985 w 1432560"/>
              <a:gd name="connsiteY23-6922" fmla="*/ 2578100 h 3588041"/>
              <a:gd name="connsiteX24-6923" fmla="*/ 1165860 w 1432560"/>
              <a:gd name="connsiteY24-6924" fmla="*/ 2524125 h 3588041"/>
              <a:gd name="connsiteX25-6925" fmla="*/ 1432560 w 1432560"/>
              <a:gd name="connsiteY25-6926" fmla="*/ 2626519 h 3588041"/>
              <a:gd name="connsiteX26-6927" fmla="*/ 1188085 w 1432560"/>
              <a:gd name="connsiteY26-6928" fmla="*/ 2590800 h 3588041"/>
              <a:gd name="connsiteX27-6929" fmla="*/ 832485 w 1432560"/>
              <a:gd name="connsiteY27-6930" fmla="*/ 2733675 h 3588041"/>
              <a:gd name="connsiteX28-6931" fmla="*/ 689610 w 1432560"/>
              <a:gd name="connsiteY28-6932" fmla="*/ 3086100 h 3588041"/>
              <a:gd name="connsiteX29-6933" fmla="*/ 918210 w 1432560"/>
              <a:gd name="connsiteY29-6934" fmla="*/ 3419475 h 3588041"/>
              <a:gd name="connsiteX30-6935" fmla="*/ 1016635 w 1432560"/>
              <a:gd name="connsiteY30-6936" fmla="*/ 3581400 h 3588041"/>
              <a:gd name="connsiteX0-6937" fmla="*/ 1016635 w 1432560"/>
              <a:gd name="connsiteY0-6938" fmla="*/ 3581400 h 3588041"/>
              <a:gd name="connsiteX1-6939" fmla="*/ 591185 w 1432560"/>
              <a:gd name="connsiteY1-6940" fmla="*/ 3587750 h 3588041"/>
              <a:gd name="connsiteX2-6941" fmla="*/ 394335 w 1432560"/>
              <a:gd name="connsiteY2-6942" fmla="*/ 3076575 h 3588041"/>
              <a:gd name="connsiteX3-6943" fmla="*/ 746760 w 1432560"/>
              <a:gd name="connsiteY3-6944" fmla="*/ 2381250 h 3588041"/>
              <a:gd name="connsiteX4-6945" fmla="*/ 582295 w 1432560"/>
              <a:gd name="connsiteY4-6946" fmla="*/ 1953895 h 3588041"/>
              <a:gd name="connsiteX5-6947" fmla="*/ 0 w 1432560"/>
              <a:gd name="connsiteY5-6948" fmla="*/ 1870710 h 3588041"/>
              <a:gd name="connsiteX6-6949" fmla="*/ 422910 w 1432560"/>
              <a:gd name="connsiteY6-6950" fmla="*/ 1787525 h 3588041"/>
              <a:gd name="connsiteX7-6951" fmla="*/ 641985 w 1432560"/>
              <a:gd name="connsiteY7-6952" fmla="*/ 1876425 h 3588041"/>
              <a:gd name="connsiteX8-6953" fmla="*/ 822960 w 1432560"/>
              <a:gd name="connsiteY8-6954" fmla="*/ 1333500 h 3588041"/>
              <a:gd name="connsiteX9-6955" fmla="*/ 763429 w 1432560"/>
              <a:gd name="connsiteY9-6956" fmla="*/ 823913 h 3588041"/>
              <a:gd name="connsiteX10-6957" fmla="*/ 387985 w 1432560"/>
              <a:gd name="connsiteY10-6958" fmla="*/ 695325 h 3588041"/>
              <a:gd name="connsiteX11-6959" fmla="*/ 784067 w 1432560"/>
              <a:gd name="connsiteY11-6960" fmla="*/ 734218 h 3588041"/>
              <a:gd name="connsiteX12-6961" fmla="*/ 799148 w 1432560"/>
              <a:gd name="connsiteY12-6962" fmla="*/ 441325 h 3588041"/>
              <a:gd name="connsiteX13-6963" fmla="*/ 886460 w 1432560"/>
              <a:gd name="connsiteY13-6964" fmla="*/ 0 h 3588041"/>
              <a:gd name="connsiteX14-6965" fmla="*/ 857885 w 1432560"/>
              <a:gd name="connsiteY14-6966" fmla="*/ 679450 h 3588041"/>
              <a:gd name="connsiteX15-6967" fmla="*/ 921385 w 1432560"/>
              <a:gd name="connsiteY15-6968" fmla="*/ 1047750 h 3588041"/>
              <a:gd name="connsiteX16-6969" fmla="*/ 930910 w 1432560"/>
              <a:gd name="connsiteY16-6970" fmla="*/ 1295400 h 3588041"/>
              <a:gd name="connsiteX17-6971" fmla="*/ 1102360 w 1432560"/>
              <a:gd name="connsiteY17-6972" fmla="*/ 1187450 h 3588041"/>
              <a:gd name="connsiteX18-6973" fmla="*/ 1375410 w 1432560"/>
              <a:gd name="connsiteY18-6974" fmla="*/ 1171575 h 3588041"/>
              <a:gd name="connsiteX19-6975" fmla="*/ 1108710 w 1432560"/>
              <a:gd name="connsiteY19-6976" fmla="*/ 1254125 h 3588041"/>
              <a:gd name="connsiteX20-6977" fmla="*/ 889635 w 1432560"/>
              <a:gd name="connsiteY20-6978" fmla="*/ 1527175 h 3588041"/>
              <a:gd name="connsiteX21-6979" fmla="*/ 835660 w 1432560"/>
              <a:gd name="connsiteY21-6980" fmla="*/ 1895475 h 3588041"/>
              <a:gd name="connsiteX22-6981" fmla="*/ 1003935 w 1432560"/>
              <a:gd name="connsiteY22-6982" fmla="*/ 2308225 h 3588041"/>
              <a:gd name="connsiteX23-6983" fmla="*/ 895985 w 1432560"/>
              <a:gd name="connsiteY23-6984" fmla="*/ 2578100 h 3588041"/>
              <a:gd name="connsiteX24-6985" fmla="*/ 1165860 w 1432560"/>
              <a:gd name="connsiteY24-6986" fmla="*/ 2524125 h 3588041"/>
              <a:gd name="connsiteX25-6987" fmla="*/ 1432560 w 1432560"/>
              <a:gd name="connsiteY25-6988" fmla="*/ 2626519 h 3588041"/>
              <a:gd name="connsiteX26-6989" fmla="*/ 1188085 w 1432560"/>
              <a:gd name="connsiteY26-6990" fmla="*/ 2590800 h 3588041"/>
              <a:gd name="connsiteX27-6991" fmla="*/ 832485 w 1432560"/>
              <a:gd name="connsiteY27-6992" fmla="*/ 2733675 h 3588041"/>
              <a:gd name="connsiteX28-6993" fmla="*/ 689610 w 1432560"/>
              <a:gd name="connsiteY28-6994" fmla="*/ 3086100 h 3588041"/>
              <a:gd name="connsiteX29-6995" fmla="*/ 918210 w 1432560"/>
              <a:gd name="connsiteY29-6996" fmla="*/ 3419475 h 3588041"/>
              <a:gd name="connsiteX30-6997" fmla="*/ 1016635 w 1432560"/>
              <a:gd name="connsiteY30-6998" fmla="*/ 3581400 h 3588041"/>
              <a:gd name="connsiteX0-6999" fmla="*/ 1016635 w 1432560"/>
              <a:gd name="connsiteY0-7000" fmla="*/ 3581400 h 3588041"/>
              <a:gd name="connsiteX1-7001" fmla="*/ 591185 w 1432560"/>
              <a:gd name="connsiteY1-7002" fmla="*/ 3587750 h 3588041"/>
              <a:gd name="connsiteX2-7003" fmla="*/ 394335 w 1432560"/>
              <a:gd name="connsiteY2-7004" fmla="*/ 3076575 h 3588041"/>
              <a:gd name="connsiteX3-7005" fmla="*/ 746760 w 1432560"/>
              <a:gd name="connsiteY3-7006" fmla="*/ 2381250 h 3588041"/>
              <a:gd name="connsiteX4-7007" fmla="*/ 582295 w 1432560"/>
              <a:gd name="connsiteY4-7008" fmla="*/ 1953895 h 3588041"/>
              <a:gd name="connsiteX5-7009" fmla="*/ 0 w 1432560"/>
              <a:gd name="connsiteY5-7010" fmla="*/ 1870710 h 3588041"/>
              <a:gd name="connsiteX6-7011" fmla="*/ 422910 w 1432560"/>
              <a:gd name="connsiteY6-7012" fmla="*/ 1787525 h 3588041"/>
              <a:gd name="connsiteX7-7013" fmla="*/ 641985 w 1432560"/>
              <a:gd name="connsiteY7-7014" fmla="*/ 1876425 h 3588041"/>
              <a:gd name="connsiteX8-7015" fmla="*/ 822960 w 1432560"/>
              <a:gd name="connsiteY8-7016" fmla="*/ 1333500 h 3588041"/>
              <a:gd name="connsiteX9-7017" fmla="*/ 763429 w 1432560"/>
              <a:gd name="connsiteY9-7018" fmla="*/ 823913 h 3588041"/>
              <a:gd name="connsiteX10-7019" fmla="*/ 387985 w 1432560"/>
              <a:gd name="connsiteY10-7020" fmla="*/ 695325 h 3588041"/>
              <a:gd name="connsiteX11-7021" fmla="*/ 784067 w 1432560"/>
              <a:gd name="connsiteY11-7022" fmla="*/ 734218 h 3588041"/>
              <a:gd name="connsiteX12-7023" fmla="*/ 799148 w 1432560"/>
              <a:gd name="connsiteY12-7024" fmla="*/ 441325 h 3588041"/>
              <a:gd name="connsiteX13-7025" fmla="*/ 886460 w 1432560"/>
              <a:gd name="connsiteY13-7026" fmla="*/ 0 h 3588041"/>
              <a:gd name="connsiteX14-7027" fmla="*/ 857885 w 1432560"/>
              <a:gd name="connsiteY14-7028" fmla="*/ 679450 h 3588041"/>
              <a:gd name="connsiteX15-7029" fmla="*/ 921385 w 1432560"/>
              <a:gd name="connsiteY15-7030" fmla="*/ 1047750 h 3588041"/>
              <a:gd name="connsiteX16-7031" fmla="*/ 930910 w 1432560"/>
              <a:gd name="connsiteY16-7032" fmla="*/ 1295400 h 3588041"/>
              <a:gd name="connsiteX17-7033" fmla="*/ 1102360 w 1432560"/>
              <a:gd name="connsiteY17-7034" fmla="*/ 1187450 h 3588041"/>
              <a:gd name="connsiteX18-7035" fmla="*/ 1375410 w 1432560"/>
              <a:gd name="connsiteY18-7036" fmla="*/ 1171575 h 3588041"/>
              <a:gd name="connsiteX19-7037" fmla="*/ 1108710 w 1432560"/>
              <a:gd name="connsiteY19-7038" fmla="*/ 1254125 h 3588041"/>
              <a:gd name="connsiteX20-7039" fmla="*/ 889635 w 1432560"/>
              <a:gd name="connsiteY20-7040" fmla="*/ 1527175 h 3588041"/>
              <a:gd name="connsiteX21-7041" fmla="*/ 835660 w 1432560"/>
              <a:gd name="connsiteY21-7042" fmla="*/ 1895475 h 3588041"/>
              <a:gd name="connsiteX22-7043" fmla="*/ 1003935 w 1432560"/>
              <a:gd name="connsiteY22-7044" fmla="*/ 2308225 h 3588041"/>
              <a:gd name="connsiteX23-7045" fmla="*/ 895985 w 1432560"/>
              <a:gd name="connsiteY23-7046" fmla="*/ 2578100 h 3588041"/>
              <a:gd name="connsiteX24-7047" fmla="*/ 1165860 w 1432560"/>
              <a:gd name="connsiteY24-7048" fmla="*/ 2524125 h 3588041"/>
              <a:gd name="connsiteX25-7049" fmla="*/ 1432560 w 1432560"/>
              <a:gd name="connsiteY25-7050" fmla="*/ 2626519 h 3588041"/>
              <a:gd name="connsiteX26-7051" fmla="*/ 1188085 w 1432560"/>
              <a:gd name="connsiteY26-7052" fmla="*/ 2590800 h 3588041"/>
              <a:gd name="connsiteX27-7053" fmla="*/ 832485 w 1432560"/>
              <a:gd name="connsiteY27-7054" fmla="*/ 2733675 h 3588041"/>
              <a:gd name="connsiteX28-7055" fmla="*/ 689610 w 1432560"/>
              <a:gd name="connsiteY28-7056" fmla="*/ 3086100 h 3588041"/>
              <a:gd name="connsiteX29-7057" fmla="*/ 918210 w 1432560"/>
              <a:gd name="connsiteY29-7058" fmla="*/ 3419475 h 3588041"/>
              <a:gd name="connsiteX30-7059" fmla="*/ 1016635 w 1432560"/>
              <a:gd name="connsiteY30-7060" fmla="*/ 3581400 h 3588041"/>
              <a:gd name="connsiteX0-7061" fmla="*/ 1016635 w 1432560"/>
              <a:gd name="connsiteY0-7062" fmla="*/ 3581400 h 3588041"/>
              <a:gd name="connsiteX1-7063" fmla="*/ 591185 w 1432560"/>
              <a:gd name="connsiteY1-7064" fmla="*/ 3587750 h 3588041"/>
              <a:gd name="connsiteX2-7065" fmla="*/ 394335 w 1432560"/>
              <a:gd name="connsiteY2-7066" fmla="*/ 3076575 h 3588041"/>
              <a:gd name="connsiteX3-7067" fmla="*/ 746760 w 1432560"/>
              <a:gd name="connsiteY3-7068" fmla="*/ 2381250 h 3588041"/>
              <a:gd name="connsiteX4-7069" fmla="*/ 582295 w 1432560"/>
              <a:gd name="connsiteY4-7070" fmla="*/ 1953895 h 3588041"/>
              <a:gd name="connsiteX5-7071" fmla="*/ 0 w 1432560"/>
              <a:gd name="connsiteY5-7072" fmla="*/ 1870710 h 3588041"/>
              <a:gd name="connsiteX6-7073" fmla="*/ 422910 w 1432560"/>
              <a:gd name="connsiteY6-7074" fmla="*/ 1787525 h 3588041"/>
              <a:gd name="connsiteX7-7075" fmla="*/ 641985 w 1432560"/>
              <a:gd name="connsiteY7-7076" fmla="*/ 1876425 h 3588041"/>
              <a:gd name="connsiteX8-7077" fmla="*/ 822960 w 1432560"/>
              <a:gd name="connsiteY8-7078" fmla="*/ 1333500 h 3588041"/>
              <a:gd name="connsiteX9-7079" fmla="*/ 763429 w 1432560"/>
              <a:gd name="connsiteY9-7080" fmla="*/ 823913 h 3588041"/>
              <a:gd name="connsiteX10-7081" fmla="*/ 387985 w 1432560"/>
              <a:gd name="connsiteY10-7082" fmla="*/ 695325 h 3588041"/>
              <a:gd name="connsiteX11-7083" fmla="*/ 784067 w 1432560"/>
              <a:gd name="connsiteY11-7084" fmla="*/ 734218 h 3588041"/>
              <a:gd name="connsiteX12-7085" fmla="*/ 799148 w 1432560"/>
              <a:gd name="connsiteY12-7086" fmla="*/ 441325 h 3588041"/>
              <a:gd name="connsiteX13-7087" fmla="*/ 886460 w 1432560"/>
              <a:gd name="connsiteY13-7088" fmla="*/ 0 h 3588041"/>
              <a:gd name="connsiteX14-7089" fmla="*/ 857885 w 1432560"/>
              <a:gd name="connsiteY14-7090" fmla="*/ 679450 h 3588041"/>
              <a:gd name="connsiteX15-7091" fmla="*/ 921385 w 1432560"/>
              <a:gd name="connsiteY15-7092" fmla="*/ 1047750 h 3588041"/>
              <a:gd name="connsiteX16-7093" fmla="*/ 930910 w 1432560"/>
              <a:gd name="connsiteY16-7094" fmla="*/ 1295400 h 3588041"/>
              <a:gd name="connsiteX17-7095" fmla="*/ 1102360 w 1432560"/>
              <a:gd name="connsiteY17-7096" fmla="*/ 1187450 h 3588041"/>
              <a:gd name="connsiteX18-7097" fmla="*/ 1375410 w 1432560"/>
              <a:gd name="connsiteY18-7098" fmla="*/ 1171575 h 3588041"/>
              <a:gd name="connsiteX19-7099" fmla="*/ 1108710 w 1432560"/>
              <a:gd name="connsiteY19-7100" fmla="*/ 1254125 h 3588041"/>
              <a:gd name="connsiteX20-7101" fmla="*/ 889635 w 1432560"/>
              <a:gd name="connsiteY20-7102" fmla="*/ 1527175 h 3588041"/>
              <a:gd name="connsiteX21-7103" fmla="*/ 835660 w 1432560"/>
              <a:gd name="connsiteY21-7104" fmla="*/ 1895475 h 3588041"/>
              <a:gd name="connsiteX22-7105" fmla="*/ 1003935 w 1432560"/>
              <a:gd name="connsiteY22-7106" fmla="*/ 2308225 h 3588041"/>
              <a:gd name="connsiteX23-7107" fmla="*/ 895985 w 1432560"/>
              <a:gd name="connsiteY23-7108" fmla="*/ 2578100 h 3588041"/>
              <a:gd name="connsiteX24-7109" fmla="*/ 1165860 w 1432560"/>
              <a:gd name="connsiteY24-7110" fmla="*/ 2524125 h 3588041"/>
              <a:gd name="connsiteX25-7111" fmla="*/ 1432560 w 1432560"/>
              <a:gd name="connsiteY25-7112" fmla="*/ 2626519 h 3588041"/>
              <a:gd name="connsiteX26-7113" fmla="*/ 1188085 w 1432560"/>
              <a:gd name="connsiteY26-7114" fmla="*/ 2590800 h 3588041"/>
              <a:gd name="connsiteX27-7115" fmla="*/ 832485 w 1432560"/>
              <a:gd name="connsiteY27-7116" fmla="*/ 2733675 h 3588041"/>
              <a:gd name="connsiteX28-7117" fmla="*/ 689610 w 1432560"/>
              <a:gd name="connsiteY28-7118" fmla="*/ 3086100 h 3588041"/>
              <a:gd name="connsiteX29-7119" fmla="*/ 918210 w 1432560"/>
              <a:gd name="connsiteY29-7120" fmla="*/ 3419475 h 3588041"/>
              <a:gd name="connsiteX30-7121" fmla="*/ 1016635 w 1432560"/>
              <a:gd name="connsiteY30-7122" fmla="*/ 3581400 h 3588041"/>
              <a:gd name="connsiteX0-7123" fmla="*/ 1003935 w 1419860"/>
              <a:gd name="connsiteY0-7124" fmla="*/ 3581400 h 3588041"/>
              <a:gd name="connsiteX1-7125" fmla="*/ 578485 w 1419860"/>
              <a:gd name="connsiteY1-7126" fmla="*/ 3587750 h 3588041"/>
              <a:gd name="connsiteX2-7127" fmla="*/ 381635 w 1419860"/>
              <a:gd name="connsiteY2-7128" fmla="*/ 3076575 h 3588041"/>
              <a:gd name="connsiteX3-7129" fmla="*/ 734060 w 1419860"/>
              <a:gd name="connsiteY3-7130" fmla="*/ 2381250 h 3588041"/>
              <a:gd name="connsiteX4-7131" fmla="*/ 569595 w 1419860"/>
              <a:gd name="connsiteY4-7132" fmla="*/ 1953895 h 3588041"/>
              <a:gd name="connsiteX5-7133" fmla="*/ 0 w 1419860"/>
              <a:gd name="connsiteY5-7134" fmla="*/ 1902460 h 3588041"/>
              <a:gd name="connsiteX6-7135" fmla="*/ 410210 w 1419860"/>
              <a:gd name="connsiteY6-7136" fmla="*/ 1787525 h 3588041"/>
              <a:gd name="connsiteX7-7137" fmla="*/ 629285 w 1419860"/>
              <a:gd name="connsiteY7-7138" fmla="*/ 1876425 h 3588041"/>
              <a:gd name="connsiteX8-7139" fmla="*/ 810260 w 1419860"/>
              <a:gd name="connsiteY8-7140" fmla="*/ 1333500 h 3588041"/>
              <a:gd name="connsiteX9-7141" fmla="*/ 750729 w 1419860"/>
              <a:gd name="connsiteY9-7142" fmla="*/ 823913 h 3588041"/>
              <a:gd name="connsiteX10-7143" fmla="*/ 375285 w 1419860"/>
              <a:gd name="connsiteY10-7144" fmla="*/ 695325 h 3588041"/>
              <a:gd name="connsiteX11-7145" fmla="*/ 771367 w 1419860"/>
              <a:gd name="connsiteY11-7146" fmla="*/ 734218 h 3588041"/>
              <a:gd name="connsiteX12-7147" fmla="*/ 786448 w 1419860"/>
              <a:gd name="connsiteY12-7148" fmla="*/ 441325 h 3588041"/>
              <a:gd name="connsiteX13-7149" fmla="*/ 873760 w 1419860"/>
              <a:gd name="connsiteY13-7150" fmla="*/ 0 h 3588041"/>
              <a:gd name="connsiteX14-7151" fmla="*/ 845185 w 1419860"/>
              <a:gd name="connsiteY14-7152" fmla="*/ 679450 h 3588041"/>
              <a:gd name="connsiteX15-7153" fmla="*/ 908685 w 1419860"/>
              <a:gd name="connsiteY15-7154" fmla="*/ 1047750 h 3588041"/>
              <a:gd name="connsiteX16-7155" fmla="*/ 918210 w 1419860"/>
              <a:gd name="connsiteY16-7156" fmla="*/ 1295400 h 3588041"/>
              <a:gd name="connsiteX17-7157" fmla="*/ 1089660 w 1419860"/>
              <a:gd name="connsiteY17-7158" fmla="*/ 1187450 h 3588041"/>
              <a:gd name="connsiteX18-7159" fmla="*/ 1362710 w 1419860"/>
              <a:gd name="connsiteY18-7160" fmla="*/ 1171575 h 3588041"/>
              <a:gd name="connsiteX19-7161" fmla="*/ 1096010 w 1419860"/>
              <a:gd name="connsiteY19-7162" fmla="*/ 1254125 h 3588041"/>
              <a:gd name="connsiteX20-7163" fmla="*/ 876935 w 1419860"/>
              <a:gd name="connsiteY20-7164" fmla="*/ 1527175 h 3588041"/>
              <a:gd name="connsiteX21-7165" fmla="*/ 822960 w 1419860"/>
              <a:gd name="connsiteY21-7166" fmla="*/ 1895475 h 3588041"/>
              <a:gd name="connsiteX22-7167" fmla="*/ 991235 w 1419860"/>
              <a:gd name="connsiteY22-7168" fmla="*/ 2308225 h 3588041"/>
              <a:gd name="connsiteX23-7169" fmla="*/ 883285 w 1419860"/>
              <a:gd name="connsiteY23-7170" fmla="*/ 2578100 h 3588041"/>
              <a:gd name="connsiteX24-7171" fmla="*/ 1153160 w 1419860"/>
              <a:gd name="connsiteY24-7172" fmla="*/ 2524125 h 3588041"/>
              <a:gd name="connsiteX25-7173" fmla="*/ 1419860 w 1419860"/>
              <a:gd name="connsiteY25-7174" fmla="*/ 2626519 h 3588041"/>
              <a:gd name="connsiteX26-7175" fmla="*/ 1175385 w 1419860"/>
              <a:gd name="connsiteY26-7176" fmla="*/ 2590800 h 3588041"/>
              <a:gd name="connsiteX27-7177" fmla="*/ 819785 w 1419860"/>
              <a:gd name="connsiteY27-7178" fmla="*/ 2733675 h 3588041"/>
              <a:gd name="connsiteX28-7179" fmla="*/ 676910 w 1419860"/>
              <a:gd name="connsiteY28-7180" fmla="*/ 3086100 h 3588041"/>
              <a:gd name="connsiteX29-7181" fmla="*/ 905510 w 1419860"/>
              <a:gd name="connsiteY29-7182" fmla="*/ 3419475 h 3588041"/>
              <a:gd name="connsiteX30-7183" fmla="*/ 1003935 w 1419860"/>
              <a:gd name="connsiteY30-7184" fmla="*/ 3581400 h 3588041"/>
              <a:gd name="connsiteX0-7185" fmla="*/ 1003935 w 1419860"/>
              <a:gd name="connsiteY0-7186" fmla="*/ 3581400 h 3588041"/>
              <a:gd name="connsiteX1-7187" fmla="*/ 578485 w 1419860"/>
              <a:gd name="connsiteY1-7188" fmla="*/ 3587750 h 3588041"/>
              <a:gd name="connsiteX2-7189" fmla="*/ 381635 w 1419860"/>
              <a:gd name="connsiteY2-7190" fmla="*/ 3076575 h 3588041"/>
              <a:gd name="connsiteX3-7191" fmla="*/ 734060 w 1419860"/>
              <a:gd name="connsiteY3-7192" fmla="*/ 2381250 h 3588041"/>
              <a:gd name="connsiteX4-7193" fmla="*/ 569595 w 1419860"/>
              <a:gd name="connsiteY4-7194" fmla="*/ 1953895 h 3588041"/>
              <a:gd name="connsiteX5-7195" fmla="*/ 0 w 1419860"/>
              <a:gd name="connsiteY5-7196" fmla="*/ 1902460 h 3588041"/>
              <a:gd name="connsiteX6-7197" fmla="*/ 410210 w 1419860"/>
              <a:gd name="connsiteY6-7198" fmla="*/ 1787525 h 3588041"/>
              <a:gd name="connsiteX7-7199" fmla="*/ 629285 w 1419860"/>
              <a:gd name="connsiteY7-7200" fmla="*/ 1876425 h 3588041"/>
              <a:gd name="connsiteX8-7201" fmla="*/ 810260 w 1419860"/>
              <a:gd name="connsiteY8-7202" fmla="*/ 1333500 h 3588041"/>
              <a:gd name="connsiteX9-7203" fmla="*/ 750729 w 1419860"/>
              <a:gd name="connsiteY9-7204" fmla="*/ 823913 h 3588041"/>
              <a:gd name="connsiteX10-7205" fmla="*/ 375285 w 1419860"/>
              <a:gd name="connsiteY10-7206" fmla="*/ 695325 h 3588041"/>
              <a:gd name="connsiteX11-7207" fmla="*/ 771367 w 1419860"/>
              <a:gd name="connsiteY11-7208" fmla="*/ 734218 h 3588041"/>
              <a:gd name="connsiteX12-7209" fmla="*/ 786448 w 1419860"/>
              <a:gd name="connsiteY12-7210" fmla="*/ 441325 h 3588041"/>
              <a:gd name="connsiteX13-7211" fmla="*/ 873760 w 1419860"/>
              <a:gd name="connsiteY13-7212" fmla="*/ 0 h 3588041"/>
              <a:gd name="connsiteX14-7213" fmla="*/ 845185 w 1419860"/>
              <a:gd name="connsiteY14-7214" fmla="*/ 679450 h 3588041"/>
              <a:gd name="connsiteX15-7215" fmla="*/ 908685 w 1419860"/>
              <a:gd name="connsiteY15-7216" fmla="*/ 1047750 h 3588041"/>
              <a:gd name="connsiteX16-7217" fmla="*/ 918210 w 1419860"/>
              <a:gd name="connsiteY16-7218" fmla="*/ 1295400 h 3588041"/>
              <a:gd name="connsiteX17-7219" fmla="*/ 1089660 w 1419860"/>
              <a:gd name="connsiteY17-7220" fmla="*/ 1187450 h 3588041"/>
              <a:gd name="connsiteX18-7221" fmla="*/ 1362710 w 1419860"/>
              <a:gd name="connsiteY18-7222" fmla="*/ 1171575 h 3588041"/>
              <a:gd name="connsiteX19-7223" fmla="*/ 1096010 w 1419860"/>
              <a:gd name="connsiteY19-7224" fmla="*/ 1254125 h 3588041"/>
              <a:gd name="connsiteX20-7225" fmla="*/ 876935 w 1419860"/>
              <a:gd name="connsiteY20-7226" fmla="*/ 1527175 h 3588041"/>
              <a:gd name="connsiteX21-7227" fmla="*/ 822960 w 1419860"/>
              <a:gd name="connsiteY21-7228" fmla="*/ 1895475 h 3588041"/>
              <a:gd name="connsiteX22-7229" fmla="*/ 991235 w 1419860"/>
              <a:gd name="connsiteY22-7230" fmla="*/ 2308225 h 3588041"/>
              <a:gd name="connsiteX23-7231" fmla="*/ 883285 w 1419860"/>
              <a:gd name="connsiteY23-7232" fmla="*/ 2578100 h 3588041"/>
              <a:gd name="connsiteX24-7233" fmla="*/ 1153160 w 1419860"/>
              <a:gd name="connsiteY24-7234" fmla="*/ 2524125 h 3588041"/>
              <a:gd name="connsiteX25-7235" fmla="*/ 1419860 w 1419860"/>
              <a:gd name="connsiteY25-7236" fmla="*/ 2626519 h 3588041"/>
              <a:gd name="connsiteX26-7237" fmla="*/ 1175385 w 1419860"/>
              <a:gd name="connsiteY26-7238" fmla="*/ 2590800 h 3588041"/>
              <a:gd name="connsiteX27-7239" fmla="*/ 819785 w 1419860"/>
              <a:gd name="connsiteY27-7240" fmla="*/ 2733675 h 3588041"/>
              <a:gd name="connsiteX28-7241" fmla="*/ 676910 w 1419860"/>
              <a:gd name="connsiteY28-7242" fmla="*/ 3086100 h 3588041"/>
              <a:gd name="connsiteX29-7243" fmla="*/ 905510 w 1419860"/>
              <a:gd name="connsiteY29-7244" fmla="*/ 3419475 h 3588041"/>
              <a:gd name="connsiteX30-7245" fmla="*/ 1003935 w 1419860"/>
              <a:gd name="connsiteY30-7246" fmla="*/ 3581400 h 3588041"/>
              <a:gd name="connsiteX0-7247" fmla="*/ 1003935 w 1419860"/>
              <a:gd name="connsiteY0-7248" fmla="*/ 3581400 h 3588041"/>
              <a:gd name="connsiteX1-7249" fmla="*/ 578485 w 1419860"/>
              <a:gd name="connsiteY1-7250" fmla="*/ 3587750 h 3588041"/>
              <a:gd name="connsiteX2-7251" fmla="*/ 381635 w 1419860"/>
              <a:gd name="connsiteY2-7252" fmla="*/ 3076575 h 3588041"/>
              <a:gd name="connsiteX3-7253" fmla="*/ 734060 w 1419860"/>
              <a:gd name="connsiteY3-7254" fmla="*/ 2381250 h 3588041"/>
              <a:gd name="connsiteX4-7255" fmla="*/ 569595 w 1419860"/>
              <a:gd name="connsiteY4-7256" fmla="*/ 1953895 h 3588041"/>
              <a:gd name="connsiteX5-7257" fmla="*/ 0 w 1419860"/>
              <a:gd name="connsiteY5-7258" fmla="*/ 1902460 h 3588041"/>
              <a:gd name="connsiteX6-7259" fmla="*/ 410210 w 1419860"/>
              <a:gd name="connsiteY6-7260" fmla="*/ 1787525 h 3588041"/>
              <a:gd name="connsiteX7-7261" fmla="*/ 629285 w 1419860"/>
              <a:gd name="connsiteY7-7262" fmla="*/ 1876425 h 3588041"/>
              <a:gd name="connsiteX8-7263" fmla="*/ 810260 w 1419860"/>
              <a:gd name="connsiteY8-7264" fmla="*/ 1333500 h 3588041"/>
              <a:gd name="connsiteX9-7265" fmla="*/ 750729 w 1419860"/>
              <a:gd name="connsiteY9-7266" fmla="*/ 823913 h 3588041"/>
              <a:gd name="connsiteX10-7267" fmla="*/ 375285 w 1419860"/>
              <a:gd name="connsiteY10-7268" fmla="*/ 695325 h 3588041"/>
              <a:gd name="connsiteX11-7269" fmla="*/ 771367 w 1419860"/>
              <a:gd name="connsiteY11-7270" fmla="*/ 734218 h 3588041"/>
              <a:gd name="connsiteX12-7271" fmla="*/ 786448 w 1419860"/>
              <a:gd name="connsiteY12-7272" fmla="*/ 441325 h 3588041"/>
              <a:gd name="connsiteX13-7273" fmla="*/ 873760 w 1419860"/>
              <a:gd name="connsiteY13-7274" fmla="*/ 0 h 3588041"/>
              <a:gd name="connsiteX14-7275" fmla="*/ 845185 w 1419860"/>
              <a:gd name="connsiteY14-7276" fmla="*/ 679450 h 3588041"/>
              <a:gd name="connsiteX15-7277" fmla="*/ 908685 w 1419860"/>
              <a:gd name="connsiteY15-7278" fmla="*/ 1047750 h 3588041"/>
              <a:gd name="connsiteX16-7279" fmla="*/ 918210 w 1419860"/>
              <a:gd name="connsiteY16-7280" fmla="*/ 1295400 h 3588041"/>
              <a:gd name="connsiteX17-7281" fmla="*/ 1089660 w 1419860"/>
              <a:gd name="connsiteY17-7282" fmla="*/ 1187450 h 3588041"/>
              <a:gd name="connsiteX18-7283" fmla="*/ 1362710 w 1419860"/>
              <a:gd name="connsiteY18-7284" fmla="*/ 1171575 h 3588041"/>
              <a:gd name="connsiteX19-7285" fmla="*/ 1096010 w 1419860"/>
              <a:gd name="connsiteY19-7286" fmla="*/ 1254125 h 3588041"/>
              <a:gd name="connsiteX20-7287" fmla="*/ 876935 w 1419860"/>
              <a:gd name="connsiteY20-7288" fmla="*/ 1527175 h 3588041"/>
              <a:gd name="connsiteX21-7289" fmla="*/ 822960 w 1419860"/>
              <a:gd name="connsiteY21-7290" fmla="*/ 1895475 h 3588041"/>
              <a:gd name="connsiteX22-7291" fmla="*/ 991235 w 1419860"/>
              <a:gd name="connsiteY22-7292" fmla="*/ 2308225 h 3588041"/>
              <a:gd name="connsiteX23-7293" fmla="*/ 883285 w 1419860"/>
              <a:gd name="connsiteY23-7294" fmla="*/ 2578100 h 3588041"/>
              <a:gd name="connsiteX24-7295" fmla="*/ 1153160 w 1419860"/>
              <a:gd name="connsiteY24-7296" fmla="*/ 2524125 h 3588041"/>
              <a:gd name="connsiteX25-7297" fmla="*/ 1419860 w 1419860"/>
              <a:gd name="connsiteY25-7298" fmla="*/ 2626519 h 3588041"/>
              <a:gd name="connsiteX26-7299" fmla="*/ 1175385 w 1419860"/>
              <a:gd name="connsiteY26-7300" fmla="*/ 2590800 h 3588041"/>
              <a:gd name="connsiteX27-7301" fmla="*/ 819785 w 1419860"/>
              <a:gd name="connsiteY27-7302" fmla="*/ 2733675 h 3588041"/>
              <a:gd name="connsiteX28-7303" fmla="*/ 676910 w 1419860"/>
              <a:gd name="connsiteY28-7304" fmla="*/ 3086100 h 3588041"/>
              <a:gd name="connsiteX29-7305" fmla="*/ 905510 w 1419860"/>
              <a:gd name="connsiteY29-7306" fmla="*/ 3419475 h 3588041"/>
              <a:gd name="connsiteX30-7307" fmla="*/ 1003935 w 1419860"/>
              <a:gd name="connsiteY30-7308" fmla="*/ 3581400 h 3588041"/>
              <a:gd name="connsiteX0-7309" fmla="*/ 1003935 w 1419860"/>
              <a:gd name="connsiteY0-7310" fmla="*/ 3581400 h 3588041"/>
              <a:gd name="connsiteX1-7311" fmla="*/ 578485 w 1419860"/>
              <a:gd name="connsiteY1-7312" fmla="*/ 3587750 h 3588041"/>
              <a:gd name="connsiteX2-7313" fmla="*/ 381635 w 1419860"/>
              <a:gd name="connsiteY2-7314" fmla="*/ 3076575 h 3588041"/>
              <a:gd name="connsiteX3-7315" fmla="*/ 734060 w 1419860"/>
              <a:gd name="connsiteY3-7316" fmla="*/ 2381250 h 3588041"/>
              <a:gd name="connsiteX4-7317" fmla="*/ 569595 w 1419860"/>
              <a:gd name="connsiteY4-7318" fmla="*/ 1953895 h 3588041"/>
              <a:gd name="connsiteX5-7319" fmla="*/ 0 w 1419860"/>
              <a:gd name="connsiteY5-7320" fmla="*/ 1902460 h 3588041"/>
              <a:gd name="connsiteX6-7321" fmla="*/ 381635 w 1419860"/>
              <a:gd name="connsiteY6-7322" fmla="*/ 1784350 h 3588041"/>
              <a:gd name="connsiteX7-7323" fmla="*/ 629285 w 1419860"/>
              <a:gd name="connsiteY7-7324" fmla="*/ 1876425 h 3588041"/>
              <a:gd name="connsiteX8-7325" fmla="*/ 810260 w 1419860"/>
              <a:gd name="connsiteY8-7326" fmla="*/ 1333500 h 3588041"/>
              <a:gd name="connsiteX9-7327" fmla="*/ 750729 w 1419860"/>
              <a:gd name="connsiteY9-7328" fmla="*/ 823913 h 3588041"/>
              <a:gd name="connsiteX10-7329" fmla="*/ 375285 w 1419860"/>
              <a:gd name="connsiteY10-7330" fmla="*/ 695325 h 3588041"/>
              <a:gd name="connsiteX11-7331" fmla="*/ 771367 w 1419860"/>
              <a:gd name="connsiteY11-7332" fmla="*/ 734218 h 3588041"/>
              <a:gd name="connsiteX12-7333" fmla="*/ 786448 w 1419860"/>
              <a:gd name="connsiteY12-7334" fmla="*/ 441325 h 3588041"/>
              <a:gd name="connsiteX13-7335" fmla="*/ 873760 w 1419860"/>
              <a:gd name="connsiteY13-7336" fmla="*/ 0 h 3588041"/>
              <a:gd name="connsiteX14-7337" fmla="*/ 845185 w 1419860"/>
              <a:gd name="connsiteY14-7338" fmla="*/ 679450 h 3588041"/>
              <a:gd name="connsiteX15-7339" fmla="*/ 908685 w 1419860"/>
              <a:gd name="connsiteY15-7340" fmla="*/ 1047750 h 3588041"/>
              <a:gd name="connsiteX16-7341" fmla="*/ 918210 w 1419860"/>
              <a:gd name="connsiteY16-7342" fmla="*/ 1295400 h 3588041"/>
              <a:gd name="connsiteX17-7343" fmla="*/ 1089660 w 1419860"/>
              <a:gd name="connsiteY17-7344" fmla="*/ 1187450 h 3588041"/>
              <a:gd name="connsiteX18-7345" fmla="*/ 1362710 w 1419860"/>
              <a:gd name="connsiteY18-7346" fmla="*/ 1171575 h 3588041"/>
              <a:gd name="connsiteX19-7347" fmla="*/ 1096010 w 1419860"/>
              <a:gd name="connsiteY19-7348" fmla="*/ 1254125 h 3588041"/>
              <a:gd name="connsiteX20-7349" fmla="*/ 876935 w 1419860"/>
              <a:gd name="connsiteY20-7350" fmla="*/ 1527175 h 3588041"/>
              <a:gd name="connsiteX21-7351" fmla="*/ 822960 w 1419860"/>
              <a:gd name="connsiteY21-7352" fmla="*/ 1895475 h 3588041"/>
              <a:gd name="connsiteX22-7353" fmla="*/ 991235 w 1419860"/>
              <a:gd name="connsiteY22-7354" fmla="*/ 2308225 h 3588041"/>
              <a:gd name="connsiteX23-7355" fmla="*/ 883285 w 1419860"/>
              <a:gd name="connsiteY23-7356" fmla="*/ 2578100 h 3588041"/>
              <a:gd name="connsiteX24-7357" fmla="*/ 1153160 w 1419860"/>
              <a:gd name="connsiteY24-7358" fmla="*/ 2524125 h 3588041"/>
              <a:gd name="connsiteX25-7359" fmla="*/ 1419860 w 1419860"/>
              <a:gd name="connsiteY25-7360" fmla="*/ 2626519 h 3588041"/>
              <a:gd name="connsiteX26-7361" fmla="*/ 1175385 w 1419860"/>
              <a:gd name="connsiteY26-7362" fmla="*/ 2590800 h 3588041"/>
              <a:gd name="connsiteX27-7363" fmla="*/ 819785 w 1419860"/>
              <a:gd name="connsiteY27-7364" fmla="*/ 2733675 h 3588041"/>
              <a:gd name="connsiteX28-7365" fmla="*/ 676910 w 1419860"/>
              <a:gd name="connsiteY28-7366" fmla="*/ 3086100 h 3588041"/>
              <a:gd name="connsiteX29-7367" fmla="*/ 905510 w 1419860"/>
              <a:gd name="connsiteY29-7368" fmla="*/ 3419475 h 3588041"/>
              <a:gd name="connsiteX30-7369" fmla="*/ 1003935 w 1419860"/>
              <a:gd name="connsiteY30-7370" fmla="*/ 3581400 h 3588041"/>
              <a:gd name="connsiteX0-7371" fmla="*/ 1003935 w 1419860"/>
              <a:gd name="connsiteY0-7372" fmla="*/ 3581400 h 3588041"/>
              <a:gd name="connsiteX1-7373" fmla="*/ 578485 w 1419860"/>
              <a:gd name="connsiteY1-7374" fmla="*/ 3587750 h 3588041"/>
              <a:gd name="connsiteX2-7375" fmla="*/ 381635 w 1419860"/>
              <a:gd name="connsiteY2-7376" fmla="*/ 3076575 h 3588041"/>
              <a:gd name="connsiteX3-7377" fmla="*/ 734060 w 1419860"/>
              <a:gd name="connsiteY3-7378" fmla="*/ 2381250 h 3588041"/>
              <a:gd name="connsiteX4-7379" fmla="*/ 569595 w 1419860"/>
              <a:gd name="connsiteY4-7380" fmla="*/ 1953895 h 3588041"/>
              <a:gd name="connsiteX5-7381" fmla="*/ 0 w 1419860"/>
              <a:gd name="connsiteY5-7382" fmla="*/ 1902460 h 3588041"/>
              <a:gd name="connsiteX6-7383" fmla="*/ 381635 w 1419860"/>
              <a:gd name="connsiteY6-7384" fmla="*/ 1784350 h 3588041"/>
              <a:gd name="connsiteX7-7385" fmla="*/ 629285 w 1419860"/>
              <a:gd name="connsiteY7-7386" fmla="*/ 1876425 h 3588041"/>
              <a:gd name="connsiteX8-7387" fmla="*/ 810260 w 1419860"/>
              <a:gd name="connsiteY8-7388" fmla="*/ 1333500 h 3588041"/>
              <a:gd name="connsiteX9-7389" fmla="*/ 750729 w 1419860"/>
              <a:gd name="connsiteY9-7390" fmla="*/ 823913 h 3588041"/>
              <a:gd name="connsiteX10-7391" fmla="*/ 375285 w 1419860"/>
              <a:gd name="connsiteY10-7392" fmla="*/ 695325 h 3588041"/>
              <a:gd name="connsiteX11-7393" fmla="*/ 771367 w 1419860"/>
              <a:gd name="connsiteY11-7394" fmla="*/ 734218 h 3588041"/>
              <a:gd name="connsiteX12-7395" fmla="*/ 786448 w 1419860"/>
              <a:gd name="connsiteY12-7396" fmla="*/ 441325 h 3588041"/>
              <a:gd name="connsiteX13-7397" fmla="*/ 873760 w 1419860"/>
              <a:gd name="connsiteY13-7398" fmla="*/ 0 h 3588041"/>
              <a:gd name="connsiteX14-7399" fmla="*/ 845185 w 1419860"/>
              <a:gd name="connsiteY14-7400" fmla="*/ 679450 h 3588041"/>
              <a:gd name="connsiteX15-7401" fmla="*/ 908685 w 1419860"/>
              <a:gd name="connsiteY15-7402" fmla="*/ 1047750 h 3588041"/>
              <a:gd name="connsiteX16-7403" fmla="*/ 918210 w 1419860"/>
              <a:gd name="connsiteY16-7404" fmla="*/ 1295400 h 3588041"/>
              <a:gd name="connsiteX17-7405" fmla="*/ 1089660 w 1419860"/>
              <a:gd name="connsiteY17-7406" fmla="*/ 1187450 h 3588041"/>
              <a:gd name="connsiteX18-7407" fmla="*/ 1362710 w 1419860"/>
              <a:gd name="connsiteY18-7408" fmla="*/ 1171575 h 3588041"/>
              <a:gd name="connsiteX19-7409" fmla="*/ 1096010 w 1419860"/>
              <a:gd name="connsiteY19-7410" fmla="*/ 1254125 h 3588041"/>
              <a:gd name="connsiteX20-7411" fmla="*/ 876935 w 1419860"/>
              <a:gd name="connsiteY20-7412" fmla="*/ 1527175 h 3588041"/>
              <a:gd name="connsiteX21-7413" fmla="*/ 822960 w 1419860"/>
              <a:gd name="connsiteY21-7414" fmla="*/ 1895475 h 3588041"/>
              <a:gd name="connsiteX22-7415" fmla="*/ 991235 w 1419860"/>
              <a:gd name="connsiteY22-7416" fmla="*/ 2308225 h 3588041"/>
              <a:gd name="connsiteX23-7417" fmla="*/ 883285 w 1419860"/>
              <a:gd name="connsiteY23-7418" fmla="*/ 2578100 h 3588041"/>
              <a:gd name="connsiteX24-7419" fmla="*/ 1153160 w 1419860"/>
              <a:gd name="connsiteY24-7420" fmla="*/ 2524125 h 3588041"/>
              <a:gd name="connsiteX25-7421" fmla="*/ 1419860 w 1419860"/>
              <a:gd name="connsiteY25-7422" fmla="*/ 2626519 h 3588041"/>
              <a:gd name="connsiteX26-7423" fmla="*/ 1175385 w 1419860"/>
              <a:gd name="connsiteY26-7424" fmla="*/ 2590800 h 3588041"/>
              <a:gd name="connsiteX27-7425" fmla="*/ 819785 w 1419860"/>
              <a:gd name="connsiteY27-7426" fmla="*/ 2733675 h 3588041"/>
              <a:gd name="connsiteX28-7427" fmla="*/ 676910 w 1419860"/>
              <a:gd name="connsiteY28-7428" fmla="*/ 3086100 h 3588041"/>
              <a:gd name="connsiteX29-7429" fmla="*/ 905510 w 1419860"/>
              <a:gd name="connsiteY29-7430" fmla="*/ 3419475 h 3588041"/>
              <a:gd name="connsiteX30-7431" fmla="*/ 1003935 w 1419860"/>
              <a:gd name="connsiteY30-7432" fmla="*/ 3581400 h 3588041"/>
              <a:gd name="connsiteX0-7433" fmla="*/ 1003935 w 1419860"/>
              <a:gd name="connsiteY0-7434" fmla="*/ 3581400 h 3588041"/>
              <a:gd name="connsiteX1-7435" fmla="*/ 578485 w 1419860"/>
              <a:gd name="connsiteY1-7436" fmla="*/ 3587750 h 3588041"/>
              <a:gd name="connsiteX2-7437" fmla="*/ 381635 w 1419860"/>
              <a:gd name="connsiteY2-7438" fmla="*/ 3076575 h 3588041"/>
              <a:gd name="connsiteX3-7439" fmla="*/ 734060 w 1419860"/>
              <a:gd name="connsiteY3-7440" fmla="*/ 2381250 h 3588041"/>
              <a:gd name="connsiteX4-7441" fmla="*/ 569595 w 1419860"/>
              <a:gd name="connsiteY4-7442" fmla="*/ 1953895 h 3588041"/>
              <a:gd name="connsiteX5-7443" fmla="*/ 0 w 1419860"/>
              <a:gd name="connsiteY5-7444" fmla="*/ 1902460 h 3588041"/>
              <a:gd name="connsiteX6-7445" fmla="*/ 359410 w 1419860"/>
              <a:gd name="connsiteY6-7446" fmla="*/ 1806575 h 3588041"/>
              <a:gd name="connsiteX7-7447" fmla="*/ 629285 w 1419860"/>
              <a:gd name="connsiteY7-7448" fmla="*/ 1876425 h 3588041"/>
              <a:gd name="connsiteX8-7449" fmla="*/ 810260 w 1419860"/>
              <a:gd name="connsiteY8-7450" fmla="*/ 1333500 h 3588041"/>
              <a:gd name="connsiteX9-7451" fmla="*/ 750729 w 1419860"/>
              <a:gd name="connsiteY9-7452" fmla="*/ 823913 h 3588041"/>
              <a:gd name="connsiteX10-7453" fmla="*/ 375285 w 1419860"/>
              <a:gd name="connsiteY10-7454" fmla="*/ 695325 h 3588041"/>
              <a:gd name="connsiteX11-7455" fmla="*/ 771367 w 1419860"/>
              <a:gd name="connsiteY11-7456" fmla="*/ 734218 h 3588041"/>
              <a:gd name="connsiteX12-7457" fmla="*/ 786448 w 1419860"/>
              <a:gd name="connsiteY12-7458" fmla="*/ 441325 h 3588041"/>
              <a:gd name="connsiteX13-7459" fmla="*/ 873760 w 1419860"/>
              <a:gd name="connsiteY13-7460" fmla="*/ 0 h 3588041"/>
              <a:gd name="connsiteX14-7461" fmla="*/ 845185 w 1419860"/>
              <a:gd name="connsiteY14-7462" fmla="*/ 679450 h 3588041"/>
              <a:gd name="connsiteX15-7463" fmla="*/ 908685 w 1419860"/>
              <a:gd name="connsiteY15-7464" fmla="*/ 1047750 h 3588041"/>
              <a:gd name="connsiteX16-7465" fmla="*/ 918210 w 1419860"/>
              <a:gd name="connsiteY16-7466" fmla="*/ 1295400 h 3588041"/>
              <a:gd name="connsiteX17-7467" fmla="*/ 1089660 w 1419860"/>
              <a:gd name="connsiteY17-7468" fmla="*/ 1187450 h 3588041"/>
              <a:gd name="connsiteX18-7469" fmla="*/ 1362710 w 1419860"/>
              <a:gd name="connsiteY18-7470" fmla="*/ 1171575 h 3588041"/>
              <a:gd name="connsiteX19-7471" fmla="*/ 1096010 w 1419860"/>
              <a:gd name="connsiteY19-7472" fmla="*/ 1254125 h 3588041"/>
              <a:gd name="connsiteX20-7473" fmla="*/ 876935 w 1419860"/>
              <a:gd name="connsiteY20-7474" fmla="*/ 1527175 h 3588041"/>
              <a:gd name="connsiteX21-7475" fmla="*/ 822960 w 1419860"/>
              <a:gd name="connsiteY21-7476" fmla="*/ 1895475 h 3588041"/>
              <a:gd name="connsiteX22-7477" fmla="*/ 991235 w 1419860"/>
              <a:gd name="connsiteY22-7478" fmla="*/ 2308225 h 3588041"/>
              <a:gd name="connsiteX23-7479" fmla="*/ 883285 w 1419860"/>
              <a:gd name="connsiteY23-7480" fmla="*/ 2578100 h 3588041"/>
              <a:gd name="connsiteX24-7481" fmla="*/ 1153160 w 1419860"/>
              <a:gd name="connsiteY24-7482" fmla="*/ 2524125 h 3588041"/>
              <a:gd name="connsiteX25-7483" fmla="*/ 1419860 w 1419860"/>
              <a:gd name="connsiteY25-7484" fmla="*/ 2626519 h 3588041"/>
              <a:gd name="connsiteX26-7485" fmla="*/ 1175385 w 1419860"/>
              <a:gd name="connsiteY26-7486" fmla="*/ 2590800 h 3588041"/>
              <a:gd name="connsiteX27-7487" fmla="*/ 819785 w 1419860"/>
              <a:gd name="connsiteY27-7488" fmla="*/ 2733675 h 3588041"/>
              <a:gd name="connsiteX28-7489" fmla="*/ 676910 w 1419860"/>
              <a:gd name="connsiteY28-7490" fmla="*/ 3086100 h 3588041"/>
              <a:gd name="connsiteX29-7491" fmla="*/ 905510 w 1419860"/>
              <a:gd name="connsiteY29-7492" fmla="*/ 3419475 h 3588041"/>
              <a:gd name="connsiteX30-7493" fmla="*/ 1003935 w 1419860"/>
              <a:gd name="connsiteY30-7494" fmla="*/ 3581400 h 3588041"/>
              <a:gd name="connsiteX0-7495" fmla="*/ 1003935 w 1419860"/>
              <a:gd name="connsiteY0-7496" fmla="*/ 3581400 h 3588041"/>
              <a:gd name="connsiteX1-7497" fmla="*/ 578485 w 1419860"/>
              <a:gd name="connsiteY1-7498" fmla="*/ 3587750 h 3588041"/>
              <a:gd name="connsiteX2-7499" fmla="*/ 381635 w 1419860"/>
              <a:gd name="connsiteY2-7500" fmla="*/ 3076575 h 3588041"/>
              <a:gd name="connsiteX3-7501" fmla="*/ 734060 w 1419860"/>
              <a:gd name="connsiteY3-7502" fmla="*/ 2381250 h 3588041"/>
              <a:gd name="connsiteX4-7503" fmla="*/ 569595 w 1419860"/>
              <a:gd name="connsiteY4-7504" fmla="*/ 1953895 h 3588041"/>
              <a:gd name="connsiteX5-7505" fmla="*/ 0 w 1419860"/>
              <a:gd name="connsiteY5-7506" fmla="*/ 1902460 h 3588041"/>
              <a:gd name="connsiteX6-7507" fmla="*/ 359410 w 1419860"/>
              <a:gd name="connsiteY6-7508" fmla="*/ 1806575 h 3588041"/>
              <a:gd name="connsiteX7-7509" fmla="*/ 629285 w 1419860"/>
              <a:gd name="connsiteY7-7510" fmla="*/ 1876425 h 3588041"/>
              <a:gd name="connsiteX8-7511" fmla="*/ 810260 w 1419860"/>
              <a:gd name="connsiteY8-7512" fmla="*/ 1333500 h 3588041"/>
              <a:gd name="connsiteX9-7513" fmla="*/ 750729 w 1419860"/>
              <a:gd name="connsiteY9-7514" fmla="*/ 823913 h 3588041"/>
              <a:gd name="connsiteX10-7515" fmla="*/ 375285 w 1419860"/>
              <a:gd name="connsiteY10-7516" fmla="*/ 695325 h 3588041"/>
              <a:gd name="connsiteX11-7517" fmla="*/ 771367 w 1419860"/>
              <a:gd name="connsiteY11-7518" fmla="*/ 734218 h 3588041"/>
              <a:gd name="connsiteX12-7519" fmla="*/ 786448 w 1419860"/>
              <a:gd name="connsiteY12-7520" fmla="*/ 441325 h 3588041"/>
              <a:gd name="connsiteX13-7521" fmla="*/ 873760 w 1419860"/>
              <a:gd name="connsiteY13-7522" fmla="*/ 0 h 3588041"/>
              <a:gd name="connsiteX14-7523" fmla="*/ 845185 w 1419860"/>
              <a:gd name="connsiteY14-7524" fmla="*/ 679450 h 3588041"/>
              <a:gd name="connsiteX15-7525" fmla="*/ 908685 w 1419860"/>
              <a:gd name="connsiteY15-7526" fmla="*/ 1047750 h 3588041"/>
              <a:gd name="connsiteX16-7527" fmla="*/ 918210 w 1419860"/>
              <a:gd name="connsiteY16-7528" fmla="*/ 1295400 h 3588041"/>
              <a:gd name="connsiteX17-7529" fmla="*/ 1089660 w 1419860"/>
              <a:gd name="connsiteY17-7530" fmla="*/ 1187450 h 3588041"/>
              <a:gd name="connsiteX18-7531" fmla="*/ 1362710 w 1419860"/>
              <a:gd name="connsiteY18-7532" fmla="*/ 1171575 h 3588041"/>
              <a:gd name="connsiteX19-7533" fmla="*/ 1096010 w 1419860"/>
              <a:gd name="connsiteY19-7534" fmla="*/ 1254125 h 3588041"/>
              <a:gd name="connsiteX20-7535" fmla="*/ 876935 w 1419860"/>
              <a:gd name="connsiteY20-7536" fmla="*/ 1527175 h 3588041"/>
              <a:gd name="connsiteX21-7537" fmla="*/ 822960 w 1419860"/>
              <a:gd name="connsiteY21-7538" fmla="*/ 1895475 h 3588041"/>
              <a:gd name="connsiteX22-7539" fmla="*/ 991235 w 1419860"/>
              <a:gd name="connsiteY22-7540" fmla="*/ 2308225 h 3588041"/>
              <a:gd name="connsiteX23-7541" fmla="*/ 883285 w 1419860"/>
              <a:gd name="connsiteY23-7542" fmla="*/ 2578100 h 3588041"/>
              <a:gd name="connsiteX24-7543" fmla="*/ 1153160 w 1419860"/>
              <a:gd name="connsiteY24-7544" fmla="*/ 2524125 h 3588041"/>
              <a:gd name="connsiteX25-7545" fmla="*/ 1419860 w 1419860"/>
              <a:gd name="connsiteY25-7546" fmla="*/ 2626519 h 3588041"/>
              <a:gd name="connsiteX26-7547" fmla="*/ 1175385 w 1419860"/>
              <a:gd name="connsiteY26-7548" fmla="*/ 2590800 h 3588041"/>
              <a:gd name="connsiteX27-7549" fmla="*/ 819785 w 1419860"/>
              <a:gd name="connsiteY27-7550" fmla="*/ 2733675 h 3588041"/>
              <a:gd name="connsiteX28-7551" fmla="*/ 676910 w 1419860"/>
              <a:gd name="connsiteY28-7552" fmla="*/ 3086100 h 3588041"/>
              <a:gd name="connsiteX29-7553" fmla="*/ 905510 w 1419860"/>
              <a:gd name="connsiteY29-7554" fmla="*/ 3419475 h 3588041"/>
              <a:gd name="connsiteX30-7555" fmla="*/ 1003935 w 1419860"/>
              <a:gd name="connsiteY30-7556" fmla="*/ 3581400 h 3588041"/>
              <a:gd name="connsiteX0-7557" fmla="*/ 1003935 w 1419860"/>
              <a:gd name="connsiteY0-7558" fmla="*/ 3581400 h 3588041"/>
              <a:gd name="connsiteX1-7559" fmla="*/ 578485 w 1419860"/>
              <a:gd name="connsiteY1-7560" fmla="*/ 3587750 h 3588041"/>
              <a:gd name="connsiteX2-7561" fmla="*/ 381635 w 1419860"/>
              <a:gd name="connsiteY2-7562" fmla="*/ 3076575 h 3588041"/>
              <a:gd name="connsiteX3-7563" fmla="*/ 734060 w 1419860"/>
              <a:gd name="connsiteY3-7564" fmla="*/ 2381250 h 3588041"/>
              <a:gd name="connsiteX4-7565" fmla="*/ 569595 w 1419860"/>
              <a:gd name="connsiteY4-7566" fmla="*/ 1953895 h 3588041"/>
              <a:gd name="connsiteX5-7567" fmla="*/ 0 w 1419860"/>
              <a:gd name="connsiteY5-7568" fmla="*/ 1902460 h 3588041"/>
              <a:gd name="connsiteX6-7569" fmla="*/ 359410 w 1419860"/>
              <a:gd name="connsiteY6-7570" fmla="*/ 1806575 h 3588041"/>
              <a:gd name="connsiteX7-7571" fmla="*/ 622935 w 1419860"/>
              <a:gd name="connsiteY7-7572" fmla="*/ 1879600 h 3588041"/>
              <a:gd name="connsiteX8-7573" fmla="*/ 810260 w 1419860"/>
              <a:gd name="connsiteY8-7574" fmla="*/ 1333500 h 3588041"/>
              <a:gd name="connsiteX9-7575" fmla="*/ 750729 w 1419860"/>
              <a:gd name="connsiteY9-7576" fmla="*/ 823913 h 3588041"/>
              <a:gd name="connsiteX10-7577" fmla="*/ 375285 w 1419860"/>
              <a:gd name="connsiteY10-7578" fmla="*/ 695325 h 3588041"/>
              <a:gd name="connsiteX11-7579" fmla="*/ 771367 w 1419860"/>
              <a:gd name="connsiteY11-7580" fmla="*/ 734218 h 3588041"/>
              <a:gd name="connsiteX12-7581" fmla="*/ 786448 w 1419860"/>
              <a:gd name="connsiteY12-7582" fmla="*/ 441325 h 3588041"/>
              <a:gd name="connsiteX13-7583" fmla="*/ 873760 w 1419860"/>
              <a:gd name="connsiteY13-7584" fmla="*/ 0 h 3588041"/>
              <a:gd name="connsiteX14-7585" fmla="*/ 845185 w 1419860"/>
              <a:gd name="connsiteY14-7586" fmla="*/ 679450 h 3588041"/>
              <a:gd name="connsiteX15-7587" fmla="*/ 908685 w 1419860"/>
              <a:gd name="connsiteY15-7588" fmla="*/ 1047750 h 3588041"/>
              <a:gd name="connsiteX16-7589" fmla="*/ 918210 w 1419860"/>
              <a:gd name="connsiteY16-7590" fmla="*/ 1295400 h 3588041"/>
              <a:gd name="connsiteX17-7591" fmla="*/ 1089660 w 1419860"/>
              <a:gd name="connsiteY17-7592" fmla="*/ 1187450 h 3588041"/>
              <a:gd name="connsiteX18-7593" fmla="*/ 1362710 w 1419860"/>
              <a:gd name="connsiteY18-7594" fmla="*/ 1171575 h 3588041"/>
              <a:gd name="connsiteX19-7595" fmla="*/ 1096010 w 1419860"/>
              <a:gd name="connsiteY19-7596" fmla="*/ 1254125 h 3588041"/>
              <a:gd name="connsiteX20-7597" fmla="*/ 876935 w 1419860"/>
              <a:gd name="connsiteY20-7598" fmla="*/ 1527175 h 3588041"/>
              <a:gd name="connsiteX21-7599" fmla="*/ 822960 w 1419860"/>
              <a:gd name="connsiteY21-7600" fmla="*/ 1895475 h 3588041"/>
              <a:gd name="connsiteX22-7601" fmla="*/ 991235 w 1419860"/>
              <a:gd name="connsiteY22-7602" fmla="*/ 2308225 h 3588041"/>
              <a:gd name="connsiteX23-7603" fmla="*/ 883285 w 1419860"/>
              <a:gd name="connsiteY23-7604" fmla="*/ 2578100 h 3588041"/>
              <a:gd name="connsiteX24-7605" fmla="*/ 1153160 w 1419860"/>
              <a:gd name="connsiteY24-7606" fmla="*/ 2524125 h 3588041"/>
              <a:gd name="connsiteX25-7607" fmla="*/ 1419860 w 1419860"/>
              <a:gd name="connsiteY25-7608" fmla="*/ 2626519 h 3588041"/>
              <a:gd name="connsiteX26-7609" fmla="*/ 1175385 w 1419860"/>
              <a:gd name="connsiteY26-7610" fmla="*/ 2590800 h 3588041"/>
              <a:gd name="connsiteX27-7611" fmla="*/ 819785 w 1419860"/>
              <a:gd name="connsiteY27-7612" fmla="*/ 2733675 h 3588041"/>
              <a:gd name="connsiteX28-7613" fmla="*/ 676910 w 1419860"/>
              <a:gd name="connsiteY28-7614" fmla="*/ 3086100 h 3588041"/>
              <a:gd name="connsiteX29-7615" fmla="*/ 905510 w 1419860"/>
              <a:gd name="connsiteY29-7616" fmla="*/ 3419475 h 3588041"/>
              <a:gd name="connsiteX30-7617" fmla="*/ 1003935 w 1419860"/>
              <a:gd name="connsiteY30-7618" fmla="*/ 3581400 h 3588041"/>
              <a:gd name="connsiteX0-7619" fmla="*/ 1003935 w 1419860"/>
              <a:gd name="connsiteY0-7620" fmla="*/ 3581400 h 3588041"/>
              <a:gd name="connsiteX1-7621" fmla="*/ 578485 w 1419860"/>
              <a:gd name="connsiteY1-7622" fmla="*/ 3587750 h 3588041"/>
              <a:gd name="connsiteX2-7623" fmla="*/ 381635 w 1419860"/>
              <a:gd name="connsiteY2-7624" fmla="*/ 3076575 h 3588041"/>
              <a:gd name="connsiteX3-7625" fmla="*/ 734060 w 1419860"/>
              <a:gd name="connsiteY3-7626" fmla="*/ 2381250 h 3588041"/>
              <a:gd name="connsiteX4-7627" fmla="*/ 569595 w 1419860"/>
              <a:gd name="connsiteY4-7628" fmla="*/ 1953895 h 3588041"/>
              <a:gd name="connsiteX5-7629" fmla="*/ 0 w 1419860"/>
              <a:gd name="connsiteY5-7630" fmla="*/ 1902460 h 3588041"/>
              <a:gd name="connsiteX6-7631" fmla="*/ 318135 w 1419860"/>
              <a:gd name="connsiteY6-7632" fmla="*/ 1812925 h 3588041"/>
              <a:gd name="connsiteX7-7633" fmla="*/ 622935 w 1419860"/>
              <a:gd name="connsiteY7-7634" fmla="*/ 1879600 h 3588041"/>
              <a:gd name="connsiteX8-7635" fmla="*/ 810260 w 1419860"/>
              <a:gd name="connsiteY8-7636" fmla="*/ 1333500 h 3588041"/>
              <a:gd name="connsiteX9-7637" fmla="*/ 750729 w 1419860"/>
              <a:gd name="connsiteY9-7638" fmla="*/ 823913 h 3588041"/>
              <a:gd name="connsiteX10-7639" fmla="*/ 375285 w 1419860"/>
              <a:gd name="connsiteY10-7640" fmla="*/ 695325 h 3588041"/>
              <a:gd name="connsiteX11-7641" fmla="*/ 771367 w 1419860"/>
              <a:gd name="connsiteY11-7642" fmla="*/ 734218 h 3588041"/>
              <a:gd name="connsiteX12-7643" fmla="*/ 786448 w 1419860"/>
              <a:gd name="connsiteY12-7644" fmla="*/ 441325 h 3588041"/>
              <a:gd name="connsiteX13-7645" fmla="*/ 873760 w 1419860"/>
              <a:gd name="connsiteY13-7646" fmla="*/ 0 h 3588041"/>
              <a:gd name="connsiteX14-7647" fmla="*/ 845185 w 1419860"/>
              <a:gd name="connsiteY14-7648" fmla="*/ 679450 h 3588041"/>
              <a:gd name="connsiteX15-7649" fmla="*/ 908685 w 1419860"/>
              <a:gd name="connsiteY15-7650" fmla="*/ 1047750 h 3588041"/>
              <a:gd name="connsiteX16-7651" fmla="*/ 918210 w 1419860"/>
              <a:gd name="connsiteY16-7652" fmla="*/ 1295400 h 3588041"/>
              <a:gd name="connsiteX17-7653" fmla="*/ 1089660 w 1419860"/>
              <a:gd name="connsiteY17-7654" fmla="*/ 1187450 h 3588041"/>
              <a:gd name="connsiteX18-7655" fmla="*/ 1362710 w 1419860"/>
              <a:gd name="connsiteY18-7656" fmla="*/ 1171575 h 3588041"/>
              <a:gd name="connsiteX19-7657" fmla="*/ 1096010 w 1419860"/>
              <a:gd name="connsiteY19-7658" fmla="*/ 1254125 h 3588041"/>
              <a:gd name="connsiteX20-7659" fmla="*/ 876935 w 1419860"/>
              <a:gd name="connsiteY20-7660" fmla="*/ 1527175 h 3588041"/>
              <a:gd name="connsiteX21-7661" fmla="*/ 822960 w 1419860"/>
              <a:gd name="connsiteY21-7662" fmla="*/ 1895475 h 3588041"/>
              <a:gd name="connsiteX22-7663" fmla="*/ 991235 w 1419860"/>
              <a:gd name="connsiteY22-7664" fmla="*/ 2308225 h 3588041"/>
              <a:gd name="connsiteX23-7665" fmla="*/ 883285 w 1419860"/>
              <a:gd name="connsiteY23-7666" fmla="*/ 2578100 h 3588041"/>
              <a:gd name="connsiteX24-7667" fmla="*/ 1153160 w 1419860"/>
              <a:gd name="connsiteY24-7668" fmla="*/ 2524125 h 3588041"/>
              <a:gd name="connsiteX25-7669" fmla="*/ 1419860 w 1419860"/>
              <a:gd name="connsiteY25-7670" fmla="*/ 2626519 h 3588041"/>
              <a:gd name="connsiteX26-7671" fmla="*/ 1175385 w 1419860"/>
              <a:gd name="connsiteY26-7672" fmla="*/ 2590800 h 3588041"/>
              <a:gd name="connsiteX27-7673" fmla="*/ 819785 w 1419860"/>
              <a:gd name="connsiteY27-7674" fmla="*/ 2733675 h 3588041"/>
              <a:gd name="connsiteX28-7675" fmla="*/ 676910 w 1419860"/>
              <a:gd name="connsiteY28-7676" fmla="*/ 3086100 h 3588041"/>
              <a:gd name="connsiteX29-7677" fmla="*/ 905510 w 1419860"/>
              <a:gd name="connsiteY29-7678" fmla="*/ 3419475 h 3588041"/>
              <a:gd name="connsiteX30-7679" fmla="*/ 1003935 w 1419860"/>
              <a:gd name="connsiteY30-7680" fmla="*/ 3581400 h 3588041"/>
              <a:gd name="connsiteX0-7681" fmla="*/ 1003935 w 1419860"/>
              <a:gd name="connsiteY0-7682" fmla="*/ 3581400 h 3588041"/>
              <a:gd name="connsiteX1-7683" fmla="*/ 578485 w 1419860"/>
              <a:gd name="connsiteY1-7684" fmla="*/ 3587750 h 3588041"/>
              <a:gd name="connsiteX2-7685" fmla="*/ 381635 w 1419860"/>
              <a:gd name="connsiteY2-7686" fmla="*/ 3076575 h 3588041"/>
              <a:gd name="connsiteX3-7687" fmla="*/ 734060 w 1419860"/>
              <a:gd name="connsiteY3-7688" fmla="*/ 2381250 h 3588041"/>
              <a:gd name="connsiteX4-7689" fmla="*/ 569595 w 1419860"/>
              <a:gd name="connsiteY4-7690" fmla="*/ 1953895 h 3588041"/>
              <a:gd name="connsiteX5-7691" fmla="*/ 0 w 1419860"/>
              <a:gd name="connsiteY5-7692" fmla="*/ 1902460 h 3588041"/>
              <a:gd name="connsiteX6-7693" fmla="*/ 318135 w 1419860"/>
              <a:gd name="connsiteY6-7694" fmla="*/ 1812925 h 3588041"/>
              <a:gd name="connsiteX7-7695" fmla="*/ 622935 w 1419860"/>
              <a:gd name="connsiteY7-7696" fmla="*/ 1879600 h 3588041"/>
              <a:gd name="connsiteX8-7697" fmla="*/ 810260 w 1419860"/>
              <a:gd name="connsiteY8-7698" fmla="*/ 1333500 h 3588041"/>
              <a:gd name="connsiteX9-7699" fmla="*/ 750729 w 1419860"/>
              <a:gd name="connsiteY9-7700" fmla="*/ 823913 h 3588041"/>
              <a:gd name="connsiteX10-7701" fmla="*/ 375285 w 1419860"/>
              <a:gd name="connsiteY10-7702" fmla="*/ 695325 h 3588041"/>
              <a:gd name="connsiteX11-7703" fmla="*/ 771367 w 1419860"/>
              <a:gd name="connsiteY11-7704" fmla="*/ 734218 h 3588041"/>
              <a:gd name="connsiteX12-7705" fmla="*/ 786448 w 1419860"/>
              <a:gd name="connsiteY12-7706" fmla="*/ 441325 h 3588041"/>
              <a:gd name="connsiteX13-7707" fmla="*/ 873760 w 1419860"/>
              <a:gd name="connsiteY13-7708" fmla="*/ 0 h 3588041"/>
              <a:gd name="connsiteX14-7709" fmla="*/ 845185 w 1419860"/>
              <a:gd name="connsiteY14-7710" fmla="*/ 679450 h 3588041"/>
              <a:gd name="connsiteX15-7711" fmla="*/ 908685 w 1419860"/>
              <a:gd name="connsiteY15-7712" fmla="*/ 1047750 h 3588041"/>
              <a:gd name="connsiteX16-7713" fmla="*/ 918210 w 1419860"/>
              <a:gd name="connsiteY16-7714" fmla="*/ 1295400 h 3588041"/>
              <a:gd name="connsiteX17-7715" fmla="*/ 1089660 w 1419860"/>
              <a:gd name="connsiteY17-7716" fmla="*/ 1187450 h 3588041"/>
              <a:gd name="connsiteX18-7717" fmla="*/ 1362710 w 1419860"/>
              <a:gd name="connsiteY18-7718" fmla="*/ 1171575 h 3588041"/>
              <a:gd name="connsiteX19-7719" fmla="*/ 1096010 w 1419860"/>
              <a:gd name="connsiteY19-7720" fmla="*/ 1254125 h 3588041"/>
              <a:gd name="connsiteX20-7721" fmla="*/ 876935 w 1419860"/>
              <a:gd name="connsiteY20-7722" fmla="*/ 1527175 h 3588041"/>
              <a:gd name="connsiteX21-7723" fmla="*/ 822960 w 1419860"/>
              <a:gd name="connsiteY21-7724" fmla="*/ 1895475 h 3588041"/>
              <a:gd name="connsiteX22-7725" fmla="*/ 991235 w 1419860"/>
              <a:gd name="connsiteY22-7726" fmla="*/ 2308225 h 3588041"/>
              <a:gd name="connsiteX23-7727" fmla="*/ 883285 w 1419860"/>
              <a:gd name="connsiteY23-7728" fmla="*/ 2578100 h 3588041"/>
              <a:gd name="connsiteX24-7729" fmla="*/ 1153160 w 1419860"/>
              <a:gd name="connsiteY24-7730" fmla="*/ 2524125 h 3588041"/>
              <a:gd name="connsiteX25-7731" fmla="*/ 1419860 w 1419860"/>
              <a:gd name="connsiteY25-7732" fmla="*/ 2626519 h 3588041"/>
              <a:gd name="connsiteX26-7733" fmla="*/ 1175385 w 1419860"/>
              <a:gd name="connsiteY26-7734" fmla="*/ 2590800 h 3588041"/>
              <a:gd name="connsiteX27-7735" fmla="*/ 819785 w 1419860"/>
              <a:gd name="connsiteY27-7736" fmla="*/ 2733675 h 3588041"/>
              <a:gd name="connsiteX28-7737" fmla="*/ 676910 w 1419860"/>
              <a:gd name="connsiteY28-7738" fmla="*/ 3086100 h 3588041"/>
              <a:gd name="connsiteX29-7739" fmla="*/ 905510 w 1419860"/>
              <a:gd name="connsiteY29-7740" fmla="*/ 3419475 h 3588041"/>
              <a:gd name="connsiteX30-7741" fmla="*/ 1003935 w 1419860"/>
              <a:gd name="connsiteY30-7742" fmla="*/ 3581400 h 3588041"/>
              <a:gd name="connsiteX0-7743" fmla="*/ 1003935 w 1419860"/>
              <a:gd name="connsiteY0-7744" fmla="*/ 3581400 h 3588041"/>
              <a:gd name="connsiteX1-7745" fmla="*/ 578485 w 1419860"/>
              <a:gd name="connsiteY1-7746" fmla="*/ 3587750 h 3588041"/>
              <a:gd name="connsiteX2-7747" fmla="*/ 381635 w 1419860"/>
              <a:gd name="connsiteY2-7748" fmla="*/ 3076575 h 3588041"/>
              <a:gd name="connsiteX3-7749" fmla="*/ 734060 w 1419860"/>
              <a:gd name="connsiteY3-7750" fmla="*/ 2381250 h 3588041"/>
              <a:gd name="connsiteX4-7751" fmla="*/ 569595 w 1419860"/>
              <a:gd name="connsiteY4-7752" fmla="*/ 1953895 h 3588041"/>
              <a:gd name="connsiteX5-7753" fmla="*/ 0 w 1419860"/>
              <a:gd name="connsiteY5-7754" fmla="*/ 1902460 h 3588041"/>
              <a:gd name="connsiteX6-7755" fmla="*/ 318135 w 1419860"/>
              <a:gd name="connsiteY6-7756" fmla="*/ 1812925 h 3588041"/>
              <a:gd name="connsiteX7-7757" fmla="*/ 622935 w 1419860"/>
              <a:gd name="connsiteY7-7758" fmla="*/ 1879600 h 3588041"/>
              <a:gd name="connsiteX8-7759" fmla="*/ 810260 w 1419860"/>
              <a:gd name="connsiteY8-7760" fmla="*/ 1333500 h 3588041"/>
              <a:gd name="connsiteX9-7761" fmla="*/ 750729 w 1419860"/>
              <a:gd name="connsiteY9-7762" fmla="*/ 823913 h 3588041"/>
              <a:gd name="connsiteX10-7763" fmla="*/ 375285 w 1419860"/>
              <a:gd name="connsiteY10-7764" fmla="*/ 695325 h 3588041"/>
              <a:gd name="connsiteX11-7765" fmla="*/ 771367 w 1419860"/>
              <a:gd name="connsiteY11-7766" fmla="*/ 734218 h 3588041"/>
              <a:gd name="connsiteX12-7767" fmla="*/ 786448 w 1419860"/>
              <a:gd name="connsiteY12-7768" fmla="*/ 441325 h 3588041"/>
              <a:gd name="connsiteX13-7769" fmla="*/ 873760 w 1419860"/>
              <a:gd name="connsiteY13-7770" fmla="*/ 0 h 3588041"/>
              <a:gd name="connsiteX14-7771" fmla="*/ 845185 w 1419860"/>
              <a:gd name="connsiteY14-7772" fmla="*/ 679450 h 3588041"/>
              <a:gd name="connsiteX15-7773" fmla="*/ 908685 w 1419860"/>
              <a:gd name="connsiteY15-7774" fmla="*/ 1047750 h 3588041"/>
              <a:gd name="connsiteX16-7775" fmla="*/ 918210 w 1419860"/>
              <a:gd name="connsiteY16-7776" fmla="*/ 1295400 h 3588041"/>
              <a:gd name="connsiteX17-7777" fmla="*/ 1089660 w 1419860"/>
              <a:gd name="connsiteY17-7778" fmla="*/ 1187450 h 3588041"/>
              <a:gd name="connsiteX18-7779" fmla="*/ 1362710 w 1419860"/>
              <a:gd name="connsiteY18-7780" fmla="*/ 1171575 h 3588041"/>
              <a:gd name="connsiteX19-7781" fmla="*/ 1096010 w 1419860"/>
              <a:gd name="connsiteY19-7782" fmla="*/ 1254125 h 3588041"/>
              <a:gd name="connsiteX20-7783" fmla="*/ 876935 w 1419860"/>
              <a:gd name="connsiteY20-7784" fmla="*/ 1527175 h 3588041"/>
              <a:gd name="connsiteX21-7785" fmla="*/ 822960 w 1419860"/>
              <a:gd name="connsiteY21-7786" fmla="*/ 1895475 h 3588041"/>
              <a:gd name="connsiteX22-7787" fmla="*/ 991235 w 1419860"/>
              <a:gd name="connsiteY22-7788" fmla="*/ 2308225 h 3588041"/>
              <a:gd name="connsiteX23-7789" fmla="*/ 883285 w 1419860"/>
              <a:gd name="connsiteY23-7790" fmla="*/ 2578100 h 3588041"/>
              <a:gd name="connsiteX24-7791" fmla="*/ 1153160 w 1419860"/>
              <a:gd name="connsiteY24-7792" fmla="*/ 2524125 h 3588041"/>
              <a:gd name="connsiteX25-7793" fmla="*/ 1419860 w 1419860"/>
              <a:gd name="connsiteY25-7794" fmla="*/ 2626519 h 3588041"/>
              <a:gd name="connsiteX26-7795" fmla="*/ 1175385 w 1419860"/>
              <a:gd name="connsiteY26-7796" fmla="*/ 2590800 h 3588041"/>
              <a:gd name="connsiteX27-7797" fmla="*/ 819785 w 1419860"/>
              <a:gd name="connsiteY27-7798" fmla="*/ 2733675 h 3588041"/>
              <a:gd name="connsiteX28-7799" fmla="*/ 676910 w 1419860"/>
              <a:gd name="connsiteY28-7800" fmla="*/ 3086100 h 3588041"/>
              <a:gd name="connsiteX29-7801" fmla="*/ 905510 w 1419860"/>
              <a:gd name="connsiteY29-7802" fmla="*/ 3419475 h 3588041"/>
              <a:gd name="connsiteX30-7803" fmla="*/ 1003935 w 1419860"/>
              <a:gd name="connsiteY30-7804" fmla="*/ 3581400 h 3588041"/>
              <a:gd name="connsiteX0-7805" fmla="*/ 1003935 w 1419860"/>
              <a:gd name="connsiteY0-7806" fmla="*/ 3581400 h 3588041"/>
              <a:gd name="connsiteX1-7807" fmla="*/ 578485 w 1419860"/>
              <a:gd name="connsiteY1-7808" fmla="*/ 3587750 h 3588041"/>
              <a:gd name="connsiteX2-7809" fmla="*/ 381635 w 1419860"/>
              <a:gd name="connsiteY2-7810" fmla="*/ 3076575 h 3588041"/>
              <a:gd name="connsiteX3-7811" fmla="*/ 734060 w 1419860"/>
              <a:gd name="connsiteY3-7812" fmla="*/ 2381250 h 3588041"/>
              <a:gd name="connsiteX4-7813" fmla="*/ 569595 w 1419860"/>
              <a:gd name="connsiteY4-7814" fmla="*/ 1953895 h 3588041"/>
              <a:gd name="connsiteX5-7815" fmla="*/ 0 w 1419860"/>
              <a:gd name="connsiteY5-7816" fmla="*/ 1902460 h 3588041"/>
              <a:gd name="connsiteX6-7817" fmla="*/ 318135 w 1419860"/>
              <a:gd name="connsiteY6-7818" fmla="*/ 1812925 h 3588041"/>
              <a:gd name="connsiteX7-7819" fmla="*/ 622935 w 1419860"/>
              <a:gd name="connsiteY7-7820" fmla="*/ 1879600 h 3588041"/>
              <a:gd name="connsiteX8-7821" fmla="*/ 810260 w 1419860"/>
              <a:gd name="connsiteY8-7822" fmla="*/ 1333500 h 3588041"/>
              <a:gd name="connsiteX9-7823" fmla="*/ 750729 w 1419860"/>
              <a:gd name="connsiteY9-7824" fmla="*/ 823913 h 3588041"/>
              <a:gd name="connsiteX10-7825" fmla="*/ 375285 w 1419860"/>
              <a:gd name="connsiteY10-7826" fmla="*/ 695325 h 3588041"/>
              <a:gd name="connsiteX11-7827" fmla="*/ 771367 w 1419860"/>
              <a:gd name="connsiteY11-7828" fmla="*/ 734218 h 3588041"/>
              <a:gd name="connsiteX12-7829" fmla="*/ 786448 w 1419860"/>
              <a:gd name="connsiteY12-7830" fmla="*/ 441325 h 3588041"/>
              <a:gd name="connsiteX13-7831" fmla="*/ 873760 w 1419860"/>
              <a:gd name="connsiteY13-7832" fmla="*/ 0 h 3588041"/>
              <a:gd name="connsiteX14-7833" fmla="*/ 845185 w 1419860"/>
              <a:gd name="connsiteY14-7834" fmla="*/ 679450 h 3588041"/>
              <a:gd name="connsiteX15-7835" fmla="*/ 908685 w 1419860"/>
              <a:gd name="connsiteY15-7836" fmla="*/ 1047750 h 3588041"/>
              <a:gd name="connsiteX16-7837" fmla="*/ 918210 w 1419860"/>
              <a:gd name="connsiteY16-7838" fmla="*/ 1295400 h 3588041"/>
              <a:gd name="connsiteX17-7839" fmla="*/ 1089660 w 1419860"/>
              <a:gd name="connsiteY17-7840" fmla="*/ 1187450 h 3588041"/>
              <a:gd name="connsiteX18-7841" fmla="*/ 1362710 w 1419860"/>
              <a:gd name="connsiteY18-7842" fmla="*/ 1171575 h 3588041"/>
              <a:gd name="connsiteX19-7843" fmla="*/ 1096010 w 1419860"/>
              <a:gd name="connsiteY19-7844" fmla="*/ 1254125 h 3588041"/>
              <a:gd name="connsiteX20-7845" fmla="*/ 876935 w 1419860"/>
              <a:gd name="connsiteY20-7846" fmla="*/ 1527175 h 3588041"/>
              <a:gd name="connsiteX21-7847" fmla="*/ 822960 w 1419860"/>
              <a:gd name="connsiteY21-7848" fmla="*/ 1895475 h 3588041"/>
              <a:gd name="connsiteX22-7849" fmla="*/ 991235 w 1419860"/>
              <a:gd name="connsiteY22-7850" fmla="*/ 2308225 h 3588041"/>
              <a:gd name="connsiteX23-7851" fmla="*/ 883285 w 1419860"/>
              <a:gd name="connsiteY23-7852" fmla="*/ 2578100 h 3588041"/>
              <a:gd name="connsiteX24-7853" fmla="*/ 1153160 w 1419860"/>
              <a:gd name="connsiteY24-7854" fmla="*/ 2524125 h 3588041"/>
              <a:gd name="connsiteX25-7855" fmla="*/ 1419860 w 1419860"/>
              <a:gd name="connsiteY25-7856" fmla="*/ 2626519 h 3588041"/>
              <a:gd name="connsiteX26-7857" fmla="*/ 1175385 w 1419860"/>
              <a:gd name="connsiteY26-7858" fmla="*/ 2590800 h 3588041"/>
              <a:gd name="connsiteX27-7859" fmla="*/ 819785 w 1419860"/>
              <a:gd name="connsiteY27-7860" fmla="*/ 2733675 h 3588041"/>
              <a:gd name="connsiteX28-7861" fmla="*/ 676910 w 1419860"/>
              <a:gd name="connsiteY28-7862" fmla="*/ 3086100 h 3588041"/>
              <a:gd name="connsiteX29-7863" fmla="*/ 905510 w 1419860"/>
              <a:gd name="connsiteY29-7864" fmla="*/ 3419475 h 3588041"/>
              <a:gd name="connsiteX30-7865" fmla="*/ 1003935 w 1419860"/>
              <a:gd name="connsiteY30-7866" fmla="*/ 3581400 h 3588041"/>
              <a:gd name="connsiteX0-7867" fmla="*/ 1003935 w 1419860"/>
              <a:gd name="connsiteY0-7868" fmla="*/ 3581400 h 3588041"/>
              <a:gd name="connsiteX1-7869" fmla="*/ 578485 w 1419860"/>
              <a:gd name="connsiteY1-7870" fmla="*/ 3587750 h 3588041"/>
              <a:gd name="connsiteX2-7871" fmla="*/ 381635 w 1419860"/>
              <a:gd name="connsiteY2-7872" fmla="*/ 3076575 h 3588041"/>
              <a:gd name="connsiteX3-7873" fmla="*/ 734060 w 1419860"/>
              <a:gd name="connsiteY3-7874" fmla="*/ 2381250 h 3588041"/>
              <a:gd name="connsiteX4-7875" fmla="*/ 569595 w 1419860"/>
              <a:gd name="connsiteY4-7876" fmla="*/ 1953895 h 3588041"/>
              <a:gd name="connsiteX5-7877" fmla="*/ 0 w 1419860"/>
              <a:gd name="connsiteY5-7878" fmla="*/ 1902460 h 3588041"/>
              <a:gd name="connsiteX6-7879" fmla="*/ 318135 w 1419860"/>
              <a:gd name="connsiteY6-7880" fmla="*/ 1812925 h 3588041"/>
              <a:gd name="connsiteX7-7881" fmla="*/ 622935 w 1419860"/>
              <a:gd name="connsiteY7-7882" fmla="*/ 1879600 h 3588041"/>
              <a:gd name="connsiteX8-7883" fmla="*/ 810260 w 1419860"/>
              <a:gd name="connsiteY8-7884" fmla="*/ 1333500 h 3588041"/>
              <a:gd name="connsiteX9-7885" fmla="*/ 750729 w 1419860"/>
              <a:gd name="connsiteY9-7886" fmla="*/ 823913 h 3588041"/>
              <a:gd name="connsiteX10-7887" fmla="*/ 375285 w 1419860"/>
              <a:gd name="connsiteY10-7888" fmla="*/ 695325 h 3588041"/>
              <a:gd name="connsiteX11-7889" fmla="*/ 771367 w 1419860"/>
              <a:gd name="connsiteY11-7890" fmla="*/ 734218 h 3588041"/>
              <a:gd name="connsiteX12-7891" fmla="*/ 786448 w 1419860"/>
              <a:gd name="connsiteY12-7892" fmla="*/ 441325 h 3588041"/>
              <a:gd name="connsiteX13-7893" fmla="*/ 873760 w 1419860"/>
              <a:gd name="connsiteY13-7894" fmla="*/ 0 h 3588041"/>
              <a:gd name="connsiteX14-7895" fmla="*/ 845185 w 1419860"/>
              <a:gd name="connsiteY14-7896" fmla="*/ 679450 h 3588041"/>
              <a:gd name="connsiteX15-7897" fmla="*/ 908685 w 1419860"/>
              <a:gd name="connsiteY15-7898" fmla="*/ 1047750 h 3588041"/>
              <a:gd name="connsiteX16-7899" fmla="*/ 918210 w 1419860"/>
              <a:gd name="connsiteY16-7900" fmla="*/ 1295400 h 3588041"/>
              <a:gd name="connsiteX17-7901" fmla="*/ 1089660 w 1419860"/>
              <a:gd name="connsiteY17-7902" fmla="*/ 1187450 h 3588041"/>
              <a:gd name="connsiteX18-7903" fmla="*/ 1362710 w 1419860"/>
              <a:gd name="connsiteY18-7904" fmla="*/ 1171575 h 3588041"/>
              <a:gd name="connsiteX19-7905" fmla="*/ 1096010 w 1419860"/>
              <a:gd name="connsiteY19-7906" fmla="*/ 1254125 h 3588041"/>
              <a:gd name="connsiteX20-7907" fmla="*/ 876935 w 1419860"/>
              <a:gd name="connsiteY20-7908" fmla="*/ 1527175 h 3588041"/>
              <a:gd name="connsiteX21-7909" fmla="*/ 822960 w 1419860"/>
              <a:gd name="connsiteY21-7910" fmla="*/ 1895475 h 3588041"/>
              <a:gd name="connsiteX22-7911" fmla="*/ 991235 w 1419860"/>
              <a:gd name="connsiteY22-7912" fmla="*/ 2308225 h 3588041"/>
              <a:gd name="connsiteX23-7913" fmla="*/ 883285 w 1419860"/>
              <a:gd name="connsiteY23-7914" fmla="*/ 2578100 h 3588041"/>
              <a:gd name="connsiteX24-7915" fmla="*/ 1153160 w 1419860"/>
              <a:gd name="connsiteY24-7916" fmla="*/ 2524125 h 3588041"/>
              <a:gd name="connsiteX25-7917" fmla="*/ 1419860 w 1419860"/>
              <a:gd name="connsiteY25-7918" fmla="*/ 2626519 h 3588041"/>
              <a:gd name="connsiteX26-7919" fmla="*/ 1175385 w 1419860"/>
              <a:gd name="connsiteY26-7920" fmla="*/ 2590800 h 3588041"/>
              <a:gd name="connsiteX27-7921" fmla="*/ 819785 w 1419860"/>
              <a:gd name="connsiteY27-7922" fmla="*/ 2733675 h 3588041"/>
              <a:gd name="connsiteX28-7923" fmla="*/ 676910 w 1419860"/>
              <a:gd name="connsiteY28-7924" fmla="*/ 3086100 h 3588041"/>
              <a:gd name="connsiteX29-7925" fmla="*/ 905510 w 1419860"/>
              <a:gd name="connsiteY29-7926" fmla="*/ 3419475 h 3588041"/>
              <a:gd name="connsiteX30-7927" fmla="*/ 1003935 w 1419860"/>
              <a:gd name="connsiteY30-7928" fmla="*/ 3581400 h 3588041"/>
              <a:gd name="connsiteX0-7929" fmla="*/ 1010285 w 1426210"/>
              <a:gd name="connsiteY0-7930" fmla="*/ 3581400 h 3588041"/>
              <a:gd name="connsiteX1-7931" fmla="*/ 584835 w 1426210"/>
              <a:gd name="connsiteY1-7932" fmla="*/ 3587750 h 3588041"/>
              <a:gd name="connsiteX2-7933" fmla="*/ 387985 w 1426210"/>
              <a:gd name="connsiteY2-7934" fmla="*/ 3076575 h 3588041"/>
              <a:gd name="connsiteX3-7935" fmla="*/ 740410 w 1426210"/>
              <a:gd name="connsiteY3-7936" fmla="*/ 2381250 h 3588041"/>
              <a:gd name="connsiteX4-7937" fmla="*/ 575945 w 1426210"/>
              <a:gd name="connsiteY4-7938" fmla="*/ 1953895 h 3588041"/>
              <a:gd name="connsiteX5-7939" fmla="*/ 0 w 1426210"/>
              <a:gd name="connsiteY5-7940" fmla="*/ 1937385 h 3588041"/>
              <a:gd name="connsiteX6-7941" fmla="*/ 324485 w 1426210"/>
              <a:gd name="connsiteY6-7942" fmla="*/ 1812925 h 3588041"/>
              <a:gd name="connsiteX7-7943" fmla="*/ 629285 w 1426210"/>
              <a:gd name="connsiteY7-7944" fmla="*/ 1879600 h 3588041"/>
              <a:gd name="connsiteX8-7945" fmla="*/ 816610 w 1426210"/>
              <a:gd name="connsiteY8-7946" fmla="*/ 1333500 h 3588041"/>
              <a:gd name="connsiteX9-7947" fmla="*/ 757079 w 1426210"/>
              <a:gd name="connsiteY9-7948" fmla="*/ 823913 h 3588041"/>
              <a:gd name="connsiteX10-7949" fmla="*/ 381635 w 1426210"/>
              <a:gd name="connsiteY10-7950" fmla="*/ 695325 h 3588041"/>
              <a:gd name="connsiteX11-7951" fmla="*/ 777717 w 1426210"/>
              <a:gd name="connsiteY11-7952" fmla="*/ 734218 h 3588041"/>
              <a:gd name="connsiteX12-7953" fmla="*/ 792798 w 1426210"/>
              <a:gd name="connsiteY12-7954" fmla="*/ 441325 h 3588041"/>
              <a:gd name="connsiteX13-7955" fmla="*/ 880110 w 1426210"/>
              <a:gd name="connsiteY13-7956" fmla="*/ 0 h 3588041"/>
              <a:gd name="connsiteX14-7957" fmla="*/ 851535 w 1426210"/>
              <a:gd name="connsiteY14-7958" fmla="*/ 679450 h 3588041"/>
              <a:gd name="connsiteX15-7959" fmla="*/ 915035 w 1426210"/>
              <a:gd name="connsiteY15-7960" fmla="*/ 1047750 h 3588041"/>
              <a:gd name="connsiteX16-7961" fmla="*/ 924560 w 1426210"/>
              <a:gd name="connsiteY16-7962" fmla="*/ 1295400 h 3588041"/>
              <a:gd name="connsiteX17-7963" fmla="*/ 1096010 w 1426210"/>
              <a:gd name="connsiteY17-7964" fmla="*/ 1187450 h 3588041"/>
              <a:gd name="connsiteX18-7965" fmla="*/ 1369060 w 1426210"/>
              <a:gd name="connsiteY18-7966" fmla="*/ 1171575 h 3588041"/>
              <a:gd name="connsiteX19-7967" fmla="*/ 1102360 w 1426210"/>
              <a:gd name="connsiteY19-7968" fmla="*/ 1254125 h 3588041"/>
              <a:gd name="connsiteX20-7969" fmla="*/ 883285 w 1426210"/>
              <a:gd name="connsiteY20-7970" fmla="*/ 1527175 h 3588041"/>
              <a:gd name="connsiteX21-7971" fmla="*/ 829310 w 1426210"/>
              <a:gd name="connsiteY21-7972" fmla="*/ 1895475 h 3588041"/>
              <a:gd name="connsiteX22-7973" fmla="*/ 997585 w 1426210"/>
              <a:gd name="connsiteY22-7974" fmla="*/ 2308225 h 3588041"/>
              <a:gd name="connsiteX23-7975" fmla="*/ 889635 w 1426210"/>
              <a:gd name="connsiteY23-7976" fmla="*/ 2578100 h 3588041"/>
              <a:gd name="connsiteX24-7977" fmla="*/ 1159510 w 1426210"/>
              <a:gd name="connsiteY24-7978" fmla="*/ 2524125 h 3588041"/>
              <a:gd name="connsiteX25-7979" fmla="*/ 1426210 w 1426210"/>
              <a:gd name="connsiteY25-7980" fmla="*/ 2626519 h 3588041"/>
              <a:gd name="connsiteX26-7981" fmla="*/ 1181735 w 1426210"/>
              <a:gd name="connsiteY26-7982" fmla="*/ 2590800 h 3588041"/>
              <a:gd name="connsiteX27-7983" fmla="*/ 826135 w 1426210"/>
              <a:gd name="connsiteY27-7984" fmla="*/ 2733675 h 3588041"/>
              <a:gd name="connsiteX28-7985" fmla="*/ 683260 w 1426210"/>
              <a:gd name="connsiteY28-7986" fmla="*/ 3086100 h 3588041"/>
              <a:gd name="connsiteX29-7987" fmla="*/ 911860 w 1426210"/>
              <a:gd name="connsiteY29-7988" fmla="*/ 3419475 h 3588041"/>
              <a:gd name="connsiteX30-7989" fmla="*/ 1010285 w 1426210"/>
              <a:gd name="connsiteY30-7990" fmla="*/ 3581400 h 3588041"/>
              <a:gd name="connsiteX0-7991" fmla="*/ 1010285 w 1426210"/>
              <a:gd name="connsiteY0-7992" fmla="*/ 3581400 h 3588041"/>
              <a:gd name="connsiteX1-7993" fmla="*/ 584835 w 1426210"/>
              <a:gd name="connsiteY1-7994" fmla="*/ 3587750 h 3588041"/>
              <a:gd name="connsiteX2-7995" fmla="*/ 387985 w 1426210"/>
              <a:gd name="connsiteY2-7996" fmla="*/ 3076575 h 3588041"/>
              <a:gd name="connsiteX3-7997" fmla="*/ 740410 w 1426210"/>
              <a:gd name="connsiteY3-7998" fmla="*/ 2381250 h 3588041"/>
              <a:gd name="connsiteX4-7999" fmla="*/ 575945 w 1426210"/>
              <a:gd name="connsiteY4-8000" fmla="*/ 1953895 h 3588041"/>
              <a:gd name="connsiteX5-8001" fmla="*/ 0 w 1426210"/>
              <a:gd name="connsiteY5-8002" fmla="*/ 1937385 h 3588041"/>
              <a:gd name="connsiteX6-8003" fmla="*/ 324485 w 1426210"/>
              <a:gd name="connsiteY6-8004" fmla="*/ 1812925 h 3588041"/>
              <a:gd name="connsiteX7-8005" fmla="*/ 629285 w 1426210"/>
              <a:gd name="connsiteY7-8006" fmla="*/ 1879600 h 3588041"/>
              <a:gd name="connsiteX8-8007" fmla="*/ 816610 w 1426210"/>
              <a:gd name="connsiteY8-8008" fmla="*/ 1333500 h 3588041"/>
              <a:gd name="connsiteX9-8009" fmla="*/ 757079 w 1426210"/>
              <a:gd name="connsiteY9-8010" fmla="*/ 823913 h 3588041"/>
              <a:gd name="connsiteX10-8011" fmla="*/ 381635 w 1426210"/>
              <a:gd name="connsiteY10-8012" fmla="*/ 695325 h 3588041"/>
              <a:gd name="connsiteX11-8013" fmla="*/ 777717 w 1426210"/>
              <a:gd name="connsiteY11-8014" fmla="*/ 734218 h 3588041"/>
              <a:gd name="connsiteX12-8015" fmla="*/ 792798 w 1426210"/>
              <a:gd name="connsiteY12-8016" fmla="*/ 441325 h 3588041"/>
              <a:gd name="connsiteX13-8017" fmla="*/ 880110 w 1426210"/>
              <a:gd name="connsiteY13-8018" fmla="*/ 0 h 3588041"/>
              <a:gd name="connsiteX14-8019" fmla="*/ 851535 w 1426210"/>
              <a:gd name="connsiteY14-8020" fmla="*/ 679450 h 3588041"/>
              <a:gd name="connsiteX15-8021" fmla="*/ 915035 w 1426210"/>
              <a:gd name="connsiteY15-8022" fmla="*/ 1047750 h 3588041"/>
              <a:gd name="connsiteX16-8023" fmla="*/ 924560 w 1426210"/>
              <a:gd name="connsiteY16-8024" fmla="*/ 1295400 h 3588041"/>
              <a:gd name="connsiteX17-8025" fmla="*/ 1096010 w 1426210"/>
              <a:gd name="connsiteY17-8026" fmla="*/ 1187450 h 3588041"/>
              <a:gd name="connsiteX18-8027" fmla="*/ 1369060 w 1426210"/>
              <a:gd name="connsiteY18-8028" fmla="*/ 1171575 h 3588041"/>
              <a:gd name="connsiteX19-8029" fmla="*/ 1102360 w 1426210"/>
              <a:gd name="connsiteY19-8030" fmla="*/ 1254125 h 3588041"/>
              <a:gd name="connsiteX20-8031" fmla="*/ 883285 w 1426210"/>
              <a:gd name="connsiteY20-8032" fmla="*/ 1527175 h 3588041"/>
              <a:gd name="connsiteX21-8033" fmla="*/ 829310 w 1426210"/>
              <a:gd name="connsiteY21-8034" fmla="*/ 1895475 h 3588041"/>
              <a:gd name="connsiteX22-8035" fmla="*/ 997585 w 1426210"/>
              <a:gd name="connsiteY22-8036" fmla="*/ 2308225 h 3588041"/>
              <a:gd name="connsiteX23-8037" fmla="*/ 889635 w 1426210"/>
              <a:gd name="connsiteY23-8038" fmla="*/ 2578100 h 3588041"/>
              <a:gd name="connsiteX24-8039" fmla="*/ 1159510 w 1426210"/>
              <a:gd name="connsiteY24-8040" fmla="*/ 2524125 h 3588041"/>
              <a:gd name="connsiteX25-8041" fmla="*/ 1426210 w 1426210"/>
              <a:gd name="connsiteY25-8042" fmla="*/ 2626519 h 3588041"/>
              <a:gd name="connsiteX26-8043" fmla="*/ 1181735 w 1426210"/>
              <a:gd name="connsiteY26-8044" fmla="*/ 2590800 h 3588041"/>
              <a:gd name="connsiteX27-8045" fmla="*/ 826135 w 1426210"/>
              <a:gd name="connsiteY27-8046" fmla="*/ 2733675 h 3588041"/>
              <a:gd name="connsiteX28-8047" fmla="*/ 683260 w 1426210"/>
              <a:gd name="connsiteY28-8048" fmla="*/ 3086100 h 3588041"/>
              <a:gd name="connsiteX29-8049" fmla="*/ 911860 w 1426210"/>
              <a:gd name="connsiteY29-8050" fmla="*/ 3419475 h 3588041"/>
              <a:gd name="connsiteX30-8051" fmla="*/ 1010285 w 1426210"/>
              <a:gd name="connsiteY30-8052" fmla="*/ 3581400 h 3588041"/>
              <a:gd name="connsiteX0-8053" fmla="*/ 1010285 w 1426210"/>
              <a:gd name="connsiteY0-8054" fmla="*/ 3581400 h 3588041"/>
              <a:gd name="connsiteX1-8055" fmla="*/ 584835 w 1426210"/>
              <a:gd name="connsiteY1-8056" fmla="*/ 3587750 h 3588041"/>
              <a:gd name="connsiteX2-8057" fmla="*/ 387985 w 1426210"/>
              <a:gd name="connsiteY2-8058" fmla="*/ 3076575 h 3588041"/>
              <a:gd name="connsiteX3-8059" fmla="*/ 740410 w 1426210"/>
              <a:gd name="connsiteY3-8060" fmla="*/ 2381250 h 3588041"/>
              <a:gd name="connsiteX4-8061" fmla="*/ 575945 w 1426210"/>
              <a:gd name="connsiteY4-8062" fmla="*/ 1953895 h 3588041"/>
              <a:gd name="connsiteX5-8063" fmla="*/ 0 w 1426210"/>
              <a:gd name="connsiteY5-8064" fmla="*/ 1937385 h 3588041"/>
              <a:gd name="connsiteX6-8065" fmla="*/ 280035 w 1426210"/>
              <a:gd name="connsiteY6-8066" fmla="*/ 1822450 h 3588041"/>
              <a:gd name="connsiteX7-8067" fmla="*/ 629285 w 1426210"/>
              <a:gd name="connsiteY7-8068" fmla="*/ 1879600 h 3588041"/>
              <a:gd name="connsiteX8-8069" fmla="*/ 816610 w 1426210"/>
              <a:gd name="connsiteY8-8070" fmla="*/ 1333500 h 3588041"/>
              <a:gd name="connsiteX9-8071" fmla="*/ 757079 w 1426210"/>
              <a:gd name="connsiteY9-8072" fmla="*/ 823913 h 3588041"/>
              <a:gd name="connsiteX10-8073" fmla="*/ 381635 w 1426210"/>
              <a:gd name="connsiteY10-8074" fmla="*/ 695325 h 3588041"/>
              <a:gd name="connsiteX11-8075" fmla="*/ 777717 w 1426210"/>
              <a:gd name="connsiteY11-8076" fmla="*/ 734218 h 3588041"/>
              <a:gd name="connsiteX12-8077" fmla="*/ 792798 w 1426210"/>
              <a:gd name="connsiteY12-8078" fmla="*/ 441325 h 3588041"/>
              <a:gd name="connsiteX13-8079" fmla="*/ 880110 w 1426210"/>
              <a:gd name="connsiteY13-8080" fmla="*/ 0 h 3588041"/>
              <a:gd name="connsiteX14-8081" fmla="*/ 851535 w 1426210"/>
              <a:gd name="connsiteY14-8082" fmla="*/ 679450 h 3588041"/>
              <a:gd name="connsiteX15-8083" fmla="*/ 915035 w 1426210"/>
              <a:gd name="connsiteY15-8084" fmla="*/ 1047750 h 3588041"/>
              <a:gd name="connsiteX16-8085" fmla="*/ 924560 w 1426210"/>
              <a:gd name="connsiteY16-8086" fmla="*/ 1295400 h 3588041"/>
              <a:gd name="connsiteX17-8087" fmla="*/ 1096010 w 1426210"/>
              <a:gd name="connsiteY17-8088" fmla="*/ 1187450 h 3588041"/>
              <a:gd name="connsiteX18-8089" fmla="*/ 1369060 w 1426210"/>
              <a:gd name="connsiteY18-8090" fmla="*/ 1171575 h 3588041"/>
              <a:gd name="connsiteX19-8091" fmla="*/ 1102360 w 1426210"/>
              <a:gd name="connsiteY19-8092" fmla="*/ 1254125 h 3588041"/>
              <a:gd name="connsiteX20-8093" fmla="*/ 883285 w 1426210"/>
              <a:gd name="connsiteY20-8094" fmla="*/ 1527175 h 3588041"/>
              <a:gd name="connsiteX21-8095" fmla="*/ 829310 w 1426210"/>
              <a:gd name="connsiteY21-8096" fmla="*/ 1895475 h 3588041"/>
              <a:gd name="connsiteX22-8097" fmla="*/ 997585 w 1426210"/>
              <a:gd name="connsiteY22-8098" fmla="*/ 2308225 h 3588041"/>
              <a:gd name="connsiteX23-8099" fmla="*/ 889635 w 1426210"/>
              <a:gd name="connsiteY23-8100" fmla="*/ 2578100 h 3588041"/>
              <a:gd name="connsiteX24-8101" fmla="*/ 1159510 w 1426210"/>
              <a:gd name="connsiteY24-8102" fmla="*/ 2524125 h 3588041"/>
              <a:gd name="connsiteX25-8103" fmla="*/ 1426210 w 1426210"/>
              <a:gd name="connsiteY25-8104" fmla="*/ 2626519 h 3588041"/>
              <a:gd name="connsiteX26-8105" fmla="*/ 1181735 w 1426210"/>
              <a:gd name="connsiteY26-8106" fmla="*/ 2590800 h 3588041"/>
              <a:gd name="connsiteX27-8107" fmla="*/ 826135 w 1426210"/>
              <a:gd name="connsiteY27-8108" fmla="*/ 2733675 h 3588041"/>
              <a:gd name="connsiteX28-8109" fmla="*/ 683260 w 1426210"/>
              <a:gd name="connsiteY28-8110" fmla="*/ 3086100 h 3588041"/>
              <a:gd name="connsiteX29-8111" fmla="*/ 911860 w 1426210"/>
              <a:gd name="connsiteY29-8112" fmla="*/ 3419475 h 3588041"/>
              <a:gd name="connsiteX30-8113" fmla="*/ 1010285 w 1426210"/>
              <a:gd name="connsiteY30-8114" fmla="*/ 3581400 h 3588041"/>
              <a:gd name="connsiteX0-8115" fmla="*/ 1010285 w 1426210"/>
              <a:gd name="connsiteY0-8116" fmla="*/ 3581400 h 3588041"/>
              <a:gd name="connsiteX1-8117" fmla="*/ 584835 w 1426210"/>
              <a:gd name="connsiteY1-8118" fmla="*/ 3587750 h 3588041"/>
              <a:gd name="connsiteX2-8119" fmla="*/ 387985 w 1426210"/>
              <a:gd name="connsiteY2-8120" fmla="*/ 3076575 h 3588041"/>
              <a:gd name="connsiteX3-8121" fmla="*/ 740410 w 1426210"/>
              <a:gd name="connsiteY3-8122" fmla="*/ 2381250 h 3588041"/>
              <a:gd name="connsiteX4-8123" fmla="*/ 575945 w 1426210"/>
              <a:gd name="connsiteY4-8124" fmla="*/ 1953895 h 3588041"/>
              <a:gd name="connsiteX5-8125" fmla="*/ 0 w 1426210"/>
              <a:gd name="connsiteY5-8126" fmla="*/ 1937385 h 3588041"/>
              <a:gd name="connsiteX6-8127" fmla="*/ 308610 w 1426210"/>
              <a:gd name="connsiteY6-8128" fmla="*/ 1828800 h 3588041"/>
              <a:gd name="connsiteX7-8129" fmla="*/ 629285 w 1426210"/>
              <a:gd name="connsiteY7-8130" fmla="*/ 1879600 h 3588041"/>
              <a:gd name="connsiteX8-8131" fmla="*/ 816610 w 1426210"/>
              <a:gd name="connsiteY8-8132" fmla="*/ 1333500 h 3588041"/>
              <a:gd name="connsiteX9-8133" fmla="*/ 757079 w 1426210"/>
              <a:gd name="connsiteY9-8134" fmla="*/ 823913 h 3588041"/>
              <a:gd name="connsiteX10-8135" fmla="*/ 381635 w 1426210"/>
              <a:gd name="connsiteY10-8136" fmla="*/ 695325 h 3588041"/>
              <a:gd name="connsiteX11-8137" fmla="*/ 777717 w 1426210"/>
              <a:gd name="connsiteY11-8138" fmla="*/ 734218 h 3588041"/>
              <a:gd name="connsiteX12-8139" fmla="*/ 792798 w 1426210"/>
              <a:gd name="connsiteY12-8140" fmla="*/ 441325 h 3588041"/>
              <a:gd name="connsiteX13-8141" fmla="*/ 880110 w 1426210"/>
              <a:gd name="connsiteY13-8142" fmla="*/ 0 h 3588041"/>
              <a:gd name="connsiteX14-8143" fmla="*/ 851535 w 1426210"/>
              <a:gd name="connsiteY14-8144" fmla="*/ 679450 h 3588041"/>
              <a:gd name="connsiteX15-8145" fmla="*/ 915035 w 1426210"/>
              <a:gd name="connsiteY15-8146" fmla="*/ 1047750 h 3588041"/>
              <a:gd name="connsiteX16-8147" fmla="*/ 924560 w 1426210"/>
              <a:gd name="connsiteY16-8148" fmla="*/ 1295400 h 3588041"/>
              <a:gd name="connsiteX17-8149" fmla="*/ 1096010 w 1426210"/>
              <a:gd name="connsiteY17-8150" fmla="*/ 1187450 h 3588041"/>
              <a:gd name="connsiteX18-8151" fmla="*/ 1369060 w 1426210"/>
              <a:gd name="connsiteY18-8152" fmla="*/ 1171575 h 3588041"/>
              <a:gd name="connsiteX19-8153" fmla="*/ 1102360 w 1426210"/>
              <a:gd name="connsiteY19-8154" fmla="*/ 1254125 h 3588041"/>
              <a:gd name="connsiteX20-8155" fmla="*/ 883285 w 1426210"/>
              <a:gd name="connsiteY20-8156" fmla="*/ 1527175 h 3588041"/>
              <a:gd name="connsiteX21-8157" fmla="*/ 829310 w 1426210"/>
              <a:gd name="connsiteY21-8158" fmla="*/ 1895475 h 3588041"/>
              <a:gd name="connsiteX22-8159" fmla="*/ 997585 w 1426210"/>
              <a:gd name="connsiteY22-8160" fmla="*/ 2308225 h 3588041"/>
              <a:gd name="connsiteX23-8161" fmla="*/ 889635 w 1426210"/>
              <a:gd name="connsiteY23-8162" fmla="*/ 2578100 h 3588041"/>
              <a:gd name="connsiteX24-8163" fmla="*/ 1159510 w 1426210"/>
              <a:gd name="connsiteY24-8164" fmla="*/ 2524125 h 3588041"/>
              <a:gd name="connsiteX25-8165" fmla="*/ 1426210 w 1426210"/>
              <a:gd name="connsiteY25-8166" fmla="*/ 2626519 h 3588041"/>
              <a:gd name="connsiteX26-8167" fmla="*/ 1181735 w 1426210"/>
              <a:gd name="connsiteY26-8168" fmla="*/ 2590800 h 3588041"/>
              <a:gd name="connsiteX27-8169" fmla="*/ 826135 w 1426210"/>
              <a:gd name="connsiteY27-8170" fmla="*/ 2733675 h 3588041"/>
              <a:gd name="connsiteX28-8171" fmla="*/ 683260 w 1426210"/>
              <a:gd name="connsiteY28-8172" fmla="*/ 3086100 h 3588041"/>
              <a:gd name="connsiteX29-8173" fmla="*/ 911860 w 1426210"/>
              <a:gd name="connsiteY29-8174" fmla="*/ 3419475 h 3588041"/>
              <a:gd name="connsiteX30-8175" fmla="*/ 1010285 w 1426210"/>
              <a:gd name="connsiteY30-8176" fmla="*/ 3581400 h 3588041"/>
              <a:gd name="connsiteX0-8177" fmla="*/ 1010285 w 1426210"/>
              <a:gd name="connsiteY0-8178" fmla="*/ 3581400 h 3588041"/>
              <a:gd name="connsiteX1-8179" fmla="*/ 584835 w 1426210"/>
              <a:gd name="connsiteY1-8180" fmla="*/ 3587750 h 3588041"/>
              <a:gd name="connsiteX2-8181" fmla="*/ 387985 w 1426210"/>
              <a:gd name="connsiteY2-8182" fmla="*/ 3076575 h 3588041"/>
              <a:gd name="connsiteX3-8183" fmla="*/ 740410 w 1426210"/>
              <a:gd name="connsiteY3-8184" fmla="*/ 2381250 h 3588041"/>
              <a:gd name="connsiteX4-8185" fmla="*/ 575945 w 1426210"/>
              <a:gd name="connsiteY4-8186" fmla="*/ 1953895 h 3588041"/>
              <a:gd name="connsiteX5-8187" fmla="*/ 0 w 1426210"/>
              <a:gd name="connsiteY5-8188" fmla="*/ 1937385 h 3588041"/>
              <a:gd name="connsiteX6-8189" fmla="*/ 308610 w 1426210"/>
              <a:gd name="connsiteY6-8190" fmla="*/ 1828800 h 3588041"/>
              <a:gd name="connsiteX7-8191" fmla="*/ 629285 w 1426210"/>
              <a:gd name="connsiteY7-8192" fmla="*/ 1879600 h 3588041"/>
              <a:gd name="connsiteX8-8193" fmla="*/ 816610 w 1426210"/>
              <a:gd name="connsiteY8-8194" fmla="*/ 1333500 h 3588041"/>
              <a:gd name="connsiteX9-8195" fmla="*/ 757079 w 1426210"/>
              <a:gd name="connsiteY9-8196" fmla="*/ 823913 h 3588041"/>
              <a:gd name="connsiteX10-8197" fmla="*/ 381635 w 1426210"/>
              <a:gd name="connsiteY10-8198" fmla="*/ 695325 h 3588041"/>
              <a:gd name="connsiteX11-8199" fmla="*/ 777717 w 1426210"/>
              <a:gd name="connsiteY11-8200" fmla="*/ 734218 h 3588041"/>
              <a:gd name="connsiteX12-8201" fmla="*/ 792798 w 1426210"/>
              <a:gd name="connsiteY12-8202" fmla="*/ 441325 h 3588041"/>
              <a:gd name="connsiteX13-8203" fmla="*/ 880110 w 1426210"/>
              <a:gd name="connsiteY13-8204" fmla="*/ 0 h 3588041"/>
              <a:gd name="connsiteX14-8205" fmla="*/ 851535 w 1426210"/>
              <a:gd name="connsiteY14-8206" fmla="*/ 679450 h 3588041"/>
              <a:gd name="connsiteX15-8207" fmla="*/ 915035 w 1426210"/>
              <a:gd name="connsiteY15-8208" fmla="*/ 1047750 h 3588041"/>
              <a:gd name="connsiteX16-8209" fmla="*/ 924560 w 1426210"/>
              <a:gd name="connsiteY16-8210" fmla="*/ 1295400 h 3588041"/>
              <a:gd name="connsiteX17-8211" fmla="*/ 1096010 w 1426210"/>
              <a:gd name="connsiteY17-8212" fmla="*/ 1187450 h 3588041"/>
              <a:gd name="connsiteX18-8213" fmla="*/ 1369060 w 1426210"/>
              <a:gd name="connsiteY18-8214" fmla="*/ 1171575 h 3588041"/>
              <a:gd name="connsiteX19-8215" fmla="*/ 1102360 w 1426210"/>
              <a:gd name="connsiteY19-8216" fmla="*/ 1254125 h 3588041"/>
              <a:gd name="connsiteX20-8217" fmla="*/ 883285 w 1426210"/>
              <a:gd name="connsiteY20-8218" fmla="*/ 1527175 h 3588041"/>
              <a:gd name="connsiteX21-8219" fmla="*/ 829310 w 1426210"/>
              <a:gd name="connsiteY21-8220" fmla="*/ 1895475 h 3588041"/>
              <a:gd name="connsiteX22-8221" fmla="*/ 997585 w 1426210"/>
              <a:gd name="connsiteY22-8222" fmla="*/ 2308225 h 3588041"/>
              <a:gd name="connsiteX23-8223" fmla="*/ 889635 w 1426210"/>
              <a:gd name="connsiteY23-8224" fmla="*/ 2578100 h 3588041"/>
              <a:gd name="connsiteX24-8225" fmla="*/ 1159510 w 1426210"/>
              <a:gd name="connsiteY24-8226" fmla="*/ 2524125 h 3588041"/>
              <a:gd name="connsiteX25-8227" fmla="*/ 1426210 w 1426210"/>
              <a:gd name="connsiteY25-8228" fmla="*/ 2626519 h 3588041"/>
              <a:gd name="connsiteX26-8229" fmla="*/ 1181735 w 1426210"/>
              <a:gd name="connsiteY26-8230" fmla="*/ 2590800 h 3588041"/>
              <a:gd name="connsiteX27-8231" fmla="*/ 826135 w 1426210"/>
              <a:gd name="connsiteY27-8232" fmla="*/ 2733675 h 3588041"/>
              <a:gd name="connsiteX28-8233" fmla="*/ 683260 w 1426210"/>
              <a:gd name="connsiteY28-8234" fmla="*/ 3086100 h 3588041"/>
              <a:gd name="connsiteX29-8235" fmla="*/ 911860 w 1426210"/>
              <a:gd name="connsiteY29-8236" fmla="*/ 3419475 h 3588041"/>
              <a:gd name="connsiteX30-8237" fmla="*/ 1010285 w 1426210"/>
              <a:gd name="connsiteY30-8238" fmla="*/ 3581400 h 3588041"/>
              <a:gd name="connsiteX0-8239" fmla="*/ 1010285 w 1426210"/>
              <a:gd name="connsiteY0-8240" fmla="*/ 3581400 h 3588041"/>
              <a:gd name="connsiteX1-8241" fmla="*/ 584835 w 1426210"/>
              <a:gd name="connsiteY1-8242" fmla="*/ 3587750 h 3588041"/>
              <a:gd name="connsiteX2-8243" fmla="*/ 387985 w 1426210"/>
              <a:gd name="connsiteY2-8244" fmla="*/ 3076575 h 3588041"/>
              <a:gd name="connsiteX3-8245" fmla="*/ 740410 w 1426210"/>
              <a:gd name="connsiteY3-8246" fmla="*/ 2381250 h 3588041"/>
              <a:gd name="connsiteX4-8247" fmla="*/ 575945 w 1426210"/>
              <a:gd name="connsiteY4-8248" fmla="*/ 1953895 h 3588041"/>
              <a:gd name="connsiteX5-8249" fmla="*/ 0 w 1426210"/>
              <a:gd name="connsiteY5-8250" fmla="*/ 1937385 h 3588041"/>
              <a:gd name="connsiteX6-8251" fmla="*/ 308610 w 1426210"/>
              <a:gd name="connsiteY6-8252" fmla="*/ 1828800 h 3588041"/>
              <a:gd name="connsiteX7-8253" fmla="*/ 629285 w 1426210"/>
              <a:gd name="connsiteY7-8254" fmla="*/ 1879600 h 3588041"/>
              <a:gd name="connsiteX8-8255" fmla="*/ 816610 w 1426210"/>
              <a:gd name="connsiteY8-8256" fmla="*/ 1333500 h 3588041"/>
              <a:gd name="connsiteX9-8257" fmla="*/ 757079 w 1426210"/>
              <a:gd name="connsiteY9-8258" fmla="*/ 823913 h 3588041"/>
              <a:gd name="connsiteX10-8259" fmla="*/ 381635 w 1426210"/>
              <a:gd name="connsiteY10-8260" fmla="*/ 695325 h 3588041"/>
              <a:gd name="connsiteX11-8261" fmla="*/ 777717 w 1426210"/>
              <a:gd name="connsiteY11-8262" fmla="*/ 734218 h 3588041"/>
              <a:gd name="connsiteX12-8263" fmla="*/ 792798 w 1426210"/>
              <a:gd name="connsiteY12-8264" fmla="*/ 441325 h 3588041"/>
              <a:gd name="connsiteX13-8265" fmla="*/ 880110 w 1426210"/>
              <a:gd name="connsiteY13-8266" fmla="*/ 0 h 3588041"/>
              <a:gd name="connsiteX14-8267" fmla="*/ 851535 w 1426210"/>
              <a:gd name="connsiteY14-8268" fmla="*/ 679450 h 3588041"/>
              <a:gd name="connsiteX15-8269" fmla="*/ 915035 w 1426210"/>
              <a:gd name="connsiteY15-8270" fmla="*/ 1047750 h 3588041"/>
              <a:gd name="connsiteX16-8271" fmla="*/ 924560 w 1426210"/>
              <a:gd name="connsiteY16-8272" fmla="*/ 1295400 h 3588041"/>
              <a:gd name="connsiteX17-8273" fmla="*/ 1096010 w 1426210"/>
              <a:gd name="connsiteY17-8274" fmla="*/ 1187450 h 3588041"/>
              <a:gd name="connsiteX18-8275" fmla="*/ 1369060 w 1426210"/>
              <a:gd name="connsiteY18-8276" fmla="*/ 1171575 h 3588041"/>
              <a:gd name="connsiteX19-8277" fmla="*/ 1102360 w 1426210"/>
              <a:gd name="connsiteY19-8278" fmla="*/ 1254125 h 3588041"/>
              <a:gd name="connsiteX20-8279" fmla="*/ 883285 w 1426210"/>
              <a:gd name="connsiteY20-8280" fmla="*/ 1527175 h 3588041"/>
              <a:gd name="connsiteX21-8281" fmla="*/ 829310 w 1426210"/>
              <a:gd name="connsiteY21-8282" fmla="*/ 1895475 h 3588041"/>
              <a:gd name="connsiteX22-8283" fmla="*/ 997585 w 1426210"/>
              <a:gd name="connsiteY22-8284" fmla="*/ 2308225 h 3588041"/>
              <a:gd name="connsiteX23-8285" fmla="*/ 889635 w 1426210"/>
              <a:gd name="connsiteY23-8286" fmla="*/ 2578100 h 3588041"/>
              <a:gd name="connsiteX24-8287" fmla="*/ 1159510 w 1426210"/>
              <a:gd name="connsiteY24-8288" fmla="*/ 2524125 h 3588041"/>
              <a:gd name="connsiteX25-8289" fmla="*/ 1426210 w 1426210"/>
              <a:gd name="connsiteY25-8290" fmla="*/ 2626519 h 3588041"/>
              <a:gd name="connsiteX26-8291" fmla="*/ 1181735 w 1426210"/>
              <a:gd name="connsiteY26-8292" fmla="*/ 2590800 h 3588041"/>
              <a:gd name="connsiteX27-8293" fmla="*/ 826135 w 1426210"/>
              <a:gd name="connsiteY27-8294" fmla="*/ 2733675 h 3588041"/>
              <a:gd name="connsiteX28-8295" fmla="*/ 683260 w 1426210"/>
              <a:gd name="connsiteY28-8296" fmla="*/ 3086100 h 3588041"/>
              <a:gd name="connsiteX29-8297" fmla="*/ 911860 w 1426210"/>
              <a:gd name="connsiteY29-8298" fmla="*/ 3419475 h 3588041"/>
              <a:gd name="connsiteX30-8299" fmla="*/ 1010285 w 1426210"/>
              <a:gd name="connsiteY30-8300" fmla="*/ 3581400 h 35880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</a:cxnLst>
            <a:rect l="l" t="t" r="r" b="b"/>
            <a:pathLst>
              <a:path w="1426210" h="3588041">
                <a:moveTo>
                  <a:pt x="1010285" y="3581400"/>
                </a:moveTo>
                <a:cubicBezTo>
                  <a:pt x="949431" y="3584046"/>
                  <a:pt x="774277" y="3589337"/>
                  <a:pt x="584835" y="3587750"/>
                </a:cubicBezTo>
                <a:cubicBezTo>
                  <a:pt x="395393" y="3586163"/>
                  <a:pt x="346181" y="3245908"/>
                  <a:pt x="387985" y="3076575"/>
                </a:cubicBezTo>
                <a:cubicBezTo>
                  <a:pt x="429789" y="2907242"/>
                  <a:pt x="709083" y="2568363"/>
                  <a:pt x="740410" y="2381250"/>
                </a:cubicBezTo>
                <a:cubicBezTo>
                  <a:pt x="771737" y="2194137"/>
                  <a:pt x="699347" y="2027873"/>
                  <a:pt x="575945" y="1953895"/>
                </a:cubicBezTo>
                <a:cubicBezTo>
                  <a:pt x="452543" y="1879918"/>
                  <a:pt x="246062" y="1906270"/>
                  <a:pt x="0" y="1937385"/>
                </a:cubicBezTo>
                <a:cubicBezTo>
                  <a:pt x="176213" y="1860550"/>
                  <a:pt x="191029" y="1847956"/>
                  <a:pt x="308610" y="1828800"/>
                </a:cubicBezTo>
                <a:cubicBezTo>
                  <a:pt x="426191" y="1809644"/>
                  <a:pt x="531390" y="1839912"/>
                  <a:pt x="629285" y="1879600"/>
                </a:cubicBezTo>
                <a:cubicBezTo>
                  <a:pt x="628492" y="1689101"/>
                  <a:pt x="795311" y="1509448"/>
                  <a:pt x="816610" y="1333500"/>
                </a:cubicBezTo>
                <a:cubicBezTo>
                  <a:pt x="837909" y="1157552"/>
                  <a:pt x="829575" y="930275"/>
                  <a:pt x="757079" y="823913"/>
                </a:cubicBezTo>
                <a:cubicBezTo>
                  <a:pt x="684583" y="717551"/>
                  <a:pt x="502814" y="711861"/>
                  <a:pt x="381635" y="695325"/>
                </a:cubicBezTo>
                <a:cubicBezTo>
                  <a:pt x="496200" y="695457"/>
                  <a:pt x="688553" y="665427"/>
                  <a:pt x="777717" y="734218"/>
                </a:cubicBezTo>
                <a:cubicBezTo>
                  <a:pt x="771631" y="617272"/>
                  <a:pt x="775733" y="563695"/>
                  <a:pt x="792798" y="441325"/>
                </a:cubicBezTo>
                <a:cubicBezTo>
                  <a:pt x="809864" y="318955"/>
                  <a:pt x="839364" y="250296"/>
                  <a:pt x="880110" y="0"/>
                </a:cubicBezTo>
                <a:cubicBezTo>
                  <a:pt x="876406" y="171979"/>
                  <a:pt x="845714" y="504825"/>
                  <a:pt x="851535" y="679450"/>
                </a:cubicBezTo>
                <a:cubicBezTo>
                  <a:pt x="857356" y="854075"/>
                  <a:pt x="902864" y="945092"/>
                  <a:pt x="915035" y="1047750"/>
                </a:cubicBezTo>
                <a:cubicBezTo>
                  <a:pt x="927206" y="1150408"/>
                  <a:pt x="929852" y="1162579"/>
                  <a:pt x="924560" y="1295400"/>
                </a:cubicBezTo>
                <a:cubicBezTo>
                  <a:pt x="989118" y="1225021"/>
                  <a:pt x="1040977" y="1204912"/>
                  <a:pt x="1096010" y="1187450"/>
                </a:cubicBezTo>
                <a:cubicBezTo>
                  <a:pt x="1151043" y="1169988"/>
                  <a:pt x="1235710" y="1164167"/>
                  <a:pt x="1369060" y="1171575"/>
                </a:cubicBezTo>
                <a:cubicBezTo>
                  <a:pt x="1276985" y="1188508"/>
                  <a:pt x="1183322" y="1194858"/>
                  <a:pt x="1102360" y="1254125"/>
                </a:cubicBezTo>
                <a:cubicBezTo>
                  <a:pt x="1021398" y="1313392"/>
                  <a:pt x="928793" y="1420283"/>
                  <a:pt x="883285" y="1527175"/>
                </a:cubicBezTo>
                <a:cubicBezTo>
                  <a:pt x="837777" y="1634067"/>
                  <a:pt x="810260" y="1765300"/>
                  <a:pt x="829310" y="1895475"/>
                </a:cubicBezTo>
                <a:cubicBezTo>
                  <a:pt x="848360" y="2025650"/>
                  <a:pt x="987531" y="2194454"/>
                  <a:pt x="997585" y="2308225"/>
                </a:cubicBezTo>
                <a:cubicBezTo>
                  <a:pt x="1007639" y="2421996"/>
                  <a:pt x="957898" y="2484438"/>
                  <a:pt x="889635" y="2578100"/>
                </a:cubicBezTo>
                <a:cubicBezTo>
                  <a:pt x="997584" y="2532062"/>
                  <a:pt x="1072462" y="2520817"/>
                  <a:pt x="1159510" y="2524125"/>
                </a:cubicBezTo>
                <a:cubicBezTo>
                  <a:pt x="1246558" y="2527433"/>
                  <a:pt x="1354242" y="2576512"/>
                  <a:pt x="1426210" y="2626519"/>
                </a:cubicBezTo>
                <a:cubicBezTo>
                  <a:pt x="1360066" y="2600325"/>
                  <a:pt x="1281747" y="2572941"/>
                  <a:pt x="1181735" y="2590800"/>
                </a:cubicBezTo>
                <a:cubicBezTo>
                  <a:pt x="1081723" y="2608659"/>
                  <a:pt x="909214" y="2651125"/>
                  <a:pt x="826135" y="2733675"/>
                </a:cubicBezTo>
                <a:cubicBezTo>
                  <a:pt x="743056" y="2816225"/>
                  <a:pt x="688022" y="2917825"/>
                  <a:pt x="683260" y="3086100"/>
                </a:cubicBezTo>
                <a:cubicBezTo>
                  <a:pt x="684848" y="3232150"/>
                  <a:pt x="851006" y="3349625"/>
                  <a:pt x="911860" y="3419475"/>
                </a:cubicBezTo>
                <a:cubicBezTo>
                  <a:pt x="972714" y="3489325"/>
                  <a:pt x="1071139" y="3578754"/>
                  <a:pt x="1010285" y="3581400"/>
                </a:cubicBezTo>
                <a:close/>
              </a:path>
            </a:pathLst>
          </a:custGeom>
          <a:solidFill>
            <a:srgbClr val="CC3300"/>
          </a:solidFill>
          <a:ln w="12700" cap="flat" cmpd="sng" algn="ctr">
            <a:noFill/>
            <a:prstDash val="solid"/>
            <a:miter lim="800000"/>
          </a:ln>
          <a:effectLst>
            <a:outerShdw blurRad="203200" dist="38100" dir="2700000" algn="tl" rotWithShape="0">
              <a:prstClr val="black">
                <a:alpha val="7000"/>
              </a:prstClr>
            </a:outerShdw>
          </a:effectLst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35" b="0" i="0" u="none" strike="noStrike" kern="0" cap="none" spc="0" normalizeH="0" baseline="0" noProof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418656" y="3953000"/>
            <a:ext cx="739699" cy="739699"/>
            <a:chOff x="4687714" y="4114800"/>
            <a:chExt cx="698500" cy="698500"/>
          </a:xfrm>
        </p:grpSpPr>
        <p:sp>
          <p:nvSpPr>
            <p:cNvPr id="22" name="椭圆 21"/>
            <p:cNvSpPr/>
            <p:nvPr/>
          </p:nvSpPr>
          <p:spPr>
            <a:xfrm>
              <a:off x="4687714" y="4114800"/>
              <a:ext cx="698500" cy="698500"/>
            </a:xfrm>
            <a:prstGeom prst="ellipse">
              <a:avLst/>
            </a:prstGeom>
            <a:solidFill>
              <a:srgbClr val="CC3300"/>
            </a:solidFill>
            <a:ln w="38100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35" b="0" i="0" u="none" strike="noStrike" kern="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23" name="Freeform 172"/>
            <p:cNvSpPr>
              <a:spLocks noChangeAspect="1" noEditPoints="1"/>
            </p:cNvSpPr>
            <p:nvPr/>
          </p:nvSpPr>
          <p:spPr bwMode="auto">
            <a:xfrm>
              <a:off x="4916679" y="4322993"/>
              <a:ext cx="240570" cy="255605"/>
            </a:xfrm>
            <a:custGeom>
              <a:avLst/>
              <a:gdLst>
                <a:gd name="T0" fmla="*/ 75 w 89"/>
                <a:gd name="T1" fmla="*/ 22 h 95"/>
                <a:gd name="T2" fmla="*/ 89 w 89"/>
                <a:gd name="T3" fmla="*/ 53 h 95"/>
                <a:gd name="T4" fmla="*/ 78 w 89"/>
                <a:gd name="T5" fmla="*/ 80 h 95"/>
                <a:gd name="T6" fmla="*/ 47 w 89"/>
                <a:gd name="T7" fmla="*/ 53 h 95"/>
                <a:gd name="T8" fmla="*/ 75 w 89"/>
                <a:gd name="T9" fmla="*/ 22 h 95"/>
                <a:gd name="T10" fmla="*/ 76 w 89"/>
                <a:gd name="T11" fmla="*/ 83 h 95"/>
                <a:gd name="T12" fmla="*/ 69 w 89"/>
                <a:gd name="T13" fmla="*/ 88 h 95"/>
                <a:gd name="T14" fmla="*/ 74 w 89"/>
                <a:gd name="T15" fmla="*/ 81 h 95"/>
                <a:gd name="T16" fmla="*/ 76 w 89"/>
                <a:gd name="T17" fmla="*/ 83 h 95"/>
                <a:gd name="T18" fmla="*/ 64 w 89"/>
                <a:gd name="T19" fmla="*/ 92 h 95"/>
                <a:gd name="T20" fmla="*/ 72 w 89"/>
                <a:gd name="T21" fmla="*/ 79 h 95"/>
                <a:gd name="T22" fmla="*/ 70 w 89"/>
                <a:gd name="T23" fmla="*/ 77 h 95"/>
                <a:gd name="T24" fmla="*/ 60 w 89"/>
                <a:gd name="T25" fmla="*/ 94 h 95"/>
                <a:gd name="T26" fmla="*/ 64 w 89"/>
                <a:gd name="T27" fmla="*/ 92 h 95"/>
                <a:gd name="T28" fmla="*/ 58 w 89"/>
                <a:gd name="T29" fmla="*/ 91 h 95"/>
                <a:gd name="T30" fmla="*/ 67 w 89"/>
                <a:gd name="T31" fmla="*/ 75 h 95"/>
                <a:gd name="T32" fmla="*/ 65 w 89"/>
                <a:gd name="T33" fmla="*/ 74 h 95"/>
                <a:gd name="T34" fmla="*/ 57 w 89"/>
                <a:gd name="T35" fmla="*/ 88 h 95"/>
                <a:gd name="T36" fmla="*/ 58 w 89"/>
                <a:gd name="T37" fmla="*/ 91 h 95"/>
                <a:gd name="T38" fmla="*/ 56 w 89"/>
                <a:gd name="T39" fmla="*/ 84 h 95"/>
                <a:gd name="T40" fmla="*/ 63 w 89"/>
                <a:gd name="T41" fmla="*/ 72 h 95"/>
                <a:gd name="T42" fmla="*/ 61 w 89"/>
                <a:gd name="T43" fmla="*/ 70 h 95"/>
                <a:gd name="T44" fmla="*/ 55 w 89"/>
                <a:gd name="T45" fmla="*/ 81 h 95"/>
                <a:gd name="T46" fmla="*/ 56 w 89"/>
                <a:gd name="T47" fmla="*/ 84 h 95"/>
                <a:gd name="T48" fmla="*/ 53 w 89"/>
                <a:gd name="T49" fmla="*/ 78 h 95"/>
                <a:gd name="T50" fmla="*/ 59 w 89"/>
                <a:gd name="T51" fmla="*/ 68 h 95"/>
                <a:gd name="T52" fmla="*/ 57 w 89"/>
                <a:gd name="T53" fmla="*/ 66 h 95"/>
                <a:gd name="T54" fmla="*/ 52 w 89"/>
                <a:gd name="T55" fmla="*/ 75 h 95"/>
                <a:gd name="T56" fmla="*/ 53 w 89"/>
                <a:gd name="T57" fmla="*/ 78 h 95"/>
                <a:gd name="T58" fmla="*/ 51 w 89"/>
                <a:gd name="T59" fmla="*/ 71 h 95"/>
                <a:gd name="T60" fmla="*/ 55 w 89"/>
                <a:gd name="T61" fmla="*/ 64 h 95"/>
                <a:gd name="T62" fmla="*/ 53 w 89"/>
                <a:gd name="T63" fmla="*/ 62 h 95"/>
                <a:gd name="T64" fmla="*/ 50 w 89"/>
                <a:gd name="T65" fmla="*/ 68 h 95"/>
                <a:gd name="T66" fmla="*/ 51 w 89"/>
                <a:gd name="T67" fmla="*/ 71 h 95"/>
                <a:gd name="T68" fmla="*/ 48 w 89"/>
                <a:gd name="T69" fmla="*/ 65 h 95"/>
                <a:gd name="T70" fmla="*/ 51 w 89"/>
                <a:gd name="T71" fmla="*/ 61 h 95"/>
                <a:gd name="T72" fmla="*/ 49 w 89"/>
                <a:gd name="T73" fmla="*/ 59 h 95"/>
                <a:gd name="T74" fmla="*/ 47 w 89"/>
                <a:gd name="T75" fmla="*/ 61 h 95"/>
                <a:gd name="T76" fmla="*/ 48 w 89"/>
                <a:gd name="T77" fmla="*/ 65 h 95"/>
                <a:gd name="T78" fmla="*/ 46 w 89"/>
                <a:gd name="T79" fmla="*/ 58 h 95"/>
                <a:gd name="T80" fmla="*/ 45 w 89"/>
                <a:gd name="T81" fmla="*/ 55 h 95"/>
                <a:gd name="T82" fmla="*/ 47 w 89"/>
                <a:gd name="T83" fmla="*/ 57 h 95"/>
                <a:gd name="T84" fmla="*/ 46 w 89"/>
                <a:gd name="T85" fmla="*/ 58 h 95"/>
                <a:gd name="T86" fmla="*/ 59 w 89"/>
                <a:gd name="T87" fmla="*/ 17 h 95"/>
                <a:gd name="T88" fmla="*/ 41 w 89"/>
                <a:gd name="T89" fmla="*/ 54 h 95"/>
                <a:gd name="T90" fmla="*/ 36 w 89"/>
                <a:gd name="T91" fmla="*/ 13 h 95"/>
                <a:gd name="T92" fmla="*/ 0 w 89"/>
                <a:gd name="T93" fmla="*/ 54 h 95"/>
                <a:gd name="T94" fmla="*/ 41 w 89"/>
                <a:gd name="T95" fmla="*/ 95 h 95"/>
                <a:gd name="T96" fmla="*/ 55 w 89"/>
                <a:gd name="T97" fmla="*/ 93 h 95"/>
                <a:gd name="T98" fmla="*/ 41 w 89"/>
                <a:gd name="T99" fmla="*/ 54 h 95"/>
                <a:gd name="T100" fmla="*/ 68 w 89"/>
                <a:gd name="T101" fmla="*/ 23 h 95"/>
                <a:gd name="T102" fmla="*/ 59 w 89"/>
                <a:gd name="T103" fmla="*/ 17 h 95"/>
                <a:gd name="T104" fmla="*/ 43 w 89"/>
                <a:gd name="T105" fmla="*/ 0 h 95"/>
                <a:gd name="T106" fmla="*/ 38 w 89"/>
                <a:gd name="T107" fmla="*/ 0 h 95"/>
                <a:gd name="T108" fmla="*/ 43 w 89"/>
                <a:gd name="T109" fmla="*/ 41 h 95"/>
                <a:gd name="T110" fmla="*/ 61 w 89"/>
                <a:gd name="T111" fmla="*/ 4 h 95"/>
                <a:gd name="T112" fmla="*/ 43 w 89"/>
                <a:gd name="T1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" h="95">
                  <a:moveTo>
                    <a:pt x="75" y="22"/>
                  </a:moveTo>
                  <a:cubicBezTo>
                    <a:pt x="83" y="29"/>
                    <a:pt x="89" y="40"/>
                    <a:pt x="89" y="53"/>
                  </a:cubicBezTo>
                  <a:cubicBezTo>
                    <a:pt x="89" y="63"/>
                    <a:pt x="85" y="73"/>
                    <a:pt x="78" y="80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75" y="22"/>
                    <a:pt x="75" y="22"/>
                    <a:pt x="75" y="22"/>
                  </a:cubicBezTo>
                  <a:close/>
                  <a:moveTo>
                    <a:pt x="76" y="83"/>
                  </a:moveTo>
                  <a:cubicBezTo>
                    <a:pt x="74" y="85"/>
                    <a:pt x="72" y="87"/>
                    <a:pt x="69" y="88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6" y="83"/>
                    <a:pt x="76" y="83"/>
                    <a:pt x="76" y="83"/>
                  </a:cubicBezTo>
                  <a:close/>
                  <a:moveTo>
                    <a:pt x="64" y="92"/>
                  </a:moveTo>
                  <a:cubicBezTo>
                    <a:pt x="72" y="79"/>
                    <a:pt x="72" y="79"/>
                    <a:pt x="72" y="79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3"/>
                    <a:pt x="63" y="92"/>
                    <a:pt x="64" y="92"/>
                  </a:cubicBezTo>
                  <a:close/>
                  <a:moveTo>
                    <a:pt x="58" y="91"/>
                  </a:moveTo>
                  <a:cubicBezTo>
                    <a:pt x="67" y="75"/>
                    <a:pt x="67" y="75"/>
                    <a:pt x="67" y="75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8" y="91"/>
                    <a:pt x="58" y="91"/>
                    <a:pt x="58" y="91"/>
                  </a:cubicBezTo>
                  <a:close/>
                  <a:moveTo>
                    <a:pt x="56" y="84"/>
                  </a:moveTo>
                  <a:cubicBezTo>
                    <a:pt x="63" y="72"/>
                    <a:pt x="63" y="72"/>
                    <a:pt x="63" y="72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6" y="84"/>
                    <a:pt x="56" y="84"/>
                    <a:pt x="56" y="84"/>
                  </a:cubicBezTo>
                  <a:close/>
                  <a:moveTo>
                    <a:pt x="53" y="7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8"/>
                    <a:pt x="53" y="78"/>
                    <a:pt x="53" y="78"/>
                  </a:cubicBezTo>
                  <a:close/>
                  <a:moveTo>
                    <a:pt x="51" y="71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1" y="71"/>
                    <a:pt x="51" y="71"/>
                    <a:pt x="51" y="71"/>
                  </a:cubicBezTo>
                  <a:close/>
                  <a:moveTo>
                    <a:pt x="48" y="65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8" y="65"/>
                    <a:pt x="48" y="65"/>
                    <a:pt x="48" y="65"/>
                  </a:cubicBezTo>
                  <a:close/>
                  <a:moveTo>
                    <a:pt x="46" y="58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8"/>
                    <a:pt x="46" y="58"/>
                    <a:pt x="46" y="58"/>
                  </a:cubicBezTo>
                  <a:close/>
                  <a:moveTo>
                    <a:pt x="59" y="17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38" y="28"/>
                    <a:pt x="36" y="13"/>
                  </a:cubicBezTo>
                  <a:cubicBezTo>
                    <a:pt x="16" y="15"/>
                    <a:pt x="0" y="33"/>
                    <a:pt x="0" y="54"/>
                  </a:cubicBezTo>
                  <a:cubicBezTo>
                    <a:pt x="0" y="77"/>
                    <a:pt x="18" y="95"/>
                    <a:pt x="41" y="95"/>
                  </a:cubicBezTo>
                  <a:cubicBezTo>
                    <a:pt x="46" y="95"/>
                    <a:pt x="51" y="94"/>
                    <a:pt x="55" y="93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6" y="20"/>
                    <a:pt x="63" y="18"/>
                    <a:pt x="59" y="17"/>
                  </a:cubicBezTo>
                  <a:close/>
                  <a:moveTo>
                    <a:pt x="43" y="0"/>
                  </a:moveTo>
                  <a:cubicBezTo>
                    <a:pt x="41" y="0"/>
                    <a:pt x="40" y="0"/>
                    <a:pt x="38" y="0"/>
                  </a:cubicBezTo>
                  <a:cubicBezTo>
                    <a:pt x="40" y="15"/>
                    <a:pt x="43" y="41"/>
                    <a:pt x="43" y="41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6" y="1"/>
                    <a:pt x="49" y="0"/>
                    <a:pt x="43" y="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vert="horz" wrap="square" lIns="70199" tIns="35100" rIns="70199" bIns="3510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35" b="0" i="0" u="none" strike="noStrike" kern="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704999" y="4934782"/>
            <a:ext cx="739699" cy="739699"/>
            <a:chOff x="6846714" y="5041900"/>
            <a:chExt cx="698500" cy="698500"/>
          </a:xfrm>
        </p:grpSpPr>
        <p:sp>
          <p:nvSpPr>
            <p:cNvPr id="17" name="椭圆 16"/>
            <p:cNvSpPr/>
            <p:nvPr/>
          </p:nvSpPr>
          <p:spPr>
            <a:xfrm>
              <a:off x="6846714" y="5041900"/>
              <a:ext cx="698500" cy="698500"/>
            </a:xfrm>
            <a:prstGeom prst="ellipse">
              <a:avLst/>
            </a:prstGeom>
            <a:solidFill>
              <a:srgbClr val="CC3300"/>
            </a:solidFill>
            <a:ln w="38100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35" b="0" i="0" u="none" strike="noStrike" kern="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8" name="组合 17"/>
            <p:cNvGrpSpPr>
              <a:grpSpLocks noChangeAspect="1"/>
            </p:cNvGrpSpPr>
            <p:nvPr/>
          </p:nvGrpSpPr>
          <p:grpSpPr>
            <a:xfrm>
              <a:off x="7054558" y="5245034"/>
              <a:ext cx="312886" cy="311751"/>
              <a:chOff x="3618897" y="2279040"/>
              <a:chExt cx="706229" cy="703668"/>
            </a:xfrm>
            <a:solidFill>
              <a:sysClr val="window" lastClr="FFFFFF"/>
            </a:solidFill>
          </p:grpSpPr>
          <p:sp>
            <p:nvSpPr>
              <p:cNvPr id="19" name="Freeform 9"/>
              <p:cNvSpPr>
                <a:spLocks noEditPoints="1"/>
              </p:cNvSpPr>
              <p:nvPr/>
            </p:nvSpPr>
            <p:spPr bwMode="auto">
              <a:xfrm>
                <a:off x="3713987" y="2279040"/>
                <a:ext cx="516048" cy="703668"/>
              </a:xfrm>
              <a:custGeom>
                <a:avLst/>
                <a:gdLst>
                  <a:gd name="T0" fmla="*/ 222 w 597"/>
                  <a:gd name="T1" fmla="*/ 575 h 814"/>
                  <a:gd name="T2" fmla="*/ 253 w 597"/>
                  <a:gd name="T3" fmla="*/ 598 h 814"/>
                  <a:gd name="T4" fmla="*/ 344 w 597"/>
                  <a:gd name="T5" fmla="*/ 598 h 814"/>
                  <a:gd name="T6" fmla="*/ 375 w 597"/>
                  <a:gd name="T7" fmla="*/ 575 h 814"/>
                  <a:gd name="T8" fmla="*/ 414 w 597"/>
                  <a:gd name="T9" fmla="*/ 509 h 814"/>
                  <a:gd name="T10" fmla="*/ 539 w 597"/>
                  <a:gd name="T11" fmla="*/ 298 h 814"/>
                  <a:gd name="T12" fmla="*/ 298 w 597"/>
                  <a:gd name="T13" fmla="*/ 57 h 814"/>
                  <a:gd name="T14" fmla="*/ 57 w 597"/>
                  <a:gd name="T15" fmla="*/ 298 h 814"/>
                  <a:gd name="T16" fmla="*/ 183 w 597"/>
                  <a:gd name="T17" fmla="*/ 509 h 814"/>
                  <a:gd name="T18" fmla="*/ 222 w 597"/>
                  <a:gd name="T19" fmla="*/ 575 h 814"/>
                  <a:gd name="T20" fmla="*/ 354 w 597"/>
                  <a:gd name="T21" fmla="*/ 782 h 814"/>
                  <a:gd name="T22" fmla="*/ 314 w 597"/>
                  <a:gd name="T23" fmla="*/ 814 h 814"/>
                  <a:gd name="T24" fmla="*/ 282 w 597"/>
                  <a:gd name="T25" fmla="*/ 814 h 814"/>
                  <a:gd name="T26" fmla="*/ 242 w 597"/>
                  <a:gd name="T27" fmla="*/ 782 h 814"/>
                  <a:gd name="T28" fmla="*/ 226 w 597"/>
                  <a:gd name="T29" fmla="*/ 782 h 814"/>
                  <a:gd name="T30" fmla="*/ 165 w 597"/>
                  <a:gd name="T31" fmla="*/ 722 h 814"/>
                  <a:gd name="T32" fmla="*/ 165 w 597"/>
                  <a:gd name="T33" fmla="*/ 576 h 814"/>
                  <a:gd name="T34" fmla="*/ 155 w 597"/>
                  <a:gd name="T35" fmla="*/ 559 h 814"/>
                  <a:gd name="T36" fmla="*/ 0 w 597"/>
                  <a:gd name="T37" fmla="*/ 298 h 814"/>
                  <a:gd name="T38" fmla="*/ 298 w 597"/>
                  <a:gd name="T39" fmla="*/ 0 h 814"/>
                  <a:gd name="T40" fmla="*/ 597 w 597"/>
                  <a:gd name="T41" fmla="*/ 298 h 814"/>
                  <a:gd name="T42" fmla="*/ 441 w 597"/>
                  <a:gd name="T43" fmla="*/ 559 h 814"/>
                  <a:gd name="T44" fmla="*/ 431 w 597"/>
                  <a:gd name="T45" fmla="*/ 576 h 814"/>
                  <a:gd name="T46" fmla="*/ 432 w 597"/>
                  <a:gd name="T47" fmla="*/ 722 h 814"/>
                  <a:gd name="T48" fmla="*/ 371 w 597"/>
                  <a:gd name="T49" fmla="*/ 782 h 814"/>
                  <a:gd name="T50" fmla="*/ 354 w 597"/>
                  <a:gd name="T51" fmla="*/ 782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97" h="814">
                    <a:moveTo>
                      <a:pt x="222" y="575"/>
                    </a:moveTo>
                    <a:cubicBezTo>
                      <a:pt x="224" y="589"/>
                      <a:pt x="238" y="598"/>
                      <a:pt x="253" y="598"/>
                    </a:cubicBezTo>
                    <a:cubicBezTo>
                      <a:pt x="344" y="598"/>
                      <a:pt x="344" y="598"/>
                      <a:pt x="344" y="598"/>
                    </a:cubicBezTo>
                    <a:cubicBezTo>
                      <a:pt x="358" y="598"/>
                      <a:pt x="373" y="589"/>
                      <a:pt x="375" y="575"/>
                    </a:cubicBezTo>
                    <a:cubicBezTo>
                      <a:pt x="377" y="547"/>
                      <a:pt x="390" y="523"/>
                      <a:pt x="414" y="509"/>
                    </a:cubicBezTo>
                    <a:cubicBezTo>
                      <a:pt x="491" y="467"/>
                      <a:pt x="539" y="386"/>
                      <a:pt x="539" y="298"/>
                    </a:cubicBezTo>
                    <a:cubicBezTo>
                      <a:pt x="539" y="165"/>
                      <a:pt x="431" y="57"/>
                      <a:pt x="298" y="57"/>
                    </a:cubicBezTo>
                    <a:cubicBezTo>
                      <a:pt x="165" y="57"/>
                      <a:pt x="57" y="165"/>
                      <a:pt x="57" y="298"/>
                    </a:cubicBezTo>
                    <a:cubicBezTo>
                      <a:pt x="57" y="386"/>
                      <a:pt x="105" y="467"/>
                      <a:pt x="183" y="509"/>
                    </a:cubicBezTo>
                    <a:cubicBezTo>
                      <a:pt x="207" y="523"/>
                      <a:pt x="219" y="547"/>
                      <a:pt x="222" y="575"/>
                    </a:cubicBezTo>
                    <a:close/>
                    <a:moveTo>
                      <a:pt x="354" y="782"/>
                    </a:moveTo>
                    <a:cubicBezTo>
                      <a:pt x="350" y="800"/>
                      <a:pt x="334" y="814"/>
                      <a:pt x="314" y="814"/>
                    </a:cubicBezTo>
                    <a:cubicBezTo>
                      <a:pt x="282" y="814"/>
                      <a:pt x="282" y="814"/>
                      <a:pt x="282" y="814"/>
                    </a:cubicBezTo>
                    <a:cubicBezTo>
                      <a:pt x="263" y="814"/>
                      <a:pt x="247" y="800"/>
                      <a:pt x="242" y="782"/>
                    </a:cubicBezTo>
                    <a:cubicBezTo>
                      <a:pt x="226" y="782"/>
                      <a:pt x="226" y="782"/>
                      <a:pt x="226" y="782"/>
                    </a:cubicBezTo>
                    <a:cubicBezTo>
                      <a:pt x="193" y="782"/>
                      <a:pt x="165" y="755"/>
                      <a:pt x="165" y="722"/>
                    </a:cubicBezTo>
                    <a:cubicBezTo>
                      <a:pt x="165" y="576"/>
                      <a:pt x="165" y="576"/>
                      <a:pt x="165" y="576"/>
                    </a:cubicBezTo>
                    <a:cubicBezTo>
                      <a:pt x="165" y="569"/>
                      <a:pt x="162" y="563"/>
                      <a:pt x="155" y="559"/>
                    </a:cubicBezTo>
                    <a:cubicBezTo>
                      <a:pt x="60" y="507"/>
                      <a:pt x="0" y="407"/>
                      <a:pt x="0" y="298"/>
                    </a:cubicBezTo>
                    <a:cubicBezTo>
                      <a:pt x="0" y="133"/>
                      <a:pt x="134" y="0"/>
                      <a:pt x="298" y="0"/>
                    </a:cubicBezTo>
                    <a:cubicBezTo>
                      <a:pt x="463" y="0"/>
                      <a:pt x="597" y="133"/>
                      <a:pt x="597" y="298"/>
                    </a:cubicBezTo>
                    <a:cubicBezTo>
                      <a:pt x="597" y="407"/>
                      <a:pt x="537" y="507"/>
                      <a:pt x="441" y="559"/>
                    </a:cubicBezTo>
                    <a:cubicBezTo>
                      <a:pt x="435" y="563"/>
                      <a:pt x="431" y="569"/>
                      <a:pt x="431" y="576"/>
                    </a:cubicBezTo>
                    <a:cubicBezTo>
                      <a:pt x="432" y="722"/>
                      <a:pt x="432" y="722"/>
                      <a:pt x="432" y="722"/>
                    </a:cubicBezTo>
                    <a:cubicBezTo>
                      <a:pt x="432" y="755"/>
                      <a:pt x="404" y="782"/>
                      <a:pt x="371" y="782"/>
                    </a:cubicBezTo>
                    <a:cubicBezTo>
                      <a:pt x="354" y="782"/>
                      <a:pt x="354" y="782"/>
                      <a:pt x="354" y="7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0199" tIns="35100" rIns="70199" bIns="3510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35" b="0" i="0" u="none" strike="noStrike" kern="0" cap="none" spc="0" normalizeH="0" baseline="0" noProof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0" name="Freeform 10"/>
              <p:cNvSpPr>
                <a:spLocks noEditPoints="1"/>
              </p:cNvSpPr>
              <p:nvPr/>
            </p:nvSpPr>
            <p:spPr bwMode="auto">
              <a:xfrm>
                <a:off x="3618897" y="2347432"/>
                <a:ext cx="706229" cy="373412"/>
              </a:xfrm>
              <a:custGeom>
                <a:avLst/>
                <a:gdLst>
                  <a:gd name="T0" fmla="*/ 699 w 817"/>
                  <a:gd name="T1" fmla="*/ 406 h 432"/>
                  <a:gd name="T2" fmla="*/ 692 w 817"/>
                  <a:gd name="T3" fmla="*/ 380 h 432"/>
                  <a:gd name="T4" fmla="*/ 718 w 817"/>
                  <a:gd name="T5" fmla="*/ 373 h 432"/>
                  <a:gd name="T6" fmla="*/ 755 w 817"/>
                  <a:gd name="T7" fmla="*/ 394 h 432"/>
                  <a:gd name="T8" fmla="*/ 762 w 817"/>
                  <a:gd name="T9" fmla="*/ 420 h 432"/>
                  <a:gd name="T10" fmla="*/ 736 w 817"/>
                  <a:gd name="T11" fmla="*/ 427 h 432"/>
                  <a:gd name="T12" fmla="*/ 699 w 817"/>
                  <a:gd name="T13" fmla="*/ 406 h 432"/>
                  <a:gd name="T14" fmla="*/ 718 w 817"/>
                  <a:gd name="T15" fmla="*/ 59 h 432"/>
                  <a:gd name="T16" fmla="*/ 692 w 817"/>
                  <a:gd name="T17" fmla="*/ 52 h 432"/>
                  <a:gd name="T18" fmla="*/ 699 w 817"/>
                  <a:gd name="T19" fmla="*/ 26 h 432"/>
                  <a:gd name="T20" fmla="*/ 736 w 817"/>
                  <a:gd name="T21" fmla="*/ 5 h 432"/>
                  <a:gd name="T22" fmla="*/ 762 w 817"/>
                  <a:gd name="T23" fmla="*/ 12 h 432"/>
                  <a:gd name="T24" fmla="*/ 755 w 817"/>
                  <a:gd name="T25" fmla="*/ 38 h 432"/>
                  <a:gd name="T26" fmla="*/ 718 w 817"/>
                  <a:gd name="T27" fmla="*/ 59 h 432"/>
                  <a:gd name="T28" fmla="*/ 755 w 817"/>
                  <a:gd name="T29" fmla="*/ 235 h 432"/>
                  <a:gd name="T30" fmla="*/ 736 w 817"/>
                  <a:gd name="T31" fmla="*/ 216 h 432"/>
                  <a:gd name="T32" fmla="*/ 755 w 817"/>
                  <a:gd name="T33" fmla="*/ 197 h 432"/>
                  <a:gd name="T34" fmla="*/ 798 w 817"/>
                  <a:gd name="T35" fmla="*/ 197 h 432"/>
                  <a:gd name="T36" fmla="*/ 817 w 817"/>
                  <a:gd name="T37" fmla="*/ 216 h 432"/>
                  <a:gd name="T38" fmla="*/ 798 w 817"/>
                  <a:gd name="T39" fmla="*/ 235 h 432"/>
                  <a:gd name="T40" fmla="*/ 755 w 817"/>
                  <a:gd name="T41" fmla="*/ 235 h 432"/>
                  <a:gd name="T42" fmla="*/ 118 w 817"/>
                  <a:gd name="T43" fmla="*/ 26 h 432"/>
                  <a:gd name="T44" fmla="*/ 124 w 817"/>
                  <a:gd name="T45" fmla="*/ 52 h 432"/>
                  <a:gd name="T46" fmla="*/ 98 w 817"/>
                  <a:gd name="T47" fmla="*/ 59 h 432"/>
                  <a:gd name="T48" fmla="*/ 62 w 817"/>
                  <a:gd name="T49" fmla="*/ 38 h 432"/>
                  <a:gd name="T50" fmla="*/ 55 w 817"/>
                  <a:gd name="T51" fmla="*/ 12 h 432"/>
                  <a:gd name="T52" fmla="*/ 81 w 817"/>
                  <a:gd name="T53" fmla="*/ 5 h 432"/>
                  <a:gd name="T54" fmla="*/ 118 w 817"/>
                  <a:gd name="T55" fmla="*/ 26 h 432"/>
                  <a:gd name="T56" fmla="*/ 98 w 817"/>
                  <a:gd name="T57" fmla="*/ 373 h 432"/>
                  <a:gd name="T58" fmla="*/ 124 w 817"/>
                  <a:gd name="T59" fmla="*/ 380 h 432"/>
                  <a:gd name="T60" fmla="*/ 118 w 817"/>
                  <a:gd name="T61" fmla="*/ 406 h 432"/>
                  <a:gd name="T62" fmla="*/ 81 w 817"/>
                  <a:gd name="T63" fmla="*/ 427 h 432"/>
                  <a:gd name="T64" fmla="*/ 55 w 817"/>
                  <a:gd name="T65" fmla="*/ 420 h 432"/>
                  <a:gd name="T66" fmla="*/ 62 w 817"/>
                  <a:gd name="T67" fmla="*/ 394 h 432"/>
                  <a:gd name="T68" fmla="*/ 98 w 817"/>
                  <a:gd name="T69" fmla="*/ 373 h 432"/>
                  <a:gd name="T70" fmla="*/ 62 w 817"/>
                  <a:gd name="T71" fmla="*/ 197 h 432"/>
                  <a:gd name="T72" fmla="*/ 81 w 817"/>
                  <a:gd name="T73" fmla="*/ 216 h 432"/>
                  <a:gd name="T74" fmla="*/ 62 w 817"/>
                  <a:gd name="T75" fmla="*/ 235 h 432"/>
                  <a:gd name="T76" fmla="*/ 19 w 817"/>
                  <a:gd name="T77" fmla="*/ 235 h 432"/>
                  <a:gd name="T78" fmla="*/ 0 w 817"/>
                  <a:gd name="T79" fmla="*/ 216 h 432"/>
                  <a:gd name="T80" fmla="*/ 19 w 817"/>
                  <a:gd name="T81" fmla="*/ 197 h 432"/>
                  <a:gd name="T82" fmla="*/ 62 w 817"/>
                  <a:gd name="T83" fmla="*/ 197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17" h="432">
                    <a:moveTo>
                      <a:pt x="699" y="406"/>
                    </a:moveTo>
                    <a:cubicBezTo>
                      <a:pt x="690" y="401"/>
                      <a:pt x="687" y="389"/>
                      <a:pt x="692" y="380"/>
                    </a:cubicBezTo>
                    <a:cubicBezTo>
                      <a:pt x="698" y="371"/>
                      <a:pt x="709" y="368"/>
                      <a:pt x="718" y="373"/>
                    </a:cubicBezTo>
                    <a:cubicBezTo>
                      <a:pt x="755" y="394"/>
                      <a:pt x="755" y="394"/>
                      <a:pt x="755" y="394"/>
                    </a:cubicBezTo>
                    <a:cubicBezTo>
                      <a:pt x="764" y="399"/>
                      <a:pt x="767" y="411"/>
                      <a:pt x="762" y="420"/>
                    </a:cubicBezTo>
                    <a:cubicBezTo>
                      <a:pt x="757" y="429"/>
                      <a:pt x="745" y="432"/>
                      <a:pt x="736" y="427"/>
                    </a:cubicBezTo>
                    <a:cubicBezTo>
                      <a:pt x="699" y="406"/>
                      <a:pt x="699" y="406"/>
                      <a:pt x="699" y="406"/>
                    </a:cubicBezTo>
                    <a:close/>
                    <a:moveTo>
                      <a:pt x="718" y="59"/>
                    </a:moveTo>
                    <a:cubicBezTo>
                      <a:pt x="709" y="64"/>
                      <a:pt x="698" y="61"/>
                      <a:pt x="692" y="52"/>
                    </a:cubicBezTo>
                    <a:cubicBezTo>
                      <a:pt x="687" y="43"/>
                      <a:pt x="690" y="31"/>
                      <a:pt x="699" y="26"/>
                    </a:cubicBezTo>
                    <a:cubicBezTo>
                      <a:pt x="736" y="5"/>
                      <a:pt x="736" y="5"/>
                      <a:pt x="736" y="5"/>
                    </a:cubicBezTo>
                    <a:cubicBezTo>
                      <a:pt x="745" y="0"/>
                      <a:pt x="757" y="3"/>
                      <a:pt x="762" y="12"/>
                    </a:cubicBezTo>
                    <a:cubicBezTo>
                      <a:pt x="767" y="21"/>
                      <a:pt x="764" y="32"/>
                      <a:pt x="755" y="38"/>
                    </a:cubicBezTo>
                    <a:cubicBezTo>
                      <a:pt x="718" y="59"/>
                      <a:pt x="718" y="59"/>
                      <a:pt x="718" y="59"/>
                    </a:cubicBezTo>
                    <a:close/>
                    <a:moveTo>
                      <a:pt x="755" y="235"/>
                    </a:moveTo>
                    <a:cubicBezTo>
                      <a:pt x="745" y="235"/>
                      <a:pt x="736" y="226"/>
                      <a:pt x="736" y="216"/>
                    </a:cubicBezTo>
                    <a:cubicBezTo>
                      <a:pt x="736" y="205"/>
                      <a:pt x="745" y="197"/>
                      <a:pt x="755" y="197"/>
                    </a:cubicBezTo>
                    <a:cubicBezTo>
                      <a:pt x="798" y="197"/>
                      <a:pt x="798" y="197"/>
                      <a:pt x="798" y="197"/>
                    </a:cubicBezTo>
                    <a:cubicBezTo>
                      <a:pt x="808" y="197"/>
                      <a:pt x="817" y="205"/>
                      <a:pt x="817" y="216"/>
                    </a:cubicBezTo>
                    <a:cubicBezTo>
                      <a:pt x="817" y="226"/>
                      <a:pt x="808" y="235"/>
                      <a:pt x="798" y="235"/>
                    </a:cubicBezTo>
                    <a:cubicBezTo>
                      <a:pt x="755" y="235"/>
                      <a:pt x="755" y="235"/>
                      <a:pt x="755" y="235"/>
                    </a:cubicBezTo>
                    <a:close/>
                    <a:moveTo>
                      <a:pt x="118" y="26"/>
                    </a:moveTo>
                    <a:cubicBezTo>
                      <a:pt x="127" y="31"/>
                      <a:pt x="130" y="43"/>
                      <a:pt x="124" y="52"/>
                    </a:cubicBezTo>
                    <a:cubicBezTo>
                      <a:pt x="119" y="61"/>
                      <a:pt x="108" y="64"/>
                      <a:pt x="98" y="59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53" y="32"/>
                      <a:pt x="49" y="21"/>
                      <a:pt x="55" y="12"/>
                    </a:cubicBezTo>
                    <a:cubicBezTo>
                      <a:pt x="60" y="3"/>
                      <a:pt x="72" y="0"/>
                      <a:pt x="81" y="5"/>
                    </a:cubicBezTo>
                    <a:cubicBezTo>
                      <a:pt x="118" y="26"/>
                      <a:pt x="118" y="26"/>
                      <a:pt x="118" y="26"/>
                    </a:cubicBezTo>
                    <a:close/>
                    <a:moveTo>
                      <a:pt x="98" y="373"/>
                    </a:moveTo>
                    <a:cubicBezTo>
                      <a:pt x="108" y="368"/>
                      <a:pt x="119" y="371"/>
                      <a:pt x="124" y="380"/>
                    </a:cubicBezTo>
                    <a:cubicBezTo>
                      <a:pt x="130" y="389"/>
                      <a:pt x="127" y="401"/>
                      <a:pt x="118" y="406"/>
                    </a:cubicBezTo>
                    <a:cubicBezTo>
                      <a:pt x="81" y="427"/>
                      <a:pt x="81" y="427"/>
                      <a:pt x="81" y="427"/>
                    </a:cubicBezTo>
                    <a:cubicBezTo>
                      <a:pt x="72" y="432"/>
                      <a:pt x="60" y="429"/>
                      <a:pt x="55" y="420"/>
                    </a:cubicBezTo>
                    <a:cubicBezTo>
                      <a:pt x="49" y="411"/>
                      <a:pt x="53" y="399"/>
                      <a:pt x="62" y="394"/>
                    </a:cubicBezTo>
                    <a:cubicBezTo>
                      <a:pt x="98" y="373"/>
                      <a:pt x="98" y="373"/>
                      <a:pt x="98" y="373"/>
                    </a:cubicBezTo>
                    <a:close/>
                    <a:moveTo>
                      <a:pt x="62" y="197"/>
                    </a:moveTo>
                    <a:cubicBezTo>
                      <a:pt x="72" y="197"/>
                      <a:pt x="81" y="205"/>
                      <a:pt x="81" y="216"/>
                    </a:cubicBezTo>
                    <a:cubicBezTo>
                      <a:pt x="81" y="226"/>
                      <a:pt x="72" y="235"/>
                      <a:pt x="62" y="235"/>
                    </a:cubicBezTo>
                    <a:cubicBezTo>
                      <a:pt x="19" y="235"/>
                      <a:pt x="19" y="235"/>
                      <a:pt x="19" y="235"/>
                    </a:cubicBezTo>
                    <a:cubicBezTo>
                      <a:pt x="9" y="235"/>
                      <a:pt x="0" y="226"/>
                      <a:pt x="0" y="216"/>
                    </a:cubicBezTo>
                    <a:cubicBezTo>
                      <a:pt x="0" y="205"/>
                      <a:pt x="9" y="197"/>
                      <a:pt x="19" y="197"/>
                    </a:cubicBezTo>
                    <a:cubicBezTo>
                      <a:pt x="62" y="197"/>
                      <a:pt x="62" y="197"/>
                      <a:pt x="62" y="1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0199" tIns="35100" rIns="70199" bIns="3510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35" b="0" i="0" u="none" strike="noStrike" kern="0" cap="none" spc="0" normalizeH="0" baseline="0" noProof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1" name="Freeform 11"/>
              <p:cNvSpPr/>
              <p:nvPr/>
            </p:nvSpPr>
            <p:spPr bwMode="auto">
              <a:xfrm>
                <a:off x="3845651" y="2427528"/>
                <a:ext cx="253087" cy="253452"/>
              </a:xfrm>
              <a:custGeom>
                <a:avLst/>
                <a:gdLst>
                  <a:gd name="T0" fmla="*/ 3 w 293"/>
                  <a:gd name="T1" fmla="*/ 38 h 293"/>
                  <a:gd name="T2" fmla="*/ 16 w 293"/>
                  <a:gd name="T3" fmla="*/ 15 h 293"/>
                  <a:gd name="T4" fmla="*/ 39 w 293"/>
                  <a:gd name="T5" fmla="*/ 28 h 293"/>
                  <a:gd name="T6" fmla="*/ 50 w 293"/>
                  <a:gd name="T7" fmla="*/ 65 h 293"/>
                  <a:gd name="T8" fmla="*/ 91 w 293"/>
                  <a:gd name="T9" fmla="*/ 53 h 293"/>
                  <a:gd name="T10" fmla="*/ 91 w 293"/>
                  <a:gd name="T11" fmla="*/ 53 h 293"/>
                  <a:gd name="T12" fmla="*/ 127 w 293"/>
                  <a:gd name="T13" fmla="*/ 48 h 293"/>
                  <a:gd name="T14" fmla="*/ 127 w 293"/>
                  <a:gd name="T15" fmla="*/ 19 h 293"/>
                  <a:gd name="T16" fmla="*/ 146 w 293"/>
                  <a:gd name="T17" fmla="*/ 0 h 293"/>
                  <a:gd name="T18" fmla="*/ 165 w 293"/>
                  <a:gd name="T19" fmla="*/ 19 h 293"/>
                  <a:gd name="T20" fmla="*/ 165 w 293"/>
                  <a:gd name="T21" fmla="*/ 48 h 293"/>
                  <a:gd name="T22" fmla="*/ 202 w 293"/>
                  <a:gd name="T23" fmla="*/ 53 h 293"/>
                  <a:gd name="T24" fmla="*/ 202 w 293"/>
                  <a:gd name="T25" fmla="*/ 53 h 293"/>
                  <a:gd name="T26" fmla="*/ 202 w 293"/>
                  <a:gd name="T27" fmla="*/ 53 h 293"/>
                  <a:gd name="T28" fmla="*/ 242 w 293"/>
                  <a:gd name="T29" fmla="*/ 65 h 293"/>
                  <a:gd name="T30" fmla="*/ 253 w 293"/>
                  <a:gd name="T31" fmla="*/ 28 h 293"/>
                  <a:gd name="T32" fmla="*/ 277 w 293"/>
                  <a:gd name="T33" fmla="*/ 15 h 293"/>
                  <a:gd name="T34" fmla="*/ 290 w 293"/>
                  <a:gd name="T35" fmla="*/ 38 h 293"/>
                  <a:gd name="T36" fmla="*/ 220 w 293"/>
                  <a:gd name="T37" fmla="*/ 278 h 293"/>
                  <a:gd name="T38" fmla="*/ 196 w 293"/>
                  <a:gd name="T39" fmla="*/ 290 h 293"/>
                  <a:gd name="T40" fmla="*/ 183 w 293"/>
                  <a:gd name="T41" fmla="*/ 267 h 293"/>
                  <a:gd name="T42" fmla="*/ 232 w 293"/>
                  <a:gd name="T43" fmla="*/ 102 h 293"/>
                  <a:gd name="T44" fmla="*/ 194 w 293"/>
                  <a:gd name="T45" fmla="*/ 90 h 293"/>
                  <a:gd name="T46" fmla="*/ 194 w 293"/>
                  <a:gd name="T47" fmla="*/ 90 h 293"/>
                  <a:gd name="T48" fmla="*/ 165 w 293"/>
                  <a:gd name="T49" fmla="*/ 86 h 293"/>
                  <a:gd name="T50" fmla="*/ 165 w 293"/>
                  <a:gd name="T51" fmla="*/ 132 h 293"/>
                  <a:gd name="T52" fmla="*/ 146 w 293"/>
                  <a:gd name="T53" fmla="*/ 151 h 293"/>
                  <a:gd name="T54" fmla="*/ 127 w 293"/>
                  <a:gd name="T55" fmla="*/ 132 h 293"/>
                  <a:gd name="T56" fmla="*/ 127 w 293"/>
                  <a:gd name="T57" fmla="*/ 86 h 293"/>
                  <a:gd name="T58" fmla="*/ 99 w 293"/>
                  <a:gd name="T59" fmla="*/ 90 h 293"/>
                  <a:gd name="T60" fmla="*/ 99 w 293"/>
                  <a:gd name="T61" fmla="*/ 90 h 293"/>
                  <a:gd name="T62" fmla="*/ 61 w 293"/>
                  <a:gd name="T63" fmla="*/ 102 h 293"/>
                  <a:gd name="T64" fmla="*/ 109 w 293"/>
                  <a:gd name="T65" fmla="*/ 267 h 293"/>
                  <a:gd name="T66" fmla="*/ 96 w 293"/>
                  <a:gd name="T67" fmla="*/ 290 h 293"/>
                  <a:gd name="T68" fmla="*/ 73 w 293"/>
                  <a:gd name="T69" fmla="*/ 278 h 293"/>
                  <a:gd name="T70" fmla="*/ 3 w 293"/>
                  <a:gd name="T71" fmla="*/ 38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3" h="293">
                    <a:moveTo>
                      <a:pt x="3" y="38"/>
                    </a:moveTo>
                    <a:cubicBezTo>
                      <a:pt x="0" y="28"/>
                      <a:pt x="6" y="18"/>
                      <a:pt x="16" y="15"/>
                    </a:cubicBezTo>
                    <a:cubicBezTo>
                      <a:pt x="26" y="12"/>
                      <a:pt x="37" y="18"/>
                      <a:pt x="39" y="28"/>
                    </a:cubicBezTo>
                    <a:cubicBezTo>
                      <a:pt x="50" y="65"/>
                      <a:pt x="50" y="65"/>
                      <a:pt x="50" y="65"/>
                    </a:cubicBezTo>
                    <a:cubicBezTo>
                      <a:pt x="63" y="60"/>
                      <a:pt x="77" y="56"/>
                      <a:pt x="91" y="53"/>
                    </a:cubicBezTo>
                    <a:cubicBezTo>
                      <a:pt x="91" y="53"/>
                      <a:pt x="91" y="53"/>
                      <a:pt x="91" y="53"/>
                    </a:cubicBezTo>
                    <a:cubicBezTo>
                      <a:pt x="103" y="50"/>
                      <a:pt x="115" y="49"/>
                      <a:pt x="127" y="48"/>
                    </a:cubicBezTo>
                    <a:cubicBezTo>
                      <a:pt x="127" y="19"/>
                      <a:pt x="127" y="19"/>
                      <a:pt x="127" y="19"/>
                    </a:cubicBezTo>
                    <a:cubicBezTo>
                      <a:pt x="127" y="8"/>
                      <a:pt x="136" y="0"/>
                      <a:pt x="146" y="0"/>
                    </a:cubicBezTo>
                    <a:cubicBezTo>
                      <a:pt x="157" y="0"/>
                      <a:pt x="165" y="8"/>
                      <a:pt x="165" y="19"/>
                    </a:cubicBezTo>
                    <a:cubicBezTo>
                      <a:pt x="165" y="48"/>
                      <a:pt x="165" y="48"/>
                      <a:pt x="165" y="48"/>
                    </a:cubicBezTo>
                    <a:cubicBezTo>
                      <a:pt x="178" y="49"/>
                      <a:pt x="190" y="50"/>
                      <a:pt x="202" y="53"/>
                    </a:cubicBezTo>
                    <a:cubicBezTo>
                      <a:pt x="202" y="53"/>
                      <a:pt x="202" y="53"/>
                      <a:pt x="202" y="53"/>
                    </a:cubicBezTo>
                    <a:cubicBezTo>
                      <a:pt x="202" y="53"/>
                      <a:pt x="202" y="53"/>
                      <a:pt x="202" y="53"/>
                    </a:cubicBezTo>
                    <a:cubicBezTo>
                      <a:pt x="216" y="56"/>
                      <a:pt x="229" y="60"/>
                      <a:pt x="242" y="65"/>
                    </a:cubicBezTo>
                    <a:cubicBezTo>
                      <a:pt x="253" y="28"/>
                      <a:pt x="253" y="28"/>
                      <a:pt x="253" y="28"/>
                    </a:cubicBezTo>
                    <a:cubicBezTo>
                      <a:pt x="256" y="18"/>
                      <a:pt x="267" y="12"/>
                      <a:pt x="277" y="15"/>
                    </a:cubicBezTo>
                    <a:cubicBezTo>
                      <a:pt x="287" y="18"/>
                      <a:pt x="293" y="28"/>
                      <a:pt x="290" y="38"/>
                    </a:cubicBezTo>
                    <a:cubicBezTo>
                      <a:pt x="220" y="278"/>
                      <a:pt x="220" y="278"/>
                      <a:pt x="220" y="278"/>
                    </a:cubicBezTo>
                    <a:cubicBezTo>
                      <a:pt x="217" y="288"/>
                      <a:pt x="206" y="293"/>
                      <a:pt x="196" y="290"/>
                    </a:cubicBezTo>
                    <a:cubicBezTo>
                      <a:pt x="186" y="288"/>
                      <a:pt x="180" y="277"/>
                      <a:pt x="183" y="267"/>
                    </a:cubicBezTo>
                    <a:cubicBezTo>
                      <a:pt x="232" y="102"/>
                      <a:pt x="232" y="102"/>
                      <a:pt x="232" y="102"/>
                    </a:cubicBezTo>
                    <a:cubicBezTo>
                      <a:pt x="220" y="97"/>
                      <a:pt x="207" y="93"/>
                      <a:pt x="194" y="90"/>
                    </a:cubicBezTo>
                    <a:cubicBezTo>
                      <a:pt x="194" y="90"/>
                      <a:pt x="194" y="90"/>
                      <a:pt x="194" y="90"/>
                    </a:cubicBezTo>
                    <a:cubicBezTo>
                      <a:pt x="185" y="88"/>
                      <a:pt x="175" y="87"/>
                      <a:pt x="165" y="86"/>
                    </a:cubicBezTo>
                    <a:cubicBezTo>
                      <a:pt x="165" y="132"/>
                      <a:pt x="165" y="132"/>
                      <a:pt x="165" y="132"/>
                    </a:cubicBezTo>
                    <a:cubicBezTo>
                      <a:pt x="165" y="143"/>
                      <a:pt x="157" y="151"/>
                      <a:pt x="146" y="151"/>
                    </a:cubicBezTo>
                    <a:cubicBezTo>
                      <a:pt x="136" y="151"/>
                      <a:pt x="127" y="143"/>
                      <a:pt x="127" y="132"/>
                    </a:cubicBezTo>
                    <a:cubicBezTo>
                      <a:pt x="127" y="86"/>
                      <a:pt x="127" y="86"/>
                      <a:pt x="127" y="86"/>
                    </a:cubicBezTo>
                    <a:cubicBezTo>
                      <a:pt x="118" y="87"/>
                      <a:pt x="108" y="88"/>
                      <a:pt x="99" y="90"/>
                    </a:cubicBezTo>
                    <a:cubicBezTo>
                      <a:pt x="99" y="90"/>
                      <a:pt x="99" y="90"/>
                      <a:pt x="99" y="90"/>
                    </a:cubicBezTo>
                    <a:cubicBezTo>
                      <a:pt x="85" y="93"/>
                      <a:pt x="73" y="97"/>
                      <a:pt x="61" y="102"/>
                    </a:cubicBezTo>
                    <a:cubicBezTo>
                      <a:pt x="109" y="267"/>
                      <a:pt x="109" y="267"/>
                      <a:pt x="109" y="267"/>
                    </a:cubicBezTo>
                    <a:cubicBezTo>
                      <a:pt x="112" y="277"/>
                      <a:pt x="106" y="288"/>
                      <a:pt x="96" y="290"/>
                    </a:cubicBezTo>
                    <a:cubicBezTo>
                      <a:pt x="86" y="293"/>
                      <a:pt x="76" y="288"/>
                      <a:pt x="73" y="27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0199" tIns="35100" rIns="70199" bIns="3510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35" b="0" i="0" u="none" strike="noStrike" kern="0" cap="none" spc="0" normalizeH="0" baseline="0" noProof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6724971" y="2802314"/>
            <a:ext cx="739699" cy="739699"/>
            <a:chOff x="6865573" y="3028204"/>
            <a:chExt cx="698500" cy="698500"/>
          </a:xfrm>
        </p:grpSpPr>
        <p:sp>
          <p:nvSpPr>
            <p:cNvPr id="13" name="椭圆 12"/>
            <p:cNvSpPr/>
            <p:nvPr/>
          </p:nvSpPr>
          <p:spPr>
            <a:xfrm>
              <a:off x="6865573" y="3028204"/>
              <a:ext cx="698500" cy="698500"/>
            </a:xfrm>
            <a:prstGeom prst="ellipse">
              <a:avLst/>
            </a:prstGeom>
            <a:solidFill>
              <a:srgbClr val="CC3300"/>
            </a:solidFill>
            <a:ln w="38100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35" b="0" i="0" u="none" strike="noStrike" kern="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4" name="组合 13"/>
            <p:cNvGrpSpPr>
              <a:grpSpLocks noChangeAspect="1"/>
            </p:cNvGrpSpPr>
            <p:nvPr/>
          </p:nvGrpSpPr>
          <p:grpSpPr>
            <a:xfrm>
              <a:off x="7057703" y="3257268"/>
              <a:ext cx="312886" cy="266228"/>
              <a:chOff x="7909299" y="3772690"/>
              <a:chExt cx="667095" cy="567616"/>
            </a:xfrm>
            <a:solidFill>
              <a:sysClr val="window" lastClr="FFFFFF"/>
            </a:solidFill>
          </p:grpSpPr>
          <p:sp>
            <p:nvSpPr>
              <p:cNvPr id="15" name="Freeform 16"/>
              <p:cNvSpPr>
                <a:spLocks noEditPoints="1"/>
              </p:cNvSpPr>
              <p:nvPr/>
            </p:nvSpPr>
            <p:spPr bwMode="auto">
              <a:xfrm>
                <a:off x="7909299" y="3772690"/>
                <a:ext cx="623207" cy="567616"/>
              </a:xfrm>
              <a:custGeom>
                <a:avLst/>
                <a:gdLst>
                  <a:gd name="T0" fmla="*/ 499 w 721"/>
                  <a:gd name="T1" fmla="*/ 196 h 657"/>
                  <a:gd name="T2" fmla="*/ 637 w 721"/>
                  <a:gd name="T3" fmla="*/ 322 h 657"/>
                  <a:gd name="T4" fmla="*/ 646 w 721"/>
                  <a:gd name="T5" fmla="*/ 329 h 657"/>
                  <a:gd name="T6" fmla="*/ 672 w 721"/>
                  <a:gd name="T7" fmla="*/ 353 h 657"/>
                  <a:gd name="T8" fmla="*/ 686 w 721"/>
                  <a:gd name="T9" fmla="*/ 367 h 657"/>
                  <a:gd name="T10" fmla="*/ 669 w 721"/>
                  <a:gd name="T11" fmla="*/ 472 h 657"/>
                  <a:gd name="T12" fmla="*/ 611 w 721"/>
                  <a:gd name="T13" fmla="*/ 550 h 657"/>
                  <a:gd name="T14" fmla="*/ 539 w 721"/>
                  <a:gd name="T15" fmla="*/ 598 h 657"/>
                  <a:gd name="T16" fmla="*/ 439 w 721"/>
                  <a:gd name="T17" fmla="*/ 633 h 657"/>
                  <a:gd name="T18" fmla="*/ 433 w 721"/>
                  <a:gd name="T19" fmla="*/ 629 h 657"/>
                  <a:gd name="T20" fmla="*/ 449 w 721"/>
                  <a:gd name="T21" fmla="*/ 594 h 657"/>
                  <a:gd name="T22" fmla="*/ 481 w 721"/>
                  <a:gd name="T23" fmla="*/ 606 h 657"/>
                  <a:gd name="T24" fmla="*/ 501 w 721"/>
                  <a:gd name="T25" fmla="*/ 591 h 657"/>
                  <a:gd name="T26" fmla="*/ 501 w 721"/>
                  <a:gd name="T27" fmla="*/ 577 h 657"/>
                  <a:gd name="T28" fmla="*/ 452 w 721"/>
                  <a:gd name="T29" fmla="*/ 538 h 657"/>
                  <a:gd name="T30" fmla="*/ 449 w 721"/>
                  <a:gd name="T31" fmla="*/ 511 h 657"/>
                  <a:gd name="T32" fmla="*/ 475 w 721"/>
                  <a:gd name="T33" fmla="*/ 508 h 657"/>
                  <a:gd name="T34" fmla="*/ 530 w 721"/>
                  <a:gd name="T35" fmla="*/ 551 h 657"/>
                  <a:gd name="T36" fmla="*/ 567 w 721"/>
                  <a:gd name="T37" fmla="*/ 557 h 657"/>
                  <a:gd name="T38" fmla="*/ 572 w 721"/>
                  <a:gd name="T39" fmla="*/ 549 h 657"/>
                  <a:gd name="T40" fmla="*/ 570 w 721"/>
                  <a:gd name="T41" fmla="*/ 532 h 657"/>
                  <a:gd name="T42" fmla="*/ 506 w 721"/>
                  <a:gd name="T43" fmla="*/ 481 h 657"/>
                  <a:gd name="T44" fmla="*/ 503 w 721"/>
                  <a:gd name="T45" fmla="*/ 455 h 657"/>
                  <a:gd name="T46" fmla="*/ 529 w 721"/>
                  <a:gd name="T47" fmla="*/ 451 h 657"/>
                  <a:gd name="T48" fmla="*/ 596 w 721"/>
                  <a:gd name="T49" fmla="*/ 504 h 657"/>
                  <a:gd name="T50" fmla="*/ 598 w 721"/>
                  <a:gd name="T51" fmla="*/ 505 h 657"/>
                  <a:gd name="T52" fmla="*/ 620 w 721"/>
                  <a:gd name="T53" fmla="*/ 467 h 657"/>
                  <a:gd name="T54" fmla="*/ 549 w 721"/>
                  <a:gd name="T55" fmla="*/ 414 h 657"/>
                  <a:gd name="T56" fmla="*/ 546 w 721"/>
                  <a:gd name="T57" fmla="*/ 388 h 657"/>
                  <a:gd name="T58" fmla="*/ 572 w 721"/>
                  <a:gd name="T59" fmla="*/ 384 h 657"/>
                  <a:gd name="T60" fmla="*/ 642 w 721"/>
                  <a:gd name="T61" fmla="*/ 437 h 657"/>
                  <a:gd name="T62" fmla="*/ 663 w 721"/>
                  <a:gd name="T63" fmla="*/ 429 h 657"/>
                  <a:gd name="T64" fmla="*/ 659 w 721"/>
                  <a:gd name="T65" fmla="*/ 394 h 657"/>
                  <a:gd name="T66" fmla="*/ 645 w 721"/>
                  <a:gd name="T67" fmla="*/ 379 h 657"/>
                  <a:gd name="T68" fmla="*/ 457 w 721"/>
                  <a:gd name="T69" fmla="*/ 209 h 657"/>
                  <a:gd name="T70" fmla="*/ 462 w 721"/>
                  <a:gd name="T71" fmla="*/ 198 h 657"/>
                  <a:gd name="T72" fmla="*/ 496 w 721"/>
                  <a:gd name="T73" fmla="*/ 196 h 657"/>
                  <a:gd name="T74" fmla="*/ 499 w 721"/>
                  <a:gd name="T75" fmla="*/ 196 h 657"/>
                  <a:gd name="T76" fmla="*/ 86 w 721"/>
                  <a:gd name="T77" fmla="*/ 355 h 657"/>
                  <a:gd name="T78" fmla="*/ 59 w 721"/>
                  <a:gd name="T79" fmla="*/ 262 h 657"/>
                  <a:gd name="T80" fmla="*/ 35 w 721"/>
                  <a:gd name="T81" fmla="*/ 239 h 657"/>
                  <a:gd name="T82" fmla="*/ 0 w 721"/>
                  <a:gd name="T83" fmla="*/ 176 h 657"/>
                  <a:gd name="T84" fmla="*/ 16 w 721"/>
                  <a:gd name="T85" fmla="*/ 135 h 657"/>
                  <a:gd name="T86" fmla="*/ 116 w 721"/>
                  <a:gd name="T87" fmla="*/ 27 h 657"/>
                  <a:gd name="T88" fmla="*/ 199 w 721"/>
                  <a:gd name="T89" fmla="*/ 20 h 657"/>
                  <a:gd name="T90" fmla="*/ 242 w 721"/>
                  <a:gd name="T91" fmla="*/ 46 h 657"/>
                  <a:gd name="T92" fmla="*/ 254 w 721"/>
                  <a:gd name="T93" fmla="*/ 50 h 657"/>
                  <a:gd name="T94" fmla="*/ 350 w 721"/>
                  <a:gd name="T95" fmla="*/ 33 h 657"/>
                  <a:gd name="T96" fmla="*/ 284 w 721"/>
                  <a:gd name="T97" fmla="*/ 82 h 657"/>
                  <a:gd name="T98" fmla="*/ 260 w 721"/>
                  <a:gd name="T99" fmla="*/ 87 h 657"/>
                  <a:gd name="T100" fmla="*/ 195 w 721"/>
                  <a:gd name="T101" fmla="*/ 64 h 657"/>
                  <a:gd name="T102" fmla="*/ 176 w 721"/>
                  <a:gd name="T103" fmla="*/ 50 h 657"/>
                  <a:gd name="T104" fmla="*/ 144 w 721"/>
                  <a:gd name="T105" fmla="*/ 53 h 657"/>
                  <a:gd name="T106" fmla="*/ 44 w 721"/>
                  <a:gd name="T107" fmla="*/ 161 h 657"/>
                  <a:gd name="T108" fmla="*/ 44 w 721"/>
                  <a:gd name="T109" fmla="*/ 193 h 657"/>
                  <a:gd name="T110" fmla="*/ 69 w 721"/>
                  <a:gd name="T111" fmla="*/ 220 h 657"/>
                  <a:gd name="T112" fmla="*/ 97 w 721"/>
                  <a:gd name="T113" fmla="*/ 257 h 657"/>
                  <a:gd name="T114" fmla="*/ 115 w 721"/>
                  <a:gd name="T115" fmla="*/ 330 h 657"/>
                  <a:gd name="T116" fmla="*/ 86 w 721"/>
                  <a:gd name="T117" fmla="*/ 355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21" h="657">
                    <a:moveTo>
                      <a:pt x="499" y="196"/>
                    </a:moveTo>
                    <a:cubicBezTo>
                      <a:pt x="545" y="237"/>
                      <a:pt x="592" y="279"/>
                      <a:pt x="637" y="322"/>
                    </a:cubicBezTo>
                    <a:cubicBezTo>
                      <a:pt x="640" y="325"/>
                      <a:pt x="643" y="327"/>
                      <a:pt x="646" y="329"/>
                    </a:cubicBezTo>
                    <a:cubicBezTo>
                      <a:pt x="672" y="353"/>
                      <a:pt x="672" y="353"/>
                      <a:pt x="672" y="353"/>
                    </a:cubicBezTo>
                    <a:cubicBezTo>
                      <a:pt x="686" y="367"/>
                      <a:pt x="686" y="367"/>
                      <a:pt x="686" y="367"/>
                    </a:cubicBezTo>
                    <a:cubicBezTo>
                      <a:pt x="721" y="403"/>
                      <a:pt x="707" y="456"/>
                      <a:pt x="669" y="472"/>
                    </a:cubicBezTo>
                    <a:cubicBezTo>
                      <a:pt x="685" y="513"/>
                      <a:pt x="652" y="552"/>
                      <a:pt x="611" y="550"/>
                    </a:cubicBezTo>
                    <a:cubicBezTo>
                      <a:pt x="606" y="584"/>
                      <a:pt x="574" y="607"/>
                      <a:pt x="539" y="598"/>
                    </a:cubicBezTo>
                    <a:cubicBezTo>
                      <a:pt x="529" y="641"/>
                      <a:pt x="479" y="657"/>
                      <a:pt x="439" y="633"/>
                    </a:cubicBezTo>
                    <a:cubicBezTo>
                      <a:pt x="433" y="629"/>
                      <a:pt x="433" y="629"/>
                      <a:pt x="433" y="629"/>
                    </a:cubicBezTo>
                    <a:cubicBezTo>
                      <a:pt x="441" y="619"/>
                      <a:pt x="446" y="607"/>
                      <a:pt x="449" y="594"/>
                    </a:cubicBezTo>
                    <a:cubicBezTo>
                      <a:pt x="460" y="601"/>
                      <a:pt x="468" y="607"/>
                      <a:pt x="481" y="606"/>
                    </a:cubicBezTo>
                    <a:cubicBezTo>
                      <a:pt x="490" y="605"/>
                      <a:pt x="499" y="600"/>
                      <a:pt x="501" y="591"/>
                    </a:cubicBezTo>
                    <a:cubicBezTo>
                      <a:pt x="502" y="587"/>
                      <a:pt x="502" y="583"/>
                      <a:pt x="501" y="577"/>
                    </a:cubicBezTo>
                    <a:cubicBezTo>
                      <a:pt x="452" y="538"/>
                      <a:pt x="452" y="538"/>
                      <a:pt x="452" y="538"/>
                    </a:cubicBezTo>
                    <a:cubicBezTo>
                      <a:pt x="444" y="531"/>
                      <a:pt x="442" y="519"/>
                      <a:pt x="449" y="511"/>
                    </a:cubicBezTo>
                    <a:cubicBezTo>
                      <a:pt x="455" y="503"/>
                      <a:pt x="467" y="502"/>
                      <a:pt x="475" y="508"/>
                    </a:cubicBezTo>
                    <a:cubicBezTo>
                      <a:pt x="530" y="551"/>
                      <a:pt x="530" y="551"/>
                      <a:pt x="530" y="551"/>
                    </a:cubicBezTo>
                    <a:cubicBezTo>
                      <a:pt x="543" y="562"/>
                      <a:pt x="556" y="566"/>
                      <a:pt x="567" y="557"/>
                    </a:cubicBezTo>
                    <a:cubicBezTo>
                      <a:pt x="569" y="555"/>
                      <a:pt x="571" y="552"/>
                      <a:pt x="572" y="549"/>
                    </a:cubicBezTo>
                    <a:cubicBezTo>
                      <a:pt x="574" y="544"/>
                      <a:pt x="576" y="536"/>
                      <a:pt x="570" y="532"/>
                    </a:cubicBezTo>
                    <a:cubicBezTo>
                      <a:pt x="506" y="481"/>
                      <a:pt x="506" y="481"/>
                      <a:pt x="506" y="481"/>
                    </a:cubicBezTo>
                    <a:cubicBezTo>
                      <a:pt x="498" y="475"/>
                      <a:pt x="496" y="463"/>
                      <a:pt x="503" y="455"/>
                    </a:cubicBezTo>
                    <a:cubicBezTo>
                      <a:pt x="509" y="446"/>
                      <a:pt x="521" y="445"/>
                      <a:pt x="529" y="451"/>
                    </a:cubicBezTo>
                    <a:cubicBezTo>
                      <a:pt x="596" y="504"/>
                      <a:pt x="596" y="504"/>
                      <a:pt x="596" y="504"/>
                    </a:cubicBezTo>
                    <a:cubicBezTo>
                      <a:pt x="597" y="504"/>
                      <a:pt x="597" y="505"/>
                      <a:pt x="598" y="505"/>
                    </a:cubicBezTo>
                    <a:cubicBezTo>
                      <a:pt x="620" y="525"/>
                      <a:pt x="656" y="496"/>
                      <a:pt x="620" y="467"/>
                    </a:cubicBezTo>
                    <a:cubicBezTo>
                      <a:pt x="549" y="414"/>
                      <a:pt x="549" y="414"/>
                      <a:pt x="549" y="414"/>
                    </a:cubicBezTo>
                    <a:cubicBezTo>
                      <a:pt x="541" y="408"/>
                      <a:pt x="539" y="396"/>
                      <a:pt x="546" y="388"/>
                    </a:cubicBezTo>
                    <a:cubicBezTo>
                      <a:pt x="552" y="379"/>
                      <a:pt x="564" y="378"/>
                      <a:pt x="572" y="384"/>
                    </a:cubicBezTo>
                    <a:cubicBezTo>
                      <a:pt x="642" y="437"/>
                      <a:pt x="642" y="437"/>
                      <a:pt x="642" y="437"/>
                    </a:cubicBezTo>
                    <a:cubicBezTo>
                      <a:pt x="649" y="441"/>
                      <a:pt x="659" y="436"/>
                      <a:pt x="663" y="429"/>
                    </a:cubicBezTo>
                    <a:cubicBezTo>
                      <a:pt x="671" y="419"/>
                      <a:pt x="670" y="405"/>
                      <a:pt x="659" y="394"/>
                    </a:cubicBezTo>
                    <a:cubicBezTo>
                      <a:pt x="645" y="379"/>
                      <a:pt x="645" y="379"/>
                      <a:pt x="645" y="379"/>
                    </a:cubicBezTo>
                    <a:cubicBezTo>
                      <a:pt x="457" y="209"/>
                      <a:pt x="457" y="209"/>
                      <a:pt x="457" y="209"/>
                    </a:cubicBezTo>
                    <a:cubicBezTo>
                      <a:pt x="453" y="205"/>
                      <a:pt x="456" y="198"/>
                      <a:pt x="462" y="198"/>
                    </a:cubicBezTo>
                    <a:cubicBezTo>
                      <a:pt x="473" y="198"/>
                      <a:pt x="485" y="198"/>
                      <a:pt x="496" y="196"/>
                    </a:cubicBezTo>
                    <a:cubicBezTo>
                      <a:pt x="497" y="196"/>
                      <a:pt x="498" y="196"/>
                      <a:pt x="499" y="196"/>
                    </a:cubicBezTo>
                    <a:close/>
                    <a:moveTo>
                      <a:pt x="86" y="355"/>
                    </a:moveTo>
                    <a:cubicBezTo>
                      <a:pt x="66" y="330"/>
                      <a:pt x="64" y="295"/>
                      <a:pt x="59" y="262"/>
                    </a:cubicBezTo>
                    <a:cubicBezTo>
                      <a:pt x="35" y="239"/>
                      <a:pt x="35" y="239"/>
                      <a:pt x="35" y="239"/>
                    </a:cubicBezTo>
                    <a:cubicBezTo>
                      <a:pt x="17" y="219"/>
                      <a:pt x="0" y="205"/>
                      <a:pt x="0" y="176"/>
                    </a:cubicBezTo>
                    <a:cubicBezTo>
                      <a:pt x="0" y="161"/>
                      <a:pt x="6" y="147"/>
                      <a:pt x="16" y="135"/>
                    </a:cubicBezTo>
                    <a:cubicBezTo>
                      <a:pt x="116" y="27"/>
                      <a:pt x="116" y="27"/>
                      <a:pt x="116" y="27"/>
                    </a:cubicBezTo>
                    <a:cubicBezTo>
                      <a:pt x="138" y="3"/>
                      <a:pt x="174" y="0"/>
                      <a:pt x="199" y="20"/>
                    </a:cubicBezTo>
                    <a:cubicBezTo>
                      <a:pt x="215" y="31"/>
                      <a:pt x="221" y="38"/>
                      <a:pt x="242" y="46"/>
                    </a:cubicBezTo>
                    <a:cubicBezTo>
                      <a:pt x="248" y="48"/>
                      <a:pt x="253" y="50"/>
                      <a:pt x="254" y="50"/>
                    </a:cubicBezTo>
                    <a:cubicBezTo>
                      <a:pt x="284" y="46"/>
                      <a:pt x="316" y="32"/>
                      <a:pt x="350" y="33"/>
                    </a:cubicBezTo>
                    <a:cubicBezTo>
                      <a:pt x="337" y="42"/>
                      <a:pt x="286" y="82"/>
                      <a:pt x="284" y="82"/>
                    </a:cubicBezTo>
                    <a:cubicBezTo>
                      <a:pt x="276" y="84"/>
                      <a:pt x="268" y="86"/>
                      <a:pt x="260" y="87"/>
                    </a:cubicBezTo>
                    <a:cubicBezTo>
                      <a:pt x="241" y="90"/>
                      <a:pt x="208" y="74"/>
                      <a:pt x="195" y="64"/>
                    </a:cubicBezTo>
                    <a:cubicBezTo>
                      <a:pt x="176" y="50"/>
                      <a:pt x="176" y="50"/>
                      <a:pt x="176" y="50"/>
                    </a:cubicBezTo>
                    <a:cubicBezTo>
                      <a:pt x="166" y="42"/>
                      <a:pt x="152" y="44"/>
                      <a:pt x="144" y="53"/>
                    </a:cubicBezTo>
                    <a:cubicBezTo>
                      <a:pt x="44" y="161"/>
                      <a:pt x="44" y="161"/>
                      <a:pt x="44" y="161"/>
                    </a:cubicBezTo>
                    <a:cubicBezTo>
                      <a:pt x="36" y="170"/>
                      <a:pt x="36" y="184"/>
                      <a:pt x="44" y="193"/>
                    </a:cubicBezTo>
                    <a:cubicBezTo>
                      <a:pt x="53" y="203"/>
                      <a:pt x="59" y="210"/>
                      <a:pt x="69" y="220"/>
                    </a:cubicBezTo>
                    <a:cubicBezTo>
                      <a:pt x="80" y="230"/>
                      <a:pt x="95" y="244"/>
                      <a:pt x="97" y="257"/>
                    </a:cubicBezTo>
                    <a:cubicBezTo>
                      <a:pt x="100" y="280"/>
                      <a:pt x="102" y="313"/>
                      <a:pt x="115" y="330"/>
                    </a:cubicBezTo>
                    <a:cubicBezTo>
                      <a:pt x="102" y="337"/>
                      <a:pt x="95" y="344"/>
                      <a:pt x="86" y="3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0199" tIns="35100" rIns="70199" bIns="3510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35" b="0" i="0" u="none" strike="noStrike" kern="0" cap="none" spc="0" normalizeH="0" baseline="0" noProof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6" name="Freeform 17"/>
              <p:cNvSpPr>
                <a:spLocks noEditPoints="1"/>
              </p:cNvSpPr>
              <p:nvPr/>
            </p:nvSpPr>
            <p:spPr bwMode="auto">
              <a:xfrm>
                <a:off x="7980982" y="3772690"/>
                <a:ext cx="595412" cy="551158"/>
              </a:xfrm>
              <a:custGeom>
                <a:avLst/>
                <a:gdLst>
                  <a:gd name="T0" fmla="*/ 319 w 689"/>
                  <a:gd name="T1" fmla="*/ 543 h 638"/>
                  <a:gd name="T2" fmla="*/ 262 w 689"/>
                  <a:gd name="T3" fmla="*/ 538 h 638"/>
                  <a:gd name="T4" fmla="*/ 258 w 689"/>
                  <a:gd name="T5" fmla="*/ 538 h 638"/>
                  <a:gd name="T6" fmla="*/ 257 w 689"/>
                  <a:gd name="T7" fmla="*/ 535 h 638"/>
                  <a:gd name="T8" fmla="*/ 241 w 689"/>
                  <a:gd name="T9" fmla="*/ 489 h 638"/>
                  <a:gd name="T10" fmla="*/ 241 w 689"/>
                  <a:gd name="T11" fmla="*/ 489 h 638"/>
                  <a:gd name="T12" fmla="*/ 185 w 689"/>
                  <a:gd name="T13" fmla="*/ 484 h 638"/>
                  <a:gd name="T14" fmla="*/ 181 w 689"/>
                  <a:gd name="T15" fmla="*/ 484 h 638"/>
                  <a:gd name="T16" fmla="*/ 180 w 689"/>
                  <a:gd name="T17" fmla="*/ 481 h 638"/>
                  <a:gd name="T18" fmla="*/ 164 w 689"/>
                  <a:gd name="T19" fmla="*/ 435 h 638"/>
                  <a:gd name="T20" fmla="*/ 164 w 689"/>
                  <a:gd name="T21" fmla="*/ 435 h 638"/>
                  <a:gd name="T22" fmla="*/ 117 w 689"/>
                  <a:gd name="T23" fmla="*/ 425 h 638"/>
                  <a:gd name="T24" fmla="*/ 113 w 689"/>
                  <a:gd name="T25" fmla="*/ 425 h 638"/>
                  <a:gd name="T26" fmla="*/ 113 w 689"/>
                  <a:gd name="T27" fmla="*/ 421 h 638"/>
                  <a:gd name="T28" fmla="*/ 100 w 689"/>
                  <a:gd name="T29" fmla="*/ 365 h 638"/>
                  <a:gd name="T30" fmla="*/ 100 w 689"/>
                  <a:gd name="T31" fmla="*/ 365 h 638"/>
                  <a:gd name="T32" fmla="*/ 32 w 689"/>
                  <a:gd name="T33" fmla="*/ 370 h 638"/>
                  <a:gd name="T34" fmla="*/ 18 w 689"/>
                  <a:gd name="T35" fmla="*/ 386 h 638"/>
                  <a:gd name="T36" fmla="*/ 23 w 689"/>
                  <a:gd name="T37" fmla="*/ 455 h 638"/>
                  <a:gd name="T38" fmla="*/ 23 w 689"/>
                  <a:gd name="T39" fmla="*/ 455 h 638"/>
                  <a:gd name="T40" fmla="*/ 66 w 689"/>
                  <a:gd name="T41" fmla="*/ 465 h 638"/>
                  <a:gd name="T42" fmla="*/ 70 w 689"/>
                  <a:gd name="T43" fmla="*/ 466 h 638"/>
                  <a:gd name="T44" fmla="*/ 69 w 689"/>
                  <a:gd name="T45" fmla="*/ 470 h 638"/>
                  <a:gd name="T46" fmla="*/ 76 w 689"/>
                  <a:gd name="T47" fmla="*/ 536 h 638"/>
                  <a:gd name="T48" fmla="*/ 76 w 689"/>
                  <a:gd name="T49" fmla="*/ 536 h 638"/>
                  <a:gd name="T50" fmla="*/ 142 w 689"/>
                  <a:gd name="T51" fmla="*/ 534 h 638"/>
                  <a:gd name="T52" fmla="*/ 145 w 689"/>
                  <a:gd name="T53" fmla="*/ 534 h 638"/>
                  <a:gd name="T54" fmla="*/ 147 w 689"/>
                  <a:gd name="T55" fmla="*/ 537 h 638"/>
                  <a:gd name="T56" fmla="*/ 164 w 689"/>
                  <a:gd name="T57" fmla="*/ 578 h 638"/>
                  <a:gd name="T58" fmla="*/ 164 w 689"/>
                  <a:gd name="T59" fmla="*/ 578 h 638"/>
                  <a:gd name="T60" fmla="*/ 230 w 689"/>
                  <a:gd name="T61" fmla="*/ 576 h 638"/>
                  <a:gd name="T62" fmla="*/ 233 w 689"/>
                  <a:gd name="T63" fmla="*/ 576 h 638"/>
                  <a:gd name="T64" fmla="*/ 235 w 689"/>
                  <a:gd name="T65" fmla="*/ 579 h 638"/>
                  <a:gd name="T66" fmla="*/ 252 w 689"/>
                  <a:gd name="T67" fmla="*/ 621 h 638"/>
                  <a:gd name="T68" fmla="*/ 320 w 689"/>
                  <a:gd name="T69" fmla="*/ 615 h 638"/>
                  <a:gd name="T70" fmla="*/ 324 w 689"/>
                  <a:gd name="T71" fmla="*/ 611 h 638"/>
                  <a:gd name="T72" fmla="*/ 319 w 689"/>
                  <a:gd name="T73" fmla="*/ 543 h 638"/>
                  <a:gd name="T74" fmla="*/ 449 w 689"/>
                  <a:gd name="T75" fmla="*/ 177 h 638"/>
                  <a:gd name="T76" fmla="*/ 576 w 689"/>
                  <a:gd name="T77" fmla="*/ 299 h 638"/>
                  <a:gd name="T78" fmla="*/ 597 w 689"/>
                  <a:gd name="T79" fmla="*/ 306 h 638"/>
                  <a:gd name="T80" fmla="*/ 616 w 689"/>
                  <a:gd name="T81" fmla="*/ 293 h 638"/>
                  <a:gd name="T82" fmla="*/ 636 w 689"/>
                  <a:gd name="T83" fmla="*/ 234 h 638"/>
                  <a:gd name="T84" fmla="*/ 649 w 689"/>
                  <a:gd name="T85" fmla="*/ 209 h 638"/>
                  <a:gd name="T86" fmla="*/ 671 w 689"/>
                  <a:gd name="T87" fmla="*/ 186 h 638"/>
                  <a:gd name="T88" fmla="*/ 672 w 689"/>
                  <a:gd name="T89" fmla="*/ 121 h 638"/>
                  <a:gd name="T90" fmla="*/ 580 w 689"/>
                  <a:gd name="T91" fmla="*/ 21 h 638"/>
                  <a:gd name="T92" fmla="*/ 515 w 689"/>
                  <a:gd name="T93" fmla="*/ 16 h 638"/>
                  <a:gd name="T94" fmla="*/ 493 w 689"/>
                  <a:gd name="T95" fmla="*/ 34 h 638"/>
                  <a:gd name="T96" fmla="*/ 457 w 689"/>
                  <a:gd name="T97" fmla="*/ 44 h 638"/>
                  <a:gd name="T98" fmla="*/ 390 w 689"/>
                  <a:gd name="T99" fmla="*/ 36 h 638"/>
                  <a:gd name="T100" fmla="*/ 274 w 689"/>
                  <a:gd name="T101" fmla="*/ 67 h 638"/>
                  <a:gd name="T102" fmla="*/ 139 w 689"/>
                  <a:gd name="T103" fmla="*/ 171 h 638"/>
                  <a:gd name="T104" fmla="*/ 203 w 689"/>
                  <a:gd name="T105" fmla="*/ 222 h 638"/>
                  <a:gd name="T106" fmla="*/ 301 w 689"/>
                  <a:gd name="T107" fmla="*/ 161 h 638"/>
                  <a:gd name="T108" fmla="*/ 346 w 689"/>
                  <a:gd name="T109" fmla="*/ 158 h 638"/>
                  <a:gd name="T110" fmla="*/ 408 w 689"/>
                  <a:gd name="T111" fmla="*/ 165 h 638"/>
                  <a:gd name="T112" fmla="*/ 449 w 689"/>
                  <a:gd name="T113" fmla="*/ 17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89" h="638">
                    <a:moveTo>
                      <a:pt x="319" y="543"/>
                    </a:moveTo>
                    <a:cubicBezTo>
                      <a:pt x="302" y="529"/>
                      <a:pt x="279" y="528"/>
                      <a:pt x="262" y="538"/>
                    </a:cubicBezTo>
                    <a:cubicBezTo>
                      <a:pt x="261" y="539"/>
                      <a:pt x="259" y="539"/>
                      <a:pt x="258" y="538"/>
                    </a:cubicBezTo>
                    <a:cubicBezTo>
                      <a:pt x="257" y="537"/>
                      <a:pt x="257" y="536"/>
                      <a:pt x="257" y="535"/>
                    </a:cubicBezTo>
                    <a:cubicBezTo>
                      <a:pt x="260" y="518"/>
                      <a:pt x="255" y="500"/>
                      <a:pt x="241" y="489"/>
                    </a:cubicBezTo>
                    <a:cubicBezTo>
                      <a:pt x="241" y="489"/>
                      <a:pt x="241" y="489"/>
                      <a:pt x="241" y="489"/>
                    </a:cubicBezTo>
                    <a:cubicBezTo>
                      <a:pt x="225" y="475"/>
                      <a:pt x="202" y="473"/>
                      <a:pt x="185" y="484"/>
                    </a:cubicBezTo>
                    <a:cubicBezTo>
                      <a:pt x="183" y="485"/>
                      <a:pt x="182" y="484"/>
                      <a:pt x="181" y="484"/>
                    </a:cubicBezTo>
                    <a:cubicBezTo>
                      <a:pt x="180" y="483"/>
                      <a:pt x="180" y="482"/>
                      <a:pt x="180" y="481"/>
                    </a:cubicBezTo>
                    <a:cubicBezTo>
                      <a:pt x="183" y="464"/>
                      <a:pt x="177" y="446"/>
                      <a:pt x="164" y="435"/>
                    </a:cubicBezTo>
                    <a:cubicBezTo>
                      <a:pt x="164" y="435"/>
                      <a:pt x="164" y="435"/>
                      <a:pt x="164" y="435"/>
                    </a:cubicBezTo>
                    <a:cubicBezTo>
                      <a:pt x="150" y="423"/>
                      <a:pt x="132" y="420"/>
                      <a:pt x="117" y="425"/>
                    </a:cubicBezTo>
                    <a:cubicBezTo>
                      <a:pt x="115" y="426"/>
                      <a:pt x="114" y="425"/>
                      <a:pt x="113" y="425"/>
                    </a:cubicBezTo>
                    <a:cubicBezTo>
                      <a:pt x="112" y="424"/>
                      <a:pt x="112" y="422"/>
                      <a:pt x="113" y="421"/>
                    </a:cubicBezTo>
                    <a:cubicBezTo>
                      <a:pt x="121" y="402"/>
                      <a:pt x="116" y="379"/>
                      <a:pt x="100" y="365"/>
                    </a:cubicBezTo>
                    <a:cubicBezTo>
                      <a:pt x="100" y="365"/>
                      <a:pt x="100" y="365"/>
                      <a:pt x="100" y="365"/>
                    </a:cubicBezTo>
                    <a:cubicBezTo>
                      <a:pt x="80" y="347"/>
                      <a:pt x="49" y="350"/>
                      <a:pt x="32" y="370"/>
                    </a:cubicBezTo>
                    <a:cubicBezTo>
                      <a:pt x="18" y="386"/>
                      <a:pt x="18" y="386"/>
                      <a:pt x="18" y="386"/>
                    </a:cubicBezTo>
                    <a:cubicBezTo>
                      <a:pt x="0" y="406"/>
                      <a:pt x="2" y="437"/>
                      <a:pt x="23" y="455"/>
                    </a:cubicBezTo>
                    <a:cubicBezTo>
                      <a:pt x="23" y="455"/>
                      <a:pt x="23" y="455"/>
                      <a:pt x="23" y="455"/>
                    </a:cubicBezTo>
                    <a:cubicBezTo>
                      <a:pt x="35" y="465"/>
                      <a:pt x="51" y="469"/>
                      <a:pt x="66" y="465"/>
                    </a:cubicBezTo>
                    <a:cubicBezTo>
                      <a:pt x="68" y="465"/>
                      <a:pt x="69" y="465"/>
                      <a:pt x="70" y="466"/>
                    </a:cubicBezTo>
                    <a:cubicBezTo>
                      <a:pt x="70" y="467"/>
                      <a:pt x="70" y="469"/>
                      <a:pt x="69" y="470"/>
                    </a:cubicBezTo>
                    <a:cubicBezTo>
                      <a:pt x="54" y="490"/>
                      <a:pt x="57" y="519"/>
                      <a:pt x="76" y="536"/>
                    </a:cubicBezTo>
                    <a:cubicBezTo>
                      <a:pt x="76" y="536"/>
                      <a:pt x="76" y="536"/>
                      <a:pt x="76" y="536"/>
                    </a:cubicBezTo>
                    <a:cubicBezTo>
                      <a:pt x="95" y="553"/>
                      <a:pt x="124" y="552"/>
                      <a:pt x="142" y="534"/>
                    </a:cubicBezTo>
                    <a:cubicBezTo>
                      <a:pt x="143" y="533"/>
                      <a:pt x="144" y="533"/>
                      <a:pt x="145" y="534"/>
                    </a:cubicBezTo>
                    <a:cubicBezTo>
                      <a:pt x="147" y="534"/>
                      <a:pt x="147" y="535"/>
                      <a:pt x="147" y="537"/>
                    </a:cubicBezTo>
                    <a:cubicBezTo>
                      <a:pt x="146" y="552"/>
                      <a:pt x="151" y="568"/>
                      <a:pt x="164" y="578"/>
                    </a:cubicBezTo>
                    <a:cubicBezTo>
                      <a:pt x="164" y="578"/>
                      <a:pt x="164" y="578"/>
                      <a:pt x="164" y="578"/>
                    </a:cubicBezTo>
                    <a:cubicBezTo>
                      <a:pt x="183" y="595"/>
                      <a:pt x="212" y="594"/>
                      <a:pt x="230" y="576"/>
                    </a:cubicBezTo>
                    <a:cubicBezTo>
                      <a:pt x="231" y="575"/>
                      <a:pt x="232" y="575"/>
                      <a:pt x="233" y="576"/>
                    </a:cubicBezTo>
                    <a:cubicBezTo>
                      <a:pt x="234" y="576"/>
                      <a:pt x="235" y="577"/>
                      <a:pt x="235" y="579"/>
                    </a:cubicBezTo>
                    <a:cubicBezTo>
                      <a:pt x="233" y="594"/>
                      <a:pt x="239" y="610"/>
                      <a:pt x="252" y="621"/>
                    </a:cubicBezTo>
                    <a:cubicBezTo>
                      <a:pt x="272" y="638"/>
                      <a:pt x="303" y="636"/>
                      <a:pt x="320" y="615"/>
                    </a:cubicBezTo>
                    <a:cubicBezTo>
                      <a:pt x="324" y="611"/>
                      <a:pt x="324" y="611"/>
                      <a:pt x="324" y="611"/>
                    </a:cubicBezTo>
                    <a:cubicBezTo>
                      <a:pt x="341" y="591"/>
                      <a:pt x="339" y="560"/>
                      <a:pt x="319" y="543"/>
                    </a:cubicBezTo>
                    <a:close/>
                    <a:moveTo>
                      <a:pt x="449" y="177"/>
                    </a:moveTo>
                    <a:cubicBezTo>
                      <a:pt x="489" y="216"/>
                      <a:pt x="535" y="260"/>
                      <a:pt x="576" y="299"/>
                    </a:cubicBezTo>
                    <a:cubicBezTo>
                      <a:pt x="582" y="305"/>
                      <a:pt x="589" y="307"/>
                      <a:pt x="597" y="306"/>
                    </a:cubicBezTo>
                    <a:cubicBezTo>
                      <a:pt x="605" y="305"/>
                      <a:pt x="612" y="300"/>
                      <a:pt x="616" y="293"/>
                    </a:cubicBezTo>
                    <a:cubicBezTo>
                      <a:pt x="626" y="275"/>
                      <a:pt x="632" y="256"/>
                      <a:pt x="636" y="234"/>
                    </a:cubicBezTo>
                    <a:cubicBezTo>
                      <a:pt x="638" y="224"/>
                      <a:pt x="642" y="216"/>
                      <a:pt x="649" y="209"/>
                    </a:cubicBezTo>
                    <a:cubicBezTo>
                      <a:pt x="671" y="186"/>
                      <a:pt x="671" y="186"/>
                      <a:pt x="671" y="186"/>
                    </a:cubicBezTo>
                    <a:cubicBezTo>
                      <a:pt x="688" y="168"/>
                      <a:pt x="689" y="139"/>
                      <a:pt x="672" y="121"/>
                    </a:cubicBezTo>
                    <a:cubicBezTo>
                      <a:pt x="580" y="21"/>
                      <a:pt x="580" y="21"/>
                      <a:pt x="580" y="21"/>
                    </a:cubicBezTo>
                    <a:cubicBezTo>
                      <a:pt x="563" y="3"/>
                      <a:pt x="534" y="0"/>
                      <a:pt x="515" y="16"/>
                    </a:cubicBezTo>
                    <a:cubicBezTo>
                      <a:pt x="493" y="34"/>
                      <a:pt x="493" y="34"/>
                      <a:pt x="493" y="34"/>
                    </a:cubicBezTo>
                    <a:cubicBezTo>
                      <a:pt x="483" y="42"/>
                      <a:pt x="471" y="45"/>
                      <a:pt x="457" y="44"/>
                    </a:cubicBezTo>
                    <a:cubicBezTo>
                      <a:pt x="435" y="41"/>
                      <a:pt x="412" y="38"/>
                      <a:pt x="390" y="36"/>
                    </a:cubicBezTo>
                    <a:cubicBezTo>
                      <a:pt x="347" y="30"/>
                      <a:pt x="308" y="41"/>
                      <a:pt x="274" y="67"/>
                    </a:cubicBezTo>
                    <a:cubicBezTo>
                      <a:pt x="229" y="101"/>
                      <a:pt x="184" y="136"/>
                      <a:pt x="139" y="171"/>
                    </a:cubicBezTo>
                    <a:cubicBezTo>
                      <a:pt x="95" y="207"/>
                      <a:pt x="151" y="255"/>
                      <a:pt x="203" y="222"/>
                    </a:cubicBezTo>
                    <a:cubicBezTo>
                      <a:pt x="301" y="161"/>
                      <a:pt x="301" y="161"/>
                      <a:pt x="301" y="161"/>
                    </a:cubicBezTo>
                    <a:cubicBezTo>
                      <a:pt x="315" y="153"/>
                      <a:pt x="331" y="152"/>
                      <a:pt x="346" y="158"/>
                    </a:cubicBezTo>
                    <a:cubicBezTo>
                      <a:pt x="364" y="167"/>
                      <a:pt x="388" y="168"/>
                      <a:pt x="408" y="165"/>
                    </a:cubicBezTo>
                    <a:cubicBezTo>
                      <a:pt x="423" y="162"/>
                      <a:pt x="437" y="166"/>
                      <a:pt x="449" y="1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0199" tIns="35100" rIns="70199" bIns="3510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35" b="0" i="0" u="none" strike="noStrike" kern="0" cap="none" spc="0" normalizeH="0" baseline="0" noProof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5077359" y="2062613"/>
            <a:ext cx="739699" cy="739699"/>
            <a:chOff x="5309728" y="2329704"/>
            <a:chExt cx="698500" cy="698500"/>
          </a:xfrm>
        </p:grpSpPr>
        <p:sp>
          <p:nvSpPr>
            <p:cNvPr id="7" name="椭圆 6"/>
            <p:cNvSpPr/>
            <p:nvPr/>
          </p:nvSpPr>
          <p:spPr>
            <a:xfrm>
              <a:off x="5309728" y="2329704"/>
              <a:ext cx="698500" cy="698500"/>
            </a:xfrm>
            <a:prstGeom prst="ellipse">
              <a:avLst/>
            </a:prstGeom>
            <a:solidFill>
              <a:srgbClr val="CC3300"/>
            </a:solidFill>
            <a:ln w="38100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35" b="0" i="0" u="none" strike="noStrike" kern="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5510169" y="2533542"/>
              <a:ext cx="295624" cy="295912"/>
              <a:chOff x="5240338" y="2657475"/>
              <a:chExt cx="1630363" cy="1631951"/>
            </a:xfrm>
            <a:solidFill>
              <a:sysClr val="window" lastClr="FFFFFF"/>
            </a:solidFill>
          </p:grpSpPr>
          <p:sp>
            <p:nvSpPr>
              <p:cNvPr id="9" name="Freeform 5"/>
              <p:cNvSpPr/>
              <p:nvPr/>
            </p:nvSpPr>
            <p:spPr bwMode="auto">
              <a:xfrm>
                <a:off x="5240338" y="2735263"/>
                <a:ext cx="1552575" cy="1554163"/>
              </a:xfrm>
              <a:custGeom>
                <a:avLst/>
                <a:gdLst>
                  <a:gd name="T0" fmla="*/ 391 w 517"/>
                  <a:gd name="T1" fmla="*/ 73 h 519"/>
                  <a:gd name="T2" fmla="*/ 346 w 517"/>
                  <a:gd name="T3" fmla="*/ 101 h 519"/>
                  <a:gd name="T4" fmla="*/ 325 w 517"/>
                  <a:gd name="T5" fmla="*/ 98 h 519"/>
                  <a:gd name="T6" fmla="*/ 122 w 517"/>
                  <a:gd name="T7" fmla="*/ 151 h 519"/>
                  <a:gd name="T8" fmla="*/ 125 w 517"/>
                  <a:gd name="T9" fmla="*/ 369 h 519"/>
                  <a:gd name="T10" fmla="*/ 332 w 517"/>
                  <a:gd name="T11" fmla="*/ 416 h 519"/>
                  <a:gd name="T12" fmla="*/ 421 w 517"/>
                  <a:gd name="T13" fmla="*/ 197 h 519"/>
                  <a:gd name="T14" fmla="*/ 425 w 517"/>
                  <a:gd name="T15" fmla="*/ 155 h 519"/>
                  <a:gd name="T16" fmla="*/ 443 w 517"/>
                  <a:gd name="T17" fmla="*/ 127 h 519"/>
                  <a:gd name="T18" fmla="*/ 444 w 517"/>
                  <a:gd name="T19" fmla="*/ 398 h 519"/>
                  <a:gd name="T20" fmla="*/ 113 w 517"/>
                  <a:gd name="T21" fmla="*/ 438 h 519"/>
                  <a:gd name="T22" fmla="*/ 88 w 517"/>
                  <a:gd name="T23" fmla="*/ 101 h 519"/>
                  <a:gd name="T24" fmla="*/ 391 w 517"/>
                  <a:gd name="T25" fmla="*/ 73 h 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7" h="519">
                    <a:moveTo>
                      <a:pt x="391" y="73"/>
                    </a:moveTo>
                    <a:cubicBezTo>
                      <a:pt x="376" y="83"/>
                      <a:pt x="361" y="93"/>
                      <a:pt x="346" y="101"/>
                    </a:cubicBezTo>
                    <a:cubicBezTo>
                      <a:pt x="340" y="103"/>
                      <a:pt x="331" y="100"/>
                      <a:pt x="325" y="98"/>
                    </a:cubicBezTo>
                    <a:cubicBezTo>
                      <a:pt x="252" y="68"/>
                      <a:pt x="166" y="91"/>
                      <a:pt x="122" y="151"/>
                    </a:cubicBezTo>
                    <a:cubicBezTo>
                      <a:pt x="72" y="219"/>
                      <a:pt x="73" y="305"/>
                      <a:pt x="125" y="369"/>
                    </a:cubicBezTo>
                    <a:cubicBezTo>
                      <a:pt x="174" y="429"/>
                      <a:pt x="261" y="449"/>
                      <a:pt x="332" y="416"/>
                    </a:cubicBezTo>
                    <a:cubicBezTo>
                      <a:pt x="413" y="379"/>
                      <a:pt x="454" y="279"/>
                      <a:pt x="421" y="197"/>
                    </a:cubicBezTo>
                    <a:cubicBezTo>
                      <a:pt x="414" y="181"/>
                      <a:pt x="415" y="169"/>
                      <a:pt x="425" y="155"/>
                    </a:cubicBezTo>
                    <a:cubicBezTo>
                      <a:pt x="432" y="146"/>
                      <a:pt x="437" y="136"/>
                      <a:pt x="443" y="127"/>
                    </a:cubicBezTo>
                    <a:cubicBezTo>
                      <a:pt x="491" y="165"/>
                      <a:pt x="517" y="302"/>
                      <a:pt x="444" y="398"/>
                    </a:cubicBezTo>
                    <a:cubicBezTo>
                      <a:pt x="366" y="501"/>
                      <a:pt x="209" y="519"/>
                      <a:pt x="113" y="438"/>
                    </a:cubicBezTo>
                    <a:cubicBezTo>
                      <a:pt x="0" y="343"/>
                      <a:pt x="9" y="187"/>
                      <a:pt x="88" y="101"/>
                    </a:cubicBezTo>
                    <a:cubicBezTo>
                      <a:pt x="181" y="0"/>
                      <a:pt x="336" y="17"/>
                      <a:pt x="391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0199" tIns="35100" rIns="70199" bIns="3510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35" b="0" i="0" u="none" strike="noStrike" kern="0" cap="none" spc="0" normalizeH="0" baseline="0" noProof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0" name="Freeform 6"/>
              <p:cNvSpPr/>
              <p:nvPr/>
            </p:nvSpPr>
            <p:spPr bwMode="auto">
              <a:xfrm>
                <a:off x="5618163" y="3103563"/>
                <a:ext cx="793750" cy="793750"/>
              </a:xfrm>
              <a:custGeom>
                <a:avLst/>
                <a:gdLst>
                  <a:gd name="T0" fmla="*/ 132 w 264"/>
                  <a:gd name="T1" fmla="*/ 265 h 265"/>
                  <a:gd name="T2" fmla="*/ 3 w 264"/>
                  <a:gd name="T3" fmla="*/ 128 h 265"/>
                  <a:gd name="T4" fmla="*/ 141 w 264"/>
                  <a:gd name="T5" fmla="*/ 5 h 265"/>
                  <a:gd name="T6" fmla="*/ 161 w 264"/>
                  <a:gd name="T7" fmla="*/ 8 h 265"/>
                  <a:gd name="T8" fmla="*/ 168 w 264"/>
                  <a:gd name="T9" fmla="*/ 27 h 265"/>
                  <a:gd name="T10" fmla="*/ 156 w 264"/>
                  <a:gd name="T11" fmla="*/ 50 h 265"/>
                  <a:gd name="T12" fmla="*/ 135 w 264"/>
                  <a:gd name="T13" fmla="*/ 63 h 265"/>
                  <a:gd name="T14" fmla="*/ 60 w 264"/>
                  <a:gd name="T15" fmla="*/ 131 h 265"/>
                  <a:gd name="T16" fmla="*/ 124 w 264"/>
                  <a:gd name="T17" fmla="*/ 207 h 265"/>
                  <a:gd name="T18" fmla="*/ 205 w 264"/>
                  <a:gd name="T19" fmla="*/ 136 h 265"/>
                  <a:gd name="T20" fmla="*/ 224 w 264"/>
                  <a:gd name="T21" fmla="*/ 110 h 265"/>
                  <a:gd name="T22" fmla="*/ 226 w 264"/>
                  <a:gd name="T23" fmla="*/ 109 h 265"/>
                  <a:gd name="T24" fmla="*/ 254 w 264"/>
                  <a:gd name="T25" fmla="*/ 97 h 265"/>
                  <a:gd name="T26" fmla="*/ 263 w 264"/>
                  <a:gd name="T27" fmla="*/ 135 h 265"/>
                  <a:gd name="T28" fmla="*/ 132 w 264"/>
                  <a:gd name="T2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4" h="265">
                    <a:moveTo>
                      <a:pt x="132" y="265"/>
                    </a:moveTo>
                    <a:cubicBezTo>
                      <a:pt x="57" y="265"/>
                      <a:pt x="0" y="205"/>
                      <a:pt x="3" y="128"/>
                    </a:cubicBezTo>
                    <a:cubicBezTo>
                      <a:pt x="5" y="58"/>
                      <a:pt x="70" y="0"/>
                      <a:pt x="141" y="5"/>
                    </a:cubicBezTo>
                    <a:cubicBezTo>
                      <a:pt x="148" y="6"/>
                      <a:pt x="155" y="7"/>
                      <a:pt x="161" y="8"/>
                    </a:cubicBezTo>
                    <a:cubicBezTo>
                      <a:pt x="173" y="11"/>
                      <a:pt x="175" y="17"/>
                      <a:pt x="168" y="27"/>
                    </a:cubicBezTo>
                    <a:cubicBezTo>
                      <a:pt x="164" y="34"/>
                      <a:pt x="159" y="42"/>
                      <a:pt x="156" y="50"/>
                    </a:cubicBezTo>
                    <a:cubicBezTo>
                      <a:pt x="152" y="60"/>
                      <a:pt x="147" y="63"/>
                      <a:pt x="135" y="63"/>
                    </a:cubicBezTo>
                    <a:cubicBezTo>
                      <a:pt x="94" y="63"/>
                      <a:pt x="63" y="92"/>
                      <a:pt x="60" y="131"/>
                    </a:cubicBezTo>
                    <a:cubicBezTo>
                      <a:pt x="57" y="167"/>
                      <a:pt x="85" y="200"/>
                      <a:pt x="124" y="207"/>
                    </a:cubicBezTo>
                    <a:cubicBezTo>
                      <a:pt x="164" y="214"/>
                      <a:pt x="204" y="180"/>
                      <a:pt x="205" y="136"/>
                    </a:cubicBezTo>
                    <a:cubicBezTo>
                      <a:pt x="205" y="120"/>
                      <a:pt x="209" y="113"/>
                      <a:pt x="224" y="110"/>
                    </a:cubicBezTo>
                    <a:cubicBezTo>
                      <a:pt x="225" y="110"/>
                      <a:pt x="225" y="109"/>
                      <a:pt x="226" y="109"/>
                    </a:cubicBezTo>
                    <a:cubicBezTo>
                      <a:pt x="235" y="105"/>
                      <a:pt x="244" y="101"/>
                      <a:pt x="254" y="97"/>
                    </a:cubicBezTo>
                    <a:cubicBezTo>
                      <a:pt x="257" y="109"/>
                      <a:pt x="263" y="122"/>
                      <a:pt x="263" y="135"/>
                    </a:cubicBezTo>
                    <a:cubicBezTo>
                      <a:pt x="264" y="207"/>
                      <a:pt x="205" y="265"/>
                      <a:pt x="132" y="2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0199" tIns="35100" rIns="70199" bIns="3510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35" b="0" i="0" u="none" strike="noStrike" kern="0" cap="none" spc="0" normalizeH="0" baseline="0" noProof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1" name="Freeform 7"/>
              <p:cNvSpPr/>
              <p:nvPr/>
            </p:nvSpPr>
            <p:spPr bwMode="auto">
              <a:xfrm>
                <a:off x="6018213" y="2657475"/>
                <a:ext cx="852488" cy="850900"/>
              </a:xfrm>
              <a:custGeom>
                <a:avLst/>
                <a:gdLst>
                  <a:gd name="T0" fmla="*/ 0 w 284"/>
                  <a:gd name="T1" fmla="*/ 280 h 284"/>
                  <a:gd name="T2" fmla="*/ 10 w 284"/>
                  <a:gd name="T3" fmla="*/ 266 h 284"/>
                  <a:gd name="T4" fmla="*/ 31 w 284"/>
                  <a:gd name="T5" fmla="*/ 214 h 284"/>
                  <a:gd name="T6" fmla="*/ 68 w 284"/>
                  <a:gd name="T7" fmla="*/ 156 h 284"/>
                  <a:gd name="T8" fmla="*/ 165 w 284"/>
                  <a:gd name="T9" fmla="*/ 97 h 284"/>
                  <a:gd name="T10" fmla="*/ 186 w 284"/>
                  <a:gd name="T11" fmla="*/ 62 h 284"/>
                  <a:gd name="T12" fmla="*/ 186 w 284"/>
                  <a:gd name="T13" fmla="*/ 41 h 284"/>
                  <a:gd name="T14" fmla="*/ 216 w 284"/>
                  <a:gd name="T15" fmla="*/ 2 h 284"/>
                  <a:gd name="T16" fmla="*/ 249 w 284"/>
                  <a:gd name="T17" fmla="*/ 34 h 284"/>
                  <a:gd name="T18" fmla="*/ 282 w 284"/>
                  <a:gd name="T19" fmla="*/ 68 h 284"/>
                  <a:gd name="T20" fmla="*/ 243 w 284"/>
                  <a:gd name="T21" fmla="*/ 97 h 284"/>
                  <a:gd name="T22" fmla="*/ 175 w 284"/>
                  <a:gd name="T23" fmla="*/ 142 h 284"/>
                  <a:gd name="T24" fmla="*/ 102 w 284"/>
                  <a:gd name="T25" fmla="*/ 240 h 284"/>
                  <a:gd name="T26" fmla="*/ 69 w 284"/>
                  <a:gd name="T27" fmla="*/ 253 h 284"/>
                  <a:gd name="T28" fmla="*/ 19 w 284"/>
                  <a:gd name="T29" fmla="*/ 273 h 284"/>
                  <a:gd name="T30" fmla="*/ 4 w 284"/>
                  <a:gd name="T31" fmla="*/ 284 h 284"/>
                  <a:gd name="T32" fmla="*/ 0 w 284"/>
                  <a:gd name="T33" fmla="*/ 280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84" h="284">
                    <a:moveTo>
                      <a:pt x="0" y="280"/>
                    </a:moveTo>
                    <a:cubicBezTo>
                      <a:pt x="4" y="275"/>
                      <a:pt x="6" y="270"/>
                      <a:pt x="10" y="266"/>
                    </a:cubicBezTo>
                    <a:cubicBezTo>
                      <a:pt x="23" y="251"/>
                      <a:pt x="31" y="236"/>
                      <a:pt x="31" y="214"/>
                    </a:cubicBezTo>
                    <a:cubicBezTo>
                      <a:pt x="31" y="189"/>
                      <a:pt x="48" y="169"/>
                      <a:pt x="68" y="156"/>
                    </a:cubicBezTo>
                    <a:cubicBezTo>
                      <a:pt x="100" y="134"/>
                      <a:pt x="132" y="115"/>
                      <a:pt x="165" y="97"/>
                    </a:cubicBezTo>
                    <a:cubicBezTo>
                      <a:pt x="180" y="89"/>
                      <a:pt x="188" y="79"/>
                      <a:pt x="186" y="62"/>
                    </a:cubicBezTo>
                    <a:cubicBezTo>
                      <a:pt x="185" y="55"/>
                      <a:pt x="185" y="48"/>
                      <a:pt x="186" y="41"/>
                    </a:cubicBezTo>
                    <a:cubicBezTo>
                      <a:pt x="187" y="17"/>
                      <a:pt x="198" y="4"/>
                      <a:pt x="216" y="2"/>
                    </a:cubicBezTo>
                    <a:cubicBezTo>
                      <a:pt x="234" y="0"/>
                      <a:pt x="243" y="9"/>
                      <a:pt x="249" y="34"/>
                    </a:cubicBezTo>
                    <a:cubicBezTo>
                      <a:pt x="274" y="40"/>
                      <a:pt x="284" y="50"/>
                      <a:pt x="282" y="68"/>
                    </a:cubicBezTo>
                    <a:cubicBezTo>
                      <a:pt x="280" y="86"/>
                      <a:pt x="266" y="100"/>
                      <a:pt x="243" y="97"/>
                    </a:cubicBezTo>
                    <a:cubicBezTo>
                      <a:pt x="205" y="92"/>
                      <a:pt x="189" y="111"/>
                      <a:pt x="175" y="142"/>
                    </a:cubicBezTo>
                    <a:cubicBezTo>
                      <a:pt x="159" y="181"/>
                      <a:pt x="137" y="215"/>
                      <a:pt x="102" y="240"/>
                    </a:cubicBezTo>
                    <a:cubicBezTo>
                      <a:pt x="92" y="246"/>
                      <a:pt x="80" y="253"/>
                      <a:pt x="69" y="253"/>
                    </a:cubicBezTo>
                    <a:cubicBezTo>
                      <a:pt x="49" y="252"/>
                      <a:pt x="33" y="259"/>
                      <a:pt x="19" y="273"/>
                    </a:cubicBezTo>
                    <a:cubicBezTo>
                      <a:pt x="15" y="277"/>
                      <a:pt x="9" y="280"/>
                      <a:pt x="4" y="284"/>
                    </a:cubicBezTo>
                    <a:cubicBezTo>
                      <a:pt x="3" y="283"/>
                      <a:pt x="1" y="281"/>
                      <a:pt x="0" y="2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0199" tIns="35100" rIns="70199" bIns="3510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35" b="0" i="0" u="none" strike="noStrike" kern="0" cap="none" spc="0" normalizeH="0" baseline="0" noProof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2" name="Freeform 8"/>
              <p:cNvSpPr/>
              <p:nvPr/>
            </p:nvSpPr>
            <p:spPr bwMode="auto">
              <a:xfrm>
                <a:off x="5907088" y="3403600"/>
                <a:ext cx="222250" cy="219075"/>
              </a:xfrm>
              <a:custGeom>
                <a:avLst/>
                <a:gdLst>
                  <a:gd name="T0" fmla="*/ 39 w 74"/>
                  <a:gd name="T1" fmla="*/ 3 h 73"/>
                  <a:gd name="T2" fmla="*/ 30 w 74"/>
                  <a:gd name="T3" fmla="*/ 43 h 73"/>
                  <a:gd name="T4" fmla="*/ 69 w 74"/>
                  <a:gd name="T5" fmla="*/ 35 h 73"/>
                  <a:gd name="T6" fmla="*/ 58 w 74"/>
                  <a:gd name="T7" fmla="*/ 62 h 73"/>
                  <a:gd name="T8" fmla="*/ 15 w 74"/>
                  <a:gd name="T9" fmla="*/ 63 h 73"/>
                  <a:gd name="T10" fmla="*/ 6 w 74"/>
                  <a:gd name="T11" fmla="*/ 21 h 73"/>
                  <a:gd name="T12" fmla="*/ 39 w 74"/>
                  <a:gd name="T13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" h="73">
                    <a:moveTo>
                      <a:pt x="39" y="3"/>
                    </a:moveTo>
                    <a:cubicBezTo>
                      <a:pt x="40" y="19"/>
                      <a:pt x="14" y="29"/>
                      <a:pt x="30" y="43"/>
                    </a:cubicBezTo>
                    <a:cubicBezTo>
                      <a:pt x="37" y="48"/>
                      <a:pt x="54" y="38"/>
                      <a:pt x="69" y="35"/>
                    </a:cubicBezTo>
                    <a:cubicBezTo>
                      <a:pt x="74" y="46"/>
                      <a:pt x="68" y="56"/>
                      <a:pt x="58" y="62"/>
                    </a:cubicBezTo>
                    <a:cubicBezTo>
                      <a:pt x="44" y="72"/>
                      <a:pt x="29" y="73"/>
                      <a:pt x="15" y="63"/>
                    </a:cubicBezTo>
                    <a:cubicBezTo>
                      <a:pt x="1" y="52"/>
                      <a:pt x="0" y="36"/>
                      <a:pt x="6" y="21"/>
                    </a:cubicBezTo>
                    <a:cubicBezTo>
                      <a:pt x="11" y="7"/>
                      <a:pt x="22" y="0"/>
                      <a:pt x="3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0199" tIns="35100" rIns="70199" bIns="3510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35" b="0" i="0" u="none" strike="noStrike" kern="0" cap="none" spc="0" normalizeH="0" baseline="0" noProof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sp>
        <p:nvSpPr>
          <p:cNvPr id="25" name="Text Placeholder 2"/>
          <p:cNvSpPr txBox="1"/>
          <p:nvPr/>
        </p:nvSpPr>
        <p:spPr>
          <a:xfrm>
            <a:off x="2116182" y="2164208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6" name="文本框 36"/>
          <p:cNvSpPr txBox="1"/>
          <p:nvPr/>
        </p:nvSpPr>
        <p:spPr>
          <a:xfrm>
            <a:off x="2016473" y="1764098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7" name="Text Placeholder 2"/>
          <p:cNvSpPr txBox="1"/>
          <p:nvPr/>
        </p:nvSpPr>
        <p:spPr>
          <a:xfrm>
            <a:off x="1891885" y="4664627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8" name="文本框 36"/>
          <p:cNvSpPr txBox="1"/>
          <p:nvPr/>
        </p:nvSpPr>
        <p:spPr>
          <a:xfrm>
            <a:off x="1792176" y="4264517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9" name="Text Placeholder 2"/>
          <p:cNvSpPr txBox="1"/>
          <p:nvPr/>
        </p:nvSpPr>
        <p:spPr>
          <a:xfrm>
            <a:off x="7767841" y="5219563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0" name="文本框 36"/>
          <p:cNvSpPr txBox="1"/>
          <p:nvPr/>
        </p:nvSpPr>
        <p:spPr>
          <a:xfrm>
            <a:off x="7668132" y="4819453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1" name="Text Placeholder 2"/>
          <p:cNvSpPr txBox="1"/>
          <p:nvPr/>
        </p:nvSpPr>
        <p:spPr>
          <a:xfrm>
            <a:off x="7665042" y="2564186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2" name="文本框 36"/>
          <p:cNvSpPr txBox="1"/>
          <p:nvPr/>
        </p:nvSpPr>
        <p:spPr>
          <a:xfrm>
            <a:off x="7565333" y="2164076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H_Other_6"/>
          <p:cNvSpPr>
            <a:spLocks noEditPoints="1"/>
          </p:cNvSpPr>
          <p:nvPr/>
        </p:nvSpPr>
        <p:spPr bwMode="auto">
          <a:xfrm>
            <a:off x="4812020" y="2919421"/>
            <a:ext cx="2476279" cy="2476280"/>
          </a:xfrm>
          <a:custGeom>
            <a:avLst/>
            <a:gdLst>
              <a:gd name="T0" fmla="*/ 556 w 1252"/>
              <a:gd name="T1" fmla="*/ 1248 h 1252"/>
              <a:gd name="T2" fmla="*/ 375 w 1252"/>
              <a:gd name="T3" fmla="*/ 1200 h 1252"/>
              <a:gd name="T4" fmla="*/ 255 w 1252"/>
              <a:gd name="T5" fmla="*/ 1130 h 1252"/>
              <a:gd name="T6" fmla="*/ 122 w 1252"/>
              <a:gd name="T7" fmla="*/ 998 h 1252"/>
              <a:gd name="T8" fmla="*/ 52 w 1252"/>
              <a:gd name="T9" fmla="*/ 877 h 1252"/>
              <a:gd name="T10" fmla="*/ 4 w 1252"/>
              <a:gd name="T11" fmla="*/ 696 h 1252"/>
              <a:gd name="T12" fmla="*/ 4 w 1252"/>
              <a:gd name="T13" fmla="*/ 560 h 1252"/>
              <a:gd name="T14" fmla="*/ 137 w 1252"/>
              <a:gd name="T15" fmla="*/ 458 h 1252"/>
              <a:gd name="T16" fmla="*/ 120 w 1252"/>
              <a:gd name="T17" fmla="*/ 257 h 1252"/>
              <a:gd name="T18" fmla="*/ 287 w 1252"/>
              <a:gd name="T19" fmla="*/ 236 h 1252"/>
              <a:gd name="T20" fmla="*/ 372 w 1252"/>
              <a:gd name="T21" fmla="*/ 54 h 1252"/>
              <a:gd name="T22" fmla="*/ 528 w 1252"/>
              <a:gd name="T23" fmla="*/ 119 h 1252"/>
              <a:gd name="T24" fmla="*/ 626 w 1252"/>
              <a:gd name="T25" fmla="*/ 0 h 1252"/>
              <a:gd name="T26" fmla="*/ 724 w 1252"/>
              <a:gd name="T27" fmla="*/ 119 h 1252"/>
              <a:gd name="T28" fmla="*/ 879 w 1252"/>
              <a:gd name="T29" fmla="*/ 54 h 1252"/>
              <a:gd name="T30" fmla="*/ 965 w 1252"/>
              <a:gd name="T31" fmla="*/ 236 h 1252"/>
              <a:gd name="T32" fmla="*/ 1132 w 1252"/>
              <a:gd name="T33" fmla="*/ 257 h 1252"/>
              <a:gd name="T34" fmla="*/ 1115 w 1252"/>
              <a:gd name="T35" fmla="*/ 458 h 1252"/>
              <a:gd name="T36" fmla="*/ 1248 w 1252"/>
              <a:gd name="T37" fmla="*/ 560 h 1252"/>
              <a:gd name="T38" fmla="*/ 1248 w 1252"/>
              <a:gd name="T39" fmla="*/ 696 h 1252"/>
              <a:gd name="T40" fmla="*/ 1200 w 1252"/>
              <a:gd name="T41" fmla="*/ 877 h 1252"/>
              <a:gd name="T42" fmla="*/ 1130 w 1252"/>
              <a:gd name="T43" fmla="*/ 998 h 1252"/>
              <a:gd name="T44" fmla="*/ 997 w 1252"/>
              <a:gd name="T45" fmla="*/ 1130 h 1252"/>
              <a:gd name="T46" fmla="*/ 877 w 1252"/>
              <a:gd name="T47" fmla="*/ 1200 h 1252"/>
              <a:gd name="T48" fmla="*/ 696 w 1252"/>
              <a:gd name="T49" fmla="*/ 1248 h 1252"/>
              <a:gd name="T50" fmla="*/ 563 w 1252"/>
              <a:gd name="T51" fmla="*/ 1241 h 1252"/>
              <a:gd name="T52" fmla="*/ 717 w 1252"/>
              <a:gd name="T53" fmla="*/ 1126 h 1252"/>
              <a:gd name="T54" fmla="*/ 797 w 1252"/>
              <a:gd name="T55" fmla="*/ 1105 h 1252"/>
              <a:gd name="T56" fmla="*/ 955 w 1252"/>
              <a:gd name="T57" fmla="*/ 1014 h 1252"/>
              <a:gd name="T58" fmla="*/ 1013 w 1252"/>
              <a:gd name="T59" fmla="*/ 955 h 1252"/>
              <a:gd name="T60" fmla="*/ 1105 w 1252"/>
              <a:gd name="T61" fmla="*/ 797 h 1252"/>
              <a:gd name="T62" fmla="*/ 1126 w 1252"/>
              <a:gd name="T63" fmla="*/ 718 h 1252"/>
              <a:gd name="T64" fmla="*/ 1240 w 1252"/>
              <a:gd name="T65" fmla="*/ 563 h 1252"/>
              <a:gd name="T66" fmla="*/ 1106 w 1252"/>
              <a:gd name="T67" fmla="*/ 458 h 1252"/>
              <a:gd name="T68" fmla="*/ 1127 w 1252"/>
              <a:gd name="T69" fmla="*/ 265 h 1252"/>
              <a:gd name="T70" fmla="*/ 957 w 1252"/>
              <a:gd name="T71" fmla="*/ 241 h 1252"/>
              <a:gd name="T72" fmla="*/ 879 w 1252"/>
              <a:gd name="T73" fmla="*/ 63 h 1252"/>
              <a:gd name="T74" fmla="*/ 720 w 1252"/>
              <a:gd name="T75" fmla="*/ 127 h 1252"/>
              <a:gd name="T76" fmla="*/ 626 w 1252"/>
              <a:gd name="T77" fmla="*/ 9 h 1252"/>
              <a:gd name="T78" fmla="*/ 532 w 1252"/>
              <a:gd name="T79" fmla="*/ 127 h 1252"/>
              <a:gd name="T80" fmla="*/ 373 w 1252"/>
              <a:gd name="T81" fmla="*/ 63 h 1252"/>
              <a:gd name="T82" fmla="*/ 295 w 1252"/>
              <a:gd name="T83" fmla="*/ 241 h 1252"/>
              <a:gd name="T84" fmla="*/ 125 w 1252"/>
              <a:gd name="T85" fmla="*/ 265 h 1252"/>
              <a:gd name="T86" fmla="*/ 146 w 1252"/>
              <a:gd name="T87" fmla="*/ 458 h 1252"/>
              <a:gd name="T88" fmla="*/ 12 w 1252"/>
              <a:gd name="T89" fmla="*/ 563 h 1252"/>
              <a:gd name="T90" fmla="*/ 126 w 1252"/>
              <a:gd name="T91" fmla="*/ 718 h 1252"/>
              <a:gd name="T92" fmla="*/ 147 w 1252"/>
              <a:gd name="T93" fmla="*/ 797 h 1252"/>
              <a:gd name="T94" fmla="*/ 239 w 1252"/>
              <a:gd name="T95" fmla="*/ 955 h 1252"/>
              <a:gd name="T96" fmla="*/ 297 w 1252"/>
              <a:gd name="T97" fmla="*/ 1014 h 1252"/>
              <a:gd name="T98" fmla="*/ 455 w 1252"/>
              <a:gd name="T99" fmla="*/ 1105 h 1252"/>
              <a:gd name="T100" fmla="*/ 535 w 1252"/>
              <a:gd name="T101" fmla="*/ 1126 h 1252"/>
              <a:gd name="T102" fmla="*/ 288 w 1252"/>
              <a:gd name="T103" fmla="*/ 964 h 1252"/>
              <a:gd name="T104" fmla="*/ 626 w 1252"/>
              <a:gd name="T105" fmla="*/ 148 h 1252"/>
              <a:gd name="T106" fmla="*/ 964 w 1252"/>
              <a:gd name="T107" fmla="*/ 964 h 1252"/>
              <a:gd name="T108" fmla="*/ 157 w 1252"/>
              <a:gd name="T109" fmla="*/ 626 h 1252"/>
              <a:gd name="T110" fmla="*/ 626 w 1252"/>
              <a:gd name="T111" fmla="*/ 157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52" h="1252">
                <a:moveTo>
                  <a:pt x="626" y="1252"/>
                </a:moveTo>
                <a:cubicBezTo>
                  <a:pt x="604" y="1252"/>
                  <a:pt x="581" y="1251"/>
                  <a:pt x="559" y="1249"/>
                </a:cubicBezTo>
                <a:cubicBezTo>
                  <a:pt x="556" y="1248"/>
                  <a:pt x="556" y="1248"/>
                  <a:pt x="556" y="1248"/>
                </a:cubicBezTo>
                <a:cubicBezTo>
                  <a:pt x="528" y="1134"/>
                  <a:pt x="528" y="1134"/>
                  <a:pt x="528" y="1134"/>
                </a:cubicBezTo>
                <a:cubicBezTo>
                  <a:pt x="504" y="1129"/>
                  <a:pt x="480" y="1123"/>
                  <a:pt x="458" y="1115"/>
                </a:cubicBezTo>
                <a:cubicBezTo>
                  <a:pt x="375" y="1200"/>
                  <a:pt x="375" y="1200"/>
                  <a:pt x="375" y="1200"/>
                </a:cubicBezTo>
                <a:cubicBezTo>
                  <a:pt x="372" y="1199"/>
                  <a:pt x="372" y="1199"/>
                  <a:pt x="372" y="1199"/>
                </a:cubicBezTo>
                <a:cubicBezTo>
                  <a:pt x="332" y="1181"/>
                  <a:pt x="293" y="1158"/>
                  <a:pt x="257" y="1132"/>
                </a:cubicBezTo>
                <a:cubicBezTo>
                  <a:pt x="255" y="1130"/>
                  <a:pt x="255" y="1130"/>
                  <a:pt x="255" y="1130"/>
                </a:cubicBezTo>
                <a:cubicBezTo>
                  <a:pt x="287" y="1016"/>
                  <a:pt x="287" y="1016"/>
                  <a:pt x="287" y="1016"/>
                </a:cubicBezTo>
                <a:cubicBezTo>
                  <a:pt x="269" y="1001"/>
                  <a:pt x="252" y="983"/>
                  <a:pt x="236" y="965"/>
                </a:cubicBezTo>
                <a:cubicBezTo>
                  <a:pt x="122" y="998"/>
                  <a:pt x="122" y="998"/>
                  <a:pt x="122" y="998"/>
                </a:cubicBezTo>
                <a:cubicBezTo>
                  <a:pt x="120" y="995"/>
                  <a:pt x="120" y="995"/>
                  <a:pt x="120" y="995"/>
                </a:cubicBezTo>
                <a:cubicBezTo>
                  <a:pt x="94" y="959"/>
                  <a:pt x="72" y="921"/>
                  <a:pt x="54" y="880"/>
                </a:cubicBezTo>
                <a:cubicBezTo>
                  <a:pt x="52" y="877"/>
                  <a:pt x="52" y="877"/>
                  <a:pt x="52" y="877"/>
                </a:cubicBezTo>
                <a:cubicBezTo>
                  <a:pt x="137" y="795"/>
                  <a:pt x="137" y="795"/>
                  <a:pt x="137" y="795"/>
                </a:cubicBezTo>
                <a:cubicBezTo>
                  <a:pt x="130" y="772"/>
                  <a:pt x="123" y="748"/>
                  <a:pt x="119" y="725"/>
                </a:cubicBezTo>
                <a:cubicBezTo>
                  <a:pt x="4" y="696"/>
                  <a:pt x="4" y="696"/>
                  <a:pt x="4" y="696"/>
                </a:cubicBezTo>
                <a:cubicBezTo>
                  <a:pt x="4" y="693"/>
                  <a:pt x="4" y="693"/>
                  <a:pt x="4" y="693"/>
                </a:cubicBezTo>
                <a:cubicBezTo>
                  <a:pt x="1" y="671"/>
                  <a:pt x="0" y="648"/>
                  <a:pt x="0" y="626"/>
                </a:cubicBezTo>
                <a:cubicBezTo>
                  <a:pt x="0" y="604"/>
                  <a:pt x="1" y="582"/>
                  <a:pt x="4" y="560"/>
                </a:cubicBezTo>
                <a:cubicBezTo>
                  <a:pt x="4" y="557"/>
                  <a:pt x="4" y="557"/>
                  <a:pt x="4" y="557"/>
                </a:cubicBezTo>
                <a:cubicBezTo>
                  <a:pt x="119" y="528"/>
                  <a:pt x="119" y="528"/>
                  <a:pt x="119" y="528"/>
                </a:cubicBezTo>
                <a:cubicBezTo>
                  <a:pt x="123" y="504"/>
                  <a:pt x="130" y="481"/>
                  <a:pt x="137" y="458"/>
                </a:cubicBezTo>
                <a:cubicBezTo>
                  <a:pt x="52" y="376"/>
                  <a:pt x="52" y="376"/>
                  <a:pt x="52" y="376"/>
                </a:cubicBezTo>
                <a:cubicBezTo>
                  <a:pt x="54" y="373"/>
                  <a:pt x="54" y="373"/>
                  <a:pt x="54" y="373"/>
                </a:cubicBezTo>
                <a:cubicBezTo>
                  <a:pt x="72" y="332"/>
                  <a:pt x="94" y="293"/>
                  <a:pt x="120" y="257"/>
                </a:cubicBezTo>
                <a:cubicBezTo>
                  <a:pt x="122" y="255"/>
                  <a:pt x="122" y="255"/>
                  <a:pt x="122" y="255"/>
                </a:cubicBezTo>
                <a:cubicBezTo>
                  <a:pt x="236" y="287"/>
                  <a:pt x="236" y="287"/>
                  <a:pt x="236" y="287"/>
                </a:cubicBezTo>
                <a:cubicBezTo>
                  <a:pt x="252" y="269"/>
                  <a:pt x="269" y="252"/>
                  <a:pt x="287" y="236"/>
                </a:cubicBezTo>
                <a:cubicBezTo>
                  <a:pt x="255" y="122"/>
                  <a:pt x="255" y="122"/>
                  <a:pt x="255" y="122"/>
                </a:cubicBezTo>
                <a:cubicBezTo>
                  <a:pt x="257" y="121"/>
                  <a:pt x="257" y="121"/>
                  <a:pt x="257" y="121"/>
                </a:cubicBezTo>
                <a:cubicBezTo>
                  <a:pt x="293" y="94"/>
                  <a:pt x="332" y="72"/>
                  <a:pt x="372" y="54"/>
                </a:cubicBezTo>
                <a:cubicBezTo>
                  <a:pt x="375" y="53"/>
                  <a:pt x="375" y="53"/>
                  <a:pt x="375" y="53"/>
                </a:cubicBezTo>
                <a:cubicBezTo>
                  <a:pt x="458" y="138"/>
                  <a:pt x="458" y="138"/>
                  <a:pt x="458" y="138"/>
                </a:cubicBezTo>
                <a:cubicBezTo>
                  <a:pt x="480" y="130"/>
                  <a:pt x="504" y="123"/>
                  <a:pt x="528" y="119"/>
                </a:cubicBezTo>
                <a:cubicBezTo>
                  <a:pt x="556" y="4"/>
                  <a:pt x="556" y="4"/>
                  <a:pt x="556" y="4"/>
                </a:cubicBezTo>
                <a:cubicBezTo>
                  <a:pt x="559" y="4"/>
                  <a:pt x="559" y="4"/>
                  <a:pt x="559" y="4"/>
                </a:cubicBezTo>
                <a:cubicBezTo>
                  <a:pt x="581" y="2"/>
                  <a:pt x="604" y="0"/>
                  <a:pt x="626" y="0"/>
                </a:cubicBezTo>
                <a:cubicBezTo>
                  <a:pt x="648" y="0"/>
                  <a:pt x="671" y="2"/>
                  <a:pt x="693" y="4"/>
                </a:cubicBezTo>
                <a:cubicBezTo>
                  <a:pt x="696" y="4"/>
                  <a:pt x="696" y="4"/>
                  <a:pt x="696" y="4"/>
                </a:cubicBezTo>
                <a:cubicBezTo>
                  <a:pt x="724" y="119"/>
                  <a:pt x="724" y="119"/>
                  <a:pt x="724" y="119"/>
                </a:cubicBezTo>
                <a:cubicBezTo>
                  <a:pt x="748" y="123"/>
                  <a:pt x="772" y="130"/>
                  <a:pt x="794" y="138"/>
                </a:cubicBezTo>
                <a:cubicBezTo>
                  <a:pt x="877" y="53"/>
                  <a:pt x="877" y="53"/>
                  <a:pt x="877" y="53"/>
                </a:cubicBezTo>
                <a:cubicBezTo>
                  <a:pt x="879" y="54"/>
                  <a:pt x="879" y="54"/>
                  <a:pt x="879" y="54"/>
                </a:cubicBezTo>
                <a:cubicBezTo>
                  <a:pt x="920" y="72"/>
                  <a:pt x="959" y="94"/>
                  <a:pt x="995" y="121"/>
                </a:cubicBezTo>
                <a:cubicBezTo>
                  <a:pt x="997" y="122"/>
                  <a:pt x="997" y="122"/>
                  <a:pt x="997" y="122"/>
                </a:cubicBezTo>
                <a:cubicBezTo>
                  <a:pt x="965" y="236"/>
                  <a:pt x="965" y="236"/>
                  <a:pt x="965" y="236"/>
                </a:cubicBezTo>
                <a:cubicBezTo>
                  <a:pt x="983" y="252"/>
                  <a:pt x="1000" y="269"/>
                  <a:pt x="1016" y="287"/>
                </a:cubicBezTo>
                <a:cubicBezTo>
                  <a:pt x="1130" y="255"/>
                  <a:pt x="1130" y="255"/>
                  <a:pt x="1130" y="255"/>
                </a:cubicBezTo>
                <a:cubicBezTo>
                  <a:pt x="1132" y="257"/>
                  <a:pt x="1132" y="257"/>
                  <a:pt x="1132" y="257"/>
                </a:cubicBezTo>
                <a:cubicBezTo>
                  <a:pt x="1158" y="293"/>
                  <a:pt x="1180" y="332"/>
                  <a:pt x="1198" y="373"/>
                </a:cubicBezTo>
                <a:cubicBezTo>
                  <a:pt x="1200" y="376"/>
                  <a:pt x="1200" y="376"/>
                  <a:pt x="1200" y="376"/>
                </a:cubicBezTo>
                <a:cubicBezTo>
                  <a:pt x="1115" y="458"/>
                  <a:pt x="1115" y="458"/>
                  <a:pt x="1115" y="458"/>
                </a:cubicBezTo>
                <a:cubicBezTo>
                  <a:pt x="1123" y="481"/>
                  <a:pt x="1129" y="504"/>
                  <a:pt x="1133" y="528"/>
                </a:cubicBezTo>
                <a:cubicBezTo>
                  <a:pt x="1248" y="557"/>
                  <a:pt x="1248" y="557"/>
                  <a:pt x="1248" y="557"/>
                </a:cubicBezTo>
                <a:cubicBezTo>
                  <a:pt x="1248" y="560"/>
                  <a:pt x="1248" y="560"/>
                  <a:pt x="1248" y="560"/>
                </a:cubicBezTo>
                <a:cubicBezTo>
                  <a:pt x="1251" y="582"/>
                  <a:pt x="1252" y="604"/>
                  <a:pt x="1252" y="626"/>
                </a:cubicBezTo>
                <a:cubicBezTo>
                  <a:pt x="1252" y="649"/>
                  <a:pt x="1251" y="671"/>
                  <a:pt x="1248" y="693"/>
                </a:cubicBezTo>
                <a:cubicBezTo>
                  <a:pt x="1248" y="696"/>
                  <a:pt x="1248" y="696"/>
                  <a:pt x="1248" y="696"/>
                </a:cubicBezTo>
                <a:cubicBezTo>
                  <a:pt x="1133" y="725"/>
                  <a:pt x="1133" y="725"/>
                  <a:pt x="1133" y="725"/>
                </a:cubicBezTo>
                <a:cubicBezTo>
                  <a:pt x="1129" y="748"/>
                  <a:pt x="1122" y="772"/>
                  <a:pt x="1115" y="795"/>
                </a:cubicBezTo>
                <a:cubicBezTo>
                  <a:pt x="1200" y="877"/>
                  <a:pt x="1200" y="877"/>
                  <a:pt x="1200" y="877"/>
                </a:cubicBezTo>
                <a:cubicBezTo>
                  <a:pt x="1198" y="880"/>
                  <a:pt x="1198" y="880"/>
                  <a:pt x="1198" y="880"/>
                </a:cubicBezTo>
                <a:cubicBezTo>
                  <a:pt x="1180" y="920"/>
                  <a:pt x="1158" y="959"/>
                  <a:pt x="1132" y="995"/>
                </a:cubicBezTo>
                <a:cubicBezTo>
                  <a:pt x="1130" y="998"/>
                  <a:pt x="1130" y="998"/>
                  <a:pt x="1130" y="998"/>
                </a:cubicBezTo>
                <a:cubicBezTo>
                  <a:pt x="1016" y="965"/>
                  <a:pt x="1016" y="965"/>
                  <a:pt x="1016" y="965"/>
                </a:cubicBezTo>
                <a:cubicBezTo>
                  <a:pt x="1000" y="983"/>
                  <a:pt x="983" y="1001"/>
                  <a:pt x="965" y="1016"/>
                </a:cubicBezTo>
                <a:cubicBezTo>
                  <a:pt x="997" y="1130"/>
                  <a:pt x="997" y="1130"/>
                  <a:pt x="997" y="1130"/>
                </a:cubicBezTo>
                <a:cubicBezTo>
                  <a:pt x="995" y="1132"/>
                  <a:pt x="995" y="1132"/>
                  <a:pt x="995" y="1132"/>
                </a:cubicBezTo>
                <a:cubicBezTo>
                  <a:pt x="959" y="1158"/>
                  <a:pt x="920" y="1181"/>
                  <a:pt x="879" y="119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94" y="1115"/>
                  <a:pt x="794" y="1115"/>
                  <a:pt x="794" y="1115"/>
                </a:cubicBezTo>
                <a:cubicBezTo>
                  <a:pt x="772" y="1123"/>
                  <a:pt x="748" y="1129"/>
                  <a:pt x="724" y="1134"/>
                </a:cubicBezTo>
                <a:cubicBezTo>
                  <a:pt x="696" y="1248"/>
                  <a:pt x="696" y="1248"/>
                  <a:pt x="696" y="1248"/>
                </a:cubicBezTo>
                <a:cubicBezTo>
                  <a:pt x="693" y="1249"/>
                  <a:pt x="693" y="1249"/>
                  <a:pt x="693" y="1249"/>
                </a:cubicBezTo>
                <a:cubicBezTo>
                  <a:pt x="671" y="1251"/>
                  <a:pt x="648" y="1252"/>
                  <a:pt x="626" y="1252"/>
                </a:cubicBezTo>
                <a:close/>
                <a:moveTo>
                  <a:pt x="563" y="1241"/>
                </a:moveTo>
                <a:cubicBezTo>
                  <a:pt x="584" y="1243"/>
                  <a:pt x="605" y="1244"/>
                  <a:pt x="626" y="1244"/>
                </a:cubicBezTo>
                <a:cubicBezTo>
                  <a:pt x="647" y="1244"/>
                  <a:pt x="668" y="1243"/>
                  <a:pt x="689" y="1241"/>
                </a:cubicBezTo>
                <a:cubicBezTo>
                  <a:pt x="717" y="1126"/>
                  <a:pt x="717" y="1126"/>
                  <a:pt x="717" y="1126"/>
                </a:cubicBezTo>
                <a:cubicBezTo>
                  <a:pt x="720" y="1126"/>
                  <a:pt x="720" y="1126"/>
                  <a:pt x="720" y="1126"/>
                </a:cubicBezTo>
                <a:cubicBezTo>
                  <a:pt x="745" y="1121"/>
                  <a:pt x="770" y="1114"/>
                  <a:pt x="794" y="1106"/>
                </a:cubicBezTo>
                <a:cubicBezTo>
                  <a:pt x="797" y="1105"/>
                  <a:pt x="797" y="1105"/>
                  <a:pt x="797" y="1105"/>
                </a:cubicBezTo>
                <a:cubicBezTo>
                  <a:pt x="879" y="1190"/>
                  <a:pt x="879" y="1190"/>
                  <a:pt x="879" y="1190"/>
                </a:cubicBezTo>
                <a:cubicBezTo>
                  <a:pt x="917" y="1173"/>
                  <a:pt x="953" y="1151"/>
                  <a:pt x="988" y="1127"/>
                </a:cubicBezTo>
                <a:cubicBezTo>
                  <a:pt x="955" y="1014"/>
                  <a:pt x="955" y="1014"/>
                  <a:pt x="955" y="1014"/>
                </a:cubicBezTo>
                <a:cubicBezTo>
                  <a:pt x="957" y="1012"/>
                  <a:pt x="957" y="1012"/>
                  <a:pt x="957" y="1012"/>
                </a:cubicBezTo>
                <a:cubicBezTo>
                  <a:pt x="977" y="995"/>
                  <a:pt x="995" y="977"/>
                  <a:pt x="1011" y="958"/>
                </a:cubicBezTo>
                <a:cubicBezTo>
                  <a:pt x="1013" y="955"/>
                  <a:pt x="1013" y="955"/>
                  <a:pt x="1013" y="955"/>
                </a:cubicBezTo>
                <a:cubicBezTo>
                  <a:pt x="1127" y="988"/>
                  <a:pt x="1127" y="988"/>
                  <a:pt x="1127" y="988"/>
                </a:cubicBezTo>
                <a:cubicBezTo>
                  <a:pt x="1151" y="954"/>
                  <a:pt x="1172" y="917"/>
                  <a:pt x="1189" y="879"/>
                </a:cubicBezTo>
                <a:cubicBezTo>
                  <a:pt x="1105" y="797"/>
                  <a:pt x="1105" y="797"/>
                  <a:pt x="1105" y="797"/>
                </a:cubicBezTo>
                <a:cubicBezTo>
                  <a:pt x="1106" y="795"/>
                  <a:pt x="1106" y="795"/>
                  <a:pt x="1106" y="795"/>
                </a:cubicBezTo>
                <a:cubicBezTo>
                  <a:pt x="1114" y="771"/>
                  <a:pt x="1121" y="746"/>
                  <a:pt x="1125" y="720"/>
                </a:cubicBezTo>
                <a:cubicBezTo>
                  <a:pt x="1126" y="718"/>
                  <a:pt x="1126" y="718"/>
                  <a:pt x="1126" y="718"/>
                </a:cubicBezTo>
                <a:cubicBezTo>
                  <a:pt x="1240" y="689"/>
                  <a:pt x="1240" y="689"/>
                  <a:pt x="1240" y="689"/>
                </a:cubicBezTo>
                <a:cubicBezTo>
                  <a:pt x="1242" y="668"/>
                  <a:pt x="1243" y="647"/>
                  <a:pt x="1243" y="626"/>
                </a:cubicBezTo>
                <a:cubicBezTo>
                  <a:pt x="1243" y="605"/>
                  <a:pt x="1242" y="584"/>
                  <a:pt x="1240" y="563"/>
                </a:cubicBezTo>
                <a:cubicBezTo>
                  <a:pt x="1126" y="535"/>
                  <a:pt x="1126" y="535"/>
                  <a:pt x="1126" y="535"/>
                </a:cubicBezTo>
                <a:cubicBezTo>
                  <a:pt x="1125" y="532"/>
                  <a:pt x="1125" y="532"/>
                  <a:pt x="1125" y="532"/>
                </a:cubicBezTo>
                <a:cubicBezTo>
                  <a:pt x="1121" y="507"/>
                  <a:pt x="1114" y="482"/>
                  <a:pt x="1106" y="458"/>
                </a:cubicBezTo>
                <a:cubicBezTo>
                  <a:pt x="1105" y="455"/>
                  <a:pt x="1105" y="455"/>
                  <a:pt x="1105" y="455"/>
                </a:cubicBezTo>
                <a:cubicBezTo>
                  <a:pt x="1189" y="374"/>
                  <a:pt x="1189" y="374"/>
                  <a:pt x="1189" y="374"/>
                </a:cubicBezTo>
                <a:cubicBezTo>
                  <a:pt x="1172" y="335"/>
                  <a:pt x="1151" y="299"/>
                  <a:pt x="1127" y="265"/>
                </a:cubicBezTo>
                <a:cubicBezTo>
                  <a:pt x="1013" y="297"/>
                  <a:pt x="1013" y="297"/>
                  <a:pt x="1013" y="297"/>
                </a:cubicBezTo>
                <a:cubicBezTo>
                  <a:pt x="1011" y="295"/>
                  <a:pt x="1011" y="295"/>
                  <a:pt x="1011" y="295"/>
                </a:cubicBezTo>
                <a:cubicBezTo>
                  <a:pt x="995" y="276"/>
                  <a:pt x="977" y="257"/>
                  <a:pt x="957" y="241"/>
                </a:cubicBezTo>
                <a:cubicBezTo>
                  <a:pt x="955" y="239"/>
                  <a:pt x="955" y="239"/>
                  <a:pt x="955" y="239"/>
                </a:cubicBezTo>
                <a:cubicBezTo>
                  <a:pt x="988" y="126"/>
                  <a:pt x="988" y="126"/>
                  <a:pt x="988" y="126"/>
                </a:cubicBezTo>
                <a:cubicBezTo>
                  <a:pt x="953" y="101"/>
                  <a:pt x="917" y="80"/>
                  <a:pt x="879" y="63"/>
                </a:cubicBezTo>
                <a:cubicBezTo>
                  <a:pt x="797" y="148"/>
                  <a:pt x="797" y="148"/>
                  <a:pt x="797" y="148"/>
                </a:cubicBezTo>
                <a:cubicBezTo>
                  <a:pt x="794" y="147"/>
                  <a:pt x="794" y="147"/>
                  <a:pt x="794" y="147"/>
                </a:cubicBezTo>
                <a:cubicBezTo>
                  <a:pt x="770" y="138"/>
                  <a:pt x="745" y="131"/>
                  <a:pt x="720" y="127"/>
                </a:cubicBezTo>
                <a:cubicBezTo>
                  <a:pt x="717" y="126"/>
                  <a:pt x="717" y="126"/>
                  <a:pt x="717" y="126"/>
                </a:cubicBezTo>
                <a:cubicBezTo>
                  <a:pt x="689" y="12"/>
                  <a:pt x="689" y="12"/>
                  <a:pt x="689" y="12"/>
                </a:cubicBezTo>
                <a:cubicBezTo>
                  <a:pt x="668" y="10"/>
                  <a:pt x="647" y="9"/>
                  <a:pt x="626" y="9"/>
                </a:cubicBezTo>
                <a:cubicBezTo>
                  <a:pt x="605" y="9"/>
                  <a:pt x="584" y="10"/>
                  <a:pt x="563" y="12"/>
                </a:cubicBezTo>
                <a:cubicBezTo>
                  <a:pt x="535" y="126"/>
                  <a:pt x="535" y="126"/>
                  <a:pt x="535" y="126"/>
                </a:cubicBezTo>
                <a:cubicBezTo>
                  <a:pt x="532" y="127"/>
                  <a:pt x="532" y="127"/>
                  <a:pt x="532" y="127"/>
                </a:cubicBezTo>
                <a:cubicBezTo>
                  <a:pt x="507" y="131"/>
                  <a:pt x="482" y="138"/>
                  <a:pt x="458" y="147"/>
                </a:cubicBezTo>
                <a:cubicBezTo>
                  <a:pt x="455" y="148"/>
                  <a:pt x="455" y="148"/>
                  <a:pt x="455" y="148"/>
                </a:cubicBezTo>
                <a:cubicBezTo>
                  <a:pt x="373" y="63"/>
                  <a:pt x="373" y="63"/>
                  <a:pt x="373" y="63"/>
                </a:cubicBezTo>
                <a:cubicBezTo>
                  <a:pt x="335" y="80"/>
                  <a:pt x="298" y="101"/>
                  <a:pt x="264" y="126"/>
                </a:cubicBezTo>
                <a:cubicBezTo>
                  <a:pt x="297" y="239"/>
                  <a:pt x="297" y="239"/>
                  <a:pt x="297" y="239"/>
                </a:cubicBezTo>
                <a:cubicBezTo>
                  <a:pt x="295" y="241"/>
                  <a:pt x="295" y="241"/>
                  <a:pt x="295" y="241"/>
                </a:cubicBezTo>
                <a:cubicBezTo>
                  <a:pt x="275" y="257"/>
                  <a:pt x="257" y="276"/>
                  <a:pt x="241" y="295"/>
                </a:cubicBezTo>
                <a:cubicBezTo>
                  <a:pt x="239" y="297"/>
                  <a:pt x="239" y="297"/>
                  <a:pt x="239" y="297"/>
                </a:cubicBezTo>
                <a:cubicBezTo>
                  <a:pt x="125" y="265"/>
                  <a:pt x="125" y="265"/>
                  <a:pt x="125" y="265"/>
                </a:cubicBezTo>
                <a:cubicBezTo>
                  <a:pt x="101" y="299"/>
                  <a:pt x="80" y="335"/>
                  <a:pt x="63" y="374"/>
                </a:cubicBezTo>
                <a:cubicBezTo>
                  <a:pt x="147" y="455"/>
                  <a:pt x="147" y="455"/>
                  <a:pt x="147" y="455"/>
                </a:cubicBezTo>
                <a:cubicBezTo>
                  <a:pt x="146" y="458"/>
                  <a:pt x="146" y="458"/>
                  <a:pt x="146" y="458"/>
                </a:cubicBezTo>
                <a:cubicBezTo>
                  <a:pt x="138" y="482"/>
                  <a:pt x="131" y="507"/>
                  <a:pt x="127" y="532"/>
                </a:cubicBezTo>
                <a:cubicBezTo>
                  <a:pt x="126" y="535"/>
                  <a:pt x="126" y="535"/>
                  <a:pt x="126" y="535"/>
                </a:cubicBezTo>
                <a:cubicBezTo>
                  <a:pt x="12" y="563"/>
                  <a:pt x="12" y="563"/>
                  <a:pt x="12" y="563"/>
                </a:cubicBezTo>
                <a:cubicBezTo>
                  <a:pt x="10" y="584"/>
                  <a:pt x="9" y="606"/>
                  <a:pt x="9" y="626"/>
                </a:cubicBezTo>
                <a:cubicBezTo>
                  <a:pt x="9" y="647"/>
                  <a:pt x="10" y="668"/>
                  <a:pt x="12" y="689"/>
                </a:cubicBezTo>
                <a:cubicBezTo>
                  <a:pt x="126" y="718"/>
                  <a:pt x="126" y="718"/>
                  <a:pt x="126" y="718"/>
                </a:cubicBezTo>
                <a:cubicBezTo>
                  <a:pt x="127" y="720"/>
                  <a:pt x="127" y="720"/>
                  <a:pt x="127" y="720"/>
                </a:cubicBezTo>
                <a:cubicBezTo>
                  <a:pt x="131" y="746"/>
                  <a:pt x="138" y="771"/>
                  <a:pt x="146" y="795"/>
                </a:cubicBezTo>
                <a:cubicBezTo>
                  <a:pt x="147" y="797"/>
                  <a:pt x="147" y="797"/>
                  <a:pt x="147" y="797"/>
                </a:cubicBezTo>
                <a:cubicBezTo>
                  <a:pt x="63" y="879"/>
                  <a:pt x="63" y="879"/>
                  <a:pt x="63" y="879"/>
                </a:cubicBezTo>
                <a:cubicBezTo>
                  <a:pt x="80" y="917"/>
                  <a:pt x="101" y="954"/>
                  <a:pt x="125" y="988"/>
                </a:cubicBezTo>
                <a:cubicBezTo>
                  <a:pt x="239" y="955"/>
                  <a:pt x="239" y="955"/>
                  <a:pt x="239" y="955"/>
                </a:cubicBezTo>
                <a:cubicBezTo>
                  <a:pt x="241" y="958"/>
                  <a:pt x="241" y="958"/>
                  <a:pt x="241" y="958"/>
                </a:cubicBezTo>
                <a:cubicBezTo>
                  <a:pt x="257" y="977"/>
                  <a:pt x="275" y="995"/>
                  <a:pt x="295" y="1012"/>
                </a:cubicBezTo>
                <a:cubicBezTo>
                  <a:pt x="297" y="1014"/>
                  <a:pt x="297" y="1014"/>
                  <a:pt x="297" y="1014"/>
                </a:cubicBezTo>
                <a:cubicBezTo>
                  <a:pt x="264" y="1127"/>
                  <a:pt x="264" y="1127"/>
                  <a:pt x="264" y="1127"/>
                </a:cubicBezTo>
                <a:cubicBezTo>
                  <a:pt x="298" y="1151"/>
                  <a:pt x="335" y="1173"/>
                  <a:pt x="373" y="1190"/>
                </a:cubicBezTo>
                <a:cubicBezTo>
                  <a:pt x="455" y="1105"/>
                  <a:pt x="455" y="1105"/>
                  <a:pt x="455" y="1105"/>
                </a:cubicBezTo>
                <a:cubicBezTo>
                  <a:pt x="458" y="1106"/>
                  <a:pt x="458" y="1106"/>
                  <a:pt x="458" y="1106"/>
                </a:cubicBezTo>
                <a:cubicBezTo>
                  <a:pt x="482" y="1114"/>
                  <a:pt x="507" y="1121"/>
                  <a:pt x="532" y="1126"/>
                </a:cubicBezTo>
                <a:cubicBezTo>
                  <a:pt x="535" y="1126"/>
                  <a:pt x="535" y="1126"/>
                  <a:pt x="535" y="1126"/>
                </a:cubicBezTo>
                <a:lnTo>
                  <a:pt x="563" y="1241"/>
                </a:lnTo>
                <a:close/>
                <a:moveTo>
                  <a:pt x="626" y="1104"/>
                </a:moveTo>
                <a:cubicBezTo>
                  <a:pt x="498" y="1104"/>
                  <a:pt x="378" y="1055"/>
                  <a:pt x="288" y="964"/>
                </a:cubicBezTo>
                <a:cubicBezTo>
                  <a:pt x="198" y="874"/>
                  <a:pt x="148" y="754"/>
                  <a:pt x="148" y="626"/>
                </a:cubicBezTo>
                <a:cubicBezTo>
                  <a:pt x="148" y="499"/>
                  <a:pt x="198" y="379"/>
                  <a:pt x="288" y="288"/>
                </a:cubicBezTo>
                <a:cubicBezTo>
                  <a:pt x="378" y="198"/>
                  <a:pt x="498" y="148"/>
                  <a:pt x="626" y="148"/>
                </a:cubicBezTo>
                <a:cubicBezTo>
                  <a:pt x="754" y="148"/>
                  <a:pt x="874" y="198"/>
                  <a:pt x="964" y="288"/>
                </a:cubicBezTo>
                <a:cubicBezTo>
                  <a:pt x="1054" y="379"/>
                  <a:pt x="1104" y="499"/>
                  <a:pt x="1104" y="626"/>
                </a:cubicBezTo>
                <a:cubicBezTo>
                  <a:pt x="1104" y="754"/>
                  <a:pt x="1054" y="874"/>
                  <a:pt x="964" y="964"/>
                </a:cubicBezTo>
                <a:cubicBezTo>
                  <a:pt x="874" y="1055"/>
                  <a:pt x="754" y="1104"/>
                  <a:pt x="626" y="1104"/>
                </a:cubicBezTo>
                <a:close/>
                <a:moveTo>
                  <a:pt x="626" y="157"/>
                </a:moveTo>
                <a:cubicBezTo>
                  <a:pt x="367" y="157"/>
                  <a:pt x="157" y="367"/>
                  <a:pt x="157" y="626"/>
                </a:cubicBezTo>
                <a:cubicBezTo>
                  <a:pt x="157" y="885"/>
                  <a:pt x="367" y="1096"/>
                  <a:pt x="626" y="1096"/>
                </a:cubicBezTo>
                <a:cubicBezTo>
                  <a:pt x="885" y="1096"/>
                  <a:pt x="1095" y="885"/>
                  <a:pt x="1095" y="626"/>
                </a:cubicBezTo>
                <a:cubicBezTo>
                  <a:pt x="1095" y="367"/>
                  <a:pt x="885" y="157"/>
                  <a:pt x="626" y="157"/>
                </a:cubicBez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MH_Other_7"/>
          <p:cNvSpPr/>
          <p:nvPr/>
        </p:nvSpPr>
        <p:spPr bwMode="auto">
          <a:xfrm>
            <a:off x="5222452" y="3302492"/>
            <a:ext cx="1666608" cy="2594434"/>
          </a:xfrm>
          <a:custGeom>
            <a:avLst/>
            <a:gdLst>
              <a:gd name="T0" fmla="*/ 2147483646 w 842"/>
              <a:gd name="T1" fmla="*/ 2147483646 h 1312"/>
              <a:gd name="T2" fmla="*/ 2147483646 w 842"/>
              <a:gd name="T3" fmla="*/ 2147483646 h 1312"/>
              <a:gd name="T4" fmla="*/ 2147483646 w 842"/>
              <a:gd name="T5" fmla="*/ 2147483646 h 1312"/>
              <a:gd name="T6" fmla="*/ 2147483646 w 842"/>
              <a:gd name="T7" fmla="*/ 2147483646 h 1312"/>
              <a:gd name="T8" fmla="*/ 2147483646 w 842"/>
              <a:gd name="T9" fmla="*/ 2147483646 h 1312"/>
              <a:gd name="T10" fmla="*/ 2147483646 w 842"/>
              <a:gd name="T11" fmla="*/ 2147483646 h 1312"/>
              <a:gd name="T12" fmla="*/ 2147483646 w 842"/>
              <a:gd name="T13" fmla="*/ 2147483646 h 1312"/>
              <a:gd name="T14" fmla="*/ 2147483646 w 842"/>
              <a:gd name="T15" fmla="*/ 2147483646 h 1312"/>
              <a:gd name="T16" fmla="*/ 2147483646 w 842"/>
              <a:gd name="T17" fmla="*/ 2147483646 h 1312"/>
              <a:gd name="T18" fmla="*/ 2147483646 w 842"/>
              <a:gd name="T19" fmla="*/ 2147483646 h 1312"/>
              <a:gd name="T20" fmla="*/ 2147483646 w 842"/>
              <a:gd name="T21" fmla="*/ 2147483646 h 1312"/>
              <a:gd name="T22" fmla="*/ 2147483646 w 842"/>
              <a:gd name="T23" fmla="*/ 2147483646 h 1312"/>
              <a:gd name="T24" fmla="*/ 2147483646 w 842"/>
              <a:gd name="T25" fmla="*/ 2147483646 h 1312"/>
              <a:gd name="T26" fmla="*/ 2147483646 w 842"/>
              <a:gd name="T27" fmla="*/ 2147483646 h 1312"/>
              <a:gd name="T28" fmla="*/ 2147483646 w 842"/>
              <a:gd name="T29" fmla="*/ 2147483646 h 1312"/>
              <a:gd name="T30" fmla="*/ 2147483646 w 842"/>
              <a:gd name="T31" fmla="*/ 2147483646 h 1312"/>
              <a:gd name="T32" fmla="*/ 2147483646 w 842"/>
              <a:gd name="T33" fmla="*/ 2147483646 h 1312"/>
              <a:gd name="T34" fmla="*/ 0 w 842"/>
              <a:gd name="T35" fmla="*/ 2147483646 h 1312"/>
              <a:gd name="T36" fmla="*/ 2147483646 w 842"/>
              <a:gd name="T37" fmla="*/ 0 h 1312"/>
              <a:gd name="T38" fmla="*/ 2147483646 w 842"/>
              <a:gd name="T39" fmla="*/ 0 h 1312"/>
              <a:gd name="T40" fmla="*/ 2147483646 w 842"/>
              <a:gd name="T41" fmla="*/ 2147483646 h 1312"/>
              <a:gd name="T42" fmla="*/ 2147483646 w 842"/>
              <a:gd name="T43" fmla="*/ 2147483646 h 1312"/>
              <a:gd name="T44" fmla="*/ 2147483646 w 842"/>
              <a:gd name="T45" fmla="*/ 2147483646 h 1312"/>
              <a:gd name="T46" fmla="*/ 2147483646 w 842"/>
              <a:gd name="T47" fmla="*/ 2147483646 h 1312"/>
              <a:gd name="T48" fmla="*/ 2147483646 w 842"/>
              <a:gd name="T49" fmla="*/ 2147483646 h 1312"/>
              <a:gd name="T50" fmla="*/ 2147483646 w 842"/>
              <a:gd name="T51" fmla="*/ 2147483646 h 1312"/>
              <a:gd name="T52" fmla="*/ 2147483646 w 842"/>
              <a:gd name="T53" fmla="*/ 2147483646 h 1312"/>
              <a:gd name="T54" fmla="*/ 2147483646 w 842"/>
              <a:gd name="T55" fmla="*/ 2147483646 h 1312"/>
              <a:gd name="T56" fmla="*/ 2147483646 w 842"/>
              <a:gd name="T57" fmla="*/ 2147483646 h 1312"/>
              <a:gd name="T58" fmla="*/ 2147483646 w 842"/>
              <a:gd name="T59" fmla="*/ 2147483646 h 1312"/>
              <a:gd name="T60" fmla="*/ 2147483646 w 842"/>
              <a:gd name="T61" fmla="*/ 2147483646 h 1312"/>
              <a:gd name="T62" fmla="*/ 2147483646 w 842"/>
              <a:gd name="T63" fmla="*/ 2147483646 h 1312"/>
              <a:gd name="T64" fmla="*/ 2147483646 w 842"/>
              <a:gd name="T65" fmla="*/ 2147483646 h 1312"/>
              <a:gd name="T66" fmla="*/ 2147483646 w 842"/>
              <a:gd name="T67" fmla="*/ 2147483646 h 131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42" h="1312">
                <a:moveTo>
                  <a:pt x="388" y="1312"/>
                </a:moveTo>
                <a:cubicBezTo>
                  <a:pt x="362" y="1312"/>
                  <a:pt x="340" y="1291"/>
                  <a:pt x="340" y="1265"/>
                </a:cubicBezTo>
                <a:cubicBezTo>
                  <a:pt x="340" y="1259"/>
                  <a:pt x="341" y="1254"/>
                  <a:pt x="343" y="1249"/>
                </a:cubicBezTo>
                <a:cubicBezTo>
                  <a:pt x="278" y="1249"/>
                  <a:pt x="278" y="1249"/>
                  <a:pt x="278" y="1249"/>
                </a:cubicBezTo>
                <a:cubicBezTo>
                  <a:pt x="250" y="1249"/>
                  <a:pt x="228" y="1226"/>
                  <a:pt x="228" y="1199"/>
                </a:cubicBezTo>
                <a:cubicBezTo>
                  <a:pt x="228" y="1186"/>
                  <a:pt x="233" y="1173"/>
                  <a:pt x="241" y="1164"/>
                </a:cubicBezTo>
                <a:cubicBezTo>
                  <a:pt x="228" y="1156"/>
                  <a:pt x="219" y="1140"/>
                  <a:pt x="219" y="1121"/>
                </a:cubicBezTo>
                <a:cubicBezTo>
                  <a:pt x="219" y="1108"/>
                  <a:pt x="223" y="1095"/>
                  <a:pt x="232" y="1086"/>
                </a:cubicBezTo>
                <a:cubicBezTo>
                  <a:pt x="210" y="1073"/>
                  <a:pt x="196" y="1049"/>
                  <a:pt x="196" y="1022"/>
                </a:cubicBezTo>
                <a:cubicBezTo>
                  <a:pt x="196" y="982"/>
                  <a:pt x="196" y="982"/>
                  <a:pt x="196" y="982"/>
                </a:cubicBezTo>
                <a:cubicBezTo>
                  <a:pt x="196" y="982"/>
                  <a:pt x="196" y="982"/>
                  <a:pt x="196" y="982"/>
                </a:cubicBezTo>
                <a:cubicBezTo>
                  <a:pt x="196" y="976"/>
                  <a:pt x="196" y="976"/>
                  <a:pt x="196" y="976"/>
                </a:cubicBezTo>
                <a:cubicBezTo>
                  <a:pt x="196" y="966"/>
                  <a:pt x="196" y="957"/>
                  <a:pt x="196" y="947"/>
                </a:cubicBezTo>
                <a:cubicBezTo>
                  <a:pt x="197" y="940"/>
                  <a:pt x="197" y="940"/>
                  <a:pt x="197" y="940"/>
                </a:cubicBezTo>
                <a:cubicBezTo>
                  <a:pt x="197" y="917"/>
                  <a:pt x="197" y="917"/>
                  <a:pt x="197" y="917"/>
                </a:cubicBezTo>
                <a:cubicBezTo>
                  <a:pt x="196" y="897"/>
                  <a:pt x="194" y="871"/>
                  <a:pt x="180" y="849"/>
                </a:cubicBezTo>
                <a:cubicBezTo>
                  <a:pt x="166" y="824"/>
                  <a:pt x="148" y="802"/>
                  <a:pt x="129" y="779"/>
                </a:cubicBezTo>
                <a:cubicBezTo>
                  <a:pt x="69" y="706"/>
                  <a:pt x="0" y="623"/>
                  <a:pt x="0" y="419"/>
                </a:cubicBezTo>
                <a:cubicBezTo>
                  <a:pt x="0" y="188"/>
                  <a:pt x="188" y="0"/>
                  <a:pt x="419" y="0"/>
                </a:cubicBezTo>
                <a:cubicBezTo>
                  <a:pt x="423" y="0"/>
                  <a:pt x="423" y="0"/>
                  <a:pt x="423" y="0"/>
                </a:cubicBezTo>
                <a:cubicBezTo>
                  <a:pt x="654" y="0"/>
                  <a:pt x="842" y="188"/>
                  <a:pt x="842" y="419"/>
                </a:cubicBezTo>
                <a:cubicBezTo>
                  <a:pt x="842" y="623"/>
                  <a:pt x="773" y="706"/>
                  <a:pt x="713" y="779"/>
                </a:cubicBezTo>
                <a:cubicBezTo>
                  <a:pt x="694" y="802"/>
                  <a:pt x="676" y="824"/>
                  <a:pt x="662" y="849"/>
                </a:cubicBezTo>
                <a:cubicBezTo>
                  <a:pt x="653" y="863"/>
                  <a:pt x="649" y="879"/>
                  <a:pt x="647" y="899"/>
                </a:cubicBezTo>
                <a:cubicBezTo>
                  <a:pt x="646" y="1023"/>
                  <a:pt x="646" y="1023"/>
                  <a:pt x="646" y="1023"/>
                </a:cubicBezTo>
                <a:cubicBezTo>
                  <a:pt x="646" y="1049"/>
                  <a:pt x="632" y="1073"/>
                  <a:pt x="610" y="1086"/>
                </a:cubicBezTo>
                <a:cubicBezTo>
                  <a:pt x="619" y="1095"/>
                  <a:pt x="623" y="1108"/>
                  <a:pt x="623" y="1121"/>
                </a:cubicBezTo>
                <a:cubicBezTo>
                  <a:pt x="623" y="1140"/>
                  <a:pt x="614" y="1156"/>
                  <a:pt x="601" y="1164"/>
                </a:cubicBezTo>
                <a:cubicBezTo>
                  <a:pt x="609" y="1173"/>
                  <a:pt x="614" y="1186"/>
                  <a:pt x="614" y="1199"/>
                </a:cubicBezTo>
                <a:cubicBezTo>
                  <a:pt x="614" y="1226"/>
                  <a:pt x="592" y="1249"/>
                  <a:pt x="564" y="1249"/>
                </a:cubicBezTo>
                <a:cubicBezTo>
                  <a:pt x="499" y="1249"/>
                  <a:pt x="499" y="1249"/>
                  <a:pt x="499" y="1249"/>
                </a:cubicBezTo>
                <a:cubicBezTo>
                  <a:pt x="501" y="1254"/>
                  <a:pt x="502" y="1259"/>
                  <a:pt x="502" y="1265"/>
                </a:cubicBezTo>
                <a:cubicBezTo>
                  <a:pt x="502" y="1291"/>
                  <a:pt x="480" y="1312"/>
                  <a:pt x="455" y="1312"/>
                </a:cubicBezTo>
                <a:lnTo>
                  <a:pt x="388" y="1312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zh-CN" altLang="en-US" sz="140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292102" y="3369690"/>
            <a:ext cx="1529796" cy="2467603"/>
            <a:chOff x="5246064" y="3564418"/>
            <a:chExt cx="1700244" cy="2742508"/>
          </a:xfrm>
        </p:grpSpPr>
        <p:sp>
          <p:nvSpPr>
            <p:cNvPr id="30" name="MH_Other_8"/>
            <p:cNvSpPr/>
            <p:nvPr/>
          </p:nvSpPr>
          <p:spPr bwMode="auto">
            <a:xfrm>
              <a:off x="5993894" y="6250252"/>
              <a:ext cx="203200" cy="56674"/>
            </a:xfrm>
            <a:custGeom>
              <a:avLst/>
              <a:gdLst>
                <a:gd name="T0" fmla="*/ 2147483646 w 93"/>
                <a:gd name="T1" fmla="*/ 2147483646 h 26"/>
                <a:gd name="T2" fmla="*/ 0 w 93"/>
                <a:gd name="T3" fmla="*/ 2147483646 h 26"/>
                <a:gd name="T4" fmla="*/ 2147483646 w 93"/>
                <a:gd name="T5" fmla="*/ 0 h 26"/>
                <a:gd name="T6" fmla="*/ 2147483646 w 93"/>
                <a:gd name="T7" fmla="*/ 0 h 26"/>
                <a:gd name="T8" fmla="*/ 2147483646 w 93"/>
                <a:gd name="T9" fmla="*/ 2147483646 h 26"/>
                <a:gd name="T10" fmla="*/ 2147483646 w 93"/>
                <a:gd name="T11" fmla="*/ 2147483646 h 26"/>
                <a:gd name="T12" fmla="*/ 2147483646 w 93"/>
                <a:gd name="T13" fmla="*/ 214748364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3" h="26">
                  <a:moveTo>
                    <a:pt x="13" y="26"/>
                  </a:moveTo>
                  <a:cubicBezTo>
                    <a:pt x="5" y="26"/>
                    <a:pt x="0" y="20"/>
                    <a:pt x="0" y="13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7" y="0"/>
                    <a:pt x="93" y="6"/>
                    <a:pt x="93" y="13"/>
                  </a:cubicBezTo>
                  <a:cubicBezTo>
                    <a:pt x="93" y="20"/>
                    <a:pt x="87" y="26"/>
                    <a:pt x="80" y="26"/>
                  </a:cubicBezTo>
                  <a:lnTo>
                    <a:pt x="13" y="26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1" name="MH_Other_9"/>
            <p:cNvSpPr/>
            <p:nvPr/>
          </p:nvSpPr>
          <p:spPr bwMode="auto">
            <a:xfrm>
              <a:off x="5745078" y="6096814"/>
              <a:ext cx="699450" cy="71880"/>
            </a:xfrm>
            <a:custGeom>
              <a:avLst/>
              <a:gdLst>
                <a:gd name="T0" fmla="*/ 2147483646 w 318"/>
                <a:gd name="T1" fmla="*/ 2147483646 h 33"/>
                <a:gd name="T2" fmla="*/ 0 w 318"/>
                <a:gd name="T3" fmla="*/ 2147483646 h 33"/>
                <a:gd name="T4" fmla="*/ 2147483646 w 318"/>
                <a:gd name="T5" fmla="*/ 0 h 33"/>
                <a:gd name="T6" fmla="*/ 2147483646 w 318"/>
                <a:gd name="T7" fmla="*/ 0 h 33"/>
                <a:gd name="T8" fmla="*/ 2147483646 w 318"/>
                <a:gd name="T9" fmla="*/ 2147483646 h 33"/>
                <a:gd name="T10" fmla="*/ 2147483646 w 318"/>
                <a:gd name="T11" fmla="*/ 2147483646 h 33"/>
                <a:gd name="T12" fmla="*/ 2147483646 w 318"/>
                <a:gd name="T13" fmla="*/ 2147483646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33">
                  <a:moveTo>
                    <a:pt x="16" y="33"/>
                  </a:moveTo>
                  <a:cubicBezTo>
                    <a:pt x="7" y="33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302" y="0"/>
                    <a:pt x="302" y="0"/>
                    <a:pt x="302" y="0"/>
                  </a:cubicBezTo>
                  <a:cubicBezTo>
                    <a:pt x="311" y="0"/>
                    <a:pt x="318" y="7"/>
                    <a:pt x="318" y="16"/>
                  </a:cubicBezTo>
                  <a:cubicBezTo>
                    <a:pt x="318" y="25"/>
                    <a:pt x="311" y="33"/>
                    <a:pt x="302" y="33"/>
                  </a:cubicBezTo>
                  <a:lnTo>
                    <a:pt x="16" y="33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2" name="MH_Other_10"/>
            <p:cNvSpPr/>
            <p:nvPr/>
          </p:nvSpPr>
          <p:spPr bwMode="auto">
            <a:xfrm>
              <a:off x="5722960" y="5912968"/>
              <a:ext cx="729861" cy="74645"/>
            </a:xfrm>
            <a:custGeom>
              <a:avLst/>
              <a:gdLst>
                <a:gd name="T0" fmla="*/ 2147483646 w 332"/>
                <a:gd name="T1" fmla="*/ 2147483646 h 34"/>
                <a:gd name="T2" fmla="*/ 0 w 332"/>
                <a:gd name="T3" fmla="*/ 2147483646 h 34"/>
                <a:gd name="T4" fmla="*/ 2147483646 w 332"/>
                <a:gd name="T5" fmla="*/ 0 h 34"/>
                <a:gd name="T6" fmla="*/ 2147483646 w 332"/>
                <a:gd name="T7" fmla="*/ 0 h 34"/>
                <a:gd name="T8" fmla="*/ 2147483646 w 332"/>
                <a:gd name="T9" fmla="*/ 2147483646 h 34"/>
                <a:gd name="T10" fmla="*/ 2147483646 w 332"/>
                <a:gd name="T11" fmla="*/ 2147483646 h 34"/>
                <a:gd name="T12" fmla="*/ 2147483646 w 332"/>
                <a:gd name="T13" fmla="*/ 2147483646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2" h="34">
                  <a:moveTo>
                    <a:pt x="17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315" y="0"/>
                    <a:pt x="315" y="0"/>
                    <a:pt x="315" y="0"/>
                  </a:cubicBezTo>
                  <a:cubicBezTo>
                    <a:pt x="324" y="0"/>
                    <a:pt x="332" y="7"/>
                    <a:pt x="332" y="17"/>
                  </a:cubicBezTo>
                  <a:cubicBezTo>
                    <a:pt x="332" y="26"/>
                    <a:pt x="324" y="34"/>
                    <a:pt x="315" y="34"/>
                  </a:cubicBezTo>
                  <a:lnTo>
                    <a:pt x="17" y="34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3" name="MH_Other_11"/>
            <p:cNvSpPr/>
            <p:nvPr/>
          </p:nvSpPr>
          <p:spPr bwMode="auto">
            <a:xfrm>
              <a:off x="5670433" y="5437452"/>
              <a:ext cx="848740" cy="382900"/>
            </a:xfrm>
            <a:custGeom>
              <a:avLst/>
              <a:gdLst>
                <a:gd name="T0" fmla="*/ 2147483646 w 386"/>
                <a:gd name="T1" fmla="*/ 2147483646 h 174"/>
                <a:gd name="T2" fmla="*/ 2147483646 w 386"/>
                <a:gd name="T3" fmla="*/ 2147483646 h 174"/>
                <a:gd name="T4" fmla="*/ 2147483646 w 386"/>
                <a:gd name="T5" fmla="*/ 2147483646 h 174"/>
                <a:gd name="T6" fmla="*/ 2147483646 w 386"/>
                <a:gd name="T7" fmla="*/ 2147483646 h 174"/>
                <a:gd name="T8" fmla="*/ 2147483646 w 386"/>
                <a:gd name="T9" fmla="*/ 2147483646 h 174"/>
                <a:gd name="T10" fmla="*/ 2147483646 w 386"/>
                <a:gd name="T11" fmla="*/ 2147483646 h 174"/>
                <a:gd name="T12" fmla="*/ 2147483646 w 386"/>
                <a:gd name="T13" fmla="*/ 2147483646 h 174"/>
                <a:gd name="T14" fmla="*/ 2147483646 w 386"/>
                <a:gd name="T15" fmla="*/ 2147483646 h 174"/>
                <a:gd name="T16" fmla="*/ 2147483646 w 386"/>
                <a:gd name="T17" fmla="*/ 2147483646 h 174"/>
                <a:gd name="T18" fmla="*/ 2147483646 w 386"/>
                <a:gd name="T19" fmla="*/ 2147483646 h 174"/>
                <a:gd name="T20" fmla="*/ 2147483646 w 386"/>
                <a:gd name="T21" fmla="*/ 2147483646 h 174"/>
                <a:gd name="T22" fmla="*/ 2147483646 w 386"/>
                <a:gd name="T23" fmla="*/ 0 h 174"/>
                <a:gd name="T24" fmla="*/ 0 w 386"/>
                <a:gd name="T25" fmla="*/ 0 h 174"/>
                <a:gd name="T26" fmla="*/ 2147483646 w 386"/>
                <a:gd name="T27" fmla="*/ 2147483646 h 1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86" h="174"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4"/>
                    <a:pt x="2" y="62"/>
                    <a:pt x="2" y="62"/>
                  </a:cubicBezTo>
                  <a:cubicBezTo>
                    <a:pt x="3" y="62"/>
                    <a:pt x="3" y="62"/>
                    <a:pt x="3" y="62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2" y="153"/>
                    <a:pt x="12" y="168"/>
                    <a:pt x="27" y="174"/>
                  </a:cubicBezTo>
                  <a:cubicBezTo>
                    <a:pt x="34" y="173"/>
                    <a:pt x="359" y="174"/>
                    <a:pt x="359" y="174"/>
                  </a:cubicBezTo>
                  <a:cubicBezTo>
                    <a:pt x="374" y="168"/>
                    <a:pt x="384" y="153"/>
                    <a:pt x="384" y="136"/>
                  </a:cubicBezTo>
                  <a:cubicBezTo>
                    <a:pt x="385" y="11"/>
                    <a:pt x="385" y="11"/>
                    <a:pt x="385" y="11"/>
                  </a:cubicBezTo>
                  <a:cubicBezTo>
                    <a:pt x="385" y="10"/>
                    <a:pt x="385" y="10"/>
                    <a:pt x="385" y="10"/>
                  </a:cubicBezTo>
                  <a:cubicBezTo>
                    <a:pt x="385" y="6"/>
                    <a:pt x="385" y="3"/>
                    <a:pt x="38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1"/>
                    <a:pt x="2" y="21"/>
                    <a:pt x="3" y="30"/>
                  </a:cubicBez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4" name="MH_Other_12"/>
            <p:cNvSpPr/>
            <p:nvPr/>
          </p:nvSpPr>
          <p:spPr bwMode="auto">
            <a:xfrm>
              <a:off x="5246064" y="3564418"/>
              <a:ext cx="1700244" cy="1787330"/>
            </a:xfrm>
            <a:custGeom>
              <a:avLst/>
              <a:gdLst>
                <a:gd name="T0" fmla="*/ 2147483646 w 773"/>
                <a:gd name="T1" fmla="*/ 2147483646 h 813"/>
                <a:gd name="T2" fmla="*/ 2147483646 w 773"/>
                <a:gd name="T3" fmla="*/ 2147483646 h 813"/>
                <a:gd name="T4" fmla="*/ 2147483646 w 773"/>
                <a:gd name="T5" fmla="*/ 2147483646 h 813"/>
                <a:gd name="T6" fmla="*/ 2147483646 w 773"/>
                <a:gd name="T7" fmla="*/ 0 h 813"/>
                <a:gd name="T8" fmla="*/ 2147483646 w 773"/>
                <a:gd name="T9" fmla="*/ 0 h 813"/>
                <a:gd name="T10" fmla="*/ 0 w 773"/>
                <a:gd name="T11" fmla="*/ 2147483646 h 813"/>
                <a:gd name="T12" fmla="*/ 2147483646 w 773"/>
                <a:gd name="T13" fmla="*/ 2147483646 h 813"/>
                <a:gd name="T14" fmla="*/ 2147483646 w 773"/>
                <a:gd name="T15" fmla="*/ 2147483646 h 813"/>
                <a:gd name="T16" fmla="*/ 2147483646 w 773"/>
                <a:gd name="T17" fmla="*/ 2147483646 h 813"/>
                <a:gd name="T18" fmla="*/ 2147483646 w 773"/>
                <a:gd name="T19" fmla="*/ 2147483646 h 813"/>
                <a:gd name="T20" fmla="*/ 2147483646 w 773"/>
                <a:gd name="T21" fmla="*/ 2147483646 h 8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73" h="813">
                  <a:moveTo>
                    <a:pt x="597" y="797"/>
                  </a:moveTo>
                  <a:cubicBezTo>
                    <a:pt x="613" y="771"/>
                    <a:pt x="632" y="748"/>
                    <a:pt x="652" y="723"/>
                  </a:cubicBezTo>
                  <a:cubicBezTo>
                    <a:pt x="709" y="655"/>
                    <a:pt x="773" y="577"/>
                    <a:pt x="773" y="385"/>
                  </a:cubicBezTo>
                  <a:cubicBezTo>
                    <a:pt x="773" y="173"/>
                    <a:pt x="600" y="0"/>
                    <a:pt x="388" y="0"/>
                  </a:cubicBezTo>
                  <a:cubicBezTo>
                    <a:pt x="384" y="0"/>
                    <a:pt x="384" y="0"/>
                    <a:pt x="384" y="0"/>
                  </a:cubicBezTo>
                  <a:cubicBezTo>
                    <a:pt x="172" y="0"/>
                    <a:pt x="0" y="173"/>
                    <a:pt x="0" y="385"/>
                  </a:cubicBezTo>
                  <a:cubicBezTo>
                    <a:pt x="0" y="577"/>
                    <a:pt x="64" y="655"/>
                    <a:pt x="120" y="723"/>
                  </a:cubicBezTo>
                  <a:cubicBezTo>
                    <a:pt x="140" y="748"/>
                    <a:pt x="159" y="771"/>
                    <a:pt x="175" y="797"/>
                  </a:cubicBezTo>
                  <a:cubicBezTo>
                    <a:pt x="178" y="803"/>
                    <a:pt x="180" y="808"/>
                    <a:pt x="183" y="813"/>
                  </a:cubicBezTo>
                  <a:cubicBezTo>
                    <a:pt x="589" y="813"/>
                    <a:pt x="589" y="813"/>
                    <a:pt x="589" y="813"/>
                  </a:cubicBezTo>
                  <a:cubicBezTo>
                    <a:pt x="592" y="808"/>
                    <a:pt x="594" y="802"/>
                    <a:pt x="597" y="797"/>
                  </a:cubicBezTo>
                  <a:close/>
                </a:path>
              </a:pathLst>
            </a:custGeom>
            <a:gradFill>
              <a:gsLst>
                <a:gs pos="0">
                  <a:srgbClr val="DEDEDE"/>
                </a:gs>
                <a:gs pos="100000">
                  <a:srgbClr val="FBFBFB"/>
                </a:gs>
              </a:gsLst>
              <a:lin ang="5400000" scaled="1"/>
            </a:gradFill>
            <a:ln w="19050" cap="flat">
              <a:gradFill>
                <a:gsLst>
                  <a:gs pos="0">
                    <a:sysClr val="window" lastClr="FFFFFF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152400" dist="50800" dir="8100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5884691" y="4736619"/>
              <a:ext cx="403635" cy="543250"/>
              <a:chOff x="5884691" y="4736619"/>
              <a:chExt cx="403635" cy="543250"/>
            </a:xfrm>
            <a:solidFill>
              <a:srgbClr val="E94744"/>
            </a:solidFill>
          </p:grpSpPr>
          <p:sp>
            <p:nvSpPr>
              <p:cNvPr id="37" name="MH_Other_26"/>
              <p:cNvSpPr/>
              <p:nvPr/>
            </p:nvSpPr>
            <p:spPr bwMode="auto">
              <a:xfrm>
                <a:off x="5892985" y="5183107"/>
                <a:ext cx="64968" cy="96762"/>
              </a:xfrm>
              <a:custGeom>
                <a:avLst/>
                <a:gdLst>
                  <a:gd name="T0" fmla="*/ 2147483646 w 14"/>
                  <a:gd name="T1" fmla="*/ 0 h 21"/>
                  <a:gd name="T2" fmla="*/ 2147483646 w 14"/>
                  <a:gd name="T3" fmla="*/ 0 h 21"/>
                  <a:gd name="T4" fmla="*/ 0 w 14"/>
                  <a:gd name="T5" fmla="*/ 2147483646 h 21"/>
                  <a:gd name="T6" fmla="*/ 0 w 14"/>
                  <a:gd name="T7" fmla="*/ 2147483646 h 21"/>
                  <a:gd name="T8" fmla="*/ 2147483646 w 14"/>
                  <a:gd name="T9" fmla="*/ 2147483646 h 21"/>
                  <a:gd name="T10" fmla="*/ 2147483646 w 14"/>
                  <a:gd name="T11" fmla="*/ 2147483646 h 21"/>
                  <a:gd name="T12" fmla="*/ 2147483646 w 14"/>
                  <a:gd name="T13" fmla="*/ 2147483646 h 21"/>
                  <a:gd name="T14" fmla="*/ 2147483646 w 14"/>
                  <a:gd name="T15" fmla="*/ 2147483646 h 21"/>
                  <a:gd name="T16" fmla="*/ 2147483646 w 14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1">
                    <a:moveTo>
                      <a:pt x="13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4" y="21"/>
                      <a:pt x="14" y="21"/>
                      <a:pt x="14" y="20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4" y="0"/>
                      <a:pt x="13" y="0"/>
                    </a:cubicBez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8" name="MH_Other_27"/>
              <p:cNvSpPr/>
              <p:nvPr/>
            </p:nvSpPr>
            <p:spPr bwMode="auto">
              <a:xfrm>
                <a:off x="6002187" y="5223192"/>
                <a:ext cx="66351" cy="56675"/>
              </a:xfrm>
              <a:custGeom>
                <a:avLst/>
                <a:gdLst>
                  <a:gd name="T0" fmla="*/ 2147483646 w 14"/>
                  <a:gd name="T1" fmla="*/ 0 h 12"/>
                  <a:gd name="T2" fmla="*/ 2147483646 w 14"/>
                  <a:gd name="T3" fmla="*/ 0 h 12"/>
                  <a:gd name="T4" fmla="*/ 0 w 14"/>
                  <a:gd name="T5" fmla="*/ 0 h 12"/>
                  <a:gd name="T6" fmla="*/ 0 w 14"/>
                  <a:gd name="T7" fmla="*/ 2147483646 h 12"/>
                  <a:gd name="T8" fmla="*/ 2147483646 w 14"/>
                  <a:gd name="T9" fmla="*/ 2147483646 h 12"/>
                  <a:gd name="T10" fmla="*/ 2147483646 w 14"/>
                  <a:gd name="T11" fmla="*/ 2147483646 h 12"/>
                  <a:gd name="T12" fmla="*/ 2147483646 w 14"/>
                  <a:gd name="T13" fmla="*/ 2147483646 h 12"/>
                  <a:gd name="T14" fmla="*/ 2147483646 w 14"/>
                  <a:gd name="T15" fmla="*/ 0 h 12"/>
                  <a:gd name="T16" fmla="*/ 2147483646 w 14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12">
                    <a:moveTo>
                      <a:pt x="13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1" y="1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2"/>
                      <a:pt x="14" y="12"/>
                      <a:pt x="14" y="12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3" y="0"/>
                      <a:pt x="13" y="0"/>
                    </a:cubicBez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9" name="MH_Other_28"/>
              <p:cNvSpPr/>
              <p:nvPr/>
            </p:nvSpPr>
            <p:spPr bwMode="auto">
              <a:xfrm>
                <a:off x="6108627" y="5109844"/>
                <a:ext cx="63586" cy="170025"/>
              </a:xfrm>
              <a:custGeom>
                <a:avLst/>
                <a:gdLst>
                  <a:gd name="T0" fmla="*/ 2147483646 w 14"/>
                  <a:gd name="T1" fmla="*/ 0 h 37"/>
                  <a:gd name="T2" fmla="*/ 2147483646 w 14"/>
                  <a:gd name="T3" fmla="*/ 0 h 37"/>
                  <a:gd name="T4" fmla="*/ 0 w 14"/>
                  <a:gd name="T5" fmla="*/ 2147483646 h 37"/>
                  <a:gd name="T6" fmla="*/ 0 w 14"/>
                  <a:gd name="T7" fmla="*/ 2147483646 h 37"/>
                  <a:gd name="T8" fmla="*/ 2147483646 w 14"/>
                  <a:gd name="T9" fmla="*/ 2147483646 h 37"/>
                  <a:gd name="T10" fmla="*/ 2147483646 w 14"/>
                  <a:gd name="T11" fmla="*/ 2147483646 h 37"/>
                  <a:gd name="T12" fmla="*/ 2147483646 w 14"/>
                  <a:gd name="T13" fmla="*/ 2147483646 h 37"/>
                  <a:gd name="T14" fmla="*/ 2147483646 w 14"/>
                  <a:gd name="T15" fmla="*/ 2147483646 h 37"/>
                  <a:gd name="T16" fmla="*/ 2147483646 w 14"/>
                  <a:gd name="T17" fmla="*/ 0 h 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37">
                    <a:moveTo>
                      <a:pt x="13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6"/>
                      <a:pt x="1" y="37"/>
                      <a:pt x="1" y="37"/>
                    </a:cubicBezTo>
                    <a:cubicBezTo>
                      <a:pt x="13" y="37"/>
                      <a:pt x="13" y="37"/>
                      <a:pt x="13" y="37"/>
                    </a:cubicBezTo>
                    <a:cubicBezTo>
                      <a:pt x="14" y="37"/>
                      <a:pt x="14" y="36"/>
                      <a:pt x="14" y="35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4" y="0"/>
                      <a:pt x="13" y="0"/>
                    </a:cubicBez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0" name="MH_Other_29"/>
              <p:cNvSpPr/>
              <p:nvPr/>
            </p:nvSpPr>
            <p:spPr bwMode="auto">
              <a:xfrm>
                <a:off x="6217828" y="4948113"/>
                <a:ext cx="66351" cy="331755"/>
              </a:xfrm>
              <a:custGeom>
                <a:avLst/>
                <a:gdLst>
                  <a:gd name="T0" fmla="*/ 2147483646 w 14"/>
                  <a:gd name="T1" fmla="*/ 0 h 72"/>
                  <a:gd name="T2" fmla="*/ 2147483646 w 14"/>
                  <a:gd name="T3" fmla="*/ 0 h 72"/>
                  <a:gd name="T4" fmla="*/ 0 w 14"/>
                  <a:gd name="T5" fmla="*/ 2147483646 h 72"/>
                  <a:gd name="T6" fmla="*/ 0 w 14"/>
                  <a:gd name="T7" fmla="*/ 2147483646 h 72"/>
                  <a:gd name="T8" fmla="*/ 2147483646 w 14"/>
                  <a:gd name="T9" fmla="*/ 2147483646 h 72"/>
                  <a:gd name="T10" fmla="*/ 2147483646 w 14"/>
                  <a:gd name="T11" fmla="*/ 2147483646 h 72"/>
                  <a:gd name="T12" fmla="*/ 2147483646 w 14"/>
                  <a:gd name="T13" fmla="*/ 2147483646 h 72"/>
                  <a:gd name="T14" fmla="*/ 2147483646 w 14"/>
                  <a:gd name="T15" fmla="*/ 2147483646 h 72"/>
                  <a:gd name="T16" fmla="*/ 2147483646 w 14"/>
                  <a:gd name="T17" fmla="*/ 0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72">
                    <a:moveTo>
                      <a:pt x="13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70"/>
                      <a:pt x="1" y="72"/>
                      <a:pt x="1" y="72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4" y="72"/>
                      <a:pt x="14" y="70"/>
                      <a:pt x="14" y="68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2"/>
                      <a:pt x="14" y="0"/>
                      <a:pt x="13" y="0"/>
                    </a:cubicBez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1" name="MH_Other_30"/>
              <p:cNvSpPr/>
              <p:nvPr/>
            </p:nvSpPr>
            <p:spPr bwMode="auto">
              <a:xfrm>
                <a:off x="5884691" y="4736619"/>
                <a:ext cx="403635" cy="420223"/>
              </a:xfrm>
              <a:custGeom>
                <a:avLst/>
                <a:gdLst>
                  <a:gd name="T0" fmla="*/ 2147483646 w 209"/>
                  <a:gd name="T1" fmla="*/ 2147483646 h 218"/>
                  <a:gd name="T2" fmla="*/ 2147483646 w 209"/>
                  <a:gd name="T3" fmla="*/ 2147483646 h 218"/>
                  <a:gd name="T4" fmla="*/ 2147483646 w 209"/>
                  <a:gd name="T5" fmla="*/ 2147483646 h 218"/>
                  <a:gd name="T6" fmla="*/ 2147483646 w 209"/>
                  <a:gd name="T7" fmla="*/ 2147483646 h 218"/>
                  <a:gd name="T8" fmla="*/ 0 w 209"/>
                  <a:gd name="T9" fmla="*/ 2147483646 h 218"/>
                  <a:gd name="T10" fmla="*/ 2147483646 w 209"/>
                  <a:gd name="T11" fmla="*/ 2147483646 h 218"/>
                  <a:gd name="T12" fmla="*/ 2147483646 w 209"/>
                  <a:gd name="T13" fmla="*/ 2147483646 h 218"/>
                  <a:gd name="T14" fmla="*/ 2147483646 w 209"/>
                  <a:gd name="T15" fmla="*/ 2147483646 h 218"/>
                  <a:gd name="T16" fmla="*/ 2147483646 w 209"/>
                  <a:gd name="T17" fmla="*/ 2147483646 h 218"/>
                  <a:gd name="T18" fmla="*/ 2147483646 w 209"/>
                  <a:gd name="T19" fmla="*/ 2147483646 h 218"/>
                  <a:gd name="T20" fmla="*/ 2147483646 w 209"/>
                  <a:gd name="T21" fmla="*/ 2147483646 h 218"/>
                  <a:gd name="T22" fmla="*/ 2147483646 w 209"/>
                  <a:gd name="T23" fmla="*/ 0 h 218"/>
                  <a:gd name="T24" fmla="*/ 2147483646 w 209"/>
                  <a:gd name="T25" fmla="*/ 2147483646 h 218"/>
                  <a:gd name="T26" fmla="*/ 2147483646 w 209"/>
                  <a:gd name="T27" fmla="*/ 2147483646 h 21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09" h="218">
                    <a:moveTo>
                      <a:pt x="147" y="48"/>
                    </a:moveTo>
                    <a:lnTo>
                      <a:pt x="159" y="58"/>
                    </a:lnTo>
                    <a:lnTo>
                      <a:pt x="71" y="191"/>
                    </a:lnTo>
                    <a:lnTo>
                      <a:pt x="19" y="163"/>
                    </a:lnTo>
                    <a:lnTo>
                      <a:pt x="0" y="187"/>
                    </a:lnTo>
                    <a:lnTo>
                      <a:pt x="14" y="198"/>
                    </a:lnTo>
                    <a:lnTo>
                      <a:pt x="23" y="187"/>
                    </a:lnTo>
                    <a:lnTo>
                      <a:pt x="78" y="218"/>
                    </a:lnTo>
                    <a:lnTo>
                      <a:pt x="176" y="67"/>
                    </a:lnTo>
                    <a:lnTo>
                      <a:pt x="188" y="77"/>
                    </a:lnTo>
                    <a:lnTo>
                      <a:pt x="197" y="38"/>
                    </a:lnTo>
                    <a:lnTo>
                      <a:pt x="209" y="0"/>
                    </a:lnTo>
                    <a:lnTo>
                      <a:pt x="178" y="24"/>
                    </a:lnTo>
                    <a:lnTo>
                      <a:pt x="147" y="48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36" name="MH_Title_1"/>
            <p:cNvSpPr txBox="1">
              <a:spLocks noChangeArrowheads="1"/>
            </p:cNvSpPr>
            <p:nvPr/>
          </p:nvSpPr>
          <p:spPr bwMode="auto">
            <a:xfrm>
              <a:off x="5468766" y="3905250"/>
              <a:ext cx="1294626" cy="764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5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Arial Unicode MS" panose="020B0604020202020204" charset="-122"/>
                </a:rPr>
                <a:t>五大</a:t>
              </a:r>
              <a:endParaRPr kumimoji="0" lang="en-US" altLang="zh-CN" sz="15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</a:endParaRP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5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Arial Unicode MS" panose="020B0604020202020204" charset="-122"/>
                </a:rPr>
                <a:t>重点工作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373613" y="3994062"/>
            <a:ext cx="904196" cy="919122"/>
            <a:chOff x="3747637" y="4269398"/>
            <a:chExt cx="1004940" cy="1021529"/>
          </a:xfrm>
        </p:grpSpPr>
        <p:pic>
          <p:nvPicPr>
            <p:cNvPr id="28" name="MH_Other_5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3747637" y="4269398"/>
              <a:ext cx="1004940" cy="1021529"/>
            </a:xfrm>
            <a:prstGeom prst="rect">
              <a:avLst/>
            </a:prstGeom>
            <a:effectLst>
              <a:outerShdw blurRad="50800" dist="38100" dir="8100000" sx="102000" sy="102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9" name="Freeform 458"/>
            <p:cNvSpPr/>
            <p:nvPr/>
          </p:nvSpPr>
          <p:spPr bwMode="auto">
            <a:xfrm>
              <a:off x="4102667" y="4613368"/>
              <a:ext cx="292118" cy="333589"/>
            </a:xfrm>
            <a:custGeom>
              <a:avLst/>
              <a:gdLst>
                <a:gd name="T0" fmla="*/ 64 w 64"/>
                <a:gd name="T1" fmla="*/ 30 h 73"/>
                <a:gd name="T2" fmla="*/ 34 w 64"/>
                <a:gd name="T3" fmla="*/ 3 h 73"/>
                <a:gd name="T4" fmla="*/ 34 w 64"/>
                <a:gd name="T5" fmla="*/ 2 h 73"/>
                <a:gd name="T6" fmla="*/ 32 w 64"/>
                <a:gd name="T7" fmla="*/ 0 h 73"/>
                <a:gd name="T8" fmla="*/ 30 w 64"/>
                <a:gd name="T9" fmla="*/ 2 h 73"/>
                <a:gd name="T10" fmla="*/ 30 w 64"/>
                <a:gd name="T11" fmla="*/ 3 h 73"/>
                <a:gd name="T12" fmla="*/ 0 w 64"/>
                <a:gd name="T13" fmla="*/ 30 h 73"/>
                <a:gd name="T14" fmla="*/ 30 w 64"/>
                <a:gd name="T15" fmla="*/ 30 h 73"/>
                <a:gd name="T16" fmla="*/ 30 w 64"/>
                <a:gd name="T17" fmla="*/ 59 h 73"/>
                <a:gd name="T18" fmla="*/ 30 w 64"/>
                <a:gd name="T19" fmla="*/ 59 h 73"/>
                <a:gd name="T20" fmla="*/ 27 w 64"/>
                <a:gd name="T21" fmla="*/ 66 h 73"/>
                <a:gd name="T22" fmla="*/ 20 w 64"/>
                <a:gd name="T23" fmla="*/ 68 h 73"/>
                <a:gd name="T24" fmla="*/ 13 w 64"/>
                <a:gd name="T25" fmla="*/ 66 h 73"/>
                <a:gd name="T26" fmla="*/ 10 w 64"/>
                <a:gd name="T27" fmla="*/ 59 h 73"/>
                <a:gd name="T28" fmla="*/ 8 w 64"/>
                <a:gd name="T29" fmla="*/ 56 h 73"/>
                <a:gd name="T30" fmla="*/ 6 w 64"/>
                <a:gd name="T31" fmla="*/ 59 h 73"/>
                <a:gd name="T32" fmla="*/ 20 w 64"/>
                <a:gd name="T33" fmla="*/ 73 h 73"/>
                <a:gd name="T34" fmla="*/ 34 w 64"/>
                <a:gd name="T35" fmla="*/ 60 h 73"/>
                <a:gd name="T36" fmla="*/ 34 w 64"/>
                <a:gd name="T37" fmla="*/ 59 h 73"/>
                <a:gd name="T38" fmla="*/ 34 w 64"/>
                <a:gd name="T39" fmla="*/ 30 h 73"/>
                <a:gd name="T40" fmla="*/ 64 w 64"/>
                <a:gd name="T41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73">
                  <a:moveTo>
                    <a:pt x="64" y="30"/>
                  </a:moveTo>
                  <a:cubicBezTo>
                    <a:pt x="64" y="16"/>
                    <a:pt x="51" y="4"/>
                    <a:pt x="34" y="3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ubicBezTo>
                    <a:pt x="31" y="0"/>
                    <a:pt x="30" y="1"/>
                    <a:pt x="30" y="2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13" y="4"/>
                    <a:pt x="0" y="16"/>
                    <a:pt x="0" y="30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9" y="61"/>
                    <a:pt x="28" y="64"/>
                    <a:pt x="27" y="66"/>
                  </a:cubicBezTo>
                  <a:cubicBezTo>
                    <a:pt x="25" y="67"/>
                    <a:pt x="23" y="68"/>
                    <a:pt x="20" y="68"/>
                  </a:cubicBezTo>
                  <a:cubicBezTo>
                    <a:pt x="17" y="68"/>
                    <a:pt x="15" y="67"/>
                    <a:pt x="13" y="66"/>
                  </a:cubicBezTo>
                  <a:cubicBezTo>
                    <a:pt x="11" y="64"/>
                    <a:pt x="10" y="61"/>
                    <a:pt x="10" y="59"/>
                  </a:cubicBezTo>
                  <a:cubicBezTo>
                    <a:pt x="10" y="58"/>
                    <a:pt x="9" y="56"/>
                    <a:pt x="8" y="56"/>
                  </a:cubicBezTo>
                  <a:cubicBezTo>
                    <a:pt x="7" y="56"/>
                    <a:pt x="6" y="58"/>
                    <a:pt x="6" y="59"/>
                  </a:cubicBezTo>
                  <a:cubicBezTo>
                    <a:pt x="6" y="67"/>
                    <a:pt x="12" y="73"/>
                    <a:pt x="20" y="73"/>
                  </a:cubicBezTo>
                  <a:cubicBezTo>
                    <a:pt x="28" y="73"/>
                    <a:pt x="34" y="67"/>
                    <a:pt x="34" y="60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30"/>
                    <a:pt x="34" y="30"/>
                    <a:pt x="34" y="30"/>
                  </a:cubicBezTo>
                  <a:lnTo>
                    <a:pt x="64" y="30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095315" y="2508635"/>
            <a:ext cx="905440" cy="920365"/>
            <a:chOff x="4141595" y="2755766"/>
            <a:chExt cx="1006323" cy="1022911"/>
          </a:xfrm>
        </p:grpSpPr>
        <p:pic>
          <p:nvPicPr>
            <p:cNvPr id="24" name="MH_Other_1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4141595" y="2755766"/>
              <a:ext cx="1006323" cy="1022911"/>
            </a:xfrm>
            <a:prstGeom prst="rect">
              <a:avLst/>
            </a:prstGeom>
            <a:effectLst>
              <a:outerShdw blurRad="50800" dist="38100" dir="8100000" sx="102000" sy="102000" algn="tr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25" name="组合 24"/>
            <p:cNvGrpSpPr/>
            <p:nvPr/>
          </p:nvGrpSpPr>
          <p:grpSpPr>
            <a:xfrm>
              <a:off x="4477937" y="3106733"/>
              <a:ext cx="333591" cy="320967"/>
              <a:chOff x="7156593" y="1239730"/>
              <a:chExt cx="293688" cy="282574"/>
            </a:xfrm>
            <a:solidFill>
              <a:srgbClr val="E94744"/>
            </a:solidFill>
          </p:grpSpPr>
          <p:sp>
            <p:nvSpPr>
              <p:cNvPr id="26" name="Freeform 573"/>
              <p:cNvSpPr/>
              <p:nvPr/>
            </p:nvSpPr>
            <p:spPr bwMode="auto">
              <a:xfrm>
                <a:off x="7204218" y="1304817"/>
                <a:ext cx="196850" cy="217487"/>
              </a:xfrm>
              <a:custGeom>
                <a:avLst/>
                <a:gdLst>
                  <a:gd name="T0" fmla="*/ 0 w 49"/>
                  <a:gd name="T1" fmla="*/ 22 h 54"/>
                  <a:gd name="T2" fmla="*/ 0 w 49"/>
                  <a:gd name="T3" fmla="*/ 52 h 54"/>
                  <a:gd name="T4" fmla="*/ 1 w 49"/>
                  <a:gd name="T5" fmla="*/ 54 h 54"/>
                  <a:gd name="T6" fmla="*/ 3 w 49"/>
                  <a:gd name="T7" fmla="*/ 54 h 54"/>
                  <a:gd name="T8" fmla="*/ 16 w 49"/>
                  <a:gd name="T9" fmla="*/ 54 h 54"/>
                  <a:gd name="T10" fmla="*/ 17 w 49"/>
                  <a:gd name="T11" fmla="*/ 54 h 54"/>
                  <a:gd name="T12" fmla="*/ 18 w 49"/>
                  <a:gd name="T13" fmla="*/ 53 h 54"/>
                  <a:gd name="T14" fmla="*/ 18 w 49"/>
                  <a:gd name="T15" fmla="*/ 39 h 54"/>
                  <a:gd name="T16" fmla="*/ 31 w 49"/>
                  <a:gd name="T17" fmla="*/ 39 h 54"/>
                  <a:gd name="T18" fmla="*/ 31 w 49"/>
                  <a:gd name="T19" fmla="*/ 53 h 54"/>
                  <a:gd name="T20" fmla="*/ 32 w 49"/>
                  <a:gd name="T21" fmla="*/ 54 h 54"/>
                  <a:gd name="T22" fmla="*/ 33 w 49"/>
                  <a:gd name="T23" fmla="*/ 54 h 54"/>
                  <a:gd name="T24" fmla="*/ 46 w 49"/>
                  <a:gd name="T25" fmla="*/ 54 h 54"/>
                  <a:gd name="T26" fmla="*/ 48 w 49"/>
                  <a:gd name="T27" fmla="*/ 54 h 54"/>
                  <a:gd name="T28" fmla="*/ 49 w 49"/>
                  <a:gd name="T29" fmla="*/ 52 h 54"/>
                  <a:gd name="T30" fmla="*/ 49 w 49"/>
                  <a:gd name="T31" fmla="*/ 22 h 54"/>
                  <a:gd name="T32" fmla="*/ 25 w 49"/>
                  <a:gd name="T33" fmla="*/ 0 h 54"/>
                  <a:gd name="T34" fmla="*/ 0 w 49"/>
                  <a:gd name="T35" fmla="*/ 2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" h="54">
                    <a:moveTo>
                      <a:pt x="0" y="22"/>
                    </a:moveTo>
                    <a:cubicBezTo>
                      <a:pt x="0" y="52"/>
                      <a:pt x="0" y="52"/>
                      <a:pt x="0" y="52"/>
                    </a:cubicBezTo>
                    <a:cubicBezTo>
                      <a:pt x="0" y="53"/>
                      <a:pt x="0" y="54"/>
                      <a:pt x="1" y="54"/>
                    </a:cubicBezTo>
                    <a:cubicBezTo>
                      <a:pt x="2" y="54"/>
                      <a:pt x="2" y="54"/>
                      <a:pt x="3" y="54"/>
                    </a:cubicBezTo>
                    <a:cubicBezTo>
                      <a:pt x="16" y="54"/>
                      <a:pt x="16" y="54"/>
                      <a:pt x="16" y="54"/>
                    </a:cubicBezTo>
                    <a:cubicBezTo>
                      <a:pt x="17" y="54"/>
                      <a:pt x="17" y="54"/>
                      <a:pt x="17" y="54"/>
                    </a:cubicBezTo>
                    <a:cubicBezTo>
                      <a:pt x="18" y="54"/>
                      <a:pt x="18" y="53"/>
                      <a:pt x="18" y="53"/>
                    </a:cubicBezTo>
                    <a:cubicBezTo>
                      <a:pt x="18" y="39"/>
                      <a:pt x="18" y="39"/>
                      <a:pt x="18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3"/>
                      <a:pt x="31" y="54"/>
                      <a:pt x="32" y="54"/>
                    </a:cubicBezTo>
                    <a:cubicBezTo>
                      <a:pt x="32" y="54"/>
                      <a:pt x="32" y="54"/>
                      <a:pt x="33" y="54"/>
                    </a:cubicBezTo>
                    <a:cubicBezTo>
                      <a:pt x="46" y="54"/>
                      <a:pt x="46" y="54"/>
                      <a:pt x="46" y="54"/>
                    </a:cubicBezTo>
                    <a:cubicBezTo>
                      <a:pt x="47" y="54"/>
                      <a:pt x="48" y="54"/>
                      <a:pt x="48" y="54"/>
                    </a:cubicBezTo>
                    <a:cubicBezTo>
                      <a:pt x="49" y="54"/>
                      <a:pt x="49" y="53"/>
                      <a:pt x="49" y="52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25" y="0"/>
                      <a:pt x="25" y="0"/>
                      <a:pt x="25" y="0"/>
                    </a:cubicBez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Freeform 574"/>
              <p:cNvSpPr/>
              <p:nvPr/>
            </p:nvSpPr>
            <p:spPr bwMode="auto">
              <a:xfrm>
                <a:off x="7156593" y="1239730"/>
                <a:ext cx="293688" cy="157162"/>
              </a:xfrm>
              <a:custGeom>
                <a:avLst/>
                <a:gdLst>
                  <a:gd name="T0" fmla="*/ 71 w 73"/>
                  <a:gd name="T1" fmla="*/ 30 h 39"/>
                  <a:gd name="T2" fmla="*/ 60 w 73"/>
                  <a:gd name="T3" fmla="*/ 20 h 39"/>
                  <a:gd name="T4" fmla="*/ 60 w 73"/>
                  <a:gd name="T5" fmla="*/ 3 h 39"/>
                  <a:gd name="T6" fmla="*/ 58 w 73"/>
                  <a:gd name="T7" fmla="*/ 1 h 39"/>
                  <a:gd name="T8" fmla="*/ 53 w 73"/>
                  <a:gd name="T9" fmla="*/ 1 h 39"/>
                  <a:gd name="T10" fmla="*/ 52 w 73"/>
                  <a:gd name="T11" fmla="*/ 3 h 39"/>
                  <a:gd name="T12" fmla="*/ 52 w 73"/>
                  <a:gd name="T13" fmla="*/ 12 h 39"/>
                  <a:gd name="T14" fmla="*/ 40 w 73"/>
                  <a:gd name="T15" fmla="*/ 2 h 39"/>
                  <a:gd name="T16" fmla="*/ 33 w 73"/>
                  <a:gd name="T17" fmla="*/ 2 h 39"/>
                  <a:gd name="T18" fmla="*/ 2 w 73"/>
                  <a:gd name="T19" fmla="*/ 30 h 39"/>
                  <a:gd name="T20" fmla="*/ 2 w 73"/>
                  <a:gd name="T21" fmla="*/ 37 h 39"/>
                  <a:gd name="T22" fmla="*/ 2 w 73"/>
                  <a:gd name="T23" fmla="*/ 37 h 39"/>
                  <a:gd name="T24" fmla="*/ 5 w 73"/>
                  <a:gd name="T25" fmla="*/ 38 h 39"/>
                  <a:gd name="T26" fmla="*/ 8 w 73"/>
                  <a:gd name="T27" fmla="*/ 37 h 39"/>
                  <a:gd name="T28" fmla="*/ 37 w 73"/>
                  <a:gd name="T29" fmla="*/ 11 h 39"/>
                  <a:gd name="T30" fmla="*/ 65 w 73"/>
                  <a:gd name="T31" fmla="*/ 37 h 39"/>
                  <a:gd name="T32" fmla="*/ 71 w 73"/>
                  <a:gd name="T33" fmla="*/ 37 h 39"/>
                  <a:gd name="T34" fmla="*/ 71 w 73"/>
                  <a:gd name="T35" fmla="*/ 3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3" h="39">
                    <a:moveTo>
                      <a:pt x="71" y="30"/>
                    </a:moveTo>
                    <a:cubicBezTo>
                      <a:pt x="60" y="20"/>
                      <a:pt x="60" y="20"/>
                      <a:pt x="60" y="20"/>
                    </a:cubicBezTo>
                    <a:cubicBezTo>
                      <a:pt x="60" y="3"/>
                      <a:pt x="60" y="3"/>
                      <a:pt x="60" y="3"/>
                    </a:cubicBezTo>
                    <a:cubicBezTo>
                      <a:pt x="60" y="2"/>
                      <a:pt x="59" y="1"/>
                      <a:pt x="58" y="1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52" y="1"/>
                      <a:pt x="52" y="2"/>
                      <a:pt x="52" y="3"/>
                    </a:cubicBezTo>
                    <a:cubicBezTo>
                      <a:pt x="52" y="12"/>
                      <a:pt x="52" y="12"/>
                      <a:pt x="52" y="12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38" y="0"/>
                      <a:pt x="35" y="0"/>
                      <a:pt x="33" y="2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0" y="32"/>
                      <a:pt x="0" y="35"/>
                      <a:pt x="2" y="37"/>
                    </a:cubicBezTo>
                    <a:cubicBezTo>
                      <a:pt x="2" y="37"/>
                      <a:pt x="2" y="37"/>
                      <a:pt x="2" y="37"/>
                    </a:cubicBezTo>
                    <a:cubicBezTo>
                      <a:pt x="3" y="38"/>
                      <a:pt x="4" y="38"/>
                      <a:pt x="5" y="38"/>
                    </a:cubicBezTo>
                    <a:cubicBezTo>
                      <a:pt x="6" y="38"/>
                      <a:pt x="7" y="38"/>
                      <a:pt x="8" y="37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65" y="37"/>
                      <a:pt x="65" y="37"/>
                      <a:pt x="65" y="37"/>
                    </a:cubicBezTo>
                    <a:cubicBezTo>
                      <a:pt x="67" y="39"/>
                      <a:pt x="70" y="39"/>
                      <a:pt x="71" y="37"/>
                    </a:cubicBezTo>
                    <a:cubicBezTo>
                      <a:pt x="73" y="35"/>
                      <a:pt x="73" y="32"/>
                      <a:pt x="71" y="30"/>
                    </a:cubicBez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pic>
        <p:nvPicPr>
          <p:cNvPr id="17" name="MH_Other_2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622800" y="1732274"/>
            <a:ext cx="904196" cy="919122"/>
          </a:xfrm>
          <a:prstGeom prst="rect">
            <a:avLst/>
          </a:prstGeom>
          <a:effectLst>
            <a:outerShdw blurRad="50800" dist="38100" dir="8100000" sx="102000" sy="102000" algn="tr" rotWithShape="0">
              <a:prstClr val="black">
                <a:alpha val="40000"/>
              </a:prstClr>
            </a:outerShdw>
          </a:effectLst>
        </p:spPr>
      </p:pic>
      <p:grpSp>
        <p:nvGrpSpPr>
          <p:cNvPr id="18" name="组合 17"/>
          <p:cNvGrpSpPr/>
          <p:nvPr/>
        </p:nvGrpSpPr>
        <p:grpSpPr>
          <a:xfrm>
            <a:off x="5948523" y="2083707"/>
            <a:ext cx="275812" cy="209284"/>
            <a:chOff x="10269681" y="2490680"/>
            <a:chExt cx="269875" cy="204787"/>
          </a:xfrm>
          <a:solidFill>
            <a:srgbClr val="CC3300"/>
          </a:solidFill>
        </p:grpSpPr>
        <p:sp>
          <p:nvSpPr>
            <p:cNvPr id="19" name="Freeform 382"/>
            <p:cNvSpPr/>
            <p:nvPr/>
          </p:nvSpPr>
          <p:spPr bwMode="auto">
            <a:xfrm>
              <a:off x="10269681" y="2687530"/>
              <a:ext cx="269875" cy="7937"/>
            </a:xfrm>
            <a:custGeom>
              <a:avLst/>
              <a:gdLst>
                <a:gd name="T0" fmla="*/ 1 w 67"/>
                <a:gd name="T1" fmla="*/ 2 h 2"/>
                <a:gd name="T2" fmla="*/ 0 w 67"/>
                <a:gd name="T3" fmla="*/ 1 h 2"/>
                <a:gd name="T4" fmla="*/ 1 w 67"/>
                <a:gd name="T5" fmla="*/ 0 h 2"/>
                <a:gd name="T6" fmla="*/ 65 w 67"/>
                <a:gd name="T7" fmla="*/ 0 h 2"/>
                <a:gd name="T8" fmla="*/ 67 w 67"/>
                <a:gd name="T9" fmla="*/ 1 h 2"/>
                <a:gd name="T10" fmla="*/ 65 w 67"/>
                <a:gd name="T11" fmla="*/ 2 h 2"/>
                <a:gd name="T12" fmla="*/ 1 w 67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7" y="1"/>
                    <a:pt x="67" y="1"/>
                  </a:cubicBezTo>
                  <a:cubicBezTo>
                    <a:pt x="67" y="2"/>
                    <a:pt x="66" y="2"/>
                    <a:pt x="65" y="2"/>
                  </a:cubicBezTo>
                  <a:lnTo>
                    <a:pt x="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0" name="Rectangle 383"/>
            <p:cNvSpPr>
              <a:spLocks noChangeArrowheads="1"/>
            </p:cNvSpPr>
            <p:nvPr/>
          </p:nvSpPr>
          <p:spPr bwMode="auto">
            <a:xfrm>
              <a:off x="10301431" y="2538305"/>
              <a:ext cx="41275" cy="1301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" name="Rectangle 384"/>
            <p:cNvSpPr>
              <a:spLocks noChangeArrowheads="1"/>
            </p:cNvSpPr>
            <p:nvPr/>
          </p:nvSpPr>
          <p:spPr bwMode="auto">
            <a:xfrm>
              <a:off x="10361756" y="2490680"/>
              <a:ext cx="36513" cy="177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2" name="Rectangle 385"/>
            <p:cNvSpPr>
              <a:spLocks noChangeArrowheads="1"/>
            </p:cNvSpPr>
            <p:nvPr/>
          </p:nvSpPr>
          <p:spPr bwMode="auto">
            <a:xfrm>
              <a:off x="10414143" y="2547830"/>
              <a:ext cx="41275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3" name="Rectangle 386"/>
            <p:cNvSpPr>
              <a:spLocks noChangeArrowheads="1"/>
            </p:cNvSpPr>
            <p:nvPr/>
          </p:nvSpPr>
          <p:spPr bwMode="auto">
            <a:xfrm>
              <a:off x="10474468" y="2587517"/>
              <a:ext cx="36513" cy="809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15" name="MH_Other_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149041" y="2198895"/>
            <a:ext cx="905440" cy="920365"/>
          </a:xfrm>
          <a:prstGeom prst="rect">
            <a:avLst/>
          </a:prstGeom>
          <a:effectLst>
            <a:outerShdw blurRad="50800" dist="38100" dir="8100000" sx="102000" sy="102000" algn="tr" rotWithShape="0">
              <a:prstClr val="black">
                <a:alpha val="40000"/>
              </a:prstClr>
            </a:outerShdw>
          </a:effectLst>
        </p:spPr>
      </p:pic>
      <p:sp>
        <p:nvSpPr>
          <p:cNvPr id="16" name="Freeform 177"/>
          <p:cNvSpPr>
            <a:spLocks noEditPoints="1"/>
          </p:cNvSpPr>
          <p:nvPr/>
        </p:nvSpPr>
        <p:spPr bwMode="auto">
          <a:xfrm>
            <a:off x="7462316" y="2543599"/>
            <a:ext cx="278889" cy="230955"/>
          </a:xfrm>
          <a:custGeom>
            <a:avLst/>
            <a:gdLst>
              <a:gd name="T0" fmla="*/ 39 w 81"/>
              <a:gd name="T1" fmla="*/ 35 h 67"/>
              <a:gd name="T2" fmla="*/ 37 w 81"/>
              <a:gd name="T3" fmla="*/ 28 h 67"/>
              <a:gd name="T4" fmla="*/ 41 w 81"/>
              <a:gd name="T5" fmla="*/ 43 h 67"/>
              <a:gd name="T6" fmla="*/ 44 w 81"/>
              <a:gd name="T7" fmla="*/ 51 h 67"/>
              <a:gd name="T8" fmla="*/ 44 w 81"/>
              <a:gd name="T9" fmla="*/ 46 h 67"/>
              <a:gd name="T10" fmla="*/ 64 w 81"/>
              <a:gd name="T11" fmla="*/ 13 h 67"/>
              <a:gd name="T12" fmla="*/ 62 w 81"/>
              <a:gd name="T13" fmla="*/ 17 h 67"/>
              <a:gd name="T14" fmla="*/ 56 w 81"/>
              <a:gd name="T15" fmla="*/ 17 h 67"/>
              <a:gd name="T16" fmla="*/ 55 w 81"/>
              <a:gd name="T17" fmla="*/ 13 h 67"/>
              <a:gd name="T18" fmla="*/ 25 w 81"/>
              <a:gd name="T19" fmla="*/ 17 h 67"/>
              <a:gd name="T20" fmla="*/ 19 w 81"/>
              <a:gd name="T21" fmla="*/ 17 h 67"/>
              <a:gd name="T22" fmla="*/ 19 w 81"/>
              <a:gd name="T23" fmla="*/ 13 h 67"/>
              <a:gd name="T24" fmla="*/ 0 w 81"/>
              <a:gd name="T25" fmla="*/ 30 h 67"/>
              <a:gd name="T26" fmla="*/ 17 w 81"/>
              <a:gd name="T27" fmla="*/ 67 h 67"/>
              <a:gd name="T28" fmla="*/ 81 w 81"/>
              <a:gd name="T29" fmla="*/ 50 h 67"/>
              <a:gd name="T30" fmla="*/ 64 w 81"/>
              <a:gd name="T31" fmla="*/ 13 h 67"/>
              <a:gd name="T32" fmla="*/ 41 w 81"/>
              <a:gd name="T33" fmla="*/ 54 h 67"/>
              <a:gd name="T34" fmla="*/ 39 w 81"/>
              <a:gd name="T35" fmla="*/ 57 h 67"/>
              <a:gd name="T36" fmla="*/ 32 w 81"/>
              <a:gd name="T37" fmla="*/ 51 h 67"/>
              <a:gd name="T38" fmla="*/ 33 w 81"/>
              <a:gd name="T39" fmla="*/ 45 h 67"/>
              <a:gd name="T40" fmla="*/ 39 w 81"/>
              <a:gd name="T41" fmla="*/ 42 h 67"/>
              <a:gd name="T42" fmla="*/ 32 w 81"/>
              <a:gd name="T43" fmla="*/ 33 h 67"/>
              <a:gd name="T44" fmla="*/ 39 w 81"/>
              <a:gd name="T45" fmla="*/ 25 h 67"/>
              <a:gd name="T46" fmla="*/ 41 w 81"/>
              <a:gd name="T47" fmla="*/ 23 h 67"/>
              <a:gd name="T48" fmla="*/ 48 w 81"/>
              <a:gd name="T49" fmla="*/ 28 h 67"/>
              <a:gd name="T50" fmla="*/ 46 w 81"/>
              <a:gd name="T51" fmla="*/ 34 h 67"/>
              <a:gd name="T52" fmla="*/ 41 w 81"/>
              <a:gd name="T53" fmla="*/ 27 h 67"/>
              <a:gd name="T54" fmla="*/ 48 w 81"/>
              <a:gd name="T55" fmla="*/ 42 h 67"/>
              <a:gd name="T56" fmla="*/ 47 w 81"/>
              <a:gd name="T57" fmla="*/ 52 h 67"/>
              <a:gd name="T58" fmla="*/ 34 w 81"/>
              <a:gd name="T59" fmla="*/ 3 h 67"/>
              <a:gd name="T60" fmla="*/ 56 w 81"/>
              <a:gd name="T61" fmla="*/ 13 h 67"/>
              <a:gd name="T62" fmla="*/ 61 w 81"/>
              <a:gd name="T63" fmla="*/ 16 h 67"/>
              <a:gd name="T64" fmla="*/ 50 w 81"/>
              <a:gd name="T65" fmla="*/ 0 h 67"/>
              <a:gd name="T66" fmla="*/ 20 w 81"/>
              <a:gd name="T67" fmla="*/ 13 h 67"/>
              <a:gd name="T68" fmla="*/ 24 w 81"/>
              <a:gd name="T69" fmla="*/ 16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1" h="67">
                <a:moveTo>
                  <a:pt x="35" y="30"/>
                </a:moveTo>
                <a:cubicBezTo>
                  <a:pt x="35" y="32"/>
                  <a:pt x="37" y="33"/>
                  <a:pt x="39" y="35"/>
                </a:cubicBezTo>
                <a:cubicBezTo>
                  <a:pt x="39" y="27"/>
                  <a:pt x="39" y="27"/>
                  <a:pt x="39" y="27"/>
                </a:cubicBezTo>
                <a:cubicBezTo>
                  <a:pt x="38" y="27"/>
                  <a:pt x="37" y="27"/>
                  <a:pt x="37" y="28"/>
                </a:cubicBezTo>
                <a:cubicBezTo>
                  <a:pt x="36" y="29"/>
                  <a:pt x="35" y="29"/>
                  <a:pt x="35" y="30"/>
                </a:cubicBezTo>
                <a:close/>
                <a:moveTo>
                  <a:pt x="41" y="43"/>
                </a:moveTo>
                <a:cubicBezTo>
                  <a:pt x="41" y="52"/>
                  <a:pt x="41" y="52"/>
                  <a:pt x="41" y="52"/>
                </a:cubicBezTo>
                <a:cubicBezTo>
                  <a:pt x="42" y="52"/>
                  <a:pt x="43" y="52"/>
                  <a:pt x="44" y="51"/>
                </a:cubicBezTo>
                <a:cubicBezTo>
                  <a:pt x="45" y="50"/>
                  <a:pt x="45" y="49"/>
                  <a:pt x="45" y="48"/>
                </a:cubicBezTo>
                <a:cubicBezTo>
                  <a:pt x="45" y="47"/>
                  <a:pt x="45" y="47"/>
                  <a:pt x="44" y="46"/>
                </a:cubicBezTo>
                <a:cubicBezTo>
                  <a:pt x="44" y="45"/>
                  <a:pt x="43" y="44"/>
                  <a:pt x="41" y="43"/>
                </a:cubicBezTo>
                <a:close/>
                <a:moveTo>
                  <a:pt x="64" y="13"/>
                </a:moveTo>
                <a:cubicBezTo>
                  <a:pt x="62" y="13"/>
                  <a:pt x="62" y="13"/>
                  <a:pt x="62" y="13"/>
                </a:cubicBezTo>
                <a:cubicBezTo>
                  <a:pt x="62" y="14"/>
                  <a:pt x="62" y="15"/>
                  <a:pt x="62" y="17"/>
                </a:cubicBezTo>
                <a:cubicBezTo>
                  <a:pt x="62" y="17"/>
                  <a:pt x="62" y="17"/>
                  <a:pt x="62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5"/>
                  <a:pt x="56" y="14"/>
                  <a:pt x="55" y="1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4"/>
                  <a:pt x="25" y="15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19" y="17"/>
                  <a:pt x="19" y="17"/>
                  <a:pt x="19" y="17"/>
                </a:cubicBezTo>
                <a:cubicBezTo>
                  <a:pt x="19" y="17"/>
                  <a:pt x="19" y="17"/>
                  <a:pt x="19" y="17"/>
                </a:cubicBezTo>
                <a:cubicBezTo>
                  <a:pt x="19" y="15"/>
                  <a:pt x="19" y="14"/>
                  <a:pt x="19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8" y="13"/>
                  <a:pt x="0" y="20"/>
                  <a:pt x="0" y="30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9"/>
                  <a:pt x="8" y="67"/>
                  <a:pt x="17" y="67"/>
                </a:cubicBezTo>
                <a:cubicBezTo>
                  <a:pt x="64" y="67"/>
                  <a:pt x="64" y="67"/>
                  <a:pt x="64" y="67"/>
                </a:cubicBezTo>
                <a:cubicBezTo>
                  <a:pt x="73" y="67"/>
                  <a:pt x="81" y="59"/>
                  <a:pt x="81" y="50"/>
                </a:cubicBezTo>
                <a:cubicBezTo>
                  <a:pt x="81" y="30"/>
                  <a:pt x="81" y="30"/>
                  <a:pt x="81" y="30"/>
                </a:cubicBezTo>
                <a:cubicBezTo>
                  <a:pt x="81" y="20"/>
                  <a:pt x="73" y="13"/>
                  <a:pt x="64" y="13"/>
                </a:cubicBezTo>
                <a:close/>
                <a:moveTo>
                  <a:pt x="47" y="52"/>
                </a:moveTo>
                <a:cubicBezTo>
                  <a:pt x="45" y="53"/>
                  <a:pt x="43" y="54"/>
                  <a:pt x="41" y="54"/>
                </a:cubicBezTo>
                <a:cubicBezTo>
                  <a:pt x="41" y="57"/>
                  <a:pt x="41" y="57"/>
                  <a:pt x="41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54"/>
                  <a:pt x="39" y="54"/>
                  <a:pt x="39" y="54"/>
                </a:cubicBezTo>
                <a:cubicBezTo>
                  <a:pt x="36" y="54"/>
                  <a:pt x="34" y="53"/>
                  <a:pt x="32" y="51"/>
                </a:cubicBezTo>
                <a:cubicBezTo>
                  <a:pt x="33" y="45"/>
                  <a:pt x="33" y="45"/>
                  <a:pt x="33" y="45"/>
                </a:cubicBezTo>
                <a:cubicBezTo>
                  <a:pt x="33" y="45"/>
                  <a:pt x="33" y="45"/>
                  <a:pt x="33" y="45"/>
                </a:cubicBezTo>
                <a:cubicBezTo>
                  <a:pt x="34" y="50"/>
                  <a:pt x="36" y="52"/>
                  <a:pt x="39" y="52"/>
                </a:cubicBezTo>
                <a:cubicBezTo>
                  <a:pt x="39" y="42"/>
                  <a:pt x="39" y="42"/>
                  <a:pt x="39" y="42"/>
                </a:cubicBezTo>
                <a:cubicBezTo>
                  <a:pt x="36" y="40"/>
                  <a:pt x="34" y="38"/>
                  <a:pt x="33" y="37"/>
                </a:cubicBezTo>
                <a:cubicBezTo>
                  <a:pt x="32" y="36"/>
                  <a:pt x="32" y="34"/>
                  <a:pt x="32" y="33"/>
                </a:cubicBezTo>
                <a:cubicBezTo>
                  <a:pt x="32" y="31"/>
                  <a:pt x="33" y="29"/>
                  <a:pt x="34" y="28"/>
                </a:cubicBezTo>
                <a:cubicBezTo>
                  <a:pt x="36" y="26"/>
                  <a:pt x="37" y="26"/>
                  <a:pt x="39" y="25"/>
                </a:cubicBezTo>
                <a:cubicBezTo>
                  <a:pt x="39" y="23"/>
                  <a:pt x="39" y="23"/>
                  <a:pt x="39" y="23"/>
                </a:cubicBezTo>
                <a:cubicBezTo>
                  <a:pt x="41" y="23"/>
                  <a:pt x="41" y="23"/>
                  <a:pt x="41" y="23"/>
                </a:cubicBezTo>
                <a:cubicBezTo>
                  <a:pt x="41" y="25"/>
                  <a:pt x="41" y="25"/>
                  <a:pt x="41" y="25"/>
                </a:cubicBezTo>
                <a:cubicBezTo>
                  <a:pt x="44" y="26"/>
                  <a:pt x="46" y="26"/>
                  <a:pt x="48" y="28"/>
                </a:cubicBezTo>
                <a:cubicBezTo>
                  <a:pt x="47" y="34"/>
                  <a:pt x="47" y="34"/>
                  <a:pt x="47" y="34"/>
                </a:cubicBezTo>
                <a:cubicBezTo>
                  <a:pt x="46" y="34"/>
                  <a:pt x="46" y="34"/>
                  <a:pt x="46" y="34"/>
                </a:cubicBezTo>
                <a:cubicBezTo>
                  <a:pt x="46" y="31"/>
                  <a:pt x="46" y="30"/>
                  <a:pt x="45" y="29"/>
                </a:cubicBezTo>
                <a:cubicBezTo>
                  <a:pt x="44" y="27"/>
                  <a:pt x="42" y="27"/>
                  <a:pt x="41" y="27"/>
                </a:cubicBezTo>
                <a:cubicBezTo>
                  <a:pt x="41" y="36"/>
                  <a:pt x="41" y="36"/>
                  <a:pt x="41" y="36"/>
                </a:cubicBezTo>
                <a:cubicBezTo>
                  <a:pt x="44" y="38"/>
                  <a:pt x="47" y="40"/>
                  <a:pt x="48" y="42"/>
                </a:cubicBezTo>
                <a:cubicBezTo>
                  <a:pt x="49" y="43"/>
                  <a:pt x="49" y="45"/>
                  <a:pt x="49" y="47"/>
                </a:cubicBezTo>
                <a:cubicBezTo>
                  <a:pt x="49" y="49"/>
                  <a:pt x="49" y="50"/>
                  <a:pt x="47" y="52"/>
                </a:cubicBezTo>
                <a:close/>
                <a:moveTo>
                  <a:pt x="25" y="13"/>
                </a:moveTo>
                <a:cubicBezTo>
                  <a:pt x="26" y="7"/>
                  <a:pt x="29" y="3"/>
                  <a:pt x="34" y="3"/>
                </a:cubicBezTo>
                <a:cubicBezTo>
                  <a:pt x="47" y="3"/>
                  <a:pt x="47" y="3"/>
                  <a:pt x="47" y="3"/>
                </a:cubicBezTo>
                <a:cubicBezTo>
                  <a:pt x="52" y="3"/>
                  <a:pt x="55" y="7"/>
                  <a:pt x="56" y="13"/>
                </a:cubicBezTo>
                <a:cubicBezTo>
                  <a:pt x="57" y="14"/>
                  <a:pt x="57" y="15"/>
                  <a:pt x="57" y="16"/>
                </a:cubicBezTo>
                <a:cubicBezTo>
                  <a:pt x="61" y="16"/>
                  <a:pt x="61" y="16"/>
                  <a:pt x="61" y="16"/>
                </a:cubicBezTo>
                <a:cubicBezTo>
                  <a:pt x="61" y="15"/>
                  <a:pt x="61" y="14"/>
                  <a:pt x="61" y="13"/>
                </a:cubicBezTo>
                <a:cubicBezTo>
                  <a:pt x="59" y="5"/>
                  <a:pt x="55" y="0"/>
                  <a:pt x="50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26" y="0"/>
                  <a:pt x="22" y="5"/>
                  <a:pt x="20" y="13"/>
                </a:cubicBezTo>
                <a:cubicBezTo>
                  <a:pt x="20" y="14"/>
                  <a:pt x="20" y="15"/>
                  <a:pt x="20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5"/>
                  <a:pt x="24" y="14"/>
                  <a:pt x="25" y="13"/>
                </a:cubicBez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0" name="MH_Other_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855008" y="3940970"/>
            <a:ext cx="904197" cy="919122"/>
          </a:xfrm>
          <a:prstGeom prst="rect">
            <a:avLst/>
          </a:prstGeom>
          <a:effectLst>
            <a:outerShdw blurRad="50800" dist="38100" dir="8100000" sx="102000" sy="102000" algn="tr" rotWithShape="0">
              <a:prstClr val="black">
                <a:alpha val="40000"/>
              </a:prstClr>
            </a:outerShdw>
          </a:effectLst>
        </p:spPr>
      </p:pic>
      <p:grpSp>
        <p:nvGrpSpPr>
          <p:cNvPr id="11" name="组合 10"/>
          <p:cNvGrpSpPr/>
          <p:nvPr/>
        </p:nvGrpSpPr>
        <p:grpSpPr>
          <a:xfrm>
            <a:off x="8180735" y="4254696"/>
            <a:ext cx="281795" cy="281794"/>
            <a:chOff x="2996839" y="1292034"/>
            <a:chExt cx="275727" cy="275728"/>
          </a:xfrm>
          <a:solidFill>
            <a:srgbClr val="CC3300"/>
          </a:solidFill>
        </p:grpSpPr>
        <p:sp>
          <p:nvSpPr>
            <p:cNvPr id="12" name="Freeform 302"/>
            <p:cNvSpPr>
              <a:spLocks noEditPoints="1"/>
            </p:cNvSpPr>
            <p:nvPr/>
          </p:nvSpPr>
          <p:spPr bwMode="auto">
            <a:xfrm>
              <a:off x="3077851" y="1373047"/>
              <a:ext cx="194715" cy="194715"/>
            </a:xfrm>
            <a:custGeom>
              <a:avLst/>
              <a:gdLst>
                <a:gd name="T0" fmla="*/ 6 w 58"/>
                <a:gd name="T1" fmla="*/ 14 h 58"/>
                <a:gd name="T2" fmla="*/ 7 w 58"/>
                <a:gd name="T3" fmla="*/ 19 h 58"/>
                <a:gd name="T4" fmla="*/ 4 w 58"/>
                <a:gd name="T5" fmla="*/ 20 h 58"/>
                <a:gd name="T6" fmla="*/ 0 w 58"/>
                <a:gd name="T7" fmla="*/ 23 h 58"/>
                <a:gd name="T8" fmla="*/ 2 w 58"/>
                <a:gd name="T9" fmla="*/ 27 h 58"/>
                <a:gd name="T10" fmla="*/ 5 w 58"/>
                <a:gd name="T11" fmla="*/ 31 h 58"/>
                <a:gd name="T12" fmla="*/ 2 w 58"/>
                <a:gd name="T13" fmla="*/ 34 h 58"/>
                <a:gd name="T14" fmla="*/ 1 w 58"/>
                <a:gd name="T15" fmla="*/ 38 h 58"/>
                <a:gd name="T16" fmla="*/ 5 w 58"/>
                <a:gd name="T17" fmla="*/ 41 h 58"/>
                <a:gd name="T18" fmla="*/ 8 w 58"/>
                <a:gd name="T19" fmla="*/ 42 h 58"/>
                <a:gd name="T20" fmla="*/ 8 w 58"/>
                <a:gd name="T21" fmla="*/ 46 h 58"/>
                <a:gd name="T22" fmla="*/ 9 w 58"/>
                <a:gd name="T23" fmla="*/ 51 h 58"/>
                <a:gd name="T24" fmla="*/ 14 w 58"/>
                <a:gd name="T25" fmla="*/ 51 h 58"/>
                <a:gd name="T26" fmla="*/ 18 w 58"/>
                <a:gd name="T27" fmla="*/ 51 h 58"/>
                <a:gd name="T28" fmla="*/ 19 w 58"/>
                <a:gd name="T29" fmla="*/ 54 h 58"/>
                <a:gd name="T30" fmla="*/ 22 w 58"/>
                <a:gd name="T31" fmla="*/ 58 h 58"/>
                <a:gd name="T32" fmla="*/ 27 w 58"/>
                <a:gd name="T33" fmla="*/ 56 h 58"/>
                <a:gd name="T34" fmla="*/ 31 w 58"/>
                <a:gd name="T35" fmla="*/ 53 h 58"/>
                <a:gd name="T36" fmla="*/ 33 w 58"/>
                <a:gd name="T37" fmla="*/ 56 h 58"/>
                <a:gd name="T38" fmla="*/ 38 w 58"/>
                <a:gd name="T39" fmla="*/ 57 h 58"/>
                <a:gd name="T40" fmla="*/ 40 w 58"/>
                <a:gd name="T41" fmla="*/ 53 h 58"/>
                <a:gd name="T42" fmla="*/ 42 w 58"/>
                <a:gd name="T43" fmla="*/ 49 h 58"/>
                <a:gd name="T44" fmla="*/ 46 w 58"/>
                <a:gd name="T45" fmla="*/ 50 h 58"/>
                <a:gd name="T46" fmla="*/ 50 w 58"/>
                <a:gd name="T47" fmla="*/ 49 h 58"/>
                <a:gd name="T48" fmla="*/ 51 w 58"/>
                <a:gd name="T49" fmla="*/ 44 h 58"/>
                <a:gd name="T50" fmla="*/ 50 w 58"/>
                <a:gd name="T51" fmla="*/ 40 h 58"/>
                <a:gd name="T52" fmla="*/ 54 w 58"/>
                <a:gd name="T53" fmla="*/ 39 h 58"/>
                <a:gd name="T54" fmla="*/ 57 w 58"/>
                <a:gd name="T55" fmla="*/ 35 h 58"/>
                <a:gd name="T56" fmla="*/ 55 w 58"/>
                <a:gd name="T57" fmla="*/ 31 h 58"/>
                <a:gd name="T58" fmla="*/ 52 w 58"/>
                <a:gd name="T59" fmla="*/ 27 h 58"/>
                <a:gd name="T60" fmla="*/ 55 w 58"/>
                <a:gd name="T61" fmla="*/ 25 h 58"/>
                <a:gd name="T62" fmla="*/ 56 w 58"/>
                <a:gd name="T63" fmla="*/ 20 h 58"/>
                <a:gd name="T64" fmla="*/ 53 w 58"/>
                <a:gd name="T65" fmla="*/ 18 h 58"/>
                <a:gd name="T66" fmla="*/ 48 w 58"/>
                <a:gd name="T67" fmla="*/ 16 h 58"/>
                <a:gd name="T68" fmla="*/ 49 w 58"/>
                <a:gd name="T69" fmla="*/ 12 h 58"/>
                <a:gd name="T70" fmla="*/ 48 w 58"/>
                <a:gd name="T71" fmla="*/ 8 h 58"/>
                <a:gd name="T72" fmla="*/ 44 w 58"/>
                <a:gd name="T73" fmla="*/ 7 h 58"/>
                <a:gd name="T74" fmla="*/ 39 w 58"/>
                <a:gd name="T75" fmla="*/ 8 h 58"/>
                <a:gd name="T76" fmla="*/ 38 w 58"/>
                <a:gd name="T77" fmla="*/ 4 h 58"/>
                <a:gd name="T78" fmla="*/ 35 w 58"/>
                <a:gd name="T79" fmla="*/ 1 h 58"/>
                <a:gd name="T80" fmla="*/ 30 w 58"/>
                <a:gd name="T81" fmla="*/ 3 h 58"/>
                <a:gd name="T82" fmla="*/ 27 w 58"/>
                <a:gd name="T83" fmla="*/ 5 h 58"/>
                <a:gd name="T84" fmla="*/ 24 w 58"/>
                <a:gd name="T85" fmla="*/ 3 h 58"/>
                <a:gd name="T86" fmla="*/ 20 w 58"/>
                <a:gd name="T87" fmla="*/ 1 h 58"/>
                <a:gd name="T88" fmla="*/ 17 w 58"/>
                <a:gd name="T89" fmla="*/ 5 h 58"/>
                <a:gd name="T90" fmla="*/ 15 w 58"/>
                <a:gd name="T91" fmla="*/ 10 h 58"/>
                <a:gd name="T92" fmla="*/ 12 w 58"/>
                <a:gd name="T93" fmla="*/ 9 h 58"/>
                <a:gd name="T94" fmla="*/ 7 w 58"/>
                <a:gd name="T95" fmla="*/ 10 h 58"/>
                <a:gd name="T96" fmla="*/ 6 w 58"/>
                <a:gd name="T97" fmla="*/ 14 h 58"/>
                <a:gd name="T98" fmla="*/ 23 w 58"/>
                <a:gd name="T99" fmla="*/ 13 h 58"/>
                <a:gd name="T100" fmla="*/ 45 w 58"/>
                <a:gd name="T101" fmla="*/ 24 h 58"/>
                <a:gd name="T102" fmla="*/ 34 w 58"/>
                <a:gd name="T103" fmla="*/ 45 h 58"/>
                <a:gd name="T104" fmla="*/ 13 w 58"/>
                <a:gd name="T105" fmla="*/ 34 h 58"/>
                <a:gd name="T106" fmla="*/ 23 w 58"/>
                <a:gd name="T107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8" h="58">
                  <a:moveTo>
                    <a:pt x="6" y="14"/>
                  </a:moveTo>
                  <a:cubicBezTo>
                    <a:pt x="8" y="15"/>
                    <a:pt x="7" y="18"/>
                    <a:pt x="7" y="19"/>
                  </a:cubicBezTo>
                  <a:cubicBezTo>
                    <a:pt x="7" y="20"/>
                    <a:pt x="5" y="20"/>
                    <a:pt x="4" y="20"/>
                  </a:cubicBezTo>
                  <a:cubicBezTo>
                    <a:pt x="2" y="20"/>
                    <a:pt x="0" y="21"/>
                    <a:pt x="0" y="23"/>
                  </a:cubicBezTo>
                  <a:cubicBezTo>
                    <a:pt x="0" y="25"/>
                    <a:pt x="0" y="27"/>
                    <a:pt x="2" y="27"/>
                  </a:cubicBezTo>
                  <a:cubicBezTo>
                    <a:pt x="3" y="28"/>
                    <a:pt x="5" y="30"/>
                    <a:pt x="5" y="31"/>
                  </a:cubicBezTo>
                  <a:cubicBezTo>
                    <a:pt x="5" y="32"/>
                    <a:pt x="4" y="33"/>
                    <a:pt x="2" y="34"/>
                  </a:cubicBezTo>
                  <a:cubicBezTo>
                    <a:pt x="1" y="34"/>
                    <a:pt x="0" y="36"/>
                    <a:pt x="1" y="38"/>
                  </a:cubicBezTo>
                  <a:cubicBezTo>
                    <a:pt x="1" y="40"/>
                    <a:pt x="3" y="42"/>
                    <a:pt x="5" y="41"/>
                  </a:cubicBezTo>
                  <a:cubicBezTo>
                    <a:pt x="6" y="41"/>
                    <a:pt x="8" y="41"/>
                    <a:pt x="8" y="42"/>
                  </a:cubicBezTo>
                  <a:cubicBezTo>
                    <a:pt x="9" y="42"/>
                    <a:pt x="9" y="45"/>
                    <a:pt x="8" y="46"/>
                  </a:cubicBezTo>
                  <a:cubicBezTo>
                    <a:pt x="7" y="47"/>
                    <a:pt x="7" y="50"/>
                    <a:pt x="9" y="51"/>
                  </a:cubicBezTo>
                  <a:cubicBezTo>
                    <a:pt x="11" y="52"/>
                    <a:pt x="13" y="53"/>
                    <a:pt x="14" y="51"/>
                  </a:cubicBezTo>
                  <a:cubicBezTo>
                    <a:pt x="15" y="50"/>
                    <a:pt x="18" y="51"/>
                    <a:pt x="18" y="51"/>
                  </a:cubicBezTo>
                  <a:cubicBezTo>
                    <a:pt x="19" y="51"/>
                    <a:pt x="20" y="53"/>
                    <a:pt x="19" y="54"/>
                  </a:cubicBezTo>
                  <a:cubicBezTo>
                    <a:pt x="19" y="56"/>
                    <a:pt x="20" y="57"/>
                    <a:pt x="22" y="58"/>
                  </a:cubicBezTo>
                  <a:cubicBezTo>
                    <a:pt x="25" y="58"/>
                    <a:pt x="26" y="57"/>
                    <a:pt x="27" y="56"/>
                  </a:cubicBezTo>
                  <a:cubicBezTo>
                    <a:pt x="27" y="54"/>
                    <a:pt x="30" y="53"/>
                    <a:pt x="31" y="53"/>
                  </a:cubicBezTo>
                  <a:cubicBezTo>
                    <a:pt x="31" y="53"/>
                    <a:pt x="33" y="54"/>
                    <a:pt x="33" y="56"/>
                  </a:cubicBezTo>
                  <a:cubicBezTo>
                    <a:pt x="34" y="57"/>
                    <a:pt x="36" y="58"/>
                    <a:pt x="38" y="57"/>
                  </a:cubicBezTo>
                  <a:cubicBezTo>
                    <a:pt x="40" y="57"/>
                    <a:pt x="41" y="55"/>
                    <a:pt x="40" y="53"/>
                  </a:cubicBezTo>
                  <a:cubicBezTo>
                    <a:pt x="40" y="52"/>
                    <a:pt x="42" y="49"/>
                    <a:pt x="42" y="49"/>
                  </a:cubicBezTo>
                  <a:cubicBezTo>
                    <a:pt x="43" y="48"/>
                    <a:pt x="44" y="49"/>
                    <a:pt x="46" y="50"/>
                  </a:cubicBezTo>
                  <a:cubicBezTo>
                    <a:pt x="47" y="51"/>
                    <a:pt x="49" y="51"/>
                    <a:pt x="50" y="49"/>
                  </a:cubicBezTo>
                  <a:cubicBezTo>
                    <a:pt x="52" y="47"/>
                    <a:pt x="52" y="45"/>
                    <a:pt x="51" y="44"/>
                  </a:cubicBezTo>
                  <a:cubicBezTo>
                    <a:pt x="50" y="43"/>
                    <a:pt x="50" y="40"/>
                    <a:pt x="50" y="40"/>
                  </a:cubicBezTo>
                  <a:cubicBezTo>
                    <a:pt x="51" y="39"/>
                    <a:pt x="52" y="38"/>
                    <a:pt x="54" y="39"/>
                  </a:cubicBezTo>
                  <a:cubicBezTo>
                    <a:pt x="55" y="39"/>
                    <a:pt x="57" y="38"/>
                    <a:pt x="57" y="35"/>
                  </a:cubicBezTo>
                  <a:cubicBezTo>
                    <a:pt x="58" y="33"/>
                    <a:pt x="57" y="31"/>
                    <a:pt x="55" y="31"/>
                  </a:cubicBezTo>
                  <a:cubicBezTo>
                    <a:pt x="54" y="31"/>
                    <a:pt x="53" y="28"/>
                    <a:pt x="52" y="27"/>
                  </a:cubicBezTo>
                  <a:cubicBezTo>
                    <a:pt x="52" y="26"/>
                    <a:pt x="54" y="25"/>
                    <a:pt x="55" y="25"/>
                  </a:cubicBezTo>
                  <a:cubicBezTo>
                    <a:pt x="56" y="24"/>
                    <a:pt x="57" y="22"/>
                    <a:pt x="56" y="20"/>
                  </a:cubicBezTo>
                  <a:cubicBezTo>
                    <a:pt x="56" y="18"/>
                    <a:pt x="54" y="17"/>
                    <a:pt x="53" y="18"/>
                  </a:cubicBezTo>
                  <a:cubicBezTo>
                    <a:pt x="51" y="18"/>
                    <a:pt x="49" y="16"/>
                    <a:pt x="48" y="16"/>
                  </a:cubicBezTo>
                  <a:cubicBezTo>
                    <a:pt x="48" y="15"/>
                    <a:pt x="48" y="13"/>
                    <a:pt x="49" y="12"/>
                  </a:cubicBezTo>
                  <a:cubicBezTo>
                    <a:pt x="50" y="11"/>
                    <a:pt x="50" y="9"/>
                    <a:pt x="48" y="8"/>
                  </a:cubicBezTo>
                  <a:cubicBezTo>
                    <a:pt x="47" y="6"/>
                    <a:pt x="45" y="6"/>
                    <a:pt x="44" y="7"/>
                  </a:cubicBezTo>
                  <a:cubicBezTo>
                    <a:pt x="42" y="8"/>
                    <a:pt x="40" y="8"/>
                    <a:pt x="39" y="8"/>
                  </a:cubicBezTo>
                  <a:cubicBezTo>
                    <a:pt x="38" y="7"/>
                    <a:pt x="38" y="6"/>
                    <a:pt x="38" y="4"/>
                  </a:cubicBezTo>
                  <a:cubicBezTo>
                    <a:pt x="38" y="3"/>
                    <a:pt x="37" y="1"/>
                    <a:pt x="35" y="1"/>
                  </a:cubicBezTo>
                  <a:cubicBezTo>
                    <a:pt x="33" y="0"/>
                    <a:pt x="31" y="1"/>
                    <a:pt x="30" y="3"/>
                  </a:cubicBezTo>
                  <a:cubicBezTo>
                    <a:pt x="30" y="4"/>
                    <a:pt x="28" y="5"/>
                    <a:pt x="27" y="5"/>
                  </a:cubicBezTo>
                  <a:cubicBezTo>
                    <a:pt x="26" y="6"/>
                    <a:pt x="25" y="4"/>
                    <a:pt x="24" y="3"/>
                  </a:cubicBezTo>
                  <a:cubicBezTo>
                    <a:pt x="24" y="1"/>
                    <a:pt x="22" y="1"/>
                    <a:pt x="20" y="1"/>
                  </a:cubicBezTo>
                  <a:cubicBezTo>
                    <a:pt x="18" y="2"/>
                    <a:pt x="16" y="4"/>
                    <a:pt x="17" y="5"/>
                  </a:cubicBezTo>
                  <a:cubicBezTo>
                    <a:pt x="17" y="7"/>
                    <a:pt x="16" y="9"/>
                    <a:pt x="15" y="10"/>
                  </a:cubicBezTo>
                  <a:cubicBezTo>
                    <a:pt x="14" y="10"/>
                    <a:pt x="13" y="10"/>
                    <a:pt x="12" y="9"/>
                  </a:cubicBezTo>
                  <a:cubicBezTo>
                    <a:pt x="10" y="8"/>
                    <a:pt x="8" y="8"/>
                    <a:pt x="7" y="10"/>
                  </a:cubicBezTo>
                  <a:cubicBezTo>
                    <a:pt x="6" y="11"/>
                    <a:pt x="5" y="13"/>
                    <a:pt x="6" y="14"/>
                  </a:cubicBezTo>
                  <a:close/>
                  <a:moveTo>
                    <a:pt x="23" y="13"/>
                  </a:moveTo>
                  <a:cubicBezTo>
                    <a:pt x="32" y="10"/>
                    <a:pt x="42" y="15"/>
                    <a:pt x="45" y="24"/>
                  </a:cubicBezTo>
                  <a:cubicBezTo>
                    <a:pt x="47" y="33"/>
                    <a:pt x="43" y="42"/>
                    <a:pt x="34" y="45"/>
                  </a:cubicBezTo>
                  <a:cubicBezTo>
                    <a:pt x="25" y="48"/>
                    <a:pt x="15" y="43"/>
                    <a:pt x="13" y="34"/>
                  </a:cubicBezTo>
                  <a:cubicBezTo>
                    <a:pt x="10" y="26"/>
                    <a:pt x="15" y="16"/>
                    <a:pt x="23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3" name="Freeform 303"/>
            <p:cNvSpPr>
              <a:spLocks noEditPoints="1"/>
            </p:cNvSpPr>
            <p:nvPr/>
          </p:nvSpPr>
          <p:spPr bwMode="auto">
            <a:xfrm>
              <a:off x="2996839" y="1292034"/>
              <a:ext cx="123651" cy="125072"/>
            </a:xfrm>
            <a:custGeom>
              <a:avLst/>
              <a:gdLst>
                <a:gd name="T0" fmla="*/ 4 w 37"/>
                <a:gd name="T1" fmla="*/ 9 h 37"/>
                <a:gd name="T2" fmla="*/ 5 w 37"/>
                <a:gd name="T3" fmla="*/ 12 h 37"/>
                <a:gd name="T4" fmla="*/ 2 w 37"/>
                <a:gd name="T5" fmla="*/ 12 h 37"/>
                <a:gd name="T6" fmla="*/ 0 w 37"/>
                <a:gd name="T7" fmla="*/ 14 h 37"/>
                <a:gd name="T8" fmla="*/ 1 w 37"/>
                <a:gd name="T9" fmla="*/ 17 h 37"/>
                <a:gd name="T10" fmla="*/ 3 w 37"/>
                <a:gd name="T11" fmla="*/ 20 h 37"/>
                <a:gd name="T12" fmla="*/ 2 w 37"/>
                <a:gd name="T13" fmla="*/ 21 h 37"/>
                <a:gd name="T14" fmla="*/ 1 w 37"/>
                <a:gd name="T15" fmla="*/ 24 h 37"/>
                <a:gd name="T16" fmla="*/ 3 w 37"/>
                <a:gd name="T17" fmla="*/ 26 h 37"/>
                <a:gd name="T18" fmla="*/ 5 w 37"/>
                <a:gd name="T19" fmla="*/ 26 h 37"/>
                <a:gd name="T20" fmla="*/ 5 w 37"/>
                <a:gd name="T21" fmla="*/ 29 h 37"/>
                <a:gd name="T22" fmla="*/ 6 w 37"/>
                <a:gd name="T23" fmla="*/ 32 h 37"/>
                <a:gd name="T24" fmla="*/ 9 w 37"/>
                <a:gd name="T25" fmla="*/ 33 h 37"/>
                <a:gd name="T26" fmla="*/ 12 w 37"/>
                <a:gd name="T27" fmla="*/ 32 h 37"/>
                <a:gd name="T28" fmla="*/ 12 w 37"/>
                <a:gd name="T29" fmla="*/ 34 h 37"/>
                <a:gd name="T30" fmla="*/ 15 w 37"/>
                <a:gd name="T31" fmla="*/ 37 h 37"/>
                <a:gd name="T32" fmla="*/ 17 w 37"/>
                <a:gd name="T33" fmla="*/ 35 h 37"/>
                <a:gd name="T34" fmla="*/ 20 w 37"/>
                <a:gd name="T35" fmla="*/ 34 h 37"/>
                <a:gd name="T36" fmla="*/ 21 w 37"/>
                <a:gd name="T37" fmla="*/ 35 h 37"/>
                <a:gd name="T38" fmla="*/ 24 w 37"/>
                <a:gd name="T39" fmla="*/ 36 h 37"/>
                <a:gd name="T40" fmla="*/ 26 w 37"/>
                <a:gd name="T41" fmla="*/ 34 h 37"/>
                <a:gd name="T42" fmla="*/ 27 w 37"/>
                <a:gd name="T43" fmla="*/ 31 h 37"/>
                <a:gd name="T44" fmla="*/ 29 w 37"/>
                <a:gd name="T45" fmla="*/ 32 h 37"/>
                <a:gd name="T46" fmla="*/ 32 w 37"/>
                <a:gd name="T47" fmla="*/ 31 h 37"/>
                <a:gd name="T48" fmla="*/ 33 w 37"/>
                <a:gd name="T49" fmla="*/ 28 h 37"/>
                <a:gd name="T50" fmla="*/ 32 w 37"/>
                <a:gd name="T51" fmla="*/ 25 h 37"/>
                <a:gd name="T52" fmla="*/ 35 w 37"/>
                <a:gd name="T53" fmla="*/ 24 h 37"/>
                <a:gd name="T54" fmla="*/ 37 w 37"/>
                <a:gd name="T55" fmla="*/ 22 h 37"/>
                <a:gd name="T56" fmla="*/ 36 w 37"/>
                <a:gd name="T57" fmla="*/ 19 h 37"/>
                <a:gd name="T58" fmla="*/ 34 w 37"/>
                <a:gd name="T59" fmla="*/ 17 h 37"/>
                <a:gd name="T60" fmla="*/ 35 w 37"/>
                <a:gd name="T61" fmla="*/ 15 h 37"/>
                <a:gd name="T62" fmla="*/ 36 w 37"/>
                <a:gd name="T63" fmla="*/ 12 h 37"/>
                <a:gd name="T64" fmla="*/ 34 w 37"/>
                <a:gd name="T65" fmla="*/ 11 h 37"/>
                <a:gd name="T66" fmla="*/ 31 w 37"/>
                <a:gd name="T67" fmla="*/ 9 h 37"/>
                <a:gd name="T68" fmla="*/ 32 w 37"/>
                <a:gd name="T69" fmla="*/ 7 h 37"/>
                <a:gd name="T70" fmla="*/ 31 w 37"/>
                <a:gd name="T71" fmla="*/ 4 h 37"/>
                <a:gd name="T72" fmla="*/ 28 w 37"/>
                <a:gd name="T73" fmla="*/ 4 h 37"/>
                <a:gd name="T74" fmla="*/ 25 w 37"/>
                <a:gd name="T75" fmla="*/ 4 h 37"/>
                <a:gd name="T76" fmla="*/ 25 w 37"/>
                <a:gd name="T77" fmla="*/ 2 h 37"/>
                <a:gd name="T78" fmla="*/ 22 w 37"/>
                <a:gd name="T79" fmla="*/ 0 h 37"/>
                <a:gd name="T80" fmla="*/ 20 w 37"/>
                <a:gd name="T81" fmla="*/ 1 h 37"/>
                <a:gd name="T82" fmla="*/ 17 w 37"/>
                <a:gd name="T83" fmla="*/ 3 h 37"/>
                <a:gd name="T84" fmla="*/ 16 w 37"/>
                <a:gd name="T85" fmla="*/ 1 h 37"/>
                <a:gd name="T86" fmla="*/ 13 w 37"/>
                <a:gd name="T87" fmla="*/ 0 h 37"/>
                <a:gd name="T88" fmla="*/ 11 w 37"/>
                <a:gd name="T89" fmla="*/ 3 h 37"/>
                <a:gd name="T90" fmla="*/ 10 w 37"/>
                <a:gd name="T91" fmla="*/ 6 h 37"/>
                <a:gd name="T92" fmla="*/ 8 w 37"/>
                <a:gd name="T93" fmla="*/ 5 h 37"/>
                <a:gd name="T94" fmla="*/ 5 w 37"/>
                <a:gd name="T95" fmla="*/ 6 h 37"/>
                <a:gd name="T96" fmla="*/ 4 w 37"/>
                <a:gd name="T97" fmla="*/ 9 h 37"/>
                <a:gd name="T98" fmla="*/ 15 w 37"/>
                <a:gd name="T99" fmla="*/ 8 h 37"/>
                <a:gd name="T100" fmla="*/ 29 w 37"/>
                <a:gd name="T101" fmla="*/ 15 h 37"/>
                <a:gd name="T102" fmla="*/ 22 w 37"/>
                <a:gd name="T103" fmla="*/ 29 h 37"/>
                <a:gd name="T104" fmla="*/ 8 w 37"/>
                <a:gd name="T105" fmla="*/ 22 h 37"/>
                <a:gd name="T106" fmla="*/ 15 w 37"/>
                <a:gd name="T107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7" h="37">
                  <a:moveTo>
                    <a:pt x="4" y="9"/>
                  </a:moveTo>
                  <a:cubicBezTo>
                    <a:pt x="5" y="9"/>
                    <a:pt x="5" y="11"/>
                    <a:pt x="5" y="12"/>
                  </a:cubicBezTo>
                  <a:cubicBezTo>
                    <a:pt x="4" y="12"/>
                    <a:pt x="3" y="12"/>
                    <a:pt x="2" y="12"/>
                  </a:cubicBezTo>
                  <a:cubicBezTo>
                    <a:pt x="1" y="12"/>
                    <a:pt x="0" y="13"/>
                    <a:pt x="0" y="14"/>
                  </a:cubicBezTo>
                  <a:cubicBezTo>
                    <a:pt x="0" y="16"/>
                    <a:pt x="0" y="17"/>
                    <a:pt x="1" y="17"/>
                  </a:cubicBezTo>
                  <a:cubicBezTo>
                    <a:pt x="2" y="17"/>
                    <a:pt x="3" y="19"/>
                    <a:pt x="3" y="20"/>
                  </a:cubicBezTo>
                  <a:cubicBezTo>
                    <a:pt x="3" y="20"/>
                    <a:pt x="2" y="21"/>
                    <a:pt x="2" y="21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1" y="25"/>
                    <a:pt x="2" y="26"/>
                    <a:pt x="3" y="26"/>
                  </a:cubicBezTo>
                  <a:cubicBezTo>
                    <a:pt x="4" y="26"/>
                    <a:pt x="5" y="26"/>
                    <a:pt x="5" y="26"/>
                  </a:cubicBezTo>
                  <a:cubicBezTo>
                    <a:pt x="6" y="27"/>
                    <a:pt x="6" y="28"/>
                    <a:pt x="5" y="29"/>
                  </a:cubicBezTo>
                  <a:cubicBezTo>
                    <a:pt x="5" y="30"/>
                    <a:pt x="5" y="31"/>
                    <a:pt x="6" y="32"/>
                  </a:cubicBezTo>
                  <a:cubicBezTo>
                    <a:pt x="7" y="33"/>
                    <a:pt x="8" y="33"/>
                    <a:pt x="9" y="33"/>
                  </a:cubicBezTo>
                  <a:cubicBezTo>
                    <a:pt x="10" y="32"/>
                    <a:pt x="11" y="32"/>
                    <a:pt x="12" y="32"/>
                  </a:cubicBezTo>
                  <a:cubicBezTo>
                    <a:pt x="12" y="32"/>
                    <a:pt x="13" y="33"/>
                    <a:pt x="12" y="34"/>
                  </a:cubicBezTo>
                  <a:cubicBezTo>
                    <a:pt x="12" y="35"/>
                    <a:pt x="13" y="36"/>
                    <a:pt x="15" y="37"/>
                  </a:cubicBezTo>
                  <a:cubicBezTo>
                    <a:pt x="16" y="37"/>
                    <a:pt x="17" y="36"/>
                    <a:pt x="17" y="35"/>
                  </a:cubicBezTo>
                  <a:cubicBezTo>
                    <a:pt x="18" y="34"/>
                    <a:pt x="19" y="34"/>
                    <a:pt x="20" y="34"/>
                  </a:cubicBezTo>
                  <a:cubicBezTo>
                    <a:pt x="20" y="34"/>
                    <a:pt x="21" y="34"/>
                    <a:pt x="21" y="35"/>
                  </a:cubicBezTo>
                  <a:cubicBezTo>
                    <a:pt x="22" y="36"/>
                    <a:pt x="23" y="37"/>
                    <a:pt x="24" y="36"/>
                  </a:cubicBezTo>
                  <a:cubicBezTo>
                    <a:pt x="26" y="36"/>
                    <a:pt x="26" y="35"/>
                    <a:pt x="26" y="34"/>
                  </a:cubicBezTo>
                  <a:cubicBezTo>
                    <a:pt x="26" y="33"/>
                    <a:pt x="27" y="31"/>
                    <a:pt x="27" y="31"/>
                  </a:cubicBezTo>
                  <a:cubicBezTo>
                    <a:pt x="28" y="31"/>
                    <a:pt x="29" y="31"/>
                    <a:pt x="29" y="32"/>
                  </a:cubicBezTo>
                  <a:cubicBezTo>
                    <a:pt x="30" y="32"/>
                    <a:pt x="32" y="32"/>
                    <a:pt x="32" y="31"/>
                  </a:cubicBezTo>
                  <a:cubicBezTo>
                    <a:pt x="33" y="30"/>
                    <a:pt x="34" y="28"/>
                    <a:pt x="33" y="28"/>
                  </a:cubicBezTo>
                  <a:cubicBezTo>
                    <a:pt x="32" y="27"/>
                    <a:pt x="32" y="25"/>
                    <a:pt x="32" y="25"/>
                  </a:cubicBezTo>
                  <a:cubicBezTo>
                    <a:pt x="33" y="24"/>
                    <a:pt x="34" y="24"/>
                    <a:pt x="35" y="24"/>
                  </a:cubicBezTo>
                  <a:cubicBezTo>
                    <a:pt x="36" y="24"/>
                    <a:pt x="37" y="24"/>
                    <a:pt x="37" y="22"/>
                  </a:cubicBezTo>
                  <a:cubicBezTo>
                    <a:pt x="37" y="21"/>
                    <a:pt x="37" y="20"/>
                    <a:pt x="36" y="19"/>
                  </a:cubicBezTo>
                  <a:cubicBezTo>
                    <a:pt x="35" y="19"/>
                    <a:pt x="34" y="18"/>
                    <a:pt x="34" y="17"/>
                  </a:cubicBezTo>
                  <a:cubicBezTo>
                    <a:pt x="34" y="16"/>
                    <a:pt x="35" y="16"/>
                    <a:pt x="35" y="15"/>
                  </a:cubicBezTo>
                  <a:cubicBezTo>
                    <a:pt x="36" y="15"/>
                    <a:pt x="37" y="14"/>
                    <a:pt x="36" y="12"/>
                  </a:cubicBezTo>
                  <a:cubicBezTo>
                    <a:pt x="36" y="11"/>
                    <a:pt x="35" y="10"/>
                    <a:pt x="34" y="11"/>
                  </a:cubicBezTo>
                  <a:cubicBezTo>
                    <a:pt x="33" y="11"/>
                    <a:pt x="31" y="10"/>
                    <a:pt x="31" y="9"/>
                  </a:cubicBezTo>
                  <a:cubicBezTo>
                    <a:pt x="31" y="9"/>
                    <a:pt x="31" y="8"/>
                    <a:pt x="32" y="7"/>
                  </a:cubicBezTo>
                  <a:cubicBezTo>
                    <a:pt x="32" y="7"/>
                    <a:pt x="32" y="5"/>
                    <a:pt x="31" y="4"/>
                  </a:cubicBezTo>
                  <a:cubicBezTo>
                    <a:pt x="30" y="3"/>
                    <a:pt x="29" y="3"/>
                    <a:pt x="28" y="4"/>
                  </a:cubicBezTo>
                  <a:cubicBezTo>
                    <a:pt x="27" y="5"/>
                    <a:pt x="26" y="5"/>
                    <a:pt x="25" y="4"/>
                  </a:cubicBezTo>
                  <a:cubicBezTo>
                    <a:pt x="25" y="4"/>
                    <a:pt x="24" y="3"/>
                    <a:pt x="25" y="2"/>
                  </a:cubicBezTo>
                  <a:cubicBezTo>
                    <a:pt x="25" y="1"/>
                    <a:pt x="24" y="0"/>
                    <a:pt x="22" y="0"/>
                  </a:cubicBezTo>
                  <a:cubicBezTo>
                    <a:pt x="21" y="0"/>
                    <a:pt x="20" y="0"/>
                    <a:pt x="20" y="1"/>
                  </a:cubicBezTo>
                  <a:cubicBezTo>
                    <a:pt x="19" y="2"/>
                    <a:pt x="18" y="3"/>
                    <a:pt x="17" y="3"/>
                  </a:cubicBezTo>
                  <a:cubicBezTo>
                    <a:pt x="17" y="3"/>
                    <a:pt x="16" y="2"/>
                    <a:pt x="16" y="1"/>
                  </a:cubicBezTo>
                  <a:cubicBezTo>
                    <a:pt x="15" y="0"/>
                    <a:pt x="14" y="0"/>
                    <a:pt x="13" y="0"/>
                  </a:cubicBezTo>
                  <a:cubicBezTo>
                    <a:pt x="11" y="1"/>
                    <a:pt x="11" y="2"/>
                    <a:pt x="11" y="3"/>
                  </a:cubicBezTo>
                  <a:cubicBezTo>
                    <a:pt x="11" y="4"/>
                    <a:pt x="10" y="5"/>
                    <a:pt x="10" y="6"/>
                  </a:cubicBezTo>
                  <a:cubicBezTo>
                    <a:pt x="9" y="6"/>
                    <a:pt x="8" y="6"/>
                    <a:pt x="8" y="5"/>
                  </a:cubicBezTo>
                  <a:cubicBezTo>
                    <a:pt x="7" y="4"/>
                    <a:pt x="5" y="5"/>
                    <a:pt x="5" y="6"/>
                  </a:cubicBezTo>
                  <a:cubicBezTo>
                    <a:pt x="4" y="7"/>
                    <a:pt x="3" y="8"/>
                    <a:pt x="4" y="9"/>
                  </a:cubicBezTo>
                  <a:close/>
                  <a:moveTo>
                    <a:pt x="15" y="8"/>
                  </a:moveTo>
                  <a:cubicBezTo>
                    <a:pt x="21" y="6"/>
                    <a:pt x="27" y="9"/>
                    <a:pt x="29" y="15"/>
                  </a:cubicBezTo>
                  <a:cubicBezTo>
                    <a:pt x="31" y="21"/>
                    <a:pt x="27" y="27"/>
                    <a:pt x="22" y="29"/>
                  </a:cubicBezTo>
                  <a:cubicBezTo>
                    <a:pt x="16" y="30"/>
                    <a:pt x="10" y="27"/>
                    <a:pt x="8" y="22"/>
                  </a:cubicBezTo>
                  <a:cubicBezTo>
                    <a:pt x="6" y="16"/>
                    <a:pt x="10" y="10"/>
                    <a:pt x="15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4" name="Freeform 304"/>
            <p:cNvSpPr>
              <a:spLocks noEditPoints="1"/>
            </p:cNvSpPr>
            <p:nvPr/>
          </p:nvSpPr>
          <p:spPr bwMode="auto">
            <a:xfrm>
              <a:off x="2996839" y="1417106"/>
              <a:ext cx="96646" cy="93804"/>
            </a:xfrm>
            <a:custGeom>
              <a:avLst/>
              <a:gdLst>
                <a:gd name="T0" fmla="*/ 3 w 29"/>
                <a:gd name="T1" fmla="*/ 7 h 28"/>
                <a:gd name="T2" fmla="*/ 4 w 29"/>
                <a:gd name="T3" fmla="*/ 9 h 28"/>
                <a:gd name="T4" fmla="*/ 2 w 29"/>
                <a:gd name="T5" fmla="*/ 9 h 28"/>
                <a:gd name="T6" fmla="*/ 0 w 29"/>
                <a:gd name="T7" fmla="*/ 11 h 28"/>
                <a:gd name="T8" fmla="*/ 1 w 29"/>
                <a:gd name="T9" fmla="*/ 13 h 28"/>
                <a:gd name="T10" fmla="*/ 3 w 29"/>
                <a:gd name="T11" fmla="*/ 15 h 28"/>
                <a:gd name="T12" fmla="*/ 1 w 29"/>
                <a:gd name="T13" fmla="*/ 16 h 28"/>
                <a:gd name="T14" fmla="*/ 1 w 29"/>
                <a:gd name="T15" fmla="*/ 19 h 28"/>
                <a:gd name="T16" fmla="*/ 3 w 29"/>
                <a:gd name="T17" fmla="*/ 20 h 28"/>
                <a:gd name="T18" fmla="*/ 4 w 29"/>
                <a:gd name="T19" fmla="*/ 20 h 28"/>
                <a:gd name="T20" fmla="*/ 4 w 29"/>
                <a:gd name="T21" fmla="*/ 23 h 28"/>
                <a:gd name="T22" fmla="*/ 5 w 29"/>
                <a:gd name="T23" fmla="*/ 25 h 28"/>
                <a:gd name="T24" fmla="*/ 7 w 29"/>
                <a:gd name="T25" fmla="*/ 25 h 28"/>
                <a:gd name="T26" fmla="*/ 9 w 29"/>
                <a:gd name="T27" fmla="*/ 25 h 28"/>
                <a:gd name="T28" fmla="*/ 10 w 29"/>
                <a:gd name="T29" fmla="*/ 27 h 28"/>
                <a:gd name="T30" fmla="*/ 11 w 29"/>
                <a:gd name="T31" fmla="*/ 28 h 28"/>
                <a:gd name="T32" fmla="*/ 13 w 29"/>
                <a:gd name="T33" fmla="*/ 27 h 28"/>
                <a:gd name="T34" fmla="*/ 15 w 29"/>
                <a:gd name="T35" fmla="*/ 26 h 28"/>
                <a:gd name="T36" fmla="*/ 17 w 29"/>
                <a:gd name="T37" fmla="*/ 27 h 28"/>
                <a:gd name="T38" fmla="*/ 19 w 29"/>
                <a:gd name="T39" fmla="*/ 28 h 28"/>
                <a:gd name="T40" fmla="*/ 20 w 29"/>
                <a:gd name="T41" fmla="*/ 26 h 28"/>
                <a:gd name="T42" fmla="*/ 21 w 29"/>
                <a:gd name="T43" fmla="*/ 24 h 28"/>
                <a:gd name="T44" fmla="*/ 23 w 29"/>
                <a:gd name="T45" fmla="*/ 24 h 28"/>
                <a:gd name="T46" fmla="*/ 25 w 29"/>
                <a:gd name="T47" fmla="*/ 24 h 28"/>
                <a:gd name="T48" fmla="*/ 25 w 29"/>
                <a:gd name="T49" fmla="*/ 21 h 28"/>
                <a:gd name="T50" fmla="*/ 25 w 29"/>
                <a:gd name="T51" fmla="*/ 19 h 28"/>
                <a:gd name="T52" fmla="*/ 27 w 29"/>
                <a:gd name="T53" fmla="*/ 19 h 28"/>
                <a:gd name="T54" fmla="*/ 29 w 29"/>
                <a:gd name="T55" fmla="*/ 17 h 28"/>
                <a:gd name="T56" fmla="*/ 28 w 29"/>
                <a:gd name="T57" fmla="*/ 15 h 28"/>
                <a:gd name="T58" fmla="*/ 26 w 29"/>
                <a:gd name="T59" fmla="*/ 13 h 28"/>
                <a:gd name="T60" fmla="*/ 27 w 29"/>
                <a:gd name="T61" fmla="*/ 12 h 28"/>
                <a:gd name="T62" fmla="*/ 28 w 29"/>
                <a:gd name="T63" fmla="*/ 10 h 28"/>
                <a:gd name="T64" fmla="*/ 26 w 29"/>
                <a:gd name="T65" fmla="*/ 8 h 28"/>
                <a:gd name="T66" fmla="*/ 24 w 29"/>
                <a:gd name="T67" fmla="*/ 7 h 28"/>
                <a:gd name="T68" fmla="*/ 25 w 29"/>
                <a:gd name="T69" fmla="*/ 6 h 28"/>
                <a:gd name="T70" fmla="*/ 24 w 29"/>
                <a:gd name="T71" fmla="*/ 3 h 28"/>
                <a:gd name="T72" fmla="*/ 22 w 29"/>
                <a:gd name="T73" fmla="*/ 3 h 28"/>
                <a:gd name="T74" fmla="*/ 19 w 29"/>
                <a:gd name="T75" fmla="*/ 3 h 28"/>
                <a:gd name="T76" fmla="*/ 19 w 29"/>
                <a:gd name="T77" fmla="*/ 2 h 28"/>
                <a:gd name="T78" fmla="*/ 17 w 29"/>
                <a:gd name="T79" fmla="*/ 0 h 28"/>
                <a:gd name="T80" fmla="*/ 15 w 29"/>
                <a:gd name="T81" fmla="*/ 1 h 28"/>
                <a:gd name="T82" fmla="*/ 13 w 29"/>
                <a:gd name="T83" fmla="*/ 2 h 28"/>
                <a:gd name="T84" fmla="*/ 12 w 29"/>
                <a:gd name="T85" fmla="*/ 1 h 28"/>
                <a:gd name="T86" fmla="*/ 10 w 29"/>
                <a:gd name="T87" fmla="*/ 0 h 28"/>
                <a:gd name="T88" fmla="*/ 9 w 29"/>
                <a:gd name="T89" fmla="*/ 2 h 28"/>
                <a:gd name="T90" fmla="*/ 8 w 29"/>
                <a:gd name="T91" fmla="*/ 4 h 28"/>
                <a:gd name="T92" fmla="*/ 6 w 29"/>
                <a:gd name="T93" fmla="*/ 4 h 28"/>
                <a:gd name="T94" fmla="*/ 4 w 29"/>
                <a:gd name="T95" fmla="*/ 4 h 28"/>
                <a:gd name="T96" fmla="*/ 3 w 29"/>
                <a:gd name="T97" fmla="*/ 7 h 28"/>
                <a:gd name="T98" fmla="*/ 12 w 29"/>
                <a:gd name="T99" fmla="*/ 6 h 28"/>
                <a:gd name="T100" fmla="*/ 22 w 29"/>
                <a:gd name="T101" fmla="*/ 12 h 28"/>
                <a:gd name="T102" fmla="*/ 17 w 29"/>
                <a:gd name="T103" fmla="*/ 22 h 28"/>
                <a:gd name="T104" fmla="*/ 6 w 29"/>
                <a:gd name="T105" fmla="*/ 17 h 28"/>
                <a:gd name="T106" fmla="*/ 12 w 29"/>
                <a:gd name="T10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" h="28">
                  <a:moveTo>
                    <a:pt x="3" y="7"/>
                  </a:moveTo>
                  <a:cubicBezTo>
                    <a:pt x="4" y="7"/>
                    <a:pt x="4" y="9"/>
                    <a:pt x="4" y="9"/>
                  </a:cubicBezTo>
                  <a:cubicBezTo>
                    <a:pt x="4" y="9"/>
                    <a:pt x="3" y="10"/>
                    <a:pt x="2" y="9"/>
                  </a:cubicBezTo>
                  <a:cubicBezTo>
                    <a:pt x="1" y="9"/>
                    <a:pt x="0" y="10"/>
                    <a:pt x="0" y="11"/>
                  </a:cubicBezTo>
                  <a:cubicBezTo>
                    <a:pt x="0" y="12"/>
                    <a:pt x="0" y="13"/>
                    <a:pt x="1" y="13"/>
                  </a:cubicBezTo>
                  <a:cubicBezTo>
                    <a:pt x="2" y="13"/>
                    <a:pt x="3" y="15"/>
                    <a:pt x="3" y="15"/>
                  </a:cubicBezTo>
                  <a:cubicBezTo>
                    <a:pt x="3" y="16"/>
                    <a:pt x="2" y="16"/>
                    <a:pt x="1" y="16"/>
                  </a:cubicBezTo>
                  <a:cubicBezTo>
                    <a:pt x="1" y="17"/>
                    <a:pt x="0" y="18"/>
                    <a:pt x="1" y="19"/>
                  </a:cubicBezTo>
                  <a:cubicBezTo>
                    <a:pt x="1" y="20"/>
                    <a:pt x="2" y="20"/>
                    <a:pt x="3" y="20"/>
                  </a:cubicBezTo>
                  <a:cubicBezTo>
                    <a:pt x="3" y="20"/>
                    <a:pt x="4" y="20"/>
                    <a:pt x="4" y="20"/>
                  </a:cubicBezTo>
                  <a:cubicBezTo>
                    <a:pt x="4" y="21"/>
                    <a:pt x="5" y="22"/>
                    <a:pt x="4" y="23"/>
                  </a:cubicBezTo>
                  <a:cubicBezTo>
                    <a:pt x="4" y="23"/>
                    <a:pt x="4" y="24"/>
                    <a:pt x="5" y="25"/>
                  </a:cubicBezTo>
                  <a:cubicBezTo>
                    <a:pt x="5" y="26"/>
                    <a:pt x="7" y="26"/>
                    <a:pt x="7" y="25"/>
                  </a:cubicBezTo>
                  <a:cubicBezTo>
                    <a:pt x="8" y="25"/>
                    <a:pt x="9" y="25"/>
                    <a:pt x="9" y="25"/>
                  </a:cubicBezTo>
                  <a:cubicBezTo>
                    <a:pt x="10" y="25"/>
                    <a:pt x="10" y="26"/>
                    <a:pt x="10" y="27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2" y="28"/>
                    <a:pt x="13" y="28"/>
                    <a:pt x="13" y="27"/>
                  </a:cubicBezTo>
                  <a:cubicBezTo>
                    <a:pt x="14" y="27"/>
                    <a:pt x="15" y="26"/>
                    <a:pt x="15" y="26"/>
                  </a:cubicBezTo>
                  <a:cubicBezTo>
                    <a:pt x="16" y="26"/>
                    <a:pt x="16" y="26"/>
                    <a:pt x="17" y="27"/>
                  </a:cubicBezTo>
                  <a:cubicBezTo>
                    <a:pt x="17" y="28"/>
                    <a:pt x="18" y="28"/>
                    <a:pt x="19" y="28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0" y="25"/>
                    <a:pt x="21" y="24"/>
                    <a:pt x="21" y="24"/>
                  </a:cubicBezTo>
                  <a:cubicBezTo>
                    <a:pt x="21" y="24"/>
                    <a:pt x="22" y="24"/>
                    <a:pt x="23" y="24"/>
                  </a:cubicBezTo>
                  <a:cubicBezTo>
                    <a:pt x="23" y="25"/>
                    <a:pt x="24" y="25"/>
                    <a:pt x="25" y="24"/>
                  </a:cubicBezTo>
                  <a:cubicBezTo>
                    <a:pt x="26" y="23"/>
                    <a:pt x="26" y="22"/>
                    <a:pt x="25" y="21"/>
                  </a:cubicBezTo>
                  <a:cubicBezTo>
                    <a:pt x="25" y="21"/>
                    <a:pt x="25" y="20"/>
                    <a:pt x="25" y="19"/>
                  </a:cubicBezTo>
                  <a:cubicBezTo>
                    <a:pt x="25" y="19"/>
                    <a:pt x="26" y="19"/>
                    <a:pt x="27" y="19"/>
                  </a:cubicBezTo>
                  <a:cubicBezTo>
                    <a:pt x="28" y="19"/>
                    <a:pt x="28" y="18"/>
                    <a:pt x="29" y="17"/>
                  </a:cubicBezTo>
                  <a:cubicBezTo>
                    <a:pt x="29" y="16"/>
                    <a:pt x="28" y="15"/>
                    <a:pt x="28" y="15"/>
                  </a:cubicBezTo>
                  <a:cubicBezTo>
                    <a:pt x="27" y="15"/>
                    <a:pt x="26" y="14"/>
                    <a:pt x="26" y="13"/>
                  </a:cubicBezTo>
                  <a:cubicBezTo>
                    <a:pt x="26" y="13"/>
                    <a:pt x="27" y="12"/>
                    <a:pt x="27" y="12"/>
                  </a:cubicBezTo>
                  <a:cubicBezTo>
                    <a:pt x="28" y="12"/>
                    <a:pt x="28" y="11"/>
                    <a:pt x="28" y="10"/>
                  </a:cubicBezTo>
                  <a:cubicBezTo>
                    <a:pt x="28" y="9"/>
                    <a:pt x="27" y="8"/>
                    <a:pt x="26" y="8"/>
                  </a:cubicBezTo>
                  <a:cubicBezTo>
                    <a:pt x="26" y="9"/>
                    <a:pt x="24" y="8"/>
                    <a:pt x="24" y="7"/>
                  </a:cubicBezTo>
                  <a:cubicBezTo>
                    <a:pt x="24" y="7"/>
                    <a:pt x="24" y="6"/>
                    <a:pt x="25" y="6"/>
                  </a:cubicBezTo>
                  <a:cubicBezTo>
                    <a:pt x="25" y="5"/>
                    <a:pt x="25" y="4"/>
                    <a:pt x="24" y="3"/>
                  </a:cubicBezTo>
                  <a:cubicBezTo>
                    <a:pt x="23" y="3"/>
                    <a:pt x="22" y="3"/>
                    <a:pt x="22" y="3"/>
                  </a:cubicBezTo>
                  <a:cubicBezTo>
                    <a:pt x="21" y="4"/>
                    <a:pt x="20" y="4"/>
                    <a:pt x="19" y="3"/>
                  </a:cubicBezTo>
                  <a:cubicBezTo>
                    <a:pt x="19" y="3"/>
                    <a:pt x="19" y="2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16" y="0"/>
                    <a:pt x="15" y="0"/>
                    <a:pt x="15" y="1"/>
                  </a:cubicBezTo>
                  <a:cubicBezTo>
                    <a:pt x="15" y="2"/>
                    <a:pt x="14" y="2"/>
                    <a:pt x="13" y="2"/>
                  </a:cubicBezTo>
                  <a:cubicBezTo>
                    <a:pt x="13" y="2"/>
                    <a:pt x="12" y="2"/>
                    <a:pt x="12" y="1"/>
                  </a:cubicBezTo>
                  <a:cubicBezTo>
                    <a:pt x="12" y="0"/>
                    <a:pt x="11" y="0"/>
                    <a:pt x="10" y="0"/>
                  </a:cubicBezTo>
                  <a:cubicBezTo>
                    <a:pt x="9" y="1"/>
                    <a:pt x="8" y="2"/>
                    <a:pt x="9" y="2"/>
                  </a:cubicBezTo>
                  <a:cubicBezTo>
                    <a:pt x="9" y="3"/>
                    <a:pt x="8" y="4"/>
                    <a:pt x="8" y="4"/>
                  </a:cubicBezTo>
                  <a:cubicBezTo>
                    <a:pt x="7" y="5"/>
                    <a:pt x="7" y="4"/>
                    <a:pt x="6" y="4"/>
                  </a:cubicBezTo>
                  <a:cubicBezTo>
                    <a:pt x="5" y="3"/>
                    <a:pt x="4" y="4"/>
                    <a:pt x="4" y="4"/>
                  </a:cubicBezTo>
                  <a:cubicBezTo>
                    <a:pt x="3" y="5"/>
                    <a:pt x="3" y="6"/>
                    <a:pt x="3" y="7"/>
                  </a:cubicBezTo>
                  <a:close/>
                  <a:moveTo>
                    <a:pt x="12" y="6"/>
                  </a:moveTo>
                  <a:cubicBezTo>
                    <a:pt x="16" y="5"/>
                    <a:pt x="21" y="7"/>
                    <a:pt x="22" y="12"/>
                  </a:cubicBezTo>
                  <a:cubicBezTo>
                    <a:pt x="24" y="16"/>
                    <a:pt x="21" y="21"/>
                    <a:pt x="17" y="22"/>
                  </a:cubicBezTo>
                  <a:cubicBezTo>
                    <a:pt x="13" y="23"/>
                    <a:pt x="8" y="21"/>
                    <a:pt x="6" y="17"/>
                  </a:cubicBezTo>
                  <a:cubicBezTo>
                    <a:pt x="5" y="12"/>
                    <a:pt x="7" y="8"/>
                    <a:pt x="12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43" name="Text Placeholder 2"/>
          <p:cNvSpPr txBox="1"/>
          <p:nvPr/>
        </p:nvSpPr>
        <p:spPr>
          <a:xfrm>
            <a:off x="1551179" y="5222671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4" name="文本框 36"/>
          <p:cNvSpPr txBox="1"/>
          <p:nvPr/>
        </p:nvSpPr>
        <p:spPr>
          <a:xfrm>
            <a:off x="1451470" y="4822561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5" name="Text Placeholder 2"/>
          <p:cNvSpPr txBox="1"/>
          <p:nvPr/>
        </p:nvSpPr>
        <p:spPr>
          <a:xfrm>
            <a:off x="7839484" y="5422726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6" name="文本框 36"/>
          <p:cNvSpPr txBox="1"/>
          <p:nvPr/>
        </p:nvSpPr>
        <p:spPr>
          <a:xfrm>
            <a:off x="7739775" y="5022616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8647503" y="3051215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8" name="文本框 36"/>
          <p:cNvSpPr txBox="1"/>
          <p:nvPr/>
        </p:nvSpPr>
        <p:spPr>
          <a:xfrm>
            <a:off x="8547794" y="2651105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9" name="Text Placeholder 2"/>
          <p:cNvSpPr txBox="1"/>
          <p:nvPr/>
        </p:nvSpPr>
        <p:spPr>
          <a:xfrm>
            <a:off x="1103664" y="2824418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50" name="文本框 36"/>
          <p:cNvSpPr txBox="1"/>
          <p:nvPr/>
        </p:nvSpPr>
        <p:spPr>
          <a:xfrm>
            <a:off x="1003955" y="2424308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51" name="Text Placeholder 2"/>
          <p:cNvSpPr txBox="1"/>
          <p:nvPr/>
        </p:nvSpPr>
        <p:spPr>
          <a:xfrm>
            <a:off x="6834765" y="1200655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52" name="文本框 36"/>
          <p:cNvSpPr txBox="1"/>
          <p:nvPr/>
        </p:nvSpPr>
        <p:spPr>
          <a:xfrm>
            <a:off x="6735056" y="800545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66533" y="2552843"/>
            <a:ext cx="1869147" cy="1869687"/>
            <a:chOff x="2714799" y="2648622"/>
            <a:chExt cx="1891378" cy="1891378"/>
          </a:xfrm>
          <a:solidFill>
            <a:srgbClr val="CC3300"/>
          </a:solidFill>
        </p:grpSpPr>
        <p:sp>
          <p:nvSpPr>
            <p:cNvPr id="12" name="Oval 8"/>
            <p:cNvSpPr/>
            <p:nvPr/>
          </p:nvSpPr>
          <p:spPr>
            <a:xfrm>
              <a:off x="2714799" y="2648622"/>
              <a:ext cx="1891378" cy="1891378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  <a:miter lim="800000"/>
            </a:ln>
            <a:effectLst>
              <a:outerShdw blurRad="228600" dist="228600" dir="5400000" algn="t" rotWithShape="0">
                <a:prstClr val="black">
                  <a:alpha val="3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3" name="Text Placeholder 2"/>
            <p:cNvSpPr txBox="1"/>
            <p:nvPr/>
          </p:nvSpPr>
          <p:spPr>
            <a:xfrm>
              <a:off x="3146847" y="3357786"/>
              <a:ext cx="1224135" cy="567411"/>
            </a:xfrm>
            <a:prstGeom prst="rect">
              <a:avLst/>
            </a:prstGeom>
            <a:grpFill/>
            <a:ln w="66675">
              <a:noFill/>
            </a:ln>
          </p:spPr>
          <p:txBody>
            <a:bodyPr vert="horz"/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2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/>
                  <a:ea typeface="+mn-ea"/>
                  <a:cs typeface="Roboto condensed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项目一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424155" y="2552843"/>
            <a:ext cx="1869147" cy="1869687"/>
            <a:chOff x="4290947" y="2648622"/>
            <a:chExt cx="1891378" cy="1891378"/>
          </a:xfrm>
          <a:solidFill>
            <a:srgbClr val="CC3300"/>
          </a:solidFill>
        </p:grpSpPr>
        <p:sp>
          <p:nvSpPr>
            <p:cNvPr id="10" name="Oval 9"/>
            <p:cNvSpPr/>
            <p:nvPr/>
          </p:nvSpPr>
          <p:spPr>
            <a:xfrm>
              <a:off x="4290947" y="2648622"/>
              <a:ext cx="1891378" cy="1891378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  <a:miter lim="800000"/>
            </a:ln>
            <a:effectLst>
              <a:outerShdw blurRad="228600" dist="228600" dir="5400000" algn="t" rotWithShape="0">
                <a:prstClr val="black">
                  <a:alpha val="3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1" name="Text Placeholder 2"/>
            <p:cNvSpPr txBox="1"/>
            <p:nvPr/>
          </p:nvSpPr>
          <p:spPr>
            <a:xfrm>
              <a:off x="4739406" y="3357786"/>
              <a:ext cx="1224135" cy="567411"/>
            </a:xfrm>
            <a:prstGeom prst="rect">
              <a:avLst/>
            </a:prstGeom>
            <a:grpFill/>
            <a:ln w="66675">
              <a:noFill/>
            </a:ln>
          </p:spPr>
          <p:txBody>
            <a:bodyPr vert="horz"/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2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/>
                  <a:ea typeface="+mn-ea"/>
                  <a:cs typeface="Roboto condensed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项目二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981778" y="2552843"/>
            <a:ext cx="1869147" cy="1869687"/>
            <a:chOff x="5867096" y="2648622"/>
            <a:chExt cx="1891378" cy="1891378"/>
          </a:xfrm>
          <a:solidFill>
            <a:srgbClr val="CC3300"/>
          </a:solidFill>
        </p:grpSpPr>
        <p:sp>
          <p:nvSpPr>
            <p:cNvPr id="8" name="Oval 10"/>
            <p:cNvSpPr/>
            <p:nvPr/>
          </p:nvSpPr>
          <p:spPr>
            <a:xfrm>
              <a:off x="5867096" y="2648622"/>
              <a:ext cx="1891378" cy="1891378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  <a:miter lim="800000"/>
            </a:ln>
            <a:effectLst>
              <a:outerShdw blurRad="228600" dist="228600" dir="5400000" algn="t" rotWithShape="0">
                <a:prstClr val="black">
                  <a:alpha val="3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Text Placeholder 2"/>
            <p:cNvSpPr txBox="1"/>
            <p:nvPr/>
          </p:nvSpPr>
          <p:spPr>
            <a:xfrm>
              <a:off x="6315199" y="3357786"/>
              <a:ext cx="1224135" cy="567411"/>
            </a:xfrm>
            <a:prstGeom prst="rect">
              <a:avLst/>
            </a:prstGeom>
            <a:grpFill/>
            <a:ln w="66675">
              <a:noFill/>
            </a:ln>
          </p:spPr>
          <p:txBody>
            <a:bodyPr vert="horz"/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2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/>
                  <a:ea typeface="+mn-ea"/>
                  <a:cs typeface="Roboto condensed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项目三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615417" y="2552843"/>
            <a:ext cx="1869147" cy="1869687"/>
            <a:chOff x="7520165" y="2648623"/>
            <a:chExt cx="1891378" cy="1891378"/>
          </a:xfrm>
          <a:solidFill>
            <a:srgbClr val="CC3300"/>
          </a:solidFill>
        </p:grpSpPr>
        <p:sp>
          <p:nvSpPr>
            <p:cNvPr id="6" name="Oval 11"/>
            <p:cNvSpPr/>
            <p:nvPr/>
          </p:nvSpPr>
          <p:spPr>
            <a:xfrm>
              <a:off x="7520165" y="2648623"/>
              <a:ext cx="1891378" cy="1891378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miter lim="800000"/>
            </a:ln>
            <a:effectLst>
              <a:outerShdw blurRad="228600" dist="228600" dir="5400000" algn="t" rotWithShape="0">
                <a:prstClr val="black">
                  <a:alpha val="3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" name="Text Placeholder 2"/>
            <p:cNvSpPr txBox="1"/>
            <p:nvPr/>
          </p:nvSpPr>
          <p:spPr>
            <a:xfrm>
              <a:off x="7899375" y="3357786"/>
              <a:ext cx="1224135" cy="567411"/>
            </a:xfrm>
            <a:prstGeom prst="rect">
              <a:avLst/>
            </a:prstGeom>
            <a:grpFill/>
            <a:ln w="66675">
              <a:noFill/>
            </a:ln>
          </p:spPr>
          <p:txBody>
            <a:bodyPr vert="horz"/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2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/>
                  <a:ea typeface="+mn-ea"/>
                  <a:cs typeface="Roboto condensed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项目四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5" name="Text Placeholder 2"/>
          <p:cNvSpPr txBox="1"/>
          <p:nvPr/>
        </p:nvSpPr>
        <p:spPr>
          <a:xfrm>
            <a:off x="1955625" y="5038032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6" name="文本框 36"/>
          <p:cNvSpPr txBox="1"/>
          <p:nvPr/>
        </p:nvSpPr>
        <p:spPr>
          <a:xfrm>
            <a:off x="1855916" y="4637922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7" name="Text Placeholder 2"/>
          <p:cNvSpPr txBox="1"/>
          <p:nvPr/>
        </p:nvSpPr>
        <p:spPr>
          <a:xfrm>
            <a:off x="6123973" y="5038032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8" name="文本框 36"/>
          <p:cNvSpPr txBox="1"/>
          <p:nvPr/>
        </p:nvSpPr>
        <p:spPr>
          <a:xfrm>
            <a:off x="6024264" y="4637922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9" name="Text Placeholder 2"/>
          <p:cNvSpPr txBox="1"/>
          <p:nvPr/>
        </p:nvSpPr>
        <p:spPr>
          <a:xfrm>
            <a:off x="3935370" y="1485208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0" name="文本框 36"/>
          <p:cNvSpPr txBox="1"/>
          <p:nvPr/>
        </p:nvSpPr>
        <p:spPr>
          <a:xfrm>
            <a:off x="3835661" y="1085098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1" name="Text Placeholder 2"/>
          <p:cNvSpPr txBox="1"/>
          <p:nvPr/>
        </p:nvSpPr>
        <p:spPr>
          <a:xfrm>
            <a:off x="8103718" y="1485208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2" name="文本框 36"/>
          <p:cNvSpPr txBox="1"/>
          <p:nvPr/>
        </p:nvSpPr>
        <p:spPr>
          <a:xfrm>
            <a:off x="8004009" y="1085098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357352" y="4044020"/>
            <a:ext cx="347729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defRPr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sz="2800" b="0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COMPANY</a:t>
            </a:r>
          </a:p>
          <a:p>
            <a:r>
              <a:rPr lang="en-US" altLang="zh-CN" sz="2800" b="0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PROFILE</a:t>
            </a:r>
            <a:endParaRPr lang="zh-CN" altLang="en-US" sz="2800" b="0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47160" y="2852235"/>
            <a:ext cx="4297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4800">
                <a:solidFill>
                  <a:schemeClr val="tx1">
                    <a:lumMod val="85000"/>
                    <a:lumOff val="15000"/>
                  </a:schemeClr>
                </a:solidFill>
                <a:latin typeface="方正大标宋简体" panose="02010601030101010101" pitchFamily="2" charset="-122"/>
                <a:ea typeface="方正大标宋简体" panose="02010601030101010101" pitchFamily="2" charset="-122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5400" b="1" kern="1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工作完成情况</a:t>
            </a:r>
            <a:endParaRPr lang="zh-CN" altLang="en-US" sz="5400" b="1" kern="1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8" name="十字形 7"/>
          <p:cNvSpPr/>
          <p:nvPr/>
        </p:nvSpPr>
        <p:spPr>
          <a:xfrm rot="2700000">
            <a:off x="3593610" y="3295228"/>
            <a:ext cx="267539" cy="267539"/>
          </a:xfrm>
          <a:prstGeom prst="plus">
            <a:avLst>
              <a:gd name="adj" fmla="val 46238"/>
            </a:avLst>
          </a:prstGeom>
          <a:solidFill>
            <a:srgbClr val="D80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7" name="图文框 16"/>
          <p:cNvSpPr/>
          <p:nvPr/>
        </p:nvSpPr>
        <p:spPr>
          <a:xfrm rot="18900000">
            <a:off x="4030288" y="1363288"/>
            <a:ext cx="4131425" cy="4131425"/>
          </a:xfrm>
          <a:prstGeom prst="frame">
            <a:avLst>
              <a:gd name="adj1" fmla="val 700"/>
            </a:avLst>
          </a:prstGeom>
          <a:solidFill>
            <a:srgbClr val="D80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charset="-122"/>
            </a:endParaRPr>
          </a:p>
        </p:txBody>
      </p:sp>
      <p:pic>
        <p:nvPicPr>
          <p:cNvPr id="32" name="图片 3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00" y="-2023302"/>
            <a:ext cx="3066554" cy="3066554"/>
          </a:xfrm>
          <a:prstGeom prst="rect">
            <a:avLst/>
          </a:prstGeom>
        </p:spPr>
      </p:pic>
      <p:pic>
        <p:nvPicPr>
          <p:cNvPr id="34" name="图片 3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02" y="5833159"/>
            <a:ext cx="3066554" cy="3072650"/>
          </a:xfrm>
          <a:prstGeom prst="rect">
            <a:avLst/>
          </a:prstGeom>
        </p:spPr>
      </p:pic>
      <p:sp>
        <p:nvSpPr>
          <p:cNvPr id="20" name="十字形 19"/>
          <p:cNvSpPr/>
          <p:nvPr/>
        </p:nvSpPr>
        <p:spPr>
          <a:xfrm rot="2700000">
            <a:off x="8292234" y="3295228"/>
            <a:ext cx="267539" cy="267539"/>
          </a:xfrm>
          <a:prstGeom prst="plus">
            <a:avLst>
              <a:gd name="adj" fmla="val 46238"/>
            </a:avLst>
          </a:prstGeom>
          <a:solidFill>
            <a:srgbClr val="D80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5032092" y="3916582"/>
            <a:ext cx="2054791" cy="0"/>
          </a:xfrm>
          <a:prstGeom prst="line">
            <a:avLst/>
          </a:prstGeom>
          <a:ln w="12700">
            <a:solidFill>
              <a:srgbClr val="D80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5528737" y="1625760"/>
            <a:ext cx="1134526" cy="932503"/>
            <a:chOff x="5781481" y="3918315"/>
            <a:chExt cx="629035" cy="517024"/>
          </a:xfrm>
          <a:solidFill>
            <a:srgbClr val="CC3300"/>
          </a:solidFill>
        </p:grpSpPr>
        <p:sp>
          <p:nvSpPr>
            <p:cNvPr id="18" name="矩形 17"/>
            <p:cNvSpPr/>
            <p:nvPr/>
          </p:nvSpPr>
          <p:spPr>
            <a:xfrm rot="18900000">
              <a:off x="5837693" y="3918315"/>
              <a:ext cx="517024" cy="5170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ea typeface="微软雅黑" panose="020B0503020204020204" charset="-122"/>
              </a:endParaRPr>
            </a:p>
          </p:txBody>
        </p:sp>
        <p:sp>
          <p:nvSpPr>
            <p:cNvPr id="21" name="Freeform 5"/>
            <p:cNvSpPr/>
            <p:nvPr/>
          </p:nvSpPr>
          <p:spPr bwMode="auto">
            <a:xfrm rot="13500000">
              <a:off x="5781417" y="4134370"/>
              <a:ext cx="79190" cy="79061"/>
            </a:xfrm>
            <a:custGeom>
              <a:avLst/>
              <a:gdLst>
                <a:gd name="T0" fmla="*/ 0 w 614"/>
                <a:gd name="T1" fmla="*/ 176 h 613"/>
                <a:gd name="T2" fmla="*/ 438 w 614"/>
                <a:gd name="T3" fmla="*/ 176 h 613"/>
                <a:gd name="T4" fmla="*/ 438 w 614"/>
                <a:gd name="T5" fmla="*/ 613 h 613"/>
                <a:gd name="T6" fmla="*/ 614 w 614"/>
                <a:gd name="T7" fmla="*/ 438 h 613"/>
                <a:gd name="T8" fmla="*/ 614 w 614"/>
                <a:gd name="T9" fmla="*/ 0 h 613"/>
                <a:gd name="T10" fmla="*/ 176 w 614"/>
                <a:gd name="T11" fmla="*/ 0 h 613"/>
                <a:gd name="T12" fmla="*/ 0 w 614"/>
                <a:gd name="T13" fmla="*/ 176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613">
                  <a:moveTo>
                    <a:pt x="0" y="176"/>
                  </a:moveTo>
                  <a:lnTo>
                    <a:pt x="438" y="176"/>
                  </a:lnTo>
                  <a:lnTo>
                    <a:pt x="438" y="613"/>
                  </a:lnTo>
                  <a:lnTo>
                    <a:pt x="614" y="438"/>
                  </a:lnTo>
                  <a:lnTo>
                    <a:pt x="614" y="0"/>
                  </a:lnTo>
                  <a:lnTo>
                    <a:pt x="176" y="0"/>
                  </a:lnTo>
                  <a:lnTo>
                    <a:pt x="0" y="1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22" name="Freeform 5"/>
            <p:cNvSpPr/>
            <p:nvPr/>
          </p:nvSpPr>
          <p:spPr bwMode="auto">
            <a:xfrm rot="2700000">
              <a:off x="6332617" y="4134989"/>
              <a:ext cx="77962" cy="77836"/>
            </a:xfrm>
            <a:custGeom>
              <a:avLst/>
              <a:gdLst>
                <a:gd name="T0" fmla="*/ 0 w 614"/>
                <a:gd name="T1" fmla="*/ 176 h 613"/>
                <a:gd name="T2" fmla="*/ 438 w 614"/>
                <a:gd name="T3" fmla="*/ 176 h 613"/>
                <a:gd name="T4" fmla="*/ 438 w 614"/>
                <a:gd name="T5" fmla="*/ 613 h 613"/>
                <a:gd name="T6" fmla="*/ 614 w 614"/>
                <a:gd name="T7" fmla="*/ 438 h 613"/>
                <a:gd name="T8" fmla="*/ 614 w 614"/>
                <a:gd name="T9" fmla="*/ 0 h 613"/>
                <a:gd name="T10" fmla="*/ 176 w 614"/>
                <a:gd name="T11" fmla="*/ 0 h 613"/>
                <a:gd name="T12" fmla="*/ 0 w 614"/>
                <a:gd name="T13" fmla="*/ 176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613">
                  <a:moveTo>
                    <a:pt x="0" y="176"/>
                  </a:moveTo>
                  <a:lnTo>
                    <a:pt x="438" y="176"/>
                  </a:lnTo>
                  <a:lnTo>
                    <a:pt x="438" y="613"/>
                  </a:lnTo>
                  <a:lnTo>
                    <a:pt x="614" y="438"/>
                  </a:lnTo>
                  <a:lnTo>
                    <a:pt x="614" y="0"/>
                  </a:lnTo>
                  <a:lnTo>
                    <a:pt x="176" y="0"/>
                  </a:lnTo>
                  <a:lnTo>
                    <a:pt x="0" y="1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926656" y="4290557"/>
              <a:ext cx="339796" cy="313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</p:grpSp>
      <p:sp>
        <p:nvSpPr>
          <p:cNvPr id="24" name="Freeform 6"/>
          <p:cNvSpPr>
            <a:spLocks noEditPoints="1"/>
          </p:cNvSpPr>
          <p:nvPr/>
        </p:nvSpPr>
        <p:spPr bwMode="auto">
          <a:xfrm>
            <a:off x="5790574" y="1841744"/>
            <a:ext cx="589387" cy="342385"/>
          </a:xfrm>
          <a:custGeom>
            <a:avLst/>
            <a:gdLst>
              <a:gd name="T0" fmla="*/ 107 w 165"/>
              <a:gd name="T1" fmla="*/ 104 h 104"/>
              <a:gd name="T2" fmla="*/ 124 w 165"/>
              <a:gd name="T3" fmla="*/ 104 h 104"/>
              <a:gd name="T4" fmla="*/ 124 w 165"/>
              <a:gd name="T5" fmla="*/ 45 h 104"/>
              <a:gd name="T6" fmla="*/ 107 w 165"/>
              <a:gd name="T7" fmla="*/ 61 h 104"/>
              <a:gd name="T8" fmla="*/ 107 w 165"/>
              <a:gd name="T9" fmla="*/ 104 h 104"/>
              <a:gd name="T10" fmla="*/ 132 w 165"/>
              <a:gd name="T11" fmla="*/ 104 h 104"/>
              <a:gd name="T12" fmla="*/ 149 w 165"/>
              <a:gd name="T13" fmla="*/ 104 h 104"/>
              <a:gd name="T14" fmla="*/ 149 w 165"/>
              <a:gd name="T15" fmla="*/ 22 h 104"/>
              <a:gd name="T16" fmla="*/ 132 w 165"/>
              <a:gd name="T17" fmla="*/ 38 h 104"/>
              <a:gd name="T18" fmla="*/ 132 w 165"/>
              <a:gd name="T19" fmla="*/ 104 h 104"/>
              <a:gd name="T20" fmla="*/ 161 w 165"/>
              <a:gd name="T21" fmla="*/ 0 h 104"/>
              <a:gd name="T22" fmla="*/ 164 w 165"/>
              <a:gd name="T23" fmla="*/ 4 h 104"/>
              <a:gd name="T24" fmla="*/ 164 w 165"/>
              <a:gd name="T25" fmla="*/ 5 h 104"/>
              <a:gd name="T26" fmla="*/ 161 w 165"/>
              <a:gd name="T27" fmla="*/ 15 h 104"/>
              <a:gd name="T28" fmla="*/ 161 w 165"/>
              <a:gd name="T29" fmla="*/ 16 h 104"/>
              <a:gd name="T30" fmla="*/ 156 w 165"/>
              <a:gd name="T31" fmla="*/ 17 h 104"/>
              <a:gd name="T32" fmla="*/ 155 w 165"/>
              <a:gd name="T33" fmla="*/ 17 h 104"/>
              <a:gd name="T34" fmla="*/ 153 w 165"/>
              <a:gd name="T35" fmla="*/ 14 h 104"/>
              <a:gd name="T36" fmla="*/ 103 w 165"/>
              <a:gd name="T37" fmla="*/ 61 h 104"/>
              <a:gd name="T38" fmla="*/ 87 w 165"/>
              <a:gd name="T39" fmla="*/ 44 h 104"/>
              <a:gd name="T40" fmla="*/ 74 w 165"/>
              <a:gd name="T41" fmla="*/ 30 h 104"/>
              <a:gd name="T42" fmla="*/ 3 w 165"/>
              <a:gd name="T43" fmla="*/ 96 h 104"/>
              <a:gd name="T44" fmla="*/ 0 w 165"/>
              <a:gd name="T45" fmla="*/ 93 h 104"/>
              <a:gd name="T46" fmla="*/ 74 w 165"/>
              <a:gd name="T47" fmla="*/ 24 h 104"/>
              <a:gd name="T48" fmla="*/ 87 w 165"/>
              <a:gd name="T49" fmla="*/ 37 h 104"/>
              <a:gd name="T50" fmla="*/ 103 w 165"/>
              <a:gd name="T51" fmla="*/ 55 h 104"/>
              <a:gd name="T52" fmla="*/ 150 w 165"/>
              <a:gd name="T53" fmla="*/ 11 h 104"/>
              <a:gd name="T54" fmla="*/ 148 w 165"/>
              <a:gd name="T55" fmla="*/ 9 h 104"/>
              <a:gd name="T56" fmla="*/ 147 w 165"/>
              <a:gd name="T57" fmla="*/ 8 h 104"/>
              <a:gd name="T58" fmla="*/ 149 w 165"/>
              <a:gd name="T59" fmla="*/ 3 h 104"/>
              <a:gd name="T60" fmla="*/ 150 w 165"/>
              <a:gd name="T61" fmla="*/ 3 h 104"/>
              <a:gd name="T62" fmla="*/ 160 w 165"/>
              <a:gd name="T63" fmla="*/ 1 h 104"/>
              <a:gd name="T64" fmla="*/ 161 w 165"/>
              <a:gd name="T65" fmla="*/ 0 h 104"/>
              <a:gd name="T66" fmla="*/ 7 w 165"/>
              <a:gd name="T67" fmla="*/ 104 h 104"/>
              <a:gd name="T68" fmla="*/ 24 w 165"/>
              <a:gd name="T69" fmla="*/ 104 h 104"/>
              <a:gd name="T70" fmla="*/ 24 w 165"/>
              <a:gd name="T71" fmla="*/ 81 h 104"/>
              <a:gd name="T72" fmla="*/ 7 w 165"/>
              <a:gd name="T73" fmla="*/ 97 h 104"/>
              <a:gd name="T74" fmla="*/ 7 w 165"/>
              <a:gd name="T75" fmla="*/ 104 h 104"/>
              <a:gd name="T76" fmla="*/ 32 w 165"/>
              <a:gd name="T77" fmla="*/ 104 h 104"/>
              <a:gd name="T78" fmla="*/ 49 w 165"/>
              <a:gd name="T79" fmla="*/ 104 h 104"/>
              <a:gd name="T80" fmla="*/ 49 w 165"/>
              <a:gd name="T81" fmla="*/ 58 h 104"/>
              <a:gd name="T82" fmla="*/ 32 w 165"/>
              <a:gd name="T83" fmla="*/ 74 h 104"/>
              <a:gd name="T84" fmla="*/ 32 w 165"/>
              <a:gd name="T85" fmla="*/ 104 h 104"/>
              <a:gd name="T86" fmla="*/ 57 w 165"/>
              <a:gd name="T87" fmla="*/ 50 h 104"/>
              <a:gd name="T88" fmla="*/ 57 w 165"/>
              <a:gd name="T89" fmla="*/ 104 h 104"/>
              <a:gd name="T90" fmla="*/ 74 w 165"/>
              <a:gd name="T91" fmla="*/ 104 h 104"/>
              <a:gd name="T92" fmla="*/ 74 w 165"/>
              <a:gd name="T93" fmla="*/ 34 h 104"/>
              <a:gd name="T94" fmla="*/ 74 w 165"/>
              <a:gd name="T95" fmla="*/ 34 h 104"/>
              <a:gd name="T96" fmla="*/ 57 w 165"/>
              <a:gd name="T97" fmla="*/ 50 h 104"/>
              <a:gd name="T98" fmla="*/ 82 w 165"/>
              <a:gd name="T99" fmla="*/ 43 h 104"/>
              <a:gd name="T100" fmla="*/ 82 w 165"/>
              <a:gd name="T101" fmla="*/ 104 h 104"/>
              <a:gd name="T102" fmla="*/ 87 w 165"/>
              <a:gd name="T103" fmla="*/ 104 h 104"/>
              <a:gd name="T104" fmla="*/ 99 w 165"/>
              <a:gd name="T105" fmla="*/ 104 h 104"/>
              <a:gd name="T106" fmla="*/ 99 w 165"/>
              <a:gd name="T107" fmla="*/ 61 h 104"/>
              <a:gd name="T108" fmla="*/ 87 w 165"/>
              <a:gd name="T109" fmla="*/ 48 h 104"/>
              <a:gd name="T110" fmla="*/ 82 w 165"/>
              <a:gd name="T111" fmla="*/ 4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65" h="104">
                <a:moveTo>
                  <a:pt x="107" y="104"/>
                </a:moveTo>
                <a:cubicBezTo>
                  <a:pt x="124" y="104"/>
                  <a:pt x="124" y="104"/>
                  <a:pt x="124" y="104"/>
                </a:cubicBezTo>
                <a:cubicBezTo>
                  <a:pt x="124" y="45"/>
                  <a:pt x="124" y="45"/>
                  <a:pt x="124" y="45"/>
                </a:cubicBezTo>
                <a:cubicBezTo>
                  <a:pt x="107" y="61"/>
                  <a:pt x="107" y="61"/>
                  <a:pt x="107" y="61"/>
                </a:cubicBezTo>
                <a:cubicBezTo>
                  <a:pt x="107" y="104"/>
                  <a:pt x="107" y="104"/>
                  <a:pt x="107" y="104"/>
                </a:cubicBezTo>
                <a:close/>
                <a:moveTo>
                  <a:pt x="132" y="104"/>
                </a:moveTo>
                <a:cubicBezTo>
                  <a:pt x="149" y="104"/>
                  <a:pt x="149" y="104"/>
                  <a:pt x="149" y="104"/>
                </a:cubicBezTo>
                <a:cubicBezTo>
                  <a:pt x="149" y="22"/>
                  <a:pt x="149" y="22"/>
                  <a:pt x="149" y="22"/>
                </a:cubicBezTo>
                <a:cubicBezTo>
                  <a:pt x="132" y="38"/>
                  <a:pt x="132" y="38"/>
                  <a:pt x="132" y="38"/>
                </a:cubicBezTo>
                <a:cubicBezTo>
                  <a:pt x="132" y="104"/>
                  <a:pt x="132" y="104"/>
                  <a:pt x="132" y="104"/>
                </a:cubicBezTo>
                <a:close/>
                <a:moveTo>
                  <a:pt x="161" y="0"/>
                </a:moveTo>
                <a:cubicBezTo>
                  <a:pt x="164" y="0"/>
                  <a:pt x="165" y="2"/>
                  <a:pt x="164" y="4"/>
                </a:cubicBezTo>
                <a:cubicBezTo>
                  <a:pt x="164" y="5"/>
                  <a:pt x="164" y="5"/>
                  <a:pt x="164" y="5"/>
                </a:cubicBezTo>
                <a:cubicBezTo>
                  <a:pt x="163" y="8"/>
                  <a:pt x="162" y="12"/>
                  <a:pt x="161" y="15"/>
                </a:cubicBezTo>
                <a:cubicBezTo>
                  <a:pt x="161" y="16"/>
                  <a:pt x="161" y="16"/>
                  <a:pt x="161" y="16"/>
                </a:cubicBezTo>
                <a:cubicBezTo>
                  <a:pt x="160" y="19"/>
                  <a:pt x="158" y="19"/>
                  <a:pt x="156" y="17"/>
                </a:cubicBezTo>
                <a:cubicBezTo>
                  <a:pt x="155" y="17"/>
                  <a:pt x="155" y="17"/>
                  <a:pt x="155" y="17"/>
                </a:cubicBezTo>
                <a:cubicBezTo>
                  <a:pt x="154" y="16"/>
                  <a:pt x="154" y="15"/>
                  <a:pt x="153" y="14"/>
                </a:cubicBezTo>
                <a:cubicBezTo>
                  <a:pt x="103" y="61"/>
                  <a:pt x="103" y="61"/>
                  <a:pt x="103" y="61"/>
                </a:cubicBezTo>
                <a:cubicBezTo>
                  <a:pt x="87" y="44"/>
                  <a:pt x="87" y="44"/>
                  <a:pt x="87" y="44"/>
                </a:cubicBezTo>
                <a:cubicBezTo>
                  <a:pt x="74" y="30"/>
                  <a:pt x="74" y="30"/>
                  <a:pt x="74" y="30"/>
                </a:cubicBezTo>
                <a:cubicBezTo>
                  <a:pt x="3" y="96"/>
                  <a:pt x="3" y="96"/>
                  <a:pt x="3" y="96"/>
                </a:cubicBezTo>
                <a:cubicBezTo>
                  <a:pt x="0" y="93"/>
                  <a:pt x="0" y="93"/>
                  <a:pt x="0" y="93"/>
                </a:cubicBezTo>
                <a:cubicBezTo>
                  <a:pt x="74" y="24"/>
                  <a:pt x="74" y="24"/>
                  <a:pt x="74" y="24"/>
                </a:cubicBezTo>
                <a:cubicBezTo>
                  <a:pt x="87" y="37"/>
                  <a:pt x="87" y="37"/>
                  <a:pt x="87" y="37"/>
                </a:cubicBezTo>
                <a:cubicBezTo>
                  <a:pt x="103" y="55"/>
                  <a:pt x="103" y="55"/>
                  <a:pt x="103" y="55"/>
                </a:cubicBezTo>
                <a:cubicBezTo>
                  <a:pt x="150" y="11"/>
                  <a:pt x="150" y="11"/>
                  <a:pt x="150" y="11"/>
                </a:cubicBezTo>
                <a:cubicBezTo>
                  <a:pt x="149" y="10"/>
                  <a:pt x="148" y="9"/>
                  <a:pt x="148" y="9"/>
                </a:cubicBezTo>
                <a:cubicBezTo>
                  <a:pt x="147" y="8"/>
                  <a:pt x="147" y="8"/>
                  <a:pt x="147" y="8"/>
                </a:cubicBezTo>
                <a:cubicBezTo>
                  <a:pt x="145" y="6"/>
                  <a:pt x="146" y="4"/>
                  <a:pt x="149" y="3"/>
                </a:cubicBezTo>
                <a:cubicBezTo>
                  <a:pt x="150" y="3"/>
                  <a:pt x="150" y="3"/>
                  <a:pt x="150" y="3"/>
                </a:cubicBezTo>
                <a:cubicBezTo>
                  <a:pt x="152" y="2"/>
                  <a:pt x="157" y="1"/>
                  <a:pt x="160" y="1"/>
                </a:cubicBezTo>
                <a:cubicBezTo>
                  <a:pt x="161" y="0"/>
                  <a:pt x="161" y="0"/>
                  <a:pt x="161" y="0"/>
                </a:cubicBezTo>
                <a:close/>
                <a:moveTo>
                  <a:pt x="7" y="104"/>
                </a:moveTo>
                <a:cubicBezTo>
                  <a:pt x="24" y="104"/>
                  <a:pt x="24" y="104"/>
                  <a:pt x="24" y="104"/>
                </a:cubicBezTo>
                <a:cubicBezTo>
                  <a:pt x="24" y="81"/>
                  <a:pt x="24" y="81"/>
                  <a:pt x="24" y="81"/>
                </a:cubicBezTo>
                <a:cubicBezTo>
                  <a:pt x="7" y="97"/>
                  <a:pt x="7" y="97"/>
                  <a:pt x="7" y="97"/>
                </a:cubicBezTo>
                <a:cubicBezTo>
                  <a:pt x="7" y="104"/>
                  <a:pt x="7" y="104"/>
                  <a:pt x="7" y="104"/>
                </a:cubicBezTo>
                <a:close/>
                <a:moveTo>
                  <a:pt x="32" y="104"/>
                </a:moveTo>
                <a:cubicBezTo>
                  <a:pt x="49" y="104"/>
                  <a:pt x="49" y="104"/>
                  <a:pt x="49" y="104"/>
                </a:cubicBezTo>
                <a:cubicBezTo>
                  <a:pt x="49" y="58"/>
                  <a:pt x="49" y="58"/>
                  <a:pt x="49" y="58"/>
                </a:cubicBezTo>
                <a:cubicBezTo>
                  <a:pt x="32" y="74"/>
                  <a:pt x="32" y="74"/>
                  <a:pt x="32" y="74"/>
                </a:cubicBezTo>
                <a:cubicBezTo>
                  <a:pt x="32" y="104"/>
                  <a:pt x="32" y="104"/>
                  <a:pt x="32" y="104"/>
                </a:cubicBezTo>
                <a:close/>
                <a:moveTo>
                  <a:pt x="57" y="50"/>
                </a:moveTo>
                <a:cubicBezTo>
                  <a:pt x="57" y="104"/>
                  <a:pt x="57" y="104"/>
                  <a:pt x="57" y="104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74" y="34"/>
                  <a:pt x="74" y="34"/>
                  <a:pt x="74" y="34"/>
                </a:cubicBezTo>
                <a:cubicBezTo>
                  <a:pt x="74" y="34"/>
                  <a:pt x="74" y="34"/>
                  <a:pt x="74" y="34"/>
                </a:cubicBezTo>
                <a:cubicBezTo>
                  <a:pt x="57" y="50"/>
                  <a:pt x="57" y="50"/>
                  <a:pt x="57" y="50"/>
                </a:cubicBezTo>
                <a:close/>
                <a:moveTo>
                  <a:pt x="82" y="43"/>
                </a:moveTo>
                <a:cubicBezTo>
                  <a:pt x="82" y="104"/>
                  <a:pt x="82" y="104"/>
                  <a:pt x="82" y="104"/>
                </a:cubicBezTo>
                <a:cubicBezTo>
                  <a:pt x="87" y="104"/>
                  <a:pt x="87" y="104"/>
                  <a:pt x="87" y="104"/>
                </a:cubicBezTo>
                <a:cubicBezTo>
                  <a:pt x="99" y="104"/>
                  <a:pt x="99" y="104"/>
                  <a:pt x="99" y="104"/>
                </a:cubicBezTo>
                <a:cubicBezTo>
                  <a:pt x="99" y="61"/>
                  <a:pt x="99" y="61"/>
                  <a:pt x="99" y="61"/>
                </a:cubicBezTo>
                <a:cubicBezTo>
                  <a:pt x="87" y="48"/>
                  <a:pt x="87" y="48"/>
                  <a:pt x="87" y="48"/>
                </a:cubicBezTo>
                <a:lnTo>
                  <a:pt x="82" y="43"/>
                </a:lnTo>
                <a:close/>
              </a:path>
            </a:pathLst>
          </a:custGeom>
          <a:solidFill>
            <a:schemeClr val="bg1"/>
          </a:solidFill>
          <a:ln w="15875">
            <a:noFill/>
          </a:ln>
          <a:effectLst>
            <a:outerShdw blurRad="419100" dist="444500" dir="2700000" sx="90000" sy="90000" algn="tl" rotWithShape="0">
              <a:schemeClr val="tx1">
                <a:lumMod val="50000"/>
                <a:lumOff val="50000"/>
                <a:alpha val="2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 fontAlgn="auto"/>
            <a:endParaRPr lang="zh-CN" altLang="en-US" sz="2400" strike="noStrike" noProof="1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359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0)*(1-$)^6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359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0)*(1-$)^6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bldLvl="0" animBg="1"/>
      <p:bldP spid="17" grpId="0" bldLvl="0" animBg="1"/>
      <p:bldP spid="2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5448464" y="5173996"/>
            <a:ext cx="1222048" cy="875112"/>
            <a:chOff x="4350532" y="1811995"/>
            <a:chExt cx="3661868" cy="2622287"/>
          </a:xfrm>
        </p:grpSpPr>
        <p:sp>
          <p:nvSpPr>
            <p:cNvPr id="139" name="Freeform 36"/>
            <p:cNvSpPr/>
            <p:nvPr/>
          </p:nvSpPr>
          <p:spPr bwMode="auto">
            <a:xfrm>
              <a:off x="4539997" y="3410609"/>
              <a:ext cx="3282939" cy="162892"/>
            </a:xfrm>
            <a:custGeom>
              <a:avLst/>
              <a:gdLst>
                <a:gd name="connsiteX0" fmla="*/ 35766 w 3282939"/>
                <a:gd name="connsiteY0" fmla="*/ 320938 h 340225"/>
                <a:gd name="connsiteX1" fmla="*/ 48093 w 3282939"/>
                <a:gd name="connsiteY1" fmla="*/ 338101 h 340225"/>
                <a:gd name="connsiteX2" fmla="*/ 0 w 3282939"/>
                <a:gd name="connsiteY2" fmla="*/ 340225 h 340225"/>
                <a:gd name="connsiteX3" fmla="*/ 35766 w 3282939"/>
                <a:gd name="connsiteY3" fmla="*/ 320938 h 340225"/>
                <a:gd name="connsiteX4" fmla="*/ 3253542 w 3282939"/>
                <a:gd name="connsiteY4" fmla="*/ 179372 h 340225"/>
                <a:gd name="connsiteX5" fmla="*/ 3253837 w 3282939"/>
                <a:gd name="connsiteY5" fmla="*/ 196497 h 340225"/>
                <a:gd name="connsiteX6" fmla="*/ 3253542 w 3282939"/>
                <a:gd name="connsiteY6" fmla="*/ 179372 h 340225"/>
                <a:gd name="connsiteX7" fmla="*/ 3282939 w 3282939"/>
                <a:gd name="connsiteY7" fmla="*/ 0 h 340225"/>
                <a:gd name="connsiteX8" fmla="*/ 3202017 w 3282939"/>
                <a:gd name="connsiteY8" fmla="*/ 103183 h 340225"/>
                <a:gd name="connsiteX9" fmla="*/ 3217148 w 3282939"/>
                <a:gd name="connsiteY9" fmla="*/ 145976 h 340225"/>
                <a:gd name="connsiteX10" fmla="*/ 15867 w 3282939"/>
                <a:gd name="connsiteY10" fmla="*/ 144596 h 340225"/>
                <a:gd name="connsiteX11" fmla="*/ 13528 w 3282939"/>
                <a:gd name="connsiteY11" fmla="*/ 151326 h 340225"/>
                <a:gd name="connsiteX12" fmla="*/ 0 w 3282939"/>
                <a:gd name="connsiteY12" fmla="*/ 145014 h 340225"/>
                <a:gd name="connsiteX13" fmla="*/ 3282939 w 3282939"/>
                <a:gd name="connsiteY13" fmla="*/ 0 h 340225"/>
                <a:gd name="connsiteX0-1" fmla="*/ 35766 w 3282939"/>
                <a:gd name="connsiteY0-2" fmla="*/ 320938 h 340225"/>
                <a:gd name="connsiteX1-3" fmla="*/ 48093 w 3282939"/>
                <a:gd name="connsiteY1-4" fmla="*/ 338101 h 340225"/>
                <a:gd name="connsiteX2-5" fmla="*/ 0 w 3282939"/>
                <a:gd name="connsiteY2-6" fmla="*/ 340225 h 340225"/>
                <a:gd name="connsiteX3-7" fmla="*/ 35766 w 3282939"/>
                <a:gd name="connsiteY3-8" fmla="*/ 320938 h 340225"/>
                <a:gd name="connsiteX4-9" fmla="*/ 3282939 w 3282939"/>
                <a:gd name="connsiteY4-10" fmla="*/ 0 h 340225"/>
                <a:gd name="connsiteX5-11" fmla="*/ 3202017 w 3282939"/>
                <a:gd name="connsiteY5-12" fmla="*/ 103183 h 340225"/>
                <a:gd name="connsiteX6-13" fmla="*/ 3217148 w 3282939"/>
                <a:gd name="connsiteY6-14" fmla="*/ 145976 h 340225"/>
                <a:gd name="connsiteX7-15" fmla="*/ 15867 w 3282939"/>
                <a:gd name="connsiteY7-16" fmla="*/ 144596 h 340225"/>
                <a:gd name="connsiteX8-17" fmla="*/ 13528 w 3282939"/>
                <a:gd name="connsiteY8-18" fmla="*/ 151326 h 340225"/>
                <a:gd name="connsiteX9-19" fmla="*/ 0 w 3282939"/>
                <a:gd name="connsiteY9-20" fmla="*/ 145014 h 340225"/>
                <a:gd name="connsiteX10-21" fmla="*/ 3282939 w 3282939"/>
                <a:gd name="connsiteY10-22" fmla="*/ 0 h 340225"/>
                <a:gd name="connsiteX0-23" fmla="*/ 0 w 3282939"/>
                <a:gd name="connsiteY0-24" fmla="*/ 340225 h 340225"/>
                <a:gd name="connsiteX1-25" fmla="*/ 48093 w 3282939"/>
                <a:gd name="connsiteY1-26" fmla="*/ 338101 h 340225"/>
                <a:gd name="connsiteX2-27" fmla="*/ 0 w 3282939"/>
                <a:gd name="connsiteY2-28" fmla="*/ 340225 h 340225"/>
                <a:gd name="connsiteX3-29" fmla="*/ 3282939 w 3282939"/>
                <a:gd name="connsiteY3-30" fmla="*/ 0 h 340225"/>
                <a:gd name="connsiteX4-31" fmla="*/ 3202017 w 3282939"/>
                <a:gd name="connsiteY4-32" fmla="*/ 103183 h 340225"/>
                <a:gd name="connsiteX5-33" fmla="*/ 3217148 w 3282939"/>
                <a:gd name="connsiteY5-34" fmla="*/ 145976 h 340225"/>
                <a:gd name="connsiteX6-35" fmla="*/ 15867 w 3282939"/>
                <a:gd name="connsiteY6-36" fmla="*/ 144596 h 340225"/>
                <a:gd name="connsiteX7-37" fmla="*/ 13528 w 3282939"/>
                <a:gd name="connsiteY7-38" fmla="*/ 151326 h 340225"/>
                <a:gd name="connsiteX8-39" fmla="*/ 0 w 3282939"/>
                <a:gd name="connsiteY8-40" fmla="*/ 145014 h 340225"/>
                <a:gd name="connsiteX9-41" fmla="*/ 3282939 w 3282939"/>
                <a:gd name="connsiteY9-42" fmla="*/ 0 h 340225"/>
                <a:gd name="connsiteX0-43" fmla="*/ 3282939 w 3374379"/>
                <a:gd name="connsiteY0-44" fmla="*/ 0 h 151326"/>
                <a:gd name="connsiteX1-45" fmla="*/ 3202017 w 3374379"/>
                <a:gd name="connsiteY1-46" fmla="*/ 103183 h 151326"/>
                <a:gd name="connsiteX2-47" fmla="*/ 3217148 w 3374379"/>
                <a:gd name="connsiteY2-48" fmla="*/ 145976 h 151326"/>
                <a:gd name="connsiteX3-49" fmla="*/ 15867 w 3374379"/>
                <a:gd name="connsiteY3-50" fmla="*/ 144596 h 151326"/>
                <a:gd name="connsiteX4-51" fmla="*/ 13528 w 3374379"/>
                <a:gd name="connsiteY4-52" fmla="*/ 151326 h 151326"/>
                <a:gd name="connsiteX5-53" fmla="*/ 0 w 3374379"/>
                <a:gd name="connsiteY5-54" fmla="*/ 145014 h 151326"/>
                <a:gd name="connsiteX6-55" fmla="*/ 3374379 w 3374379"/>
                <a:gd name="connsiteY6-56" fmla="*/ 81944 h 151326"/>
                <a:gd name="connsiteX0-57" fmla="*/ 3282939 w 3282939"/>
                <a:gd name="connsiteY0-58" fmla="*/ 0 h 151326"/>
                <a:gd name="connsiteX1-59" fmla="*/ 3202017 w 3282939"/>
                <a:gd name="connsiteY1-60" fmla="*/ 103183 h 151326"/>
                <a:gd name="connsiteX2-61" fmla="*/ 3217148 w 3282939"/>
                <a:gd name="connsiteY2-62" fmla="*/ 145976 h 151326"/>
                <a:gd name="connsiteX3-63" fmla="*/ 15867 w 3282939"/>
                <a:gd name="connsiteY3-64" fmla="*/ 144596 h 151326"/>
                <a:gd name="connsiteX4-65" fmla="*/ 13528 w 3282939"/>
                <a:gd name="connsiteY4-66" fmla="*/ 151326 h 151326"/>
                <a:gd name="connsiteX5-67" fmla="*/ 0 w 3282939"/>
                <a:gd name="connsiteY5-68" fmla="*/ 145014 h 151326"/>
                <a:gd name="connsiteX6-69" fmla="*/ 3272779 w 3282939"/>
                <a:gd name="connsiteY6-70" fmla="*/ 7967 h 151326"/>
                <a:gd name="connsiteX0-71" fmla="*/ 3282939 w 3282939"/>
                <a:gd name="connsiteY0-72" fmla="*/ 0 h 145976"/>
                <a:gd name="connsiteX1-73" fmla="*/ 3202017 w 3282939"/>
                <a:gd name="connsiteY1-74" fmla="*/ 103183 h 145976"/>
                <a:gd name="connsiteX2-75" fmla="*/ 3217148 w 3282939"/>
                <a:gd name="connsiteY2-76" fmla="*/ 145976 h 145976"/>
                <a:gd name="connsiteX3-77" fmla="*/ 15867 w 3282939"/>
                <a:gd name="connsiteY3-78" fmla="*/ 144596 h 145976"/>
                <a:gd name="connsiteX4-79" fmla="*/ 0 w 3282939"/>
                <a:gd name="connsiteY4-80" fmla="*/ 145014 h 145976"/>
                <a:gd name="connsiteX5-81" fmla="*/ 3272779 w 3282939"/>
                <a:gd name="connsiteY5-82" fmla="*/ 7967 h 14597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3282939" h="145976">
                  <a:close/>
                  <a:moveTo>
                    <a:pt x="3282939" y="0"/>
                  </a:moveTo>
                  <a:cubicBezTo>
                    <a:pt x="3192270" y="39034"/>
                    <a:pt x="3202013" y="103156"/>
                    <a:pt x="3202017" y="103183"/>
                  </a:cubicBezTo>
                  <a:cubicBezTo>
                    <a:pt x="3202746" y="119931"/>
                    <a:pt x="3208611" y="134207"/>
                    <a:pt x="3217148" y="145976"/>
                  </a:cubicBezTo>
                  <a:lnTo>
                    <a:pt x="15867" y="144596"/>
                  </a:lnTo>
                  <a:lnTo>
                    <a:pt x="0" y="145014"/>
                  </a:lnTo>
                  <a:lnTo>
                    <a:pt x="3272779" y="7967"/>
                  </a:lnTo>
                </a:path>
              </a:pathLst>
            </a:custGeom>
            <a:gradFill flip="none" rotWithShape="1">
              <a:gsLst>
                <a:gs pos="0">
                  <a:srgbClr val="494949"/>
                </a:gs>
                <a:gs pos="100000">
                  <a:srgbClr val="9D9D9D"/>
                </a:gs>
              </a:gsLst>
              <a:lin ang="16200000" scaled="1"/>
              <a:tileRect/>
            </a:gradFill>
            <a:ln w="9525" cap="flat" cmpd="sng" algn="ctr">
              <a:solidFill>
                <a:srgbClr val="494949"/>
              </a:solidFill>
              <a:prstDash val="solid"/>
            </a:ln>
            <a:effectLst/>
          </p:spPr>
          <p:txBody>
            <a:bodyPr rot="0" spcFirstLastPara="0" vert="horz" wrap="square" lIns="72576" tIns="36288" rIns="72576" bIns="36288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0" name="Freeform 38"/>
            <p:cNvSpPr/>
            <p:nvPr/>
          </p:nvSpPr>
          <p:spPr bwMode="auto">
            <a:xfrm>
              <a:off x="4548266" y="3630966"/>
              <a:ext cx="3266400" cy="534674"/>
            </a:xfrm>
            <a:custGeom>
              <a:avLst/>
              <a:gdLst>
                <a:gd name="T0" fmla="*/ 20 w 2341"/>
                <a:gd name="T1" fmla="*/ 0 h 376"/>
                <a:gd name="T2" fmla="*/ 4 w 2341"/>
                <a:gd name="T3" fmla="*/ 69 h 376"/>
                <a:gd name="T4" fmla="*/ 317 w 2341"/>
                <a:gd name="T5" fmla="*/ 376 h 376"/>
                <a:gd name="T6" fmla="*/ 2026 w 2341"/>
                <a:gd name="T7" fmla="*/ 376 h 376"/>
                <a:gd name="T8" fmla="*/ 2341 w 2341"/>
                <a:gd name="T9" fmla="*/ 59 h 376"/>
                <a:gd name="T10" fmla="*/ 2340 w 2341"/>
                <a:gd name="T11" fmla="*/ 1 h 376"/>
                <a:gd name="T12" fmla="*/ 20 w 2341"/>
                <a:gd name="T13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41" h="376">
                  <a:moveTo>
                    <a:pt x="20" y="0"/>
                  </a:moveTo>
                  <a:cubicBezTo>
                    <a:pt x="20" y="0"/>
                    <a:pt x="0" y="55"/>
                    <a:pt x="4" y="69"/>
                  </a:cubicBezTo>
                  <a:cubicBezTo>
                    <a:pt x="4" y="69"/>
                    <a:pt x="15" y="168"/>
                    <a:pt x="317" y="376"/>
                  </a:cubicBezTo>
                  <a:cubicBezTo>
                    <a:pt x="2026" y="376"/>
                    <a:pt x="2026" y="376"/>
                    <a:pt x="2026" y="376"/>
                  </a:cubicBezTo>
                  <a:cubicBezTo>
                    <a:pt x="2026" y="376"/>
                    <a:pt x="2330" y="167"/>
                    <a:pt x="2341" y="59"/>
                  </a:cubicBezTo>
                  <a:cubicBezTo>
                    <a:pt x="2340" y="1"/>
                    <a:pt x="2340" y="1"/>
                    <a:pt x="2340" y="1"/>
                  </a:cubicBezTo>
                  <a:lnTo>
                    <a:pt x="20" y="0"/>
                  </a:lnTo>
                  <a:close/>
                </a:path>
              </a:pathLst>
            </a:custGeom>
            <a:gradFill flip="none" rotWithShape="1">
              <a:gsLst>
                <a:gs pos="51000">
                  <a:sysClr val="window" lastClr="FFFFFF">
                    <a:alpha val="76000"/>
                  </a:sysClr>
                </a:gs>
                <a:gs pos="0">
                  <a:sysClr val="window" lastClr="FFFFFF">
                    <a:alpha val="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ot="0" spcFirstLastPara="0" vert="horz" wrap="square" lIns="72576" tIns="36288" rIns="72576" bIns="36288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1" name="Freeform 38"/>
            <p:cNvSpPr/>
            <p:nvPr/>
          </p:nvSpPr>
          <p:spPr bwMode="auto">
            <a:xfrm>
              <a:off x="4527833" y="3574415"/>
              <a:ext cx="3266400" cy="524514"/>
            </a:xfrm>
            <a:custGeom>
              <a:avLst/>
              <a:gdLst>
                <a:gd name="T0" fmla="*/ 20 w 2341"/>
                <a:gd name="T1" fmla="*/ 0 h 376"/>
                <a:gd name="T2" fmla="*/ 4 w 2341"/>
                <a:gd name="T3" fmla="*/ 69 h 376"/>
                <a:gd name="T4" fmla="*/ 317 w 2341"/>
                <a:gd name="T5" fmla="*/ 376 h 376"/>
                <a:gd name="T6" fmla="*/ 2026 w 2341"/>
                <a:gd name="T7" fmla="*/ 376 h 376"/>
                <a:gd name="T8" fmla="*/ 2341 w 2341"/>
                <a:gd name="T9" fmla="*/ 59 h 376"/>
                <a:gd name="T10" fmla="*/ 2340 w 2341"/>
                <a:gd name="T11" fmla="*/ 1 h 376"/>
                <a:gd name="T12" fmla="*/ 20 w 2341"/>
                <a:gd name="T13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41" h="376">
                  <a:moveTo>
                    <a:pt x="20" y="0"/>
                  </a:moveTo>
                  <a:cubicBezTo>
                    <a:pt x="20" y="0"/>
                    <a:pt x="0" y="55"/>
                    <a:pt x="4" y="69"/>
                  </a:cubicBezTo>
                  <a:cubicBezTo>
                    <a:pt x="4" y="69"/>
                    <a:pt x="15" y="168"/>
                    <a:pt x="317" y="376"/>
                  </a:cubicBezTo>
                  <a:cubicBezTo>
                    <a:pt x="2026" y="376"/>
                    <a:pt x="2026" y="376"/>
                    <a:pt x="2026" y="376"/>
                  </a:cubicBezTo>
                  <a:cubicBezTo>
                    <a:pt x="2026" y="376"/>
                    <a:pt x="2330" y="167"/>
                    <a:pt x="2341" y="59"/>
                  </a:cubicBezTo>
                  <a:cubicBezTo>
                    <a:pt x="2340" y="1"/>
                    <a:pt x="2340" y="1"/>
                    <a:pt x="2340" y="1"/>
                  </a:cubicBezTo>
                  <a:lnTo>
                    <a:pt x="20" y="0"/>
                  </a:lnTo>
                  <a:close/>
                </a:path>
              </a:pathLst>
            </a:custGeom>
            <a:gradFill flip="none" rotWithShape="1">
              <a:gsLst>
                <a:gs pos="833">
                  <a:srgbClr val="494949"/>
                </a:gs>
                <a:gs pos="59000">
                  <a:srgbClr val="9D9D9D"/>
                </a:gs>
                <a:gs pos="100000">
                  <a:srgbClr val="5E5E5E"/>
                </a:gs>
              </a:gsLst>
              <a:lin ang="0" scaled="1"/>
              <a:tileRect/>
            </a:gradFill>
            <a:ln w="9525" cap="flat" cmpd="sng" algn="ctr">
              <a:solidFill>
                <a:srgbClr val="5E5E5E"/>
              </a:solidFill>
              <a:prstDash val="solid"/>
            </a:ln>
            <a:effectLst/>
          </p:spPr>
          <p:txBody>
            <a:bodyPr rot="0" spcFirstLastPara="0" vert="horz" wrap="square" lIns="72576" tIns="36288" rIns="72576" bIns="36288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2" name="矩形 2788"/>
            <p:cNvSpPr/>
            <p:nvPr/>
          </p:nvSpPr>
          <p:spPr>
            <a:xfrm rot="1283126">
              <a:off x="4475511" y="3459588"/>
              <a:ext cx="3292758" cy="452993"/>
            </a:xfrm>
            <a:custGeom>
              <a:avLst/>
              <a:gdLst>
                <a:gd name="connsiteX0" fmla="*/ 0 w 5717811"/>
                <a:gd name="connsiteY0" fmla="*/ 0 h 237842"/>
                <a:gd name="connsiteX1" fmla="*/ 5717811 w 5717811"/>
                <a:gd name="connsiteY1" fmla="*/ 0 h 237842"/>
                <a:gd name="connsiteX2" fmla="*/ 5717811 w 5717811"/>
                <a:gd name="connsiteY2" fmla="*/ 237842 h 237842"/>
                <a:gd name="connsiteX3" fmla="*/ 0 w 5717811"/>
                <a:gd name="connsiteY3" fmla="*/ 237842 h 237842"/>
                <a:gd name="connsiteX4" fmla="*/ 0 w 5717811"/>
                <a:gd name="connsiteY4" fmla="*/ 0 h 237842"/>
                <a:gd name="connsiteX0-1" fmla="*/ 122548 w 5840359"/>
                <a:gd name="connsiteY0-2" fmla="*/ 0 h 237842"/>
                <a:gd name="connsiteX1-3" fmla="*/ 5840359 w 5840359"/>
                <a:gd name="connsiteY1-4" fmla="*/ 0 h 237842"/>
                <a:gd name="connsiteX2-5" fmla="*/ 5840359 w 5840359"/>
                <a:gd name="connsiteY2-6" fmla="*/ 237842 h 237842"/>
                <a:gd name="connsiteX3-7" fmla="*/ 0 w 5840359"/>
                <a:gd name="connsiteY3-8" fmla="*/ 200134 h 237842"/>
                <a:gd name="connsiteX4-9" fmla="*/ 122548 w 5840359"/>
                <a:gd name="connsiteY4-10" fmla="*/ 0 h 237842"/>
                <a:gd name="connsiteX0-11" fmla="*/ 223749 w 5941560"/>
                <a:gd name="connsiteY0-12" fmla="*/ 0 h 237842"/>
                <a:gd name="connsiteX1-13" fmla="*/ 5941560 w 5941560"/>
                <a:gd name="connsiteY1-14" fmla="*/ 0 h 237842"/>
                <a:gd name="connsiteX2-15" fmla="*/ 5941560 w 5941560"/>
                <a:gd name="connsiteY2-16" fmla="*/ 237842 h 237842"/>
                <a:gd name="connsiteX3-17" fmla="*/ 101201 w 5941560"/>
                <a:gd name="connsiteY3-18" fmla="*/ 200134 h 237842"/>
                <a:gd name="connsiteX4-19" fmla="*/ 223749 w 5941560"/>
                <a:gd name="connsiteY4-20" fmla="*/ 0 h 237842"/>
                <a:gd name="connsiteX0-21" fmla="*/ 258267 w 5976078"/>
                <a:gd name="connsiteY0-22" fmla="*/ 0 h 237842"/>
                <a:gd name="connsiteX1-23" fmla="*/ 5976078 w 5976078"/>
                <a:gd name="connsiteY1-24" fmla="*/ 0 h 237842"/>
                <a:gd name="connsiteX2-25" fmla="*/ 5976078 w 5976078"/>
                <a:gd name="connsiteY2-26" fmla="*/ 237842 h 237842"/>
                <a:gd name="connsiteX3-27" fmla="*/ 135719 w 5976078"/>
                <a:gd name="connsiteY3-28" fmla="*/ 200134 h 237842"/>
                <a:gd name="connsiteX4-29" fmla="*/ 258267 w 5976078"/>
                <a:gd name="connsiteY4-30" fmla="*/ 0 h 237842"/>
                <a:gd name="connsiteX0-31" fmla="*/ 336427 w 6054238"/>
                <a:gd name="connsiteY0-32" fmla="*/ 0 h 237842"/>
                <a:gd name="connsiteX1-33" fmla="*/ 6054238 w 6054238"/>
                <a:gd name="connsiteY1-34" fmla="*/ 0 h 237842"/>
                <a:gd name="connsiteX2-35" fmla="*/ 6054238 w 6054238"/>
                <a:gd name="connsiteY2-36" fmla="*/ 237842 h 237842"/>
                <a:gd name="connsiteX3-37" fmla="*/ 110185 w 6054238"/>
                <a:gd name="connsiteY3-38" fmla="*/ 200134 h 237842"/>
                <a:gd name="connsiteX4-39" fmla="*/ 336427 w 6054238"/>
                <a:gd name="connsiteY4-40" fmla="*/ 0 h 237842"/>
                <a:gd name="connsiteX0-41" fmla="*/ 340565 w 6058376"/>
                <a:gd name="connsiteY0-42" fmla="*/ 0 h 237842"/>
                <a:gd name="connsiteX1-43" fmla="*/ 6058376 w 6058376"/>
                <a:gd name="connsiteY1-44" fmla="*/ 0 h 237842"/>
                <a:gd name="connsiteX2-45" fmla="*/ 6058376 w 6058376"/>
                <a:gd name="connsiteY2-46" fmla="*/ 237842 h 237842"/>
                <a:gd name="connsiteX3-47" fmla="*/ 114323 w 6058376"/>
                <a:gd name="connsiteY3-48" fmla="*/ 200134 h 237842"/>
                <a:gd name="connsiteX4-49" fmla="*/ 340565 w 6058376"/>
                <a:gd name="connsiteY4-50" fmla="*/ 0 h 237842"/>
                <a:gd name="connsiteX0-51" fmla="*/ 340565 w 6213394"/>
                <a:gd name="connsiteY0-52" fmla="*/ 0 h 237842"/>
                <a:gd name="connsiteX1-53" fmla="*/ 6058376 w 6213394"/>
                <a:gd name="connsiteY1-54" fmla="*/ 0 h 237842"/>
                <a:gd name="connsiteX2-55" fmla="*/ 6058376 w 6213394"/>
                <a:gd name="connsiteY2-56" fmla="*/ 237842 h 237842"/>
                <a:gd name="connsiteX3-57" fmla="*/ 114323 w 6213394"/>
                <a:gd name="connsiteY3-58" fmla="*/ 200134 h 237842"/>
                <a:gd name="connsiteX4-59" fmla="*/ 340565 w 6213394"/>
                <a:gd name="connsiteY4-60" fmla="*/ 0 h 237842"/>
                <a:gd name="connsiteX0-61" fmla="*/ 340565 w 6236541"/>
                <a:gd name="connsiteY0-62" fmla="*/ 0 h 237842"/>
                <a:gd name="connsiteX1-63" fmla="*/ 6058376 w 6236541"/>
                <a:gd name="connsiteY1-64" fmla="*/ 0 h 237842"/>
                <a:gd name="connsiteX2-65" fmla="*/ 6058376 w 6236541"/>
                <a:gd name="connsiteY2-66" fmla="*/ 237842 h 237842"/>
                <a:gd name="connsiteX3-67" fmla="*/ 114323 w 6236541"/>
                <a:gd name="connsiteY3-68" fmla="*/ 200134 h 237842"/>
                <a:gd name="connsiteX4-69" fmla="*/ 340565 w 6236541"/>
                <a:gd name="connsiteY4-70" fmla="*/ 0 h 23784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36541" h="237842">
                  <a:moveTo>
                    <a:pt x="340565" y="0"/>
                  </a:moveTo>
                  <a:lnTo>
                    <a:pt x="6058376" y="0"/>
                  </a:lnTo>
                  <a:cubicBezTo>
                    <a:pt x="6407167" y="154695"/>
                    <a:pt x="6152644" y="158561"/>
                    <a:pt x="6058376" y="237842"/>
                  </a:cubicBezTo>
                  <a:lnTo>
                    <a:pt x="114323" y="200134"/>
                  </a:lnTo>
                  <a:cubicBezTo>
                    <a:pt x="-165338" y="86289"/>
                    <a:pt x="130034" y="19577"/>
                    <a:pt x="340565" y="0"/>
                  </a:cubicBezTo>
                  <a:close/>
                </a:path>
              </a:pathLst>
            </a:custGeom>
            <a:gradFill flip="none" rotWithShape="0">
              <a:gsLst>
                <a:gs pos="87000">
                  <a:sysClr val="window" lastClr="FFFFFF">
                    <a:lumMod val="65000"/>
                  </a:sysClr>
                </a:gs>
                <a:gs pos="16000">
                  <a:sysClr val="window" lastClr="FFFFFF">
                    <a:lumMod val="75000"/>
                  </a:sysClr>
                </a:gs>
                <a:gs pos="0">
                  <a:srgbClr val="5E5E5E"/>
                </a:gs>
                <a:gs pos="49000">
                  <a:sysClr val="window" lastClr="FFFFFF"/>
                </a:gs>
                <a:gs pos="100000">
                  <a:srgbClr val="494949"/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>
              <a:softEdge rad="127000"/>
            </a:effectLst>
            <a:scene3d>
              <a:camera prst="orthographicFront">
                <a:rot lat="2683488" lon="21466804" rev="1200000"/>
              </a:camera>
              <a:lightRig rig="threePt" dir="t"/>
            </a:scene3d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43" name="组合 142"/>
            <p:cNvGrpSpPr/>
            <p:nvPr/>
          </p:nvGrpSpPr>
          <p:grpSpPr>
            <a:xfrm>
              <a:off x="4350532" y="1811995"/>
              <a:ext cx="3661868" cy="598986"/>
              <a:chOff x="4350532" y="2259168"/>
              <a:chExt cx="3661868" cy="598986"/>
            </a:xfrm>
          </p:grpSpPr>
          <p:sp>
            <p:nvSpPr>
              <p:cNvPr id="158" name="Freeform 35"/>
              <p:cNvSpPr/>
              <p:nvPr/>
            </p:nvSpPr>
            <p:spPr bwMode="auto">
              <a:xfrm>
                <a:off x="4466938" y="2451775"/>
                <a:ext cx="3396348" cy="406379"/>
              </a:xfrm>
              <a:custGeom>
                <a:avLst/>
                <a:gdLst>
                  <a:gd name="T0" fmla="*/ 1 w 2434"/>
                  <a:gd name="T1" fmla="*/ 0 h 291"/>
                  <a:gd name="T2" fmla="*/ 1 w 2434"/>
                  <a:gd name="T3" fmla="*/ 271 h 291"/>
                  <a:gd name="T4" fmla="*/ 41 w 2434"/>
                  <a:gd name="T5" fmla="*/ 291 h 291"/>
                  <a:gd name="T6" fmla="*/ 2383 w 2434"/>
                  <a:gd name="T7" fmla="*/ 189 h 291"/>
                  <a:gd name="T8" fmla="*/ 2430 w 2434"/>
                  <a:gd name="T9" fmla="*/ 140 h 291"/>
                  <a:gd name="T10" fmla="*/ 2430 w 2434"/>
                  <a:gd name="T11" fmla="*/ 0 h 291"/>
                  <a:gd name="T12" fmla="*/ 2322 w 2434"/>
                  <a:gd name="T13" fmla="*/ 21 h 291"/>
                  <a:gd name="T14" fmla="*/ 113 w 2434"/>
                  <a:gd name="T15" fmla="*/ 21 h 291"/>
                  <a:gd name="T16" fmla="*/ 1 w 2434"/>
                  <a:gd name="T17" fmla="*/ 0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34" h="291">
                    <a:moveTo>
                      <a:pt x="1" y="0"/>
                    </a:moveTo>
                    <a:cubicBezTo>
                      <a:pt x="1" y="271"/>
                      <a:pt x="1" y="271"/>
                      <a:pt x="1" y="271"/>
                    </a:cubicBezTo>
                    <a:cubicBezTo>
                      <a:pt x="1" y="271"/>
                      <a:pt x="0" y="291"/>
                      <a:pt x="41" y="291"/>
                    </a:cubicBezTo>
                    <a:cubicBezTo>
                      <a:pt x="82" y="291"/>
                      <a:pt x="2383" y="189"/>
                      <a:pt x="2383" y="189"/>
                    </a:cubicBezTo>
                    <a:cubicBezTo>
                      <a:pt x="2383" y="189"/>
                      <a:pt x="2434" y="185"/>
                      <a:pt x="2430" y="140"/>
                    </a:cubicBezTo>
                    <a:cubicBezTo>
                      <a:pt x="2430" y="0"/>
                      <a:pt x="2430" y="0"/>
                      <a:pt x="2430" y="0"/>
                    </a:cubicBezTo>
                    <a:cubicBezTo>
                      <a:pt x="2430" y="0"/>
                      <a:pt x="2404" y="22"/>
                      <a:pt x="2322" y="21"/>
                    </a:cubicBezTo>
                    <a:cubicBezTo>
                      <a:pt x="113" y="21"/>
                      <a:pt x="113" y="21"/>
                      <a:pt x="113" y="21"/>
                    </a:cubicBezTo>
                    <a:cubicBezTo>
                      <a:pt x="113" y="21"/>
                      <a:pt x="44" y="28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494949"/>
                  </a:gs>
                  <a:gs pos="49000">
                    <a:sysClr val="window" lastClr="FFFFFF"/>
                  </a:gs>
                  <a:gs pos="100000">
                    <a:srgbClr val="4C4C4C"/>
                  </a:gs>
                </a:gsLst>
                <a:lin ang="10800000" scaled="1"/>
                <a:tileRect/>
              </a:gradFill>
              <a:ln w="12700" cap="flat" cmpd="sng" algn="ctr">
                <a:solidFill>
                  <a:sysClr val="windowText" lastClr="000000">
                    <a:alpha val="98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72576" tIns="36288" rIns="72576" bIns="36288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8235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3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9" name="Freeform 40"/>
              <p:cNvSpPr/>
              <p:nvPr/>
            </p:nvSpPr>
            <p:spPr bwMode="auto">
              <a:xfrm>
                <a:off x="4376932" y="2259168"/>
                <a:ext cx="3570004" cy="238630"/>
              </a:xfrm>
              <a:custGeom>
                <a:avLst/>
                <a:gdLst>
                  <a:gd name="T0" fmla="*/ 153 w 2559"/>
                  <a:gd name="T1" fmla="*/ 7 h 171"/>
                  <a:gd name="T2" fmla="*/ 1 w 2559"/>
                  <a:gd name="T3" fmla="*/ 92 h 171"/>
                  <a:gd name="T4" fmla="*/ 144 w 2559"/>
                  <a:gd name="T5" fmla="*/ 171 h 171"/>
                  <a:gd name="T6" fmla="*/ 2399 w 2559"/>
                  <a:gd name="T7" fmla="*/ 171 h 171"/>
                  <a:gd name="T8" fmla="*/ 2551 w 2559"/>
                  <a:gd name="T9" fmla="*/ 94 h 171"/>
                  <a:gd name="T10" fmla="*/ 2399 w 2559"/>
                  <a:gd name="T11" fmla="*/ 7 h 171"/>
                  <a:gd name="T12" fmla="*/ 2398 w 2559"/>
                  <a:gd name="T13" fmla="*/ 7 h 171"/>
                  <a:gd name="T14" fmla="*/ 2399 w 2559"/>
                  <a:gd name="T15" fmla="*/ 7 h 171"/>
                  <a:gd name="T16" fmla="*/ 153 w 2559"/>
                  <a:gd name="T17" fmla="*/ 7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59" h="171">
                    <a:moveTo>
                      <a:pt x="153" y="7"/>
                    </a:moveTo>
                    <a:cubicBezTo>
                      <a:pt x="153" y="7"/>
                      <a:pt x="10" y="8"/>
                      <a:pt x="1" y="92"/>
                    </a:cubicBezTo>
                    <a:cubicBezTo>
                      <a:pt x="1" y="92"/>
                      <a:pt x="0" y="160"/>
                      <a:pt x="144" y="171"/>
                    </a:cubicBezTo>
                    <a:cubicBezTo>
                      <a:pt x="2399" y="171"/>
                      <a:pt x="2399" y="171"/>
                      <a:pt x="2399" y="171"/>
                    </a:cubicBezTo>
                    <a:cubicBezTo>
                      <a:pt x="2399" y="171"/>
                      <a:pt x="2544" y="169"/>
                      <a:pt x="2551" y="94"/>
                    </a:cubicBezTo>
                    <a:cubicBezTo>
                      <a:pt x="2551" y="94"/>
                      <a:pt x="2559" y="14"/>
                      <a:pt x="2399" y="7"/>
                    </a:cubicBezTo>
                    <a:cubicBezTo>
                      <a:pt x="2399" y="7"/>
                      <a:pt x="2399" y="7"/>
                      <a:pt x="2398" y="7"/>
                    </a:cubicBezTo>
                    <a:cubicBezTo>
                      <a:pt x="2240" y="0"/>
                      <a:pt x="2399" y="7"/>
                      <a:pt x="2399" y="7"/>
                    </a:cubicBezTo>
                    <a:lnTo>
                      <a:pt x="153" y="7"/>
                    </a:lnTo>
                    <a:close/>
                  </a:path>
                </a:pathLst>
              </a:custGeom>
              <a:gradFill>
                <a:gsLst>
                  <a:gs pos="15827">
                    <a:srgbClr val="717171"/>
                  </a:gs>
                  <a:gs pos="0">
                    <a:srgbClr val="2D3939"/>
                  </a:gs>
                  <a:gs pos="49000">
                    <a:srgbClr val="2D3939"/>
                  </a:gs>
                  <a:gs pos="100000">
                    <a:srgbClr val="4C4C4C"/>
                  </a:gs>
                </a:gsLst>
                <a:lin ang="16200000" scaled="1"/>
              </a:gradFill>
              <a:ln>
                <a:noFill/>
              </a:ln>
            </p:spPr>
            <p:txBody>
              <a:bodyPr vert="horz" wrap="square" lIns="72576" tIns="36288" rIns="72576" bIns="3628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8235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3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60" name="矩形 2788"/>
              <p:cNvSpPr/>
              <p:nvPr/>
            </p:nvSpPr>
            <p:spPr>
              <a:xfrm>
                <a:off x="4350532" y="2274408"/>
                <a:ext cx="3661868" cy="261491"/>
              </a:xfrm>
              <a:custGeom>
                <a:avLst/>
                <a:gdLst>
                  <a:gd name="connsiteX0" fmla="*/ 0 w 5717811"/>
                  <a:gd name="connsiteY0" fmla="*/ 0 h 237842"/>
                  <a:gd name="connsiteX1" fmla="*/ 5717811 w 5717811"/>
                  <a:gd name="connsiteY1" fmla="*/ 0 h 237842"/>
                  <a:gd name="connsiteX2" fmla="*/ 5717811 w 5717811"/>
                  <a:gd name="connsiteY2" fmla="*/ 237842 h 237842"/>
                  <a:gd name="connsiteX3" fmla="*/ 0 w 5717811"/>
                  <a:gd name="connsiteY3" fmla="*/ 237842 h 237842"/>
                  <a:gd name="connsiteX4" fmla="*/ 0 w 5717811"/>
                  <a:gd name="connsiteY4" fmla="*/ 0 h 237842"/>
                  <a:gd name="connsiteX0-1" fmla="*/ 122548 w 5840359"/>
                  <a:gd name="connsiteY0-2" fmla="*/ 0 h 237842"/>
                  <a:gd name="connsiteX1-3" fmla="*/ 5840359 w 5840359"/>
                  <a:gd name="connsiteY1-4" fmla="*/ 0 h 237842"/>
                  <a:gd name="connsiteX2-5" fmla="*/ 5840359 w 5840359"/>
                  <a:gd name="connsiteY2-6" fmla="*/ 237842 h 237842"/>
                  <a:gd name="connsiteX3-7" fmla="*/ 0 w 5840359"/>
                  <a:gd name="connsiteY3-8" fmla="*/ 200134 h 237842"/>
                  <a:gd name="connsiteX4-9" fmla="*/ 122548 w 5840359"/>
                  <a:gd name="connsiteY4-10" fmla="*/ 0 h 237842"/>
                  <a:gd name="connsiteX0-11" fmla="*/ 223749 w 5941560"/>
                  <a:gd name="connsiteY0-12" fmla="*/ 0 h 237842"/>
                  <a:gd name="connsiteX1-13" fmla="*/ 5941560 w 5941560"/>
                  <a:gd name="connsiteY1-14" fmla="*/ 0 h 237842"/>
                  <a:gd name="connsiteX2-15" fmla="*/ 5941560 w 5941560"/>
                  <a:gd name="connsiteY2-16" fmla="*/ 237842 h 237842"/>
                  <a:gd name="connsiteX3-17" fmla="*/ 101201 w 5941560"/>
                  <a:gd name="connsiteY3-18" fmla="*/ 200134 h 237842"/>
                  <a:gd name="connsiteX4-19" fmla="*/ 223749 w 5941560"/>
                  <a:gd name="connsiteY4-20" fmla="*/ 0 h 237842"/>
                  <a:gd name="connsiteX0-21" fmla="*/ 258267 w 5976078"/>
                  <a:gd name="connsiteY0-22" fmla="*/ 0 h 237842"/>
                  <a:gd name="connsiteX1-23" fmla="*/ 5976078 w 5976078"/>
                  <a:gd name="connsiteY1-24" fmla="*/ 0 h 237842"/>
                  <a:gd name="connsiteX2-25" fmla="*/ 5976078 w 5976078"/>
                  <a:gd name="connsiteY2-26" fmla="*/ 237842 h 237842"/>
                  <a:gd name="connsiteX3-27" fmla="*/ 135719 w 5976078"/>
                  <a:gd name="connsiteY3-28" fmla="*/ 200134 h 237842"/>
                  <a:gd name="connsiteX4-29" fmla="*/ 258267 w 5976078"/>
                  <a:gd name="connsiteY4-30" fmla="*/ 0 h 237842"/>
                  <a:gd name="connsiteX0-31" fmla="*/ 336427 w 6054238"/>
                  <a:gd name="connsiteY0-32" fmla="*/ 0 h 237842"/>
                  <a:gd name="connsiteX1-33" fmla="*/ 6054238 w 6054238"/>
                  <a:gd name="connsiteY1-34" fmla="*/ 0 h 237842"/>
                  <a:gd name="connsiteX2-35" fmla="*/ 6054238 w 6054238"/>
                  <a:gd name="connsiteY2-36" fmla="*/ 237842 h 237842"/>
                  <a:gd name="connsiteX3-37" fmla="*/ 110185 w 6054238"/>
                  <a:gd name="connsiteY3-38" fmla="*/ 200134 h 237842"/>
                  <a:gd name="connsiteX4-39" fmla="*/ 336427 w 6054238"/>
                  <a:gd name="connsiteY4-40" fmla="*/ 0 h 237842"/>
                  <a:gd name="connsiteX0-41" fmla="*/ 340565 w 6058376"/>
                  <a:gd name="connsiteY0-42" fmla="*/ 0 h 237842"/>
                  <a:gd name="connsiteX1-43" fmla="*/ 6058376 w 6058376"/>
                  <a:gd name="connsiteY1-44" fmla="*/ 0 h 237842"/>
                  <a:gd name="connsiteX2-45" fmla="*/ 6058376 w 6058376"/>
                  <a:gd name="connsiteY2-46" fmla="*/ 237842 h 237842"/>
                  <a:gd name="connsiteX3-47" fmla="*/ 114323 w 6058376"/>
                  <a:gd name="connsiteY3-48" fmla="*/ 200134 h 237842"/>
                  <a:gd name="connsiteX4-49" fmla="*/ 340565 w 6058376"/>
                  <a:gd name="connsiteY4-50" fmla="*/ 0 h 237842"/>
                  <a:gd name="connsiteX0-51" fmla="*/ 340565 w 6213394"/>
                  <a:gd name="connsiteY0-52" fmla="*/ 0 h 237842"/>
                  <a:gd name="connsiteX1-53" fmla="*/ 6058376 w 6213394"/>
                  <a:gd name="connsiteY1-54" fmla="*/ 0 h 237842"/>
                  <a:gd name="connsiteX2-55" fmla="*/ 6058376 w 6213394"/>
                  <a:gd name="connsiteY2-56" fmla="*/ 237842 h 237842"/>
                  <a:gd name="connsiteX3-57" fmla="*/ 114323 w 6213394"/>
                  <a:gd name="connsiteY3-58" fmla="*/ 200134 h 237842"/>
                  <a:gd name="connsiteX4-59" fmla="*/ 340565 w 6213394"/>
                  <a:gd name="connsiteY4-60" fmla="*/ 0 h 237842"/>
                  <a:gd name="connsiteX0-61" fmla="*/ 340565 w 6236541"/>
                  <a:gd name="connsiteY0-62" fmla="*/ 0 h 237842"/>
                  <a:gd name="connsiteX1-63" fmla="*/ 6058376 w 6236541"/>
                  <a:gd name="connsiteY1-64" fmla="*/ 0 h 237842"/>
                  <a:gd name="connsiteX2-65" fmla="*/ 6058376 w 6236541"/>
                  <a:gd name="connsiteY2-66" fmla="*/ 237842 h 237842"/>
                  <a:gd name="connsiteX3-67" fmla="*/ 114323 w 6236541"/>
                  <a:gd name="connsiteY3-68" fmla="*/ 200134 h 237842"/>
                  <a:gd name="connsiteX4-69" fmla="*/ 340565 w 6236541"/>
                  <a:gd name="connsiteY4-70" fmla="*/ 0 h 23784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6236541" h="237842">
                    <a:moveTo>
                      <a:pt x="340565" y="0"/>
                    </a:moveTo>
                    <a:lnTo>
                      <a:pt x="6058376" y="0"/>
                    </a:lnTo>
                    <a:cubicBezTo>
                      <a:pt x="6407167" y="154695"/>
                      <a:pt x="6152644" y="158561"/>
                      <a:pt x="6058376" y="237842"/>
                    </a:cubicBezTo>
                    <a:lnTo>
                      <a:pt x="114323" y="200134"/>
                    </a:lnTo>
                    <a:cubicBezTo>
                      <a:pt x="-165338" y="86289"/>
                      <a:pt x="130034" y="19577"/>
                      <a:pt x="340565" y="0"/>
                    </a:cubicBezTo>
                    <a:close/>
                  </a:path>
                </a:pathLst>
              </a:custGeom>
              <a:gradFill flip="none" rotWithShape="0">
                <a:gsLst>
                  <a:gs pos="87000">
                    <a:sysClr val="window" lastClr="FFFFFF">
                      <a:lumMod val="65000"/>
                    </a:sysClr>
                  </a:gs>
                  <a:gs pos="16000">
                    <a:sysClr val="window" lastClr="FFFFFF">
                      <a:lumMod val="75000"/>
                    </a:sysClr>
                  </a:gs>
                  <a:gs pos="0">
                    <a:sysClr val="window" lastClr="FFFFFF">
                      <a:lumMod val="75000"/>
                      <a:alpha val="0"/>
                    </a:sysClr>
                  </a:gs>
                  <a:gs pos="49000">
                    <a:sysClr val="window" lastClr="FFFFFF"/>
                  </a:gs>
                  <a:gs pos="100000">
                    <a:sysClr val="window" lastClr="FFFFFF">
                      <a:lumMod val="75000"/>
                      <a:alpha val="0"/>
                    </a:sysClr>
                  </a:gs>
                </a:gsLst>
                <a:lin ang="162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63500"/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8235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3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44" name="组合 143"/>
            <p:cNvGrpSpPr/>
            <p:nvPr/>
          </p:nvGrpSpPr>
          <p:grpSpPr>
            <a:xfrm>
              <a:off x="4513666" y="2274205"/>
              <a:ext cx="3282939" cy="340225"/>
              <a:chOff x="4513666" y="2710466"/>
              <a:chExt cx="3282939" cy="340225"/>
            </a:xfrm>
          </p:grpSpPr>
          <p:sp>
            <p:nvSpPr>
              <p:cNvPr id="156" name="Freeform 36"/>
              <p:cNvSpPr/>
              <p:nvPr/>
            </p:nvSpPr>
            <p:spPr bwMode="auto">
              <a:xfrm>
                <a:off x="4513666" y="2710466"/>
                <a:ext cx="3282939" cy="340225"/>
              </a:xfrm>
              <a:custGeom>
                <a:avLst/>
                <a:gdLst>
                  <a:gd name="T0" fmla="*/ 0 w 2353"/>
                  <a:gd name="T1" fmla="*/ 104 h 244"/>
                  <a:gd name="T2" fmla="*/ 59 w 2353"/>
                  <a:gd name="T3" fmla="*/ 172 h 244"/>
                  <a:gd name="T4" fmla="*/ 0 w 2353"/>
                  <a:gd name="T5" fmla="*/ 244 h 244"/>
                  <a:gd name="T6" fmla="*/ 2353 w 2353"/>
                  <a:gd name="T7" fmla="*/ 140 h 244"/>
                  <a:gd name="T8" fmla="*/ 2295 w 2353"/>
                  <a:gd name="T9" fmla="*/ 74 h 244"/>
                  <a:gd name="T10" fmla="*/ 2353 w 2353"/>
                  <a:gd name="T11" fmla="*/ 0 h 244"/>
                  <a:gd name="T12" fmla="*/ 0 w 2353"/>
                  <a:gd name="T13" fmla="*/ 10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3" h="244">
                    <a:moveTo>
                      <a:pt x="0" y="104"/>
                    </a:moveTo>
                    <a:cubicBezTo>
                      <a:pt x="0" y="104"/>
                      <a:pt x="55" y="124"/>
                      <a:pt x="59" y="172"/>
                    </a:cubicBezTo>
                    <a:cubicBezTo>
                      <a:pt x="59" y="172"/>
                      <a:pt x="60" y="222"/>
                      <a:pt x="0" y="244"/>
                    </a:cubicBezTo>
                    <a:cubicBezTo>
                      <a:pt x="2353" y="140"/>
                      <a:pt x="2353" y="140"/>
                      <a:pt x="2353" y="140"/>
                    </a:cubicBezTo>
                    <a:cubicBezTo>
                      <a:pt x="2353" y="140"/>
                      <a:pt x="2297" y="120"/>
                      <a:pt x="2295" y="74"/>
                    </a:cubicBezTo>
                    <a:cubicBezTo>
                      <a:pt x="2295" y="74"/>
                      <a:pt x="2288" y="28"/>
                      <a:pt x="2353" y="0"/>
                    </a:cubicBezTo>
                    <a:lnTo>
                      <a:pt x="0" y="104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rgbClr val="545454"/>
                  </a:gs>
                  <a:gs pos="70000">
                    <a:srgbClr val="545454"/>
                  </a:gs>
                  <a:gs pos="49000">
                    <a:srgbClr val="9D9D9D">
                      <a:alpha val="3000"/>
                    </a:srgbClr>
                  </a:gs>
                </a:gsLst>
                <a:lin ang="16080000" scaled="0"/>
                <a:tileRect/>
              </a:gradFill>
              <a:ln w="9525" cap="flat" cmpd="sng" algn="ctr">
                <a:solidFill>
                  <a:srgbClr val="5E5E5E"/>
                </a:solidFill>
                <a:prstDash val="solid"/>
              </a:ln>
              <a:effectLst/>
            </p:spPr>
            <p:txBody>
              <a:bodyPr rot="0" spcFirstLastPara="0" vert="horz" wrap="square" lIns="72576" tIns="36288" rIns="72576" bIns="36288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8235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3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7" name="矩形 2788"/>
              <p:cNvSpPr/>
              <p:nvPr/>
            </p:nvSpPr>
            <p:spPr>
              <a:xfrm rot="21348992">
                <a:off x="4628996" y="2777337"/>
                <a:ext cx="3125312" cy="193465"/>
              </a:xfrm>
              <a:custGeom>
                <a:avLst/>
                <a:gdLst>
                  <a:gd name="connsiteX0" fmla="*/ 0 w 5717811"/>
                  <a:gd name="connsiteY0" fmla="*/ 0 h 237842"/>
                  <a:gd name="connsiteX1" fmla="*/ 5717811 w 5717811"/>
                  <a:gd name="connsiteY1" fmla="*/ 0 h 237842"/>
                  <a:gd name="connsiteX2" fmla="*/ 5717811 w 5717811"/>
                  <a:gd name="connsiteY2" fmla="*/ 237842 h 237842"/>
                  <a:gd name="connsiteX3" fmla="*/ 0 w 5717811"/>
                  <a:gd name="connsiteY3" fmla="*/ 237842 h 237842"/>
                  <a:gd name="connsiteX4" fmla="*/ 0 w 5717811"/>
                  <a:gd name="connsiteY4" fmla="*/ 0 h 237842"/>
                  <a:gd name="connsiteX0-1" fmla="*/ 122548 w 5840359"/>
                  <a:gd name="connsiteY0-2" fmla="*/ 0 h 237842"/>
                  <a:gd name="connsiteX1-3" fmla="*/ 5840359 w 5840359"/>
                  <a:gd name="connsiteY1-4" fmla="*/ 0 h 237842"/>
                  <a:gd name="connsiteX2-5" fmla="*/ 5840359 w 5840359"/>
                  <a:gd name="connsiteY2-6" fmla="*/ 237842 h 237842"/>
                  <a:gd name="connsiteX3-7" fmla="*/ 0 w 5840359"/>
                  <a:gd name="connsiteY3-8" fmla="*/ 200134 h 237842"/>
                  <a:gd name="connsiteX4-9" fmla="*/ 122548 w 5840359"/>
                  <a:gd name="connsiteY4-10" fmla="*/ 0 h 237842"/>
                  <a:gd name="connsiteX0-11" fmla="*/ 223749 w 5941560"/>
                  <a:gd name="connsiteY0-12" fmla="*/ 0 h 237842"/>
                  <a:gd name="connsiteX1-13" fmla="*/ 5941560 w 5941560"/>
                  <a:gd name="connsiteY1-14" fmla="*/ 0 h 237842"/>
                  <a:gd name="connsiteX2-15" fmla="*/ 5941560 w 5941560"/>
                  <a:gd name="connsiteY2-16" fmla="*/ 237842 h 237842"/>
                  <a:gd name="connsiteX3-17" fmla="*/ 101201 w 5941560"/>
                  <a:gd name="connsiteY3-18" fmla="*/ 200134 h 237842"/>
                  <a:gd name="connsiteX4-19" fmla="*/ 223749 w 5941560"/>
                  <a:gd name="connsiteY4-20" fmla="*/ 0 h 237842"/>
                  <a:gd name="connsiteX0-21" fmla="*/ 258267 w 5976078"/>
                  <a:gd name="connsiteY0-22" fmla="*/ 0 h 237842"/>
                  <a:gd name="connsiteX1-23" fmla="*/ 5976078 w 5976078"/>
                  <a:gd name="connsiteY1-24" fmla="*/ 0 h 237842"/>
                  <a:gd name="connsiteX2-25" fmla="*/ 5976078 w 5976078"/>
                  <a:gd name="connsiteY2-26" fmla="*/ 237842 h 237842"/>
                  <a:gd name="connsiteX3-27" fmla="*/ 135719 w 5976078"/>
                  <a:gd name="connsiteY3-28" fmla="*/ 200134 h 237842"/>
                  <a:gd name="connsiteX4-29" fmla="*/ 258267 w 5976078"/>
                  <a:gd name="connsiteY4-30" fmla="*/ 0 h 237842"/>
                  <a:gd name="connsiteX0-31" fmla="*/ 336427 w 6054238"/>
                  <a:gd name="connsiteY0-32" fmla="*/ 0 h 237842"/>
                  <a:gd name="connsiteX1-33" fmla="*/ 6054238 w 6054238"/>
                  <a:gd name="connsiteY1-34" fmla="*/ 0 h 237842"/>
                  <a:gd name="connsiteX2-35" fmla="*/ 6054238 w 6054238"/>
                  <a:gd name="connsiteY2-36" fmla="*/ 237842 h 237842"/>
                  <a:gd name="connsiteX3-37" fmla="*/ 110185 w 6054238"/>
                  <a:gd name="connsiteY3-38" fmla="*/ 200134 h 237842"/>
                  <a:gd name="connsiteX4-39" fmla="*/ 336427 w 6054238"/>
                  <a:gd name="connsiteY4-40" fmla="*/ 0 h 237842"/>
                  <a:gd name="connsiteX0-41" fmla="*/ 340565 w 6058376"/>
                  <a:gd name="connsiteY0-42" fmla="*/ 0 h 237842"/>
                  <a:gd name="connsiteX1-43" fmla="*/ 6058376 w 6058376"/>
                  <a:gd name="connsiteY1-44" fmla="*/ 0 h 237842"/>
                  <a:gd name="connsiteX2-45" fmla="*/ 6058376 w 6058376"/>
                  <a:gd name="connsiteY2-46" fmla="*/ 237842 h 237842"/>
                  <a:gd name="connsiteX3-47" fmla="*/ 114323 w 6058376"/>
                  <a:gd name="connsiteY3-48" fmla="*/ 200134 h 237842"/>
                  <a:gd name="connsiteX4-49" fmla="*/ 340565 w 6058376"/>
                  <a:gd name="connsiteY4-50" fmla="*/ 0 h 237842"/>
                  <a:gd name="connsiteX0-51" fmla="*/ 340565 w 6213394"/>
                  <a:gd name="connsiteY0-52" fmla="*/ 0 h 237842"/>
                  <a:gd name="connsiteX1-53" fmla="*/ 6058376 w 6213394"/>
                  <a:gd name="connsiteY1-54" fmla="*/ 0 h 237842"/>
                  <a:gd name="connsiteX2-55" fmla="*/ 6058376 w 6213394"/>
                  <a:gd name="connsiteY2-56" fmla="*/ 237842 h 237842"/>
                  <a:gd name="connsiteX3-57" fmla="*/ 114323 w 6213394"/>
                  <a:gd name="connsiteY3-58" fmla="*/ 200134 h 237842"/>
                  <a:gd name="connsiteX4-59" fmla="*/ 340565 w 6213394"/>
                  <a:gd name="connsiteY4-60" fmla="*/ 0 h 237842"/>
                  <a:gd name="connsiteX0-61" fmla="*/ 340565 w 6236541"/>
                  <a:gd name="connsiteY0-62" fmla="*/ 0 h 237842"/>
                  <a:gd name="connsiteX1-63" fmla="*/ 6058376 w 6236541"/>
                  <a:gd name="connsiteY1-64" fmla="*/ 0 h 237842"/>
                  <a:gd name="connsiteX2-65" fmla="*/ 6058376 w 6236541"/>
                  <a:gd name="connsiteY2-66" fmla="*/ 237842 h 237842"/>
                  <a:gd name="connsiteX3-67" fmla="*/ 114323 w 6236541"/>
                  <a:gd name="connsiteY3-68" fmla="*/ 200134 h 237842"/>
                  <a:gd name="connsiteX4-69" fmla="*/ 340565 w 6236541"/>
                  <a:gd name="connsiteY4-70" fmla="*/ 0 h 23784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6236541" h="237842">
                    <a:moveTo>
                      <a:pt x="340565" y="0"/>
                    </a:moveTo>
                    <a:lnTo>
                      <a:pt x="6058376" y="0"/>
                    </a:lnTo>
                    <a:cubicBezTo>
                      <a:pt x="6407167" y="154695"/>
                      <a:pt x="6152644" y="158561"/>
                      <a:pt x="6058376" y="237842"/>
                    </a:cubicBezTo>
                    <a:lnTo>
                      <a:pt x="114323" y="200134"/>
                    </a:lnTo>
                    <a:cubicBezTo>
                      <a:pt x="-165338" y="86289"/>
                      <a:pt x="130034" y="19577"/>
                      <a:pt x="340565" y="0"/>
                    </a:cubicBezTo>
                    <a:close/>
                  </a:path>
                </a:pathLst>
              </a:custGeom>
              <a:gradFill flip="none" rotWithShape="0">
                <a:gsLst>
                  <a:gs pos="87000">
                    <a:sysClr val="window" lastClr="FFFFFF">
                      <a:lumMod val="65000"/>
                    </a:sysClr>
                  </a:gs>
                  <a:gs pos="16000">
                    <a:sysClr val="window" lastClr="FFFFFF">
                      <a:lumMod val="75000"/>
                    </a:sysClr>
                  </a:gs>
                  <a:gs pos="0">
                    <a:sysClr val="window" lastClr="FFFFFF">
                      <a:lumMod val="75000"/>
                      <a:alpha val="0"/>
                    </a:sysClr>
                  </a:gs>
                  <a:gs pos="49000">
                    <a:sysClr val="window" lastClr="FFFFFF"/>
                  </a:gs>
                  <a:gs pos="100000">
                    <a:sysClr val="window" lastClr="FFFFFF">
                      <a:lumMod val="75000"/>
                      <a:alpha val="0"/>
                    </a:sysClr>
                  </a:gs>
                </a:gsLst>
                <a:lin ang="162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63500"/>
              </a:effectLst>
              <a:scene3d>
                <a:camera prst="orthographicFront">
                  <a:rot lat="1485327" lon="21548723" rev="21429783"/>
                </a:camera>
                <a:lightRig rig="threePt" dir="t"/>
              </a:scene3d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8235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3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45" name="组合 144"/>
            <p:cNvGrpSpPr/>
            <p:nvPr/>
          </p:nvGrpSpPr>
          <p:grpSpPr>
            <a:xfrm>
              <a:off x="4513666" y="2657696"/>
              <a:ext cx="3282939" cy="340225"/>
              <a:chOff x="4513666" y="2710466"/>
              <a:chExt cx="3282939" cy="340225"/>
            </a:xfrm>
          </p:grpSpPr>
          <p:sp>
            <p:nvSpPr>
              <p:cNvPr id="154" name="Freeform 36"/>
              <p:cNvSpPr/>
              <p:nvPr/>
            </p:nvSpPr>
            <p:spPr bwMode="auto">
              <a:xfrm>
                <a:off x="4513666" y="2710466"/>
                <a:ext cx="3282939" cy="340225"/>
              </a:xfrm>
              <a:custGeom>
                <a:avLst/>
                <a:gdLst>
                  <a:gd name="T0" fmla="*/ 0 w 2353"/>
                  <a:gd name="T1" fmla="*/ 104 h 244"/>
                  <a:gd name="T2" fmla="*/ 59 w 2353"/>
                  <a:gd name="T3" fmla="*/ 172 h 244"/>
                  <a:gd name="T4" fmla="*/ 0 w 2353"/>
                  <a:gd name="T5" fmla="*/ 244 h 244"/>
                  <a:gd name="T6" fmla="*/ 2353 w 2353"/>
                  <a:gd name="T7" fmla="*/ 140 h 244"/>
                  <a:gd name="T8" fmla="*/ 2295 w 2353"/>
                  <a:gd name="T9" fmla="*/ 74 h 244"/>
                  <a:gd name="T10" fmla="*/ 2353 w 2353"/>
                  <a:gd name="T11" fmla="*/ 0 h 244"/>
                  <a:gd name="T12" fmla="*/ 0 w 2353"/>
                  <a:gd name="T13" fmla="*/ 10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3" h="244">
                    <a:moveTo>
                      <a:pt x="0" y="104"/>
                    </a:moveTo>
                    <a:cubicBezTo>
                      <a:pt x="0" y="104"/>
                      <a:pt x="55" y="124"/>
                      <a:pt x="59" y="172"/>
                    </a:cubicBezTo>
                    <a:cubicBezTo>
                      <a:pt x="59" y="172"/>
                      <a:pt x="60" y="222"/>
                      <a:pt x="0" y="244"/>
                    </a:cubicBezTo>
                    <a:cubicBezTo>
                      <a:pt x="2353" y="140"/>
                      <a:pt x="2353" y="140"/>
                      <a:pt x="2353" y="140"/>
                    </a:cubicBezTo>
                    <a:cubicBezTo>
                      <a:pt x="2353" y="140"/>
                      <a:pt x="2297" y="120"/>
                      <a:pt x="2295" y="74"/>
                    </a:cubicBezTo>
                    <a:cubicBezTo>
                      <a:pt x="2295" y="74"/>
                      <a:pt x="2288" y="28"/>
                      <a:pt x="2353" y="0"/>
                    </a:cubicBezTo>
                    <a:lnTo>
                      <a:pt x="0" y="104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rgbClr val="545454"/>
                  </a:gs>
                  <a:gs pos="70000">
                    <a:srgbClr val="545454"/>
                  </a:gs>
                  <a:gs pos="49000">
                    <a:srgbClr val="9D9D9D">
                      <a:alpha val="3000"/>
                    </a:srgbClr>
                  </a:gs>
                </a:gsLst>
                <a:lin ang="16080000" scaled="0"/>
                <a:tileRect/>
              </a:gradFill>
              <a:ln w="9525" cap="flat" cmpd="sng" algn="ctr">
                <a:solidFill>
                  <a:srgbClr val="5E5E5E"/>
                </a:solidFill>
                <a:prstDash val="solid"/>
              </a:ln>
              <a:effectLst/>
            </p:spPr>
            <p:txBody>
              <a:bodyPr rot="0" spcFirstLastPara="0" vert="horz" wrap="square" lIns="72576" tIns="36288" rIns="72576" bIns="36288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8235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3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5" name="矩形 2788"/>
              <p:cNvSpPr/>
              <p:nvPr/>
            </p:nvSpPr>
            <p:spPr>
              <a:xfrm rot="21348992">
                <a:off x="4628996" y="2777337"/>
                <a:ext cx="3125312" cy="193465"/>
              </a:xfrm>
              <a:custGeom>
                <a:avLst/>
                <a:gdLst>
                  <a:gd name="connsiteX0" fmla="*/ 0 w 5717811"/>
                  <a:gd name="connsiteY0" fmla="*/ 0 h 237842"/>
                  <a:gd name="connsiteX1" fmla="*/ 5717811 w 5717811"/>
                  <a:gd name="connsiteY1" fmla="*/ 0 h 237842"/>
                  <a:gd name="connsiteX2" fmla="*/ 5717811 w 5717811"/>
                  <a:gd name="connsiteY2" fmla="*/ 237842 h 237842"/>
                  <a:gd name="connsiteX3" fmla="*/ 0 w 5717811"/>
                  <a:gd name="connsiteY3" fmla="*/ 237842 h 237842"/>
                  <a:gd name="connsiteX4" fmla="*/ 0 w 5717811"/>
                  <a:gd name="connsiteY4" fmla="*/ 0 h 237842"/>
                  <a:gd name="connsiteX0-1" fmla="*/ 122548 w 5840359"/>
                  <a:gd name="connsiteY0-2" fmla="*/ 0 h 237842"/>
                  <a:gd name="connsiteX1-3" fmla="*/ 5840359 w 5840359"/>
                  <a:gd name="connsiteY1-4" fmla="*/ 0 h 237842"/>
                  <a:gd name="connsiteX2-5" fmla="*/ 5840359 w 5840359"/>
                  <a:gd name="connsiteY2-6" fmla="*/ 237842 h 237842"/>
                  <a:gd name="connsiteX3-7" fmla="*/ 0 w 5840359"/>
                  <a:gd name="connsiteY3-8" fmla="*/ 200134 h 237842"/>
                  <a:gd name="connsiteX4-9" fmla="*/ 122548 w 5840359"/>
                  <a:gd name="connsiteY4-10" fmla="*/ 0 h 237842"/>
                  <a:gd name="connsiteX0-11" fmla="*/ 223749 w 5941560"/>
                  <a:gd name="connsiteY0-12" fmla="*/ 0 h 237842"/>
                  <a:gd name="connsiteX1-13" fmla="*/ 5941560 w 5941560"/>
                  <a:gd name="connsiteY1-14" fmla="*/ 0 h 237842"/>
                  <a:gd name="connsiteX2-15" fmla="*/ 5941560 w 5941560"/>
                  <a:gd name="connsiteY2-16" fmla="*/ 237842 h 237842"/>
                  <a:gd name="connsiteX3-17" fmla="*/ 101201 w 5941560"/>
                  <a:gd name="connsiteY3-18" fmla="*/ 200134 h 237842"/>
                  <a:gd name="connsiteX4-19" fmla="*/ 223749 w 5941560"/>
                  <a:gd name="connsiteY4-20" fmla="*/ 0 h 237842"/>
                  <a:gd name="connsiteX0-21" fmla="*/ 258267 w 5976078"/>
                  <a:gd name="connsiteY0-22" fmla="*/ 0 h 237842"/>
                  <a:gd name="connsiteX1-23" fmla="*/ 5976078 w 5976078"/>
                  <a:gd name="connsiteY1-24" fmla="*/ 0 h 237842"/>
                  <a:gd name="connsiteX2-25" fmla="*/ 5976078 w 5976078"/>
                  <a:gd name="connsiteY2-26" fmla="*/ 237842 h 237842"/>
                  <a:gd name="connsiteX3-27" fmla="*/ 135719 w 5976078"/>
                  <a:gd name="connsiteY3-28" fmla="*/ 200134 h 237842"/>
                  <a:gd name="connsiteX4-29" fmla="*/ 258267 w 5976078"/>
                  <a:gd name="connsiteY4-30" fmla="*/ 0 h 237842"/>
                  <a:gd name="connsiteX0-31" fmla="*/ 336427 w 6054238"/>
                  <a:gd name="connsiteY0-32" fmla="*/ 0 h 237842"/>
                  <a:gd name="connsiteX1-33" fmla="*/ 6054238 w 6054238"/>
                  <a:gd name="connsiteY1-34" fmla="*/ 0 h 237842"/>
                  <a:gd name="connsiteX2-35" fmla="*/ 6054238 w 6054238"/>
                  <a:gd name="connsiteY2-36" fmla="*/ 237842 h 237842"/>
                  <a:gd name="connsiteX3-37" fmla="*/ 110185 w 6054238"/>
                  <a:gd name="connsiteY3-38" fmla="*/ 200134 h 237842"/>
                  <a:gd name="connsiteX4-39" fmla="*/ 336427 w 6054238"/>
                  <a:gd name="connsiteY4-40" fmla="*/ 0 h 237842"/>
                  <a:gd name="connsiteX0-41" fmla="*/ 340565 w 6058376"/>
                  <a:gd name="connsiteY0-42" fmla="*/ 0 h 237842"/>
                  <a:gd name="connsiteX1-43" fmla="*/ 6058376 w 6058376"/>
                  <a:gd name="connsiteY1-44" fmla="*/ 0 h 237842"/>
                  <a:gd name="connsiteX2-45" fmla="*/ 6058376 w 6058376"/>
                  <a:gd name="connsiteY2-46" fmla="*/ 237842 h 237842"/>
                  <a:gd name="connsiteX3-47" fmla="*/ 114323 w 6058376"/>
                  <a:gd name="connsiteY3-48" fmla="*/ 200134 h 237842"/>
                  <a:gd name="connsiteX4-49" fmla="*/ 340565 w 6058376"/>
                  <a:gd name="connsiteY4-50" fmla="*/ 0 h 237842"/>
                  <a:gd name="connsiteX0-51" fmla="*/ 340565 w 6213394"/>
                  <a:gd name="connsiteY0-52" fmla="*/ 0 h 237842"/>
                  <a:gd name="connsiteX1-53" fmla="*/ 6058376 w 6213394"/>
                  <a:gd name="connsiteY1-54" fmla="*/ 0 h 237842"/>
                  <a:gd name="connsiteX2-55" fmla="*/ 6058376 w 6213394"/>
                  <a:gd name="connsiteY2-56" fmla="*/ 237842 h 237842"/>
                  <a:gd name="connsiteX3-57" fmla="*/ 114323 w 6213394"/>
                  <a:gd name="connsiteY3-58" fmla="*/ 200134 h 237842"/>
                  <a:gd name="connsiteX4-59" fmla="*/ 340565 w 6213394"/>
                  <a:gd name="connsiteY4-60" fmla="*/ 0 h 237842"/>
                  <a:gd name="connsiteX0-61" fmla="*/ 340565 w 6236541"/>
                  <a:gd name="connsiteY0-62" fmla="*/ 0 h 237842"/>
                  <a:gd name="connsiteX1-63" fmla="*/ 6058376 w 6236541"/>
                  <a:gd name="connsiteY1-64" fmla="*/ 0 h 237842"/>
                  <a:gd name="connsiteX2-65" fmla="*/ 6058376 w 6236541"/>
                  <a:gd name="connsiteY2-66" fmla="*/ 237842 h 237842"/>
                  <a:gd name="connsiteX3-67" fmla="*/ 114323 w 6236541"/>
                  <a:gd name="connsiteY3-68" fmla="*/ 200134 h 237842"/>
                  <a:gd name="connsiteX4-69" fmla="*/ 340565 w 6236541"/>
                  <a:gd name="connsiteY4-70" fmla="*/ 0 h 23784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6236541" h="237842">
                    <a:moveTo>
                      <a:pt x="340565" y="0"/>
                    </a:moveTo>
                    <a:lnTo>
                      <a:pt x="6058376" y="0"/>
                    </a:lnTo>
                    <a:cubicBezTo>
                      <a:pt x="6407167" y="154695"/>
                      <a:pt x="6152644" y="158561"/>
                      <a:pt x="6058376" y="237842"/>
                    </a:cubicBezTo>
                    <a:lnTo>
                      <a:pt x="114323" y="200134"/>
                    </a:lnTo>
                    <a:cubicBezTo>
                      <a:pt x="-165338" y="86289"/>
                      <a:pt x="130034" y="19577"/>
                      <a:pt x="340565" y="0"/>
                    </a:cubicBezTo>
                    <a:close/>
                  </a:path>
                </a:pathLst>
              </a:custGeom>
              <a:gradFill flip="none" rotWithShape="0">
                <a:gsLst>
                  <a:gs pos="87000">
                    <a:sysClr val="window" lastClr="FFFFFF">
                      <a:lumMod val="65000"/>
                    </a:sysClr>
                  </a:gs>
                  <a:gs pos="16000">
                    <a:sysClr val="window" lastClr="FFFFFF">
                      <a:lumMod val="75000"/>
                    </a:sysClr>
                  </a:gs>
                  <a:gs pos="0">
                    <a:sysClr val="window" lastClr="FFFFFF">
                      <a:lumMod val="75000"/>
                      <a:alpha val="0"/>
                    </a:sysClr>
                  </a:gs>
                  <a:gs pos="49000">
                    <a:sysClr val="window" lastClr="FFFFFF"/>
                  </a:gs>
                  <a:gs pos="100000">
                    <a:sysClr val="window" lastClr="FFFFFF">
                      <a:lumMod val="75000"/>
                      <a:alpha val="0"/>
                    </a:sysClr>
                  </a:gs>
                </a:gsLst>
                <a:lin ang="162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63500"/>
              </a:effectLst>
              <a:scene3d>
                <a:camera prst="orthographicFront">
                  <a:rot lat="1485327" lon="21548723" rev="21429783"/>
                </a:camera>
                <a:lightRig rig="threePt" dir="t"/>
              </a:scene3d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8235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3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146" name="Freeform 37"/>
            <p:cNvSpPr/>
            <p:nvPr/>
          </p:nvSpPr>
          <p:spPr bwMode="auto">
            <a:xfrm>
              <a:off x="4438213" y="2463286"/>
              <a:ext cx="3464275" cy="339044"/>
            </a:xfrm>
            <a:custGeom>
              <a:avLst/>
              <a:gdLst>
                <a:gd name="T0" fmla="*/ 99 w 2483"/>
                <a:gd name="T1" fmla="*/ 102 h 243"/>
                <a:gd name="T2" fmla="*/ 1 w 2483"/>
                <a:gd name="T3" fmla="*/ 175 h 243"/>
                <a:gd name="T4" fmla="*/ 103 w 2483"/>
                <a:gd name="T5" fmla="*/ 243 h 243"/>
                <a:gd name="T6" fmla="*/ 2404 w 2483"/>
                <a:gd name="T7" fmla="*/ 139 h 243"/>
                <a:gd name="T8" fmla="*/ 2482 w 2483"/>
                <a:gd name="T9" fmla="*/ 69 h 243"/>
                <a:gd name="T10" fmla="*/ 2392 w 2483"/>
                <a:gd name="T11" fmla="*/ 0 h 243"/>
                <a:gd name="T12" fmla="*/ 99 w 2483"/>
                <a:gd name="T13" fmla="*/ 10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3" h="243">
                  <a:moveTo>
                    <a:pt x="99" y="102"/>
                  </a:moveTo>
                  <a:cubicBezTo>
                    <a:pt x="99" y="102"/>
                    <a:pt x="5" y="98"/>
                    <a:pt x="1" y="175"/>
                  </a:cubicBezTo>
                  <a:cubicBezTo>
                    <a:pt x="1" y="175"/>
                    <a:pt x="0" y="240"/>
                    <a:pt x="103" y="243"/>
                  </a:cubicBezTo>
                  <a:cubicBezTo>
                    <a:pt x="2404" y="139"/>
                    <a:pt x="2404" y="139"/>
                    <a:pt x="2404" y="139"/>
                  </a:cubicBezTo>
                  <a:cubicBezTo>
                    <a:pt x="2404" y="139"/>
                    <a:pt x="2482" y="131"/>
                    <a:pt x="2482" y="69"/>
                  </a:cubicBezTo>
                  <a:cubicBezTo>
                    <a:pt x="2482" y="69"/>
                    <a:pt x="2483" y="4"/>
                    <a:pt x="2392" y="0"/>
                  </a:cubicBezTo>
                  <a:lnTo>
                    <a:pt x="99" y="102"/>
                  </a:lnTo>
                  <a:close/>
                </a:path>
              </a:pathLst>
            </a:custGeom>
            <a:gradFill flip="none" rotWithShape="1">
              <a:gsLst>
                <a:gs pos="13000">
                  <a:sysClr val="windowText" lastClr="000000"/>
                </a:gs>
                <a:gs pos="87000">
                  <a:sysClr val="windowText" lastClr="000000"/>
                </a:gs>
                <a:gs pos="68000">
                  <a:srgbClr val="494949"/>
                </a:gs>
                <a:gs pos="29000">
                  <a:srgbClr val="494949"/>
                </a:gs>
                <a:gs pos="48000">
                  <a:srgbClr val="9D9D9D">
                    <a:alpha val="3000"/>
                  </a:srgbClr>
                </a:gs>
              </a:gsLst>
              <a:lin ang="16080000" scaled="0"/>
              <a:tileRect/>
            </a:gra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72576" tIns="36288" rIns="72576" bIns="36288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47" name="组合 146"/>
            <p:cNvGrpSpPr/>
            <p:nvPr/>
          </p:nvGrpSpPr>
          <p:grpSpPr>
            <a:xfrm>
              <a:off x="4513666" y="3041297"/>
              <a:ext cx="3282939" cy="340225"/>
              <a:chOff x="4513666" y="2710466"/>
              <a:chExt cx="3282939" cy="340225"/>
            </a:xfrm>
          </p:grpSpPr>
          <p:sp>
            <p:nvSpPr>
              <p:cNvPr id="152" name="Freeform 36"/>
              <p:cNvSpPr/>
              <p:nvPr/>
            </p:nvSpPr>
            <p:spPr bwMode="auto">
              <a:xfrm>
                <a:off x="4513666" y="2710466"/>
                <a:ext cx="3282939" cy="340225"/>
              </a:xfrm>
              <a:custGeom>
                <a:avLst/>
                <a:gdLst>
                  <a:gd name="T0" fmla="*/ 0 w 2353"/>
                  <a:gd name="T1" fmla="*/ 104 h 244"/>
                  <a:gd name="T2" fmla="*/ 59 w 2353"/>
                  <a:gd name="T3" fmla="*/ 172 h 244"/>
                  <a:gd name="T4" fmla="*/ 0 w 2353"/>
                  <a:gd name="T5" fmla="*/ 244 h 244"/>
                  <a:gd name="T6" fmla="*/ 2353 w 2353"/>
                  <a:gd name="T7" fmla="*/ 140 h 244"/>
                  <a:gd name="T8" fmla="*/ 2295 w 2353"/>
                  <a:gd name="T9" fmla="*/ 74 h 244"/>
                  <a:gd name="T10" fmla="*/ 2353 w 2353"/>
                  <a:gd name="T11" fmla="*/ 0 h 244"/>
                  <a:gd name="T12" fmla="*/ 0 w 2353"/>
                  <a:gd name="T13" fmla="*/ 10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3" h="244">
                    <a:moveTo>
                      <a:pt x="0" y="104"/>
                    </a:moveTo>
                    <a:cubicBezTo>
                      <a:pt x="0" y="104"/>
                      <a:pt x="55" y="124"/>
                      <a:pt x="59" y="172"/>
                    </a:cubicBezTo>
                    <a:cubicBezTo>
                      <a:pt x="59" y="172"/>
                      <a:pt x="60" y="222"/>
                      <a:pt x="0" y="244"/>
                    </a:cubicBezTo>
                    <a:cubicBezTo>
                      <a:pt x="2353" y="140"/>
                      <a:pt x="2353" y="140"/>
                      <a:pt x="2353" y="140"/>
                    </a:cubicBezTo>
                    <a:cubicBezTo>
                      <a:pt x="2353" y="140"/>
                      <a:pt x="2297" y="120"/>
                      <a:pt x="2295" y="74"/>
                    </a:cubicBezTo>
                    <a:cubicBezTo>
                      <a:pt x="2295" y="74"/>
                      <a:pt x="2288" y="28"/>
                      <a:pt x="2353" y="0"/>
                    </a:cubicBezTo>
                    <a:lnTo>
                      <a:pt x="0" y="104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rgbClr val="545454"/>
                  </a:gs>
                  <a:gs pos="70000">
                    <a:srgbClr val="545454"/>
                  </a:gs>
                  <a:gs pos="49000">
                    <a:srgbClr val="9D9D9D">
                      <a:alpha val="3000"/>
                    </a:srgbClr>
                  </a:gs>
                </a:gsLst>
                <a:lin ang="16080000" scaled="0"/>
                <a:tileRect/>
              </a:gradFill>
              <a:ln w="9525" cap="flat" cmpd="sng" algn="ctr">
                <a:solidFill>
                  <a:srgbClr val="5E5E5E"/>
                </a:solidFill>
                <a:prstDash val="solid"/>
              </a:ln>
              <a:effectLst/>
            </p:spPr>
            <p:txBody>
              <a:bodyPr rot="0" spcFirstLastPara="0" vert="horz" wrap="square" lIns="72576" tIns="36288" rIns="72576" bIns="36288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8235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3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3" name="矩形 2788"/>
              <p:cNvSpPr/>
              <p:nvPr/>
            </p:nvSpPr>
            <p:spPr>
              <a:xfrm rot="21348992">
                <a:off x="4628996" y="2777337"/>
                <a:ext cx="3125315" cy="193464"/>
              </a:xfrm>
              <a:custGeom>
                <a:avLst/>
                <a:gdLst>
                  <a:gd name="connsiteX0" fmla="*/ 0 w 5717811"/>
                  <a:gd name="connsiteY0" fmla="*/ 0 h 237842"/>
                  <a:gd name="connsiteX1" fmla="*/ 5717811 w 5717811"/>
                  <a:gd name="connsiteY1" fmla="*/ 0 h 237842"/>
                  <a:gd name="connsiteX2" fmla="*/ 5717811 w 5717811"/>
                  <a:gd name="connsiteY2" fmla="*/ 237842 h 237842"/>
                  <a:gd name="connsiteX3" fmla="*/ 0 w 5717811"/>
                  <a:gd name="connsiteY3" fmla="*/ 237842 h 237842"/>
                  <a:gd name="connsiteX4" fmla="*/ 0 w 5717811"/>
                  <a:gd name="connsiteY4" fmla="*/ 0 h 237842"/>
                  <a:gd name="connsiteX0-1" fmla="*/ 122548 w 5840359"/>
                  <a:gd name="connsiteY0-2" fmla="*/ 0 h 237842"/>
                  <a:gd name="connsiteX1-3" fmla="*/ 5840359 w 5840359"/>
                  <a:gd name="connsiteY1-4" fmla="*/ 0 h 237842"/>
                  <a:gd name="connsiteX2-5" fmla="*/ 5840359 w 5840359"/>
                  <a:gd name="connsiteY2-6" fmla="*/ 237842 h 237842"/>
                  <a:gd name="connsiteX3-7" fmla="*/ 0 w 5840359"/>
                  <a:gd name="connsiteY3-8" fmla="*/ 200134 h 237842"/>
                  <a:gd name="connsiteX4-9" fmla="*/ 122548 w 5840359"/>
                  <a:gd name="connsiteY4-10" fmla="*/ 0 h 237842"/>
                  <a:gd name="connsiteX0-11" fmla="*/ 223749 w 5941560"/>
                  <a:gd name="connsiteY0-12" fmla="*/ 0 h 237842"/>
                  <a:gd name="connsiteX1-13" fmla="*/ 5941560 w 5941560"/>
                  <a:gd name="connsiteY1-14" fmla="*/ 0 h 237842"/>
                  <a:gd name="connsiteX2-15" fmla="*/ 5941560 w 5941560"/>
                  <a:gd name="connsiteY2-16" fmla="*/ 237842 h 237842"/>
                  <a:gd name="connsiteX3-17" fmla="*/ 101201 w 5941560"/>
                  <a:gd name="connsiteY3-18" fmla="*/ 200134 h 237842"/>
                  <a:gd name="connsiteX4-19" fmla="*/ 223749 w 5941560"/>
                  <a:gd name="connsiteY4-20" fmla="*/ 0 h 237842"/>
                  <a:gd name="connsiteX0-21" fmla="*/ 258267 w 5976078"/>
                  <a:gd name="connsiteY0-22" fmla="*/ 0 h 237842"/>
                  <a:gd name="connsiteX1-23" fmla="*/ 5976078 w 5976078"/>
                  <a:gd name="connsiteY1-24" fmla="*/ 0 h 237842"/>
                  <a:gd name="connsiteX2-25" fmla="*/ 5976078 w 5976078"/>
                  <a:gd name="connsiteY2-26" fmla="*/ 237842 h 237842"/>
                  <a:gd name="connsiteX3-27" fmla="*/ 135719 w 5976078"/>
                  <a:gd name="connsiteY3-28" fmla="*/ 200134 h 237842"/>
                  <a:gd name="connsiteX4-29" fmla="*/ 258267 w 5976078"/>
                  <a:gd name="connsiteY4-30" fmla="*/ 0 h 237842"/>
                  <a:gd name="connsiteX0-31" fmla="*/ 336427 w 6054238"/>
                  <a:gd name="connsiteY0-32" fmla="*/ 0 h 237842"/>
                  <a:gd name="connsiteX1-33" fmla="*/ 6054238 w 6054238"/>
                  <a:gd name="connsiteY1-34" fmla="*/ 0 h 237842"/>
                  <a:gd name="connsiteX2-35" fmla="*/ 6054238 w 6054238"/>
                  <a:gd name="connsiteY2-36" fmla="*/ 237842 h 237842"/>
                  <a:gd name="connsiteX3-37" fmla="*/ 110185 w 6054238"/>
                  <a:gd name="connsiteY3-38" fmla="*/ 200134 h 237842"/>
                  <a:gd name="connsiteX4-39" fmla="*/ 336427 w 6054238"/>
                  <a:gd name="connsiteY4-40" fmla="*/ 0 h 237842"/>
                  <a:gd name="connsiteX0-41" fmla="*/ 340565 w 6058376"/>
                  <a:gd name="connsiteY0-42" fmla="*/ 0 h 237842"/>
                  <a:gd name="connsiteX1-43" fmla="*/ 6058376 w 6058376"/>
                  <a:gd name="connsiteY1-44" fmla="*/ 0 h 237842"/>
                  <a:gd name="connsiteX2-45" fmla="*/ 6058376 w 6058376"/>
                  <a:gd name="connsiteY2-46" fmla="*/ 237842 h 237842"/>
                  <a:gd name="connsiteX3-47" fmla="*/ 114323 w 6058376"/>
                  <a:gd name="connsiteY3-48" fmla="*/ 200134 h 237842"/>
                  <a:gd name="connsiteX4-49" fmla="*/ 340565 w 6058376"/>
                  <a:gd name="connsiteY4-50" fmla="*/ 0 h 237842"/>
                  <a:gd name="connsiteX0-51" fmla="*/ 340565 w 6213394"/>
                  <a:gd name="connsiteY0-52" fmla="*/ 0 h 237842"/>
                  <a:gd name="connsiteX1-53" fmla="*/ 6058376 w 6213394"/>
                  <a:gd name="connsiteY1-54" fmla="*/ 0 h 237842"/>
                  <a:gd name="connsiteX2-55" fmla="*/ 6058376 w 6213394"/>
                  <a:gd name="connsiteY2-56" fmla="*/ 237842 h 237842"/>
                  <a:gd name="connsiteX3-57" fmla="*/ 114323 w 6213394"/>
                  <a:gd name="connsiteY3-58" fmla="*/ 200134 h 237842"/>
                  <a:gd name="connsiteX4-59" fmla="*/ 340565 w 6213394"/>
                  <a:gd name="connsiteY4-60" fmla="*/ 0 h 237842"/>
                  <a:gd name="connsiteX0-61" fmla="*/ 340565 w 6236541"/>
                  <a:gd name="connsiteY0-62" fmla="*/ 0 h 237842"/>
                  <a:gd name="connsiteX1-63" fmla="*/ 6058376 w 6236541"/>
                  <a:gd name="connsiteY1-64" fmla="*/ 0 h 237842"/>
                  <a:gd name="connsiteX2-65" fmla="*/ 6058376 w 6236541"/>
                  <a:gd name="connsiteY2-66" fmla="*/ 237842 h 237842"/>
                  <a:gd name="connsiteX3-67" fmla="*/ 114323 w 6236541"/>
                  <a:gd name="connsiteY3-68" fmla="*/ 200134 h 237842"/>
                  <a:gd name="connsiteX4-69" fmla="*/ 340565 w 6236541"/>
                  <a:gd name="connsiteY4-70" fmla="*/ 0 h 23784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6236541" h="237842">
                    <a:moveTo>
                      <a:pt x="340565" y="0"/>
                    </a:moveTo>
                    <a:lnTo>
                      <a:pt x="6058376" y="0"/>
                    </a:lnTo>
                    <a:cubicBezTo>
                      <a:pt x="6407167" y="154695"/>
                      <a:pt x="6152644" y="158561"/>
                      <a:pt x="6058376" y="237842"/>
                    </a:cubicBezTo>
                    <a:lnTo>
                      <a:pt x="114323" y="200134"/>
                    </a:lnTo>
                    <a:cubicBezTo>
                      <a:pt x="-165338" y="86289"/>
                      <a:pt x="130034" y="19577"/>
                      <a:pt x="340565" y="0"/>
                    </a:cubicBezTo>
                    <a:close/>
                  </a:path>
                </a:pathLst>
              </a:custGeom>
              <a:gradFill flip="none" rotWithShape="0">
                <a:gsLst>
                  <a:gs pos="87000">
                    <a:sysClr val="window" lastClr="FFFFFF">
                      <a:lumMod val="65000"/>
                    </a:sysClr>
                  </a:gs>
                  <a:gs pos="16000">
                    <a:sysClr val="window" lastClr="FFFFFF">
                      <a:lumMod val="75000"/>
                    </a:sysClr>
                  </a:gs>
                  <a:gs pos="0">
                    <a:sysClr val="window" lastClr="FFFFFF">
                      <a:lumMod val="75000"/>
                      <a:alpha val="0"/>
                    </a:sysClr>
                  </a:gs>
                  <a:gs pos="49000">
                    <a:sysClr val="window" lastClr="FFFFFF"/>
                  </a:gs>
                  <a:gs pos="100000">
                    <a:sysClr val="window" lastClr="FFFFFF">
                      <a:lumMod val="75000"/>
                      <a:alpha val="0"/>
                    </a:sysClr>
                  </a:gs>
                </a:gsLst>
                <a:lin ang="162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63500"/>
              </a:effectLst>
              <a:scene3d>
                <a:camera prst="orthographicFront">
                  <a:rot lat="1485327" lon="21548723" rev="21429783"/>
                </a:camera>
                <a:lightRig rig="threePt" dir="t"/>
              </a:scene3d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8235" algn="l" defTabSz="914400" rtl="0" eaLnBrk="1" latinLnBrk="0" hangingPunct="1">
                  <a:defRPr sz="18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3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148" name="Freeform 37"/>
            <p:cNvSpPr/>
            <p:nvPr/>
          </p:nvSpPr>
          <p:spPr bwMode="auto">
            <a:xfrm>
              <a:off x="4438212" y="3230378"/>
              <a:ext cx="3464274" cy="339044"/>
            </a:xfrm>
            <a:custGeom>
              <a:avLst/>
              <a:gdLst>
                <a:gd name="T0" fmla="*/ 99 w 2483"/>
                <a:gd name="T1" fmla="*/ 102 h 243"/>
                <a:gd name="T2" fmla="*/ 1 w 2483"/>
                <a:gd name="T3" fmla="*/ 175 h 243"/>
                <a:gd name="T4" fmla="*/ 103 w 2483"/>
                <a:gd name="T5" fmla="*/ 243 h 243"/>
                <a:gd name="T6" fmla="*/ 2404 w 2483"/>
                <a:gd name="T7" fmla="*/ 139 h 243"/>
                <a:gd name="T8" fmla="*/ 2482 w 2483"/>
                <a:gd name="T9" fmla="*/ 69 h 243"/>
                <a:gd name="T10" fmla="*/ 2392 w 2483"/>
                <a:gd name="T11" fmla="*/ 0 h 243"/>
                <a:gd name="T12" fmla="*/ 99 w 2483"/>
                <a:gd name="T13" fmla="*/ 10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3" h="243">
                  <a:moveTo>
                    <a:pt x="99" y="102"/>
                  </a:moveTo>
                  <a:cubicBezTo>
                    <a:pt x="99" y="102"/>
                    <a:pt x="5" y="98"/>
                    <a:pt x="1" y="175"/>
                  </a:cubicBezTo>
                  <a:cubicBezTo>
                    <a:pt x="1" y="175"/>
                    <a:pt x="0" y="240"/>
                    <a:pt x="103" y="243"/>
                  </a:cubicBezTo>
                  <a:cubicBezTo>
                    <a:pt x="2404" y="139"/>
                    <a:pt x="2404" y="139"/>
                    <a:pt x="2404" y="139"/>
                  </a:cubicBezTo>
                  <a:cubicBezTo>
                    <a:pt x="2404" y="139"/>
                    <a:pt x="2482" y="131"/>
                    <a:pt x="2482" y="69"/>
                  </a:cubicBezTo>
                  <a:cubicBezTo>
                    <a:pt x="2482" y="69"/>
                    <a:pt x="2483" y="4"/>
                    <a:pt x="2392" y="0"/>
                  </a:cubicBezTo>
                  <a:lnTo>
                    <a:pt x="99" y="102"/>
                  </a:lnTo>
                  <a:close/>
                </a:path>
              </a:pathLst>
            </a:custGeom>
            <a:gradFill flip="none" rotWithShape="1">
              <a:gsLst>
                <a:gs pos="13000">
                  <a:sysClr val="windowText" lastClr="000000"/>
                </a:gs>
                <a:gs pos="87000">
                  <a:sysClr val="windowText" lastClr="000000"/>
                </a:gs>
                <a:gs pos="68000">
                  <a:srgbClr val="494949"/>
                </a:gs>
                <a:gs pos="29000">
                  <a:srgbClr val="494949"/>
                </a:gs>
                <a:gs pos="48000">
                  <a:srgbClr val="9D9D9D">
                    <a:alpha val="3000"/>
                  </a:srgbClr>
                </a:gs>
              </a:gsLst>
              <a:lin ang="16080000" scaled="0"/>
              <a:tileRect/>
            </a:gra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72576" tIns="36288" rIns="72576" bIns="36288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9" name="Freeform 37"/>
            <p:cNvSpPr/>
            <p:nvPr/>
          </p:nvSpPr>
          <p:spPr bwMode="auto">
            <a:xfrm>
              <a:off x="4438212" y="2846777"/>
              <a:ext cx="3464274" cy="339044"/>
            </a:xfrm>
            <a:custGeom>
              <a:avLst/>
              <a:gdLst>
                <a:gd name="T0" fmla="*/ 99 w 2483"/>
                <a:gd name="T1" fmla="*/ 102 h 243"/>
                <a:gd name="T2" fmla="*/ 1 w 2483"/>
                <a:gd name="T3" fmla="*/ 175 h 243"/>
                <a:gd name="T4" fmla="*/ 103 w 2483"/>
                <a:gd name="T5" fmla="*/ 243 h 243"/>
                <a:gd name="T6" fmla="*/ 2404 w 2483"/>
                <a:gd name="T7" fmla="*/ 139 h 243"/>
                <a:gd name="T8" fmla="*/ 2482 w 2483"/>
                <a:gd name="T9" fmla="*/ 69 h 243"/>
                <a:gd name="T10" fmla="*/ 2392 w 2483"/>
                <a:gd name="T11" fmla="*/ 0 h 243"/>
                <a:gd name="T12" fmla="*/ 99 w 2483"/>
                <a:gd name="T13" fmla="*/ 10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3" h="243">
                  <a:moveTo>
                    <a:pt x="99" y="102"/>
                  </a:moveTo>
                  <a:cubicBezTo>
                    <a:pt x="99" y="102"/>
                    <a:pt x="5" y="98"/>
                    <a:pt x="1" y="175"/>
                  </a:cubicBezTo>
                  <a:cubicBezTo>
                    <a:pt x="1" y="175"/>
                    <a:pt x="0" y="240"/>
                    <a:pt x="103" y="243"/>
                  </a:cubicBezTo>
                  <a:cubicBezTo>
                    <a:pt x="2404" y="139"/>
                    <a:pt x="2404" y="139"/>
                    <a:pt x="2404" y="139"/>
                  </a:cubicBezTo>
                  <a:cubicBezTo>
                    <a:pt x="2404" y="139"/>
                    <a:pt x="2482" y="131"/>
                    <a:pt x="2482" y="69"/>
                  </a:cubicBezTo>
                  <a:cubicBezTo>
                    <a:pt x="2482" y="69"/>
                    <a:pt x="2483" y="4"/>
                    <a:pt x="2392" y="0"/>
                  </a:cubicBezTo>
                  <a:lnTo>
                    <a:pt x="99" y="102"/>
                  </a:lnTo>
                  <a:close/>
                </a:path>
              </a:pathLst>
            </a:custGeom>
            <a:gradFill flip="none" rotWithShape="1">
              <a:gsLst>
                <a:gs pos="13000">
                  <a:sysClr val="windowText" lastClr="000000"/>
                </a:gs>
                <a:gs pos="87000">
                  <a:sysClr val="windowText" lastClr="000000"/>
                </a:gs>
                <a:gs pos="68000">
                  <a:srgbClr val="494949"/>
                </a:gs>
                <a:gs pos="29000">
                  <a:srgbClr val="494949"/>
                </a:gs>
                <a:gs pos="48000">
                  <a:srgbClr val="9D9D9D">
                    <a:alpha val="3000"/>
                  </a:srgbClr>
                </a:gs>
              </a:gsLst>
              <a:lin ang="16080000" scaled="0"/>
              <a:tileRect/>
            </a:gra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72576" tIns="36288" rIns="72576" bIns="36288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0" name="Freeform 38"/>
            <p:cNvSpPr/>
            <p:nvPr/>
          </p:nvSpPr>
          <p:spPr bwMode="auto">
            <a:xfrm rot="1313089">
              <a:off x="4499718" y="3552380"/>
              <a:ext cx="3266399" cy="829006"/>
            </a:xfrm>
            <a:custGeom>
              <a:avLst/>
              <a:gdLst>
                <a:gd name="T0" fmla="*/ 20 w 2341"/>
                <a:gd name="T1" fmla="*/ 0 h 376"/>
                <a:gd name="T2" fmla="*/ 4 w 2341"/>
                <a:gd name="T3" fmla="*/ 69 h 376"/>
                <a:gd name="T4" fmla="*/ 317 w 2341"/>
                <a:gd name="T5" fmla="*/ 376 h 376"/>
                <a:gd name="T6" fmla="*/ 2026 w 2341"/>
                <a:gd name="T7" fmla="*/ 376 h 376"/>
                <a:gd name="T8" fmla="*/ 2341 w 2341"/>
                <a:gd name="T9" fmla="*/ 59 h 376"/>
                <a:gd name="T10" fmla="*/ 2340 w 2341"/>
                <a:gd name="T11" fmla="*/ 1 h 376"/>
                <a:gd name="T12" fmla="*/ 20 w 2341"/>
                <a:gd name="T13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41" h="376">
                  <a:moveTo>
                    <a:pt x="20" y="0"/>
                  </a:moveTo>
                  <a:cubicBezTo>
                    <a:pt x="20" y="0"/>
                    <a:pt x="0" y="55"/>
                    <a:pt x="4" y="69"/>
                  </a:cubicBezTo>
                  <a:cubicBezTo>
                    <a:pt x="4" y="69"/>
                    <a:pt x="15" y="168"/>
                    <a:pt x="317" y="376"/>
                  </a:cubicBezTo>
                  <a:cubicBezTo>
                    <a:pt x="2026" y="376"/>
                    <a:pt x="2026" y="376"/>
                    <a:pt x="2026" y="376"/>
                  </a:cubicBezTo>
                  <a:cubicBezTo>
                    <a:pt x="2026" y="376"/>
                    <a:pt x="2330" y="167"/>
                    <a:pt x="2341" y="59"/>
                  </a:cubicBezTo>
                  <a:cubicBezTo>
                    <a:pt x="2340" y="1"/>
                    <a:pt x="2340" y="1"/>
                    <a:pt x="2340" y="1"/>
                  </a:cubicBezTo>
                  <a:lnTo>
                    <a:pt x="20" y="0"/>
                  </a:lnTo>
                  <a:close/>
                </a:path>
              </a:pathLst>
            </a:custGeom>
            <a:gradFill flip="none" rotWithShape="0">
              <a:gsLst>
                <a:gs pos="87000">
                  <a:sysClr val="window" lastClr="FFFFFF">
                    <a:lumMod val="65000"/>
                    <a:alpha val="34000"/>
                  </a:sysClr>
                </a:gs>
                <a:gs pos="16000">
                  <a:sysClr val="window" lastClr="FFFFFF">
                    <a:lumMod val="75000"/>
                  </a:sysClr>
                </a:gs>
                <a:gs pos="0">
                  <a:srgbClr val="5E5E5E"/>
                </a:gs>
                <a:gs pos="49000">
                  <a:sysClr val="window" lastClr="FFFFFF"/>
                </a:gs>
                <a:gs pos="100000">
                  <a:srgbClr val="494949"/>
                </a:gs>
              </a:gsLst>
              <a:lin ang="16800000" scaled="0"/>
              <a:tileRect/>
            </a:gradFill>
            <a:ln w="25400" cap="flat" cmpd="sng" algn="ctr">
              <a:noFill/>
              <a:prstDash val="solid"/>
            </a:ln>
            <a:effectLst>
              <a:softEdge rad="228600"/>
            </a:effectLst>
            <a:scene3d>
              <a:camera prst="orthographicFront">
                <a:rot lat="2683488" lon="21466804" rev="1200000"/>
              </a:camera>
              <a:lightRig rig="threePt" dir="t"/>
            </a:scene3d>
          </p:spPr>
          <p:txBody>
            <a:bodyPr rot="0" spcFirstLastPara="0" vert="horz" wrap="square" lIns="72576" tIns="36288" rIns="72576" bIns="36288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1" name="Freeform 39"/>
            <p:cNvSpPr/>
            <p:nvPr/>
          </p:nvSpPr>
          <p:spPr bwMode="auto">
            <a:xfrm>
              <a:off x="4968446" y="4105279"/>
              <a:ext cx="2382168" cy="329003"/>
            </a:xfrm>
            <a:custGeom>
              <a:avLst/>
              <a:gdLst>
                <a:gd name="T0" fmla="*/ 0 w 1707"/>
                <a:gd name="T1" fmla="*/ 0 h 236"/>
                <a:gd name="T2" fmla="*/ 82 w 1707"/>
                <a:gd name="T3" fmla="*/ 104 h 236"/>
                <a:gd name="T4" fmla="*/ 181 w 1707"/>
                <a:gd name="T5" fmla="*/ 191 h 236"/>
                <a:gd name="T6" fmla="*/ 857 w 1707"/>
                <a:gd name="T7" fmla="*/ 231 h 236"/>
                <a:gd name="T8" fmla="*/ 1524 w 1707"/>
                <a:gd name="T9" fmla="*/ 192 h 236"/>
                <a:gd name="T10" fmla="*/ 1553 w 1707"/>
                <a:gd name="T11" fmla="*/ 159 h 236"/>
                <a:gd name="T12" fmla="*/ 1675 w 1707"/>
                <a:gd name="T13" fmla="*/ 55 h 236"/>
                <a:gd name="T14" fmla="*/ 1707 w 1707"/>
                <a:gd name="T15" fmla="*/ 0 h 236"/>
                <a:gd name="T16" fmla="*/ 0 w 1707"/>
                <a:gd name="T1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7" h="236">
                  <a:moveTo>
                    <a:pt x="0" y="0"/>
                  </a:moveTo>
                  <a:cubicBezTo>
                    <a:pt x="0" y="0"/>
                    <a:pt x="16" y="51"/>
                    <a:pt x="82" y="104"/>
                  </a:cubicBezTo>
                  <a:cubicBezTo>
                    <a:pt x="82" y="104"/>
                    <a:pt x="187" y="174"/>
                    <a:pt x="181" y="191"/>
                  </a:cubicBezTo>
                  <a:cubicBezTo>
                    <a:pt x="181" y="191"/>
                    <a:pt x="789" y="236"/>
                    <a:pt x="857" y="231"/>
                  </a:cubicBezTo>
                  <a:cubicBezTo>
                    <a:pt x="857" y="231"/>
                    <a:pt x="1522" y="194"/>
                    <a:pt x="1524" y="192"/>
                  </a:cubicBezTo>
                  <a:cubicBezTo>
                    <a:pt x="1524" y="192"/>
                    <a:pt x="1522" y="181"/>
                    <a:pt x="1553" y="159"/>
                  </a:cubicBezTo>
                  <a:cubicBezTo>
                    <a:pt x="1553" y="159"/>
                    <a:pt x="1646" y="94"/>
                    <a:pt x="1675" y="55"/>
                  </a:cubicBezTo>
                  <a:cubicBezTo>
                    <a:pt x="1675" y="55"/>
                    <a:pt x="1700" y="23"/>
                    <a:pt x="1707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261B18"/>
                </a:gs>
                <a:gs pos="100000">
                  <a:srgbClr val="443F3F"/>
                </a:gs>
              </a:gsLst>
              <a:lin ang="16200000" scaled="1"/>
            </a:gradFill>
            <a:ln>
              <a:noFill/>
            </a:ln>
          </p:spPr>
          <p:txBody>
            <a:bodyPr vert="horz" wrap="square" lIns="72576" tIns="36288" rIns="72576" bIns="3628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3" name="Oval 129"/>
          <p:cNvSpPr>
            <a:spLocks noChangeArrowheads="1"/>
          </p:cNvSpPr>
          <p:nvPr/>
        </p:nvSpPr>
        <p:spPr bwMode="auto">
          <a:xfrm>
            <a:off x="7074549" y="3276391"/>
            <a:ext cx="248197" cy="248197"/>
          </a:xfrm>
          <a:prstGeom prst="ellipse">
            <a:avLst/>
          </a:prstGeom>
          <a:gradFill>
            <a:gsLst>
              <a:gs pos="0">
                <a:srgbClr val="0E1A40"/>
              </a:gs>
              <a:gs pos="100000">
                <a:srgbClr val="2F5EB0"/>
              </a:gs>
            </a:gsLst>
            <a:lin ang="138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4" name="AutoShape 291"/>
          <p:cNvSpPr>
            <a:spLocks noChangeAspect="1" noChangeArrowheads="1" noTextEdit="1"/>
          </p:cNvSpPr>
          <p:nvPr/>
        </p:nvSpPr>
        <p:spPr bwMode="auto">
          <a:xfrm>
            <a:off x="4657571" y="1897667"/>
            <a:ext cx="2659460" cy="321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5" name="Rectangle 293"/>
          <p:cNvSpPr>
            <a:spLocks noChangeArrowheads="1"/>
          </p:cNvSpPr>
          <p:nvPr/>
        </p:nvSpPr>
        <p:spPr bwMode="auto">
          <a:xfrm>
            <a:off x="5978275" y="4188596"/>
            <a:ext cx="25572" cy="812279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6" name="Freeform 294"/>
          <p:cNvSpPr/>
          <p:nvPr/>
        </p:nvSpPr>
        <p:spPr bwMode="auto">
          <a:xfrm>
            <a:off x="5987301" y="4985833"/>
            <a:ext cx="377559" cy="40614"/>
          </a:xfrm>
          <a:custGeom>
            <a:avLst/>
            <a:gdLst>
              <a:gd name="T0" fmla="*/ 251 w 251"/>
              <a:gd name="T1" fmla="*/ 27 h 27"/>
              <a:gd name="T2" fmla="*/ 0 w 251"/>
              <a:gd name="T3" fmla="*/ 17 h 27"/>
              <a:gd name="T4" fmla="*/ 0 w 251"/>
              <a:gd name="T5" fmla="*/ 0 h 27"/>
              <a:gd name="T6" fmla="*/ 251 w 251"/>
              <a:gd name="T7" fmla="*/ 12 h 27"/>
              <a:gd name="T8" fmla="*/ 251 w 251"/>
              <a:gd name="T9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1" h="27">
                <a:moveTo>
                  <a:pt x="251" y="27"/>
                </a:moveTo>
                <a:lnTo>
                  <a:pt x="0" y="17"/>
                </a:lnTo>
                <a:lnTo>
                  <a:pt x="0" y="0"/>
                </a:lnTo>
                <a:lnTo>
                  <a:pt x="251" y="12"/>
                </a:lnTo>
                <a:lnTo>
                  <a:pt x="251" y="27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7" name="Freeform 295"/>
          <p:cNvSpPr/>
          <p:nvPr/>
        </p:nvSpPr>
        <p:spPr bwMode="auto">
          <a:xfrm>
            <a:off x="5707516" y="4633845"/>
            <a:ext cx="285802" cy="376055"/>
          </a:xfrm>
          <a:custGeom>
            <a:avLst/>
            <a:gdLst>
              <a:gd name="T0" fmla="*/ 178 w 190"/>
              <a:gd name="T1" fmla="*/ 250 h 250"/>
              <a:gd name="T2" fmla="*/ 0 w 190"/>
              <a:gd name="T3" fmla="*/ 10 h 250"/>
              <a:gd name="T4" fmla="*/ 14 w 190"/>
              <a:gd name="T5" fmla="*/ 0 h 250"/>
              <a:gd name="T6" fmla="*/ 190 w 190"/>
              <a:gd name="T7" fmla="*/ 240 h 250"/>
              <a:gd name="T8" fmla="*/ 178 w 190"/>
              <a:gd name="T9" fmla="*/ 25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250">
                <a:moveTo>
                  <a:pt x="178" y="250"/>
                </a:moveTo>
                <a:lnTo>
                  <a:pt x="0" y="10"/>
                </a:lnTo>
                <a:lnTo>
                  <a:pt x="14" y="0"/>
                </a:lnTo>
                <a:lnTo>
                  <a:pt x="190" y="240"/>
                </a:lnTo>
                <a:lnTo>
                  <a:pt x="178" y="25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8" name="Freeform 296"/>
          <p:cNvSpPr/>
          <p:nvPr/>
        </p:nvSpPr>
        <p:spPr bwMode="auto">
          <a:xfrm>
            <a:off x="5972259" y="4675963"/>
            <a:ext cx="422686" cy="333937"/>
          </a:xfrm>
          <a:custGeom>
            <a:avLst/>
            <a:gdLst>
              <a:gd name="T0" fmla="*/ 11 w 281"/>
              <a:gd name="T1" fmla="*/ 222 h 222"/>
              <a:gd name="T2" fmla="*/ 0 w 281"/>
              <a:gd name="T3" fmla="*/ 208 h 222"/>
              <a:gd name="T4" fmla="*/ 271 w 281"/>
              <a:gd name="T5" fmla="*/ 0 h 222"/>
              <a:gd name="T6" fmla="*/ 281 w 281"/>
              <a:gd name="T7" fmla="*/ 12 h 222"/>
              <a:gd name="T8" fmla="*/ 11 w 281"/>
              <a:gd name="T9" fmla="*/ 222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222">
                <a:moveTo>
                  <a:pt x="11" y="222"/>
                </a:moveTo>
                <a:lnTo>
                  <a:pt x="0" y="208"/>
                </a:lnTo>
                <a:lnTo>
                  <a:pt x="271" y="0"/>
                </a:lnTo>
                <a:lnTo>
                  <a:pt x="281" y="12"/>
                </a:lnTo>
                <a:lnTo>
                  <a:pt x="11" y="222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9" name="Freeform 297"/>
          <p:cNvSpPr/>
          <p:nvPr/>
        </p:nvSpPr>
        <p:spPr bwMode="auto">
          <a:xfrm>
            <a:off x="5397647" y="4993353"/>
            <a:ext cx="588150" cy="39110"/>
          </a:xfrm>
          <a:custGeom>
            <a:avLst/>
            <a:gdLst>
              <a:gd name="T0" fmla="*/ 0 w 391"/>
              <a:gd name="T1" fmla="*/ 26 h 26"/>
              <a:gd name="T2" fmla="*/ 0 w 391"/>
              <a:gd name="T3" fmla="*/ 11 h 26"/>
              <a:gd name="T4" fmla="*/ 389 w 391"/>
              <a:gd name="T5" fmla="*/ 0 h 26"/>
              <a:gd name="T6" fmla="*/ 391 w 391"/>
              <a:gd name="T7" fmla="*/ 16 h 26"/>
              <a:gd name="T8" fmla="*/ 0 w 391"/>
              <a:gd name="T9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1" h="26">
                <a:moveTo>
                  <a:pt x="0" y="26"/>
                </a:moveTo>
                <a:lnTo>
                  <a:pt x="0" y="11"/>
                </a:lnTo>
                <a:lnTo>
                  <a:pt x="389" y="0"/>
                </a:lnTo>
                <a:lnTo>
                  <a:pt x="391" y="16"/>
                </a:lnTo>
                <a:lnTo>
                  <a:pt x="0" y="26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0" name="Freeform 298"/>
          <p:cNvSpPr/>
          <p:nvPr/>
        </p:nvSpPr>
        <p:spPr bwMode="auto">
          <a:xfrm>
            <a:off x="5265276" y="4579693"/>
            <a:ext cx="144405" cy="445249"/>
          </a:xfrm>
          <a:custGeom>
            <a:avLst/>
            <a:gdLst>
              <a:gd name="T0" fmla="*/ 79 w 96"/>
              <a:gd name="T1" fmla="*/ 296 h 296"/>
              <a:gd name="T2" fmla="*/ 0 w 96"/>
              <a:gd name="T3" fmla="*/ 5 h 296"/>
              <a:gd name="T4" fmla="*/ 16 w 96"/>
              <a:gd name="T5" fmla="*/ 0 h 296"/>
              <a:gd name="T6" fmla="*/ 96 w 96"/>
              <a:gd name="T7" fmla="*/ 291 h 296"/>
              <a:gd name="T8" fmla="*/ 79 w 96"/>
              <a:gd name="T9" fmla="*/ 296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296">
                <a:moveTo>
                  <a:pt x="79" y="296"/>
                </a:moveTo>
                <a:lnTo>
                  <a:pt x="0" y="5"/>
                </a:lnTo>
                <a:lnTo>
                  <a:pt x="16" y="0"/>
                </a:lnTo>
                <a:lnTo>
                  <a:pt x="96" y="291"/>
                </a:lnTo>
                <a:lnTo>
                  <a:pt x="79" y="296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1" name="Freeform 299"/>
          <p:cNvSpPr/>
          <p:nvPr/>
        </p:nvSpPr>
        <p:spPr bwMode="auto">
          <a:xfrm>
            <a:off x="5384109" y="4638357"/>
            <a:ext cx="339954" cy="383577"/>
          </a:xfrm>
          <a:custGeom>
            <a:avLst/>
            <a:gdLst>
              <a:gd name="T0" fmla="*/ 13 w 226"/>
              <a:gd name="T1" fmla="*/ 255 h 255"/>
              <a:gd name="T2" fmla="*/ 0 w 226"/>
              <a:gd name="T3" fmla="*/ 245 h 255"/>
              <a:gd name="T4" fmla="*/ 214 w 226"/>
              <a:gd name="T5" fmla="*/ 0 h 255"/>
              <a:gd name="T6" fmla="*/ 226 w 226"/>
              <a:gd name="T7" fmla="*/ 11 h 255"/>
              <a:gd name="T8" fmla="*/ 13 w 226"/>
              <a:gd name="T9" fmla="*/ 255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" h="255">
                <a:moveTo>
                  <a:pt x="13" y="255"/>
                </a:moveTo>
                <a:lnTo>
                  <a:pt x="0" y="245"/>
                </a:lnTo>
                <a:lnTo>
                  <a:pt x="214" y="0"/>
                </a:lnTo>
                <a:lnTo>
                  <a:pt x="226" y="11"/>
                </a:lnTo>
                <a:lnTo>
                  <a:pt x="13" y="255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2" name="Freeform 300"/>
          <p:cNvSpPr/>
          <p:nvPr/>
        </p:nvSpPr>
        <p:spPr bwMode="auto">
          <a:xfrm>
            <a:off x="5268284" y="4569163"/>
            <a:ext cx="452770" cy="79724"/>
          </a:xfrm>
          <a:custGeom>
            <a:avLst/>
            <a:gdLst>
              <a:gd name="T0" fmla="*/ 298 w 301"/>
              <a:gd name="T1" fmla="*/ 53 h 53"/>
              <a:gd name="T2" fmla="*/ 0 w 301"/>
              <a:gd name="T3" fmla="*/ 15 h 53"/>
              <a:gd name="T4" fmla="*/ 3 w 301"/>
              <a:gd name="T5" fmla="*/ 0 h 53"/>
              <a:gd name="T6" fmla="*/ 301 w 301"/>
              <a:gd name="T7" fmla="*/ 37 h 53"/>
              <a:gd name="T8" fmla="*/ 298 w 301"/>
              <a:gd name="T9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1" h="53">
                <a:moveTo>
                  <a:pt x="298" y="53"/>
                </a:moveTo>
                <a:lnTo>
                  <a:pt x="0" y="15"/>
                </a:lnTo>
                <a:lnTo>
                  <a:pt x="3" y="0"/>
                </a:lnTo>
                <a:lnTo>
                  <a:pt x="301" y="37"/>
                </a:lnTo>
                <a:lnTo>
                  <a:pt x="298" y="53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3" name="Freeform 301"/>
          <p:cNvSpPr/>
          <p:nvPr/>
        </p:nvSpPr>
        <p:spPr bwMode="auto">
          <a:xfrm>
            <a:off x="5706012" y="4188596"/>
            <a:ext cx="296332" cy="451266"/>
          </a:xfrm>
          <a:custGeom>
            <a:avLst/>
            <a:gdLst>
              <a:gd name="T0" fmla="*/ 14 w 197"/>
              <a:gd name="T1" fmla="*/ 300 h 300"/>
              <a:gd name="T2" fmla="*/ 0 w 197"/>
              <a:gd name="T3" fmla="*/ 292 h 300"/>
              <a:gd name="T4" fmla="*/ 183 w 197"/>
              <a:gd name="T5" fmla="*/ 0 h 300"/>
              <a:gd name="T6" fmla="*/ 197 w 197"/>
              <a:gd name="T7" fmla="*/ 10 h 300"/>
              <a:gd name="T8" fmla="*/ 14 w 197"/>
              <a:gd name="T9" fmla="*/ 30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" h="300">
                <a:moveTo>
                  <a:pt x="14" y="300"/>
                </a:moveTo>
                <a:lnTo>
                  <a:pt x="0" y="292"/>
                </a:lnTo>
                <a:lnTo>
                  <a:pt x="183" y="0"/>
                </a:lnTo>
                <a:lnTo>
                  <a:pt x="197" y="10"/>
                </a:lnTo>
                <a:lnTo>
                  <a:pt x="14" y="30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4" name="Freeform 302"/>
          <p:cNvSpPr/>
          <p:nvPr/>
        </p:nvSpPr>
        <p:spPr bwMode="auto">
          <a:xfrm>
            <a:off x="6378399" y="4432280"/>
            <a:ext cx="339954" cy="261734"/>
          </a:xfrm>
          <a:custGeom>
            <a:avLst/>
            <a:gdLst>
              <a:gd name="T0" fmla="*/ 10 w 226"/>
              <a:gd name="T1" fmla="*/ 174 h 174"/>
              <a:gd name="T2" fmla="*/ 0 w 226"/>
              <a:gd name="T3" fmla="*/ 162 h 174"/>
              <a:gd name="T4" fmla="*/ 216 w 226"/>
              <a:gd name="T5" fmla="*/ 0 h 174"/>
              <a:gd name="T6" fmla="*/ 226 w 226"/>
              <a:gd name="T7" fmla="*/ 12 h 174"/>
              <a:gd name="T8" fmla="*/ 10 w 226"/>
              <a:gd name="T9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" h="174">
                <a:moveTo>
                  <a:pt x="10" y="174"/>
                </a:moveTo>
                <a:lnTo>
                  <a:pt x="0" y="162"/>
                </a:lnTo>
                <a:lnTo>
                  <a:pt x="216" y="0"/>
                </a:lnTo>
                <a:lnTo>
                  <a:pt x="226" y="12"/>
                </a:lnTo>
                <a:lnTo>
                  <a:pt x="10" y="174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5" name="Freeform 303"/>
          <p:cNvSpPr/>
          <p:nvPr/>
        </p:nvSpPr>
        <p:spPr bwMode="auto">
          <a:xfrm>
            <a:off x="6357340" y="4687997"/>
            <a:ext cx="39110" cy="321903"/>
          </a:xfrm>
          <a:custGeom>
            <a:avLst/>
            <a:gdLst>
              <a:gd name="T0" fmla="*/ 15 w 26"/>
              <a:gd name="T1" fmla="*/ 214 h 214"/>
              <a:gd name="T2" fmla="*/ 0 w 26"/>
              <a:gd name="T3" fmla="*/ 212 h 214"/>
              <a:gd name="T4" fmla="*/ 10 w 26"/>
              <a:gd name="T5" fmla="*/ 0 h 214"/>
              <a:gd name="T6" fmla="*/ 26 w 26"/>
              <a:gd name="T7" fmla="*/ 0 h 214"/>
              <a:gd name="T8" fmla="*/ 15 w 26"/>
              <a:gd name="T9" fmla="*/ 214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14">
                <a:moveTo>
                  <a:pt x="15" y="214"/>
                </a:moveTo>
                <a:lnTo>
                  <a:pt x="0" y="212"/>
                </a:lnTo>
                <a:lnTo>
                  <a:pt x="10" y="0"/>
                </a:lnTo>
                <a:lnTo>
                  <a:pt x="26" y="0"/>
                </a:lnTo>
                <a:lnTo>
                  <a:pt x="15" y="214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6" name="Freeform 304"/>
          <p:cNvSpPr/>
          <p:nvPr/>
        </p:nvSpPr>
        <p:spPr bwMode="auto">
          <a:xfrm>
            <a:off x="5721054" y="4614290"/>
            <a:ext cx="661856" cy="88750"/>
          </a:xfrm>
          <a:custGeom>
            <a:avLst/>
            <a:gdLst>
              <a:gd name="T0" fmla="*/ 438 w 440"/>
              <a:gd name="T1" fmla="*/ 59 h 59"/>
              <a:gd name="T2" fmla="*/ 0 w 440"/>
              <a:gd name="T3" fmla="*/ 17 h 59"/>
              <a:gd name="T4" fmla="*/ 1 w 440"/>
              <a:gd name="T5" fmla="*/ 0 h 59"/>
              <a:gd name="T6" fmla="*/ 440 w 440"/>
              <a:gd name="T7" fmla="*/ 44 h 59"/>
              <a:gd name="T8" fmla="*/ 438 w 440"/>
              <a:gd name="T9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0" h="59">
                <a:moveTo>
                  <a:pt x="438" y="59"/>
                </a:moveTo>
                <a:lnTo>
                  <a:pt x="0" y="17"/>
                </a:lnTo>
                <a:lnTo>
                  <a:pt x="1" y="0"/>
                </a:lnTo>
                <a:lnTo>
                  <a:pt x="440" y="44"/>
                </a:lnTo>
                <a:lnTo>
                  <a:pt x="438" y="59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7" name="Freeform 305"/>
          <p:cNvSpPr/>
          <p:nvPr/>
        </p:nvSpPr>
        <p:spPr bwMode="auto">
          <a:xfrm>
            <a:off x="6364860" y="4242748"/>
            <a:ext cx="31589" cy="443746"/>
          </a:xfrm>
          <a:custGeom>
            <a:avLst/>
            <a:gdLst>
              <a:gd name="T0" fmla="*/ 5 w 21"/>
              <a:gd name="T1" fmla="*/ 295 h 295"/>
              <a:gd name="T2" fmla="*/ 0 w 21"/>
              <a:gd name="T3" fmla="*/ 0 h 295"/>
              <a:gd name="T4" fmla="*/ 17 w 21"/>
              <a:gd name="T5" fmla="*/ 0 h 295"/>
              <a:gd name="T6" fmla="*/ 21 w 21"/>
              <a:gd name="T7" fmla="*/ 293 h 295"/>
              <a:gd name="T8" fmla="*/ 5 w 21"/>
              <a:gd name="T9" fmla="*/ 295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95">
                <a:moveTo>
                  <a:pt x="5" y="295"/>
                </a:moveTo>
                <a:lnTo>
                  <a:pt x="0" y="0"/>
                </a:lnTo>
                <a:lnTo>
                  <a:pt x="17" y="0"/>
                </a:lnTo>
                <a:lnTo>
                  <a:pt x="21" y="293"/>
                </a:lnTo>
                <a:lnTo>
                  <a:pt x="5" y="295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8" name="Freeform 306"/>
          <p:cNvSpPr/>
          <p:nvPr/>
        </p:nvSpPr>
        <p:spPr bwMode="auto">
          <a:xfrm>
            <a:off x="6375390" y="4662425"/>
            <a:ext cx="273768" cy="296332"/>
          </a:xfrm>
          <a:custGeom>
            <a:avLst/>
            <a:gdLst>
              <a:gd name="T0" fmla="*/ 122 w 130"/>
              <a:gd name="T1" fmla="*/ 141 h 141"/>
              <a:gd name="T2" fmla="*/ 0 w 130"/>
              <a:gd name="T3" fmla="*/ 5 h 141"/>
              <a:gd name="T4" fmla="*/ 11 w 130"/>
              <a:gd name="T5" fmla="*/ 1 h 141"/>
              <a:gd name="T6" fmla="*/ 6 w 130"/>
              <a:gd name="T7" fmla="*/ 3 h 141"/>
              <a:gd name="T8" fmla="*/ 11 w 130"/>
              <a:gd name="T9" fmla="*/ 0 h 141"/>
              <a:gd name="T10" fmla="*/ 130 w 130"/>
              <a:gd name="T11" fmla="*/ 133 h 141"/>
              <a:gd name="T12" fmla="*/ 122 w 130"/>
              <a:gd name="T13" fmla="*/ 14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0" h="141">
                <a:moveTo>
                  <a:pt x="122" y="141"/>
                </a:moveTo>
                <a:cubicBezTo>
                  <a:pt x="2" y="10"/>
                  <a:pt x="0" y="6"/>
                  <a:pt x="0" y="5"/>
                </a:cubicBezTo>
                <a:cubicBezTo>
                  <a:pt x="11" y="1"/>
                  <a:pt x="11" y="1"/>
                  <a:pt x="11" y="1"/>
                </a:cubicBezTo>
                <a:cubicBezTo>
                  <a:pt x="6" y="3"/>
                  <a:pt x="6" y="3"/>
                  <a:pt x="6" y="3"/>
                </a:cubicBezTo>
                <a:cubicBezTo>
                  <a:pt x="11" y="0"/>
                  <a:pt x="11" y="0"/>
                  <a:pt x="11" y="0"/>
                </a:cubicBezTo>
                <a:cubicBezTo>
                  <a:pt x="15" y="6"/>
                  <a:pt x="84" y="83"/>
                  <a:pt x="130" y="133"/>
                </a:cubicBezTo>
                <a:lnTo>
                  <a:pt x="122" y="141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9" name="Freeform 307"/>
          <p:cNvSpPr/>
          <p:nvPr/>
        </p:nvSpPr>
        <p:spPr bwMode="auto">
          <a:xfrm>
            <a:off x="6369373" y="4940706"/>
            <a:ext cx="273768" cy="90253"/>
          </a:xfrm>
          <a:custGeom>
            <a:avLst/>
            <a:gdLst>
              <a:gd name="T0" fmla="*/ 3 w 182"/>
              <a:gd name="T1" fmla="*/ 60 h 60"/>
              <a:gd name="T2" fmla="*/ 0 w 182"/>
              <a:gd name="T3" fmla="*/ 43 h 60"/>
              <a:gd name="T4" fmla="*/ 179 w 182"/>
              <a:gd name="T5" fmla="*/ 0 h 60"/>
              <a:gd name="T6" fmla="*/ 182 w 182"/>
              <a:gd name="T7" fmla="*/ 16 h 60"/>
              <a:gd name="T8" fmla="*/ 3 w 182"/>
              <a:gd name="T9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60">
                <a:moveTo>
                  <a:pt x="3" y="60"/>
                </a:moveTo>
                <a:lnTo>
                  <a:pt x="0" y="43"/>
                </a:lnTo>
                <a:lnTo>
                  <a:pt x="179" y="0"/>
                </a:lnTo>
                <a:lnTo>
                  <a:pt x="182" y="16"/>
                </a:lnTo>
                <a:lnTo>
                  <a:pt x="3" y="6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0" name="Freeform 308"/>
          <p:cNvSpPr/>
          <p:nvPr/>
        </p:nvSpPr>
        <p:spPr bwMode="auto">
          <a:xfrm>
            <a:off x="6658183" y="4444313"/>
            <a:ext cx="85741" cy="512940"/>
          </a:xfrm>
          <a:custGeom>
            <a:avLst/>
            <a:gdLst>
              <a:gd name="T0" fmla="*/ 17 w 57"/>
              <a:gd name="T1" fmla="*/ 341 h 341"/>
              <a:gd name="T2" fmla="*/ 0 w 57"/>
              <a:gd name="T3" fmla="*/ 339 h 341"/>
              <a:gd name="T4" fmla="*/ 41 w 57"/>
              <a:gd name="T5" fmla="*/ 0 h 341"/>
              <a:gd name="T6" fmla="*/ 57 w 57"/>
              <a:gd name="T7" fmla="*/ 2 h 341"/>
              <a:gd name="T8" fmla="*/ 17 w 57"/>
              <a:gd name="T9" fmla="*/ 341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341">
                <a:moveTo>
                  <a:pt x="17" y="341"/>
                </a:moveTo>
                <a:lnTo>
                  <a:pt x="0" y="339"/>
                </a:lnTo>
                <a:lnTo>
                  <a:pt x="41" y="0"/>
                </a:lnTo>
                <a:lnTo>
                  <a:pt x="57" y="2"/>
                </a:lnTo>
                <a:lnTo>
                  <a:pt x="17" y="341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1" name="Freeform 309"/>
          <p:cNvSpPr/>
          <p:nvPr/>
        </p:nvSpPr>
        <p:spPr bwMode="auto">
          <a:xfrm>
            <a:off x="6722864" y="3982517"/>
            <a:ext cx="246692" cy="470822"/>
          </a:xfrm>
          <a:custGeom>
            <a:avLst/>
            <a:gdLst>
              <a:gd name="T0" fmla="*/ 16 w 164"/>
              <a:gd name="T1" fmla="*/ 313 h 313"/>
              <a:gd name="T2" fmla="*/ 0 w 164"/>
              <a:gd name="T3" fmla="*/ 306 h 313"/>
              <a:gd name="T4" fmla="*/ 150 w 164"/>
              <a:gd name="T5" fmla="*/ 0 h 313"/>
              <a:gd name="T6" fmla="*/ 164 w 164"/>
              <a:gd name="T7" fmla="*/ 7 h 313"/>
              <a:gd name="T8" fmla="*/ 16 w 164"/>
              <a:gd name="T9" fmla="*/ 313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" h="313">
                <a:moveTo>
                  <a:pt x="16" y="313"/>
                </a:moveTo>
                <a:lnTo>
                  <a:pt x="0" y="306"/>
                </a:lnTo>
                <a:lnTo>
                  <a:pt x="150" y="0"/>
                </a:lnTo>
                <a:lnTo>
                  <a:pt x="164" y="7"/>
                </a:lnTo>
                <a:lnTo>
                  <a:pt x="16" y="313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2" name="Freeform 310"/>
          <p:cNvSpPr/>
          <p:nvPr/>
        </p:nvSpPr>
        <p:spPr bwMode="auto">
          <a:xfrm>
            <a:off x="6919918" y="3413922"/>
            <a:ext cx="290315" cy="579125"/>
          </a:xfrm>
          <a:custGeom>
            <a:avLst/>
            <a:gdLst>
              <a:gd name="T0" fmla="*/ 15 w 193"/>
              <a:gd name="T1" fmla="*/ 385 h 385"/>
              <a:gd name="T2" fmla="*/ 0 w 193"/>
              <a:gd name="T3" fmla="*/ 378 h 385"/>
              <a:gd name="T4" fmla="*/ 179 w 193"/>
              <a:gd name="T5" fmla="*/ 0 h 385"/>
              <a:gd name="T6" fmla="*/ 193 w 193"/>
              <a:gd name="T7" fmla="*/ 7 h 385"/>
              <a:gd name="T8" fmla="*/ 15 w 193"/>
              <a:gd name="T9" fmla="*/ 385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" h="385">
                <a:moveTo>
                  <a:pt x="15" y="385"/>
                </a:moveTo>
                <a:lnTo>
                  <a:pt x="0" y="378"/>
                </a:lnTo>
                <a:lnTo>
                  <a:pt x="179" y="0"/>
                </a:lnTo>
                <a:lnTo>
                  <a:pt x="193" y="7"/>
                </a:lnTo>
                <a:lnTo>
                  <a:pt x="15" y="385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3" name="Freeform 311"/>
          <p:cNvSpPr/>
          <p:nvPr/>
        </p:nvSpPr>
        <p:spPr bwMode="auto">
          <a:xfrm>
            <a:off x="6634116" y="3669639"/>
            <a:ext cx="308365" cy="326416"/>
          </a:xfrm>
          <a:custGeom>
            <a:avLst/>
            <a:gdLst>
              <a:gd name="T0" fmla="*/ 194 w 205"/>
              <a:gd name="T1" fmla="*/ 217 h 217"/>
              <a:gd name="T2" fmla="*/ 0 w 205"/>
              <a:gd name="T3" fmla="*/ 11 h 217"/>
              <a:gd name="T4" fmla="*/ 13 w 205"/>
              <a:gd name="T5" fmla="*/ 0 h 217"/>
              <a:gd name="T6" fmla="*/ 205 w 205"/>
              <a:gd name="T7" fmla="*/ 205 h 217"/>
              <a:gd name="T8" fmla="*/ 194 w 205"/>
              <a:gd name="T9" fmla="*/ 217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17">
                <a:moveTo>
                  <a:pt x="194" y="217"/>
                </a:moveTo>
                <a:lnTo>
                  <a:pt x="0" y="11"/>
                </a:lnTo>
                <a:lnTo>
                  <a:pt x="13" y="0"/>
                </a:lnTo>
                <a:lnTo>
                  <a:pt x="205" y="205"/>
                </a:lnTo>
                <a:lnTo>
                  <a:pt x="194" y="217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4" name="Freeform 312"/>
          <p:cNvSpPr/>
          <p:nvPr/>
        </p:nvSpPr>
        <p:spPr bwMode="auto">
          <a:xfrm>
            <a:off x="6369373" y="3669639"/>
            <a:ext cx="285802" cy="586646"/>
          </a:xfrm>
          <a:custGeom>
            <a:avLst/>
            <a:gdLst>
              <a:gd name="T0" fmla="*/ 16 w 190"/>
              <a:gd name="T1" fmla="*/ 390 h 390"/>
              <a:gd name="T2" fmla="*/ 0 w 190"/>
              <a:gd name="T3" fmla="*/ 383 h 390"/>
              <a:gd name="T4" fmla="*/ 175 w 190"/>
              <a:gd name="T5" fmla="*/ 0 h 390"/>
              <a:gd name="T6" fmla="*/ 190 w 190"/>
              <a:gd name="T7" fmla="*/ 6 h 390"/>
              <a:gd name="T8" fmla="*/ 16 w 190"/>
              <a:gd name="T9" fmla="*/ 39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390">
                <a:moveTo>
                  <a:pt x="16" y="390"/>
                </a:moveTo>
                <a:lnTo>
                  <a:pt x="0" y="383"/>
                </a:lnTo>
                <a:lnTo>
                  <a:pt x="175" y="0"/>
                </a:lnTo>
                <a:lnTo>
                  <a:pt x="190" y="6"/>
                </a:lnTo>
                <a:lnTo>
                  <a:pt x="16" y="39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5" name="Freeform 313"/>
          <p:cNvSpPr/>
          <p:nvPr/>
        </p:nvSpPr>
        <p:spPr bwMode="auto">
          <a:xfrm>
            <a:off x="5988805" y="4179570"/>
            <a:ext cx="386585" cy="82733"/>
          </a:xfrm>
          <a:custGeom>
            <a:avLst/>
            <a:gdLst>
              <a:gd name="T0" fmla="*/ 256 w 257"/>
              <a:gd name="T1" fmla="*/ 55 h 55"/>
              <a:gd name="T2" fmla="*/ 0 w 257"/>
              <a:gd name="T3" fmla="*/ 17 h 55"/>
              <a:gd name="T4" fmla="*/ 3 w 257"/>
              <a:gd name="T5" fmla="*/ 0 h 55"/>
              <a:gd name="T6" fmla="*/ 257 w 257"/>
              <a:gd name="T7" fmla="*/ 39 h 55"/>
              <a:gd name="T8" fmla="*/ 256 w 257"/>
              <a:gd name="T9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7" h="55">
                <a:moveTo>
                  <a:pt x="256" y="55"/>
                </a:moveTo>
                <a:lnTo>
                  <a:pt x="0" y="17"/>
                </a:lnTo>
                <a:lnTo>
                  <a:pt x="3" y="0"/>
                </a:lnTo>
                <a:lnTo>
                  <a:pt x="257" y="39"/>
                </a:lnTo>
                <a:lnTo>
                  <a:pt x="256" y="55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6" name="Freeform 314"/>
          <p:cNvSpPr/>
          <p:nvPr/>
        </p:nvSpPr>
        <p:spPr bwMode="auto">
          <a:xfrm>
            <a:off x="6378399" y="4232218"/>
            <a:ext cx="335441" cy="216608"/>
          </a:xfrm>
          <a:custGeom>
            <a:avLst/>
            <a:gdLst>
              <a:gd name="T0" fmla="*/ 215 w 223"/>
              <a:gd name="T1" fmla="*/ 144 h 144"/>
              <a:gd name="T2" fmla="*/ 0 w 223"/>
              <a:gd name="T3" fmla="*/ 14 h 144"/>
              <a:gd name="T4" fmla="*/ 8 w 223"/>
              <a:gd name="T5" fmla="*/ 0 h 144"/>
              <a:gd name="T6" fmla="*/ 223 w 223"/>
              <a:gd name="T7" fmla="*/ 130 h 144"/>
              <a:gd name="T8" fmla="*/ 215 w 223"/>
              <a:gd name="T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" h="144">
                <a:moveTo>
                  <a:pt x="215" y="144"/>
                </a:moveTo>
                <a:lnTo>
                  <a:pt x="0" y="14"/>
                </a:lnTo>
                <a:lnTo>
                  <a:pt x="8" y="0"/>
                </a:lnTo>
                <a:lnTo>
                  <a:pt x="223" y="130"/>
                </a:lnTo>
                <a:lnTo>
                  <a:pt x="215" y="144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7" name="Freeform 315"/>
          <p:cNvSpPr/>
          <p:nvPr/>
        </p:nvSpPr>
        <p:spPr bwMode="auto">
          <a:xfrm>
            <a:off x="6382911" y="3976500"/>
            <a:ext cx="552049" cy="275273"/>
          </a:xfrm>
          <a:custGeom>
            <a:avLst/>
            <a:gdLst>
              <a:gd name="T0" fmla="*/ 7 w 367"/>
              <a:gd name="T1" fmla="*/ 183 h 183"/>
              <a:gd name="T2" fmla="*/ 0 w 367"/>
              <a:gd name="T3" fmla="*/ 167 h 183"/>
              <a:gd name="T4" fmla="*/ 360 w 367"/>
              <a:gd name="T5" fmla="*/ 0 h 183"/>
              <a:gd name="T6" fmla="*/ 367 w 367"/>
              <a:gd name="T7" fmla="*/ 15 h 183"/>
              <a:gd name="T8" fmla="*/ 7 w 367"/>
              <a:gd name="T9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183">
                <a:moveTo>
                  <a:pt x="7" y="183"/>
                </a:moveTo>
                <a:lnTo>
                  <a:pt x="0" y="167"/>
                </a:lnTo>
                <a:lnTo>
                  <a:pt x="360" y="0"/>
                </a:lnTo>
                <a:lnTo>
                  <a:pt x="367" y="15"/>
                </a:lnTo>
                <a:lnTo>
                  <a:pt x="7" y="183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8" name="Freeform 316"/>
          <p:cNvSpPr/>
          <p:nvPr/>
        </p:nvSpPr>
        <p:spPr bwMode="auto">
          <a:xfrm>
            <a:off x="6292658" y="3768918"/>
            <a:ext cx="100783" cy="469317"/>
          </a:xfrm>
          <a:custGeom>
            <a:avLst/>
            <a:gdLst>
              <a:gd name="T0" fmla="*/ 51 w 67"/>
              <a:gd name="T1" fmla="*/ 312 h 312"/>
              <a:gd name="T2" fmla="*/ 0 w 67"/>
              <a:gd name="T3" fmla="*/ 3 h 312"/>
              <a:gd name="T4" fmla="*/ 16 w 67"/>
              <a:gd name="T5" fmla="*/ 0 h 312"/>
              <a:gd name="T6" fmla="*/ 67 w 67"/>
              <a:gd name="T7" fmla="*/ 310 h 312"/>
              <a:gd name="T8" fmla="*/ 51 w 67"/>
              <a:gd name="T9" fmla="*/ 312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" h="312">
                <a:moveTo>
                  <a:pt x="51" y="312"/>
                </a:moveTo>
                <a:lnTo>
                  <a:pt x="0" y="3"/>
                </a:lnTo>
                <a:lnTo>
                  <a:pt x="16" y="0"/>
                </a:lnTo>
                <a:lnTo>
                  <a:pt x="67" y="310"/>
                </a:lnTo>
                <a:lnTo>
                  <a:pt x="51" y="312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9" name="Freeform 317"/>
          <p:cNvSpPr/>
          <p:nvPr/>
        </p:nvSpPr>
        <p:spPr bwMode="auto">
          <a:xfrm>
            <a:off x="5975267" y="3776439"/>
            <a:ext cx="28581" cy="412157"/>
          </a:xfrm>
          <a:custGeom>
            <a:avLst/>
            <a:gdLst>
              <a:gd name="T0" fmla="*/ 2 w 19"/>
              <a:gd name="T1" fmla="*/ 274 h 274"/>
              <a:gd name="T2" fmla="*/ 0 w 19"/>
              <a:gd name="T3" fmla="*/ 0 h 274"/>
              <a:gd name="T4" fmla="*/ 16 w 19"/>
              <a:gd name="T5" fmla="*/ 0 h 274"/>
              <a:gd name="T6" fmla="*/ 19 w 19"/>
              <a:gd name="T7" fmla="*/ 274 h 274"/>
              <a:gd name="T8" fmla="*/ 2 w 19"/>
              <a:gd name="T9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274">
                <a:moveTo>
                  <a:pt x="2" y="274"/>
                </a:moveTo>
                <a:lnTo>
                  <a:pt x="0" y="0"/>
                </a:lnTo>
                <a:lnTo>
                  <a:pt x="16" y="0"/>
                </a:lnTo>
                <a:lnTo>
                  <a:pt x="19" y="274"/>
                </a:lnTo>
                <a:lnTo>
                  <a:pt x="2" y="274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0" name="Freeform 318"/>
          <p:cNvSpPr/>
          <p:nvPr/>
        </p:nvSpPr>
        <p:spPr bwMode="auto">
          <a:xfrm>
            <a:off x="5949696" y="3137145"/>
            <a:ext cx="49640" cy="646815"/>
          </a:xfrm>
          <a:custGeom>
            <a:avLst/>
            <a:gdLst>
              <a:gd name="T0" fmla="*/ 17 w 33"/>
              <a:gd name="T1" fmla="*/ 430 h 430"/>
              <a:gd name="T2" fmla="*/ 0 w 33"/>
              <a:gd name="T3" fmla="*/ 0 h 430"/>
              <a:gd name="T4" fmla="*/ 17 w 33"/>
              <a:gd name="T5" fmla="*/ 0 h 430"/>
              <a:gd name="T6" fmla="*/ 33 w 33"/>
              <a:gd name="T7" fmla="*/ 430 h 430"/>
              <a:gd name="T8" fmla="*/ 17 w 33"/>
              <a:gd name="T9" fmla="*/ 43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430">
                <a:moveTo>
                  <a:pt x="17" y="430"/>
                </a:moveTo>
                <a:lnTo>
                  <a:pt x="0" y="0"/>
                </a:lnTo>
                <a:lnTo>
                  <a:pt x="17" y="0"/>
                </a:lnTo>
                <a:lnTo>
                  <a:pt x="33" y="430"/>
                </a:lnTo>
                <a:lnTo>
                  <a:pt x="17" y="430"/>
                </a:lnTo>
                <a:close/>
              </a:path>
            </a:pathLst>
          </a:custGeom>
          <a:solidFill>
            <a:srgbClr val="3CCC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1" name="Freeform 319"/>
          <p:cNvSpPr/>
          <p:nvPr/>
        </p:nvSpPr>
        <p:spPr bwMode="auto">
          <a:xfrm>
            <a:off x="5993319" y="3753875"/>
            <a:ext cx="315886" cy="48135"/>
          </a:xfrm>
          <a:custGeom>
            <a:avLst/>
            <a:gdLst>
              <a:gd name="T0" fmla="*/ 2 w 210"/>
              <a:gd name="T1" fmla="*/ 32 h 32"/>
              <a:gd name="T2" fmla="*/ 0 w 210"/>
              <a:gd name="T3" fmla="*/ 15 h 32"/>
              <a:gd name="T4" fmla="*/ 208 w 210"/>
              <a:gd name="T5" fmla="*/ 0 h 32"/>
              <a:gd name="T6" fmla="*/ 210 w 210"/>
              <a:gd name="T7" fmla="*/ 17 h 32"/>
              <a:gd name="T8" fmla="*/ 2 w 210"/>
              <a:gd name="T9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" h="32">
                <a:moveTo>
                  <a:pt x="2" y="32"/>
                </a:moveTo>
                <a:lnTo>
                  <a:pt x="0" y="15"/>
                </a:lnTo>
                <a:lnTo>
                  <a:pt x="208" y="0"/>
                </a:lnTo>
                <a:lnTo>
                  <a:pt x="210" y="17"/>
                </a:lnTo>
                <a:lnTo>
                  <a:pt x="2" y="32"/>
                </a:lnTo>
                <a:close/>
              </a:path>
            </a:pathLst>
          </a:custGeom>
          <a:solidFill>
            <a:srgbClr val="3CCC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2" name="Freeform 320"/>
          <p:cNvSpPr/>
          <p:nvPr/>
        </p:nvSpPr>
        <p:spPr bwMode="auto">
          <a:xfrm>
            <a:off x="5542052" y="3783960"/>
            <a:ext cx="451266" cy="303853"/>
          </a:xfrm>
          <a:custGeom>
            <a:avLst/>
            <a:gdLst>
              <a:gd name="T0" fmla="*/ 10 w 300"/>
              <a:gd name="T1" fmla="*/ 202 h 202"/>
              <a:gd name="T2" fmla="*/ 0 w 300"/>
              <a:gd name="T3" fmla="*/ 188 h 202"/>
              <a:gd name="T4" fmla="*/ 292 w 300"/>
              <a:gd name="T5" fmla="*/ 0 h 202"/>
              <a:gd name="T6" fmla="*/ 300 w 300"/>
              <a:gd name="T7" fmla="*/ 12 h 202"/>
              <a:gd name="T8" fmla="*/ 10 w 300"/>
              <a:gd name="T9" fmla="*/ 202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0" h="202">
                <a:moveTo>
                  <a:pt x="10" y="202"/>
                </a:moveTo>
                <a:lnTo>
                  <a:pt x="0" y="188"/>
                </a:lnTo>
                <a:lnTo>
                  <a:pt x="292" y="0"/>
                </a:lnTo>
                <a:lnTo>
                  <a:pt x="300" y="12"/>
                </a:lnTo>
                <a:lnTo>
                  <a:pt x="10" y="202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3" name="Freeform 321"/>
          <p:cNvSpPr/>
          <p:nvPr/>
        </p:nvSpPr>
        <p:spPr bwMode="auto">
          <a:xfrm>
            <a:off x="5262267" y="4071267"/>
            <a:ext cx="299340" cy="511435"/>
          </a:xfrm>
          <a:custGeom>
            <a:avLst/>
            <a:gdLst>
              <a:gd name="T0" fmla="*/ 16 w 199"/>
              <a:gd name="T1" fmla="*/ 340 h 340"/>
              <a:gd name="T2" fmla="*/ 0 w 199"/>
              <a:gd name="T3" fmla="*/ 332 h 340"/>
              <a:gd name="T4" fmla="*/ 183 w 199"/>
              <a:gd name="T5" fmla="*/ 0 h 340"/>
              <a:gd name="T6" fmla="*/ 199 w 199"/>
              <a:gd name="T7" fmla="*/ 8 h 340"/>
              <a:gd name="T8" fmla="*/ 16 w 199"/>
              <a:gd name="T9" fmla="*/ 34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9" h="340">
                <a:moveTo>
                  <a:pt x="16" y="340"/>
                </a:moveTo>
                <a:lnTo>
                  <a:pt x="0" y="332"/>
                </a:lnTo>
                <a:lnTo>
                  <a:pt x="183" y="0"/>
                </a:lnTo>
                <a:lnTo>
                  <a:pt x="199" y="8"/>
                </a:lnTo>
                <a:lnTo>
                  <a:pt x="16" y="34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4" name="Freeform 322"/>
          <p:cNvSpPr/>
          <p:nvPr/>
        </p:nvSpPr>
        <p:spPr bwMode="auto">
          <a:xfrm>
            <a:off x="5268284" y="4184083"/>
            <a:ext cx="725034" cy="391097"/>
          </a:xfrm>
          <a:custGeom>
            <a:avLst/>
            <a:gdLst>
              <a:gd name="T0" fmla="*/ 7 w 482"/>
              <a:gd name="T1" fmla="*/ 260 h 260"/>
              <a:gd name="T2" fmla="*/ 0 w 482"/>
              <a:gd name="T3" fmla="*/ 246 h 260"/>
              <a:gd name="T4" fmla="*/ 474 w 482"/>
              <a:gd name="T5" fmla="*/ 0 h 260"/>
              <a:gd name="T6" fmla="*/ 482 w 482"/>
              <a:gd name="T7" fmla="*/ 16 h 260"/>
              <a:gd name="T8" fmla="*/ 7 w 482"/>
              <a:gd name="T9" fmla="*/ 26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2" h="260">
                <a:moveTo>
                  <a:pt x="7" y="260"/>
                </a:moveTo>
                <a:lnTo>
                  <a:pt x="0" y="246"/>
                </a:lnTo>
                <a:lnTo>
                  <a:pt x="474" y="0"/>
                </a:lnTo>
                <a:lnTo>
                  <a:pt x="482" y="16"/>
                </a:lnTo>
                <a:lnTo>
                  <a:pt x="7" y="26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5" name="Freeform 323"/>
          <p:cNvSpPr/>
          <p:nvPr/>
        </p:nvSpPr>
        <p:spPr bwMode="auto">
          <a:xfrm>
            <a:off x="5540548" y="4071267"/>
            <a:ext cx="183515" cy="559570"/>
          </a:xfrm>
          <a:custGeom>
            <a:avLst/>
            <a:gdLst>
              <a:gd name="T0" fmla="*/ 106 w 122"/>
              <a:gd name="T1" fmla="*/ 372 h 372"/>
              <a:gd name="T2" fmla="*/ 0 w 122"/>
              <a:gd name="T3" fmla="*/ 4 h 372"/>
              <a:gd name="T4" fmla="*/ 16 w 122"/>
              <a:gd name="T5" fmla="*/ 0 h 372"/>
              <a:gd name="T6" fmla="*/ 122 w 122"/>
              <a:gd name="T7" fmla="*/ 367 h 372"/>
              <a:gd name="T8" fmla="*/ 106 w 122"/>
              <a:gd name="T9" fmla="*/ 372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" h="372">
                <a:moveTo>
                  <a:pt x="106" y="372"/>
                </a:moveTo>
                <a:lnTo>
                  <a:pt x="0" y="4"/>
                </a:lnTo>
                <a:lnTo>
                  <a:pt x="16" y="0"/>
                </a:lnTo>
                <a:lnTo>
                  <a:pt x="122" y="367"/>
                </a:lnTo>
                <a:lnTo>
                  <a:pt x="106" y="372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6" name="Freeform 324"/>
          <p:cNvSpPr/>
          <p:nvPr/>
        </p:nvSpPr>
        <p:spPr bwMode="auto">
          <a:xfrm>
            <a:off x="4895238" y="3795994"/>
            <a:ext cx="386585" cy="773170"/>
          </a:xfrm>
          <a:custGeom>
            <a:avLst/>
            <a:gdLst>
              <a:gd name="T0" fmla="*/ 243 w 257"/>
              <a:gd name="T1" fmla="*/ 514 h 514"/>
              <a:gd name="T2" fmla="*/ 0 w 257"/>
              <a:gd name="T3" fmla="*/ 7 h 514"/>
              <a:gd name="T4" fmla="*/ 15 w 257"/>
              <a:gd name="T5" fmla="*/ 0 h 514"/>
              <a:gd name="T6" fmla="*/ 257 w 257"/>
              <a:gd name="T7" fmla="*/ 507 h 514"/>
              <a:gd name="T8" fmla="*/ 243 w 257"/>
              <a:gd name="T9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7" h="514">
                <a:moveTo>
                  <a:pt x="243" y="514"/>
                </a:moveTo>
                <a:lnTo>
                  <a:pt x="0" y="7"/>
                </a:lnTo>
                <a:lnTo>
                  <a:pt x="15" y="0"/>
                </a:lnTo>
                <a:lnTo>
                  <a:pt x="257" y="507"/>
                </a:lnTo>
                <a:lnTo>
                  <a:pt x="243" y="514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7" name="Freeform 325"/>
          <p:cNvSpPr/>
          <p:nvPr/>
        </p:nvSpPr>
        <p:spPr bwMode="auto">
          <a:xfrm>
            <a:off x="4731278" y="2997253"/>
            <a:ext cx="186523" cy="813784"/>
          </a:xfrm>
          <a:custGeom>
            <a:avLst/>
            <a:gdLst>
              <a:gd name="T0" fmla="*/ 109 w 124"/>
              <a:gd name="T1" fmla="*/ 541 h 541"/>
              <a:gd name="T2" fmla="*/ 0 w 124"/>
              <a:gd name="T3" fmla="*/ 3 h 541"/>
              <a:gd name="T4" fmla="*/ 15 w 124"/>
              <a:gd name="T5" fmla="*/ 0 h 541"/>
              <a:gd name="T6" fmla="*/ 124 w 124"/>
              <a:gd name="T7" fmla="*/ 536 h 541"/>
              <a:gd name="T8" fmla="*/ 109 w 124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" h="541">
                <a:moveTo>
                  <a:pt x="109" y="541"/>
                </a:moveTo>
                <a:lnTo>
                  <a:pt x="0" y="3"/>
                </a:lnTo>
                <a:lnTo>
                  <a:pt x="15" y="0"/>
                </a:lnTo>
                <a:lnTo>
                  <a:pt x="124" y="536"/>
                </a:lnTo>
                <a:lnTo>
                  <a:pt x="109" y="541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8" name="Freeform 326"/>
          <p:cNvSpPr/>
          <p:nvPr/>
        </p:nvSpPr>
        <p:spPr bwMode="auto">
          <a:xfrm>
            <a:off x="4737295" y="2995748"/>
            <a:ext cx="368534" cy="311374"/>
          </a:xfrm>
          <a:custGeom>
            <a:avLst/>
            <a:gdLst>
              <a:gd name="T0" fmla="*/ 235 w 245"/>
              <a:gd name="T1" fmla="*/ 207 h 207"/>
              <a:gd name="T2" fmla="*/ 0 w 245"/>
              <a:gd name="T3" fmla="*/ 13 h 207"/>
              <a:gd name="T4" fmla="*/ 11 w 245"/>
              <a:gd name="T5" fmla="*/ 0 h 207"/>
              <a:gd name="T6" fmla="*/ 245 w 245"/>
              <a:gd name="T7" fmla="*/ 194 h 207"/>
              <a:gd name="T8" fmla="*/ 235 w 245"/>
              <a:gd name="T9" fmla="*/ 207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5" h="207">
                <a:moveTo>
                  <a:pt x="235" y="207"/>
                </a:moveTo>
                <a:lnTo>
                  <a:pt x="0" y="13"/>
                </a:lnTo>
                <a:lnTo>
                  <a:pt x="11" y="0"/>
                </a:lnTo>
                <a:lnTo>
                  <a:pt x="245" y="194"/>
                </a:lnTo>
                <a:lnTo>
                  <a:pt x="235" y="207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9" name="Freeform 327"/>
          <p:cNvSpPr/>
          <p:nvPr/>
        </p:nvSpPr>
        <p:spPr bwMode="auto">
          <a:xfrm>
            <a:off x="4892229" y="3296592"/>
            <a:ext cx="221121" cy="499401"/>
          </a:xfrm>
          <a:custGeom>
            <a:avLst/>
            <a:gdLst>
              <a:gd name="T0" fmla="*/ 16 w 147"/>
              <a:gd name="T1" fmla="*/ 332 h 332"/>
              <a:gd name="T2" fmla="*/ 0 w 147"/>
              <a:gd name="T3" fmla="*/ 326 h 332"/>
              <a:gd name="T4" fmla="*/ 132 w 147"/>
              <a:gd name="T5" fmla="*/ 0 h 332"/>
              <a:gd name="T6" fmla="*/ 147 w 147"/>
              <a:gd name="T7" fmla="*/ 5 h 332"/>
              <a:gd name="T8" fmla="*/ 16 w 147"/>
              <a:gd name="T9" fmla="*/ 332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7" h="332">
                <a:moveTo>
                  <a:pt x="16" y="332"/>
                </a:moveTo>
                <a:lnTo>
                  <a:pt x="0" y="326"/>
                </a:lnTo>
                <a:lnTo>
                  <a:pt x="132" y="0"/>
                </a:lnTo>
                <a:lnTo>
                  <a:pt x="147" y="5"/>
                </a:lnTo>
                <a:lnTo>
                  <a:pt x="16" y="332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0" name="Freeform 328"/>
          <p:cNvSpPr/>
          <p:nvPr/>
        </p:nvSpPr>
        <p:spPr bwMode="auto">
          <a:xfrm>
            <a:off x="5092291" y="3286063"/>
            <a:ext cx="395610" cy="234658"/>
          </a:xfrm>
          <a:custGeom>
            <a:avLst/>
            <a:gdLst>
              <a:gd name="T0" fmla="*/ 256 w 263"/>
              <a:gd name="T1" fmla="*/ 156 h 156"/>
              <a:gd name="T2" fmla="*/ 0 w 263"/>
              <a:gd name="T3" fmla="*/ 14 h 156"/>
              <a:gd name="T4" fmla="*/ 7 w 263"/>
              <a:gd name="T5" fmla="*/ 0 h 156"/>
              <a:gd name="T6" fmla="*/ 263 w 263"/>
              <a:gd name="T7" fmla="*/ 142 h 156"/>
              <a:gd name="T8" fmla="*/ 256 w 263"/>
              <a:gd name="T9" fmla="*/ 156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3" h="156">
                <a:moveTo>
                  <a:pt x="256" y="156"/>
                </a:moveTo>
                <a:lnTo>
                  <a:pt x="0" y="14"/>
                </a:lnTo>
                <a:lnTo>
                  <a:pt x="7" y="0"/>
                </a:lnTo>
                <a:lnTo>
                  <a:pt x="263" y="142"/>
                </a:lnTo>
                <a:lnTo>
                  <a:pt x="256" y="156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1" name="Freeform 329"/>
          <p:cNvSpPr/>
          <p:nvPr/>
        </p:nvSpPr>
        <p:spPr bwMode="auto">
          <a:xfrm>
            <a:off x="5463832" y="3505680"/>
            <a:ext cx="94766" cy="576117"/>
          </a:xfrm>
          <a:custGeom>
            <a:avLst/>
            <a:gdLst>
              <a:gd name="T0" fmla="*/ 46 w 63"/>
              <a:gd name="T1" fmla="*/ 383 h 383"/>
              <a:gd name="T2" fmla="*/ 0 w 63"/>
              <a:gd name="T3" fmla="*/ 3 h 383"/>
              <a:gd name="T4" fmla="*/ 16 w 63"/>
              <a:gd name="T5" fmla="*/ 0 h 383"/>
              <a:gd name="T6" fmla="*/ 63 w 63"/>
              <a:gd name="T7" fmla="*/ 381 h 383"/>
              <a:gd name="T8" fmla="*/ 46 w 63"/>
              <a:gd name="T9" fmla="*/ 383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" h="383">
                <a:moveTo>
                  <a:pt x="46" y="383"/>
                </a:moveTo>
                <a:lnTo>
                  <a:pt x="0" y="3"/>
                </a:lnTo>
                <a:lnTo>
                  <a:pt x="16" y="0"/>
                </a:lnTo>
                <a:lnTo>
                  <a:pt x="63" y="381"/>
                </a:lnTo>
                <a:lnTo>
                  <a:pt x="46" y="383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2" name="Freeform 330"/>
          <p:cNvSpPr/>
          <p:nvPr/>
        </p:nvSpPr>
        <p:spPr bwMode="auto">
          <a:xfrm>
            <a:off x="5477371" y="3498158"/>
            <a:ext cx="511435" cy="299340"/>
          </a:xfrm>
          <a:custGeom>
            <a:avLst/>
            <a:gdLst>
              <a:gd name="T0" fmla="*/ 333 w 340"/>
              <a:gd name="T1" fmla="*/ 199 h 199"/>
              <a:gd name="T2" fmla="*/ 0 w 340"/>
              <a:gd name="T3" fmla="*/ 14 h 199"/>
              <a:gd name="T4" fmla="*/ 7 w 340"/>
              <a:gd name="T5" fmla="*/ 0 h 199"/>
              <a:gd name="T6" fmla="*/ 340 w 340"/>
              <a:gd name="T7" fmla="*/ 184 h 199"/>
              <a:gd name="T8" fmla="*/ 333 w 340"/>
              <a:gd name="T9" fmla="*/ 199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0" h="199">
                <a:moveTo>
                  <a:pt x="333" y="199"/>
                </a:moveTo>
                <a:lnTo>
                  <a:pt x="0" y="14"/>
                </a:lnTo>
                <a:lnTo>
                  <a:pt x="7" y="0"/>
                </a:lnTo>
                <a:lnTo>
                  <a:pt x="340" y="184"/>
                </a:lnTo>
                <a:lnTo>
                  <a:pt x="333" y="199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3" name="Freeform 331"/>
          <p:cNvSpPr/>
          <p:nvPr/>
        </p:nvSpPr>
        <p:spPr bwMode="auto">
          <a:xfrm>
            <a:off x="5418706" y="3206339"/>
            <a:ext cx="72203" cy="305357"/>
          </a:xfrm>
          <a:custGeom>
            <a:avLst/>
            <a:gdLst>
              <a:gd name="T0" fmla="*/ 32 w 48"/>
              <a:gd name="T1" fmla="*/ 203 h 203"/>
              <a:gd name="T2" fmla="*/ 0 w 48"/>
              <a:gd name="T3" fmla="*/ 2 h 203"/>
              <a:gd name="T4" fmla="*/ 16 w 48"/>
              <a:gd name="T5" fmla="*/ 0 h 203"/>
              <a:gd name="T6" fmla="*/ 48 w 48"/>
              <a:gd name="T7" fmla="*/ 201 h 203"/>
              <a:gd name="T8" fmla="*/ 32 w 48"/>
              <a:gd name="T9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203">
                <a:moveTo>
                  <a:pt x="32" y="203"/>
                </a:moveTo>
                <a:lnTo>
                  <a:pt x="0" y="2"/>
                </a:lnTo>
                <a:lnTo>
                  <a:pt x="16" y="0"/>
                </a:lnTo>
                <a:lnTo>
                  <a:pt x="48" y="201"/>
                </a:lnTo>
                <a:lnTo>
                  <a:pt x="32" y="203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4" name="Freeform 332"/>
          <p:cNvSpPr/>
          <p:nvPr/>
        </p:nvSpPr>
        <p:spPr bwMode="auto">
          <a:xfrm>
            <a:off x="4901255" y="3493646"/>
            <a:ext cx="579125" cy="300844"/>
          </a:xfrm>
          <a:custGeom>
            <a:avLst/>
            <a:gdLst>
              <a:gd name="T0" fmla="*/ 7 w 385"/>
              <a:gd name="T1" fmla="*/ 200 h 200"/>
              <a:gd name="T2" fmla="*/ 0 w 385"/>
              <a:gd name="T3" fmla="*/ 184 h 200"/>
              <a:gd name="T4" fmla="*/ 378 w 385"/>
              <a:gd name="T5" fmla="*/ 0 h 200"/>
              <a:gd name="T6" fmla="*/ 385 w 385"/>
              <a:gd name="T7" fmla="*/ 15 h 200"/>
              <a:gd name="T8" fmla="*/ 7 w 385"/>
              <a:gd name="T9" fmla="*/ 20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5" h="200">
                <a:moveTo>
                  <a:pt x="7" y="200"/>
                </a:moveTo>
                <a:lnTo>
                  <a:pt x="0" y="184"/>
                </a:lnTo>
                <a:lnTo>
                  <a:pt x="378" y="0"/>
                </a:lnTo>
                <a:lnTo>
                  <a:pt x="385" y="15"/>
                </a:lnTo>
                <a:lnTo>
                  <a:pt x="7" y="20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5" name="Freeform 333"/>
          <p:cNvSpPr/>
          <p:nvPr/>
        </p:nvSpPr>
        <p:spPr bwMode="auto">
          <a:xfrm>
            <a:off x="4905768" y="3774935"/>
            <a:ext cx="642302" cy="300844"/>
          </a:xfrm>
          <a:custGeom>
            <a:avLst/>
            <a:gdLst>
              <a:gd name="T0" fmla="*/ 420 w 427"/>
              <a:gd name="T1" fmla="*/ 200 h 200"/>
              <a:gd name="T2" fmla="*/ 0 w 427"/>
              <a:gd name="T3" fmla="*/ 14 h 200"/>
              <a:gd name="T4" fmla="*/ 7 w 427"/>
              <a:gd name="T5" fmla="*/ 0 h 200"/>
              <a:gd name="T6" fmla="*/ 427 w 427"/>
              <a:gd name="T7" fmla="*/ 186 h 200"/>
              <a:gd name="T8" fmla="*/ 420 w 427"/>
              <a:gd name="T9" fmla="*/ 20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" h="200">
                <a:moveTo>
                  <a:pt x="420" y="200"/>
                </a:moveTo>
                <a:lnTo>
                  <a:pt x="0" y="14"/>
                </a:lnTo>
                <a:lnTo>
                  <a:pt x="7" y="0"/>
                </a:lnTo>
                <a:lnTo>
                  <a:pt x="427" y="186"/>
                </a:lnTo>
                <a:lnTo>
                  <a:pt x="420" y="20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6" name="Freeform 334"/>
          <p:cNvSpPr/>
          <p:nvPr/>
        </p:nvSpPr>
        <p:spPr bwMode="auto">
          <a:xfrm>
            <a:off x="5554086" y="3976500"/>
            <a:ext cx="1371849" cy="112817"/>
          </a:xfrm>
          <a:custGeom>
            <a:avLst/>
            <a:gdLst>
              <a:gd name="T0" fmla="*/ 2 w 912"/>
              <a:gd name="T1" fmla="*/ 75 h 75"/>
              <a:gd name="T2" fmla="*/ 0 w 912"/>
              <a:gd name="T3" fmla="*/ 59 h 75"/>
              <a:gd name="T4" fmla="*/ 911 w 912"/>
              <a:gd name="T5" fmla="*/ 0 h 75"/>
              <a:gd name="T6" fmla="*/ 912 w 912"/>
              <a:gd name="T7" fmla="*/ 15 h 75"/>
              <a:gd name="T8" fmla="*/ 2 w 912"/>
              <a:gd name="T9" fmla="*/ 75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2" h="75">
                <a:moveTo>
                  <a:pt x="2" y="75"/>
                </a:moveTo>
                <a:lnTo>
                  <a:pt x="0" y="59"/>
                </a:lnTo>
                <a:lnTo>
                  <a:pt x="911" y="0"/>
                </a:lnTo>
                <a:lnTo>
                  <a:pt x="912" y="15"/>
                </a:lnTo>
                <a:lnTo>
                  <a:pt x="2" y="75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7" name="Freeform 335"/>
          <p:cNvSpPr/>
          <p:nvPr/>
        </p:nvSpPr>
        <p:spPr bwMode="auto">
          <a:xfrm>
            <a:off x="6638628" y="3410913"/>
            <a:ext cx="565586" cy="272264"/>
          </a:xfrm>
          <a:custGeom>
            <a:avLst/>
            <a:gdLst>
              <a:gd name="T0" fmla="*/ 7 w 376"/>
              <a:gd name="T1" fmla="*/ 181 h 181"/>
              <a:gd name="T2" fmla="*/ 0 w 376"/>
              <a:gd name="T3" fmla="*/ 165 h 181"/>
              <a:gd name="T4" fmla="*/ 370 w 376"/>
              <a:gd name="T5" fmla="*/ 0 h 181"/>
              <a:gd name="T6" fmla="*/ 376 w 376"/>
              <a:gd name="T7" fmla="*/ 16 h 181"/>
              <a:gd name="T8" fmla="*/ 7 w 376"/>
              <a:gd name="T9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6" h="181">
                <a:moveTo>
                  <a:pt x="7" y="181"/>
                </a:moveTo>
                <a:lnTo>
                  <a:pt x="0" y="165"/>
                </a:lnTo>
                <a:lnTo>
                  <a:pt x="370" y="0"/>
                </a:lnTo>
                <a:lnTo>
                  <a:pt x="376" y="16"/>
                </a:lnTo>
                <a:lnTo>
                  <a:pt x="7" y="181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8" name="Freeform 336"/>
          <p:cNvSpPr/>
          <p:nvPr/>
        </p:nvSpPr>
        <p:spPr bwMode="auto">
          <a:xfrm>
            <a:off x="6300179" y="3659110"/>
            <a:ext cx="347475" cy="115825"/>
          </a:xfrm>
          <a:custGeom>
            <a:avLst/>
            <a:gdLst>
              <a:gd name="T0" fmla="*/ 4 w 231"/>
              <a:gd name="T1" fmla="*/ 77 h 77"/>
              <a:gd name="T2" fmla="*/ 0 w 231"/>
              <a:gd name="T3" fmla="*/ 62 h 77"/>
              <a:gd name="T4" fmla="*/ 226 w 231"/>
              <a:gd name="T5" fmla="*/ 0 h 77"/>
              <a:gd name="T6" fmla="*/ 231 w 231"/>
              <a:gd name="T7" fmla="*/ 16 h 77"/>
              <a:gd name="T8" fmla="*/ 4 w 231"/>
              <a:gd name="T9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1" h="77">
                <a:moveTo>
                  <a:pt x="4" y="77"/>
                </a:moveTo>
                <a:lnTo>
                  <a:pt x="0" y="62"/>
                </a:lnTo>
                <a:lnTo>
                  <a:pt x="226" y="0"/>
                </a:lnTo>
                <a:lnTo>
                  <a:pt x="231" y="16"/>
                </a:lnTo>
                <a:lnTo>
                  <a:pt x="4" y="77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9" name="Freeform 337"/>
          <p:cNvSpPr/>
          <p:nvPr/>
        </p:nvSpPr>
        <p:spPr bwMode="auto">
          <a:xfrm>
            <a:off x="7154576" y="2693400"/>
            <a:ext cx="57160" cy="731051"/>
          </a:xfrm>
          <a:custGeom>
            <a:avLst/>
            <a:gdLst>
              <a:gd name="T0" fmla="*/ 21 w 38"/>
              <a:gd name="T1" fmla="*/ 486 h 486"/>
              <a:gd name="T2" fmla="*/ 0 w 38"/>
              <a:gd name="T3" fmla="*/ 1 h 486"/>
              <a:gd name="T4" fmla="*/ 16 w 38"/>
              <a:gd name="T5" fmla="*/ 0 h 486"/>
              <a:gd name="T6" fmla="*/ 38 w 38"/>
              <a:gd name="T7" fmla="*/ 484 h 486"/>
              <a:gd name="T8" fmla="*/ 21 w 38"/>
              <a:gd name="T9" fmla="*/ 486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486">
                <a:moveTo>
                  <a:pt x="21" y="486"/>
                </a:moveTo>
                <a:lnTo>
                  <a:pt x="0" y="1"/>
                </a:lnTo>
                <a:lnTo>
                  <a:pt x="16" y="0"/>
                </a:lnTo>
                <a:lnTo>
                  <a:pt x="38" y="484"/>
                </a:lnTo>
                <a:lnTo>
                  <a:pt x="21" y="486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0" name="Freeform 338"/>
          <p:cNvSpPr/>
          <p:nvPr/>
        </p:nvSpPr>
        <p:spPr bwMode="auto">
          <a:xfrm>
            <a:off x="6761974" y="2236117"/>
            <a:ext cx="413661" cy="469317"/>
          </a:xfrm>
          <a:custGeom>
            <a:avLst/>
            <a:gdLst>
              <a:gd name="T0" fmla="*/ 263 w 275"/>
              <a:gd name="T1" fmla="*/ 312 h 312"/>
              <a:gd name="T2" fmla="*/ 0 w 275"/>
              <a:gd name="T3" fmla="*/ 11 h 312"/>
              <a:gd name="T4" fmla="*/ 13 w 275"/>
              <a:gd name="T5" fmla="*/ 0 h 312"/>
              <a:gd name="T6" fmla="*/ 275 w 275"/>
              <a:gd name="T7" fmla="*/ 301 h 312"/>
              <a:gd name="T8" fmla="*/ 263 w 275"/>
              <a:gd name="T9" fmla="*/ 312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12">
                <a:moveTo>
                  <a:pt x="263" y="312"/>
                </a:moveTo>
                <a:lnTo>
                  <a:pt x="0" y="11"/>
                </a:lnTo>
                <a:lnTo>
                  <a:pt x="13" y="0"/>
                </a:lnTo>
                <a:lnTo>
                  <a:pt x="275" y="301"/>
                </a:lnTo>
                <a:lnTo>
                  <a:pt x="263" y="312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1" name="Freeform 339"/>
          <p:cNvSpPr/>
          <p:nvPr/>
        </p:nvSpPr>
        <p:spPr bwMode="auto">
          <a:xfrm>
            <a:off x="6840193" y="2691896"/>
            <a:ext cx="329424" cy="257222"/>
          </a:xfrm>
          <a:custGeom>
            <a:avLst/>
            <a:gdLst>
              <a:gd name="T0" fmla="*/ 11 w 219"/>
              <a:gd name="T1" fmla="*/ 171 h 171"/>
              <a:gd name="T2" fmla="*/ 0 w 219"/>
              <a:gd name="T3" fmla="*/ 157 h 171"/>
              <a:gd name="T4" fmla="*/ 209 w 219"/>
              <a:gd name="T5" fmla="*/ 0 h 171"/>
              <a:gd name="T6" fmla="*/ 219 w 219"/>
              <a:gd name="T7" fmla="*/ 12 h 171"/>
              <a:gd name="T8" fmla="*/ 11 w 219"/>
              <a:gd name="T9" fmla="*/ 171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9" h="171">
                <a:moveTo>
                  <a:pt x="11" y="171"/>
                </a:moveTo>
                <a:lnTo>
                  <a:pt x="0" y="157"/>
                </a:lnTo>
                <a:lnTo>
                  <a:pt x="209" y="0"/>
                </a:lnTo>
                <a:lnTo>
                  <a:pt x="219" y="12"/>
                </a:lnTo>
                <a:lnTo>
                  <a:pt x="11" y="171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2" name="Freeform 340"/>
          <p:cNvSpPr/>
          <p:nvPr/>
        </p:nvSpPr>
        <p:spPr bwMode="auto">
          <a:xfrm>
            <a:off x="6507761" y="2931067"/>
            <a:ext cx="351987" cy="303853"/>
          </a:xfrm>
          <a:custGeom>
            <a:avLst/>
            <a:gdLst>
              <a:gd name="T0" fmla="*/ 10 w 234"/>
              <a:gd name="T1" fmla="*/ 202 h 202"/>
              <a:gd name="T2" fmla="*/ 0 w 234"/>
              <a:gd name="T3" fmla="*/ 190 h 202"/>
              <a:gd name="T4" fmla="*/ 224 w 234"/>
              <a:gd name="T5" fmla="*/ 0 h 202"/>
              <a:gd name="T6" fmla="*/ 234 w 234"/>
              <a:gd name="T7" fmla="*/ 12 h 202"/>
              <a:gd name="T8" fmla="*/ 10 w 234"/>
              <a:gd name="T9" fmla="*/ 202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4" h="202">
                <a:moveTo>
                  <a:pt x="10" y="202"/>
                </a:moveTo>
                <a:lnTo>
                  <a:pt x="0" y="190"/>
                </a:lnTo>
                <a:lnTo>
                  <a:pt x="224" y="0"/>
                </a:lnTo>
                <a:lnTo>
                  <a:pt x="234" y="12"/>
                </a:lnTo>
                <a:lnTo>
                  <a:pt x="10" y="202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3" name="Freeform 341"/>
          <p:cNvSpPr/>
          <p:nvPr/>
        </p:nvSpPr>
        <p:spPr bwMode="auto">
          <a:xfrm>
            <a:off x="5960225" y="3137145"/>
            <a:ext cx="561074" cy="97775"/>
          </a:xfrm>
          <a:custGeom>
            <a:avLst/>
            <a:gdLst>
              <a:gd name="T0" fmla="*/ 370 w 373"/>
              <a:gd name="T1" fmla="*/ 65 h 65"/>
              <a:gd name="T2" fmla="*/ 0 w 373"/>
              <a:gd name="T3" fmla="*/ 16 h 65"/>
              <a:gd name="T4" fmla="*/ 3 w 373"/>
              <a:gd name="T5" fmla="*/ 0 h 65"/>
              <a:gd name="T6" fmla="*/ 373 w 373"/>
              <a:gd name="T7" fmla="*/ 48 h 65"/>
              <a:gd name="T8" fmla="*/ 370 w 373"/>
              <a:gd name="T9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3" h="65">
                <a:moveTo>
                  <a:pt x="370" y="65"/>
                </a:moveTo>
                <a:lnTo>
                  <a:pt x="0" y="16"/>
                </a:lnTo>
                <a:lnTo>
                  <a:pt x="3" y="0"/>
                </a:lnTo>
                <a:lnTo>
                  <a:pt x="373" y="48"/>
                </a:lnTo>
                <a:lnTo>
                  <a:pt x="370" y="65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4" name="Freeform 342"/>
          <p:cNvSpPr/>
          <p:nvPr/>
        </p:nvSpPr>
        <p:spPr bwMode="auto">
          <a:xfrm>
            <a:off x="5429236" y="3143162"/>
            <a:ext cx="530990" cy="75211"/>
          </a:xfrm>
          <a:custGeom>
            <a:avLst/>
            <a:gdLst>
              <a:gd name="T0" fmla="*/ 2 w 353"/>
              <a:gd name="T1" fmla="*/ 50 h 50"/>
              <a:gd name="T2" fmla="*/ 0 w 353"/>
              <a:gd name="T3" fmla="*/ 35 h 50"/>
              <a:gd name="T4" fmla="*/ 351 w 353"/>
              <a:gd name="T5" fmla="*/ 0 h 50"/>
              <a:gd name="T6" fmla="*/ 353 w 353"/>
              <a:gd name="T7" fmla="*/ 17 h 50"/>
              <a:gd name="T8" fmla="*/ 2 w 353"/>
              <a:gd name="T9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3" h="50">
                <a:moveTo>
                  <a:pt x="2" y="50"/>
                </a:moveTo>
                <a:lnTo>
                  <a:pt x="0" y="35"/>
                </a:lnTo>
                <a:lnTo>
                  <a:pt x="351" y="0"/>
                </a:lnTo>
                <a:lnTo>
                  <a:pt x="353" y="17"/>
                </a:lnTo>
                <a:lnTo>
                  <a:pt x="2" y="5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5" name="Freeform 343"/>
          <p:cNvSpPr/>
          <p:nvPr/>
        </p:nvSpPr>
        <p:spPr bwMode="auto">
          <a:xfrm>
            <a:off x="4741807" y="2991236"/>
            <a:ext cx="693445" cy="233155"/>
          </a:xfrm>
          <a:custGeom>
            <a:avLst/>
            <a:gdLst>
              <a:gd name="T0" fmla="*/ 455 w 461"/>
              <a:gd name="T1" fmla="*/ 155 h 155"/>
              <a:gd name="T2" fmla="*/ 0 w 461"/>
              <a:gd name="T3" fmla="*/ 16 h 155"/>
              <a:gd name="T4" fmla="*/ 5 w 461"/>
              <a:gd name="T5" fmla="*/ 0 h 155"/>
              <a:gd name="T6" fmla="*/ 461 w 461"/>
              <a:gd name="T7" fmla="*/ 140 h 155"/>
              <a:gd name="T8" fmla="*/ 455 w 461"/>
              <a:gd name="T9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1" h="155">
                <a:moveTo>
                  <a:pt x="455" y="155"/>
                </a:moveTo>
                <a:lnTo>
                  <a:pt x="0" y="16"/>
                </a:lnTo>
                <a:lnTo>
                  <a:pt x="5" y="0"/>
                </a:lnTo>
                <a:lnTo>
                  <a:pt x="461" y="140"/>
                </a:lnTo>
                <a:lnTo>
                  <a:pt x="455" y="155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6" name="Freeform 344"/>
          <p:cNvSpPr/>
          <p:nvPr/>
        </p:nvSpPr>
        <p:spPr bwMode="auto">
          <a:xfrm>
            <a:off x="5098308" y="3206339"/>
            <a:ext cx="327920" cy="106800"/>
          </a:xfrm>
          <a:custGeom>
            <a:avLst/>
            <a:gdLst>
              <a:gd name="T0" fmla="*/ 5 w 218"/>
              <a:gd name="T1" fmla="*/ 71 h 71"/>
              <a:gd name="T2" fmla="*/ 0 w 218"/>
              <a:gd name="T3" fmla="*/ 54 h 71"/>
              <a:gd name="T4" fmla="*/ 215 w 218"/>
              <a:gd name="T5" fmla="*/ 0 h 71"/>
              <a:gd name="T6" fmla="*/ 218 w 218"/>
              <a:gd name="T7" fmla="*/ 15 h 71"/>
              <a:gd name="T8" fmla="*/ 5 w 218"/>
              <a:gd name="T9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" h="71">
                <a:moveTo>
                  <a:pt x="5" y="71"/>
                </a:moveTo>
                <a:lnTo>
                  <a:pt x="0" y="54"/>
                </a:lnTo>
                <a:lnTo>
                  <a:pt x="215" y="0"/>
                </a:lnTo>
                <a:lnTo>
                  <a:pt x="218" y="15"/>
                </a:lnTo>
                <a:lnTo>
                  <a:pt x="5" y="71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7" name="Freeform 345"/>
          <p:cNvSpPr/>
          <p:nvPr/>
        </p:nvSpPr>
        <p:spPr bwMode="auto">
          <a:xfrm>
            <a:off x="5472858" y="3212356"/>
            <a:ext cx="1042424" cy="293324"/>
          </a:xfrm>
          <a:custGeom>
            <a:avLst/>
            <a:gdLst>
              <a:gd name="T0" fmla="*/ 0 w 496"/>
              <a:gd name="T1" fmla="*/ 140 h 140"/>
              <a:gd name="T2" fmla="*/ 0 w 496"/>
              <a:gd name="T3" fmla="*/ 140 h 140"/>
              <a:gd name="T4" fmla="*/ 1 w 496"/>
              <a:gd name="T5" fmla="*/ 135 h 140"/>
              <a:gd name="T6" fmla="*/ 1 w 496"/>
              <a:gd name="T7" fmla="*/ 129 h 140"/>
              <a:gd name="T8" fmla="*/ 493 w 496"/>
              <a:gd name="T9" fmla="*/ 0 h 140"/>
              <a:gd name="T10" fmla="*/ 496 w 496"/>
              <a:gd name="T11" fmla="*/ 11 h 140"/>
              <a:gd name="T12" fmla="*/ 0 w 496"/>
              <a:gd name="T1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6" h="140">
                <a:moveTo>
                  <a:pt x="0" y="140"/>
                </a:moveTo>
                <a:cubicBezTo>
                  <a:pt x="0" y="140"/>
                  <a:pt x="0" y="140"/>
                  <a:pt x="0" y="140"/>
                </a:cubicBezTo>
                <a:cubicBezTo>
                  <a:pt x="1" y="135"/>
                  <a:pt x="1" y="135"/>
                  <a:pt x="1" y="135"/>
                </a:cubicBezTo>
                <a:cubicBezTo>
                  <a:pt x="1" y="129"/>
                  <a:pt x="1" y="129"/>
                  <a:pt x="1" y="129"/>
                </a:cubicBezTo>
                <a:cubicBezTo>
                  <a:pt x="15" y="127"/>
                  <a:pt x="361" y="35"/>
                  <a:pt x="493" y="0"/>
                </a:cubicBezTo>
                <a:cubicBezTo>
                  <a:pt x="496" y="11"/>
                  <a:pt x="496" y="11"/>
                  <a:pt x="496" y="11"/>
                </a:cubicBezTo>
                <a:cubicBezTo>
                  <a:pt x="44" y="132"/>
                  <a:pt x="5" y="140"/>
                  <a:pt x="0" y="140"/>
                </a:cubicBez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8" name="Freeform 346"/>
          <p:cNvSpPr/>
          <p:nvPr/>
        </p:nvSpPr>
        <p:spPr bwMode="auto">
          <a:xfrm>
            <a:off x="5472858" y="3149179"/>
            <a:ext cx="494889" cy="359509"/>
          </a:xfrm>
          <a:custGeom>
            <a:avLst/>
            <a:gdLst>
              <a:gd name="T0" fmla="*/ 8 w 329"/>
              <a:gd name="T1" fmla="*/ 239 h 239"/>
              <a:gd name="T2" fmla="*/ 0 w 329"/>
              <a:gd name="T3" fmla="*/ 225 h 239"/>
              <a:gd name="T4" fmla="*/ 321 w 329"/>
              <a:gd name="T5" fmla="*/ 0 h 239"/>
              <a:gd name="T6" fmla="*/ 329 w 329"/>
              <a:gd name="T7" fmla="*/ 14 h 239"/>
              <a:gd name="T8" fmla="*/ 8 w 329"/>
              <a:gd name="T9" fmla="*/ 23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9" h="239">
                <a:moveTo>
                  <a:pt x="8" y="239"/>
                </a:moveTo>
                <a:lnTo>
                  <a:pt x="0" y="225"/>
                </a:lnTo>
                <a:lnTo>
                  <a:pt x="321" y="0"/>
                </a:lnTo>
                <a:lnTo>
                  <a:pt x="329" y="14"/>
                </a:lnTo>
                <a:lnTo>
                  <a:pt x="8" y="239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9" name="Freeform 347"/>
          <p:cNvSpPr/>
          <p:nvPr/>
        </p:nvSpPr>
        <p:spPr bwMode="auto">
          <a:xfrm>
            <a:off x="5972259" y="2931067"/>
            <a:ext cx="876960" cy="218112"/>
          </a:xfrm>
          <a:custGeom>
            <a:avLst/>
            <a:gdLst>
              <a:gd name="T0" fmla="*/ 3 w 583"/>
              <a:gd name="T1" fmla="*/ 145 h 145"/>
              <a:gd name="T2" fmla="*/ 0 w 583"/>
              <a:gd name="T3" fmla="*/ 128 h 145"/>
              <a:gd name="T4" fmla="*/ 578 w 583"/>
              <a:gd name="T5" fmla="*/ 0 h 145"/>
              <a:gd name="T6" fmla="*/ 583 w 583"/>
              <a:gd name="T7" fmla="*/ 15 h 145"/>
              <a:gd name="T8" fmla="*/ 3 w 583"/>
              <a:gd name="T9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3" h="145">
                <a:moveTo>
                  <a:pt x="3" y="145"/>
                </a:moveTo>
                <a:lnTo>
                  <a:pt x="0" y="128"/>
                </a:lnTo>
                <a:lnTo>
                  <a:pt x="578" y="0"/>
                </a:lnTo>
                <a:lnTo>
                  <a:pt x="583" y="15"/>
                </a:lnTo>
                <a:lnTo>
                  <a:pt x="3" y="145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0" name="Freeform 348"/>
          <p:cNvSpPr/>
          <p:nvPr/>
        </p:nvSpPr>
        <p:spPr bwMode="auto">
          <a:xfrm>
            <a:off x="6506257" y="3227398"/>
            <a:ext cx="153430" cy="440737"/>
          </a:xfrm>
          <a:custGeom>
            <a:avLst/>
            <a:gdLst>
              <a:gd name="T0" fmla="*/ 85 w 102"/>
              <a:gd name="T1" fmla="*/ 293 h 293"/>
              <a:gd name="T2" fmla="*/ 0 w 102"/>
              <a:gd name="T3" fmla="*/ 4 h 293"/>
              <a:gd name="T4" fmla="*/ 17 w 102"/>
              <a:gd name="T5" fmla="*/ 0 h 293"/>
              <a:gd name="T6" fmla="*/ 102 w 102"/>
              <a:gd name="T7" fmla="*/ 289 h 293"/>
              <a:gd name="T8" fmla="*/ 85 w 102"/>
              <a:gd name="T9" fmla="*/ 29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" h="293">
                <a:moveTo>
                  <a:pt x="85" y="293"/>
                </a:moveTo>
                <a:lnTo>
                  <a:pt x="0" y="4"/>
                </a:lnTo>
                <a:lnTo>
                  <a:pt x="17" y="0"/>
                </a:lnTo>
                <a:lnTo>
                  <a:pt x="102" y="289"/>
                </a:lnTo>
                <a:lnTo>
                  <a:pt x="85" y="293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1" name="Freeform 349"/>
          <p:cNvSpPr/>
          <p:nvPr/>
        </p:nvSpPr>
        <p:spPr bwMode="auto">
          <a:xfrm>
            <a:off x="6271599" y="2591113"/>
            <a:ext cx="885986" cy="117329"/>
          </a:xfrm>
          <a:custGeom>
            <a:avLst/>
            <a:gdLst>
              <a:gd name="T0" fmla="*/ 587 w 589"/>
              <a:gd name="T1" fmla="*/ 78 h 78"/>
              <a:gd name="T2" fmla="*/ 0 w 589"/>
              <a:gd name="T3" fmla="*/ 16 h 78"/>
              <a:gd name="T4" fmla="*/ 1 w 589"/>
              <a:gd name="T5" fmla="*/ 0 h 78"/>
              <a:gd name="T6" fmla="*/ 589 w 589"/>
              <a:gd name="T7" fmla="*/ 61 h 78"/>
              <a:gd name="T8" fmla="*/ 587 w 589"/>
              <a:gd name="T9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9" h="78">
                <a:moveTo>
                  <a:pt x="587" y="78"/>
                </a:moveTo>
                <a:lnTo>
                  <a:pt x="0" y="16"/>
                </a:lnTo>
                <a:lnTo>
                  <a:pt x="1" y="0"/>
                </a:lnTo>
                <a:lnTo>
                  <a:pt x="589" y="61"/>
                </a:lnTo>
                <a:lnTo>
                  <a:pt x="587" y="78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2" name="Freeform 350"/>
          <p:cNvSpPr/>
          <p:nvPr/>
        </p:nvSpPr>
        <p:spPr bwMode="auto">
          <a:xfrm>
            <a:off x="6268590" y="2237621"/>
            <a:ext cx="506922" cy="371543"/>
          </a:xfrm>
          <a:custGeom>
            <a:avLst/>
            <a:gdLst>
              <a:gd name="T0" fmla="*/ 10 w 337"/>
              <a:gd name="T1" fmla="*/ 247 h 247"/>
              <a:gd name="T2" fmla="*/ 0 w 337"/>
              <a:gd name="T3" fmla="*/ 233 h 247"/>
              <a:gd name="T4" fmla="*/ 327 w 337"/>
              <a:gd name="T5" fmla="*/ 0 h 247"/>
              <a:gd name="T6" fmla="*/ 337 w 337"/>
              <a:gd name="T7" fmla="*/ 13 h 247"/>
              <a:gd name="T8" fmla="*/ 10 w 337"/>
              <a:gd name="T9" fmla="*/ 247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247">
                <a:moveTo>
                  <a:pt x="10" y="247"/>
                </a:moveTo>
                <a:lnTo>
                  <a:pt x="0" y="233"/>
                </a:lnTo>
                <a:lnTo>
                  <a:pt x="327" y="0"/>
                </a:lnTo>
                <a:lnTo>
                  <a:pt x="337" y="13"/>
                </a:lnTo>
                <a:lnTo>
                  <a:pt x="10" y="247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3" name="Freeform 351"/>
          <p:cNvSpPr/>
          <p:nvPr/>
        </p:nvSpPr>
        <p:spPr bwMode="auto">
          <a:xfrm>
            <a:off x="4731278" y="2448212"/>
            <a:ext cx="243684" cy="552050"/>
          </a:xfrm>
          <a:custGeom>
            <a:avLst/>
            <a:gdLst>
              <a:gd name="T0" fmla="*/ 15 w 162"/>
              <a:gd name="T1" fmla="*/ 367 h 367"/>
              <a:gd name="T2" fmla="*/ 0 w 162"/>
              <a:gd name="T3" fmla="*/ 361 h 367"/>
              <a:gd name="T4" fmla="*/ 147 w 162"/>
              <a:gd name="T5" fmla="*/ 0 h 367"/>
              <a:gd name="T6" fmla="*/ 162 w 162"/>
              <a:gd name="T7" fmla="*/ 5 h 367"/>
              <a:gd name="T8" fmla="*/ 15 w 162"/>
              <a:gd name="T9" fmla="*/ 367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" h="367">
                <a:moveTo>
                  <a:pt x="15" y="367"/>
                </a:moveTo>
                <a:lnTo>
                  <a:pt x="0" y="361"/>
                </a:lnTo>
                <a:lnTo>
                  <a:pt x="147" y="0"/>
                </a:lnTo>
                <a:lnTo>
                  <a:pt x="162" y="5"/>
                </a:lnTo>
                <a:lnTo>
                  <a:pt x="15" y="367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4" name="Freeform 352"/>
          <p:cNvSpPr/>
          <p:nvPr/>
        </p:nvSpPr>
        <p:spPr bwMode="auto">
          <a:xfrm>
            <a:off x="4964432" y="2437683"/>
            <a:ext cx="383576" cy="529486"/>
          </a:xfrm>
          <a:custGeom>
            <a:avLst/>
            <a:gdLst>
              <a:gd name="T0" fmla="*/ 242 w 255"/>
              <a:gd name="T1" fmla="*/ 352 h 352"/>
              <a:gd name="T2" fmla="*/ 0 w 255"/>
              <a:gd name="T3" fmla="*/ 10 h 352"/>
              <a:gd name="T4" fmla="*/ 13 w 255"/>
              <a:gd name="T5" fmla="*/ 0 h 352"/>
              <a:gd name="T6" fmla="*/ 255 w 255"/>
              <a:gd name="T7" fmla="*/ 343 h 352"/>
              <a:gd name="T8" fmla="*/ 242 w 255"/>
              <a:gd name="T9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" h="352">
                <a:moveTo>
                  <a:pt x="242" y="352"/>
                </a:moveTo>
                <a:lnTo>
                  <a:pt x="0" y="10"/>
                </a:lnTo>
                <a:lnTo>
                  <a:pt x="13" y="0"/>
                </a:lnTo>
                <a:lnTo>
                  <a:pt x="255" y="343"/>
                </a:lnTo>
                <a:lnTo>
                  <a:pt x="242" y="352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5" name="Freeform 353"/>
          <p:cNvSpPr/>
          <p:nvPr/>
        </p:nvSpPr>
        <p:spPr bwMode="auto">
          <a:xfrm>
            <a:off x="5346503" y="2938588"/>
            <a:ext cx="631772" cy="219616"/>
          </a:xfrm>
          <a:custGeom>
            <a:avLst/>
            <a:gdLst>
              <a:gd name="T0" fmla="*/ 415 w 420"/>
              <a:gd name="T1" fmla="*/ 146 h 146"/>
              <a:gd name="T2" fmla="*/ 0 w 420"/>
              <a:gd name="T3" fmla="*/ 16 h 146"/>
              <a:gd name="T4" fmla="*/ 6 w 420"/>
              <a:gd name="T5" fmla="*/ 0 h 146"/>
              <a:gd name="T6" fmla="*/ 420 w 420"/>
              <a:gd name="T7" fmla="*/ 130 h 146"/>
              <a:gd name="T8" fmla="*/ 415 w 420"/>
              <a:gd name="T9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" h="146">
                <a:moveTo>
                  <a:pt x="415" y="146"/>
                </a:moveTo>
                <a:lnTo>
                  <a:pt x="0" y="16"/>
                </a:lnTo>
                <a:lnTo>
                  <a:pt x="6" y="0"/>
                </a:lnTo>
                <a:lnTo>
                  <a:pt x="420" y="130"/>
                </a:lnTo>
                <a:lnTo>
                  <a:pt x="415" y="146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6" name="Freeform 354"/>
          <p:cNvSpPr/>
          <p:nvPr/>
        </p:nvSpPr>
        <p:spPr bwMode="auto">
          <a:xfrm>
            <a:off x="5331461" y="2947613"/>
            <a:ext cx="105295" cy="266248"/>
          </a:xfrm>
          <a:custGeom>
            <a:avLst/>
            <a:gdLst>
              <a:gd name="T0" fmla="*/ 53 w 70"/>
              <a:gd name="T1" fmla="*/ 177 h 177"/>
              <a:gd name="T2" fmla="*/ 0 w 70"/>
              <a:gd name="T3" fmla="*/ 4 h 177"/>
              <a:gd name="T4" fmla="*/ 17 w 70"/>
              <a:gd name="T5" fmla="*/ 0 h 177"/>
              <a:gd name="T6" fmla="*/ 70 w 70"/>
              <a:gd name="T7" fmla="*/ 172 h 177"/>
              <a:gd name="T8" fmla="*/ 53 w 70"/>
              <a:gd name="T9" fmla="*/ 177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177">
                <a:moveTo>
                  <a:pt x="53" y="177"/>
                </a:moveTo>
                <a:lnTo>
                  <a:pt x="0" y="4"/>
                </a:lnTo>
                <a:lnTo>
                  <a:pt x="17" y="0"/>
                </a:lnTo>
                <a:lnTo>
                  <a:pt x="70" y="172"/>
                </a:lnTo>
                <a:lnTo>
                  <a:pt x="53" y="177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7" name="Freeform 355"/>
          <p:cNvSpPr/>
          <p:nvPr/>
        </p:nvSpPr>
        <p:spPr bwMode="auto">
          <a:xfrm>
            <a:off x="5087778" y="2941596"/>
            <a:ext cx="263239" cy="362518"/>
          </a:xfrm>
          <a:custGeom>
            <a:avLst/>
            <a:gdLst>
              <a:gd name="T0" fmla="*/ 13 w 175"/>
              <a:gd name="T1" fmla="*/ 241 h 241"/>
              <a:gd name="T2" fmla="*/ 0 w 175"/>
              <a:gd name="T3" fmla="*/ 231 h 241"/>
              <a:gd name="T4" fmla="*/ 162 w 175"/>
              <a:gd name="T5" fmla="*/ 0 h 241"/>
              <a:gd name="T6" fmla="*/ 175 w 175"/>
              <a:gd name="T7" fmla="*/ 10 h 241"/>
              <a:gd name="T8" fmla="*/ 13 w 175"/>
              <a:gd name="T9" fmla="*/ 241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" h="241">
                <a:moveTo>
                  <a:pt x="13" y="241"/>
                </a:moveTo>
                <a:lnTo>
                  <a:pt x="0" y="231"/>
                </a:lnTo>
                <a:lnTo>
                  <a:pt x="162" y="0"/>
                </a:lnTo>
                <a:lnTo>
                  <a:pt x="175" y="10"/>
                </a:lnTo>
                <a:lnTo>
                  <a:pt x="13" y="241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8" name="Freeform 356"/>
          <p:cNvSpPr/>
          <p:nvPr/>
        </p:nvSpPr>
        <p:spPr bwMode="auto">
          <a:xfrm>
            <a:off x="4952398" y="2103746"/>
            <a:ext cx="434720" cy="354996"/>
          </a:xfrm>
          <a:custGeom>
            <a:avLst/>
            <a:gdLst>
              <a:gd name="T0" fmla="*/ 9 w 289"/>
              <a:gd name="T1" fmla="*/ 236 h 236"/>
              <a:gd name="T2" fmla="*/ 0 w 289"/>
              <a:gd name="T3" fmla="*/ 223 h 236"/>
              <a:gd name="T4" fmla="*/ 279 w 289"/>
              <a:gd name="T5" fmla="*/ 0 h 236"/>
              <a:gd name="T6" fmla="*/ 289 w 289"/>
              <a:gd name="T7" fmla="*/ 12 h 236"/>
              <a:gd name="T8" fmla="*/ 9 w 289"/>
              <a:gd name="T9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" h="236">
                <a:moveTo>
                  <a:pt x="9" y="236"/>
                </a:moveTo>
                <a:lnTo>
                  <a:pt x="0" y="223"/>
                </a:lnTo>
                <a:lnTo>
                  <a:pt x="279" y="0"/>
                </a:lnTo>
                <a:lnTo>
                  <a:pt x="289" y="12"/>
                </a:lnTo>
                <a:lnTo>
                  <a:pt x="9" y="236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9" name="Freeform 357"/>
          <p:cNvSpPr/>
          <p:nvPr/>
        </p:nvSpPr>
        <p:spPr bwMode="auto">
          <a:xfrm>
            <a:off x="5363050" y="2108258"/>
            <a:ext cx="460291" cy="549041"/>
          </a:xfrm>
          <a:custGeom>
            <a:avLst/>
            <a:gdLst>
              <a:gd name="T0" fmla="*/ 294 w 306"/>
              <a:gd name="T1" fmla="*/ 365 h 365"/>
              <a:gd name="T2" fmla="*/ 0 w 306"/>
              <a:gd name="T3" fmla="*/ 11 h 365"/>
              <a:gd name="T4" fmla="*/ 13 w 306"/>
              <a:gd name="T5" fmla="*/ 0 h 365"/>
              <a:gd name="T6" fmla="*/ 306 w 306"/>
              <a:gd name="T7" fmla="*/ 356 h 365"/>
              <a:gd name="T8" fmla="*/ 294 w 306"/>
              <a:gd name="T9" fmla="*/ 365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6" h="365">
                <a:moveTo>
                  <a:pt x="294" y="365"/>
                </a:moveTo>
                <a:lnTo>
                  <a:pt x="0" y="11"/>
                </a:lnTo>
                <a:lnTo>
                  <a:pt x="13" y="0"/>
                </a:lnTo>
                <a:lnTo>
                  <a:pt x="306" y="356"/>
                </a:lnTo>
                <a:lnTo>
                  <a:pt x="294" y="365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0" name="Freeform 358"/>
          <p:cNvSpPr/>
          <p:nvPr/>
        </p:nvSpPr>
        <p:spPr bwMode="auto">
          <a:xfrm>
            <a:off x="5331461" y="2630223"/>
            <a:ext cx="485863" cy="326416"/>
          </a:xfrm>
          <a:custGeom>
            <a:avLst/>
            <a:gdLst>
              <a:gd name="T0" fmla="*/ 9 w 323"/>
              <a:gd name="T1" fmla="*/ 217 h 217"/>
              <a:gd name="T2" fmla="*/ 0 w 323"/>
              <a:gd name="T3" fmla="*/ 203 h 217"/>
              <a:gd name="T4" fmla="*/ 315 w 323"/>
              <a:gd name="T5" fmla="*/ 0 h 217"/>
              <a:gd name="T6" fmla="*/ 323 w 323"/>
              <a:gd name="T7" fmla="*/ 14 h 217"/>
              <a:gd name="T8" fmla="*/ 9 w 323"/>
              <a:gd name="T9" fmla="*/ 217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217">
                <a:moveTo>
                  <a:pt x="9" y="217"/>
                </a:moveTo>
                <a:lnTo>
                  <a:pt x="0" y="203"/>
                </a:lnTo>
                <a:lnTo>
                  <a:pt x="315" y="0"/>
                </a:lnTo>
                <a:lnTo>
                  <a:pt x="323" y="14"/>
                </a:lnTo>
                <a:lnTo>
                  <a:pt x="9" y="217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1" name="Freeform 359"/>
          <p:cNvSpPr/>
          <p:nvPr/>
        </p:nvSpPr>
        <p:spPr bwMode="auto">
          <a:xfrm>
            <a:off x="4746320" y="2938588"/>
            <a:ext cx="595671" cy="63177"/>
          </a:xfrm>
          <a:custGeom>
            <a:avLst/>
            <a:gdLst>
              <a:gd name="T0" fmla="*/ 0 w 396"/>
              <a:gd name="T1" fmla="*/ 42 h 42"/>
              <a:gd name="T2" fmla="*/ 0 w 396"/>
              <a:gd name="T3" fmla="*/ 25 h 42"/>
              <a:gd name="T4" fmla="*/ 395 w 396"/>
              <a:gd name="T5" fmla="*/ 0 h 42"/>
              <a:gd name="T6" fmla="*/ 396 w 396"/>
              <a:gd name="T7" fmla="*/ 17 h 42"/>
              <a:gd name="T8" fmla="*/ 0 w 396"/>
              <a:gd name="T9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6" h="42">
                <a:moveTo>
                  <a:pt x="0" y="42"/>
                </a:moveTo>
                <a:lnTo>
                  <a:pt x="0" y="25"/>
                </a:lnTo>
                <a:lnTo>
                  <a:pt x="395" y="0"/>
                </a:lnTo>
                <a:lnTo>
                  <a:pt x="396" y="17"/>
                </a:lnTo>
                <a:lnTo>
                  <a:pt x="0" y="42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2" name="Freeform 360"/>
          <p:cNvSpPr/>
          <p:nvPr/>
        </p:nvSpPr>
        <p:spPr bwMode="auto">
          <a:xfrm>
            <a:off x="5812811" y="2586600"/>
            <a:ext cx="464804" cy="67690"/>
          </a:xfrm>
          <a:custGeom>
            <a:avLst/>
            <a:gdLst>
              <a:gd name="T0" fmla="*/ 2 w 309"/>
              <a:gd name="T1" fmla="*/ 45 h 45"/>
              <a:gd name="T2" fmla="*/ 0 w 309"/>
              <a:gd name="T3" fmla="*/ 28 h 45"/>
              <a:gd name="T4" fmla="*/ 307 w 309"/>
              <a:gd name="T5" fmla="*/ 0 h 45"/>
              <a:gd name="T6" fmla="*/ 309 w 309"/>
              <a:gd name="T7" fmla="*/ 17 h 45"/>
              <a:gd name="T8" fmla="*/ 2 w 309"/>
              <a:gd name="T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9" h="45">
                <a:moveTo>
                  <a:pt x="2" y="45"/>
                </a:moveTo>
                <a:lnTo>
                  <a:pt x="0" y="28"/>
                </a:lnTo>
                <a:lnTo>
                  <a:pt x="307" y="0"/>
                </a:lnTo>
                <a:lnTo>
                  <a:pt x="309" y="17"/>
                </a:lnTo>
                <a:lnTo>
                  <a:pt x="2" y="45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3" name="Freeform 361"/>
          <p:cNvSpPr/>
          <p:nvPr/>
        </p:nvSpPr>
        <p:spPr bwMode="auto">
          <a:xfrm>
            <a:off x="6092597" y="1950315"/>
            <a:ext cx="679907" cy="303853"/>
          </a:xfrm>
          <a:custGeom>
            <a:avLst/>
            <a:gdLst>
              <a:gd name="T0" fmla="*/ 447 w 452"/>
              <a:gd name="T1" fmla="*/ 202 h 202"/>
              <a:gd name="T2" fmla="*/ 0 w 452"/>
              <a:gd name="T3" fmla="*/ 14 h 202"/>
              <a:gd name="T4" fmla="*/ 7 w 452"/>
              <a:gd name="T5" fmla="*/ 0 h 202"/>
              <a:gd name="T6" fmla="*/ 452 w 452"/>
              <a:gd name="T7" fmla="*/ 188 h 202"/>
              <a:gd name="T8" fmla="*/ 447 w 452"/>
              <a:gd name="T9" fmla="*/ 202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202">
                <a:moveTo>
                  <a:pt x="447" y="202"/>
                </a:moveTo>
                <a:lnTo>
                  <a:pt x="0" y="14"/>
                </a:lnTo>
                <a:lnTo>
                  <a:pt x="7" y="0"/>
                </a:lnTo>
                <a:lnTo>
                  <a:pt x="452" y="188"/>
                </a:lnTo>
                <a:lnTo>
                  <a:pt x="447" y="202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4" name="Freeform 362"/>
          <p:cNvSpPr/>
          <p:nvPr/>
        </p:nvSpPr>
        <p:spPr bwMode="auto">
          <a:xfrm>
            <a:off x="5367562" y="1947307"/>
            <a:ext cx="732555" cy="174490"/>
          </a:xfrm>
          <a:custGeom>
            <a:avLst/>
            <a:gdLst>
              <a:gd name="T0" fmla="*/ 3 w 487"/>
              <a:gd name="T1" fmla="*/ 116 h 116"/>
              <a:gd name="T2" fmla="*/ 0 w 487"/>
              <a:gd name="T3" fmla="*/ 100 h 116"/>
              <a:gd name="T4" fmla="*/ 483 w 487"/>
              <a:gd name="T5" fmla="*/ 0 h 116"/>
              <a:gd name="T6" fmla="*/ 487 w 487"/>
              <a:gd name="T7" fmla="*/ 17 h 116"/>
              <a:gd name="T8" fmla="*/ 3 w 487"/>
              <a:gd name="T9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7" h="116">
                <a:moveTo>
                  <a:pt x="3" y="116"/>
                </a:moveTo>
                <a:lnTo>
                  <a:pt x="0" y="100"/>
                </a:lnTo>
                <a:lnTo>
                  <a:pt x="483" y="0"/>
                </a:lnTo>
                <a:lnTo>
                  <a:pt x="487" y="17"/>
                </a:lnTo>
                <a:lnTo>
                  <a:pt x="3" y="116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5" name="Freeform 363"/>
          <p:cNvSpPr/>
          <p:nvPr/>
        </p:nvSpPr>
        <p:spPr bwMode="auto">
          <a:xfrm>
            <a:off x="6086580" y="1956332"/>
            <a:ext cx="203070" cy="646815"/>
          </a:xfrm>
          <a:custGeom>
            <a:avLst/>
            <a:gdLst>
              <a:gd name="T0" fmla="*/ 120 w 135"/>
              <a:gd name="T1" fmla="*/ 430 h 430"/>
              <a:gd name="T2" fmla="*/ 0 w 135"/>
              <a:gd name="T3" fmla="*/ 6 h 430"/>
              <a:gd name="T4" fmla="*/ 15 w 135"/>
              <a:gd name="T5" fmla="*/ 0 h 430"/>
              <a:gd name="T6" fmla="*/ 135 w 135"/>
              <a:gd name="T7" fmla="*/ 426 h 430"/>
              <a:gd name="T8" fmla="*/ 120 w 135"/>
              <a:gd name="T9" fmla="*/ 43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5" h="430">
                <a:moveTo>
                  <a:pt x="120" y="430"/>
                </a:moveTo>
                <a:lnTo>
                  <a:pt x="0" y="6"/>
                </a:lnTo>
                <a:lnTo>
                  <a:pt x="15" y="0"/>
                </a:lnTo>
                <a:lnTo>
                  <a:pt x="135" y="426"/>
                </a:lnTo>
                <a:lnTo>
                  <a:pt x="120" y="43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6" name="Freeform 364"/>
          <p:cNvSpPr/>
          <p:nvPr/>
        </p:nvSpPr>
        <p:spPr bwMode="auto">
          <a:xfrm>
            <a:off x="5790248" y="1968366"/>
            <a:ext cx="312878" cy="675396"/>
          </a:xfrm>
          <a:custGeom>
            <a:avLst/>
            <a:gdLst>
              <a:gd name="T0" fmla="*/ 15 w 208"/>
              <a:gd name="T1" fmla="*/ 449 h 449"/>
              <a:gd name="T2" fmla="*/ 0 w 208"/>
              <a:gd name="T3" fmla="*/ 442 h 449"/>
              <a:gd name="T4" fmla="*/ 192 w 208"/>
              <a:gd name="T5" fmla="*/ 0 h 449"/>
              <a:gd name="T6" fmla="*/ 208 w 208"/>
              <a:gd name="T7" fmla="*/ 6 h 449"/>
              <a:gd name="T8" fmla="*/ 15 w 208"/>
              <a:gd name="T9" fmla="*/ 449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" h="449">
                <a:moveTo>
                  <a:pt x="15" y="449"/>
                </a:moveTo>
                <a:lnTo>
                  <a:pt x="0" y="442"/>
                </a:lnTo>
                <a:lnTo>
                  <a:pt x="192" y="0"/>
                </a:lnTo>
                <a:lnTo>
                  <a:pt x="208" y="6"/>
                </a:lnTo>
                <a:lnTo>
                  <a:pt x="15" y="449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7" name="Freeform 365"/>
          <p:cNvSpPr/>
          <p:nvPr/>
        </p:nvSpPr>
        <p:spPr bwMode="auto">
          <a:xfrm>
            <a:off x="5320932" y="2111266"/>
            <a:ext cx="61673" cy="824313"/>
          </a:xfrm>
          <a:custGeom>
            <a:avLst/>
            <a:gdLst>
              <a:gd name="T0" fmla="*/ 17 w 41"/>
              <a:gd name="T1" fmla="*/ 548 h 548"/>
              <a:gd name="T2" fmla="*/ 0 w 41"/>
              <a:gd name="T3" fmla="*/ 548 h 548"/>
              <a:gd name="T4" fmla="*/ 24 w 41"/>
              <a:gd name="T5" fmla="*/ 0 h 548"/>
              <a:gd name="T6" fmla="*/ 41 w 41"/>
              <a:gd name="T7" fmla="*/ 2 h 548"/>
              <a:gd name="T8" fmla="*/ 17 w 41"/>
              <a:gd name="T9" fmla="*/ 548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548">
                <a:moveTo>
                  <a:pt x="17" y="548"/>
                </a:moveTo>
                <a:lnTo>
                  <a:pt x="0" y="548"/>
                </a:lnTo>
                <a:lnTo>
                  <a:pt x="24" y="0"/>
                </a:lnTo>
                <a:lnTo>
                  <a:pt x="41" y="2"/>
                </a:lnTo>
                <a:lnTo>
                  <a:pt x="17" y="548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8" name="Freeform 366"/>
          <p:cNvSpPr/>
          <p:nvPr/>
        </p:nvSpPr>
        <p:spPr bwMode="auto">
          <a:xfrm>
            <a:off x="6267086" y="2594122"/>
            <a:ext cx="261734" cy="624252"/>
          </a:xfrm>
          <a:custGeom>
            <a:avLst/>
            <a:gdLst>
              <a:gd name="T0" fmla="*/ 160 w 174"/>
              <a:gd name="T1" fmla="*/ 415 h 415"/>
              <a:gd name="T2" fmla="*/ 0 w 174"/>
              <a:gd name="T3" fmla="*/ 6 h 415"/>
              <a:gd name="T4" fmla="*/ 15 w 174"/>
              <a:gd name="T5" fmla="*/ 0 h 415"/>
              <a:gd name="T6" fmla="*/ 174 w 174"/>
              <a:gd name="T7" fmla="*/ 409 h 415"/>
              <a:gd name="T8" fmla="*/ 160 w 174"/>
              <a:gd name="T9" fmla="*/ 415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" h="415">
                <a:moveTo>
                  <a:pt x="160" y="415"/>
                </a:moveTo>
                <a:lnTo>
                  <a:pt x="0" y="6"/>
                </a:lnTo>
                <a:lnTo>
                  <a:pt x="15" y="0"/>
                </a:lnTo>
                <a:lnTo>
                  <a:pt x="174" y="409"/>
                </a:lnTo>
                <a:lnTo>
                  <a:pt x="160" y="415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9" name="Freeform 367"/>
          <p:cNvSpPr/>
          <p:nvPr/>
        </p:nvSpPr>
        <p:spPr bwMode="auto">
          <a:xfrm>
            <a:off x="5808299" y="2639248"/>
            <a:ext cx="159447" cy="494889"/>
          </a:xfrm>
          <a:custGeom>
            <a:avLst/>
            <a:gdLst>
              <a:gd name="T0" fmla="*/ 90 w 106"/>
              <a:gd name="T1" fmla="*/ 329 h 329"/>
              <a:gd name="T2" fmla="*/ 0 w 106"/>
              <a:gd name="T3" fmla="*/ 5 h 329"/>
              <a:gd name="T4" fmla="*/ 16 w 106"/>
              <a:gd name="T5" fmla="*/ 0 h 329"/>
              <a:gd name="T6" fmla="*/ 106 w 106"/>
              <a:gd name="T7" fmla="*/ 325 h 329"/>
              <a:gd name="T8" fmla="*/ 90 w 106"/>
              <a:gd name="T9" fmla="*/ 329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329">
                <a:moveTo>
                  <a:pt x="90" y="329"/>
                </a:moveTo>
                <a:lnTo>
                  <a:pt x="0" y="5"/>
                </a:lnTo>
                <a:lnTo>
                  <a:pt x="16" y="0"/>
                </a:lnTo>
                <a:lnTo>
                  <a:pt x="106" y="325"/>
                </a:lnTo>
                <a:lnTo>
                  <a:pt x="90" y="329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0" name="Freeform 368"/>
          <p:cNvSpPr/>
          <p:nvPr/>
        </p:nvSpPr>
        <p:spPr bwMode="auto">
          <a:xfrm>
            <a:off x="5951199" y="2603147"/>
            <a:ext cx="332433" cy="546033"/>
          </a:xfrm>
          <a:custGeom>
            <a:avLst/>
            <a:gdLst>
              <a:gd name="T0" fmla="*/ 14 w 221"/>
              <a:gd name="T1" fmla="*/ 363 h 363"/>
              <a:gd name="T2" fmla="*/ 0 w 221"/>
              <a:gd name="T3" fmla="*/ 355 h 363"/>
              <a:gd name="T4" fmla="*/ 207 w 221"/>
              <a:gd name="T5" fmla="*/ 0 h 363"/>
              <a:gd name="T6" fmla="*/ 221 w 221"/>
              <a:gd name="T7" fmla="*/ 8 h 363"/>
              <a:gd name="T8" fmla="*/ 14 w 221"/>
              <a:gd name="T9" fmla="*/ 363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1" h="363">
                <a:moveTo>
                  <a:pt x="14" y="363"/>
                </a:moveTo>
                <a:lnTo>
                  <a:pt x="0" y="355"/>
                </a:lnTo>
                <a:lnTo>
                  <a:pt x="207" y="0"/>
                </a:lnTo>
                <a:lnTo>
                  <a:pt x="221" y="8"/>
                </a:lnTo>
                <a:lnTo>
                  <a:pt x="14" y="363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1" name="Freeform 369"/>
          <p:cNvSpPr/>
          <p:nvPr/>
        </p:nvSpPr>
        <p:spPr bwMode="auto">
          <a:xfrm>
            <a:off x="6285137" y="2592617"/>
            <a:ext cx="567091" cy="354996"/>
          </a:xfrm>
          <a:custGeom>
            <a:avLst/>
            <a:gdLst>
              <a:gd name="T0" fmla="*/ 368 w 377"/>
              <a:gd name="T1" fmla="*/ 236 h 236"/>
              <a:gd name="T2" fmla="*/ 0 w 377"/>
              <a:gd name="T3" fmla="*/ 14 h 236"/>
              <a:gd name="T4" fmla="*/ 9 w 377"/>
              <a:gd name="T5" fmla="*/ 0 h 236"/>
              <a:gd name="T6" fmla="*/ 377 w 377"/>
              <a:gd name="T7" fmla="*/ 222 h 236"/>
              <a:gd name="T8" fmla="*/ 368 w 377"/>
              <a:gd name="T9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7" h="236">
                <a:moveTo>
                  <a:pt x="368" y="236"/>
                </a:moveTo>
                <a:lnTo>
                  <a:pt x="0" y="14"/>
                </a:lnTo>
                <a:lnTo>
                  <a:pt x="9" y="0"/>
                </a:lnTo>
                <a:lnTo>
                  <a:pt x="377" y="222"/>
                </a:lnTo>
                <a:lnTo>
                  <a:pt x="368" y="236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2" name="Freeform 370"/>
          <p:cNvSpPr/>
          <p:nvPr/>
        </p:nvSpPr>
        <p:spPr bwMode="auto">
          <a:xfrm>
            <a:off x="6835681" y="2941596"/>
            <a:ext cx="364021" cy="482855"/>
          </a:xfrm>
          <a:custGeom>
            <a:avLst/>
            <a:gdLst>
              <a:gd name="T0" fmla="*/ 229 w 242"/>
              <a:gd name="T1" fmla="*/ 321 h 321"/>
              <a:gd name="T2" fmla="*/ 0 w 242"/>
              <a:gd name="T3" fmla="*/ 10 h 321"/>
              <a:gd name="T4" fmla="*/ 13 w 242"/>
              <a:gd name="T5" fmla="*/ 0 h 321"/>
              <a:gd name="T6" fmla="*/ 242 w 242"/>
              <a:gd name="T7" fmla="*/ 311 h 321"/>
              <a:gd name="T8" fmla="*/ 229 w 242"/>
              <a:gd name="T9" fmla="*/ 321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321">
                <a:moveTo>
                  <a:pt x="229" y="321"/>
                </a:moveTo>
                <a:lnTo>
                  <a:pt x="0" y="10"/>
                </a:lnTo>
                <a:lnTo>
                  <a:pt x="13" y="0"/>
                </a:lnTo>
                <a:lnTo>
                  <a:pt x="242" y="311"/>
                </a:lnTo>
                <a:lnTo>
                  <a:pt x="229" y="321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3" name="Freeform 371"/>
          <p:cNvSpPr/>
          <p:nvPr/>
        </p:nvSpPr>
        <p:spPr bwMode="auto">
          <a:xfrm>
            <a:off x="6644645" y="2958143"/>
            <a:ext cx="210591" cy="706984"/>
          </a:xfrm>
          <a:custGeom>
            <a:avLst/>
            <a:gdLst>
              <a:gd name="T0" fmla="*/ 15 w 140"/>
              <a:gd name="T1" fmla="*/ 470 h 470"/>
              <a:gd name="T2" fmla="*/ 0 w 140"/>
              <a:gd name="T3" fmla="*/ 466 h 470"/>
              <a:gd name="T4" fmla="*/ 124 w 140"/>
              <a:gd name="T5" fmla="*/ 0 h 470"/>
              <a:gd name="T6" fmla="*/ 140 w 140"/>
              <a:gd name="T7" fmla="*/ 4 h 470"/>
              <a:gd name="T8" fmla="*/ 15 w 140"/>
              <a:gd name="T9" fmla="*/ 47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" h="470">
                <a:moveTo>
                  <a:pt x="15" y="470"/>
                </a:moveTo>
                <a:lnTo>
                  <a:pt x="0" y="466"/>
                </a:lnTo>
                <a:lnTo>
                  <a:pt x="124" y="0"/>
                </a:lnTo>
                <a:lnTo>
                  <a:pt x="140" y="4"/>
                </a:lnTo>
                <a:lnTo>
                  <a:pt x="15" y="47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4" name="Freeform 372"/>
          <p:cNvSpPr/>
          <p:nvPr/>
        </p:nvSpPr>
        <p:spPr bwMode="auto">
          <a:xfrm>
            <a:off x="5957216" y="3149179"/>
            <a:ext cx="348979" cy="625756"/>
          </a:xfrm>
          <a:custGeom>
            <a:avLst/>
            <a:gdLst>
              <a:gd name="T0" fmla="*/ 218 w 232"/>
              <a:gd name="T1" fmla="*/ 416 h 416"/>
              <a:gd name="T2" fmla="*/ 0 w 232"/>
              <a:gd name="T3" fmla="*/ 7 h 416"/>
              <a:gd name="T4" fmla="*/ 14 w 232"/>
              <a:gd name="T5" fmla="*/ 0 h 416"/>
              <a:gd name="T6" fmla="*/ 232 w 232"/>
              <a:gd name="T7" fmla="*/ 408 h 416"/>
              <a:gd name="T8" fmla="*/ 218 w 232"/>
              <a:gd name="T9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" h="416">
                <a:moveTo>
                  <a:pt x="218" y="416"/>
                </a:moveTo>
                <a:lnTo>
                  <a:pt x="0" y="7"/>
                </a:lnTo>
                <a:lnTo>
                  <a:pt x="14" y="0"/>
                </a:lnTo>
                <a:lnTo>
                  <a:pt x="232" y="408"/>
                </a:lnTo>
                <a:lnTo>
                  <a:pt x="218" y="416"/>
                </a:lnTo>
                <a:close/>
              </a:path>
            </a:pathLst>
          </a:custGeom>
          <a:solidFill>
            <a:srgbClr val="3CCC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5" name="Freeform 373"/>
          <p:cNvSpPr/>
          <p:nvPr/>
        </p:nvSpPr>
        <p:spPr bwMode="auto">
          <a:xfrm>
            <a:off x="6285137" y="3222886"/>
            <a:ext cx="243684" cy="543024"/>
          </a:xfrm>
          <a:custGeom>
            <a:avLst/>
            <a:gdLst>
              <a:gd name="T0" fmla="*/ 14 w 162"/>
              <a:gd name="T1" fmla="*/ 361 h 361"/>
              <a:gd name="T2" fmla="*/ 0 w 162"/>
              <a:gd name="T3" fmla="*/ 354 h 361"/>
              <a:gd name="T4" fmla="*/ 147 w 162"/>
              <a:gd name="T5" fmla="*/ 0 h 361"/>
              <a:gd name="T6" fmla="*/ 162 w 162"/>
              <a:gd name="T7" fmla="*/ 7 h 361"/>
              <a:gd name="T8" fmla="*/ 14 w 162"/>
              <a:gd name="T9" fmla="*/ 36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" h="361">
                <a:moveTo>
                  <a:pt x="14" y="361"/>
                </a:moveTo>
                <a:lnTo>
                  <a:pt x="0" y="354"/>
                </a:lnTo>
                <a:lnTo>
                  <a:pt x="147" y="0"/>
                </a:lnTo>
                <a:lnTo>
                  <a:pt x="162" y="7"/>
                </a:lnTo>
                <a:lnTo>
                  <a:pt x="14" y="361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6" name="Freeform 374"/>
          <p:cNvSpPr/>
          <p:nvPr/>
        </p:nvSpPr>
        <p:spPr bwMode="auto">
          <a:xfrm>
            <a:off x="5982789" y="3762901"/>
            <a:ext cx="315886" cy="431712"/>
          </a:xfrm>
          <a:custGeom>
            <a:avLst/>
            <a:gdLst>
              <a:gd name="T0" fmla="*/ 13 w 210"/>
              <a:gd name="T1" fmla="*/ 287 h 287"/>
              <a:gd name="T2" fmla="*/ 0 w 210"/>
              <a:gd name="T3" fmla="*/ 277 h 287"/>
              <a:gd name="T4" fmla="*/ 196 w 210"/>
              <a:gd name="T5" fmla="*/ 0 h 287"/>
              <a:gd name="T6" fmla="*/ 210 w 210"/>
              <a:gd name="T7" fmla="*/ 9 h 287"/>
              <a:gd name="T8" fmla="*/ 13 w 210"/>
              <a:gd name="T9" fmla="*/ 287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" h="287">
                <a:moveTo>
                  <a:pt x="13" y="287"/>
                </a:moveTo>
                <a:lnTo>
                  <a:pt x="0" y="277"/>
                </a:lnTo>
                <a:lnTo>
                  <a:pt x="196" y="0"/>
                </a:lnTo>
                <a:lnTo>
                  <a:pt x="210" y="9"/>
                </a:lnTo>
                <a:lnTo>
                  <a:pt x="13" y="287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7" name="Freeform 375"/>
          <p:cNvSpPr/>
          <p:nvPr/>
        </p:nvSpPr>
        <p:spPr bwMode="auto">
          <a:xfrm>
            <a:off x="5982789" y="4211159"/>
            <a:ext cx="389593" cy="451266"/>
          </a:xfrm>
          <a:custGeom>
            <a:avLst/>
            <a:gdLst>
              <a:gd name="T0" fmla="*/ 246 w 259"/>
              <a:gd name="T1" fmla="*/ 300 h 300"/>
              <a:gd name="T2" fmla="*/ 0 w 259"/>
              <a:gd name="T3" fmla="*/ 11 h 300"/>
              <a:gd name="T4" fmla="*/ 13 w 259"/>
              <a:gd name="T5" fmla="*/ 0 h 300"/>
              <a:gd name="T6" fmla="*/ 259 w 259"/>
              <a:gd name="T7" fmla="*/ 289 h 300"/>
              <a:gd name="T8" fmla="*/ 246 w 259"/>
              <a:gd name="T9" fmla="*/ 30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9" h="300">
                <a:moveTo>
                  <a:pt x="246" y="300"/>
                </a:moveTo>
                <a:lnTo>
                  <a:pt x="0" y="11"/>
                </a:lnTo>
                <a:lnTo>
                  <a:pt x="13" y="0"/>
                </a:lnTo>
                <a:lnTo>
                  <a:pt x="259" y="289"/>
                </a:lnTo>
                <a:lnTo>
                  <a:pt x="246" y="30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8" name="Freeform 376"/>
          <p:cNvSpPr/>
          <p:nvPr/>
        </p:nvSpPr>
        <p:spPr bwMode="auto">
          <a:xfrm>
            <a:off x="5466841" y="3516209"/>
            <a:ext cx="535502" cy="709992"/>
          </a:xfrm>
          <a:custGeom>
            <a:avLst/>
            <a:gdLst>
              <a:gd name="T0" fmla="*/ 343 w 356"/>
              <a:gd name="T1" fmla="*/ 472 h 472"/>
              <a:gd name="T2" fmla="*/ 0 w 356"/>
              <a:gd name="T3" fmla="*/ 10 h 472"/>
              <a:gd name="T4" fmla="*/ 12 w 356"/>
              <a:gd name="T5" fmla="*/ 0 h 472"/>
              <a:gd name="T6" fmla="*/ 356 w 356"/>
              <a:gd name="T7" fmla="*/ 462 h 472"/>
              <a:gd name="T8" fmla="*/ 343 w 356"/>
              <a:gd name="T9" fmla="*/ 472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472">
                <a:moveTo>
                  <a:pt x="343" y="472"/>
                </a:moveTo>
                <a:lnTo>
                  <a:pt x="0" y="10"/>
                </a:lnTo>
                <a:lnTo>
                  <a:pt x="12" y="0"/>
                </a:lnTo>
                <a:lnTo>
                  <a:pt x="356" y="462"/>
                </a:lnTo>
                <a:lnTo>
                  <a:pt x="343" y="472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9" name="Oval 378"/>
          <p:cNvSpPr>
            <a:spLocks noChangeArrowheads="1"/>
          </p:cNvSpPr>
          <p:nvPr/>
        </p:nvSpPr>
        <p:spPr bwMode="auto">
          <a:xfrm>
            <a:off x="4783925" y="3669639"/>
            <a:ext cx="245188" cy="245188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0" name="Oval 379"/>
          <p:cNvSpPr>
            <a:spLocks noChangeArrowheads="1"/>
          </p:cNvSpPr>
          <p:nvPr/>
        </p:nvSpPr>
        <p:spPr bwMode="auto">
          <a:xfrm>
            <a:off x="5869972" y="4873016"/>
            <a:ext cx="245188" cy="245188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1" name="Oval 380"/>
          <p:cNvSpPr>
            <a:spLocks noChangeArrowheads="1"/>
          </p:cNvSpPr>
          <p:nvPr/>
        </p:nvSpPr>
        <p:spPr bwMode="auto">
          <a:xfrm>
            <a:off x="5653681" y="3047266"/>
            <a:ext cx="796487" cy="796488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2" name="Oval 381"/>
          <p:cNvSpPr>
            <a:spLocks noChangeArrowheads="1"/>
          </p:cNvSpPr>
          <p:nvPr/>
        </p:nvSpPr>
        <p:spPr bwMode="auto">
          <a:xfrm>
            <a:off x="7077558" y="3280798"/>
            <a:ext cx="245188" cy="245188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3" name="Oval 382"/>
          <p:cNvSpPr>
            <a:spLocks noChangeArrowheads="1"/>
          </p:cNvSpPr>
          <p:nvPr/>
        </p:nvSpPr>
        <p:spPr bwMode="auto">
          <a:xfrm>
            <a:off x="5262267" y="1996946"/>
            <a:ext cx="246692" cy="245188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4" name="Oval 383"/>
          <p:cNvSpPr>
            <a:spLocks noChangeArrowheads="1"/>
          </p:cNvSpPr>
          <p:nvPr/>
        </p:nvSpPr>
        <p:spPr bwMode="auto">
          <a:xfrm>
            <a:off x="5260763" y="2866385"/>
            <a:ext cx="175994" cy="175994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5" name="Oval 384"/>
          <p:cNvSpPr>
            <a:spLocks noChangeArrowheads="1"/>
          </p:cNvSpPr>
          <p:nvPr/>
        </p:nvSpPr>
        <p:spPr bwMode="auto">
          <a:xfrm>
            <a:off x="4657571" y="2911512"/>
            <a:ext cx="175994" cy="175994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6" name="Oval 385"/>
          <p:cNvSpPr>
            <a:spLocks noChangeArrowheads="1"/>
          </p:cNvSpPr>
          <p:nvPr/>
        </p:nvSpPr>
        <p:spPr bwMode="auto">
          <a:xfrm>
            <a:off x="4880195" y="2360967"/>
            <a:ext cx="179003" cy="177498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7" name="Oval 386"/>
          <p:cNvSpPr>
            <a:spLocks noChangeArrowheads="1"/>
          </p:cNvSpPr>
          <p:nvPr/>
        </p:nvSpPr>
        <p:spPr bwMode="auto">
          <a:xfrm>
            <a:off x="6187362" y="2512894"/>
            <a:ext cx="175994" cy="175994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8" name="Oval 387"/>
          <p:cNvSpPr>
            <a:spLocks noChangeArrowheads="1"/>
          </p:cNvSpPr>
          <p:nvPr/>
        </p:nvSpPr>
        <p:spPr bwMode="auto">
          <a:xfrm>
            <a:off x="7082373" y="2601642"/>
            <a:ext cx="175994" cy="175994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9" name="Oval 388"/>
          <p:cNvSpPr>
            <a:spLocks noChangeArrowheads="1"/>
          </p:cNvSpPr>
          <p:nvPr/>
        </p:nvSpPr>
        <p:spPr bwMode="auto">
          <a:xfrm>
            <a:off x="6560409" y="3592924"/>
            <a:ext cx="177498" cy="175994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0" name="Oval 389"/>
          <p:cNvSpPr>
            <a:spLocks noChangeArrowheads="1"/>
          </p:cNvSpPr>
          <p:nvPr/>
        </p:nvSpPr>
        <p:spPr bwMode="auto">
          <a:xfrm>
            <a:off x="6764982" y="2855856"/>
            <a:ext cx="177498" cy="175994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1" name="Oval 390"/>
          <p:cNvSpPr>
            <a:spLocks noChangeArrowheads="1"/>
          </p:cNvSpPr>
          <p:nvPr/>
        </p:nvSpPr>
        <p:spPr bwMode="auto">
          <a:xfrm>
            <a:off x="5188561" y="4489440"/>
            <a:ext cx="177498" cy="175994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2" name="Oval 391"/>
          <p:cNvSpPr>
            <a:spLocks noChangeArrowheads="1"/>
          </p:cNvSpPr>
          <p:nvPr/>
        </p:nvSpPr>
        <p:spPr bwMode="auto">
          <a:xfrm>
            <a:off x="6617569" y="4348043"/>
            <a:ext cx="179003" cy="179003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3" name="Oval 392"/>
          <p:cNvSpPr>
            <a:spLocks noChangeArrowheads="1"/>
          </p:cNvSpPr>
          <p:nvPr/>
        </p:nvSpPr>
        <p:spPr bwMode="auto">
          <a:xfrm>
            <a:off x="5754147" y="2586600"/>
            <a:ext cx="126354" cy="127859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4" name="Oval 393"/>
          <p:cNvSpPr>
            <a:spLocks noChangeArrowheads="1"/>
          </p:cNvSpPr>
          <p:nvPr/>
        </p:nvSpPr>
        <p:spPr bwMode="auto">
          <a:xfrm>
            <a:off x="5039643" y="3234920"/>
            <a:ext cx="126354" cy="126355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5" name="Oval 394"/>
          <p:cNvSpPr>
            <a:spLocks noChangeArrowheads="1"/>
          </p:cNvSpPr>
          <p:nvPr/>
        </p:nvSpPr>
        <p:spPr bwMode="auto">
          <a:xfrm>
            <a:off x="5372076" y="3150683"/>
            <a:ext cx="126354" cy="129363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6" name="Oval 395"/>
          <p:cNvSpPr>
            <a:spLocks noChangeArrowheads="1"/>
          </p:cNvSpPr>
          <p:nvPr/>
        </p:nvSpPr>
        <p:spPr bwMode="auto">
          <a:xfrm>
            <a:off x="6459626" y="3159709"/>
            <a:ext cx="127859" cy="127859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7" name="Oval 397"/>
          <p:cNvSpPr>
            <a:spLocks noChangeArrowheads="1"/>
          </p:cNvSpPr>
          <p:nvPr/>
        </p:nvSpPr>
        <p:spPr bwMode="auto">
          <a:xfrm>
            <a:off x="6033932" y="1897667"/>
            <a:ext cx="127859" cy="127859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8" name="Oval 398"/>
          <p:cNvSpPr>
            <a:spLocks noChangeArrowheads="1"/>
          </p:cNvSpPr>
          <p:nvPr/>
        </p:nvSpPr>
        <p:spPr bwMode="auto">
          <a:xfrm>
            <a:off x="6709327" y="2187982"/>
            <a:ext cx="126354" cy="127859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9" name="Oval 399"/>
          <p:cNvSpPr>
            <a:spLocks noChangeArrowheads="1"/>
          </p:cNvSpPr>
          <p:nvPr/>
        </p:nvSpPr>
        <p:spPr bwMode="auto">
          <a:xfrm>
            <a:off x="6900362" y="3923853"/>
            <a:ext cx="127859" cy="127859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30" name="Oval 400"/>
          <p:cNvSpPr>
            <a:spLocks noChangeArrowheads="1"/>
          </p:cNvSpPr>
          <p:nvPr/>
        </p:nvSpPr>
        <p:spPr bwMode="auto">
          <a:xfrm>
            <a:off x="6576956" y="4879033"/>
            <a:ext cx="126354" cy="127859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31" name="Oval 401"/>
          <p:cNvSpPr>
            <a:spLocks noChangeArrowheads="1"/>
          </p:cNvSpPr>
          <p:nvPr/>
        </p:nvSpPr>
        <p:spPr bwMode="auto">
          <a:xfrm>
            <a:off x="6301683" y="4946723"/>
            <a:ext cx="129363" cy="127859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32" name="Oval 402"/>
          <p:cNvSpPr>
            <a:spLocks noChangeArrowheads="1"/>
          </p:cNvSpPr>
          <p:nvPr/>
        </p:nvSpPr>
        <p:spPr bwMode="auto">
          <a:xfrm>
            <a:off x="5335974" y="4952740"/>
            <a:ext cx="127859" cy="126355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33" name="Oval 403"/>
          <p:cNvSpPr>
            <a:spLocks noChangeArrowheads="1"/>
          </p:cNvSpPr>
          <p:nvPr/>
        </p:nvSpPr>
        <p:spPr bwMode="auto">
          <a:xfrm>
            <a:off x="5469849" y="3982517"/>
            <a:ext cx="179003" cy="175994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34" name="Oval 404"/>
          <p:cNvSpPr>
            <a:spLocks noChangeArrowheads="1"/>
          </p:cNvSpPr>
          <p:nvPr/>
        </p:nvSpPr>
        <p:spPr bwMode="auto">
          <a:xfrm>
            <a:off x="6294162" y="4147981"/>
            <a:ext cx="175994" cy="179003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35" name="Oval 405"/>
          <p:cNvSpPr>
            <a:spLocks noChangeArrowheads="1"/>
          </p:cNvSpPr>
          <p:nvPr/>
        </p:nvSpPr>
        <p:spPr bwMode="auto">
          <a:xfrm>
            <a:off x="6301683" y="4590222"/>
            <a:ext cx="177498" cy="175994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36" name="Oval 406"/>
          <p:cNvSpPr>
            <a:spLocks noChangeArrowheads="1"/>
          </p:cNvSpPr>
          <p:nvPr/>
        </p:nvSpPr>
        <p:spPr bwMode="auto">
          <a:xfrm>
            <a:off x="5636818" y="4548104"/>
            <a:ext cx="179003" cy="177498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37" name="Oval 407"/>
          <p:cNvSpPr>
            <a:spLocks noChangeArrowheads="1"/>
          </p:cNvSpPr>
          <p:nvPr/>
        </p:nvSpPr>
        <p:spPr bwMode="auto">
          <a:xfrm>
            <a:off x="5397647" y="3425955"/>
            <a:ext cx="175994" cy="175994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38" name="Oval 128"/>
          <p:cNvSpPr>
            <a:spLocks noChangeArrowheads="1"/>
          </p:cNvSpPr>
          <p:nvPr/>
        </p:nvSpPr>
        <p:spPr bwMode="auto">
          <a:xfrm>
            <a:off x="5824845" y="4017998"/>
            <a:ext cx="321903" cy="321903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72576" tIns="36288" rIns="72576" bIns="362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defTabSz="914400" rtl="0" eaLnBrk="1" latinLnBrk="0" hangingPunct="1">
              <a:defRPr sz="18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7250329" y="1888758"/>
            <a:ext cx="518242" cy="518242"/>
            <a:chOff x="7393731" y="1630597"/>
            <a:chExt cx="546935" cy="5469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椭圆 19"/>
            <p:cNvSpPr/>
            <p:nvPr/>
          </p:nvSpPr>
          <p:spPr>
            <a:xfrm>
              <a:off x="7393731" y="1630597"/>
              <a:ext cx="546935" cy="546935"/>
            </a:xfrm>
            <a:prstGeom prst="ellipse">
              <a:avLst/>
            </a:prstGeom>
            <a:solidFill>
              <a:srgbClr val="CC330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" name="标题 4"/>
            <p:cNvSpPr txBox="1"/>
            <p:nvPr/>
          </p:nvSpPr>
          <p:spPr>
            <a:xfrm>
              <a:off x="7422860" y="1725170"/>
              <a:ext cx="517805" cy="360041"/>
            </a:xfrm>
            <a:prstGeom prst="rect">
              <a:avLst/>
            </a:prstGeom>
          </p:spPr>
          <p:txBody>
            <a:bodyPr vert="horz" lIns="72576" tIns="36288" rIns="72576" bIns="36288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01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550850" y="3004581"/>
            <a:ext cx="518242" cy="518242"/>
            <a:chOff x="7710891" y="2808198"/>
            <a:chExt cx="546935" cy="546935"/>
          </a:xfrm>
        </p:grpSpPr>
        <p:sp>
          <p:nvSpPr>
            <p:cNvPr id="18" name="椭圆 17"/>
            <p:cNvSpPr/>
            <p:nvPr/>
          </p:nvSpPr>
          <p:spPr>
            <a:xfrm>
              <a:off x="7710891" y="2808198"/>
              <a:ext cx="546935" cy="546935"/>
            </a:xfrm>
            <a:prstGeom prst="ellipse">
              <a:avLst/>
            </a:prstGeom>
            <a:solidFill>
              <a:srgbClr val="CC330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标题 4"/>
            <p:cNvSpPr txBox="1"/>
            <p:nvPr/>
          </p:nvSpPr>
          <p:spPr>
            <a:xfrm>
              <a:off x="7740020" y="2902771"/>
              <a:ext cx="517805" cy="360041"/>
            </a:xfrm>
            <a:prstGeom prst="rect">
              <a:avLst/>
            </a:prstGeom>
            <a:ln>
              <a:noFill/>
            </a:ln>
          </p:spPr>
          <p:txBody>
            <a:bodyPr vert="horz" lIns="72576" tIns="36288" rIns="72576" bIns="36288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0</a:t>
              </a: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２</a:t>
              </a:r>
              <a:endPara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182098" y="4164499"/>
            <a:ext cx="518242" cy="518242"/>
            <a:chOff x="7321723" y="4032334"/>
            <a:chExt cx="546935" cy="546935"/>
          </a:xfrm>
        </p:grpSpPr>
        <p:sp>
          <p:nvSpPr>
            <p:cNvPr id="16" name="椭圆 15"/>
            <p:cNvSpPr/>
            <p:nvPr/>
          </p:nvSpPr>
          <p:spPr>
            <a:xfrm>
              <a:off x="7321723" y="4032334"/>
              <a:ext cx="546935" cy="546935"/>
            </a:xfrm>
            <a:prstGeom prst="ellipse">
              <a:avLst/>
            </a:prstGeom>
            <a:solidFill>
              <a:srgbClr val="CC330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7" name="标题 4"/>
            <p:cNvSpPr txBox="1"/>
            <p:nvPr/>
          </p:nvSpPr>
          <p:spPr>
            <a:xfrm>
              <a:off x="7350852" y="4126907"/>
              <a:ext cx="517805" cy="360041"/>
            </a:xfrm>
            <a:prstGeom prst="rect">
              <a:avLst/>
            </a:prstGeom>
          </p:spPr>
          <p:txBody>
            <a:bodyPr vert="horz" lIns="72576" tIns="36288" rIns="72576" bIns="36288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0</a:t>
              </a: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３</a:t>
              </a:r>
              <a:endPara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139329" y="1912894"/>
            <a:ext cx="518242" cy="518242"/>
            <a:chOff x="4110492" y="1656070"/>
            <a:chExt cx="546935" cy="546935"/>
          </a:xfrm>
        </p:grpSpPr>
        <p:sp>
          <p:nvSpPr>
            <p:cNvPr id="14" name="椭圆 13"/>
            <p:cNvSpPr/>
            <p:nvPr/>
          </p:nvSpPr>
          <p:spPr>
            <a:xfrm>
              <a:off x="4110492" y="1656070"/>
              <a:ext cx="546935" cy="546935"/>
            </a:xfrm>
            <a:prstGeom prst="ellipse">
              <a:avLst/>
            </a:prstGeom>
            <a:solidFill>
              <a:srgbClr val="CC330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标题 4"/>
            <p:cNvSpPr txBox="1"/>
            <p:nvPr/>
          </p:nvSpPr>
          <p:spPr>
            <a:xfrm>
              <a:off x="4139621" y="1750643"/>
              <a:ext cx="517805" cy="360041"/>
            </a:xfrm>
            <a:prstGeom prst="rect">
              <a:avLst/>
            </a:prstGeom>
          </p:spPr>
          <p:txBody>
            <a:bodyPr vert="horz" lIns="72576" tIns="36288" rIns="72576" bIns="36288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0</a:t>
              </a: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４</a:t>
              </a:r>
              <a:endPara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002868" y="3116906"/>
            <a:ext cx="518242" cy="518242"/>
            <a:chOff x="3966476" y="2926741"/>
            <a:chExt cx="546935" cy="546935"/>
          </a:xfrm>
        </p:grpSpPr>
        <p:sp>
          <p:nvSpPr>
            <p:cNvPr id="12" name="椭圆 11"/>
            <p:cNvSpPr/>
            <p:nvPr/>
          </p:nvSpPr>
          <p:spPr>
            <a:xfrm>
              <a:off x="3966476" y="2926741"/>
              <a:ext cx="546935" cy="546935"/>
            </a:xfrm>
            <a:prstGeom prst="ellipse">
              <a:avLst/>
            </a:prstGeom>
            <a:solidFill>
              <a:srgbClr val="CC330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3" name="标题 4"/>
            <p:cNvSpPr txBox="1"/>
            <p:nvPr/>
          </p:nvSpPr>
          <p:spPr>
            <a:xfrm>
              <a:off x="3995605" y="3021314"/>
              <a:ext cx="517805" cy="360041"/>
            </a:xfrm>
            <a:prstGeom prst="rect">
              <a:avLst/>
            </a:prstGeom>
          </p:spPr>
          <p:txBody>
            <a:bodyPr vert="horz" lIns="72576" tIns="36288" rIns="72576" bIns="36288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0</a:t>
              </a: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５</a:t>
              </a:r>
              <a:endPara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344020" y="4276823"/>
            <a:ext cx="518242" cy="518242"/>
            <a:chOff x="4326516" y="4150877"/>
            <a:chExt cx="546935" cy="546935"/>
          </a:xfrm>
        </p:grpSpPr>
        <p:sp>
          <p:nvSpPr>
            <p:cNvPr id="10" name="椭圆 9"/>
            <p:cNvSpPr/>
            <p:nvPr/>
          </p:nvSpPr>
          <p:spPr>
            <a:xfrm>
              <a:off x="4326516" y="4150877"/>
              <a:ext cx="546935" cy="546935"/>
            </a:xfrm>
            <a:prstGeom prst="ellipse">
              <a:avLst/>
            </a:prstGeom>
            <a:solidFill>
              <a:srgbClr val="CC330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defTabSz="914400" rtl="0" eaLnBrk="1" latinLnBrk="0" hangingPunct="1">
                <a:defRPr sz="18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" name="标题 4"/>
            <p:cNvSpPr txBox="1"/>
            <p:nvPr/>
          </p:nvSpPr>
          <p:spPr>
            <a:xfrm>
              <a:off x="4355645" y="4245450"/>
              <a:ext cx="517805" cy="360041"/>
            </a:xfrm>
            <a:prstGeom prst="rect">
              <a:avLst/>
            </a:prstGeom>
          </p:spPr>
          <p:txBody>
            <a:bodyPr vert="horz" lIns="72576" tIns="36288" rIns="72576" bIns="36288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0</a:t>
              </a: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６</a:t>
              </a:r>
              <a:endPara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9" name="标题 4"/>
          <p:cNvSpPr txBox="1"/>
          <p:nvPr/>
        </p:nvSpPr>
        <p:spPr>
          <a:xfrm>
            <a:off x="5609719" y="3279244"/>
            <a:ext cx="926013" cy="341153"/>
          </a:xfrm>
          <a:prstGeom prst="rect">
            <a:avLst/>
          </a:prstGeom>
        </p:spPr>
        <p:txBody>
          <a:bodyPr vert="horz" lIns="72576" tIns="36288" rIns="72576" bIns="3628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12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工作概述</a:t>
            </a:r>
            <a:endParaRPr lang="en-US" altLang="zh-CN" sz="1200" b="1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2" name="Text Placeholder 2"/>
          <p:cNvSpPr txBox="1"/>
          <p:nvPr/>
        </p:nvSpPr>
        <p:spPr>
          <a:xfrm>
            <a:off x="8021436" y="1575035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63" name="文本框 36"/>
          <p:cNvSpPr txBox="1"/>
          <p:nvPr/>
        </p:nvSpPr>
        <p:spPr>
          <a:xfrm>
            <a:off x="7921727" y="1174925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64" name="Text Placeholder 2"/>
          <p:cNvSpPr txBox="1"/>
          <p:nvPr/>
        </p:nvSpPr>
        <p:spPr>
          <a:xfrm>
            <a:off x="8396905" y="3296592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65" name="文本框 36"/>
          <p:cNvSpPr txBox="1"/>
          <p:nvPr/>
        </p:nvSpPr>
        <p:spPr>
          <a:xfrm>
            <a:off x="8297196" y="2896482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66" name="Text Placeholder 2"/>
          <p:cNvSpPr txBox="1"/>
          <p:nvPr/>
        </p:nvSpPr>
        <p:spPr>
          <a:xfrm>
            <a:off x="7714575" y="5140761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67" name="文本框 36"/>
          <p:cNvSpPr txBox="1"/>
          <p:nvPr/>
        </p:nvSpPr>
        <p:spPr>
          <a:xfrm>
            <a:off x="7614866" y="4740651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68" name="Text Placeholder 2"/>
          <p:cNvSpPr txBox="1"/>
          <p:nvPr/>
        </p:nvSpPr>
        <p:spPr>
          <a:xfrm>
            <a:off x="1744774" y="5113479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69" name="文本框 36"/>
          <p:cNvSpPr txBox="1"/>
          <p:nvPr/>
        </p:nvSpPr>
        <p:spPr>
          <a:xfrm>
            <a:off x="1645065" y="4713369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70" name="Text Placeholder 2"/>
          <p:cNvSpPr txBox="1"/>
          <p:nvPr/>
        </p:nvSpPr>
        <p:spPr>
          <a:xfrm>
            <a:off x="1261437" y="3470034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71" name="文本框 36"/>
          <p:cNvSpPr txBox="1"/>
          <p:nvPr/>
        </p:nvSpPr>
        <p:spPr>
          <a:xfrm>
            <a:off x="1161728" y="3069924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72" name="Text Placeholder 2"/>
          <p:cNvSpPr txBox="1"/>
          <p:nvPr/>
        </p:nvSpPr>
        <p:spPr>
          <a:xfrm>
            <a:off x="945582" y="1926668"/>
            <a:ext cx="2780055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73" name="文本框 36"/>
          <p:cNvSpPr txBox="1"/>
          <p:nvPr/>
        </p:nvSpPr>
        <p:spPr>
          <a:xfrm>
            <a:off x="845873" y="1526558"/>
            <a:ext cx="3625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www.2ppt.com">
  <a:themeElements>
    <a:clrScheme name="蓝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4150</Words>
  <Application>Microsoft Office PowerPoint</Application>
  <PresentationFormat>宽屏</PresentationFormat>
  <Paragraphs>185</Paragraphs>
  <Slides>21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Arial Unicode MS</vt:lpstr>
      <vt:lpstr>宋体</vt:lpstr>
      <vt:lpstr>微软雅黑</vt:lpstr>
      <vt:lpstr>Arial</vt:lpstr>
      <vt:lpstr>Calibri</vt:lpstr>
      <vt:lpstr>Roboto condensed</vt:lpstr>
      <vt:lpstr>Roboto Regular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2021-10-18T07:47:23Z</dcterms:created>
  <dcterms:modified xsi:type="dcterms:W3CDTF">2023-01-10T06:52:23Z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KSORubyTemplateID">
    <vt:lpwstr>2</vt:lpwstr>
  </property>
  <property fmtid="{D5CDD505-2E9C-101B-9397-08002B2CF9AE}" pid="4" name="ICV">
    <vt:lpwstr>6300548653B54436A26DC3A9F1E15ACE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