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317" r:id="rId3"/>
    <p:sldId id="318" r:id="rId4"/>
    <p:sldId id="306" r:id="rId5"/>
    <p:sldId id="319" r:id="rId6"/>
    <p:sldId id="320" r:id="rId7"/>
    <p:sldId id="321" r:id="rId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A24ED93-B1C3-41C0-A131-0FDDBDB4BD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15FE528-5AD6-4DB3-B881-5A495F9F14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C3C896A-5BA6-4AA0-9059-335E2A1F94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65AE8BB-D771-4652-B83E-E1E3DB52B3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CC6F5AB-77BD-47C9-9F89-7B86B793F01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28EC3A3-B0C1-4C99-95BE-241A0D073E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266F499-EE31-4AD1-90E9-9405E21662B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72D118D-FA9E-4A9A-BBCE-16E6512469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/>
              <a:t>第二课时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55C249FD-9F42-4AE1-880B-28F947D79EAE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　 </a:t>
            </a:r>
            <a:r>
              <a:rPr lang="en-US"/>
              <a:t>Reading (  1  )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0" y="2387600"/>
            <a:ext cx="12192000" cy="1841500"/>
          </a:xfrm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6600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Finding your way</a:t>
            </a:r>
            <a:endParaRPr sz="66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52254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第</a:t>
            </a:r>
            <a:r>
              <a:rPr lang="en-US" altLang="zh-CN" sz="36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2</a:t>
            </a:r>
            <a:r>
              <a:rPr lang="zh-CN" altLang="en-US" sz="36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课</a:t>
            </a:r>
            <a:r>
              <a:rPr lang="zh-CN" altLang="en-US" sz="3600" b="1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时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84875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Unit 4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5937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319213"/>
            <a:ext cx="8128000" cy="4930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+mn-ea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1.Her mouth opens and shuts,but no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sound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声音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comes out.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2.It is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quite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非常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nice in summer in Qingdao.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3.There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a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bridge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a mile down the river from here.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4.The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giraffe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长颈鹿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eats leaves from the tree highly.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dangerous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危险的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to jump down from a tall tree.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6.His house is in the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north-east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东北方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of this city.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for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everybody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每人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and we should do our best.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8.Go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straight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径直地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on until you come to a bus stop.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9.How wonderful it would be to walk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along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沿着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the river!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10.Please 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remember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记住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to close the window when you leave the classroom.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00788" y="1811338"/>
            <a:ext cx="102711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300788" y="2097088"/>
            <a:ext cx="1027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979738" y="2243138"/>
            <a:ext cx="798512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979738" y="2530475"/>
            <a:ext cx="798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713163" y="2641600"/>
            <a:ext cx="107473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713163" y="2927350"/>
            <a:ext cx="10747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979738" y="3038475"/>
            <a:ext cx="1074737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979738" y="3325813"/>
            <a:ext cx="10747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160713" y="3451225"/>
            <a:ext cx="132715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160713" y="3736975"/>
            <a:ext cx="1327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664075" y="3856038"/>
            <a:ext cx="12668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4664075" y="4141788"/>
            <a:ext cx="12668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468688" y="4232275"/>
            <a:ext cx="145256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3468688" y="4518025"/>
            <a:ext cx="1452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851150" y="4649788"/>
            <a:ext cx="107473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2851150" y="4935538"/>
            <a:ext cx="10747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6424613" y="5035550"/>
            <a:ext cx="10271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6424613" y="5321300"/>
            <a:ext cx="1027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3436938" y="5441950"/>
            <a:ext cx="135096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3436938" y="5727700"/>
            <a:ext cx="13509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479550" y="1344613"/>
            <a:ext cx="10045700" cy="4510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一直向前走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你们就会看到医院。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find the hospital.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汤姆什么也不做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成天躺在家里。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does nothing and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home.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记住它们很危险</a:t>
            </a:r>
            <a:r>
              <a:rPr lang="zh-CN" altLang="zh-CN" dirty="0">
                <a:solidFill>
                  <a:srgbClr val="000000"/>
                </a:solidFill>
              </a:rPr>
              <a:t>。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不要靠近它们。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that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dangerous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near them.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猴子喜欢跳来跳去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惹得人们大笑。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Monkeys like jumping around and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laugh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过了桥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你们就能看到那座山。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bridge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,and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see the mountain.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宋体" panose="02010600030101010101" pitchFamily="2" charset="-12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9550" y="2255838"/>
            <a:ext cx="44640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479550" y="2541588"/>
            <a:ext cx="4464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170363" y="3049588"/>
            <a:ext cx="53943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170363" y="3335338"/>
            <a:ext cx="5394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424238" y="3852863"/>
            <a:ext cx="50815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424238" y="4138613"/>
            <a:ext cx="5081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634038" y="4654550"/>
            <a:ext cx="35941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634038" y="4940300"/>
            <a:ext cx="3594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728788" y="5462588"/>
            <a:ext cx="33242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728788" y="5748338"/>
            <a:ext cx="3324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spect="1"/>
          </p:cNvSpPr>
          <p:nvPr/>
        </p:nvSpPr>
        <p:spPr bwMode="auto">
          <a:xfrm>
            <a:off x="2032000" y="1090613"/>
            <a:ext cx="8128000" cy="4911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A:Excuse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me.Where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History Museum,please?1.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B:Walk along this street until you reach the second traffic lights.</a:t>
            </a: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A:Is it far from here?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B:Yes,a little.3.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A:Which bus should I take?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B:The No.4 bus.4.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A:Where is the bus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stop,please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B:5.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A:Thanks a lot.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all right.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45488" y="1582738"/>
            <a:ext cx="6175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8345488" y="1868488"/>
            <a:ext cx="617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362200" y="2686050"/>
            <a:ext cx="617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941763" y="3176588"/>
            <a:ext cx="6175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3941763" y="3462338"/>
            <a:ext cx="617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51325" y="3976688"/>
            <a:ext cx="61753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251325" y="4262438"/>
            <a:ext cx="617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649538" y="4794250"/>
            <a:ext cx="61753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649538" y="5080000"/>
            <a:ext cx="617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3"/>
          <p:cNvSpPr/>
          <p:nvPr/>
        </p:nvSpPr>
        <p:spPr>
          <a:xfrm>
            <a:off x="2511425" y="240665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1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>
            <a:spLocks noChangeAspect="1"/>
          </p:cNvSpPr>
          <p:nvPr/>
        </p:nvSpPr>
        <p:spPr bwMode="auto">
          <a:xfrm>
            <a:off x="2032000" y="2105025"/>
            <a:ext cx="8128000" cy="290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 want to buy some food.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 want to visit it.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 you right there.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D.Turn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then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see it at the end of the street.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E.You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better take a bus.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F.Sorry,I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G.Over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there,just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opposite side of the street.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982663"/>
            <a:ext cx="8128000" cy="5715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Last week,Rick went to Boston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 meeting.The meeting was in Prince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Building on the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street,and Rick wanted to be there on time.However,it was Rick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first time to visit the city,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he didn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 know his way around.When he saw an old couple(  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夫妇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) sitting on a bench,he went up to ask for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.The couple kindly told Rick to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the underground and to get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at Prince Station.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Rick followed their direction(  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方向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),got off at Prince Station and walked east for two blocks.An hour later,Rick was on the street.But he was disappointed(  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失望的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)to find that he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on the 41st street,not the 44th street.The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misheard(  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听错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) him and gave him the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direction.Another hour later,when a policeman took him back,he saw the old couple again.They were still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on the bench,right in front of the Prince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Building.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"/>
          <p:cNvSpPr>
            <a:spLocks noChangeAspect="1"/>
          </p:cNvSpPr>
          <p:nvPr/>
        </p:nvSpPr>
        <p:spPr bwMode="auto">
          <a:xfrm>
            <a:off x="2032000" y="1495425"/>
            <a:ext cx="9442450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)1.A.of		B.for			C.at		D.in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)2.A.4th		B.41st		C.45th		D.44th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)3.A.so		B.because   	C.but		D.or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)4.A.time		B.meeting   	C.help		D.bus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)5.A.go		B.leave		C.get		D.take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)6.A.on		B.off			C.to		D.up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)7.A.isn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		B.is			C.was		D.wasn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)8.A.man		B.woman  	C.policeman	D.old couple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)9.A.right		B.wrong  		C.old		D.new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)10.A.eating	B.talking   	C.playing	D.sitting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24100" y="163988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25688" y="20494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25688" y="245427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25688" y="283845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25688" y="32607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25688" y="365760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25688" y="4052888"/>
            <a:ext cx="257175" cy="277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25688" y="44497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25688" y="484663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25688" y="52435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128</Words>
  <Application>Microsoft Office PowerPoint</Application>
  <PresentationFormat>宽屏</PresentationFormat>
  <Paragraphs>58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Finding your way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2017-12-11T04:43:00Z</dcterms:created>
  <dcterms:modified xsi:type="dcterms:W3CDTF">2023-01-17T00:14:41Z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F75622997C96490D9626383688B914EE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