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75" r:id="rId5"/>
    <p:sldId id="262" r:id="rId6"/>
    <p:sldId id="263" r:id="rId7"/>
    <p:sldId id="265" r:id="rId8"/>
    <p:sldId id="264" r:id="rId9"/>
    <p:sldId id="279" r:id="rId10"/>
    <p:sldId id="266" r:id="rId11"/>
    <p:sldId id="273" r:id="rId12"/>
    <p:sldId id="276" r:id="rId13"/>
    <p:sldId id="277" r:id="rId14"/>
    <p:sldId id="280" r:id="rId15"/>
    <p:sldId id="267" r:id="rId16"/>
    <p:sldId id="268" r:id="rId17"/>
    <p:sldId id="278" r:id="rId18"/>
    <p:sldId id="269" r:id="rId19"/>
    <p:sldId id="274" r:id="rId20"/>
    <p:sldId id="281" r:id="rId21"/>
    <p:sldId id="270" r:id="rId22"/>
    <p:sldId id="261" r:id="rId23"/>
    <p:sldId id="271" r:id="rId24"/>
    <p:sldId id="272" r:id="rId25"/>
    <p:sldId id="260" r:id="rId26"/>
    <p:sldId id="28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3"/>
    <a:srgbClr val="003160"/>
    <a:srgbClr val="9E9E9E"/>
    <a:srgbClr val="C3C3C3"/>
    <a:srgbClr val="003669"/>
    <a:srgbClr val="AD0101"/>
    <a:srgbClr val="00386C"/>
    <a:srgbClr val="BB0101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4" autoAdjust="0"/>
    <p:restoredTop sz="94660"/>
  </p:normalViewPr>
  <p:slideViewPr>
    <p:cSldViewPr snapToGrid="0">
      <p:cViewPr>
        <p:scale>
          <a:sx n="55" d="100"/>
          <a:sy n="55" d="100"/>
        </p:scale>
        <p:origin x="-108" y="-1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491B7-B7B8-48A7-B83C-693C321B4C0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C7F7-095F-4E60-B772-EA2769D4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C7F7-095F-4E60-B772-EA2769D4C0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64999">
              <a:srgbClr val="FFFFFF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A0D6-E167-4C3B-8DCB-6A52431FA76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1136-809D-4120-A41A-F65E98180F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2560320" y="1252024"/>
            <a:ext cx="11816861" cy="43609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857399" y="2209991"/>
            <a:ext cx="7554350" cy="2405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831534" y="-876822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831534" y="0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822833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60710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498587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04456" y="2067942"/>
            <a:ext cx="38956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lnSpc>
                <a:spcPct val="150000"/>
              </a:lnSpc>
              <a:defRPr/>
            </a:pPr>
            <a:r>
              <a:rPr lang="zh-CN" altLang="en-US" sz="32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218565">
              <a:lnSpc>
                <a:spcPct val="150000"/>
              </a:lnSpc>
              <a:defRPr/>
            </a:pPr>
            <a:r>
              <a:rPr lang="zh-CN" altLang="en-US" sz="32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应聘人：</a:t>
            </a:r>
            <a:r>
              <a:rPr lang="en-US" altLang="zh-CN" sz="32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</a:t>
            </a:r>
          </a:p>
          <a:p>
            <a:pPr defTabSz="1218565">
              <a:lnSpc>
                <a:spcPct val="150000"/>
              </a:lnSpc>
              <a:defRPr/>
            </a:pPr>
            <a:r>
              <a:rPr lang="en-US" altLang="zh-CN" sz="32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kern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竞聘岗位：设计师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8" name="文本框 1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345987" y="2470554"/>
            <a:ext cx="5262980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岗位竞聘报告</a:t>
            </a:r>
          </a:p>
        </p:txBody>
      </p:sp>
      <p:cxnSp>
        <p:nvCxnSpPr>
          <p:cNvPr id="19" name="直接连接符 1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962845" y="1047653"/>
            <a:ext cx="0" cy="540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341244" y="3976770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个人岗位竞聘简历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 rot="2700000">
            <a:off x="2502764" y="3095714"/>
            <a:ext cx="2047613" cy="20476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 rot="2700000">
            <a:off x="7708770" y="3095715"/>
            <a:ext cx="2047613" cy="204761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155408" y="2142169"/>
            <a:ext cx="1638090" cy="1638091"/>
            <a:chOff x="4155408" y="2142169"/>
            <a:chExt cx="1638090" cy="1638091"/>
          </a:xfrm>
        </p:grpSpPr>
        <p:sp>
          <p:nvSpPr>
            <p:cNvPr id="14" name="矩形 13"/>
            <p:cNvSpPr>
              <a:spLocks noChangeAspect="1"/>
            </p:cNvSpPr>
            <p:nvPr/>
          </p:nvSpPr>
          <p:spPr>
            <a:xfrm rot="2700000">
              <a:off x="4155407" y="2142170"/>
              <a:ext cx="1638091" cy="1638090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4726907" y="2199844"/>
              <a:ext cx="486368" cy="46555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62205" y="293116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72018" y="2142169"/>
            <a:ext cx="1638090" cy="1638091"/>
            <a:chOff x="6472018" y="2142169"/>
            <a:chExt cx="1638090" cy="1638091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 rot="2700000">
              <a:off x="6472017" y="2142170"/>
              <a:ext cx="1638091" cy="1638090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7097338" y="2289672"/>
              <a:ext cx="374711" cy="471228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76807" y="293340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55409" y="4458779"/>
            <a:ext cx="1638090" cy="1638091"/>
            <a:chOff x="4155409" y="4458779"/>
            <a:chExt cx="1638090" cy="1638091"/>
          </a:xfrm>
        </p:grpSpPr>
        <p:sp>
          <p:nvSpPr>
            <p:cNvPr id="24" name="矩形 23"/>
            <p:cNvSpPr>
              <a:spLocks noChangeAspect="1"/>
            </p:cNvSpPr>
            <p:nvPr/>
          </p:nvSpPr>
          <p:spPr>
            <a:xfrm rot="2700000">
              <a:off x="4155408" y="4458780"/>
              <a:ext cx="1638091" cy="1638090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4766169" y="4559754"/>
              <a:ext cx="407844" cy="428495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71266" y="527265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72017" y="4458781"/>
            <a:ext cx="1638090" cy="1638091"/>
            <a:chOff x="6472017" y="4458781"/>
            <a:chExt cx="1638090" cy="1638091"/>
          </a:xfrm>
        </p:grpSpPr>
        <p:sp>
          <p:nvSpPr>
            <p:cNvPr id="28" name="矩形 27"/>
            <p:cNvSpPr>
              <a:spLocks noChangeAspect="1"/>
            </p:cNvSpPr>
            <p:nvPr/>
          </p:nvSpPr>
          <p:spPr>
            <a:xfrm rot="2700000">
              <a:off x="6472016" y="4458782"/>
              <a:ext cx="1638091" cy="1638090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7009048" y="4598421"/>
              <a:ext cx="551290" cy="439636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85868" y="527488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99531" y="4187528"/>
            <a:ext cx="364188" cy="387302"/>
          </a:xfrm>
          <a:custGeom>
            <a:avLst/>
            <a:gdLst>
              <a:gd name="connsiteX0" fmla="*/ 0 w 415856"/>
              <a:gd name="connsiteY0" fmla="*/ 97295 h 486473"/>
              <a:gd name="connsiteX1" fmla="*/ 207928 w 415856"/>
              <a:gd name="connsiteY1" fmla="*/ 97295 h 486473"/>
              <a:gd name="connsiteX2" fmla="*/ 207928 w 415856"/>
              <a:gd name="connsiteY2" fmla="*/ 0 h 486473"/>
              <a:gd name="connsiteX3" fmla="*/ 415856 w 415856"/>
              <a:gd name="connsiteY3" fmla="*/ 243237 h 486473"/>
              <a:gd name="connsiteX4" fmla="*/ 207928 w 415856"/>
              <a:gd name="connsiteY4" fmla="*/ 486473 h 486473"/>
              <a:gd name="connsiteX5" fmla="*/ 207928 w 415856"/>
              <a:gd name="connsiteY5" fmla="*/ 389178 h 486473"/>
              <a:gd name="connsiteX6" fmla="*/ 0 w 415856"/>
              <a:gd name="connsiteY6" fmla="*/ 389178 h 486473"/>
              <a:gd name="connsiteX7" fmla="*/ 0 w 415856"/>
              <a:gd name="connsiteY7" fmla="*/ 97295 h 48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856" h="486473">
                <a:moveTo>
                  <a:pt x="0" y="97295"/>
                </a:moveTo>
                <a:lnTo>
                  <a:pt x="207928" y="97295"/>
                </a:lnTo>
                <a:lnTo>
                  <a:pt x="207928" y="0"/>
                </a:lnTo>
                <a:lnTo>
                  <a:pt x="415856" y="243237"/>
                </a:lnTo>
                <a:lnTo>
                  <a:pt x="207928" y="486473"/>
                </a:lnTo>
                <a:lnTo>
                  <a:pt x="207928" y="389178"/>
                </a:lnTo>
                <a:lnTo>
                  <a:pt x="0" y="389178"/>
                </a:lnTo>
                <a:lnTo>
                  <a:pt x="0" y="97295"/>
                </a:ln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7420717" y="4187528"/>
            <a:ext cx="364188" cy="387302"/>
          </a:xfrm>
          <a:custGeom>
            <a:avLst/>
            <a:gdLst>
              <a:gd name="connsiteX0" fmla="*/ 0 w 415856"/>
              <a:gd name="connsiteY0" fmla="*/ 97295 h 486473"/>
              <a:gd name="connsiteX1" fmla="*/ 207928 w 415856"/>
              <a:gd name="connsiteY1" fmla="*/ 97295 h 486473"/>
              <a:gd name="connsiteX2" fmla="*/ 207928 w 415856"/>
              <a:gd name="connsiteY2" fmla="*/ 0 h 486473"/>
              <a:gd name="connsiteX3" fmla="*/ 415856 w 415856"/>
              <a:gd name="connsiteY3" fmla="*/ 243237 h 486473"/>
              <a:gd name="connsiteX4" fmla="*/ 207928 w 415856"/>
              <a:gd name="connsiteY4" fmla="*/ 486473 h 486473"/>
              <a:gd name="connsiteX5" fmla="*/ 207928 w 415856"/>
              <a:gd name="connsiteY5" fmla="*/ 389178 h 486473"/>
              <a:gd name="connsiteX6" fmla="*/ 0 w 415856"/>
              <a:gd name="connsiteY6" fmla="*/ 389178 h 486473"/>
              <a:gd name="connsiteX7" fmla="*/ 0 w 415856"/>
              <a:gd name="connsiteY7" fmla="*/ 97295 h 48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856" h="486473">
                <a:moveTo>
                  <a:pt x="0" y="97295"/>
                </a:moveTo>
                <a:lnTo>
                  <a:pt x="207928" y="97295"/>
                </a:lnTo>
                <a:lnTo>
                  <a:pt x="207928" y="0"/>
                </a:lnTo>
                <a:lnTo>
                  <a:pt x="415856" y="243237"/>
                </a:lnTo>
                <a:lnTo>
                  <a:pt x="207928" y="486473"/>
                </a:lnTo>
                <a:lnTo>
                  <a:pt x="207928" y="389178"/>
                </a:lnTo>
                <a:lnTo>
                  <a:pt x="0" y="389178"/>
                </a:lnTo>
                <a:lnTo>
                  <a:pt x="0" y="97295"/>
                </a:ln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090746" y="3626640"/>
            <a:ext cx="2515132" cy="1509078"/>
            <a:chOff x="8090746" y="3626640"/>
            <a:chExt cx="2515132" cy="1509078"/>
          </a:xfrm>
        </p:grpSpPr>
        <p:sp>
          <p:nvSpPr>
            <p:cNvPr id="16" name="Freeform 13"/>
            <p:cNvSpPr/>
            <p:nvPr/>
          </p:nvSpPr>
          <p:spPr>
            <a:xfrm>
              <a:off x="8090746" y="3626640"/>
              <a:ext cx="2515132" cy="1509078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grpSp>
          <p:nvGrpSpPr>
            <p:cNvPr id="20" name="Group 472"/>
            <p:cNvGrpSpPr/>
            <p:nvPr/>
          </p:nvGrpSpPr>
          <p:grpSpPr>
            <a:xfrm>
              <a:off x="8940645" y="3874053"/>
              <a:ext cx="889773" cy="889773"/>
              <a:chOff x="8085931" y="1818084"/>
              <a:chExt cx="457200" cy="457200"/>
            </a:xfrm>
            <a:solidFill>
              <a:schemeClr val="bg1"/>
            </a:solidFill>
          </p:grpSpPr>
          <p:sp>
            <p:nvSpPr>
              <p:cNvPr id="21" name="Freeform 82"/>
              <p:cNvSpPr>
                <a:spLocks noEditPoints="1"/>
              </p:cNvSpPr>
              <p:nvPr/>
            </p:nvSpPr>
            <p:spPr bwMode="auto">
              <a:xfrm>
                <a:off x="8085931" y="1818084"/>
                <a:ext cx="457200" cy="457200"/>
              </a:xfrm>
              <a:custGeom>
                <a:avLst/>
                <a:gdLst>
                  <a:gd name="T0" fmla="*/ 1058 w 1152"/>
                  <a:gd name="T1" fmla="*/ 563 h 1152"/>
                  <a:gd name="T2" fmla="*/ 929 w 1152"/>
                  <a:gd name="T3" fmla="*/ 577 h 1152"/>
                  <a:gd name="T4" fmla="*/ 921 w 1152"/>
                  <a:gd name="T5" fmla="*/ 603 h 1152"/>
                  <a:gd name="T6" fmla="*/ 1032 w 1152"/>
                  <a:gd name="T7" fmla="*/ 616 h 1152"/>
                  <a:gd name="T8" fmla="*/ 1063 w 1152"/>
                  <a:gd name="T9" fmla="*/ 658 h 1152"/>
                  <a:gd name="T10" fmla="*/ 1030 w 1152"/>
                  <a:gd name="T11" fmla="*/ 744 h 1152"/>
                  <a:gd name="T12" fmla="*/ 890 w 1152"/>
                  <a:gd name="T13" fmla="*/ 759 h 1152"/>
                  <a:gd name="T14" fmla="*/ 887 w 1152"/>
                  <a:gd name="T15" fmla="*/ 787 h 1152"/>
                  <a:gd name="T16" fmla="*/ 1005 w 1152"/>
                  <a:gd name="T17" fmla="*/ 800 h 1152"/>
                  <a:gd name="T18" fmla="*/ 1020 w 1152"/>
                  <a:gd name="T19" fmla="*/ 855 h 1152"/>
                  <a:gd name="T20" fmla="*/ 983 w 1152"/>
                  <a:gd name="T21" fmla="*/ 923 h 1152"/>
                  <a:gd name="T22" fmla="*/ 857 w 1152"/>
                  <a:gd name="T23" fmla="*/ 937 h 1152"/>
                  <a:gd name="T24" fmla="*/ 849 w 1152"/>
                  <a:gd name="T25" fmla="*/ 964 h 1152"/>
                  <a:gd name="T26" fmla="*/ 939 w 1152"/>
                  <a:gd name="T27" fmla="*/ 975 h 1152"/>
                  <a:gd name="T28" fmla="*/ 957 w 1152"/>
                  <a:gd name="T29" fmla="*/ 1022 h 1152"/>
                  <a:gd name="T30" fmla="*/ 895 w 1152"/>
                  <a:gd name="T31" fmla="*/ 1080 h 1152"/>
                  <a:gd name="T32" fmla="*/ 491 w 1152"/>
                  <a:gd name="T33" fmla="*/ 1058 h 1152"/>
                  <a:gd name="T34" fmla="*/ 319 w 1152"/>
                  <a:gd name="T35" fmla="*/ 1017 h 1152"/>
                  <a:gd name="T36" fmla="*/ 288 w 1152"/>
                  <a:gd name="T37" fmla="*/ 488 h 1152"/>
                  <a:gd name="T38" fmla="*/ 320 w 1152"/>
                  <a:gd name="T39" fmla="*/ 449 h 1152"/>
                  <a:gd name="T40" fmla="*/ 427 w 1152"/>
                  <a:gd name="T41" fmla="*/ 383 h 1152"/>
                  <a:gd name="T42" fmla="*/ 522 w 1152"/>
                  <a:gd name="T43" fmla="*/ 228 h 1152"/>
                  <a:gd name="T44" fmla="*/ 549 w 1152"/>
                  <a:gd name="T45" fmla="*/ 84 h 1152"/>
                  <a:gd name="T46" fmla="*/ 617 w 1152"/>
                  <a:gd name="T47" fmla="*/ 93 h 1152"/>
                  <a:gd name="T48" fmla="*/ 679 w 1152"/>
                  <a:gd name="T49" fmla="*/ 208 h 1152"/>
                  <a:gd name="T50" fmla="*/ 658 w 1152"/>
                  <a:gd name="T51" fmla="*/ 401 h 1152"/>
                  <a:gd name="T52" fmla="*/ 1037 w 1152"/>
                  <a:gd name="T53" fmla="*/ 446 h 1152"/>
                  <a:gd name="T54" fmla="*/ 1079 w 1152"/>
                  <a:gd name="T55" fmla="*/ 495 h 1152"/>
                  <a:gd name="T56" fmla="*/ 236 w 1152"/>
                  <a:gd name="T57" fmla="*/ 1073 h 1152"/>
                  <a:gd name="T58" fmla="*/ 78 w 1152"/>
                  <a:gd name="T59" fmla="*/ 1063 h 1152"/>
                  <a:gd name="T60" fmla="*/ 88 w 1152"/>
                  <a:gd name="T61" fmla="*/ 438 h 1152"/>
                  <a:gd name="T62" fmla="*/ 246 w 1152"/>
                  <a:gd name="T63" fmla="*/ 448 h 1152"/>
                  <a:gd name="T64" fmla="*/ 938 w 1152"/>
                  <a:gd name="T65" fmla="*/ 366 h 1152"/>
                  <a:gd name="T66" fmla="*/ 752 w 1152"/>
                  <a:gd name="T67" fmla="*/ 219 h 1152"/>
                  <a:gd name="T68" fmla="*/ 669 w 1152"/>
                  <a:gd name="T69" fmla="*/ 43 h 1152"/>
                  <a:gd name="T70" fmla="*/ 565 w 1152"/>
                  <a:gd name="T71" fmla="*/ 1 h 1152"/>
                  <a:gd name="T72" fmla="*/ 487 w 1152"/>
                  <a:gd name="T73" fmla="*/ 47 h 1152"/>
                  <a:gd name="T74" fmla="*/ 465 w 1152"/>
                  <a:gd name="T75" fmla="*/ 153 h 1152"/>
                  <a:gd name="T76" fmla="*/ 397 w 1152"/>
                  <a:gd name="T77" fmla="*/ 311 h 1152"/>
                  <a:gd name="T78" fmla="*/ 292 w 1152"/>
                  <a:gd name="T79" fmla="*/ 384 h 1152"/>
                  <a:gd name="T80" fmla="*/ 226 w 1152"/>
                  <a:gd name="T81" fmla="*/ 360 h 1152"/>
                  <a:gd name="T82" fmla="*/ 39 w 1152"/>
                  <a:gd name="T83" fmla="*/ 384 h 1152"/>
                  <a:gd name="T84" fmla="*/ 0 w 1152"/>
                  <a:gd name="T85" fmla="*/ 468 h 1152"/>
                  <a:gd name="T86" fmla="*/ 32 w 1152"/>
                  <a:gd name="T87" fmla="*/ 1121 h 1152"/>
                  <a:gd name="T88" fmla="*/ 216 w 1152"/>
                  <a:gd name="T89" fmla="*/ 1152 h 1152"/>
                  <a:gd name="T90" fmla="*/ 286 w 1152"/>
                  <a:gd name="T91" fmla="*/ 1125 h 1152"/>
                  <a:gd name="T92" fmla="*/ 325 w 1152"/>
                  <a:gd name="T93" fmla="*/ 1093 h 1152"/>
                  <a:gd name="T94" fmla="*/ 578 w 1152"/>
                  <a:gd name="T95" fmla="*/ 1146 h 1152"/>
                  <a:gd name="T96" fmla="*/ 934 w 1152"/>
                  <a:gd name="T97" fmla="*/ 1146 h 1152"/>
                  <a:gd name="T98" fmla="*/ 1001 w 1152"/>
                  <a:gd name="T99" fmla="*/ 1099 h 1152"/>
                  <a:gd name="T100" fmla="*/ 1031 w 1152"/>
                  <a:gd name="T101" fmla="*/ 1006 h 1152"/>
                  <a:gd name="T102" fmla="*/ 1068 w 1152"/>
                  <a:gd name="T103" fmla="*/ 934 h 1152"/>
                  <a:gd name="T104" fmla="*/ 1093 w 1152"/>
                  <a:gd name="T105" fmla="*/ 819 h 1152"/>
                  <a:gd name="T106" fmla="*/ 1127 w 1152"/>
                  <a:gd name="T107" fmla="*/ 722 h 1152"/>
                  <a:gd name="T108" fmla="*/ 1125 w 1152"/>
                  <a:gd name="T109" fmla="*/ 614 h 1152"/>
                  <a:gd name="T110" fmla="*/ 1151 w 1152"/>
                  <a:gd name="T111" fmla="*/ 526 h 1152"/>
                  <a:gd name="T112" fmla="*/ 1139 w 1152"/>
                  <a:gd name="T113" fmla="*/ 447 h 1152"/>
                  <a:gd name="T114" fmla="*/ 1063 w 1152"/>
                  <a:gd name="T115" fmla="*/ 38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2" h="1152">
                    <a:moveTo>
                      <a:pt x="1079" y="523"/>
                    </a:moveTo>
                    <a:lnTo>
                      <a:pt x="1078" y="531"/>
                    </a:lnTo>
                    <a:lnTo>
                      <a:pt x="1076" y="539"/>
                    </a:lnTo>
                    <a:lnTo>
                      <a:pt x="1075" y="543"/>
                    </a:lnTo>
                    <a:lnTo>
                      <a:pt x="1073" y="547"/>
                    </a:lnTo>
                    <a:lnTo>
                      <a:pt x="1071" y="552"/>
                    </a:lnTo>
                    <a:lnTo>
                      <a:pt x="1066" y="556"/>
                    </a:lnTo>
                    <a:lnTo>
                      <a:pt x="1063" y="560"/>
                    </a:lnTo>
                    <a:lnTo>
                      <a:pt x="1058" y="563"/>
                    </a:lnTo>
                    <a:lnTo>
                      <a:pt x="1052" y="567"/>
                    </a:lnTo>
                    <a:lnTo>
                      <a:pt x="1046" y="570"/>
                    </a:lnTo>
                    <a:lnTo>
                      <a:pt x="1038" y="572"/>
                    </a:lnTo>
                    <a:lnTo>
                      <a:pt x="1029" y="574"/>
                    </a:lnTo>
                    <a:lnTo>
                      <a:pt x="1019" y="575"/>
                    </a:lnTo>
                    <a:lnTo>
                      <a:pt x="1008" y="576"/>
                    </a:lnTo>
                    <a:lnTo>
                      <a:pt x="936" y="576"/>
                    </a:lnTo>
                    <a:lnTo>
                      <a:pt x="933" y="576"/>
                    </a:lnTo>
                    <a:lnTo>
                      <a:pt x="929" y="577"/>
                    </a:lnTo>
                    <a:lnTo>
                      <a:pt x="926" y="579"/>
                    </a:lnTo>
                    <a:lnTo>
                      <a:pt x="923" y="581"/>
                    </a:lnTo>
                    <a:lnTo>
                      <a:pt x="921" y="584"/>
                    </a:lnTo>
                    <a:lnTo>
                      <a:pt x="920" y="587"/>
                    </a:lnTo>
                    <a:lnTo>
                      <a:pt x="919" y="590"/>
                    </a:lnTo>
                    <a:lnTo>
                      <a:pt x="919" y="594"/>
                    </a:lnTo>
                    <a:lnTo>
                      <a:pt x="919" y="598"/>
                    </a:lnTo>
                    <a:lnTo>
                      <a:pt x="920" y="601"/>
                    </a:lnTo>
                    <a:lnTo>
                      <a:pt x="921" y="603"/>
                    </a:lnTo>
                    <a:lnTo>
                      <a:pt x="923" y="607"/>
                    </a:lnTo>
                    <a:lnTo>
                      <a:pt x="926" y="609"/>
                    </a:lnTo>
                    <a:lnTo>
                      <a:pt x="929" y="611"/>
                    </a:lnTo>
                    <a:lnTo>
                      <a:pt x="933" y="612"/>
                    </a:lnTo>
                    <a:lnTo>
                      <a:pt x="936" y="612"/>
                    </a:lnTo>
                    <a:lnTo>
                      <a:pt x="1006" y="612"/>
                    </a:lnTo>
                    <a:lnTo>
                      <a:pt x="1016" y="612"/>
                    </a:lnTo>
                    <a:lnTo>
                      <a:pt x="1024" y="614"/>
                    </a:lnTo>
                    <a:lnTo>
                      <a:pt x="1032" y="616"/>
                    </a:lnTo>
                    <a:lnTo>
                      <a:pt x="1038" y="620"/>
                    </a:lnTo>
                    <a:lnTo>
                      <a:pt x="1044" y="623"/>
                    </a:lnTo>
                    <a:lnTo>
                      <a:pt x="1048" y="627"/>
                    </a:lnTo>
                    <a:lnTo>
                      <a:pt x="1052" y="631"/>
                    </a:lnTo>
                    <a:lnTo>
                      <a:pt x="1056" y="637"/>
                    </a:lnTo>
                    <a:lnTo>
                      <a:pt x="1059" y="642"/>
                    </a:lnTo>
                    <a:lnTo>
                      <a:pt x="1061" y="648"/>
                    </a:lnTo>
                    <a:lnTo>
                      <a:pt x="1062" y="653"/>
                    </a:lnTo>
                    <a:lnTo>
                      <a:pt x="1063" y="658"/>
                    </a:lnTo>
                    <a:lnTo>
                      <a:pt x="1064" y="669"/>
                    </a:lnTo>
                    <a:lnTo>
                      <a:pt x="1063" y="678"/>
                    </a:lnTo>
                    <a:lnTo>
                      <a:pt x="1061" y="690"/>
                    </a:lnTo>
                    <a:lnTo>
                      <a:pt x="1058" y="702"/>
                    </a:lnTo>
                    <a:lnTo>
                      <a:pt x="1052" y="715"/>
                    </a:lnTo>
                    <a:lnTo>
                      <a:pt x="1046" y="728"/>
                    </a:lnTo>
                    <a:lnTo>
                      <a:pt x="1041" y="733"/>
                    </a:lnTo>
                    <a:lnTo>
                      <a:pt x="1035" y="738"/>
                    </a:lnTo>
                    <a:lnTo>
                      <a:pt x="1030" y="744"/>
                    </a:lnTo>
                    <a:lnTo>
                      <a:pt x="1022" y="747"/>
                    </a:lnTo>
                    <a:lnTo>
                      <a:pt x="1015" y="751"/>
                    </a:lnTo>
                    <a:lnTo>
                      <a:pt x="1006" y="753"/>
                    </a:lnTo>
                    <a:lnTo>
                      <a:pt x="996" y="756"/>
                    </a:lnTo>
                    <a:lnTo>
                      <a:pt x="985" y="756"/>
                    </a:lnTo>
                    <a:lnTo>
                      <a:pt x="900" y="756"/>
                    </a:lnTo>
                    <a:lnTo>
                      <a:pt x="896" y="757"/>
                    </a:lnTo>
                    <a:lnTo>
                      <a:pt x="893" y="757"/>
                    </a:lnTo>
                    <a:lnTo>
                      <a:pt x="890" y="759"/>
                    </a:lnTo>
                    <a:lnTo>
                      <a:pt x="887" y="761"/>
                    </a:lnTo>
                    <a:lnTo>
                      <a:pt x="885" y="764"/>
                    </a:lnTo>
                    <a:lnTo>
                      <a:pt x="883" y="766"/>
                    </a:lnTo>
                    <a:lnTo>
                      <a:pt x="883" y="770"/>
                    </a:lnTo>
                    <a:lnTo>
                      <a:pt x="882" y="774"/>
                    </a:lnTo>
                    <a:lnTo>
                      <a:pt x="883" y="777"/>
                    </a:lnTo>
                    <a:lnTo>
                      <a:pt x="883" y="780"/>
                    </a:lnTo>
                    <a:lnTo>
                      <a:pt x="885" y="784"/>
                    </a:lnTo>
                    <a:lnTo>
                      <a:pt x="887" y="787"/>
                    </a:lnTo>
                    <a:lnTo>
                      <a:pt x="890" y="789"/>
                    </a:lnTo>
                    <a:lnTo>
                      <a:pt x="893" y="790"/>
                    </a:lnTo>
                    <a:lnTo>
                      <a:pt x="896" y="791"/>
                    </a:lnTo>
                    <a:lnTo>
                      <a:pt x="900" y="792"/>
                    </a:lnTo>
                    <a:lnTo>
                      <a:pt x="970" y="791"/>
                    </a:lnTo>
                    <a:lnTo>
                      <a:pt x="981" y="792"/>
                    </a:lnTo>
                    <a:lnTo>
                      <a:pt x="991" y="793"/>
                    </a:lnTo>
                    <a:lnTo>
                      <a:pt x="998" y="797"/>
                    </a:lnTo>
                    <a:lnTo>
                      <a:pt x="1005" y="800"/>
                    </a:lnTo>
                    <a:lnTo>
                      <a:pt x="1010" y="803"/>
                    </a:lnTo>
                    <a:lnTo>
                      <a:pt x="1015" y="807"/>
                    </a:lnTo>
                    <a:lnTo>
                      <a:pt x="1018" y="813"/>
                    </a:lnTo>
                    <a:lnTo>
                      <a:pt x="1020" y="818"/>
                    </a:lnTo>
                    <a:lnTo>
                      <a:pt x="1022" y="825"/>
                    </a:lnTo>
                    <a:lnTo>
                      <a:pt x="1022" y="830"/>
                    </a:lnTo>
                    <a:lnTo>
                      <a:pt x="1023" y="837"/>
                    </a:lnTo>
                    <a:lnTo>
                      <a:pt x="1022" y="843"/>
                    </a:lnTo>
                    <a:lnTo>
                      <a:pt x="1020" y="855"/>
                    </a:lnTo>
                    <a:lnTo>
                      <a:pt x="1018" y="866"/>
                    </a:lnTo>
                    <a:lnTo>
                      <a:pt x="1014" y="879"/>
                    </a:lnTo>
                    <a:lnTo>
                      <a:pt x="1008" y="892"/>
                    </a:lnTo>
                    <a:lnTo>
                      <a:pt x="1006" y="898"/>
                    </a:lnTo>
                    <a:lnTo>
                      <a:pt x="1003" y="904"/>
                    </a:lnTo>
                    <a:lnTo>
                      <a:pt x="998" y="909"/>
                    </a:lnTo>
                    <a:lnTo>
                      <a:pt x="994" y="914"/>
                    </a:lnTo>
                    <a:lnTo>
                      <a:pt x="989" y="919"/>
                    </a:lnTo>
                    <a:lnTo>
                      <a:pt x="983" y="923"/>
                    </a:lnTo>
                    <a:lnTo>
                      <a:pt x="976" y="927"/>
                    </a:lnTo>
                    <a:lnTo>
                      <a:pt x="968" y="930"/>
                    </a:lnTo>
                    <a:lnTo>
                      <a:pt x="958" y="933"/>
                    </a:lnTo>
                    <a:lnTo>
                      <a:pt x="948" y="934"/>
                    </a:lnTo>
                    <a:lnTo>
                      <a:pt x="936" y="935"/>
                    </a:lnTo>
                    <a:lnTo>
                      <a:pt x="923" y="936"/>
                    </a:lnTo>
                    <a:lnTo>
                      <a:pt x="863" y="936"/>
                    </a:lnTo>
                    <a:lnTo>
                      <a:pt x="860" y="936"/>
                    </a:lnTo>
                    <a:lnTo>
                      <a:pt x="857" y="937"/>
                    </a:lnTo>
                    <a:lnTo>
                      <a:pt x="854" y="939"/>
                    </a:lnTo>
                    <a:lnTo>
                      <a:pt x="852" y="941"/>
                    </a:lnTo>
                    <a:lnTo>
                      <a:pt x="849" y="944"/>
                    </a:lnTo>
                    <a:lnTo>
                      <a:pt x="847" y="947"/>
                    </a:lnTo>
                    <a:lnTo>
                      <a:pt x="846" y="950"/>
                    </a:lnTo>
                    <a:lnTo>
                      <a:pt x="846" y="954"/>
                    </a:lnTo>
                    <a:lnTo>
                      <a:pt x="846" y="958"/>
                    </a:lnTo>
                    <a:lnTo>
                      <a:pt x="847" y="961"/>
                    </a:lnTo>
                    <a:lnTo>
                      <a:pt x="849" y="964"/>
                    </a:lnTo>
                    <a:lnTo>
                      <a:pt x="852" y="966"/>
                    </a:lnTo>
                    <a:lnTo>
                      <a:pt x="854" y="968"/>
                    </a:lnTo>
                    <a:lnTo>
                      <a:pt x="857" y="971"/>
                    </a:lnTo>
                    <a:lnTo>
                      <a:pt x="860" y="972"/>
                    </a:lnTo>
                    <a:lnTo>
                      <a:pt x="863" y="972"/>
                    </a:lnTo>
                    <a:lnTo>
                      <a:pt x="921" y="972"/>
                    </a:lnTo>
                    <a:lnTo>
                      <a:pt x="927" y="973"/>
                    </a:lnTo>
                    <a:lnTo>
                      <a:pt x="934" y="974"/>
                    </a:lnTo>
                    <a:lnTo>
                      <a:pt x="939" y="975"/>
                    </a:lnTo>
                    <a:lnTo>
                      <a:pt x="943" y="978"/>
                    </a:lnTo>
                    <a:lnTo>
                      <a:pt x="947" y="981"/>
                    </a:lnTo>
                    <a:lnTo>
                      <a:pt x="950" y="985"/>
                    </a:lnTo>
                    <a:lnTo>
                      <a:pt x="953" y="988"/>
                    </a:lnTo>
                    <a:lnTo>
                      <a:pt x="955" y="992"/>
                    </a:lnTo>
                    <a:lnTo>
                      <a:pt x="957" y="1001"/>
                    </a:lnTo>
                    <a:lnTo>
                      <a:pt x="958" y="1008"/>
                    </a:lnTo>
                    <a:lnTo>
                      <a:pt x="958" y="1016"/>
                    </a:lnTo>
                    <a:lnTo>
                      <a:pt x="957" y="1022"/>
                    </a:lnTo>
                    <a:lnTo>
                      <a:pt x="951" y="1041"/>
                    </a:lnTo>
                    <a:lnTo>
                      <a:pt x="948" y="1048"/>
                    </a:lnTo>
                    <a:lnTo>
                      <a:pt x="943" y="1056"/>
                    </a:lnTo>
                    <a:lnTo>
                      <a:pt x="938" y="1061"/>
                    </a:lnTo>
                    <a:lnTo>
                      <a:pt x="931" y="1067"/>
                    </a:lnTo>
                    <a:lnTo>
                      <a:pt x="924" y="1071"/>
                    </a:lnTo>
                    <a:lnTo>
                      <a:pt x="916" y="1075"/>
                    </a:lnTo>
                    <a:lnTo>
                      <a:pt x="907" y="1077"/>
                    </a:lnTo>
                    <a:lnTo>
                      <a:pt x="895" y="1080"/>
                    </a:lnTo>
                    <a:lnTo>
                      <a:pt x="882" y="1080"/>
                    </a:lnTo>
                    <a:lnTo>
                      <a:pt x="685" y="1080"/>
                    </a:lnTo>
                    <a:lnTo>
                      <a:pt x="649" y="1079"/>
                    </a:lnTo>
                    <a:lnTo>
                      <a:pt x="613" y="1076"/>
                    </a:lnTo>
                    <a:lnTo>
                      <a:pt x="579" y="1073"/>
                    </a:lnTo>
                    <a:lnTo>
                      <a:pt x="549" y="1069"/>
                    </a:lnTo>
                    <a:lnTo>
                      <a:pt x="523" y="1065"/>
                    </a:lnTo>
                    <a:lnTo>
                      <a:pt x="504" y="1060"/>
                    </a:lnTo>
                    <a:lnTo>
                      <a:pt x="491" y="1058"/>
                    </a:lnTo>
                    <a:lnTo>
                      <a:pt x="485" y="1057"/>
                    </a:lnTo>
                    <a:lnTo>
                      <a:pt x="436" y="1045"/>
                    </a:lnTo>
                    <a:lnTo>
                      <a:pt x="398" y="1036"/>
                    </a:lnTo>
                    <a:lnTo>
                      <a:pt x="370" y="1030"/>
                    </a:lnTo>
                    <a:lnTo>
                      <a:pt x="349" y="1025"/>
                    </a:lnTo>
                    <a:lnTo>
                      <a:pt x="336" y="1021"/>
                    </a:lnTo>
                    <a:lnTo>
                      <a:pt x="328" y="1019"/>
                    </a:lnTo>
                    <a:lnTo>
                      <a:pt x="322" y="1018"/>
                    </a:lnTo>
                    <a:lnTo>
                      <a:pt x="319" y="1017"/>
                    </a:lnTo>
                    <a:lnTo>
                      <a:pt x="314" y="1016"/>
                    </a:lnTo>
                    <a:lnTo>
                      <a:pt x="304" y="1012"/>
                    </a:lnTo>
                    <a:lnTo>
                      <a:pt x="297" y="1007"/>
                    </a:lnTo>
                    <a:lnTo>
                      <a:pt x="293" y="1002"/>
                    </a:lnTo>
                    <a:lnTo>
                      <a:pt x="291" y="999"/>
                    </a:lnTo>
                    <a:lnTo>
                      <a:pt x="290" y="994"/>
                    </a:lnTo>
                    <a:lnTo>
                      <a:pt x="289" y="990"/>
                    </a:lnTo>
                    <a:lnTo>
                      <a:pt x="288" y="986"/>
                    </a:lnTo>
                    <a:lnTo>
                      <a:pt x="288" y="488"/>
                    </a:lnTo>
                    <a:lnTo>
                      <a:pt x="289" y="482"/>
                    </a:lnTo>
                    <a:lnTo>
                      <a:pt x="290" y="476"/>
                    </a:lnTo>
                    <a:lnTo>
                      <a:pt x="292" y="471"/>
                    </a:lnTo>
                    <a:lnTo>
                      <a:pt x="295" y="465"/>
                    </a:lnTo>
                    <a:lnTo>
                      <a:pt x="300" y="461"/>
                    </a:lnTo>
                    <a:lnTo>
                      <a:pt x="305" y="456"/>
                    </a:lnTo>
                    <a:lnTo>
                      <a:pt x="310" y="453"/>
                    </a:lnTo>
                    <a:lnTo>
                      <a:pt x="317" y="451"/>
                    </a:lnTo>
                    <a:lnTo>
                      <a:pt x="320" y="449"/>
                    </a:lnTo>
                    <a:lnTo>
                      <a:pt x="325" y="448"/>
                    </a:lnTo>
                    <a:lnTo>
                      <a:pt x="339" y="441"/>
                    </a:lnTo>
                    <a:lnTo>
                      <a:pt x="354" y="434"/>
                    </a:lnTo>
                    <a:lnTo>
                      <a:pt x="368" y="426"/>
                    </a:lnTo>
                    <a:lnTo>
                      <a:pt x="381" y="419"/>
                    </a:lnTo>
                    <a:lnTo>
                      <a:pt x="393" y="410"/>
                    </a:lnTo>
                    <a:lnTo>
                      <a:pt x="404" y="401"/>
                    </a:lnTo>
                    <a:lnTo>
                      <a:pt x="416" y="393"/>
                    </a:lnTo>
                    <a:lnTo>
                      <a:pt x="427" y="383"/>
                    </a:lnTo>
                    <a:lnTo>
                      <a:pt x="437" y="373"/>
                    </a:lnTo>
                    <a:lnTo>
                      <a:pt x="447" y="364"/>
                    </a:lnTo>
                    <a:lnTo>
                      <a:pt x="455" y="353"/>
                    </a:lnTo>
                    <a:lnTo>
                      <a:pt x="464" y="343"/>
                    </a:lnTo>
                    <a:lnTo>
                      <a:pt x="480" y="320"/>
                    </a:lnTo>
                    <a:lnTo>
                      <a:pt x="493" y="299"/>
                    </a:lnTo>
                    <a:lnTo>
                      <a:pt x="505" y="275"/>
                    </a:lnTo>
                    <a:lnTo>
                      <a:pt x="515" y="251"/>
                    </a:lnTo>
                    <a:lnTo>
                      <a:pt x="522" y="228"/>
                    </a:lnTo>
                    <a:lnTo>
                      <a:pt x="529" y="203"/>
                    </a:lnTo>
                    <a:lnTo>
                      <a:pt x="534" y="179"/>
                    </a:lnTo>
                    <a:lnTo>
                      <a:pt x="537" y="155"/>
                    </a:lnTo>
                    <a:lnTo>
                      <a:pt x="539" y="131"/>
                    </a:lnTo>
                    <a:lnTo>
                      <a:pt x="541" y="108"/>
                    </a:lnTo>
                    <a:lnTo>
                      <a:pt x="541" y="101"/>
                    </a:lnTo>
                    <a:lnTo>
                      <a:pt x="543" y="95"/>
                    </a:lnTo>
                    <a:lnTo>
                      <a:pt x="546" y="89"/>
                    </a:lnTo>
                    <a:lnTo>
                      <a:pt x="549" y="84"/>
                    </a:lnTo>
                    <a:lnTo>
                      <a:pt x="555" y="78"/>
                    </a:lnTo>
                    <a:lnTo>
                      <a:pt x="561" y="75"/>
                    </a:lnTo>
                    <a:lnTo>
                      <a:pt x="568" y="73"/>
                    </a:lnTo>
                    <a:lnTo>
                      <a:pt x="576" y="72"/>
                    </a:lnTo>
                    <a:lnTo>
                      <a:pt x="584" y="73"/>
                    </a:lnTo>
                    <a:lnTo>
                      <a:pt x="591" y="75"/>
                    </a:lnTo>
                    <a:lnTo>
                      <a:pt x="600" y="80"/>
                    </a:lnTo>
                    <a:lnTo>
                      <a:pt x="609" y="85"/>
                    </a:lnTo>
                    <a:lnTo>
                      <a:pt x="617" y="93"/>
                    </a:lnTo>
                    <a:lnTo>
                      <a:pt x="626" y="101"/>
                    </a:lnTo>
                    <a:lnTo>
                      <a:pt x="634" y="111"/>
                    </a:lnTo>
                    <a:lnTo>
                      <a:pt x="643" y="122"/>
                    </a:lnTo>
                    <a:lnTo>
                      <a:pt x="651" y="134"/>
                    </a:lnTo>
                    <a:lnTo>
                      <a:pt x="658" y="148"/>
                    </a:lnTo>
                    <a:lnTo>
                      <a:pt x="665" y="162"/>
                    </a:lnTo>
                    <a:lnTo>
                      <a:pt x="670" y="176"/>
                    </a:lnTo>
                    <a:lnTo>
                      <a:pt x="674" y="192"/>
                    </a:lnTo>
                    <a:lnTo>
                      <a:pt x="679" y="208"/>
                    </a:lnTo>
                    <a:lnTo>
                      <a:pt x="681" y="225"/>
                    </a:lnTo>
                    <a:lnTo>
                      <a:pt x="681" y="243"/>
                    </a:lnTo>
                    <a:lnTo>
                      <a:pt x="681" y="272"/>
                    </a:lnTo>
                    <a:lnTo>
                      <a:pt x="680" y="296"/>
                    </a:lnTo>
                    <a:lnTo>
                      <a:pt x="679" y="317"/>
                    </a:lnTo>
                    <a:lnTo>
                      <a:pt x="676" y="336"/>
                    </a:lnTo>
                    <a:lnTo>
                      <a:pt x="671" y="355"/>
                    </a:lnTo>
                    <a:lnTo>
                      <a:pt x="666" y="377"/>
                    </a:lnTo>
                    <a:lnTo>
                      <a:pt x="658" y="401"/>
                    </a:lnTo>
                    <a:lnTo>
                      <a:pt x="649" y="432"/>
                    </a:lnTo>
                    <a:lnTo>
                      <a:pt x="766" y="432"/>
                    </a:lnTo>
                    <a:lnTo>
                      <a:pt x="856" y="433"/>
                    </a:lnTo>
                    <a:lnTo>
                      <a:pt x="921" y="434"/>
                    </a:lnTo>
                    <a:lnTo>
                      <a:pt x="966" y="436"/>
                    </a:lnTo>
                    <a:lnTo>
                      <a:pt x="995" y="437"/>
                    </a:lnTo>
                    <a:lnTo>
                      <a:pt x="1014" y="439"/>
                    </a:lnTo>
                    <a:lnTo>
                      <a:pt x="1027" y="442"/>
                    </a:lnTo>
                    <a:lnTo>
                      <a:pt x="1037" y="446"/>
                    </a:lnTo>
                    <a:lnTo>
                      <a:pt x="1044" y="448"/>
                    </a:lnTo>
                    <a:lnTo>
                      <a:pt x="1050" y="450"/>
                    </a:lnTo>
                    <a:lnTo>
                      <a:pt x="1056" y="453"/>
                    </a:lnTo>
                    <a:lnTo>
                      <a:pt x="1060" y="458"/>
                    </a:lnTo>
                    <a:lnTo>
                      <a:pt x="1068" y="465"/>
                    </a:lnTo>
                    <a:lnTo>
                      <a:pt x="1073" y="473"/>
                    </a:lnTo>
                    <a:lnTo>
                      <a:pt x="1077" y="481"/>
                    </a:lnTo>
                    <a:lnTo>
                      <a:pt x="1078" y="489"/>
                    </a:lnTo>
                    <a:lnTo>
                      <a:pt x="1079" y="495"/>
                    </a:lnTo>
                    <a:lnTo>
                      <a:pt x="1081" y="501"/>
                    </a:lnTo>
                    <a:lnTo>
                      <a:pt x="1079" y="512"/>
                    </a:lnTo>
                    <a:lnTo>
                      <a:pt x="1079" y="523"/>
                    </a:lnTo>
                    <a:close/>
                    <a:moveTo>
                      <a:pt x="252" y="1044"/>
                    </a:moveTo>
                    <a:lnTo>
                      <a:pt x="251" y="1052"/>
                    </a:lnTo>
                    <a:lnTo>
                      <a:pt x="249" y="1058"/>
                    </a:lnTo>
                    <a:lnTo>
                      <a:pt x="246" y="1063"/>
                    </a:lnTo>
                    <a:lnTo>
                      <a:pt x="241" y="1069"/>
                    </a:lnTo>
                    <a:lnTo>
                      <a:pt x="236" y="1073"/>
                    </a:lnTo>
                    <a:lnTo>
                      <a:pt x="231" y="1077"/>
                    </a:lnTo>
                    <a:lnTo>
                      <a:pt x="223" y="1079"/>
                    </a:lnTo>
                    <a:lnTo>
                      <a:pt x="216" y="1080"/>
                    </a:lnTo>
                    <a:lnTo>
                      <a:pt x="108" y="1080"/>
                    </a:lnTo>
                    <a:lnTo>
                      <a:pt x="101" y="1079"/>
                    </a:lnTo>
                    <a:lnTo>
                      <a:pt x="94" y="1077"/>
                    </a:lnTo>
                    <a:lnTo>
                      <a:pt x="88" y="1073"/>
                    </a:lnTo>
                    <a:lnTo>
                      <a:pt x="83" y="1069"/>
                    </a:lnTo>
                    <a:lnTo>
                      <a:pt x="78" y="1063"/>
                    </a:lnTo>
                    <a:lnTo>
                      <a:pt x="75" y="1058"/>
                    </a:lnTo>
                    <a:lnTo>
                      <a:pt x="73" y="1052"/>
                    </a:lnTo>
                    <a:lnTo>
                      <a:pt x="72" y="1044"/>
                    </a:lnTo>
                    <a:lnTo>
                      <a:pt x="72" y="468"/>
                    </a:lnTo>
                    <a:lnTo>
                      <a:pt x="73" y="461"/>
                    </a:lnTo>
                    <a:lnTo>
                      <a:pt x="75" y="454"/>
                    </a:lnTo>
                    <a:lnTo>
                      <a:pt x="78" y="448"/>
                    </a:lnTo>
                    <a:lnTo>
                      <a:pt x="83" y="442"/>
                    </a:lnTo>
                    <a:lnTo>
                      <a:pt x="88" y="438"/>
                    </a:lnTo>
                    <a:lnTo>
                      <a:pt x="94" y="435"/>
                    </a:lnTo>
                    <a:lnTo>
                      <a:pt x="101" y="433"/>
                    </a:lnTo>
                    <a:lnTo>
                      <a:pt x="108" y="432"/>
                    </a:lnTo>
                    <a:lnTo>
                      <a:pt x="216" y="432"/>
                    </a:lnTo>
                    <a:lnTo>
                      <a:pt x="223" y="433"/>
                    </a:lnTo>
                    <a:lnTo>
                      <a:pt x="231" y="435"/>
                    </a:lnTo>
                    <a:lnTo>
                      <a:pt x="236" y="438"/>
                    </a:lnTo>
                    <a:lnTo>
                      <a:pt x="241" y="442"/>
                    </a:lnTo>
                    <a:lnTo>
                      <a:pt x="246" y="448"/>
                    </a:lnTo>
                    <a:lnTo>
                      <a:pt x="249" y="454"/>
                    </a:lnTo>
                    <a:lnTo>
                      <a:pt x="251" y="461"/>
                    </a:lnTo>
                    <a:lnTo>
                      <a:pt x="252" y="468"/>
                    </a:lnTo>
                    <a:lnTo>
                      <a:pt x="252" y="1044"/>
                    </a:lnTo>
                    <a:close/>
                    <a:moveTo>
                      <a:pt x="1050" y="377"/>
                    </a:moveTo>
                    <a:lnTo>
                      <a:pt x="1030" y="373"/>
                    </a:lnTo>
                    <a:lnTo>
                      <a:pt x="1005" y="370"/>
                    </a:lnTo>
                    <a:lnTo>
                      <a:pt x="975" y="368"/>
                    </a:lnTo>
                    <a:lnTo>
                      <a:pt x="938" y="366"/>
                    </a:lnTo>
                    <a:lnTo>
                      <a:pt x="897" y="365"/>
                    </a:lnTo>
                    <a:lnTo>
                      <a:pt x="852" y="364"/>
                    </a:lnTo>
                    <a:lnTo>
                      <a:pt x="800" y="363"/>
                    </a:lnTo>
                    <a:lnTo>
                      <a:pt x="745" y="361"/>
                    </a:lnTo>
                    <a:lnTo>
                      <a:pt x="749" y="336"/>
                    </a:lnTo>
                    <a:lnTo>
                      <a:pt x="751" y="310"/>
                    </a:lnTo>
                    <a:lnTo>
                      <a:pt x="753" y="279"/>
                    </a:lnTo>
                    <a:lnTo>
                      <a:pt x="753" y="243"/>
                    </a:lnTo>
                    <a:lnTo>
                      <a:pt x="752" y="219"/>
                    </a:lnTo>
                    <a:lnTo>
                      <a:pt x="749" y="195"/>
                    </a:lnTo>
                    <a:lnTo>
                      <a:pt x="744" y="172"/>
                    </a:lnTo>
                    <a:lnTo>
                      <a:pt x="737" y="151"/>
                    </a:lnTo>
                    <a:lnTo>
                      <a:pt x="728" y="129"/>
                    </a:lnTo>
                    <a:lnTo>
                      <a:pt x="719" y="109"/>
                    </a:lnTo>
                    <a:lnTo>
                      <a:pt x="708" y="90"/>
                    </a:lnTo>
                    <a:lnTo>
                      <a:pt x="696" y="73"/>
                    </a:lnTo>
                    <a:lnTo>
                      <a:pt x="683" y="57"/>
                    </a:lnTo>
                    <a:lnTo>
                      <a:pt x="669" y="43"/>
                    </a:lnTo>
                    <a:lnTo>
                      <a:pt x="654" y="30"/>
                    </a:lnTo>
                    <a:lnTo>
                      <a:pt x="639" y="20"/>
                    </a:lnTo>
                    <a:lnTo>
                      <a:pt x="624" y="12"/>
                    </a:lnTo>
                    <a:lnTo>
                      <a:pt x="607" y="5"/>
                    </a:lnTo>
                    <a:lnTo>
                      <a:pt x="600" y="3"/>
                    </a:lnTo>
                    <a:lnTo>
                      <a:pt x="591" y="1"/>
                    </a:lnTo>
                    <a:lnTo>
                      <a:pt x="584" y="0"/>
                    </a:lnTo>
                    <a:lnTo>
                      <a:pt x="576" y="0"/>
                    </a:lnTo>
                    <a:lnTo>
                      <a:pt x="565" y="1"/>
                    </a:lnTo>
                    <a:lnTo>
                      <a:pt x="555" y="2"/>
                    </a:lnTo>
                    <a:lnTo>
                      <a:pt x="544" y="5"/>
                    </a:lnTo>
                    <a:lnTo>
                      <a:pt x="534" y="8"/>
                    </a:lnTo>
                    <a:lnTo>
                      <a:pt x="525" y="13"/>
                    </a:lnTo>
                    <a:lnTo>
                      <a:pt x="516" y="18"/>
                    </a:lnTo>
                    <a:lnTo>
                      <a:pt x="508" y="24"/>
                    </a:lnTo>
                    <a:lnTo>
                      <a:pt x="501" y="31"/>
                    </a:lnTo>
                    <a:lnTo>
                      <a:pt x="493" y="39"/>
                    </a:lnTo>
                    <a:lnTo>
                      <a:pt x="487" y="47"/>
                    </a:lnTo>
                    <a:lnTo>
                      <a:pt x="481" y="56"/>
                    </a:lnTo>
                    <a:lnTo>
                      <a:pt x="477" y="66"/>
                    </a:lnTo>
                    <a:lnTo>
                      <a:pt x="474" y="75"/>
                    </a:lnTo>
                    <a:lnTo>
                      <a:pt x="470" y="85"/>
                    </a:lnTo>
                    <a:lnTo>
                      <a:pt x="469" y="96"/>
                    </a:lnTo>
                    <a:lnTo>
                      <a:pt x="468" y="107"/>
                    </a:lnTo>
                    <a:lnTo>
                      <a:pt x="467" y="122"/>
                    </a:lnTo>
                    <a:lnTo>
                      <a:pt x="467" y="137"/>
                    </a:lnTo>
                    <a:lnTo>
                      <a:pt x="465" y="153"/>
                    </a:lnTo>
                    <a:lnTo>
                      <a:pt x="462" y="169"/>
                    </a:lnTo>
                    <a:lnTo>
                      <a:pt x="458" y="186"/>
                    </a:lnTo>
                    <a:lnTo>
                      <a:pt x="454" y="205"/>
                    </a:lnTo>
                    <a:lnTo>
                      <a:pt x="448" y="223"/>
                    </a:lnTo>
                    <a:lnTo>
                      <a:pt x="441" y="240"/>
                    </a:lnTo>
                    <a:lnTo>
                      <a:pt x="433" y="259"/>
                    </a:lnTo>
                    <a:lnTo>
                      <a:pt x="423" y="277"/>
                    </a:lnTo>
                    <a:lnTo>
                      <a:pt x="411" y="294"/>
                    </a:lnTo>
                    <a:lnTo>
                      <a:pt x="397" y="311"/>
                    </a:lnTo>
                    <a:lnTo>
                      <a:pt x="382" y="327"/>
                    </a:lnTo>
                    <a:lnTo>
                      <a:pt x="364" y="342"/>
                    </a:lnTo>
                    <a:lnTo>
                      <a:pt x="356" y="348"/>
                    </a:lnTo>
                    <a:lnTo>
                      <a:pt x="345" y="356"/>
                    </a:lnTo>
                    <a:lnTo>
                      <a:pt x="335" y="363"/>
                    </a:lnTo>
                    <a:lnTo>
                      <a:pt x="325" y="368"/>
                    </a:lnTo>
                    <a:lnTo>
                      <a:pt x="315" y="373"/>
                    </a:lnTo>
                    <a:lnTo>
                      <a:pt x="303" y="379"/>
                    </a:lnTo>
                    <a:lnTo>
                      <a:pt x="292" y="384"/>
                    </a:lnTo>
                    <a:lnTo>
                      <a:pt x="286" y="387"/>
                    </a:lnTo>
                    <a:lnTo>
                      <a:pt x="288" y="388"/>
                    </a:lnTo>
                    <a:lnTo>
                      <a:pt x="280" y="383"/>
                    </a:lnTo>
                    <a:lnTo>
                      <a:pt x="273" y="378"/>
                    </a:lnTo>
                    <a:lnTo>
                      <a:pt x="264" y="372"/>
                    </a:lnTo>
                    <a:lnTo>
                      <a:pt x="255" y="368"/>
                    </a:lnTo>
                    <a:lnTo>
                      <a:pt x="246" y="365"/>
                    </a:lnTo>
                    <a:lnTo>
                      <a:pt x="236" y="363"/>
                    </a:lnTo>
                    <a:lnTo>
                      <a:pt x="226" y="360"/>
                    </a:lnTo>
                    <a:lnTo>
                      <a:pt x="216" y="360"/>
                    </a:lnTo>
                    <a:lnTo>
                      <a:pt x="108" y="360"/>
                    </a:lnTo>
                    <a:lnTo>
                      <a:pt x="97" y="360"/>
                    </a:lnTo>
                    <a:lnTo>
                      <a:pt x="86" y="363"/>
                    </a:lnTo>
                    <a:lnTo>
                      <a:pt x="76" y="365"/>
                    </a:lnTo>
                    <a:lnTo>
                      <a:pt x="66" y="368"/>
                    </a:lnTo>
                    <a:lnTo>
                      <a:pt x="57" y="373"/>
                    </a:lnTo>
                    <a:lnTo>
                      <a:pt x="48" y="379"/>
                    </a:lnTo>
                    <a:lnTo>
                      <a:pt x="39" y="384"/>
                    </a:lnTo>
                    <a:lnTo>
                      <a:pt x="32" y="392"/>
                    </a:lnTo>
                    <a:lnTo>
                      <a:pt x="24" y="399"/>
                    </a:lnTo>
                    <a:lnTo>
                      <a:pt x="19" y="408"/>
                    </a:lnTo>
                    <a:lnTo>
                      <a:pt x="13" y="417"/>
                    </a:lnTo>
                    <a:lnTo>
                      <a:pt x="8" y="426"/>
                    </a:lnTo>
                    <a:lnTo>
                      <a:pt x="5" y="436"/>
                    </a:lnTo>
                    <a:lnTo>
                      <a:pt x="3" y="446"/>
                    </a:lnTo>
                    <a:lnTo>
                      <a:pt x="0" y="456"/>
                    </a:lnTo>
                    <a:lnTo>
                      <a:pt x="0" y="468"/>
                    </a:lnTo>
                    <a:lnTo>
                      <a:pt x="0" y="1044"/>
                    </a:lnTo>
                    <a:lnTo>
                      <a:pt x="0" y="1055"/>
                    </a:lnTo>
                    <a:lnTo>
                      <a:pt x="3" y="1066"/>
                    </a:lnTo>
                    <a:lnTo>
                      <a:pt x="5" y="1076"/>
                    </a:lnTo>
                    <a:lnTo>
                      <a:pt x="8" y="1086"/>
                    </a:lnTo>
                    <a:lnTo>
                      <a:pt x="13" y="1095"/>
                    </a:lnTo>
                    <a:lnTo>
                      <a:pt x="19" y="1104"/>
                    </a:lnTo>
                    <a:lnTo>
                      <a:pt x="24" y="1112"/>
                    </a:lnTo>
                    <a:lnTo>
                      <a:pt x="32" y="1121"/>
                    </a:lnTo>
                    <a:lnTo>
                      <a:pt x="39" y="1127"/>
                    </a:lnTo>
                    <a:lnTo>
                      <a:pt x="48" y="1134"/>
                    </a:lnTo>
                    <a:lnTo>
                      <a:pt x="57" y="1139"/>
                    </a:lnTo>
                    <a:lnTo>
                      <a:pt x="66" y="1143"/>
                    </a:lnTo>
                    <a:lnTo>
                      <a:pt x="76" y="1147"/>
                    </a:lnTo>
                    <a:lnTo>
                      <a:pt x="86" y="1150"/>
                    </a:lnTo>
                    <a:lnTo>
                      <a:pt x="97" y="1151"/>
                    </a:lnTo>
                    <a:lnTo>
                      <a:pt x="108" y="1152"/>
                    </a:lnTo>
                    <a:lnTo>
                      <a:pt x="216" y="1152"/>
                    </a:lnTo>
                    <a:lnTo>
                      <a:pt x="224" y="1152"/>
                    </a:lnTo>
                    <a:lnTo>
                      <a:pt x="232" y="1151"/>
                    </a:lnTo>
                    <a:lnTo>
                      <a:pt x="239" y="1149"/>
                    </a:lnTo>
                    <a:lnTo>
                      <a:pt x="247" y="1148"/>
                    </a:lnTo>
                    <a:lnTo>
                      <a:pt x="254" y="1144"/>
                    </a:lnTo>
                    <a:lnTo>
                      <a:pt x="261" y="1141"/>
                    </a:lnTo>
                    <a:lnTo>
                      <a:pt x="267" y="1138"/>
                    </a:lnTo>
                    <a:lnTo>
                      <a:pt x="274" y="1135"/>
                    </a:lnTo>
                    <a:lnTo>
                      <a:pt x="286" y="1125"/>
                    </a:lnTo>
                    <a:lnTo>
                      <a:pt x="295" y="1114"/>
                    </a:lnTo>
                    <a:lnTo>
                      <a:pt x="305" y="1102"/>
                    </a:lnTo>
                    <a:lnTo>
                      <a:pt x="312" y="1089"/>
                    </a:lnTo>
                    <a:lnTo>
                      <a:pt x="313" y="1089"/>
                    </a:lnTo>
                    <a:lnTo>
                      <a:pt x="314" y="1090"/>
                    </a:lnTo>
                    <a:lnTo>
                      <a:pt x="318" y="1092"/>
                    </a:lnTo>
                    <a:lnTo>
                      <a:pt x="322" y="1093"/>
                    </a:lnTo>
                    <a:lnTo>
                      <a:pt x="323" y="1093"/>
                    </a:lnTo>
                    <a:lnTo>
                      <a:pt x="325" y="1093"/>
                    </a:lnTo>
                    <a:lnTo>
                      <a:pt x="344" y="1098"/>
                    </a:lnTo>
                    <a:lnTo>
                      <a:pt x="373" y="1104"/>
                    </a:lnTo>
                    <a:lnTo>
                      <a:pt x="414" y="1114"/>
                    </a:lnTo>
                    <a:lnTo>
                      <a:pt x="470" y="1127"/>
                    </a:lnTo>
                    <a:lnTo>
                      <a:pt x="480" y="1129"/>
                    </a:lnTo>
                    <a:lnTo>
                      <a:pt x="497" y="1133"/>
                    </a:lnTo>
                    <a:lnTo>
                      <a:pt x="520" y="1137"/>
                    </a:lnTo>
                    <a:lnTo>
                      <a:pt x="547" y="1141"/>
                    </a:lnTo>
                    <a:lnTo>
                      <a:pt x="578" y="1146"/>
                    </a:lnTo>
                    <a:lnTo>
                      <a:pt x="612" y="1149"/>
                    </a:lnTo>
                    <a:lnTo>
                      <a:pt x="647" y="1151"/>
                    </a:lnTo>
                    <a:lnTo>
                      <a:pt x="685" y="1152"/>
                    </a:lnTo>
                    <a:lnTo>
                      <a:pt x="882" y="1152"/>
                    </a:lnTo>
                    <a:lnTo>
                      <a:pt x="893" y="1152"/>
                    </a:lnTo>
                    <a:lnTo>
                      <a:pt x="903" y="1151"/>
                    </a:lnTo>
                    <a:lnTo>
                      <a:pt x="914" y="1150"/>
                    </a:lnTo>
                    <a:lnTo>
                      <a:pt x="924" y="1148"/>
                    </a:lnTo>
                    <a:lnTo>
                      <a:pt x="934" y="1146"/>
                    </a:lnTo>
                    <a:lnTo>
                      <a:pt x="942" y="1142"/>
                    </a:lnTo>
                    <a:lnTo>
                      <a:pt x="951" y="1139"/>
                    </a:lnTo>
                    <a:lnTo>
                      <a:pt x="960" y="1135"/>
                    </a:lnTo>
                    <a:lnTo>
                      <a:pt x="967" y="1130"/>
                    </a:lnTo>
                    <a:lnTo>
                      <a:pt x="975" y="1125"/>
                    </a:lnTo>
                    <a:lnTo>
                      <a:pt x="981" y="1119"/>
                    </a:lnTo>
                    <a:lnTo>
                      <a:pt x="989" y="1113"/>
                    </a:lnTo>
                    <a:lnTo>
                      <a:pt x="994" y="1106"/>
                    </a:lnTo>
                    <a:lnTo>
                      <a:pt x="1001" y="1099"/>
                    </a:lnTo>
                    <a:lnTo>
                      <a:pt x="1006" y="1090"/>
                    </a:lnTo>
                    <a:lnTo>
                      <a:pt x="1010" y="1083"/>
                    </a:lnTo>
                    <a:lnTo>
                      <a:pt x="1012" y="1080"/>
                    </a:lnTo>
                    <a:lnTo>
                      <a:pt x="1016" y="1071"/>
                    </a:lnTo>
                    <a:lnTo>
                      <a:pt x="1021" y="1059"/>
                    </a:lnTo>
                    <a:lnTo>
                      <a:pt x="1027" y="1044"/>
                    </a:lnTo>
                    <a:lnTo>
                      <a:pt x="1030" y="1030"/>
                    </a:lnTo>
                    <a:lnTo>
                      <a:pt x="1031" y="1015"/>
                    </a:lnTo>
                    <a:lnTo>
                      <a:pt x="1031" y="1006"/>
                    </a:lnTo>
                    <a:lnTo>
                      <a:pt x="1030" y="998"/>
                    </a:lnTo>
                    <a:lnTo>
                      <a:pt x="1029" y="989"/>
                    </a:lnTo>
                    <a:lnTo>
                      <a:pt x="1027" y="980"/>
                    </a:lnTo>
                    <a:lnTo>
                      <a:pt x="1034" y="975"/>
                    </a:lnTo>
                    <a:lnTo>
                      <a:pt x="1041" y="969"/>
                    </a:lnTo>
                    <a:lnTo>
                      <a:pt x="1046" y="964"/>
                    </a:lnTo>
                    <a:lnTo>
                      <a:pt x="1051" y="959"/>
                    </a:lnTo>
                    <a:lnTo>
                      <a:pt x="1061" y="946"/>
                    </a:lnTo>
                    <a:lnTo>
                      <a:pt x="1068" y="934"/>
                    </a:lnTo>
                    <a:lnTo>
                      <a:pt x="1074" y="921"/>
                    </a:lnTo>
                    <a:lnTo>
                      <a:pt x="1079" y="909"/>
                    </a:lnTo>
                    <a:lnTo>
                      <a:pt x="1083" y="898"/>
                    </a:lnTo>
                    <a:lnTo>
                      <a:pt x="1086" y="887"/>
                    </a:lnTo>
                    <a:lnTo>
                      <a:pt x="1090" y="872"/>
                    </a:lnTo>
                    <a:lnTo>
                      <a:pt x="1093" y="857"/>
                    </a:lnTo>
                    <a:lnTo>
                      <a:pt x="1095" y="843"/>
                    </a:lnTo>
                    <a:lnTo>
                      <a:pt x="1095" y="831"/>
                    </a:lnTo>
                    <a:lnTo>
                      <a:pt x="1093" y="819"/>
                    </a:lnTo>
                    <a:lnTo>
                      <a:pt x="1092" y="809"/>
                    </a:lnTo>
                    <a:lnTo>
                      <a:pt x="1089" y="799"/>
                    </a:lnTo>
                    <a:lnTo>
                      <a:pt x="1086" y="789"/>
                    </a:lnTo>
                    <a:lnTo>
                      <a:pt x="1095" y="782"/>
                    </a:lnTo>
                    <a:lnTo>
                      <a:pt x="1102" y="772"/>
                    </a:lnTo>
                    <a:lnTo>
                      <a:pt x="1109" y="761"/>
                    </a:lnTo>
                    <a:lnTo>
                      <a:pt x="1115" y="750"/>
                    </a:lnTo>
                    <a:lnTo>
                      <a:pt x="1122" y="737"/>
                    </a:lnTo>
                    <a:lnTo>
                      <a:pt x="1127" y="722"/>
                    </a:lnTo>
                    <a:lnTo>
                      <a:pt x="1131" y="707"/>
                    </a:lnTo>
                    <a:lnTo>
                      <a:pt x="1135" y="690"/>
                    </a:lnTo>
                    <a:lnTo>
                      <a:pt x="1136" y="679"/>
                    </a:lnTo>
                    <a:lnTo>
                      <a:pt x="1137" y="667"/>
                    </a:lnTo>
                    <a:lnTo>
                      <a:pt x="1136" y="656"/>
                    </a:lnTo>
                    <a:lnTo>
                      <a:pt x="1135" y="645"/>
                    </a:lnTo>
                    <a:lnTo>
                      <a:pt x="1132" y="635"/>
                    </a:lnTo>
                    <a:lnTo>
                      <a:pt x="1129" y="624"/>
                    </a:lnTo>
                    <a:lnTo>
                      <a:pt x="1125" y="614"/>
                    </a:lnTo>
                    <a:lnTo>
                      <a:pt x="1120" y="604"/>
                    </a:lnTo>
                    <a:lnTo>
                      <a:pt x="1128" y="596"/>
                    </a:lnTo>
                    <a:lnTo>
                      <a:pt x="1133" y="586"/>
                    </a:lnTo>
                    <a:lnTo>
                      <a:pt x="1139" y="576"/>
                    </a:lnTo>
                    <a:lnTo>
                      <a:pt x="1143" y="567"/>
                    </a:lnTo>
                    <a:lnTo>
                      <a:pt x="1146" y="557"/>
                    </a:lnTo>
                    <a:lnTo>
                      <a:pt x="1149" y="546"/>
                    </a:lnTo>
                    <a:lnTo>
                      <a:pt x="1151" y="536"/>
                    </a:lnTo>
                    <a:lnTo>
                      <a:pt x="1151" y="526"/>
                    </a:lnTo>
                    <a:lnTo>
                      <a:pt x="1152" y="518"/>
                    </a:lnTo>
                    <a:lnTo>
                      <a:pt x="1152" y="512"/>
                    </a:lnTo>
                    <a:lnTo>
                      <a:pt x="1152" y="501"/>
                    </a:lnTo>
                    <a:lnTo>
                      <a:pt x="1152" y="492"/>
                    </a:lnTo>
                    <a:lnTo>
                      <a:pt x="1151" y="482"/>
                    </a:lnTo>
                    <a:lnTo>
                      <a:pt x="1149" y="474"/>
                    </a:lnTo>
                    <a:lnTo>
                      <a:pt x="1146" y="465"/>
                    </a:lnTo>
                    <a:lnTo>
                      <a:pt x="1142" y="455"/>
                    </a:lnTo>
                    <a:lnTo>
                      <a:pt x="1139" y="447"/>
                    </a:lnTo>
                    <a:lnTo>
                      <a:pt x="1133" y="438"/>
                    </a:lnTo>
                    <a:lnTo>
                      <a:pt x="1127" y="429"/>
                    </a:lnTo>
                    <a:lnTo>
                      <a:pt x="1120" y="421"/>
                    </a:lnTo>
                    <a:lnTo>
                      <a:pt x="1113" y="413"/>
                    </a:lnTo>
                    <a:lnTo>
                      <a:pt x="1105" y="406"/>
                    </a:lnTo>
                    <a:lnTo>
                      <a:pt x="1096" y="398"/>
                    </a:lnTo>
                    <a:lnTo>
                      <a:pt x="1086" y="392"/>
                    </a:lnTo>
                    <a:lnTo>
                      <a:pt x="1074" y="386"/>
                    </a:lnTo>
                    <a:lnTo>
                      <a:pt x="1063" y="381"/>
                    </a:lnTo>
                    <a:lnTo>
                      <a:pt x="1050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2" name="Freeform 83"/>
              <p:cNvSpPr>
                <a:spLocks noEditPoints="1"/>
              </p:cNvSpPr>
              <p:nvPr/>
            </p:nvSpPr>
            <p:spPr bwMode="auto">
              <a:xfrm>
                <a:off x="8128794" y="2189559"/>
                <a:ext cx="42863" cy="42863"/>
              </a:xfrm>
              <a:custGeom>
                <a:avLst/>
                <a:gdLst>
                  <a:gd name="T0" fmla="*/ 50 w 108"/>
                  <a:gd name="T1" fmla="*/ 71 h 108"/>
                  <a:gd name="T2" fmla="*/ 44 w 108"/>
                  <a:gd name="T3" fmla="*/ 69 h 108"/>
                  <a:gd name="T4" fmla="*/ 39 w 108"/>
                  <a:gd name="T5" fmla="*/ 64 h 108"/>
                  <a:gd name="T6" fmla="*/ 36 w 108"/>
                  <a:gd name="T7" fmla="*/ 57 h 108"/>
                  <a:gd name="T8" fmla="*/ 36 w 108"/>
                  <a:gd name="T9" fmla="*/ 50 h 108"/>
                  <a:gd name="T10" fmla="*/ 39 w 108"/>
                  <a:gd name="T11" fmla="*/ 44 h 108"/>
                  <a:gd name="T12" fmla="*/ 44 w 108"/>
                  <a:gd name="T13" fmla="*/ 39 h 108"/>
                  <a:gd name="T14" fmla="*/ 50 w 108"/>
                  <a:gd name="T15" fmla="*/ 37 h 108"/>
                  <a:gd name="T16" fmla="*/ 58 w 108"/>
                  <a:gd name="T17" fmla="*/ 37 h 108"/>
                  <a:gd name="T18" fmla="*/ 64 w 108"/>
                  <a:gd name="T19" fmla="*/ 39 h 108"/>
                  <a:gd name="T20" fmla="*/ 69 w 108"/>
                  <a:gd name="T21" fmla="*/ 44 h 108"/>
                  <a:gd name="T22" fmla="*/ 72 w 108"/>
                  <a:gd name="T23" fmla="*/ 50 h 108"/>
                  <a:gd name="T24" fmla="*/ 72 w 108"/>
                  <a:gd name="T25" fmla="*/ 57 h 108"/>
                  <a:gd name="T26" fmla="*/ 69 w 108"/>
                  <a:gd name="T27" fmla="*/ 64 h 108"/>
                  <a:gd name="T28" fmla="*/ 64 w 108"/>
                  <a:gd name="T29" fmla="*/ 69 h 108"/>
                  <a:gd name="T30" fmla="*/ 58 w 108"/>
                  <a:gd name="T31" fmla="*/ 71 h 108"/>
                  <a:gd name="T32" fmla="*/ 54 w 108"/>
                  <a:gd name="T33" fmla="*/ 71 h 108"/>
                  <a:gd name="T34" fmla="*/ 48 w 108"/>
                  <a:gd name="T35" fmla="*/ 0 h 108"/>
                  <a:gd name="T36" fmla="*/ 38 w 108"/>
                  <a:gd name="T37" fmla="*/ 2 h 108"/>
                  <a:gd name="T38" fmla="*/ 24 w 108"/>
                  <a:gd name="T39" fmla="*/ 9 h 108"/>
                  <a:gd name="T40" fmla="*/ 9 w 108"/>
                  <a:gd name="T41" fmla="*/ 24 h 108"/>
                  <a:gd name="T42" fmla="*/ 3 w 108"/>
                  <a:gd name="T43" fmla="*/ 38 h 108"/>
                  <a:gd name="T44" fmla="*/ 0 w 108"/>
                  <a:gd name="T45" fmla="*/ 49 h 108"/>
                  <a:gd name="T46" fmla="*/ 0 w 108"/>
                  <a:gd name="T47" fmla="*/ 59 h 108"/>
                  <a:gd name="T48" fmla="*/ 3 w 108"/>
                  <a:gd name="T49" fmla="*/ 70 h 108"/>
                  <a:gd name="T50" fmla="*/ 9 w 108"/>
                  <a:gd name="T51" fmla="*/ 84 h 108"/>
                  <a:gd name="T52" fmla="*/ 24 w 108"/>
                  <a:gd name="T53" fmla="*/ 98 h 108"/>
                  <a:gd name="T54" fmla="*/ 38 w 108"/>
                  <a:gd name="T55" fmla="*/ 106 h 108"/>
                  <a:gd name="T56" fmla="*/ 48 w 108"/>
                  <a:gd name="T57" fmla="*/ 108 h 108"/>
                  <a:gd name="T58" fmla="*/ 60 w 108"/>
                  <a:gd name="T59" fmla="*/ 108 h 108"/>
                  <a:gd name="T60" fmla="*/ 70 w 108"/>
                  <a:gd name="T61" fmla="*/ 106 h 108"/>
                  <a:gd name="T62" fmla="*/ 84 w 108"/>
                  <a:gd name="T63" fmla="*/ 98 h 108"/>
                  <a:gd name="T64" fmla="*/ 99 w 108"/>
                  <a:gd name="T65" fmla="*/ 84 h 108"/>
                  <a:gd name="T66" fmla="*/ 105 w 108"/>
                  <a:gd name="T67" fmla="*/ 70 h 108"/>
                  <a:gd name="T68" fmla="*/ 107 w 108"/>
                  <a:gd name="T69" fmla="*/ 59 h 108"/>
                  <a:gd name="T70" fmla="*/ 107 w 108"/>
                  <a:gd name="T71" fmla="*/ 49 h 108"/>
                  <a:gd name="T72" fmla="*/ 105 w 108"/>
                  <a:gd name="T73" fmla="*/ 38 h 108"/>
                  <a:gd name="T74" fmla="*/ 99 w 108"/>
                  <a:gd name="T75" fmla="*/ 24 h 108"/>
                  <a:gd name="T76" fmla="*/ 84 w 108"/>
                  <a:gd name="T77" fmla="*/ 9 h 108"/>
                  <a:gd name="T78" fmla="*/ 70 w 108"/>
                  <a:gd name="T79" fmla="*/ 2 h 108"/>
                  <a:gd name="T80" fmla="*/ 60 w 108"/>
                  <a:gd name="T8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108">
                    <a:moveTo>
                      <a:pt x="54" y="71"/>
                    </a:moveTo>
                    <a:lnTo>
                      <a:pt x="50" y="71"/>
                    </a:lnTo>
                    <a:lnTo>
                      <a:pt x="47" y="70"/>
                    </a:lnTo>
                    <a:lnTo>
                      <a:pt x="44" y="69"/>
                    </a:lnTo>
                    <a:lnTo>
                      <a:pt x="42" y="67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6" y="57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7" y="37"/>
                    </a:lnTo>
                    <a:lnTo>
                      <a:pt x="50" y="37"/>
                    </a:lnTo>
                    <a:lnTo>
                      <a:pt x="54" y="36"/>
                    </a:lnTo>
                    <a:lnTo>
                      <a:pt x="58" y="37"/>
                    </a:lnTo>
                    <a:lnTo>
                      <a:pt x="61" y="37"/>
                    </a:lnTo>
                    <a:lnTo>
                      <a:pt x="64" y="39"/>
                    </a:lnTo>
                    <a:lnTo>
                      <a:pt x="66" y="41"/>
                    </a:lnTo>
                    <a:lnTo>
                      <a:pt x="69" y="44"/>
                    </a:lnTo>
                    <a:lnTo>
                      <a:pt x="71" y="46"/>
                    </a:lnTo>
                    <a:lnTo>
                      <a:pt x="72" y="50"/>
                    </a:lnTo>
                    <a:lnTo>
                      <a:pt x="72" y="54"/>
                    </a:lnTo>
                    <a:lnTo>
                      <a:pt x="72" y="57"/>
                    </a:lnTo>
                    <a:lnTo>
                      <a:pt x="71" y="60"/>
                    </a:lnTo>
                    <a:lnTo>
                      <a:pt x="69" y="64"/>
                    </a:lnTo>
                    <a:lnTo>
                      <a:pt x="66" y="67"/>
                    </a:lnTo>
                    <a:lnTo>
                      <a:pt x="64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4" y="71"/>
                    </a:lnTo>
                    <a:lnTo>
                      <a:pt x="54" y="71"/>
                    </a:lnTo>
                    <a:close/>
                    <a:moveTo>
                      <a:pt x="54" y="0"/>
                    </a:moveTo>
                    <a:lnTo>
                      <a:pt x="48" y="0"/>
                    </a:lnTo>
                    <a:lnTo>
                      <a:pt x="43" y="1"/>
                    </a:lnTo>
                    <a:lnTo>
                      <a:pt x="38" y="2"/>
                    </a:lnTo>
                    <a:lnTo>
                      <a:pt x="33" y="4"/>
                    </a:lnTo>
                    <a:lnTo>
                      <a:pt x="24" y="9"/>
                    </a:lnTo>
                    <a:lnTo>
                      <a:pt x="16" y="15"/>
                    </a:lnTo>
                    <a:lnTo>
                      <a:pt x="9" y="24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3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4" y="75"/>
                    </a:lnTo>
                    <a:lnTo>
                      <a:pt x="9" y="84"/>
                    </a:lnTo>
                    <a:lnTo>
                      <a:pt x="16" y="92"/>
                    </a:lnTo>
                    <a:lnTo>
                      <a:pt x="24" y="98"/>
                    </a:lnTo>
                    <a:lnTo>
                      <a:pt x="33" y="104"/>
                    </a:lnTo>
                    <a:lnTo>
                      <a:pt x="38" y="106"/>
                    </a:lnTo>
                    <a:lnTo>
                      <a:pt x="43" y="107"/>
                    </a:lnTo>
                    <a:lnTo>
                      <a:pt x="48" y="108"/>
                    </a:lnTo>
                    <a:lnTo>
                      <a:pt x="54" y="108"/>
                    </a:lnTo>
                    <a:lnTo>
                      <a:pt x="60" y="108"/>
                    </a:lnTo>
                    <a:lnTo>
                      <a:pt x="65" y="107"/>
                    </a:lnTo>
                    <a:lnTo>
                      <a:pt x="70" y="106"/>
                    </a:lnTo>
                    <a:lnTo>
                      <a:pt x="75" y="104"/>
                    </a:lnTo>
                    <a:lnTo>
                      <a:pt x="84" y="98"/>
                    </a:lnTo>
                    <a:lnTo>
                      <a:pt x="92" y="92"/>
                    </a:lnTo>
                    <a:lnTo>
                      <a:pt x="99" y="84"/>
                    </a:lnTo>
                    <a:lnTo>
                      <a:pt x="104" y="75"/>
                    </a:lnTo>
                    <a:lnTo>
                      <a:pt x="105" y="70"/>
                    </a:lnTo>
                    <a:lnTo>
                      <a:pt x="107" y="65"/>
                    </a:lnTo>
                    <a:lnTo>
                      <a:pt x="107" y="59"/>
                    </a:lnTo>
                    <a:lnTo>
                      <a:pt x="108" y="54"/>
                    </a:lnTo>
                    <a:lnTo>
                      <a:pt x="107" y="49"/>
                    </a:lnTo>
                    <a:lnTo>
                      <a:pt x="107" y="43"/>
                    </a:lnTo>
                    <a:lnTo>
                      <a:pt x="105" y="38"/>
                    </a:lnTo>
                    <a:lnTo>
                      <a:pt x="104" y="32"/>
                    </a:lnTo>
                    <a:lnTo>
                      <a:pt x="99" y="24"/>
                    </a:lnTo>
                    <a:lnTo>
                      <a:pt x="92" y="15"/>
                    </a:lnTo>
                    <a:lnTo>
                      <a:pt x="84" y="9"/>
                    </a:lnTo>
                    <a:lnTo>
                      <a:pt x="75" y="4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60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48375" y="3626640"/>
            <a:ext cx="2515132" cy="1509078"/>
            <a:chOff x="1048375" y="3626640"/>
            <a:chExt cx="2515132" cy="1509078"/>
          </a:xfrm>
        </p:grpSpPr>
        <p:sp>
          <p:nvSpPr>
            <p:cNvPr id="10" name="Freeform 9"/>
            <p:cNvSpPr/>
            <p:nvPr/>
          </p:nvSpPr>
          <p:spPr>
            <a:xfrm>
              <a:off x="1048375" y="3626640"/>
              <a:ext cx="2515132" cy="1509078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rgbClr val="003363"/>
              </a:solidFill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23" name="Group 475"/>
            <p:cNvGrpSpPr/>
            <p:nvPr/>
          </p:nvGrpSpPr>
          <p:grpSpPr>
            <a:xfrm>
              <a:off x="1962556" y="3881711"/>
              <a:ext cx="686771" cy="998936"/>
              <a:chOff x="3720306" y="3668315"/>
              <a:chExt cx="314325" cy="457200"/>
            </a:xfr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</p:grpSpPr>
          <p:sp>
            <p:nvSpPr>
              <p:cNvPr id="24" name="Freeform 114"/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5" name="Freeform 115"/>
              <p:cNvSpPr/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69561" y="3626640"/>
            <a:ext cx="2515132" cy="1509078"/>
            <a:chOff x="4569561" y="3626640"/>
            <a:chExt cx="2515132" cy="1509078"/>
          </a:xfrm>
        </p:grpSpPr>
        <p:sp>
          <p:nvSpPr>
            <p:cNvPr id="14" name="Freeform 11"/>
            <p:cNvSpPr/>
            <p:nvPr/>
          </p:nvSpPr>
          <p:spPr>
            <a:xfrm>
              <a:off x="4569561" y="3626640"/>
              <a:ext cx="2515132" cy="1509078"/>
            </a:xfrm>
            <a:custGeom>
              <a:avLst/>
              <a:gdLst>
                <a:gd name="connsiteX0" fmla="*/ 0 w 1961586"/>
                <a:gd name="connsiteY0" fmla="*/ 117695 h 1176951"/>
                <a:gd name="connsiteX1" fmla="*/ 117695 w 1961586"/>
                <a:gd name="connsiteY1" fmla="*/ 0 h 1176951"/>
                <a:gd name="connsiteX2" fmla="*/ 1843891 w 1961586"/>
                <a:gd name="connsiteY2" fmla="*/ 0 h 1176951"/>
                <a:gd name="connsiteX3" fmla="*/ 1961586 w 1961586"/>
                <a:gd name="connsiteY3" fmla="*/ 117695 h 1176951"/>
                <a:gd name="connsiteX4" fmla="*/ 1961586 w 1961586"/>
                <a:gd name="connsiteY4" fmla="*/ 1059256 h 1176951"/>
                <a:gd name="connsiteX5" fmla="*/ 1843891 w 1961586"/>
                <a:gd name="connsiteY5" fmla="*/ 1176951 h 1176951"/>
                <a:gd name="connsiteX6" fmla="*/ 117695 w 1961586"/>
                <a:gd name="connsiteY6" fmla="*/ 1176951 h 1176951"/>
                <a:gd name="connsiteX7" fmla="*/ 0 w 1961586"/>
                <a:gd name="connsiteY7" fmla="*/ 1059256 h 1176951"/>
                <a:gd name="connsiteX8" fmla="*/ 0 w 1961586"/>
                <a:gd name="connsiteY8" fmla="*/ 117695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86" h="1176951">
                  <a:moveTo>
                    <a:pt x="0" y="117695"/>
                  </a:moveTo>
                  <a:cubicBezTo>
                    <a:pt x="0" y="52694"/>
                    <a:pt x="52694" y="0"/>
                    <a:pt x="117695" y="0"/>
                  </a:cubicBezTo>
                  <a:lnTo>
                    <a:pt x="1843891" y="0"/>
                  </a:lnTo>
                  <a:cubicBezTo>
                    <a:pt x="1908892" y="0"/>
                    <a:pt x="1961586" y="52694"/>
                    <a:pt x="1961586" y="117695"/>
                  </a:cubicBezTo>
                  <a:lnTo>
                    <a:pt x="1961586" y="1059256"/>
                  </a:lnTo>
                  <a:cubicBezTo>
                    <a:pt x="1961586" y="1124257"/>
                    <a:pt x="1908892" y="1176951"/>
                    <a:pt x="1843891" y="1176951"/>
                  </a:cubicBezTo>
                  <a:lnTo>
                    <a:pt x="117695" y="1176951"/>
                  </a:lnTo>
                  <a:cubicBezTo>
                    <a:pt x="52694" y="1176951"/>
                    <a:pt x="0" y="1124257"/>
                    <a:pt x="0" y="1059256"/>
                  </a:cubicBezTo>
                  <a:lnTo>
                    <a:pt x="0" y="11769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rgbClr val="003363"/>
              </a:solidFill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26" name="Group 478"/>
            <p:cNvGrpSpPr/>
            <p:nvPr/>
          </p:nvGrpSpPr>
          <p:grpSpPr>
            <a:xfrm>
              <a:off x="5375707" y="3929759"/>
              <a:ext cx="902837" cy="902837"/>
              <a:chOff x="4563268" y="2753915"/>
              <a:chExt cx="457200" cy="457200"/>
            </a:xfr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</p:grpSpPr>
          <p:sp>
            <p:nvSpPr>
              <p:cNvPr id="27" name="Freeform 124"/>
              <p:cNvSpPr>
                <a:spLocks noEditPoints="1"/>
              </p:cNvSpPr>
              <p:nvPr/>
            </p:nvSpPr>
            <p:spPr bwMode="auto">
              <a:xfrm>
                <a:off x="4563268" y="2753915"/>
                <a:ext cx="457200" cy="457200"/>
              </a:xfrm>
              <a:custGeom>
                <a:avLst/>
                <a:gdLst>
                  <a:gd name="T0" fmla="*/ 924 w 1152"/>
                  <a:gd name="T1" fmla="*/ 677 h 1152"/>
                  <a:gd name="T2" fmla="*/ 896 w 1152"/>
                  <a:gd name="T3" fmla="*/ 742 h 1152"/>
                  <a:gd name="T4" fmla="*/ 905 w 1152"/>
                  <a:gd name="T5" fmla="*/ 804 h 1152"/>
                  <a:gd name="T6" fmla="*/ 765 w 1152"/>
                  <a:gd name="T7" fmla="*/ 893 h 1152"/>
                  <a:gd name="T8" fmla="*/ 704 w 1152"/>
                  <a:gd name="T9" fmla="*/ 912 h 1152"/>
                  <a:gd name="T10" fmla="*/ 653 w 1152"/>
                  <a:gd name="T11" fmla="*/ 952 h 1152"/>
                  <a:gd name="T12" fmla="*/ 499 w 1152"/>
                  <a:gd name="T13" fmla="*/ 952 h 1152"/>
                  <a:gd name="T14" fmla="*/ 448 w 1152"/>
                  <a:gd name="T15" fmla="*/ 912 h 1152"/>
                  <a:gd name="T16" fmla="*/ 388 w 1152"/>
                  <a:gd name="T17" fmla="*/ 893 h 1152"/>
                  <a:gd name="T18" fmla="*/ 247 w 1152"/>
                  <a:gd name="T19" fmla="*/ 804 h 1152"/>
                  <a:gd name="T20" fmla="*/ 256 w 1152"/>
                  <a:gd name="T21" fmla="*/ 742 h 1152"/>
                  <a:gd name="T22" fmla="*/ 228 w 1152"/>
                  <a:gd name="T23" fmla="*/ 677 h 1152"/>
                  <a:gd name="T24" fmla="*/ 72 w 1152"/>
                  <a:gd name="T25" fmla="*/ 625 h 1152"/>
                  <a:gd name="T26" fmla="*/ 222 w 1152"/>
                  <a:gd name="T27" fmla="*/ 482 h 1152"/>
                  <a:gd name="T28" fmla="*/ 253 w 1152"/>
                  <a:gd name="T29" fmla="*/ 420 h 1152"/>
                  <a:gd name="T30" fmla="*/ 253 w 1152"/>
                  <a:gd name="T31" fmla="*/ 356 h 1152"/>
                  <a:gd name="T32" fmla="*/ 378 w 1152"/>
                  <a:gd name="T33" fmla="*/ 259 h 1152"/>
                  <a:gd name="T34" fmla="*/ 438 w 1152"/>
                  <a:gd name="T35" fmla="*/ 244 h 1152"/>
                  <a:gd name="T36" fmla="*/ 495 w 1152"/>
                  <a:gd name="T37" fmla="*/ 208 h 1152"/>
                  <a:gd name="T38" fmla="*/ 649 w 1152"/>
                  <a:gd name="T39" fmla="*/ 192 h 1152"/>
                  <a:gd name="T40" fmla="*/ 694 w 1152"/>
                  <a:gd name="T41" fmla="*/ 236 h 1152"/>
                  <a:gd name="T42" fmla="*/ 756 w 1152"/>
                  <a:gd name="T43" fmla="*/ 259 h 1152"/>
                  <a:gd name="T44" fmla="*/ 967 w 1152"/>
                  <a:gd name="T45" fmla="*/ 255 h 1152"/>
                  <a:gd name="T46" fmla="*/ 894 w 1152"/>
                  <a:gd name="T47" fmla="*/ 401 h 1152"/>
                  <a:gd name="T48" fmla="*/ 919 w 1152"/>
                  <a:gd name="T49" fmla="*/ 466 h 1152"/>
                  <a:gd name="T50" fmla="*/ 970 w 1152"/>
                  <a:gd name="T51" fmla="*/ 505 h 1152"/>
                  <a:gd name="T52" fmla="*/ 975 w 1152"/>
                  <a:gd name="T53" fmla="*/ 411 h 1152"/>
                  <a:gd name="T54" fmla="*/ 1037 w 1152"/>
                  <a:gd name="T55" fmla="*/ 272 h 1152"/>
                  <a:gd name="T56" fmla="*/ 1023 w 1152"/>
                  <a:gd name="T57" fmla="*/ 208 h 1152"/>
                  <a:gd name="T58" fmla="*/ 918 w 1152"/>
                  <a:gd name="T59" fmla="*/ 116 h 1152"/>
                  <a:gd name="T60" fmla="*/ 857 w 1152"/>
                  <a:gd name="T61" fmla="*/ 125 h 1152"/>
                  <a:gd name="T62" fmla="*/ 694 w 1152"/>
                  <a:gd name="T63" fmla="*/ 51 h 1152"/>
                  <a:gd name="T64" fmla="*/ 649 w 1152"/>
                  <a:gd name="T65" fmla="*/ 4 h 1152"/>
                  <a:gd name="T66" fmla="*/ 514 w 1152"/>
                  <a:gd name="T67" fmla="*/ 1 h 1152"/>
                  <a:gd name="T68" fmla="*/ 462 w 1152"/>
                  <a:gd name="T69" fmla="*/ 40 h 1152"/>
                  <a:gd name="T70" fmla="*/ 400 w 1152"/>
                  <a:gd name="T71" fmla="*/ 182 h 1152"/>
                  <a:gd name="T72" fmla="*/ 247 w 1152"/>
                  <a:gd name="T73" fmla="*/ 113 h 1152"/>
                  <a:gd name="T74" fmla="*/ 203 w 1152"/>
                  <a:gd name="T75" fmla="*/ 134 h 1152"/>
                  <a:gd name="T76" fmla="*/ 113 w 1152"/>
                  <a:gd name="T77" fmla="*/ 247 h 1152"/>
                  <a:gd name="T78" fmla="*/ 188 w 1152"/>
                  <a:gd name="T79" fmla="*/ 387 h 1152"/>
                  <a:gd name="T80" fmla="*/ 45 w 1152"/>
                  <a:gd name="T81" fmla="*/ 460 h 1152"/>
                  <a:gd name="T82" fmla="*/ 2 w 1152"/>
                  <a:gd name="T83" fmla="*/ 508 h 1152"/>
                  <a:gd name="T84" fmla="*/ 2 w 1152"/>
                  <a:gd name="T85" fmla="*/ 643 h 1152"/>
                  <a:gd name="T86" fmla="*/ 45 w 1152"/>
                  <a:gd name="T87" fmla="*/ 692 h 1152"/>
                  <a:gd name="T88" fmla="*/ 188 w 1152"/>
                  <a:gd name="T89" fmla="*/ 764 h 1152"/>
                  <a:gd name="T90" fmla="*/ 113 w 1152"/>
                  <a:gd name="T91" fmla="*/ 905 h 1152"/>
                  <a:gd name="T92" fmla="*/ 203 w 1152"/>
                  <a:gd name="T93" fmla="*/ 1018 h 1152"/>
                  <a:gd name="T94" fmla="*/ 247 w 1152"/>
                  <a:gd name="T95" fmla="*/ 1039 h 1152"/>
                  <a:gd name="T96" fmla="*/ 400 w 1152"/>
                  <a:gd name="T97" fmla="*/ 969 h 1152"/>
                  <a:gd name="T98" fmla="*/ 462 w 1152"/>
                  <a:gd name="T99" fmla="*/ 1112 h 1152"/>
                  <a:gd name="T100" fmla="*/ 514 w 1152"/>
                  <a:gd name="T101" fmla="*/ 1151 h 1152"/>
                  <a:gd name="T102" fmla="*/ 649 w 1152"/>
                  <a:gd name="T103" fmla="*/ 1148 h 1152"/>
                  <a:gd name="T104" fmla="*/ 694 w 1152"/>
                  <a:gd name="T105" fmla="*/ 1100 h 1152"/>
                  <a:gd name="T106" fmla="*/ 857 w 1152"/>
                  <a:gd name="T107" fmla="*/ 1027 h 1152"/>
                  <a:gd name="T108" fmla="*/ 918 w 1152"/>
                  <a:gd name="T109" fmla="*/ 1036 h 1152"/>
                  <a:gd name="T110" fmla="*/ 1023 w 1152"/>
                  <a:gd name="T111" fmla="*/ 944 h 1152"/>
                  <a:gd name="T112" fmla="*/ 1037 w 1152"/>
                  <a:gd name="T113" fmla="*/ 881 h 1152"/>
                  <a:gd name="T114" fmla="*/ 975 w 1152"/>
                  <a:gd name="T115" fmla="*/ 742 h 1152"/>
                  <a:gd name="T116" fmla="*/ 1118 w 1152"/>
                  <a:gd name="T117" fmla="*/ 687 h 1152"/>
                  <a:gd name="T118" fmla="*/ 1151 w 1152"/>
                  <a:gd name="T119" fmla="*/ 631 h 1152"/>
                  <a:gd name="T120" fmla="*/ 1143 w 1152"/>
                  <a:gd name="T121" fmla="*/ 491 h 1152"/>
                  <a:gd name="T122" fmla="*/ 1094 w 1152"/>
                  <a:gd name="T123" fmla="*/ 45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2" h="1152">
                    <a:moveTo>
                      <a:pt x="970" y="647"/>
                    </a:moveTo>
                    <a:lnTo>
                      <a:pt x="960" y="650"/>
                    </a:lnTo>
                    <a:lnTo>
                      <a:pt x="951" y="653"/>
                    </a:lnTo>
                    <a:lnTo>
                      <a:pt x="944" y="657"/>
                    </a:lnTo>
                    <a:lnTo>
                      <a:pt x="936" y="664"/>
                    </a:lnTo>
                    <a:lnTo>
                      <a:pt x="930" y="670"/>
                    </a:lnTo>
                    <a:lnTo>
                      <a:pt x="924" y="677"/>
                    </a:lnTo>
                    <a:lnTo>
                      <a:pt x="919" y="685"/>
                    </a:lnTo>
                    <a:lnTo>
                      <a:pt x="916" y="694"/>
                    </a:lnTo>
                    <a:lnTo>
                      <a:pt x="913" y="704"/>
                    </a:lnTo>
                    <a:lnTo>
                      <a:pt x="908" y="714"/>
                    </a:lnTo>
                    <a:lnTo>
                      <a:pt x="904" y="723"/>
                    </a:lnTo>
                    <a:lnTo>
                      <a:pt x="900" y="733"/>
                    </a:lnTo>
                    <a:lnTo>
                      <a:pt x="896" y="742"/>
                    </a:lnTo>
                    <a:lnTo>
                      <a:pt x="894" y="750"/>
                    </a:lnTo>
                    <a:lnTo>
                      <a:pt x="893" y="760"/>
                    </a:lnTo>
                    <a:lnTo>
                      <a:pt x="893" y="769"/>
                    </a:lnTo>
                    <a:lnTo>
                      <a:pt x="894" y="778"/>
                    </a:lnTo>
                    <a:lnTo>
                      <a:pt x="896" y="787"/>
                    </a:lnTo>
                    <a:lnTo>
                      <a:pt x="900" y="796"/>
                    </a:lnTo>
                    <a:lnTo>
                      <a:pt x="905" y="804"/>
                    </a:lnTo>
                    <a:lnTo>
                      <a:pt x="967" y="898"/>
                    </a:lnTo>
                    <a:lnTo>
                      <a:pt x="897" y="967"/>
                    </a:lnTo>
                    <a:lnTo>
                      <a:pt x="805" y="905"/>
                    </a:lnTo>
                    <a:lnTo>
                      <a:pt x="795" y="899"/>
                    </a:lnTo>
                    <a:lnTo>
                      <a:pt x="785" y="895"/>
                    </a:lnTo>
                    <a:lnTo>
                      <a:pt x="774" y="893"/>
                    </a:lnTo>
                    <a:lnTo>
                      <a:pt x="765" y="893"/>
                    </a:lnTo>
                    <a:lnTo>
                      <a:pt x="756" y="893"/>
                    </a:lnTo>
                    <a:lnTo>
                      <a:pt x="748" y="894"/>
                    </a:lnTo>
                    <a:lnTo>
                      <a:pt x="741" y="896"/>
                    </a:lnTo>
                    <a:lnTo>
                      <a:pt x="733" y="899"/>
                    </a:lnTo>
                    <a:lnTo>
                      <a:pt x="724" y="904"/>
                    </a:lnTo>
                    <a:lnTo>
                      <a:pt x="714" y="908"/>
                    </a:lnTo>
                    <a:lnTo>
                      <a:pt x="704" y="912"/>
                    </a:lnTo>
                    <a:lnTo>
                      <a:pt x="694" y="915"/>
                    </a:lnTo>
                    <a:lnTo>
                      <a:pt x="686" y="920"/>
                    </a:lnTo>
                    <a:lnTo>
                      <a:pt x="677" y="924"/>
                    </a:lnTo>
                    <a:lnTo>
                      <a:pt x="670" y="930"/>
                    </a:lnTo>
                    <a:lnTo>
                      <a:pt x="663" y="936"/>
                    </a:lnTo>
                    <a:lnTo>
                      <a:pt x="658" y="944"/>
                    </a:lnTo>
                    <a:lnTo>
                      <a:pt x="653" y="952"/>
                    </a:lnTo>
                    <a:lnTo>
                      <a:pt x="650" y="961"/>
                    </a:lnTo>
                    <a:lnTo>
                      <a:pt x="647" y="969"/>
                    </a:lnTo>
                    <a:lnTo>
                      <a:pt x="625" y="1080"/>
                    </a:lnTo>
                    <a:lnTo>
                      <a:pt x="527" y="1080"/>
                    </a:lnTo>
                    <a:lnTo>
                      <a:pt x="505" y="969"/>
                    </a:lnTo>
                    <a:lnTo>
                      <a:pt x="502" y="961"/>
                    </a:lnTo>
                    <a:lnTo>
                      <a:pt x="499" y="952"/>
                    </a:lnTo>
                    <a:lnTo>
                      <a:pt x="495" y="944"/>
                    </a:lnTo>
                    <a:lnTo>
                      <a:pt x="489" y="936"/>
                    </a:lnTo>
                    <a:lnTo>
                      <a:pt x="483" y="930"/>
                    </a:lnTo>
                    <a:lnTo>
                      <a:pt x="475" y="924"/>
                    </a:lnTo>
                    <a:lnTo>
                      <a:pt x="466" y="920"/>
                    </a:lnTo>
                    <a:lnTo>
                      <a:pt x="458" y="915"/>
                    </a:lnTo>
                    <a:lnTo>
                      <a:pt x="448" y="912"/>
                    </a:lnTo>
                    <a:lnTo>
                      <a:pt x="438" y="908"/>
                    </a:lnTo>
                    <a:lnTo>
                      <a:pt x="429" y="904"/>
                    </a:lnTo>
                    <a:lnTo>
                      <a:pt x="419" y="899"/>
                    </a:lnTo>
                    <a:lnTo>
                      <a:pt x="411" y="896"/>
                    </a:lnTo>
                    <a:lnTo>
                      <a:pt x="404" y="894"/>
                    </a:lnTo>
                    <a:lnTo>
                      <a:pt x="396" y="893"/>
                    </a:lnTo>
                    <a:lnTo>
                      <a:pt x="388" y="893"/>
                    </a:lnTo>
                    <a:lnTo>
                      <a:pt x="378" y="893"/>
                    </a:lnTo>
                    <a:lnTo>
                      <a:pt x="367" y="895"/>
                    </a:lnTo>
                    <a:lnTo>
                      <a:pt x="357" y="899"/>
                    </a:lnTo>
                    <a:lnTo>
                      <a:pt x="348" y="905"/>
                    </a:lnTo>
                    <a:lnTo>
                      <a:pt x="255" y="967"/>
                    </a:lnTo>
                    <a:lnTo>
                      <a:pt x="185" y="898"/>
                    </a:lnTo>
                    <a:lnTo>
                      <a:pt x="247" y="804"/>
                    </a:lnTo>
                    <a:lnTo>
                      <a:pt x="253" y="796"/>
                    </a:lnTo>
                    <a:lnTo>
                      <a:pt x="256" y="787"/>
                    </a:lnTo>
                    <a:lnTo>
                      <a:pt x="258" y="778"/>
                    </a:lnTo>
                    <a:lnTo>
                      <a:pt x="259" y="769"/>
                    </a:lnTo>
                    <a:lnTo>
                      <a:pt x="259" y="760"/>
                    </a:lnTo>
                    <a:lnTo>
                      <a:pt x="258" y="750"/>
                    </a:lnTo>
                    <a:lnTo>
                      <a:pt x="256" y="742"/>
                    </a:lnTo>
                    <a:lnTo>
                      <a:pt x="253" y="733"/>
                    </a:lnTo>
                    <a:lnTo>
                      <a:pt x="248" y="723"/>
                    </a:lnTo>
                    <a:lnTo>
                      <a:pt x="244" y="714"/>
                    </a:lnTo>
                    <a:lnTo>
                      <a:pt x="240" y="704"/>
                    </a:lnTo>
                    <a:lnTo>
                      <a:pt x="236" y="694"/>
                    </a:lnTo>
                    <a:lnTo>
                      <a:pt x="232" y="685"/>
                    </a:lnTo>
                    <a:lnTo>
                      <a:pt x="228" y="677"/>
                    </a:lnTo>
                    <a:lnTo>
                      <a:pt x="222" y="670"/>
                    </a:lnTo>
                    <a:lnTo>
                      <a:pt x="216" y="664"/>
                    </a:lnTo>
                    <a:lnTo>
                      <a:pt x="208" y="657"/>
                    </a:lnTo>
                    <a:lnTo>
                      <a:pt x="200" y="653"/>
                    </a:lnTo>
                    <a:lnTo>
                      <a:pt x="191" y="650"/>
                    </a:lnTo>
                    <a:lnTo>
                      <a:pt x="182" y="647"/>
                    </a:lnTo>
                    <a:lnTo>
                      <a:pt x="72" y="625"/>
                    </a:lnTo>
                    <a:lnTo>
                      <a:pt x="72" y="527"/>
                    </a:lnTo>
                    <a:lnTo>
                      <a:pt x="182" y="505"/>
                    </a:lnTo>
                    <a:lnTo>
                      <a:pt x="191" y="503"/>
                    </a:lnTo>
                    <a:lnTo>
                      <a:pt x="200" y="499"/>
                    </a:lnTo>
                    <a:lnTo>
                      <a:pt x="208" y="494"/>
                    </a:lnTo>
                    <a:lnTo>
                      <a:pt x="216" y="489"/>
                    </a:lnTo>
                    <a:lnTo>
                      <a:pt x="222" y="482"/>
                    </a:lnTo>
                    <a:lnTo>
                      <a:pt x="228" y="475"/>
                    </a:lnTo>
                    <a:lnTo>
                      <a:pt x="232" y="466"/>
                    </a:lnTo>
                    <a:lnTo>
                      <a:pt x="236" y="458"/>
                    </a:lnTo>
                    <a:lnTo>
                      <a:pt x="240" y="448"/>
                    </a:lnTo>
                    <a:lnTo>
                      <a:pt x="244" y="438"/>
                    </a:lnTo>
                    <a:lnTo>
                      <a:pt x="248" y="428"/>
                    </a:lnTo>
                    <a:lnTo>
                      <a:pt x="253" y="420"/>
                    </a:lnTo>
                    <a:lnTo>
                      <a:pt x="256" y="410"/>
                    </a:lnTo>
                    <a:lnTo>
                      <a:pt x="258" y="401"/>
                    </a:lnTo>
                    <a:lnTo>
                      <a:pt x="259" y="392"/>
                    </a:lnTo>
                    <a:lnTo>
                      <a:pt x="259" y="383"/>
                    </a:lnTo>
                    <a:lnTo>
                      <a:pt x="258" y="373"/>
                    </a:lnTo>
                    <a:lnTo>
                      <a:pt x="256" y="365"/>
                    </a:lnTo>
                    <a:lnTo>
                      <a:pt x="253" y="356"/>
                    </a:lnTo>
                    <a:lnTo>
                      <a:pt x="247" y="347"/>
                    </a:lnTo>
                    <a:lnTo>
                      <a:pt x="185" y="255"/>
                    </a:lnTo>
                    <a:lnTo>
                      <a:pt x="255" y="185"/>
                    </a:lnTo>
                    <a:lnTo>
                      <a:pt x="348" y="247"/>
                    </a:lnTo>
                    <a:lnTo>
                      <a:pt x="357" y="252"/>
                    </a:lnTo>
                    <a:lnTo>
                      <a:pt x="367" y="257"/>
                    </a:lnTo>
                    <a:lnTo>
                      <a:pt x="378" y="259"/>
                    </a:lnTo>
                    <a:lnTo>
                      <a:pt x="388" y="260"/>
                    </a:lnTo>
                    <a:lnTo>
                      <a:pt x="396" y="259"/>
                    </a:lnTo>
                    <a:lnTo>
                      <a:pt x="404" y="258"/>
                    </a:lnTo>
                    <a:lnTo>
                      <a:pt x="411" y="256"/>
                    </a:lnTo>
                    <a:lnTo>
                      <a:pt x="419" y="252"/>
                    </a:lnTo>
                    <a:lnTo>
                      <a:pt x="429" y="248"/>
                    </a:lnTo>
                    <a:lnTo>
                      <a:pt x="438" y="244"/>
                    </a:lnTo>
                    <a:lnTo>
                      <a:pt x="448" y="239"/>
                    </a:lnTo>
                    <a:lnTo>
                      <a:pt x="458" y="236"/>
                    </a:lnTo>
                    <a:lnTo>
                      <a:pt x="466" y="233"/>
                    </a:lnTo>
                    <a:lnTo>
                      <a:pt x="475" y="228"/>
                    </a:lnTo>
                    <a:lnTo>
                      <a:pt x="482" y="222"/>
                    </a:lnTo>
                    <a:lnTo>
                      <a:pt x="489" y="216"/>
                    </a:lnTo>
                    <a:lnTo>
                      <a:pt x="495" y="208"/>
                    </a:lnTo>
                    <a:lnTo>
                      <a:pt x="499" y="201"/>
                    </a:lnTo>
                    <a:lnTo>
                      <a:pt x="502" y="192"/>
                    </a:lnTo>
                    <a:lnTo>
                      <a:pt x="505" y="182"/>
                    </a:lnTo>
                    <a:lnTo>
                      <a:pt x="527" y="72"/>
                    </a:lnTo>
                    <a:lnTo>
                      <a:pt x="625" y="72"/>
                    </a:lnTo>
                    <a:lnTo>
                      <a:pt x="647" y="182"/>
                    </a:lnTo>
                    <a:lnTo>
                      <a:pt x="649" y="192"/>
                    </a:lnTo>
                    <a:lnTo>
                      <a:pt x="653" y="201"/>
                    </a:lnTo>
                    <a:lnTo>
                      <a:pt x="658" y="208"/>
                    </a:lnTo>
                    <a:lnTo>
                      <a:pt x="663" y="216"/>
                    </a:lnTo>
                    <a:lnTo>
                      <a:pt x="670" y="222"/>
                    </a:lnTo>
                    <a:lnTo>
                      <a:pt x="677" y="228"/>
                    </a:lnTo>
                    <a:lnTo>
                      <a:pt x="686" y="233"/>
                    </a:lnTo>
                    <a:lnTo>
                      <a:pt x="694" y="236"/>
                    </a:lnTo>
                    <a:lnTo>
                      <a:pt x="704" y="239"/>
                    </a:lnTo>
                    <a:lnTo>
                      <a:pt x="714" y="244"/>
                    </a:lnTo>
                    <a:lnTo>
                      <a:pt x="724" y="248"/>
                    </a:lnTo>
                    <a:lnTo>
                      <a:pt x="732" y="252"/>
                    </a:lnTo>
                    <a:lnTo>
                      <a:pt x="741" y="256"/>
                    </a:lnTo>
                    <a:lnTo>
                      <a:pt x="748" y="258"/>
                    </a:lnTo>
                    <a:lnTo>
                      <a:pt x="756" y="259"/>
                    </a:lnTo>
                    <a:lnTo>
                      <a:pt x="765" y="260"/>
                    </a:lnTo>
                    <a:lnTo>
                      <a:pt x="774" y="259"/>
                    </a:lnTo>
                    <a:lnTo>
                      <a:pt x="785" y="257"/>
                    </a:lnTo>
                    <a:lnTo>
                      <a:pt x="795" y="252"/>
                    </a:lnTo>
                    <a:lnTo>
                      <a:pt x="805" y="247"/>
                    </a:lnTo>
                    <a:lnTo>
                      <a:pt x="897" y="185"/>
                    </a:lnTo>
                    <a:lnTo>
                      <a:pt x="967" y="255"/>
                    </a:lnTo>
                    <a:lnTo>
                      <a:pt x="905" y="347"/>
                    </a:lnTo>
                    <a:lnTo>
                      <a:pt x="900" y="356"/>
                    </a:lnTo>
                    <a:lnTo>
                      <a:pt x="896" y="365"/>
                    </a:lnTo>
                    <a:lnTo>
                      <a:pt x="894" y="373"/>
                    </a:lnTo>
                    <a:lnTo>
                      <a:pt x="893" y="383"/>
                    </a:lnTo>
                    <a:lnTo>
                      <a:pt x="893" y="392"/>
                    </a:lnTo>
                    <a:lnTo>
                      <a:pt x="894" y="401"/>
                    </a:lnTo>
                    <a:lnTo>
                      <a:pt x="896" y="410"/>
                    </a:lnTo>
                    <a:lnTo>
                      <a:pt x="900" y="419"/>
                    </a:lnTo>
                    <a:lnTo>
                      <a:pt x="904" y="428"/>
                    </a:lnTo>
                    <a:lnTo>
                      <a:pt x="908" y="438"/>
                    </a:lnTo>
                    <a:lnTo>
                      <a:pt x="913" y="448"/>
                    </a:lnTo>
                    <a:lnTo>
                      <a:pt x="916" y="458"/>
                    </a:lnTo>
                    <a:lnTo>
                      <a:pt x="919" y="466"/>
                    </a:lnTo>
                    <a:lnTo>
                      <a:pt x="924" y="475"/>
                    </a:lnTo>
                    <a:lnTo>
                      <a:pt x="930" y="482"/>
                    </a:lnTo>
                    <a:lnTo>
                      <a:pt x="936" y="489"/>
                    </a:lnTo>
                    <a:lnTo>
                      <a:pt x="944" y="494"/>
                    </a:lnTo>
                    <a:lnTo>
                      <a:pt x="951" y="499"/>
                    </a:lnTo>
                    <a:lnTo>
                      <a:pt x="960" y="503"/>
                    </a:lnTo>
                    <a:lnTo>
                      <a:pt x="970" y="505"/>
                    </a:lnTo>
                    <a:lnTo>
                      <a:pt x="1080" y="527"/>
                    </a:lnTo>
                    <a:lnTo>
                      <a:pt x="1080" y="625"/>
                    </a:lnTo>
                    <a:lnTo>
                      <a:pt x="970" y="647"/>
                    </a:lnTo>
                    <a:close/>
                    <a:moveTo>
                      <a:pt x="1094" y="456"/>
                    </a:moveTo>
                    <a:lnTo>
                      <a:pt x="984" y="434"/>
                    </a:lnTo>
                    <a:lnTo>
                      <a:pt x="979" y="422"/>
                    </a:lnTo>
                    <a:lnTo>
                      <a:pt x="975" y="411"/>
                    </a:lnTo>
                    <a:lnTo>
                      <a:pt x="970" y="399"/>
                    </a:lnTo>
                    <a:lnTo>
                      <a:pt x="964" y="387"/>
                    </a:lnTo>
                    <a:lnTo>
                      <a:pt x="1027" y="294"/>
                    </a:lnTo>
                    <a:lnTo>
                      <a:pt x="1030" y="289"/>
                    </a:lnTo>
                    <a:lnTo>
                      <a:pt x="1033" y="283"/>
                    </a:lnTo>
                    <a:lnTo>
                      <a:pt x="1036" y="277"/>
                    </a:lnTo>
                    <a:lnTo>
                      <a:pt x="1037" y="272"/>
                    </a:lnTo>
                    <a:lnTo>
                      <a:pt x="1039" y="259"/>
                    </a:lnTo>
                    <a:lnTo>
                      <a:pt x="1039" y="247"/>
                    </a:lnTo>
                    <a:lnTo>
                      <a:pt x="1037" y="235"/>
                    </a:lnTo>
                    <a:lnTo>
                      <a:pt x="1032" y="223"/>
                    </a:lnTo>
                    <a:lnTo>
                      <a:pt x="1029" y="218"/>
                    </a:lnTo>
                    <a:lnTo>
                      <a:pt x="1026" y="213"/>
                    </a:lnTo>
                    <a:lnTo>
                      <a:pt x="1023" y="208"/>
                    </a:lnTo>
                    <a:lnTo>
                      <a:pt x="1018" y="204"/>
                    </a:lnTo>
                    <a:lnTo>
                      <a:pt x="948" y="134"/>
                    </a:lnTo>
                    <a:lnTo>
                      <a:pt x="943" y="129"/>
                    </a:lnTo>
                    <a:lnTo>
                      <a:pt x="937" y="125"/>
                    </a:lnTo>
                    <a:lnTo>
                      <a:pt x="931" y="122"/>
                    </a:lnTo>
                    <a:lnTo>
                      <a:pt x="925" y="118"/>
                    </a:lnTo>
                    <a:lnTo>
                      <a:pt x="918" y="116"/>
                    </a:lnTo>
                    <a:lnTo>
                      <a:pt x="911" y="114"/>
                    </a:lnTo>
                    <a:lnTo>
                      <a:pt x="905" y="113"/>
                    </a:lnTo>
                    <a:lnTo>
                      <a:pt x="897" y="113"/>
                    </a:lnTo>
                    <a:lnTo>
                      <a:pt x="888" y="114"/>
                    </a:lnTo>
                    <a:lnTo>
                      <a:pt x="877" y="116"/>
                    </a:lnTo>
                    <a:lnTo>
                      <a:pt x="867" y="120"/>
                    </a:lnTo>
                    <a:lnTo>
                      <a:pt x="857" y="125"/>
                    </a:lnTo>
                    <a:lnTo>
                      <a:pt x="765" y="188"/>
                    </a:lnTo>
                    <a:lnTo>
                      <a:pt x="753" y="182"/>
                    </a:lnTo>
                    <a:lnTo>
                      <a:pt x="741" y="177"/>
                    </a:lnTo>
                    <a:lnTo>
                      <a:pt x="730" y="172"/>
                    </a:lnTo>
                    <a:lnTo>
                      <a:pt x="718" y="168"/>
                    </a:lnTo>
                    <a:lnTo>
                      <a:pt x="695" y="58"/>
                    </a:lnTo>
                    <a:lnTo>
                      <a:pt x="694" y="51"/>
                    </a:lnTo>
                    <a:lnTo>
                      <a:pt x="692" y="46"/>
                    </a:lnTo>
                    <a:lnTo>
                      <a:pt x="689" y="40"/>
                    </a:lnTo>
                    <a:lnTo>
                      <a:pt x="687" y="34"/>
                    </a:lnTo>
                    <a:lnTo>
                      <a:pt x="679" y="24"/>
                    </a:lnTo>
                    <a:lnTo>
                      <a:pt x="671" y="16"/>
                    </a:lnTo>
                    <a:lnTo>
                      <a:pt x="661" y="9"/>
                    </a:lnTo>
                    <a:lnTo>
                      <a:pt x="649" y="4"/>
                    </a:lnTo>
                    <a:lnTo>
                      <a:pt x="644" y="3"/>
                    </a:lnTo>
                    <a:lnTo>
                      <a:pt x="637" y="1"/>
                    </a:lnTo>
                    <a:lnTo>
                      <a:pt x="632" y="1"/>
                    </a:lnTo>
                    <a:lnTo>
                      <a:pt x="625" y="0"/>
                    </a:lnTo>
                    <a:lnTo>
                      <a:pt x="527" y="0"/>
                    </a:lnTo>
                    <a:lnTo>
                      <a:pt x="520" y="1"/>
                    </a:lnTo>
                    <a:lnTo>
                      <a:pt x="514" y="1"/>
                    </a:lnTo>
                    <a:lnTo>
                      <a:pt x="509" y="3"/>
                    </a:lnTo>
                    <a:lnTo>
                      <a:pt x="502" y="4"/>
                    </a:lnTo>
                    <a:lnTo>
                      <a:pt x="491" y="9"/>
                    </a:lnTo>
                    <a:lnTo>
                      <a:pt x="482" y="16"/>
                    </a:lnTo>
                    <a:lnTo>
                      <a:pt x="473" y="24"/>
                    </a:lnTo>
                    <a:lnTo>
                      <a:pt x="465" y="34"/>
                    </a:lnTo>
                    <a:lnTo>
                      <a:pt x="462" y="40"/>
                    </a:lnTo>
                    <a:lnTo>
                      <a:pt x="460" y="46"/>
                    </a:lnTo>
                    <a:lnTo>
                      <a:pt x="458" y="51"/>
                    </a:lnTo>
                    <a:lnTo>
                      <a:pt x="457" y="58"/>
                    </a:lnTo>
                    <a:lnTo>
                      <a:pt x="434" y="168"/>
                    </a:lnTo>
                    <a:lnTo>
                      <a:pt x="422" y="172"/>
                    </a:lnTo>
                    <a:lnTo>
                      <a:pt x="410" y="177"/>
                    </a:lnTo>
                    <a:lnTo>
                      <a:pt x="400" y="182"/>
                    </a:lnTo>
                    <a:lnTo>
                      <a:pt x="388" y="188"/>
                    </a:lnTo>
                    <a:lnTo>
                      <a:pt x="295" y="125"/>
                    </a:lnTo>
                    <a:lnTo>
                      <a:pt x="285" y="120"/>
                    </a:lnTo>
                    <a:lnTo>
                      <a:pt x="275" y="116"/>
                    </a:lnTo>
                    <a:lnTo>
                      <a:pt x="265" y="114"/>
                    </a:lnTo>
                    <a:lnTo>
                      <a:pt x="255" y="113"/>
                    </a:lnTo>
                    <a:lnTo>
                      <a:pt x="247" y="113"/>
                    </a:lnTo>
                    <a:lnTo>
                      <a:pt x="241" y="114"/>
                    </a:lnTo>
                    <a:lnTo>
                      <a:pt x="233" y="116"/>
                    </a:lnTo>
                    <a:lnTo>
                      <a:pt x="227" y="118"/>
                    </a:lnTo>
                    <a:lnTo>
                      <a:pt x="220" y="122"/>
                    </a:lnTo>
                    <a:lnTo>
                      <a:pt x="215" y="125"/>
                    </a:lnTo>
                    <a:lnTo>
                      <a:pt x="208" y="129"/>
                    </a:lnTo>
                    <a:lnTo>
                      <a:pt x="203" y="134"/>
                    </a:lnTo>
                    <a:lnTo>
                      <a:pt x="134" y="204"/>
                    </a:lnTo>
                    <a:lnTo>
                      <a:pt x="130" y="208"/>
                    </a:lnTo>
                    <a:lnTo>
                      <a:pt x="126" y="213"/>
                    </a:lnTo>
                    <a:lnTo>
                      <a:pt x="123" y="218"/>
                    </a:lnTo>
                    <a:lnTo>
                      <a:pt x="120" y="223"/>
                    </a:lnTo>
                    <a:lnTo>
                      <a:pt x="115" y="235"/>
                    </a:lnTo>
                    <a:lnTo>
                      <a:pt x="113" y="247"/>
                    </a:lnTo>
                    <a:lnTo>
                      <a:pt x="113" y="259"/>
                    </a:lnTo>
                    <a:lnTo>
                      <a:pt x="115" y="272"/>
                    </a:lnTo>
                    <a:lnTo>
                      <a:pt x="117" y="277"/>
                    </a:lnTo>
                    <a:lnTo>
                      <a:pt x="119" y="283"/>
                    </a:lnTo>
                    <a:lnTo>
                      <a:pt x="122" y="289"/>
                    </a:lnTo>
                    <a:lnTo>
                      <a:pt x="125" y="294"/>
                    </a:lnTo>
                    <a:lnTo>
                      <a:pt x="188" y="387"/>
                    </a:lnTo>
                    <a:lnTo>
                      <a:pt x="182" y="399"/>
                    </a:lnTo>
                    <a:lnTo>
                      <a:pt x="177" y="411"/>
                    </a:lnTo>
                    <a:lnTo>
                      <a:pt x="173" y="422"/>
                    </a:lnTo>
                    <a:lnTo>
                      <a:pt x="168" y="434"/>
                    </a:lnTo>
                    <a:lnTo>
                      <a:pt x="58" y="456"/>
                    </a:lnTo>
                    <a:lnTo>
                      <a:pt x="52" y="458"/>
                    </a:lnTo>
                    <a:lnTo>
                      <a:pt x="45" y="460"/>
                    </a:lnTo>
                    <a:lnTo>
                      <a:pt x="40" y="463"/>
                    </a:lnTo>
                    <a:lnTo>
                      <a:pt x="34" y="465"/>
                    </a:lnTo>
                    <a:lnTo>
                      <a:pt x="25" y="473"/>
                    </a:lnTo>
                    <a:lnTo>
                      <a:pt x="16" y="481"/>
                    </a:lnTo>
                    <a:lnTo>
                      <a:pt x="10" y="491"/>
                    </a:lnTo>
                    <a:lnTo>
                      <a:pt x="4" y="503"/>
                    </a:lnTo>
                    <a:lnTo>
                      <a:pt x="2" y="508"/>
                    </a:lnTo>
                    <a:lnTo>
                      <a:pt x="1" y="515"/>
                    </a:lnTo>
                    <a:lnTo>
                      <a:pt x="0" y="520"/>
                    </a:lnTo>
                    <a:lnTo>
                      <a:pt x="0" y="527"/>
                    </a:lnTo>
                    <a:lnTo>
                      <a:pt x="0" y="625"/>
                    </a:lnTo>
                    <a:lnTo>
                      <a:pt x="0" y="631"/>
                    </a:lnTo>
                    <a:lnTo>
                      <a:pt x="1" y="638"/>
                    </a:lnTo>
                    <a:lnTo>
                      <a:pt x="2" y="643"/>
                    </a:lnTo>
                    <a:lnTo>
                      <a:pt x="4" y="650"/>
                    </a:lnTo>
                    <a:lnTo>
                      <a:pt x="10" y="661"/>
                    </a:lnTo>
                    <a:lnTo>
                      <a:pt x="16" y="670"/>
                    </a:lnTo>
                    <a:lnTo>
                      <a:pt x="25" y="679"/>
                    </a:lnTo>
                    <a:lnTo>
                      <a:pt x="34" y="687"/>
                    </a:lnTo>
                    <a:lnTo>
                      <a:pt x="40" y="690"/>
                    </a:lnTo>
                    <a:lnTo>
                      <a:pt x="45" y="692"/>
                    </a:lnTo>
                    <a:lnTo>
                      <a:pt x="52" y="694"/>
                    </a:lnTo>
                    <a:lnTo>
                      <a:pt x="58" y="695"/>
                    </a:lnTo>
                    <a:lnTo>
                      <a:pt x="168" y="718"/>
                    </a:lnTo>
                    <a:lnTo>
                      <a:pt x="173" y="730"/>
                    </a:lnTo>
                    <a:lnTo>
                      <a:pt x="177" y="742"/>
                    </a:lnTo>
                    <a:lnTo>
                      <a:pt x="182" y="752"/>
                    </a:lnTo>
                    <a:lnTo>
                      <a:pt x="188" y="764"/>
                    </a:lnTo>
                    <a:lnTo>
                      <a:pt x="125" y="858"/>
                    </a:lnTo>
                    <a:lnTo>
                      <a:pt x="122" y="864"/>
                    </a:lnTo>
                    <a:lnTo>
                      <a:pt x="119" y="869"/>
                    </a:lnTo>
                    <a:lnTo>
                      <a:pt x="117" y="874"/>
                    </a:lnTo>
                    <a:lnTo>
                      <a:pt x="115" y="881"/>
                    </a:lnTo>
                    <a:lnTo>
                      <a:pt x="113" y="893"/>
                    </a:lnTo>
                    <a:lnTo>
                      <a:pt x="113" y="905"/>
                    </a:lnTo>
                    <a:lnTo>
                      <a:pt x="115" y="917"/>
                    </a:lnTo>
                    <a:lnTo>
                      <a:pt x="120" y="928"/>
                    </a:lnTo>
                    <a:lnTo>
                      <a:pt x="123" y="934"/>
                    </a:lnTo>
                    <a:lnTo>
                      <a:pt x="126" y="939"/>
                    </a:lnTo>
                    <a:lnTo>
                      <a:pt x="130" y="944"/>
                    </a:lnTo>
                    <a:lnTo>
                      <a:pt x="134" y="949"/>
                    </a:lnTo>
                    <a:lnTo>
                      <a:pt x="203" y="1018"/>
                    </a:lnTo>
                    <a:lnTo>
                      <a:pt x="208" y="1022"/>
                    </a:lnTo>
                    <a:lnTo>
                      <a:pt x="215" y="1027"/>
                    </a:lnTo>
                    <a:lnTo>
                      <a:pt x="220" y="1031"/>
                    </a:lnTo>
                    <a:lnTo>
                      <a:pt x="227" y="1033"/>
                    </a:lnTo>
                    <a:lnTo>
                      <a:pt x="233" y="1036"/>
                    </a:lnTo>
                    <a:lnTo>
                      <a:pt x="241" y="1038"/>
                    </a:lnTo>
                    <a:lnTo>
                      <a:pt x="247" y="1039"/>
                    </a:lnTo>
                    <a:lnTo>
                      <a:pt x="255" y="1039"/>
                    </a:lnTo>
                    <a:lnTo>
                      <a:pt x="265" y="1039"/>
                    </a:lnTo>
                    <a:lnTo>
                      <a:pt x="275" y="1036"/>
                    </a:lnTo>
                    <a:lnTo>
                      <a:pt x="285" y="1032"/>
                    </a:lnTo>
                    <a:lnTo>
                      <a:pt x="295" y="1027"/>
                    </a:lnTo>
                    <a:lnTo>
                      <a:pt x="388" y="964"/>
                    </a:lnTo>
                    <a:lnTo>
                      <a:pt x="400" y="969"/>
                    </a:lnTo>
                    <a:lnTo>
                      <a:pt x="410" y="975"/>
                    </a:lnTo>
                    <a:lnTo>
                      <a:pt x="422" y="979"/>
                    </a:lnTo>
                    <a:lnTo>
                      <a:pt x="434" y="984"/>
                    </a:lnTo>
                    <a:lnTo>
                      <a:pt x="457" y="1094"/>
                    </a:lnTo>
                    <a:lnTo>
                      <a:pt x="458" y="1100"/>
                    </a:lnTo>
                    <a:lnTo>
                      <a:pt x="460" y="1107"/>
                    </a:lnTo>
                    <a:lnTo>
                      <a:pt x="462" y="1112"/>
                    </a:lnTo>
                    <a:lnTo>
                      <a:pt x="465" y="1117"/>
                    </a:lnTo>
                    <a:lnTo>
                      <a:pt x="473" y="1127"/>
                    </a:lnTo>
                    <a:lnTo>
                      <a:pt x="482" y="1136"/>
                    </a:lnTo>
                    <a:lnTo>
                      <a:pt x="491" y="1142"/>
                    </a:lnTo>
                    <a:lnTo>
                      <a:pt x="502" y="1148"/>
                    </a:lnTo>
                    <a:lnTo>
                      <a:pt x="509" y="1150"/>
                    </a:lnTo>
                    <a:lnTo>
                      <a:pt x="514" y="1151"/>
                    </a:lnTo>
                    <a:lnTo>
                      <a:pt x="520" y="1152"/>
                    </a:lnTo>
                    <a:lnTo>
                      <a:pt x="527" y="1152"/>
                    </a:lnTo>
                    <a:lnTo>
                      <a:pt x="625" y="1152"/>
                    </a:lnTo>
                    <a:lnTo>
                      <a:pt x="632" y="1152"/>
                    </a:lnTo>
                    <a:lnTo>
                      <a:pt x="637" y="1151"/>
                    </a:lnTo>
                    <a:lnTo>
                      <a:pt x="644" y="1150"/>
                    </a:lnTo>
                    <a:lnTo>
                      <a:pt x="649" y="1148"/>
                    </a:lnTo>
                    <a:lnTo>
                      <a:pt x="661" y="1142"/>
                    </a:lnTo>
                    <a:lnTo>
                      <a:pt x="671" y="1136"/>
                    </a:lnTo>
                    <a:lnTo>
                      <a:pt x="679" y="1127"/>
                    </a:lnTo>
                    <a:lnTo>
                      <a:pt x="687" y="1117"/>
                    </a:lnTo>
                    <a:lnTo>
                      <a:pt x="689" y="1112"/>
                    </a:lnTo>
                    <a:lnTo>
                      <a:pt x="692" y="1107"/>
                    </a:lnTo>
                    <a:lnTo>
                      <a:pt x="694" y="1100"/>
                    </a:lnTo>
                    <a:lnTo>
                      <a:pt x="695" y="1094"/>
                    </a:lnTo>
                    <a:lnTo>
                      <a:pt x="718" y="984"/>
                    </a:lnTo>
                    <a:lnTo>
                      <a:pt x="730" y="979"/>
                    </a:lnTo>
                    <a:lnTo>
                      <a:pt x="741" y="975"/>
                    </a:lnTo>
                    <a:lnTo>
                      <a:pt x="753" y="969"/>
                    </a:lnTo>
                    <a:lnTo>
                      <a:pt x="765" y="964"/>
                    </a:lnTo>
                    <a:lnTo>
                      <a:pt x="857" y="1027"/>
                    </a:lnTo>
                    <a:lnTo>
                      <a:pt x="867" y="1032"/>
                    </a:lnTo>
                    <a:lnTo>
                      <a:pt x="877" y="1036"/>
                    </a:lnTo>
                    <a:lnTo>
                      <a:pt x="888" y="1039"/>
                    </a:lnTo>
                    <a:lnTo>
                      <a:pt x="897" y="1039"/>
                    </a:lnTo>
                    <a:lnTo>
                      <a:pt x="905" y="1039"/>
                    </a:lnTo>
                    <a:lnTo>
                      <a:pt x="911" y="1038"/>
                    </a:lnTo>
                    <a:lnTo>
                      <a:pt x="918" y="1036"/>
                    </a:lnTo>
                    <a:lnTo>
                      <a:pt x="925" y="1033"/>
                    </a:lnTo>
                    <a:lnTo>
                      <a:pt x="931" y="1031"/>
                    </a:lnTo>
                    <a:lnTo>
                      <a:pt x="937" y="1027"/>
                    </a:lnTo>
                    <a:lnTo>
                      <a:pt x="943" y="1022"/>
                    </a:lnTo>
                    <a:lnTo>
                      <a:pt x="948" y="1018"/>
                    </a:lnTo>
                    <a:lnTo>
                      <a:pt x="1018" y="949"/>
                    </a:lnTo>
                    <a:lnTo>
                      <a:pt x="1023" y="944"/>
                    </a:lnTo>
                    <a:lnTo>
                      <a:pt x="1026" y="939"/>
                    </a:lnTo>
                    <a:lnTo>
                      <a:pt x="1029" y="934"/>
                    </a:lnTo>
                    <a:lnTo>
                      <a:pt x="1032" y="928"/>
                    </a:lnTo>
                    <a:lnTo>
                      <a:pt x="1037" y="917"/>
                    </a:lnTo>
                    <a:lnTo>
                      <a:pt x="1039" y="905"/>
                    </a:lnTo>
                    <a:lnTo>
                      <a:pt x="1039" y="893"/>
                    </a:lnTo>
                    <a:lnTo>
                      <a:pt x="1037" y="881"/>
                    </a:lnTo>
                    <a:lnTo>
                      <a:pt x="1036" y="874"/>
                    </a:lnTo>
                    <a:lnTo>
                      <a:pt x="1033" y="869"/>
                    </a:lnTo>
                    <a:lnTo>
                      <a:pt x="1030" y="864"/>
                    </a:lnTo>
                    <a:lnTo>
                      <a:pt x="1027" y="858"/>
                    </a:lnTo>
                    <a:lnTo>
                      <a:pt x="964" y="764"/>
                    </a:lnTo>
                    <a:lnTo>
                      <a:pt x="970" y="752"/>
                    </a:lnTo>
                    <a:lnTo>
                      <a:pt x="975" y="742"/>
                    </a:lnTo>
                    <a:lnTo>
                      <a:pt x="979" y="730"/>
                    </a:lnTo>
                    <a:lnTo>
                      <a:pt x="984" y="718"/>
                    </a:lnTo>
                    <a:lnTo>
                      <a:pt x="1094" y="695"/>
                    </a:lnTo>
                    <a:lnTo>
                      <a:pt x="1100" y="694"/>
                    </a:lnTo>
                    <a:lnTo>
                      <a:pt x="1106" y="692"/>
                    </a:lnTo>
                    <a:lnTo>
                      <a:pt x="1112" y="690"/>
                    </a:lnTo>
                    <a:lnTo>
                      <a:pt x="1118" y="687"/>
                    </a:lnTo>
                    <a:lnTo>
                      <a:pt x="1127" y="679"/>
                    </a:lnTo>
                    <a:lnTo>
                      <a:pt x="1136" y="670"/>
                    </a:lnTo>
                    <a:lnTo>
                      <a:pt x="1143" y="661"/>
                    </a:lnTo>
                    <a:lnTo>
                      <a:pt x="1148" y="650"/>
                    </a:lnTo>
                    <a:lnTo>
                      <a:pt x="1149" y="643"/>
                    </a:lnTo>
                    <a:lnTo>
                      <a:pt x="1151" y="638"/>
                    </a:lnTo>
                    <a:lnTo>
                      <a:pt x="1151" y="631"/>
                    </a:lnTo>
                    <a:lnTo>
                      <a:pt x="1152" y="625"/>
                    </a:lnTo>
                    <a:lnTo>
                      <a:pt x="1152" y="527"/>
                    </a:lnTo>
                    <a:lnTo>
                      <a:pt x="1151" y="520"/>
                    </a:lnTo>
                    <a:lnTo>
                      <a:pt x="1151" y="515"/>
                    </a:lnTo>
                    <a:lnTo>
                      <a:pt x="1149" y="508"/>
                    </a:lnTo>
                    <a:lnTo>
                      <a:pt x="1148" y="503"/>
                    </a:lnTo>
                    <a:lnTo>
                      <a:pt x="1143" y="491"/>
                    </a:lnTo>
                    <a:lnTo>
                      <a:pt x="1136" y="481"/>
                    </a:lnTo>
                    <a:lnTo>
                      <a:pt x="1127" y="473"/>
                    </a:lnTo>
                    <a:lnTo>
                      <a:pt x="1118" y="465"/>
                    </a:lnTo>
                    <a:lnTo>
                      <a:pt x="1112" y="463"/>
                    </a:lnTo>
                    <a:lnTo>
                      <a:pt x="1106" y="460"/>
                    </a:lnTo>
                    <a:lnTo>
                      <a:pt x="1100" y="458"/>
                    </a:lnTo>
                    <a:lnTo>
                      <a:pt x="1094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8" name="Freeform 125"/>
              <p:cNvSpPr>
                <a:spLocks noEditPoints="1"/>
              </p:cNvSpPr>
              <p:nvPr/>
            </p:nvSpPr>
            <p:spPr bwMode="auto">
              <a:xfrm>
                <a:off x="4691856" y="2882503"/>
                <a:ext cx="200025" cy="200025"/>
              </a:xfrm>
              <a:custGeom>
                <a:avLst/>
                <a:gdLst>
                  <a:gd name="T0" fmla="*/ 218 w 504"/>
                  <a:gd name="T1" fmla="*/ 469 h 504"/>
                  <a:gd name="T2" fmla="*/ 147 w 504"/>
                  <a:gd name="T3" fmla="*/ 446 h 504"/>
                  <a:gd name="T4" fmla="*/ 82 w 504"/>
                  <a:gd name="T5" fmla="*/ 392 h 504"/>
                  <a:gd name="T6" fmla="*/ 41 w 504"/>
                  <a:gd name="T7" fmla="*/ 317 h 504"/>
                  <a:gd name="T8" fmla="*/ 32 w 504"/>
                  <a:gd name="T9" fmla="*/ 263 h 504"/>
                  <a:gd name="T10" fmla="*/ 34 w 504"/>
                  <a:gd name="T11" fmla="*/ 219 h 504"/>
                  <a:gd name="T12" fmla="*/ 58 w 504"/>
                  <a:gd name="T13" fmla="*/ 147 h 504"/>
                  <a:gd name="T14" fmla="*/ 112 w 504"/>
                  <a:gd name="T15" fmla="*/ 82 h 504"/>
                  <a:gd name="T16" fmla="*/ 187 w 504"/>
                  <a:gd name="T17" fmla="*/ 42 h 504"/>
                  <a:gd name="T18" fmla="*/ 241 w 504"/>
                  <a:gd name="T19" fmla="*/ 32 h 504"/>
                  <a:gd name="T20" fmla="*/ 286 w 504"/>
                  <a:gd name="T21" fmla="*/ 34 h 504"/>
                  <a:gd name="T22" fmla="*/ 357 w 504"/>
                  <a:gd name="T23" fmla="*/ 58 h 504"/>
                  <a:gd name="T24" fmla="*/ 422 w 504"/>
                  <a:gd name="T25" fmla="*/ 112 h 504"/>
                  <a:gd name="T26" fmla="*/ 462 w 504"/>
                  <a:gd name="T27" fmla="*/ 186 h 504"/>
                  <a:gd name="T28" fmla="*/ 472 w 504"/>
                  <a:gd name="T29" fmla="*/ 240 h 504"/>
                  <a:gd name="T30" fmla="*/ 470 w 504"/>
                  <a:gd name="T31" fmla="*/ 286 h 504"/>
                  <a:gd name="T32" fmla="*/ 446 w 504"/>
                  <a:gd name="T33" fmla="*/ 357 h 504"/>
                  <a:gd name="T34" fmla="*/ 392 w 504"/>
                  <a:gd name="T35" fmla="*/ 422 h 504"/>
                  <a:gd name="T36" fmla="*/ 317 w 504"/>
                  <a:gd name="T37" fmla="*/ 463 h 504"/>
                  <a:gd name="T38" fmla="*/ 263 w 504"/>
                  <a:gd name="T39" fmla="*/ 473 h 504"/>
                  <a:gd name="T40" fmla="*/ 239 w 504"/>
                  <a:gd name="T41" fmla="*/ 1 h 504"/>
                  <a:gd name="T42" fmla="*/ 189 w 504"/>
                  <a:gd name="T43" fmla="*/ 8 h 504"/>
                  <a:gd name="T44" fmla="*/ 142 w 504"/>
                  <a:gd name="T45" fmla="*/ 24 h 504"/>
                  <a:gd name="T46" fmla="*/ 101 w 504"/>
                  <a:gd name="T47" fmla="*/ 50 h 504"/>
                  <a:gd name="T48" fmla="*/ 66 w 504"/>
                  <a:gd name="T49" fmla="*/ 83 h 504"/>
                  <a:gd name="T50" fmla="*/ 37 w 504"/>
                  <a:gd name="T51" fmla="*/ 122 h 504"/>
                  <a:gd name="T52" fmla="*/ 15 w 504"/>
                  <a:gd name="T53" fmla="*/ 165 h 504"/>
                  <a:gd name="T54" fmla="*/ 3 w 504"/>
                  <a:gd name="T55" fmla="*/ 213 h 504"/>
                  <a:gd name="T56" fmla="*/ 0 w 504"/>
                  <a:gd name="T57" fmla="*/ 265 h 504"/>
                  <a:gd name="T58" fmla="*/ 7 w 504"/>
                  <a:gd name="T59" fmla="*/ 315 h 504"/>
                  <a:gd name="T60" fmla="*/ 25 w 504"/>
                  <a:gd name="T61" fmla="*/ 361 h 504"/>
                  <a:gd name="T62" fmla="*/ 50 w 504"/>
                  <a:gd name="T63" fmla="*/ 402 h 504"/>
                  <a:gd name="T64" fmla="*/ 83 w 504"/>
                  <a:gd name="T65" fmla="*/ 438 h 504"/>
                  <a:gd name="T66" fmla="*/ 121 w 504"/>
                  <a:gd name="T67" fmla="*/ 467 h 504"/>
                  <a:gd name="T68" fmla="*/ 165 w 504"/>
                  <a:gd name="T69" fmla="*/ 489 h 504"/>
                  <a:gd name="T70" fmla="*/ 214 w 504"/>
                  <a:gd name="T71" fmla="*/ 501 h 504"/>
                  <a:gd name="T72" fmla="*/ 265 w 504"/>
                  <a:gd name="T73" fmla="*/ 504 h 504"/>
                  <a:gd name="T74" fmla="*/ 315 w 504"/>
                  <a:gd name="T75" fmla="*/ 496 h 504"/>
                  <a:gd name="T76" fmla="*/ 362 w 504"/>
                  <a:gd name="T77" fmla="*/ 479 h 504"/>
                  <a:gd name="T78" fmla="*/ 403 w 504"/>
                  <a:gd name="T79" fmla="*/ 454 h 504"/>
                  <a:gd name="T80" fmla="*/ 438 w 504"/>
                  <a:gd name="T81" fmla="*/ 421 h 504"/>
                  <a:gd name="T82" fmla="*/ 468 w 504"/>
                  <a:gd name="T83" fmla="*/ 383 h 504"/>
                  <a:gd name="T84" fmla="*/ 489 w 504"/>
                  <a:gd name="T85" fmla="*/ 339 h 504"/>
                  <a:gd name="T86" fmla="*/ 501 w 504"/>
                  <a:gd name="T87" fmla="*/ 290 h 504"/>
                  <a:gd name="T88" fmla="*/ 503 w 504"/>
                  <a:gd name="T89" fmla="*/ 239 h 504"/>
                  <a:gd name="T90" fmla="*/ 496 w 504"/>
                  <a:gd name="T91" fmla="*/ 189 h 504"/>
                  <a:gd name="T92" fmla="*/ 479 w 504"/>
                  <a:gd name="T93" fmla="*/ 142 h 504"/>
                  <a:gd name="T94" fmla="*/ 454 w 504"/>
                  <a:gd name="T95" fmla="*/ 101 h 504"/>
                  <a:gd name="T96" fmla="*/ 421 w 504"/>
                  <a:gd name="T97" fmla="*/ 66 h 504"/>
                  <a:gd name="T98" fmla="*/ 382 w 504"/>
                  <a:gd name="T99" fmla="*/ 36 h 504"/>
                  <a:gd name="T100" fmla="*/ 339 w 504"/>
                  <a:gd name="T101" fmla="*/ 15 h 504"/>
                  <a:gd name="T102" fmla="*/ 290 w 504"/>
                  <a:gd name="T103" fmla="*/ 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4" h="504">
                    <a:moveTo>
                      <a:pt x="252" y="473"/>
                    </a:moveTo>
                    <a:lnTo>
                      <a:pt x="241" y="473"/>
                    </a:lnTo>
                    <a:lnTo>
                      <a:pt x="230" y="472"/>
                    </a:lnTo>
                    <a:lnTo>
                      <a:pt x="218" y="469"/>
                    </a:lnTo>
                    <a:lnTo>
                      <a:pt x="207" y="468"/>
                    </a:lnTo>
                    <a:lnTo>
                      <a:pt x="187" y="463"/>
                    </a:lnTo>
                    <a:lnTo>
                      <a:pt x="166" y="455"/>
                    </a:lnTo>
                    <a:lnTo>
                      <a:pt x="147" y="446"/>
                    </a:lnTo>
                    <a:lnTo>
                      <a:pt x="128" y="435"/>
                    </a:lnTo>
                    <a:lnTo>
                      <a:pt x="112" y="422"/>
                    </a:lnTo>
                    <a:lnTo>
                      <a:pt x="96" y="408"/>
                    </a:lnTo>
                    <a:lnTo>
                      <a:pt x="82" y="392"/>
                    </a:lnTo>
                    <a:lnTo>
                      <a:pt x="69" y="375"/>
                    </a:lnTo>
                    <a:lnTo>
                      <a:pt x="58" y="357"/>
                    </a:lnTo>
                    <a:lnTo>
                      <a:pt x="49" y="338"/>
                    </a:lnTo>
                    <a:lnTo>
                      <a:pt x="41" y="317"/>
                    </a:lnTo>
                    <a:lnTo>
                      <a:pt x="36" y="297"/>
                    </a:lnTo>
                    <a:lnTo>
                      <a:pt x="34" y="286"/>
                    </a:lnTo>
                    <a:lnTo>
                      <a:pt x="32" y="274"/>
                    </a:lnTo>
                    <a:lnTo>
                      <a:pt x="32" y="263"/>
                    </a:lnTo>
                    <a:lnTo>
                      <a:pt x="31" y="252"/>
                    </a:lnTo>
                    <a:lnTo>
                      <a:pt x="32" y="240"/>
                    </a:lnTo>
                    <a:lnTo>
                      <a:pt x="32" y="230"/>
                    </a:lnTo>
                    <a:lnTo>
                      <a:pt x="34" y="219"/>
                    </a:lnTo>
                    <a:lnTo>
                      <a:pt x="36" y="207"/>
                    </a:lnTo>
                    <a:lnTo>
                      <a:pt x="41" y="186"/>
                    </a:lnTo>
                    <a:lnTo>
                      <a:pt x="49" y="166"/>
                    </a:lnTo>
                    <a:lnTo>
                      <a:pt x="58" y="147"/>
                    </a:lnTo>
                    <a:lnTo>
                      <a:pt x="69" y="128"/>
                    </a:lnTo>
                    <a:lnTo>
                      <a:pt x="82" y="112"/>
                    </a:lnTo>
                    <a:lnTo>
                      <a:pt x="96" y="96"/>
                    </a:lnTo>
                    <a:lnTo>
                      <a:pt x="112" y="82"/>
                    </a:lnTo>
                    <a:lnTo>
                      <a:pt x="128" y="69"/>
                    </a:lnTo>
                    <a:lnTo>
                      <a:pt x="147" y="58"/>
                    </a:lnTo>
                    <a:lnTo>
                      <a:pt x="166" y="49"/>
                    </a:lnTo>
                    <a:lnTo>
                      <a:pt x="187" y="42"/>
                    </a:lnTo>
                    <a:lnTo>
                      <a:pt x="207" y="36"/>
                    </a:lnTo>
                    <a:lnTo>
                      <a:pt x="218" y="34"/>
                    </a:lnTo>
                    <a:lnTo>
                      <a:pt x="230" y="33"/>
                    </a:lnTo>
                    <a:lnTo>
                      <a:pt x="241" y="32"/>
                    </a:lnTo>
                    <a:lnTo>
                      <a:pt x="252" y="31"/>
                    </a:lnTo>
                    <a:lnTo>
                      <a:pt x="263" y="32"/>
                    </a:lnTo>
                    <a:lnTo>
                      <a:pt x="274" y="33"/>
                    </a:lnTo>
                    <a:lnTo>
                      <a:pt x="286" y="34"/>
                    </a:lnTo>
                    <a:lnTo>
                      <a:pt x="297" y="36"/>
                    </a:lnTo>
                    <a:lnTo>
                      <a:pt x="317" y="42"/>
                    </a:lnTo>
                    <a:lnTo>
                      <a:pt x="338" y="49"/>
                    </a:lnTo>
                    <a:lnTo>
                      <a:pt x="357" y="58"/>
                    </a:lnTo>
                    <a:lnTo>
                      <a:pt x="376" y="69"/>
                    </a:lnTo>
                    <a:lnTo>
                      <a:pt x="392" y="82"/>
                    </a:lnTo>
                    <a:lnTo>
                      <a:pt x="408" y="96"/>
                    </a:lnTo>
                    <a:lnTo>
                      <a:pt x="422" y="112"/>
                    </a:lnTo>
                    <a:lnTo>
                      <a:pt x="435" y="128"/>
                    </a:lnTo>
                    <a:lnTo>
                      <a:pt x="446" y="147"/>
                    </a:lnTo>
                    <a:lnTo>
                      <a:pt x="456" y="166"/>
                    </a:lnTo>
                    <a:lnTo>
                      <a:pt x="462" y="186"/>
                    </a:lnTo>
                    <a:lnTo>
                      <a:pt x="468" y="207"/>
                    </a:lnTo>
                    <a:lnTo>
                      <a:pt x="470" y="219"/>
                    </a:lnTo>
                    <a:lnTo>
                      <a:pt x="472" y="230"/>
                    </a:lnTo>
                    <a:lnTo>
                      <a:pt x="472" y="240"/>
                    </a:lnTo>
                    <a:lnTo>
                      <a:pt x="473" y="252"/>
                    </a:lnTo>
                    <a:lnTo>
                      <a:pt x="472" y="263"/>
                    </a:lnTo>
                    <a:lnTo>
                      <a:pt x="472" y="274"/>
                    </a:lnTo>
                    <a:lnTo>
                      <a:pt x="470" y="286"/>
                    </a:lnTo>
                    <a:lnTo>
                      <a:pt x="468" y="297"/>
                    </a:lnTo>
                    <a:lnTo>
                      <a:pt x="462" y="317"/>
                    </a:lnTo>
                    <a:lnTo>
                      <a:pt x="456" y="338"/>
                    </a:lnTo>
                    <a:lnTo>
                      <a:pt x="446" y="357"/>
                    </a:lnTo>
                    <a:lnTo>
                      <a:pt x="435" y="375"/>
                    </a:lnTo>
                    <a:lnTo>
                      <a:pt x="422" y="392"/>
                    </a:lnTo>
                    <a:lnTo>
                      <a:pt x="408" y="408"/>
                    </a:lnTo>
                    <a:lnTo>
                      <a:pt x="392" y="422"/>
                    </a:lnTo>
                    <a:lnTo>
                      <a:pt x="376" y="435"/>
                    </a:lnTo>
                    <a:lnTo>
                      <a:pt x="357" y="446"/>
                    </a:lnTo>
                    <a:lnTo>
                      <a:pt x="338" y="455"/>
                    </a:lnTo>
                    <a:lnTo>
                      <a:pt x="317" y="463"/>
                    </a:lnTo>
                    <a:lnTo>
                      <a:pt x="297" y="468"/>
                    </a:lnTo>
                    <a:lnTo>
                      <a:pt x="286" y="469"/>
                    </a:lnTo>
                    <a:lnTo>
                      <a:pt x="274" y="472"/>
                    </a:lnTo>
                    <a:lnTo>
                      <a:pt x="263" y="473"/>
                    </a:lnTo>
                    <a:lnTo>
                      <a:pt x="252" y="473"/>
                    </a:lnTo>
                    <a:lnTo>
                      <a:pt x="252" y="473"/>
                    </a:lnTo>
                    <a:close/>
                    <a:moveTo>
                      <a:pt x="252" y="0"/>
                    </a:moveTo>
                    <a:lnTo>
                      <a:pt x="239" y="1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2"/>
                    </a:lnTo>
                    <a:lnTo>
                      <a:pt x="165" y="15"/>
                    </a:lnTo>
                    <a:lnTo>
                      <a:pt x="154" y="20"/>
                    </a:lnTo>
                    <a:lnTo>
                      <a:pt x="142" y="24"/>
                    </a:lnTo>
                    <a:lnTo>
                      <a:pt x="132" y="30"/>
                    </a:lnTo>
                    <a:lnTo>
                      <a:pt x="121" y="36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8"/>
                    </a:lnTo>
                    <a:lnTo>
                      <a:pt x="83" y="66"/>
                    </a:lnTo>
                    <a:lnTo>
                      <a:pt x="73" y="74"/>
                    </a:lnTo>
                    <a:lnTo>
                      <a:pt x="66" y="83"/>
                    </a:lnTo>
                    <a:lnTo>
                      <a:pt x="57" y="91"/>
                    </a:lnTo>
                    <a:lnTo>
                      <a:pt x="50" y="101"/>
                    </a:lnTo>
                    <a:lnTo>
                      <a:pt x="43" y="111"/>
                    </a:lnTo>
                    <a:lnTo>
                      <a:pt x="37" y="122"/>
                    </a:lnTo>
                    <a:lnTo>
                      <a:pt x="30" y="131"/>
                    </a:lnTo>
                    <a:lnTo>
                      <a:pt x="25" y="142"/>
                    </a:lnTo>
                    <a:lnTo>
                      <a:pt x="19" y="154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2"/>
                    </a:lnTo>
                    <a:lnTo>
                      <a:pt x="3" y="213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65"/>
                    </a:lnTo>
                    <a:lnTo>
                      <a:pt x="1" y="277"/>
                    </a:lnTo>
                    <a:lnTo>
                      <a:pt x="3" y="290"/>
                    </a:lnTo>
                    <a:lnTo>
                      <a:pt x="5" y="303"/>
                    </a:lnTo>
                    <a:lnTo>
                      <a:pt x="7" y="315"/>
                    </a:lnTo>
                    <a:lnTo>
                      <a:pt x="12" y="327"/>
                    </a:lnTo>
                    <a:lnTo>
                      <a:pt x="15" y="339"/>
                    </a:lnTo>
                    <a:lnTo>
                      <a:pt x="19" y="350"/>
                    </a:lnTo>
                    <a:lnTo>
                      <a:pt x="25" y="361"/>
                    </a:lnTo>
                    <a:lnTo>
                      <a:pt x="30" y="372"/>
                    </a:lnTo>
                    <a:lnTo>
                      <a:pt x="37" y="383"/>
                    </a:lnTo>
                    <a:lnTo>
                      <a:pt x="43" y="393"/>
                    </a:lnTo>
                    <a:lnTo>
                      <a:pt x="50" y="402"/>
                    </a:lnTo>
                    <a:lnTo>
                      <a:pt x="57" y="412"/>
                    </a:lnTo>
                    <a:lnTo>
                      <a:pt x="66" y="421"/>
                    </a:lnTo>
                    <a:lnTo>
                      <a:pt x="73" y="431"/>
                    </a:lnTo>
                    <a:lnTo>
                      <a:pt x="83" y="438"/>
                    </a:lnTo>
                    <a:lnTo>
                      <a:pt x="92" y="447"/>
                    </a:lnTo>
                    <a:lnTo>
                      <a:pt x="101" y="454"/>
                    </a:lnTo>
                    <a:lnTo>
                      <a:pt x="111" y="461"/>
                    </a:lnTo>
                    <a:lnTo>
                      <a:pt x="121" y="467"/>
                    </a:lnTo>
                    <a:lnTo>
                      <a:pt x="132" y="474"/>
                    </a:lnTo>
                    <a:lnTo>
                      <a:pt x="142" y="479"/>
                    </a:lnTo>
                    <a:lnTo>
                      <a:pt x="154" y="485"/>
                    </a:lnTo>
                    <a:lnTo>
                      <a:pt x="165" y="489"/>
                    </a:lnTo>
                    <a:lnTo>
                      <a:pt x="177" y="492"/>
                    </a:lnTo>
                    <a:lnTo>
                      <a:pt x="189" y="496"/>
                    </a:lnTo>
                    <a:lnTo>
                      <a:pt x="201" y="499"/>
                    </a:lnTo>
                    <a:lnTo>
                      <a:pt x="214" y="501"/>
                    </a:lnTo>
                    <a:lnTo>
                      <a:pt x="227" y="503"/>
                    </a:lnTo>
                    <a:lnTo>
                      <a:pt x="239" y="504"/>
                    </a:lnTo>
                    <a:lnTo>
                      <a:pt x="252" y="504"/>
                    </a:lnTo>
                    <a:lnTo>
                      <a:pt x="265" y="504"/>
                    </a:lnTo>
                    <a:lnTo>
                      <a:pt x="277" y="503"/>
                    </a:lnTo>
                    <a:lnTo>
                      <a:pt x="290" y="501"/>
                    </a:lnTo>
                    <a:lnTo>
                      <a:pt x="302" y="499"/>
                    </a:lnTo>
                    <a:lnTo>
                      <a:pt x="315" y="496"/>
                    </a:lnTo>
                    <a:lnTo>
                      <a:pt x="327" y="492"/>
                    </a:lnTo>
                    <a:lnTo>
                      <a:pt x="339" y="489"/>
                    </a:lnTo>
                    <a:lnTo>
                      <a:pt x="350" y="485"/>
                    </a:lnTo>
                    <a:lnTo>
                      <a:pt x="362" y="479"/>
                    </a:lnTo>
                    <a:lnTo>
                      <a:pt x="373" y="474"/>
                    </a:lnTo>
                    <a:lnTo>
                      <a:pt x="382" y="467"/>
                    </a:lnTo>
                    <a:lnTo>
                      <a:pt x="393" y="461"/>
                    </a:lnTo>
                    <a:lnTo>
                      <a:pt x="403" y="454"/>
                    </a:lnTo>
                    <a:lnTo>
                      <a:pt x="412" y="447"/>
                    </a:lnTo>
                    <a:lnTo>
                      <a:pt x="421" y="438"/>
                    </a:lnTo>
                    <a:lnTo>
                      <a:pt x="430" y="431"/>
                    </a:lnTo>
                    <a:lnTo>
                      <a:pt x="438" y="421"/>
                    </a:lnTo>
                    <a:lnTo>
                      <a:pt x="446" y="412"/>
                    </a:lnTo>
                    <a:lnTo>
                      <a:pt x="454" y="402"/>
                    </a:lnTo>
                    <a:lnTo>
                      <a:pt x="461" y="393"/>
                    </a:lnTo>
                    <a:lnTo>
                      <a:pt x="468" y="383"/>
                    </a:lnTo>
                    <a:lnTo>
                      <a:pt x="474" y="372"/>
                    </a:lnTo>
                    <a:lnTo>
                      <a:pt x="479" y="361"/>
                    </a:lnTo>
                    <a:lnTo>
                      <a:pt x="484" y="350"/>
                    </a:lnTo>
                    <a:lnTo>
                      <a:pt x="489" y="339"/>
                    </a:lnTo>
                    <a:lnTo>
                      <a:pt x="492" y="327"/>
                    </a:lnTo>
                    <a:lnTo>
                      <a:pt x="496" y="315"/>
                    </a:lnTo>
                    <a:lnTo>
                      <a:pt x="499" y="303"/>
                    </a:lnTo>
                    <a:lnTo>
                      <a:pt x="501" y="290"/>
                    </a:lnTo>
                    <a:lnTo>
                      <a:pt x="503" y="277"/>
                    </a:lnTo>
                    <a:lnTo>
                      <a:pt x="503" y="265"/>
                    </a:lnTo>
                    <a:lnTo>
                      <a:pt x="504" y="252"/>
                    </a:lnTo>
                    <a:lnTo>
                      <a:pt x="503" y="239"/>
                    </a:lnTo>
                    <a:lnTo>
                      <a:pt x="503" y="226"/>
                    </a:lnTo>
                    <a:lnTo>
                      <a:pt x="501" y="213"/>
                    </a:lnTo>
                    <a:lnTo>
                      <a:pt x="499" y="202"/>
                    </a:lnTo>
                    <a:lnTo>
                      <a:pt x="496" y="189"/>
                    </a:lnTo>
                    <a:lnTo>
                      <a:pt x="492" y="177"/>
                    </a:lnTo>
                    <a:lnTo>
                      <a:pt x="489" y="165"/>
                    </a:lnTo>
                    <a:lnTo>
                      <a:pt x="484" y="154"/>
                    </a:lnTo>
                    <a:lnTo>
                      <a:pt x="479" y="142"/>
                    </a:lnTo>
                    <a:lnTo>
                      <a:pt x="474" y="131"/>
                    </a:lnTo>
                    <a:lnTo>
                      <a:pt x="468" y="122"/>
                    </a:lnTo>
                    <a:lnTo>
                      <a:pt x="461" y="111"/>
                    </a:lnTo>
                    <a:lnTo>
                      <a:pt x="454" y="101"/>
                    </a:lnTo>
                    <a:lnTo>
                      <a:pt x="446" y="91"/>
                    </a:lnTo>
                    <a:lnTo>
                      <a:pt x="438" y="83"/>
                    </a:lnTo>
                    <a:lnTo>
                      <a:pt x="430" y="74"/>
                    </a:lnTo>
                    <a:lnTo>
                      <a:pt x="421" y="66"/>
                    </a:lnTo>
                    <a:lnTo>
                      <a:pt x="412" y="58"/>
                    </a:lnTo>
                    <a:lnTo>
                      <a:pt x="403" y="50"/>
                    </a:lnTo>
                    <a:lnTo>
                      <a:pt x="393" y="43"/>
                    </a:lnTo>
                    <a:lnTo>
                      <a:pt x="382" y="36"/>
                    </a:lnTo>
                    <a:lnTo>
                      <a:pt x="373" y="30"/>
                    </a:lnTo>
                    <a:lnTo>
                      <a:pt x="362" y="24"/>
                    </a:lnTo>
                    <a:lnTo>
                      <a:pt x="350" y="20"/>
                    </a:lnTo>
                    <a:lnTo>
                      <a:pt x="339" y="15"/>
                    </a:lnTo>
                    <a:lnTo>
                      <a:pt x="327" y="12"/>
                    </a:lnTo>
                    <a:lnTo>
                      <a:pt x="315" y="8"/>
                    </a:lnTo>
                    <a:lnTo>
                      <a:pt x="302" y="5"/>
                    </a:lnTo>
                    <a:lnTo>
                      <a:pt x="290" y="3"/>
                    </a:lnTo>
                    <a:lnTo>
                      <a:pt x="277" y="1"/>
                    </a:lnTo>
                    <a:lnTo>
                      <a:pt x="265" y="1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29" name="Freeform 126"/>
              <p:cNvSpPr>
                <a:spLocks noEditPoints="1"/>
              </p:cNvSpPr>
              <p:nvPr/>
            </p:nvSpPr>
            <p:spPr bwMode="auto">
              <a:xfrm>
                <a:off x="4734718" y="2925365"/>
                <a:ext cx="114300" cy="114300"/>
              </a:xfrm>
              <a:custGeom>
                <a:avLst/>
                <a:gdLst>
                  <a:gd name="T0" fmla="*/ 122 w 288"/>
                  <a:gd name="T1" fmla="*/ 250 h 288"/>
                  <a:gd name="T2" fmla="*/ 93 w 288"/>
                  <a:gd name="T3" fmla="*/ 239 h 288"/>
                  <a:gd name="T4" fmla="*/ 68 w 288"/>
                  <a:gd name="T5" fmla="*/ 220 h 288"/>
                  <a:gd name="T6" fmla="*/ 50 w 288"/>
                  <a:gd name="T7" fmla="*/ 195 h 288"/>
                  <a:gd name="T8" fmla="*/ 38 w 288"/>
                  <a:gd name="T9" fmla="*/ 166 h 288"/>
                  <a:gd name="T10" fmla="*/ 37 w 288"/>
                  <a:gd name="T11" fmla="*/ 132 h 288"/>
                  <a:gd name="T12" fmla="*/ 44 w 288"/>
                  <a:gd name="T13" fmla="*/ 102 h 288"/>
                  <a:gd name="T14" fmla="*/ 60 w 288"/>
                  <a:gd name="T15" fmla="*/ 75 h 288"/>
                  <a:gd name="T16" fmla="*/ 84 w 288"/>
                  <a:gd name="T17" fmla="*/ 55 h 288"/>
                  <a:gd name="T18" fmla="*/ 112 w 288"/>
                  <a:gd name="T19" fmla="*/ 41 h 288"/>
                  <a:gd name="T20" fmla="*/ 144 w 288"/>
                  <a:gd name="T21" fmla="*/ 36 h 288"/>
                  <a:gd name="T22" fmla="*/ 176 w 288"/>
                  <a:gd name="T23" fmla="*/ 41 h 288"/>
                  <a:gd name="T24" fmla="*/ 204 w 288"/>
                  <a:gd name="T25" fmla="*/ 55 h 288"/>
                  <a:gd name="T26" fmla="*/ 228 w 288"/>
                  <a:gd name="T27" fmla="*/ 75 h 288"/>
                  <a:gd name="T28" fmla="*/ 244 w 288"/>
                  <a:gd name="T29" fmla="*/ 102 h 288"/>
                  <a:gd name="T30" fmla="*/ 252 w 288"/>
                  <a:gd name="T31" fmla="*/ 132 h 288"/>
                  <a:gd name="T32" fmla="*/ 249 w 288"/>
                  <a:gd name="T33" fmla="*/ 166 h 288"/>
                  <a:gd name="T34" fmla="*/ 239 w 288"/>
                  <a:gd name="T35" fmla="*/ 195 h 288"/>
                  <a:gd name="T36" fmla="*/ 220 w 288"/>
                  <a:gd name="T37" fmla="*/ 220 h 288"/>
                  <a:gd name="T38" fmla="*/ 195 w 288"/>
                  <a:gd name="T39" fmla="*/ 239 h 288"/>
                  <a:gd name="T40" fmla="*/ 166 w 288"/>
                  <a:gd name="T41" fmla="*/ 250 h 288"/>
                  <a:gd name="T42" fmla="*/ 144 w 288"/>
                  <a:gd name="T43" fmla="*/ 252 h 288"/>
                  <a:gd name="T44" fmla="*/ 115 w 288"/>
                  <a:gd name="T45" fmla="*/ 3 h 288"/>
                  <a:gd name="T46" fmla="*/ 76 w 288"/>
                  <a:gd name="T47" fmla="*/ 17 h 288"/>
                  <a:gd name="T48" fmla="*/ 42 w 288"/>
                  <a:gd name="T49" fmla="*/ 42 h 288"/>
                  <a:gd name="T50" fmla="*/ 17 w 288"/>
                  <a:gd name="T51" fmla="*/ 75 h 288"/>
                  <a:gd name="T52" fmla="*/ 3 w 288"/>
                  <a:gd name="T53" fmla="*/ 115 h 288"/>
                  <a:gd name="T54" fmla="*/ 1 w 288"/>
                  <a:gd name="T55" fmla="*/ 158 h 288"/>
                  <a:gd name="T56" fmla="*/ 12 w 288"/>
                  <a:gd name="T57" fmla="*/ 201 h 288"/>
                  <a:gd name="T58" fmla="*/ 33 w 288"/>
                  <a:gd name="T59" fmla="*/ 235 h 288"/>
                  <a:gd name="T60" fmla="*/ 64 w 288"/>
                  <a:gd name="T61" fmla="*/ 263 h 288"/>
                  <a:gd name="T62" fmla="*/ 101 w 288"/>
                  <a:gd name="T63" fmla="*/ 282 h 288"/>
                  <a:gd name="T64" fmla="*/ 144 w 288"/>
                  <a:gd name="T65" fmla="*/ 288 h 288"/>
                  <a:gd name="T66" fmla="*/ 187 w 288"/>
                  <a:gd name="T67" fmla="*/ 282 h 288"/>
                  <a:gd name="T68" fmla="*/ 225 w 288"/>
                  <a:gd name="T69" fmla="*/ 263 h 288"/>
                  <a:gd name="T70" fmla="*/ 255 w 288"/>
                  <a:gd name="T71" fmla="*/ 235 h 288"/>
                  <a:gd name="T72" fmla="*/ 276 w 288"/>
                  <a:gd name="T73" fmla="*/ 201 h 288"/>
                  <a:gd name="T74" fmla="*/ 287 w 288"/>
                  <a:gd name="T75" fmla="*/ 158 h 288"/>
                  <a:gd name="T76" fmla="*/ 285 w 288"/>
                  <a:gd name="T77" fmla="*/ 115 h 288"/>
                  <a:gd name="T78" fmla="*/ 271 w 288"/>
                  <a:gd name="T79" fmla="*/ 75 h 288"/>
                  <a:gd name="T80" fmla="*/ 246 w 288"/>
                  <a:gd name="T81" fmla="*/ 42 h 288"/>
                  <a:gd name="T82" fmla="*/ 213 w 288"/>
                  <a:gd name="T83" fmla="*/ 17 h 288"/>
                  <a:gd name="T84" fmla="*/ 173 w 288"/>
                  <a:gd name="T85" fmla="*/ 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8" h="288">
                    <a:moveTo>
                      <a:pt x="144" y="252"/>
                    </a:moveTo>
                    <a:lnTo>
                      <a:pt x="133" y="251"/>
                    </a:lnTo>
                    <a:lnTo>
                      <a:pt x="122" y="250"/>
                    </a:lnTo>
                    <a:lnTo>
                      <a:pt x="112" y="247"/>
                    </a:lnTo>
                    <a:lnTo>
                      <a:pt x="103" y="244"/>
                    </a:lnTo>
                    <a:lnTo>
                      <a:pt x="93" y="239"/>
                    </a:lnTo>
                    <a:lnTo>
                      <a:pt x="84" y="234"/>
                    </a:lnTo>
                    <a:lnTo>
                      <a:pt x="76" y="228"/>
                    </a:lnTo>
                    <a:lnTo>
                      <a:pt x="68" y="220"/>
                    </a:lnTo>
                    <a:lnTo>
                      <a:pt x="60" y="212"/>
                    </a:lnTo>
                    <a:lnTo>
                      <a:pt x="55" y="205"/>
                    </a:lnTo>
                    <a:lnTo>
                      <a:pt x="50" y="195"/>
                    </a:lnTo>
                    <a:lnTo>
                      <a:pt x="44" y="186"/>
                    </a:lnTo>
                    <a:lnTo>
                      <a:pt x="41" y="176"/>
                    </a:lnTo>
                    <a:lnTo>
                      <a:pt x="38" y="166"/>
                    </a:lnTo>
                    <a:lnTo>
                      <a:pt x="37" y="155"/>
                    </a:lnTo>
                    <a:lnTo>
                      <a:pt x="36" y="144"/>
                    </a:lnTo>
                    <a:lnTo>
                      <a:pt x="37" y="132"/>
                    </a:lnTo>
                    <a:lnTo>
                      <a:pt x="38" y="122"/>
                    </a:lnTo>
                    <a:lnTo>
                      <a:pt x="41" y="112"/>
                    </a:lnTo>
                    <a:lnTo>
                      <a:pt x="44" y="102"/>
                    </a:lnTo>
                    <a:lnTo>
                      <a:pt x="50" y="93"/>
                    </a:lnTo>
                    <a:lnTo>
                      <a:pt x="55" y="84"/>
                    </a:lnTo>
                    <a:lnTo>
                      <a:pt x="60" y="75"/>
                    </a:lnTo>
                    <a:lnTo>
                      <a:pt x="68" y="68"/>
                    </a:lnTo>
                    <a:lnTo>
                      <a:pt x="76" y="60"/>
                    </a:lnTo>
                    <a:lnTo>
                      <a:pt x="84" y="55"/>
                    </a:lnTo>
                    <a:lnTo>
                      <a:pt x="93" y="49"/>
                    </a:lnTo>
                    <a:lnTo>
                      <a:pt x="103" y="44"/>
                    </a:lnTo>
                    <a:lnTo>
                      <a:pt x="112" y="41"/>
                    </a:lnTo>
                    <a:lnTo>
                      <a:pt x="122" y="39"/>
                    </a:lnTo>
                    <a:lnTo>
                      <a:pt x="133" y="36"/>
                    </a:lnTo>
                    <a:lnTo>
                      <a:pt x="144" y="36"/>
                    </a:lnTo>
                    <a:lnTo>
                      <a:pt x="155" y="36"/>
                    </a:lnTo>
                    <a:lnTo>
                      <a:pt x="166" y="39"/>
                    </a:lnTo>
                    <a:lnTo>
                      <a:pt x="176" y="41"/>
                    </a:lnTo>
                    <a:lnTo>
                      <a:pt x="186" y="44"/>
                    </a:lnTo>
                    <a:lnTo>
                      <a:pt x="195" y="49"/>
                    </a:lnTo>
                    <a:lnTo>
                      <a:pt x="204" y="55"/>
                    </a:lnTo>
                    <a:lnTo>
                      <a:pt x="213" y="60"/>
                    </a:lnTo>
                    <a:lnTo>
                      <a:pt x="220" y="68"/>
                    </a:lnTo>
                    <a:lnTo>
                      <a:pt x="228" y="75"/>
                    </a:lnTo>
                    <a:lnTo>
                      <a:pt x="233" y="84"/>
                    </a:lnTo>
                    <a:lnTo>
                      <a:pt x="239" y="93"/>
                    </a:lnTo>
                    <a:lnTo>
                      <a:pt x="244" y="102"/>
                    </a:lnTo>
                    <a:lnTo>
                      <a:pt x="247" y="112"/>
                    </a:lnTo>
                    <a:lnTo>
                      <a:pt x="249" y="122"/>
                    </a:lnTo>
                    <a:lnTo>
                      <a:pt x="252" y="132"/>
                    </a:lnTo>
                    <a:lnTo>
                      <a:pt x="252" y="144"/>
                    </a:lnTo>
                    <a:lnTo>
                      <a:pt x="252" y="155"/>
                    </a:lnTo>
                    <a:lnTo>
                      <a:pt x="249" y="166"/>
                    </a:lnTo>
                    <a:lnTo>
                      <a:pt x="247" y="176"/>
                    </a:lnTo>
                    <a:lnTo>
                      <a:pt x="244" y="186"/>
                    </a:lnTo>
                    <a:lnTo>
                      <a:pt x="239" y="195"/>
                    </a:lnTo>
                    <a:lnTo>
                      <a:pt x="233" y="205"/>
                    </a:lnTo>
                    <a:lnTo>
                      <a:pt x="228" y="212"/>
                    </a:lnTo>
                    <a:lnTo>
                      <a:pt x="220" y="220"/>
                    </a:lnTo>
                    <a:lnTo>
                      <a:pt x="213" y="228"/>
                    </a:lnTo>
                    <a:lnTo>
                      <a:pt x="204" y="234"/>
                    </a:lnTo>
                    <a:lnTo>
                      <a:pt x="195" y="239"/>
                    </a:lnTo>
                    <a:lnTo>
                      <a:pt x="186" y="244"/>
                    </a:lnTo>
                    <a:lnTo>
                      <a:pt x="176" y="247"/>
                    </a:lnTo>
                    <a:lnTo>
                      <a:pt x="166" y="250"/>
                    </a:lnTo>
                    <a:lnTo>
                      <a:pt x="155" y="251"/>
                    </a:lnTo>
                    <a:lnTo>
                      <a:pt x="144" y="252"/>
                    </a:lnTo>
                    <a:lnTo>
                      <a:pt x="144" y="252"/>
                    </a:lnTo>
                    <a:close/>
                    <a:moveTo>
                      <a:pt x="144" y="0"/>
                    </a:moveTo>
                    <a:lnTo>
                      <a:pt x="130" y="1"/>
                    </a:lnTo>
                    <a:lnTo>
                      <a:pt x="115" y="3"/>
                    </a:lnTo>
                    <a:lnTo>
                      <a:pt x="101" y="6"/>
                    </a:lnTo>
                    <a:lnTo>
                      <a:pt x="88" y="12"/>
                    </a:lnTo>
                    <a:lnTo>
                      <a:pt x="76" y="17"/>
                    </a:lnTo>
                    <a:lnTo>
                      <a:pt x="64" y="24"/>
                    </a:lnTo>
                    <a:lnTo>
                      <a:pt x="53" y="33"/>
                    </a:lnTo>
                    <a:lnTo>
                      <a:pt x="42" y="42"/>
                    </a:lnTo>
                    <a:lnTo>
                      <a:pt x="33" y="53"/>
                    </a:lnTo>
                    <a:lnTo>
                      <a:pt x="25" y="63"/>
                    </a:lnTo>
                    <a:lnTo>
                      <a:pt x="17" y="75"/>
                    </a:lnTo>
                    <a:lnTo>
                      <a:pt x="12" y="88"/>
                    </a:lnTo>
                    <a:lnTo>
                      <a:pt x="6" y="101"/>
                    </a:lnTo>
                    <a:lnTo>
                      <a:pt x="3" y="115"/>
                    </a:lnTo>
                    <a:lnTo>
                      <a:pt x="1" y="129"/>
                    </a:lnTo>
                    <a:lnTo>
                      <a:pt x="0" y="144"/>
                    </a:lnTo>
                    <a:lnTo>
                      <a:pt x="1" y="158"/>
                    </a:lnTo>
                    <a:lnTo>
                      <a:pt x="3" y="174"/>
                    </a:lnTo>
                    <a:lnTo>
                      <a:pt x="6" y="186"/>
                    </a:lnTo>
                    <a:lnTo>
                      <a:pt x="12" y="201"/>
                    </a:lnTo>
                    <a:lnTo>
                      <a:pt x="17" y="212"/>
                    </a:lnTo>
                    <a:lnTo>
                      <a:pt x="25" y="224"/>
                    </a:lnTo>
                    <a:lnTo>
                      <a:pt x="33" y="235"/>
                    </a:lnTo>
                    <a:lnTo>
                      <a:pt x="42" y="246"/>
                    </a:lnTo>
                    <a:lnTo>
                      <a:pt x="53" y="256"/>
                    </a:lnTo>
                    <a:lnTo>
                      <a:pt x="64" y="263"/>
                    </a:lnTo>
                    <a:lnTo>
                      <a:pt x="76" y="271"/>
                    </a:lnTo>
                    <a:lnTo>
                      <a:pt x="88" y="276"/>
                    </a:lnTo>
                    <a:lnTo>
                      <a:pt x="101" y="282"/>
                    </a:lnTo>
                    <a:lnTo>
                      <a:pt x="115" y="285"/>
                    </a:lnTo>
                    <a:lnTo>
                      <a:pt x="130" y="287"/>
                    </a:lnTo>
                    <a:lnTo>
                      <a:pt x="144" y="288"/>
                    </a:lnTo>
                    <a:lnTo>
                      <a:pt x="159" y="287"/>
                    </a:lnTo>
                    <a:lnTo>
                      <a:pt x="173" y="285"/>
                    </a:lnTo>
                    <a:lnTo>
                      <a:pt x="187" y="282"/>
                    </a:lnTo>
                    <a:lnTo>
                      <a:pt x="200" y="276"/>
                    </a:lnTo>
                    <a:lnTo>
                      <a:pt x="213" y="271"/>
                    </a:lnTo>
                    <a:lnTo>
                      <a:pt x="225" y="263"/>
                    </a:lnTo>
                    <a:lnTo>
                      <a:pt x="235" y="256"/>
                    </a:lnTo>
                    <a:lnTo>
                      <a:pt x="246" y="246"/>
                    </a:lnTo>
                    <a:lnTo>
                      <a:pt x="255" y="235"/>
                    </a:lnTo>
                    <a:lnTo>
                      <a:pt x="263" y="224"/>
                    </a:lnTo>
                    <a:lnTo>
                      <a:pt x="271" y="212"/>
                    </a:lnTo>
                    <a:lnTo>
                      <a:pt x="276" y="201"/>
                    </a:lnTo>
                    <a:lnTo>
                      <a:pt x="282" y="186"/>
                    </a:lnTo>
                    <a:lnTo>
                      <a:pt x="285" y="174"/>
                    </a:lnTo>
                    <a:lnTo>
                      <a:pt x="287" y="158"/>
                    </a:lnTo>
                    <a:lnTo>
                      <a:pt x="288" y="144"/>
                    </a:lnTo>
                    <a:lnTo>
                      <a:pt x="287" y="129"/>
                    </a:lnTo>
                    <a:lnTo>
                      <a:pt x="285" y="115"/>
                    </a:lnTo>
                    <a:lnTo>
                      <a:pt x="282" y="101"/>
                    </a:lnTo>
                    <a:lnTo>
                      <a:pt x="276" y="88"/>
                    </a:lnTo>
                    <a:lnTo>
                      <a:pt x="271" y="75"/>
                    </a:lnTo>
                    <a:lnTo>
                      <a:pt x="263" y="63"/>
                    </a:lnTo>
                    <a:lnTo>
                      <a:pt x="255" y="53"/>
                    </a:lnTo>
                    <a:lnTo>
                      <a:pt x="246" y="42"/>
                    </a:lnTo>
                    <a:lnTo>
                      <a:pt x="235" y="33"/>
                    </a:lnTo>
                    <a:lnTo>
                      <a:pt x="225" y="24"/>
                    </a:lnTo>
                    <a:lnTo>
                      <a:pt x="213" y="17"/>
                    </a:lnTo>
                    <a:lnTo>
                      <a:pt x="200" y="12"/>
                    </a:lnTo>
                    <a:lnTo>
                      <a:pt x="187" y="6"/>
                    </a:lnTo>
                    <a:lnTo>
                      <a:pt x="173" y="3"/>
                    </a:lnTo>
                    <a:lnTo>
                      <a:pt x="159" y="1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948037" y="2435161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88579" y="2424992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90408" y="2435161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21"/>
          <p:cNvSpPr/>
          <p:nvPr/>
        </p:nvSpPr>
        <p:spPr bwMode="auto">
          <a:xfrm>
            <a:off x="10066775" y="4417630"/>
            <a:ext cx="1078205" cy="1535934"/>
          </a:xfrm>
          <a:custGeom>
            <a:avLst/>
            <a:gdLst>
              <a:gd name="T0" fmla="*/ 208 w 848"/>
              <a:gd name="T1" fmla="*/ 552 h 1207"/>
              <a:gd name="T2" fmla="*/ 201 w 848"/>
              <a:gd name="T3" fmla="*/ 408 h 1207"/>
              <a:gd name="T4" fmla="*/ 180 w 848"/>
              <a:gd name="T5" fmla="*/ 326 h 1207"/>
              <a:gd name="T6" fmla="*/ 119 w 848"/>
              <a:gd name="T7" fmla="*/ 102 h 1207"/>
              <a:gd name="T8" fmla="*/ 114 w 848"/>
              <a:gd name="T9" fmla="*/ 44 h 1207"/>
              <a:gd name="T10" fmla="*/ 123 w 848"/>
              <a:gd name="T11" fmla="*/ 16 h 1207"/>
              <a:gd name="T12" fmla="*/ 140 w 848"/>
              <a:gd name="T13" fmla="*/ 3 h 1207"/>
              <a:gd name="T14" fmla="*/ 158 w 848"/>
              <a:gd name="T15" fmla="*/ 1 h 1207"/>
              <a:gd name="T16" fmla="*/ 179 w 848"/>
              <a:gd name="T17" fmla="*/ 16 h 1207"/>
              <a:gd name="T18" fmla="*/ 199 w 848"/>
              <a:gd name="T19" fmla="*/ 46 h 1207"/>
              <a:gd name="T20" fmla="*/ 273 w 848"/>
              <a:gd name="T21" fmla="*/ 250 h 1207"/>
              <a:gd name="T22" fmla="*/ 316 w 848"/>
              <a:gd name="T23" fmla="*/ 346 h 1207"/>
              <a:gd name="T24" fmla="*/ 347 w 848"/>
              <a:gd name="T25" fmla="*/ 333 h 1207"/>
              <a:gd name="T26" fmla="*/ 379 w 848"/>
              <a:gd name="T27" fmla="*/ 337 h 1207"/>
              <a:gd name="T28" fmla="*/ 396 w 848"/>
              <a:gd name="T29" fmla="*/ 348 h 1207"/>
              <a:gd name="T30" fmla="*/ 435 w 848"/>
              <a:gd name="T31" fmla="*/ 397 h 1207"/>
              <a:gd name="T32" fmla="*/ 462 w 848"/>
              <a:gd name="T33" fmla="*/ 424 h 1207"/>
              <a:gd name="T34" fmla="*/ 498 w 848"/>
              <a:gd name="T35" fmla="*/ 434 h 1207"/>
              <a:gd name="T36" fmla="*/ 552 w 848"/>
              <a:gd name="T37" fmla="*/ 436 h 1207"/>
              <a:gd name="T38" fmla="*/ 589 w 848"/>
              <a:gd name="T39" fmla="*/ 458 h 1207"/>
              <a:gd name="T40" fmla="*/ 603 w 848"/>
              <a:gd name="T41" fmla="*/ 467 h 1207"/>
              <a:gd name="T42" fmla="*/ 654 w 848"/>
              <a:gd name="T43" fmla="*/ 486 h 1207"/>
              <a:gd name="T44" fmla="*/ 670 w 848"/>
              <a:gd name="T45" fmla="*/ 502 h 1207"/>
              <a:gd name="T46" fmla="*/ 681 w 848"/>
              <a:gd name="T47" fmla="*/ 539 h 1207"/>
              <a:gd name="T48" fmla="*/ 689 w 848"/>
              <a:gd name="T49" fmla="*/ 597 h 1207"/>
              <a:gd name="T50" fmla="*/ 683 w 848"/>
              <a:gd name="T51" fmla="*/ 714 h 1207"/>
              <a:gd name="T52" fmla="*/ 683 w 848"/>
              <a:gd name="T53" fmla="*/ 792 h 1207"/>
              <a:gd name="T54" fmla="*/ 694 w 848"/>
              <a:gd name="T55" fmla="*/ 897 h 1207"/>
              <a:gd name="T56" fmla="*/ 711 w 848"/>
              <a:gd name="T57" fmla="*/ 955 h 1207"/>
              <a:gd name="T58" fmla="*/ 466 w 848"/>
              <a:gd name="T59" fmla="*/ 1207 h 1207"/>
              <a:gd name="T60" fmla="*/ 338 w 848"/>
              <a:gd name="T61" fmla="*/ 1029 h 1207"/>
              <a:gd name="T62" fmla="*/ 266 w 848"/>
              <a:gd name="T63" fmla="*/ 938 h 1207"/>
              <a:gd name="T64" fmla="*/ 177 w 848"/>
              <a:gd name="T65" fmla="*/ 847 h 1207"/>
              <a:gd name="T66" fmla="*/ 123 w 848"/>
              <a:gd name="T67" fmla="*/ 781 h 1207"/>
              <a:gd name="T68" fmla="*/ 91 w 848"/>
              <a:gd name="T69" fmla="*/ 704 h 1207"/>
              <a:gd name="T70" fmla="*/ 50 w 848"/>
              <a:gd name="T71" fmla="*/ 599 h 1207"/>
              <a:gd name="T72" fmla="*/ 37 w 848"/>
              <a:gd name="T73" fmla="*/ 551 h 1207"/>
              <a:gd name="T74" fmla="*/ 32 w 848"/>
              <a:gd name="T75" fmla="*/ 512 h 1207"/>
              <a:gd name="T76" fmla="*/ 12 w 848"/>
              <a:gd name="T77" fmla="*/ 463 h 1207"/>
              <a:gd name="T78" fmla="*/ 0 w 848"/>
              <a:gd name="T79" fmla="*/ 443 h 1207"/>
              <a:gd name="T80" fmla="*/ 6 w 848"/>
              <a:gd name="T81" fmla="*/ 432 h 1207"/>
              <a:gd name="T82" fmla="*/ 28 w 848"/>
              <a:gd name="T83" fmla="*/ 419 h 1207"/>
              <a:gd name="T84" fmla="*/ 58 w 848"/>
              <a:gd name="T85" fmla="*/ 415 h 1207"/>
              <a:gd name="T86" fmla="*/ 89 w 848"/>
              <a:gd name="T87" fmla="*/ 424 h 1207"/>
              <a:gd name="T88" fmla="*/ 127 w 848"/>
              <a:gd name="T89" fmla="*/ 454 h 1207"/>
              <a:gd name="T90" fmla="*/ 149 w 848"/>
              <a:gd name="T91" fmla="*/ 484 h 1207"/>
              <a:gd name="T92" fmla="*/ 158 w 848"/>
              <a:gd name="T93" fmla="*/ 508 h 1207"/>
              <a:gd name="T94" fmla="*/ 195 w 848"/>
              <a:gd name="T95" fmla="*/ 615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8" h="1207">
                <a:moveTo>
                  <a:pt x="210" y="643"/>
                </a:moveTo>
                <a:lnTo>
                  <a:pt x="210" y="643"/>
                </a:lnTo>
                <a:lnTo>
                  <a:pt x="208" y="552"/>
                </a:lnTo>
                <a:lnTo>
                  <a:pt x="206" y="474"/>
                </a:lnTo>
                <a:lnTo>
                  <a:pt x="205" y="437"/>
                </a:lnTo>
                <a:lnTo>
                  <a:pt x="201" y="408"/>
                </a:lnTo>
                <a:lnTo>
                  <a:pt x="201" y="408"/>
                </a:lnTo>
                <a:lnTo>
                  <a:pt x="193" y="372"/>
                </a:lnTo>
                <a:lnTo>
                  <a:pt x="180" y="326"/>
                </a:lnTo>
                <a:lnTo>
                  <a:pt x="147" y="211"/>
                </a:lnTo>
                <a:lnTo>
                  <a:pt x="132" y="154"/>
                </a:lnTo>
                <a:lnTo>
                  <a:pt x="119" y="102"/>
                </a:lnTo>
                <a:lnTo>
                  <a:pt x="115" y="79"/>
                </a:lnTo>
                <a:lnTo>
                  <a:pt x="114" y="61"/>
                </a:lnTo>
                <a:lnTo>
                  <a:pt x="114" y="44"/>
                </a:lnTo>
                <a:lnTo>
                  <a:pt x="115" y="33"/>
                </a:lnTo>
                <a:lnTo>
                  <a:pt x="115" y="33"/>
                </a:lnTo>
                <a:lnTo>
                  <a:pt x="123" y="16"/>
                </a:lnTo>
                <a:lnTo>
                  <a:pt x="128" y="11"/>
                </a:lnTo>
                <a:lnTo>
                  <a:pt x="134" y="7"/>
                </a:lnTo>
                <a:lnTo>
                  <a:pt x="140" y="3"/>
                </a:lnTo>
                <a:lnTo>
                  <a:pt x="145" y="1"/>
                </a:lnTo>
                <a:lnTo>
                  <a:pt x="151" y="0"/>
                </a:lnTo>
                <a:lnTo>
                  <a:pt x="158" y="1"/>
                </a:lnTo>
                <a:lnTo>
                  <a:pt x="166" y="5"/>
                </a:lnTo>
                <a:lnTo>
                  <a:pt x="171" y="9"/>
                </a:lnTo>
                <a:lnTo>
                  <a:pt x="179" y="16"/>
                </a:lnTo>
                <a:lnTo>
                  <a:pt x="186" y="24"/>
                </a:lnTo>
                <a:lnTo>
                  <a:pt x="193" y="33"/>
                </a:lnTo>
                <a:lnTo>
                  <a:pt x="199" y="46"/>
                </a:lnTo>
                <a:lnTo>
                  <a:pt x="212" y="78"/>
                </a:lnTo>
                <a:lnTo>
                  <a:pt x="212" y="78"/>
                </a:lnTo>
                <a:lnTo>
                  <a:pt x="273" y="250"/>
                </a:lnTo>
                <a:lnTo>
                  <a:pt x="308" y="352"/>
                </a:lnTo>
                <a:lnTo>
                  <a:pt x="308" y="352"/>
                </a:lnTo>
                <a:lnTo>
                  <a:pt x="316" y="346"/>
                </a:lnTo>
                <a:lnTo>
                  <a:pt x="323" y="341"/>
                </a:lnTo>
                <a:lnTo>
                  <a:pt x="334" y="337"/>
                </a:lnTo>
                <a:lnTo>
                  <a:pt x="347" y="333"/>
                </a:lnTo>
                <a:lnTo>
                  <a:pt x="362" y="333"/>
                </a:lnTo>
                <a:lnTo>
                  <a:pt x="370" y="335"/>
                </a:lnTo>
                <a:lnTo>
                  <a:pt x="379" y="337"/>
                </a:lnTo>
                <a:lnTo>
                  <a:pt x="386" y="341"/>
                </a:lnTo>
                <a:lnTo>
                  <a:pt x="396" y="348"/>
                </a:lnTo>
                <a:lnTo>
                  <a:pt x="396" y="348"/>
                </a:lnTo>
                <a:lnTo>
                  <a:pt x="410" y="361"/>
                </a:lnTo>
                <a:lnTo>
                  <a:pt x="422" y="374"/>
                </a:lnTo>
                <a:lnTo>
                  <a:pt x="435" y="397"/>
                </a:lnTo>
                <a:lnTo>
                  <a:pt x="442" y="408"/>
                </a:lnTo>
                <a:lnTo>
                  <a:pt x="451" y="417"/>
                </a:lnTo>
                <a:lnTo>
                  <a:pt x="462" y="424"/>
                </a:lnTo>
                <a:lnTo>
                  <a:pt x="479" y="430"/>
                </a:lnTo>
                <a:lnTo>
                  <a:pt x="479" y="430"/>
                </a:lnTo>
                <a:lnTo>
                  <a:pt x="498" y="434"/>
                </a:lnTo>
                <a:lnTo>
                  <a:pt x="514" y="436"/>
                </a:lnTo>
                <a:lnTo>
                  <a:pt x="540" y="436"/>
                </a:lnTo>
                <a:lnTo>
                  <a:pt x="552" y="436"/>
                </a:lnTo>
                <a:lnTo>
                  <a:pt x="564" y="439"/>
                </a:lnTo>
                <a:lnTo>
                  <a:pt x="576" y="447"/>
                </a:lnTo>
                <a:lnTo>
                  <a:pt x="589" y="458"/>
                </a:lnTo>
                <a:lnTo>
                  <a:pt x="589" y="458"/>
                </a:lnTo>
                <a:lnTo>
                  <a:pt x="596" y="463"/>
                </a:lnTo>
                <a:lnTo>
                  <a:pt x="603" y="467"/>
                </a:lnTo>
                <a:lnTo>
                  <a:pt x="616" y="473"/>
                </a:lnTo>
                <a:lnTo>
                  <a:pt x="642" y="480"/>
                </a:lnTo>
                <a:lnTo>
                  <a:pt x="654" y="486"/>
                </a:lnTo>
                <a:lnTo>
                  <a:pt x="659" y="489"/>
                </a:lnTo>
                <a:lnTo>
                  <a:pt x="665" y="495"/>
                </a:lnTo>
                <a:lnTo>
                  <a:pt x="670" y="502"/>
                </a:lnTo>
                <a:lnTo>
                  <a:pt x="674" y="512"/>
                </a:lnTo>
                <a:lnTo>
                  <a:pt x="678" y="525"/>
                </a:lnTo>
                <a:lnTo>
                  <a:pt x="681" y="539"/>
                </a:lnTo>
                <a:lnTo>
                  <a:pt x="681" y="539"/>
                </a:lnTo>
                <a:lnTo>
                  <a:pt x="687" y="569"/>
                </a:lnTo>
                <a:lnTo>
                  <a:pt x="689" y="597"/>
                </a:lnTo>
                <a:lnTo>
                  <a:pt x="689" y="625"/>
                </a:lnTo>
                <a:lnTo>
                  <a:pt x="687" y="653"/>
                </a:lnTo>
                <a:lnTo>
                  <a:pt x="683" y="714"/>
                </a:lnTo>
                <a:lnTo>
                  <a:pt x="681" y="751"/>
                </a:lnTo>
                <a:lnTo>
                  <a:pt x="683" y="792"/>
                </a:lnTo>
                <a:lnTo>
                  <a:pt x="683" y="792"/>
                </a:lnTo>
                <a:lnTo>
                  <a:pt x="687" y="834"/>
                </a:lnTo>
                <a:lnTo>
                  <a:pt x="691" y="870"/>
                </a:lnTo>
                <a:lnTo>
                  <a:pt x="694" y="897"/>
                </a:lnTo>
                <a:lnTo>
                  <a:pt x="700" y="918"/>
                </a:lnTo>
                <a:lnTo>
                  <a:pt x="707" y="946"/>
                </a:lnTo>
                <a:lnTo>
                  <a:pt x="711" y="955"/>
                </a:lnTo>
                <a:lnTo>
                  <a:pt x="848" y="1207"/>
                </a:lnTo>
                <a:lnTo>
                  <a:pt x="466" y="1207"/>
                </a:lnTo>
                <a:lnTo>
                  <a:pt x="466" y="1207"/>
                </a:lnTo>
                <a:lnTo>
                  <a:pt x="449" y="1181"/>
                </a:lnTo>
                <a:lnTo>
                  <a:pt x="403" y="1116"/>
                </a:lnTo>
                <a:lnTo>
                  <a:pt x="338" y="1029"/>
                </a:lnTo>
                <a:lnTo>
                  <a:pt x="303" y="985"/>
                </a:lnTo>
                <a:lnTo>
                  <a:pt x="266" y="938"/>
                </a:lnTo>
                <a:lnTo>
                  <a:pt x="266" y="938"/>
                </a:lnTo>
                <a:lnTo>
                  <a:pt x="230" y="901"/>
                </a:lnTo>
                <a:lnTo>
                  <a:pt x="201" y="871"/>
                </a:lnTo>
                <a:lnTo>
                  <a:pt x="177" y="847"/>
                </a:lnTo>
                <a:lnTo>
                  <a:pt x="156" y="827"/>
                </a:lnTo>
                <a:lnTo>
                  <a:pt x="138" y="805"/>
                </a:lnTo>
                <a:lnTo>
                  <a:pt x="123" y="781"/>
                </a:lnTo>
                <a:lnTo>
                  <a:pt x="108" y="747"/>
                </a:lnTo>
                <a:lnTo>
                  <a:pt x="91" y="704"/>
                </a:lnTo>
                <a:lnTo>
                  <a:pt x="91" y="704"/>
                </a:lnTo>
                <a:lnTo>
                  <a:pt x="78" y="664"/>
                </a:lnTo>
                <a:lnTo>
                  <a:pt x="67" y="634"/>
                </a:lnTo>
                <a:lnTo>
                  <a:pt x="50" y="599"/>
                </a:lnTo>
                <a:lnTo>
                  <a:pt x="45" y="584"/>
                </a:lnTo>
                <a:lnTo>
                  <a:pt x="41" y="571"/>
                </a:lnTo>
                <a:lnTo>
                  <a:pt x="37" y="551"/>
                </a:lnTo>
                <a:lnTo>
                  <a:pt x="34" y="525"/>
                </a:lnTo>
                <a:lnTo>
                  <a:pt x="34" y="525"/>
                </a:lnTo>
                <a:lnTo>
                  <a:pt x="32" y="512"/>
                </a:lnTo>
                <a:lnTo>
                  <a:pt x="28" y="499"/>
                </a:lnTo>
                <a:lnTo>
                  <a:pt x="21" y="478"/>
                </a:lnTo>
                <a:lnTo>
                  <a:pt x="12" y="463"/>
                </a:lnTo>
                <a:lnTo>
                  <a:pt x="4" y="454"/>
                </a:lnTo>
                <a:lnTo>
                  <a:pt x="0" y="447"/>
                </a:lnTo>
                <a:lnTo>
                  <a:pt x="0" y="443"/>
                </a:lnTo>
                <a:lnTo>
                  <a:pt x="0" y="439"/>
                </a:lnTo>
                <a:lnTo>
                  <a:pt x="2" y="436"/>
                </a:lnTo>
                <a:lnTo>
                  <a:pt x="6" y="432"/>
                </a:lnTo>
                <a:lnTo>
                  <a:pt x="19" y="423"/>
                </a:lnTo>
                <a:lnTo>
                  <a:pt x="19" y="423"/>
                </a:lnTo>
                <a:lnTo>
                  <a:pt x="28" y="419"/>
                </a:lnTo>
                <a:lnTo>
                  <a:pt x="37" y="415"/>
                </a:lnTo>
                <a:lnTo>
                  <a:pt x="47" y="415"/>
                </a:lnTo>
                <a:lnTo>
                  <a:pt x="58" y="415"/>
                </a:lnTo>
                <a:lnTo>
                  <a:pt x="67" y="417"/>
                </a:lnTo>
                <a:lnTo>
                  <a:pt x="78" y="421"/>
                </a:lnTo>
                <a:lnTo>
                  <a:pt x="89" y="424"/>
                </a:lnTo>
                <a:lnTo>
                  <a:pt x="99" y="430"/>
                </a:lnTo>
                <a:lnTo>
                  <a:pt x="119" y="445"/>
                </a:lnTo>
                <a:lnTo>
                  <a:pt x="127" y="454"/>
                </a:lnTo>
                <a:lnTo>
                  <a:pt x="136" y="463"/>
                </a:lnTo>
                <a:lnTo>
                  <a:pt x="143" y="474"/>
                </a:lnTo>
                <a:lnTo>
                  <a:pt x="149" y="484"/>
                </a:lnTo>
                <a:lnTo>
                  <a:pt x="154" y="497"/>
                </a:lnTo>
                <a:lnTo>
                  <a:pt x="158" y="508"/>
                </a:lnTo>
                <a:lnTo>
                  <a:pt x="158" y="508"/>
                </a:lnTo>
                <a:lnTo>
                  <a:pt x="169" y="552"/>
                </a:lnTo>
                <a:lnTo>
                  <a:pt x="180" y="586"/>
                </a:lnTo>
                <a:lnTo>
                  <a:pt x="195" y="615"/>
                </a:lnTo>
                <a:lnTo>
                  <a:pt x="210" y="643"/>
                </a:lnTo>
                <a:lnTo>
                  <a:pt x="210" y="643"/>
                </a:ln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37" grpId="0"/>
      <p:bldP spid="38" grpId="0"/>
      <p:bldP spid="39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Freeform 874"/>
          <p:cNvSpPr>
            <a:spLocks noChangeAspect="1"/>
          </p:cNvSpPr>
          <p:nvPr/>
        </p:nvSpPr>
        <p:spPr bwMode="auto">
          <a:xfrm>
            <a:off x="5342209" y="1968727"/>
            <a:ext cx="2129143" cy="1800000"/>
          </a:xfrm>
          <a:custGeom>
            <a:avLst/>
            <a:gdLst>
              <a:gd name="T0" fmla="*/ 59 w 175"/>
              <a:gd name="T1" fmla="*/ 29 h 148"/>
              <a:gd name="T2" fmla="*/ 59 w 175"/>
              <a:gd name="T3" fmla="*/ 0 h 148"/>
              <a:gd name="T4" fmla="*/ 0 w 175"/>
              <a:gd name="T5" fmla="*/ 49 h 148"/>
              <a:gd name="T6" fmla="*/ 59 w 175"/>
              <a:gd name="T7" fmla="*/ 99 h 148"/>
              <a:gd name="T8" fmla="*/ 59 w 175"/>
              <a:gd name="T9" fmla="*/ 71 h 148"/>
              <a:gd name="T10" fmla="*/ 59 w 175"/>
              <a:gd name="T11" fmla="*/ 148 h 148"/>
              <a:gd name="T12" fmla="*/ 59 w 175"/>
              <a:gd name="T13" fmla="*/ 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 flipH="1" flipV="1">
            <a:off x="4652695" y="3768727"/>
            <a:ext cx="2129143" cy="1800000"/>
          </a:xfrm>
          <a:custGeom>
            <a:avLst/>
            <a:gdLst>
              <a:gd name="T0" fmla="*/ 59 w 175"/>
              <a:gd name="T1" fmla="*/ 29 h 148"/>
              <a:gd name="T2" fmla="*/ 59 w 175"/>
              <a:gd name="T3" fmla="*/ 0 h 148"/>
              <a:gd name="T4" fmla="*/ 0 w 175"/>
              <a:gd name="T5" fmla="*/ 49 h 148"/>
              <a:gd name="T6" fmla="*/ 59 w 175"/>
              <a:gd name="T7" fmla="*/ 99 h 148"/>
              <a:gd name="T8" fmla="*/ 59 w 175"/>
              <a:gd name="T9" fmla="*/ 71 h 148"/>
              <a:gd name="T10" fmla="*/ 59 w 175"/>
              <a:gd name="T11" fmla="*/ 148 h 148"/>
              <a:gd name="T12" fmla="*/ 59 w 175"/>
              <a:gd name="T13" fmla="*/ 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TextBox 17"/>
          <p:cNvSpPr txBox="1"/>
          <p:nvPr/>
        </p:nvSpPr>
        <p:spPr>
          <a:xfrm>
            <a:off x="7977612" y="2173961"/>
            <a:ext cx="2400651" cy="492438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单击此添加文本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1945203" y="2173961"/>
            <a:ext cx="2400651" cy="492438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</a:rPr>
              <a:t>单击此添加文本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Freeform 886"/>
          <p:cNvSpPr/>
          <p:nvPr/>
        </p:nvSpPr>
        <p:spPr bwMode="auto">
          <a:xfrm>
            <a:off x="6936811" y="4719527"/>
            <a:ext cx="442913" cy="633413"/>
          </a:xfrm>
          <a:custGeom>
            <a:avLst/>
            <a:gdLst>
              <a:gd name="T0" fmla="*/ 118 w 118"/>
              <a:gd name="T1" fmla="*/ 65 h 169"/>
              <a:gd name="T2" fmla="*/ 109 w 118"/>
              <a:gd name="T3" fmla="*/ 51 h 169"/>
              <a:gd name="T4" fmla="*/ 109 w 118"/>
              <a:gd name="T5" fmla="*/ 51 h 169"/>
              <a:gd name="T6" fmla="*/ 116 w 118"/>
              <a:gd name="T7" fmla="*/ 39 h 169"/>
              <a:gd name="T8" fmla="*/ 107 w 118"/>
              <a:gd name="T9" fmla="*/ 26 h 169"/>
              <a:gd name="T10" fmla="*/ 101 w 118"/>
              <a:gd name="T11" fmla="*/ 26 h 169"/>
              <a:gd name="T12" fmla="*/ 107 w 118"/>
              <a:gd name="T13" fmla="*/ 13 h 169"/>
              <a:gd name="T14" fmla="*/ 99 w 118"/>
              <a:gd name="T15" fmla="*/ 0 h 169"/>
              <a:gd name="T16" fmla="*/ 37 w 118"/>
              <a:gd name="T17" fmla="*/ 0 h 169"/>
              <a:gd name="T18" fmla="*/ 0 w 118"/>
              <a:gd name="T19" fmla="*/ 37 h 169"/>
              <a:gd name="T20" fmla="*/ 0 w 118"/>
              <a:gd name="T21" fmla="*/ 76 h 169"/>
              <a:gd name="T22" fmla="*/ 20 w 118"/>
              <a:gd name="T23" fmla="*/ 107 h 169"/>
              <a:gd name="T24" fmla="*/ 54 w 118"/>
              <a:gd name="T25" fmla="*/ 150 h 169"/>
              <a:gd name="T26" fmla="*/ 54 w 118"/>
              <a:gd name="T27" fmla="*/ 166 h 169"/>
              <a:gd name="T28" fmla="*/ 82 w 118"/>
              <a:gd name="T29" fmla="*/ 143 h 169"/>
              <a:gd name="T30" fmla="*/ 78 w 118"/>
              <a:gd name="T31" fmla="*/ 107 h 169"/>
              <a:gd name="T32" fmla="*/ 100 w 118"/>
              <a:gd name="T33" fmla="*/ 107 h 169"/>
              <a:gd name="T34" fmla="*/ 110 w 118"/>
              <a:gd name="T35" fmla="*/ 92 h 169"/>
              <a:gd name="T36" fmla="*/ 103 w 118"/>
              <a:gd name="T37" fmla="*/ 78 h 169"/>
              <a:gd name="T38" fmla="*/ 109 w 118"/>
              <a:gd name="T39" fmla="*/ 78 h 169"/>
              <a:gd name="T40" fmla="*/ 118 w 118"/>
              <a:gd name="T41" fmla="*/ 6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" h="169">
                <a:moveTo>
                  <a:pt x="118" y="65"/>
                </a:moveTo>
                <a:cubicBezTo>
                  <a:pt x="118" y="57"/>
                  <a:pt x="117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5" y="51"/>
                  <a:pt x="116" y="45"/>
                  <a:pt x="116" y="39"/>
                </a:cubicBezTo>
                <a:cubicBezTo>
                  <a:pt x="116" y="32"/>
                  <a:pt x="115" y="26"/>
                  <a:pt x="107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6" y="24"/>
                  <a:pt x="107" y="19"/>
                  <a:pt x="107" y="13"/>
                </a:cubicBezTo>
                <a:cubicBezTo>
                  <a:pt x="107" y="6"/>
                  <a:pt x="106" y="0"/>
                  <a:pt x="9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7"/>
                  <a:pt x="0" y="76"/>
                  <a:pt x="0" y="76"/>
                </a:cubicBezTo>
                <a:cubicBezTo>
                  <a:pt x="0" y="91"/>
                  <a:pt x="8" y="102"/>
                  <a:pt x="20" y="107"/>
                </a:cubicBezTo>
                <a:cubicBezTo>
                  <a:pt x="30" y="113"/>
                  <a:pt x="50" y="129"/>
                  <a:pt x="54" y="150"/>
                </a:cubicBezTo>
                <a:cubicBezTo>
                  <a:pt x="54" y="158"/>
                  <a:pt x="54" y="166"/>
                  <a:pt x="54" y="166"/>
                </a:cubicBezTo>
                <a:cubicBezTo>
                  <a:pt x="54" y="166"/>
                  <a:pt x="82" y="169"/>
                  <a:pt x="82" y="143"/>
                </a:cubicBezTo>
                <a:cubicBezTo>
                  <a:pt x="82" y="113"/>
                  <a:pt x="62" y="108"/>
                  <a:pt x="78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8" y="107"/>
                  <a:pt x="110" y="100"/>
                  <a:pt x="110" y="92"/>
                </a:cubicBezTo>
                <a:cubicBezTo>
                  <a:pt x="110" y="85"/>
                  <a:pt x="109" y="80"/>
                  <a:pt x="103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7" y="78"/>
                  <a:pt x="118" y="72"/>
                  <a:pt x="118" y="65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86"/>
          <p:cNvSpPr/>
          <p:nvPr/>
        </p:nvSpPr>
        <p:spPr bwMode="auto">
          <a:xfrm flipH="1" flipV="1">
            <a:off x="4821809" y="2173961"/>
            <a:ext cx="442913" cy="633413"/>
          </a:xfrm>
          <a:custGeom>
            <a:avLst/>
            <a:gdLst>
              <a:gd name="T0" fmla="*/ 118 w 118"/>
              <a:gd name="T1" fmla="*/ 65 h 169"/>
              <a:gd name="T2" fmla="*/ 109 w 118"/>
              <a:gd name="T3" fmla="*/ 51 h 169"/>
              <a:gd name="T4" fmla="*/ 109 w 118"/>
              <a:gd name="T5" fmla="*/ 51 h 169"/>
              <a:gd name="T6" fmla="*/ 116 w 118"/>
              <a:gd name="T7" fmla="*/ 39 h 169"/>
              <a:gd name="T8" fmla="*/ 107 w 118"/>
              <a:gd name="T9" fmla="*/ 26 h 169"/>
              <a:gd name="T10" fmla="*/ 101 w 118"/>
              <a:gd name="T11" fmla="*/ 26 h 169"/>
              <a:gd name="T12" fmla="*/ 107 w 118"/>
              <a:gd name="T13" fmla="*/ 13 h 169"/>
              <a:gd name="T14" fmla="*/ 99 w 118"/>
              <a:gd name="T15" fmla="*/ 0 h 169"/>
              <a:gd name="T16" fmla="*/ 37 w 118"/>
              <a:gd name="T17" fmla="*/ 0 h 169"/>
              <a:gd name="T18" fmla="*/ 0 w 118"/>
              <a:gd name="T19" fmla="*/ 37 h 169"/>
              <a:gd name="T20" fmla="*/ 0 w 118"/>
              <a:gd name="T21" fmla="*/ 76 h 169"/>
              <a:gd name="T22" fmla="*/ 20 w 118"/>
              <a:gd name="T23" fmla="*/ 107 h 169"/>
              <a:gd name="T24" fmla="*/ 54 w 118"/>
              <a:gd name="T25" fmla="*/ 150 h 169"/>
              <a:gd name="T26" fmla="*/ 54 w 118"/>
              <a:gd name="T27" fmla="*/ 166 h 169"/>
              <a:gd name="T28" fmla="*/ 82 w 118"/>
              <a:gd name="T29" fmla="*/ 143 h 169"/>
              <a:gd name="T30" fmla="*/ 78 w 118"/>
              <a:gd name="T31" fmla="*/ 107 h 169"/>
              <a:gd name="T32" fmla="*/ 100 w 118"/>
              <a:gd name="T33" fmla="*/ 107 h 169"/>
              <a:gd name="T34" fmla="*/ 110 w 118"/>
              <a:gd name="T35" fmla="*/ 92 h 169"/>
              <a:gd name="T36" fmla="*/ 103 w 118"/>
              <a:gd name="T37" fmla="*/ 78 h 169"/>
              <a:gd name="T38" fmla="*/ 109 w 118"/>
              <a:gd name="T39" fmla="*/ 78 h 169"/>
              <a:gd name="T40" fmla="*/ 118 w 118"/>
              <a:gd name="T41" fmla="*/ 6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" h="169">
                <a:moveTo>
                  <a:pt x="118" y="65"/>
                </a:moveTo>
                <a:cubicBezTo>
                  <a:pt x="118" y="57"/>
                  <a:pt x="117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5" y="51"/>
                  <a:pt x="116" y="45"/>
                  <a:pt x="116" y="39"/>
                </a:cubicBezTo>
                <a:cubicBezTo>
                  <a:pt x="116" y="32"/>
                  <a:pt x="115" y="26"/>
                  <a:pt x="107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6" y="24"/>
                  <a:pt x="107" y="19"/>
                  <a:pt x="107" y="13"/>
                </a:cubicBezTo>
                <a:cubicBezTo>
                  <a:pt x="107" y="6"/>
                  <a:pt x="106" y="0"/>
                  <a:pt x="9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7"/>
                  <a:pt x="0" y="76"/>
                  <a:pt x="0" y="76"/>
                </a:cubicBezTo>
                <a:cubicBezTo>
                  <a:pt x="0" y="91"/>
                  <a:pt x="8" y="102"/>
                  <a:pt x="20" y="107"/>
                </a:cubicBezTo>
                <a:cubicBezTo>
                  <a:pt x="30" y="113"/>
                  <a:pt x="50" y="129"/>
                  <a:pt x="54" y="150"/>
                </a:cubicBezTo>
                <a:cubicBezTo>
                  <a:pt x="54" y="158"/>
                  <a:pt x="54" y="166"/>
                  <a:pt x="54" y="166"/>
                </a:cubicBezTo>
                <a:cubicBezTo>
                  <a:pt x="54" y="166"/>
                  <a:pt x="82" y="169"/>
                  <a:pt x="82" y="143"/>
                </a:cubicBezTo>
                <a:cubicBezTo>
                  <a:pt x="82" y="113"/>
                  <a:pt x="62" y="108"/>
                  <a:pt x="78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8" y="107"/>
                  <a:pt x="110" y="100"/>
                  <a:pt x="110" y="92"/>
                </a:cubicBezTo>
                <a:cubicBezTo>
                  <a:pt x="110" y="85"/>
                  <a:pt x="109" y="80"/>
                  <a:pt x="103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7" y="78"/>
                  <a:pt x="118" y="72"/>
                  <a:pt x="118" y="65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1631851" y="3026866"/>
            <a:ext cx="31899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82958" y="3021201"/>
            <a:ext cx="31899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任意多边形 30"/>
          <p:cNvSpPr/>
          <p:nvPr/>
        </p:nvSpPr>
        <p:spPr bwMode="auto">
          <a:xfrm>
            <a:off x="7344834" y="1596588"/>
            <a:ext cx="3634317" cy="3744383"/>
          </a:xfrm>
          <a:custGeom>
            <a:avLst/>
            <a:gdLst>
              <a:gd name="T0" fmla="*/ 0 w 2725556"/>
              <a:gd name="T1" fmla="*/ 0 h 2808312"/>
              <a:gd name="T2" fmla="*/ 2726102 w 2725556"/>
              <a:gd name="T3" fmla="*/ 0 h 2808312"/>
              <a:gd name="T4" fmla="*/ 2726102 w 2725556"/>
              <a:gd name="T5" fmla="*/ 2808237 h 2808312"/>
              <a:gd name="T6" fmla="*/ 927115 w 2725556"/>
              <a:gd name="T7" fmla="*/ 2808237 h 2808312"/>
              <a:gd name="T8" fmla="*/ 0 w 2725556"/>
              <a:gd name="T9" fmla="*/ 0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25556" h="2808312">
                <a:moveTo>
                  <a:pt x="0" y="0"/>
                </a:moveTo>
                <a:lnTo>
                  <a:pt x="2725556" y="0"/>
                </a:lnTo>
                <a:lnTo>
                  <a:pt x="2725556" y="2808312"/>
                </a:lnTo>
                <a:lnTo>
                  <a:pt x="926929" y="28083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10" name="任意多边形 29"/>
          <p:cNvSpPr/>
          <p:nvPr/>
        </p:nvSpPr>
        <p:spPr bwMode="auto">
          <a:xfrm>
            <a:off x="3663951" y="1596588"/>
            <a:ext cx="4864100" cy="3744383"/>
          </a:xfrm>
          <a:custGeom>
            <a:avLst/>
            <a:gdLst>
              <a:gd name="T0" fmla="*/ 0 w 3646703"/>
              <a:gd name="T1" fmla="*/ 0 h 2808312"/>
              <a:gd name="T2" fmla="*/ 2722845 w 3646703"/>
              <a:gd name="T3" fmla="*/ 0 h 2808312"/>
              <a:gd name="T4" fmla="*/ 3650821 w 3646703"/>
              <a:gd name="T5" fmla="*/ 2808237 h 2808312"/>
              <a:gd name="T6" fmla="*/ 927977 w 3646703"/>
              <a:gd name="T7" fmla="*/ 2808237 h 2808312"/>
              <a:gd name="T8" fmla="*/ 0 w 3646703"/>
              <a:gd name="T9" fmla="*/ 0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6703" h="2808312">
                <a:moveTo>
                  <a:pt x="0" y="0"/>
                </a:moveTo>
                <a:lnTo>
                  <a:pt x="2719774" y="0"/>
                </a:lnTo>
                <a:lnTo>
                  <a:pt x="3646703" y="2808312"/>
                </a:lnTo>
                <a:lnTo>
                  <a:pt x="926930" y="28083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11" name="任意多边形 26"/>
          <p:cNvSpPr/>
          <p:nvPr/>
        </p:nvSpPr>
        <p:spPr bwMode="auto">
          <a:xfrm>
            <a:off x="1329267" y="1596588"/>
            <a:ext cx="3517900" cy="3744383"/>
          </a:xfrm>
          <a:custGeom>
            <a:avLst/>
            <a:gdLst>
              <a:gd name="T0" fmla="*/ 0 w 2639293"/>
              <a:gd name="T1" fmla="*/ 0 h 2808312"/>
              <a:gd name="T2" fmla="*/ 1710674 w 2639293"/>
              <a:gd name="T3" fmla="*/ 0 h 2808312"/>
              <a:gd name="T4" fmla="*/ 2636690 w 2639293"/>
              <a:gd name="T5" fmla="*/ 2808237 h 2808312"/>
              <a:gd name="T6" fmla="*/ 0 w 2639293"/>
              <a:gd name="T7" fmla="*/ 2808237 h 2808312"/>
              <a:gd name="T8" fmla="*/ 0 w 2639293"/>
              <a:gd name="T9" fmla="*/ 0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39293" h="2808312">
                <a:moveTo>
                  <a:pt x="0" y="0"/>
                </a:moveTo>
                <a:lnTo>
                  <a:pt x="1712363" y="0"/>
                </a:lnTo>
                <a:lnTo>
                  <a:pt x="2639293" y="2808312"/>
                </a:ln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sz="2400"/>
          </a:p>
        </p:txBody>
      </p:sp>
      <p:grpSp>
        <p:nvGrpSpPr>
          <p:cNvPr id="14" name="组合 13"/>
          <p:cNvGrpSpPr/>
          <p:nvPr/>
        </p:nvGrpSpPr>
        <p:grpSpPr>
          <a:xfrm>
            <a:off x="1411818" y="5528680"/>
            <a:ext cx="3052233" cy="732508"/>
            <a:chOff x="1058863" y="4130592"/>
            <a:chExt cx="2289175" cy="549381"/>
          </a:xfrm>
        </p:grpSpPr>
        <p:sp>
          <p:nvSpPr>
            <p:cNvPr id="15" name="矩形 31"/>
            <p:cNvSpPr>
              <a:spLocks noChangeArrowheads="1"/>
            </p:cNvSpPr>
            <p:nvPr/>
          </p:nvSpPr>
          <p:spPr bwMode="auto">
            <a:xfrm>
              <a:off x="1058863" y="4176735"/>
              <a:ext cx="2289175" cy="503238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txBody>
            <a:bodyPr wrap="none" bIns="72000" anchor="ctr"/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  <a:spcAft>
                  <a:spcPts val="800"/>
                </a:spcAft>
              </a:pP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40"/>
            <p:cNvSpPr>
              <a:spLocks noChangeArrowheads="1"/>
            </p:cNvSpPr>
            <p:nvPr/>
          </p:nvSpPr>
          <p:spPr bwMode="auto">
            <a:xfrm>
              <a:off x="1279451" y="4130592"/>
              <a:ext cx="1881532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zh-CN" altLang="en-US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</a:t>
              </a:r>
            </a:p>
          </p:txBody>
        </p:sp>
      </p:grpSp>
      <p:sp>
        <p:nvSpPr>
          <p:cNvPr id="19" name="TextBox 7"/>
          <p:cNvSpPr txBox="1"/>
          <p:nvPr/>
        </p:nvSpPr>
        <p:spPr>
          <a:xfrm>
            <a:off x="4655841" y="5646690"/>
            <a:ext cx="724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flipH="1">
            <a:off x="0" y="1951828"/>
            <a:ext cx="3639447" cy="2884906"/>
            <a:chOff x="9658590" y="2383972"/>
            <a:chExt cx="2533411" cy="2008176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5" name="任意多边形 4"/>
            <p:cNvSpPr/>
            <p:nvPr/>
          </p:nvSpPr>
          <p:spPr>
            <a:xfrm>
              <a:off x="11691258" y="238397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173936" y="243815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683336" y="251435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187292" y="262865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9658590" y="266625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691258" y="301559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173936" y="306977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683336" y="314597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87292" y="326027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658590" y="329787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691258" y="3641034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173936" y="3695213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83336" y="3771413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187292" y="3885716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658590" y="3923314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036952" y="2029660"/>
            <a:ext cx="2808385" cy="28083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7753730" y="2700459"/>
            <a:ext cx="3672801" cy="1938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6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</a:p>
          <a:p>
            <a:pPr algn="ctr">
              <a:defRPr/>
            </a:pPr>
            <a:r>
              <a:rPr lang="en-US" altLang="zh-CN" sz="6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COMPETENCE</a:t>
            </a:r>
            <a:endParaRPr lang="zh-CN" altLang="zh-CN" sz="40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4708097" y="2347334"/>
            <a:ext cx="1553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Group 59"/>
          <p:cNvGrpSpPr/>
          <p:nvPr/>
        </p:nvGrpSpPr>
        <p:grpSpPr>
          <a:xfrm>
            <a:off x="5161898" y="3028049"/>
            <a:ext cx="1892225" cy="1892223"/>
            <a:chOff x="5161898" y="3028049"/>
            <a:chExt cx="1892225" cy="1892223"/>
          </a:xfrm>
        </p:grpSpPr>
        <p:grpSp>
          <p:nvGrpSpPr>
            <p:cNvPr id="10" name="Group 27"/>
            <p:cNvGrpSpPr/>
            <p:nvPr/>
          </p:nvGrpSpPr>
          <p:grpSpPr>
            <a:xfrm>
              <a:off x="5161898" y="3028049"/>
              <a:ext cx="1892225" cy="1892223"/>
              <a:chOff x="3795843" y="1995681"/>
              <a:chExt cx="1589462" cy="1589460"/>
            </a:xfrm>
          </p:grpSpPr>
          <p:sp>
            <p:nvSpPr>
              <p:cNvPr id="27" name="Freeform 21"/>
              <p:cNvSpPr/>
              <p:nvPr/>
            </p:nvSpPr>
            <p:spPr>
              <a:xfrm>
                <a:off x="3943786" y="2143623"/>
                <a:ext cx="1293577" cy="1293577"/>
              </a:xfrm>
              <a:custGeom>
                <a:avLst/>
                <a:gdLst>
                  <a:gd name="connsiteX0" fmla="*/ 0 w 1293577"/>
                  <a:gd name="connsiteY0" fmla="*/ 646789 h 1293577"/>
                  <a:gd name="connsiteX1" fmla="*/ 189441 w 1293577"/>
                  <a:gd name="connsiteY1" fmla="*/ 189440 h 1293577"/>
                  <a:gd name="connsiteX2" fmla="*/ 646790 w 1293577"/>
                  <a:gd name="connsiteY2" fmla="*/ 1 h 1293577"/>
                  <a:gd name="connsiteX3" fmla="*/ 1104139 w 1293577"/>
                  <a:gd name="connsiteY3" fmla="*/ 189442 h 1293577"/>
                  <a:gd name="connsiteX4" fmla="*/ 1293578 w 1293577"/>
                  <a:gd name="connsiteY4" fmla="*/ 646791 h 1293577"/>
                  <a:gd name="connsiteX5" fmla="*/ 1104138 w 1293577"/>
                  <a:gd name="connsiteY5" fmla="*/ 1104140 h 1293577"/>
                  <a:gd name="connsiteX6" fmla="*/ 646789 w 1293577"/>
                  <a:gd name="connsiteY6" fmla="*/ 1293580 h 1293577"/>
                  <a:gd name="connsiteX7" fmla="*/ 189440 w 1293577"/>
                  <a:gd name="connsiteY7" fmla="*/ 1104139 h 1293577"/>
                  <a:gd name="connsiteX8" fmla="*/ 0 w 1293577"/>
                  <a:gd name="connsiteY8" fmla="*/ 646790 h 1293577"/>
                  <a:gd name="connsiteX9" fmla="*/ 0 w 1293577"/>
                  <a:gd name="connsiteY9" fmla="*/ 646789 h 129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3577" h="1293577">
                    <a:moveTo>
                      <a:pt x="0" y="646789"/>
                    </a:moveTo>
                    <a:cubicBezTo>
                      <a:pt x="0" y="475250"/>
                      <a:pt x="68144" y="310737"/>
                      <a:pt x="189441" y="189440"/>
                    </a:cubicBezTo>
                    <a:cubicBezTo>
                      <a:pt x="310738" y="68144"/>
                      <a:pt x="475251" y="0"/>
                      <a:pt x="646790" y="1"/>
                    </a:cubicBezTo>
                    <a:cubicBezTo>
                      <a:pt x="818329" y="1"/>
                      <a:pt x="982842" y="68145"/>
                      <a:pt x="1104139" y="189442"/>
                    </a:cubicBezTo>
                    <a:cubicBezTo>
                      <a:pt x="1225435" y="310739"/>
                      <a:pt x="1293579" y="475252"/>
                      <a:pt x="1293578" y="646791"/>
                    </a:cubicBezTo>
                    <a:cubicBezTo>
                      <a:pt x="1293578" y="818330"/>
                      <a:pt x="1225434" y="982844"/>
                      <a:pt x="1104138" y="1104140"/>
                    </a:cubicBezTo>
                    <a:cubicBezTo>
                      <a:pt x="982841" y="1225436"/>
                      <a:pt x="818328" y="1293580"/>
                      <a:pt x="646789" y="1293580"/>
                    </a:cubicBezTo>
                    <a:cubicBezTo>
                      <a:pt x="475250" y="1293580"/>
                      <a:pt x="310736" y="1225436"/>
                      <a:pt x="189440" y="1104139"/>
                    </a:cubicBezTo>
                    <a:cubicBezTo>
                      <a:pt x="68144" y="982842"/>
                      <a:pt x="0" y="818329"/>
                      <a:pt x="0" y="646790"/>
                    </a:cubicBezTo>
                    <a:lnTo>
                      <a:pt x="0" y="646789"/>
                    </a:ln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8E8E8E"/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6270" tIns="226270" rIns="226270" bIns="226270" numCol="1" spcCol="1270" anchor="b" anchorCtr="0">
                <a:noAutofit/>
              </a:bodyPr>
              <a:lstStyle/>
              <a:p>
                <a:pPr marL="0" marR="0" lvl="0" indent="0" algn="ctr" defTabSz="1289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22"/>
              <p:cNvSpPr>
                <a:spLocks noChangeAspect="1"/>
              </p:cNvSpPr>
              <p:nvPr/>
            </p:nvSpPr>
            <p:spPr>
              <a:xfrm>
                <a:off x="3795843" y="1995681"/>
                <a:ext cx="1589462" cy="1589460"/>
              </a:xfrm>
              <a:prstGeom prst="ellipse">
                <a:avLst/>
              </a:prstGeom>
              <a:noFill/>
              <a:ln w="19050">
                <a:solidFill>
                  <a:srgbClr val="B6B6B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47"/>
            <p:cNvGrpSpPr/>
            <p:nvPr/>
          </p:nvGrpSpPr>
          <p:grpSpPr>
            <a:xfrm>
              <a:off x="5712796" y="3649061"/>
              <a:ext cx="898512" cy="645463"/>
              <a:chOff x="5067300" y="2953871"/>
              <a:chExt cx="388938" cy="279401"/>
            </a:xfrm>
            <a:solidFill>
              <a:schemeClr val="bg1"/>
            </a:solidFill>
          </p:grpSpPr>
          <p:sp>
            <p:nvSpPr>
              <p:cNvPr id="14" name="Freeform 48"/>
              <p:cNvSpPr/>
              <p:nvPr/>
            </p:nvSpPr>
            <p:spPr bwMode="auto">
              <a:xfrm>
                <a:off x="5272088" y="3058646"/>
                <a:ext cx="85725" cy="57150"/>
              </a:xfrm>
              <a:custGeom>
                <a:avLst/>
                <a:gdLst>
                  <a:gd name="T0" fmla="*/ 54 w 54"/>
                  <a:gd name="T1" fmla="*/ 0 h 36"/>
                  <a:gd name="T2" fmla="*/ 3 w 54"/>
                  <a:gd name="T3" fmla="*/ 0 h 36"/>
                  <a:gd name="T4" fmla="*/ 0 w 54"/>
                  <a:gd name="T5" fmla="*/ 36 h 36"/>
                  <a:gd name="T6" fmla="*/ 45 w 54"/>
                  <a:gd name="T7" fmla="*/ 36 h 36"/>
                  <a:gd name="T8" fmla="*/ 54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3" y="0"/>
                    </a:lnTo>
                    <a:lnTo>
                      <a:pt x="0" y="36"/>
                    </a:lnTo>
                    <a:lnTo>
                      <a:pt x="45" y="3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49"/>
              <p:cNvSpPr/>
              <p:nvPr/>
            </p:nvSpPr>
            <p:spPr bwMode="auto">
              <a:xfrm>
                <a:off x="5099050" y="3128496"/>
                <a:ext cx="73025" cy="33338"/>
              </a:xfrm>
              <a:custGeom>
                <a:avLst/>
                <a:gdLst>
                  <a:gd name="T0" fmla="*/ 0 w 46"/>
                  <a:gd name="T1" fmla="*/ 0 h 21"/>
                  <a:gd name="T2" fmla="*/ 5 w 46"/>
                  <a:gd name="T3" fmla="*/ 21 h 21"/>
                  <a:gd name="T4" fmla="*/ 46 w 46"/>
                  <a:gd name="T5" fmla="*/ 21 h 21"/>
                  <a:gd name="T6" fmla="*/ 43 w 46"/>
                  <a:gd name="T7" fmla="*/ 0 h 21"/>
                  <a:gd name="T8" fmla="*/ 0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0" y="0"/>
                    </a:moveTo>
                    <a:lnTo>
                      <a:pt x="5" y="21"/>
                    </a:lnTo>
                    <a:lnTo>
                      <a:pt x="46" y="21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50"/>
              <p:cNvSpPr/>
              <p:nvPr/>
            </p:nvSpPr>
            <p:spPr bwMode="auto">
              <a:xfrm>
                <a:off x="5067300" y="3009434"/>
                <a:ext cx="93663" cy="38100"/>
              </a:xfrm>
              <a:custGeom>
                <a:avLst/>
                <a:gdLst>
                  <a:gd name="T0" fmla="*/ 59 w 59"/>
                  <a:gd name="T1" fmla="*/ 24 h 24"/>
                  <a:gd name="T2" fmla="*/ 58 w 59"/>
                  <a:gd name="T3" fmla="*/ 0 h 24"/>
                  <a:gd name="T4" fmla="*/ 0 w 59"/>
                  <a:gd name="T5" fmla="*/ 0 h 24"/>
                  <a:gd name="T6" fmla="*/ 6 w 59"/>
                  <a:gd name="T7" fmla="*/ 24 h 24"/>
                  <a:gd name="T8" fmla="*/ 59 w 5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4">
                    <a:moveTo>
                      <a:pt x="59" y="24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5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51"/>
              <p:cNvSpPr/>
              <p:nvPr/>
            </p:nvSpPr>
            <p:spPr bwMode="auto">
              <a:xfrm>
                <a:off x="5175250" y="3058646"/>
                <a:ext cx="88900" cy="57150"/>
              </a:xfrm>
              <a:custGeom>
                <a:avLst/>
                <a:gdLst>
                  <a:gd name="T0" fmla="*/ 56 w 56"/>
                  <a:gd name="T1" fmla="*/ 0 h 36"/>
                  <a:gd name="T2" fmla="*/ 0 w 56"/>
                  <a:gd name="T3" fmla="*/ 0 h 36"/>
                  <a:gd name="T4" fmla="*/ 2 w 56"/>
                  <a:gd name="T5" fmla="*/ 36 h 36"/>
                  <a:gd name="T6" fmla="*/ 53 w 56"/>
                  <a:gd name="T7" fmla="*/ 36 h 36"/>
                  <a:gd name="T8" fmla="*/ 56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0"/>
                    </a:lnTo>
                    <a:lnTo>
                      <a:pt x="2" y="36"/>
                    </a:lnTo>
                    <a:lnTo>
                      <a:pt x="53" y="36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52"/>
              <p:cNvSpPr/>
              <p:nvPr/>
            </p:nvSpPr>
            <p:spPr bwMode="auto">
              <a:xfrm>
                <a:off x="5080000" y="3058646"/>
                <a:ext cx="87313" cy="57150"/>
              </a:xfrm>
              <a:custGeom>
                <a:avLst/>
                <a:gdLst>
                  <a:gd name="T0" fmla="*/ 0 w 55"/>
                  <a:gd name="T1" fmla="*/ 0 h 36"/>
                  <a:gd name="T2" fmla="*/ 10 w 55"/>
                  <a:gd name="T3" fmla="*/ 36 h 36"/>
                  <a:gd name="T4" fmla="*/ 55 w 55"/>
                  <a:gd name="T5" fmla="*/ 36 h 36"/>
                  <a:gd name="T6" fmla="*/ 52 w 55"/>
                  <a:gd name="T7" fmla="*/ 0 h 36"/>
                  <a:gd name="T8" fmla="*/ 0 w 5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6">
                    <a:moveTo>
                      <a:pt x="0" y="0"/>
                    </a:moveTo>
                    <a:lnTo>
                      <a:pt x="10" y="36"/>
                    </a:lnTo>
                    <a:lnTo>
                      <a:pt x="55" y="36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53"/>
              <p:cNvSpPr/>
              <p:nvPr/>
            </p:nvSpPr>
            <p:spPr bwMode="auto">
              <a:xfrm>
                <a:off x="5170488" y="3009434"/>
                <a:ext cx="98425" cy="38100"/>
              </a:xfrm>
              <a:custGeom>
                <a:avLst/>
                <a:gdLst>
                  <a:gd name="T0" fmla="*/ 2 w 62"/>
                  <a:gd name="T1" fmla="*/ 24 h 24"/>
                  <a:gd name="T2" fmla="*/ 60 w 62"/>
                  <a:gd name="T3" fmla="*/ 24 h 24"/>
                  <a:gd name="T4" fmla="*/ 62 w 62"/>
                  <a:gd name="T5" fmla="*/ 0 h 24"/>
                  <a:gd name="T6" fmla="*/ 0 w 62"/>
                  <a:gd name="T7" fmla="*/ 0 h 24"/>
                  <a:gd name="T8" fmla="*/ 2 w 6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">
                    <a:moveTo>
                      <a:pt x="2" y="24"/>
                    </a:moveTo>
                    <a:lnTo>
                      <a:pt x="60" y="24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54"/>
              <p:cNvSpPr/>
              <p:nvPr/>
            </p:nvSpPr>
            <p:spPr bwMode="auto">
              <a:xfrm>
                <a:off x="5276850" y="2953871"/>
                <a:ext cx="179388" cy="93663"/>
              </a:xfrm>
              <a:custGeom>
                <a:avLst/>
                <a:gdLst>
                  <a:gd name="T0" fmla="*/ 66 w 106"/>
                  <a:gd name="T1" fmla="*/ 2 h 56"/>
                  <a:gd name="T2" fmla="*/ 64 w 106"/>
                  <a:gd name="T3" fmla="*/ 3 h 56"/>
                  <a:gd name="T4" fmla="*/ 37 w 106"/>
                  <a:gd name="T5" fmla="*/ 30 h 56"/>
                  <a:gd name="T6" fmla="*/ 35 w 106"/>
                  <a:gd name="T7" fmla="*/ 33 h 56"/>
                  <a:gd name="T8" fmla="*/ 2 w 106"/>
                  <a:gd name="T9" fmla="*/ 33 h 56"/>
                  <a:gd name="T10" fmla="*/ 0 w 106"/>
                  <a:gd name="T11" fmla="*/ 56 h 56"/>
                  <a:gd name="T12" fmla="*/ 50 w 106"/>
                  <a:gd name="T13" fmla="*/ 56 h 56"/>
                  <a:gd name="T14" fmla="*/ 54 w 106"/>
                  <a:gd name="T15" fmla="*/ 41 h 56"/>
                  <a:gd name="T16" fmla="*/ 75 w 106"/>
                  <a:gd name="T17" fmla="*/ 20 h 56"/>
                  <a:gd name="T18" fmla="*/ 93 w 106"/>
                  <a:gd name="T19" fmla="*/ 20 h 56"/>
                  <a:gd name="T20" fmla="*/ 93 w 106"/>
                  <a:gd name="T21" fmla="*/ 0 h 56"/>
                  <a:gd name="T22" fmla="*/ 72 w 106"/>
                  <a:gd name="T23" fmla="*/ 0 h 56"/>
                  <a:gd name="T24" fmla="*/ 66 w 106"/>
                  <a:gd name="T25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56">
                    <a:moveTo>
                      <a:pt x="66" y="2"/>
                    </a:moveTo>
                    <a:cubicBezTo>
                      <a:pt x="65" y="2"/>
                      <a:pt x="65" y="3"/>
                      <a:pt x="64" y="3"/>
                    </a:cubicBezTo>
                    <a:cubicBezTo>
                      <a:pt x="55" y="12"/>
                      <a:pt x="46" y="21"/>
                      <a:pt x="37" y="30"/>
                    </a:cubicBezTo>
                    <a:cubicBezTo>
                      <a:pt x="36" y="31"/>
                      <a:pt x="35" y="32"/>
                      <a:pt x="35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1" y="34"/>
                      <a:pt x="68" y="27"/>
                      <a:pt x="75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106" y="20"/>
                      <a:pt x="106" y="0"/>
                      <a:pt x="9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9" y="0"/>
                      <a:pt x="68" y="1"/>
                      <a:pt x="6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55"/>
              <p:cNvSpPr/>
              <p:nvPr/>
            </p:nvSpPr>
            <p:spPr bwMode="auto">
              <a:xfrm>
                <a:off x="5268913" y="3128496"/>
                <a:ext cx="71438" cy="33338"/>
              </a:xfrm>
              <a:custGeom>
                <a:avLst/>
                <a:gdLst>
                  <a:gd name="T0" fmla="*/ 0 w 45"/>
                  <a:gd name="T1" fmla="*/ 21 h 21"/>
                  <a:gd name="T2" fmla="*/ 39 w 45"/>
                  <a:gd name="T3" fmla="*/ 21 h 21"/>
                  <a:gd name="T4" fmla="*/ 45 w 45"/>
                  <a:gd name="T5" fmla="*/ 0 h 21"/>
                  <a:gd name="T6" fmla="*/ 1 w 45"/>
                  <a:gd name="T7" fmla="*/ 0 h 21"/>
                  <a:gd name="T8" fmla="*/ 0 w 4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">
                    <a:moveTo>
                      <a:pt x="0" y="21"/>
                    </a:moveTo>
                    <a:lnTo>
                      <a:pt x="39" y="21"/>
                    </a:lnTo>
                    <a:lnTo>
                      <a:pt x="45" y="0"/>
                    </a:lnTo>
                    <a:lnTo>
                      <a:pt x="1" y="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56"/>
              <p:cNvSpPr/>
              <p:nvPr/>
            </p:nvSpPr>
            <p:spPr bwMode="auto">
              <a:xfrm>
                <a:off x="5180013" y="3128496"/>
                <a:ext cx="79375" cy="33338"/>
              </a:xfrm>
              <a:custGeom>
                <a:avLst/>
                <a:gdLst>
                  <a:gd name="T0" fmla="*/ 48 w 50"/>
                  <a:gd name="T1" fmla="*/ 21 h 21"/>
                  <a:gd name="T2" fmla="*/ 50 w 50"/>
                  <a:gd name="T3" fmla="*/ 0 h 21"/>
                  <a:gd name="T4" fmla="*/ 0 w 50"/>
                  <a:gd name="T5" fmla="*/ 0 h 21"/>
                  <a:gd name="T6" fmla="*/ 2 w 50"/>
                  <a:gd name="T7" fmla="*/ 21 h 21"/>
                  <a:gd name="T8" fmla="*/ 48 w 5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1">
                    <a:moveTo>
                      <a:pt x="48" y="21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4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5111750" y="3174534"/>
                <a:ext cx="60325" cy="58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58"/>
              <p:cNvSpPr>
                <a:spLocks noChangeArrowheads="1"/>
              </p:cNvSpPr>
              <p:nvPr/>
            </p:nvSpPr>
            <p:spPr bwMode="auto">
              <a:xfrm>
                <a:off x="5268913" y="3174534"/>
                <a:ext cx="58738" cy="58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63"/>
          <p:cNvGrpSpPr/>
          <p:nvPr/>
        </p:nvGrpSpPr>
        <p:grpSpPr>
          <a:xfrm>
            <a:off x="4149535" y="2059045"/>
            <a:ext cx="3847463" cy="3825496"/>
            <a:chOff x="4149535" y="2059045"/>
            <a:chExt cx="3847463" cy="3825496"/>
          </a:xfrm>
        </p:grpSpPr>
        <p:grpSp>
          <p:nvGrpSpPr>
            <p:cNvPr id="30" name="Group 23"/>
            <p:cNvGrpSpPr/>
            <p:nvPr/>
          </p:nvGrpSpPr>
          <p:grpSpPr>
            <a:xfrm>
              <a:off x="4149535" y="2059045"/>
              <a:ext cx="3847463" cy="3825496"/>
              <a:chOff x="4149535" y="1805826"/>
              <a:chExt cx="3847463" cy="3825496"/>
            </a:xfrm>
          </p:grpSpPr>
          <p:grpSp>
            <p:nvGrpSpPr>
              <p:cNvPr id="34" name="Group 95"/>
              <p:cNvGrpSpPr/>
              <p:nvPr/>
            </p:nvGrpSpPr>
            <p:grpSpPr>
              <a:xfrm>
                <a:off x="4171499" y="1805826"/>
                <a:ext cx="3825499" cy="3825496"/>
                <a:chOff x="2965298" y="1328882"/>
                <a:chExt cx="3213404" cy="3213402"/>
              </a:xfrm>
            </p:grpSpPr>
            <p:sp>
              <p:nvSpPr>
                <p:cNvPr id="50" name="Block Arc 42"/>
                <p:cNvSpPr/>
                <p:nvPr/>
              </p:nvSpPr>
              <p:spPr>
                <a:xfrm>
                  <a:off x="2965298" y="1328882"/>
                  <a:ext cx="3213404" cy="3213402"/>
                </a:xfrm>
                <a:prstGeom prst="blockArc">
                  <a:avLst>
                    <a:gd name="adj1" fmla="val 5400000"/>
                    <a:gd name="adj2" fmla="val 10800000"/>
                    <a:gd name="adj3" fmla="val 4642"/>
                  </a:avLst>
                </a:prstGeom>
                <a:gradFill>
                  <a:gsLst>
                    <a:gs pos="0">
                      <a:srgbClr val="004A8B"/>
                    </a:gs>
                    <a:gs pos="100000">
                      <a:srgbClr val="002043"/>
                    </a:gs>
                  </a:gsLst>
                  <a:lin ang="3600000" scaled="0"/>
                </a:gra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Block Arc 43"/>
                <p:cNvSpPr/>
                <p:nvPr/>
              </p:nvSpPr>
              <p:spPr>
                <a:xfrm>
                  <a:off x="2965298" y="1328882"/>
                  <a:ext cx="3213404" cy="3213402"/>
                </a:xfrm>
                <a:prstGeom prst="blockArc">
                  <a:avLst>
                    <a:gd name="adj1" fmla="val 0"/>
                    <a:gd name="adj2" fmla="val 5400000"/>
                    <a:gd name="adj3" fmla="val 4642"/>
                  </a:avLst>
                </a:prstGeom>
                <a:gradFill>
                  <a:gsLst>
                    <a:gs pos="0">
                      <a:srgbClr val="C90101"/>
                    </a:gs>
                    <a:gs pos="100000">
                      <a:srgbClr val="6D0101"/>
                    </a:gs>
                  </a:gsLst>
                  <a:lin ang="3600000" scaled="0"/>
                </a:gra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2" name="Group 93"/>
                <p:cNvGrpSpPr/>
                <p:nvPr/>
              </p:nvGrpSpPr>
              <p:grpSpPr>
                <a:xfrm>
                  <a:off x="2965298" y="1328882"/>
                  <a:ext cx="3213404" cy="3213402"/>
                  <a:chOff x="2965298" y="1328882"/>
                  <a:chExt cx="3213404" cy="3213402"/>
                </a:xfrm>
              </p:grpSpPr>
              <p:sp>
                <p:nvSpPr>
                  <p:cNvPr id="53" name="Block Arc 45"/>
                  <p:cNvSpPr/>
                  <p:nvPr/>
                </p:nvSpPr>
                <p:spPr>
                  <a:xfrm>
                    <a:off x="2965298" y="1328882"/>
                    <a:ext cx="3213404" cy="3213402"/>
                  </a:xfrm>
                  <a:prstGeom prst="blockArc">
                    <a:avLst>
                      <a:gd name="adj1" fmla="val 10800000"/>
                      <a:gd name="adj2" fmla="val 16200000"/>
                      <a:gd name="adj3" fmla="val 4642"/>
                    </a:avLst>
                  </a:prstGeom>
                  <a:gradFill>
                    <a:gsLst>
                      <a:gs pos="0">
                        <a:srgbClr val="C90101"/>
                      </a:gs>
                      <a:gs pos="100000">
                        <a:srgbClr val="6D0101"/>
                      </a:gs>
                    </a:gsLst>
                    <a:lin ang="3600000" scaled="0"/>
                  </a:gra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Block Arc 46"/>
                  <p:cNvSpPr/>
                  <p:nvPr/>
                </p:nvSpPr>
                <p:spPr>
                  <a:xfrm>
                    <a:off x="2965298" y="1328882"/>
                    <a:ext cx="3213404" cy="3213402"/>
                  </a:xfrm>
                  <a:prstGeom prst="blockArc">
                    <a:avLst>
                      <a:gd name="adj1" fmla="val 16200000"/>
                      <a:gd name="adj2" fmla="val 0"/>
                      <a:gd name="adj3" fmla="val 4642"/>
                    </a:avLst>
                  </a:prstGeom>
                  <a:gradFill>
                    <a:gsLst>
                      <a:gs pos="0">
                        <a:srgbClr val="004A8B"/>
                      </a:gs>
                      <a:gs pos="100000">
                        <a:srgbClr val="002043"/>
                      </a:gs>
                    </a:gsLst>
                    <a:lin ang="3600000" scaled="0"/>
                  </a:gra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" name="Freeform 40"/>
              <p:cNvSpPr/>
              <p:nvPr/>
            </p:nvSpPr>
            <p:spPr>
              <a:xfrm>
                <a:off x="6912537" y="1942131"/>
                <a:ext cx="1077986" cy="107798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4A8B"/>
                  </a:gs>
                  <a:gs pos="100000">
                    <a:srgbClr val="002043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58008" rIns="158008" bIns="158008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6" name="Group 26"/>
              <p:cNvGrpSpPr/>
              <p:nvPr/>
            </p:nvGrpSpPr>
            <p:grpSpPr>
              <a:xfrm>
                <a:off x="6912537" y="4463857"/>
                <a:ext cx="1077986" cy="1077986"/>
                <a:chOff x="6912537" y="4463857"/>
                <a:chExt cx="1077986" cy="1077986"/>
              </a:xfrm>
            </p:grpSpPr>
            <p:sp>
              <p:nvSpPr>
                <p:cNvPr id="46" name="Freeform 36"/>
                <p:cNvSpPr/>
                <p:nvPr/>
              </p:nvSpPr>
              <p:spPr>
                <a:xfrm>
                  <a:off x="6912537" y="4463857"/>
                  <a:ext cx="1077986" cy="1077986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0101"/>
                    </a:gs>
                    <a:gs pos="100000">
                      <a:srgbClr val="6D0101"/>
                    </a:gs>
                  </a:gsLst>
                  <a:lin ang="3600000" scaled="0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2880" tIns="274320" rIns="158008" bIns="158008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" name="Group 37"/>
                <p:cNvGrpSpPr/>
                <p:nvPr/>
              </p:nvGrpSpPr>
              <p:grpSpPr>
                <a:xfrm>
                  <a:off x="7232839" y="4729802"/>
                  <a:ext cx="460109" cy="535699"/>
                  <a:chOff x="1868488" y="-9525"/>
                  <a:chExt cx="1111250" cy="1293813"/>
                </a:xfrm>
                <a:solidFill>
                  <a:schemeClr val="bg1"/>
                </a:solidFill>
              </p:grpSpPr>
              <p:sp>
                <p:nvSpPr>
                  <p:cNvPr id="4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868488" y="-9525"/>
                    <a:ext cx="1111250" cy="1293813"/>
                  </a:xfrm>
                  <a:custGeom>
                    <a:avLst/>
                    <a:gdLst>
                      <a:gd name="T0" fmla="*/ 293 w 357"/>
                      <a:gd name="T1" fmla="*/ 255 h 416"/>
                      <a:gd name="T2" fmla="*/ 294 w 357"/>
                      <a:gd name="T3" fmla="*/ 245 h 416"/>
                      <a:gd name="T4" fmla="*/ 315 w 357"/>
                      <a:gd name="T5" fmla="*/ 208 h 416"/>
                      <a:gd name="T6" fmla="*/ 324 w 357"/>
                      <a:gd name="T7" fmla="*/ 175 h 416"/>
                      <a:gd name="T8" fmla="*/ 324 w 357"/>
                      <a:gd name="T9" fmla="*/ 132 h 416"/>
                      <a:gd name="T10" fmla="*/ 315 w 357"/>
                      <a:gd name="T11" fmla="*/ 99 h 416"/>
                      <a:gd name="T12" fmla="*/ 294 w 357"/>
                      <a:gd name="T13" fmla="*/ 62 h 416"/>
                      <a:gd name="T14" fmla="*/ 270 w 357"/>
                      <a:gd name="T15" fmla="*/ 38 h 416"/>
                      <a:gd name="T16" fmla="*/ 233 w 357"/>
                      <a:gd name="T17" fmla="*/ 16 h 416"/>
                      <a:gd name="T18" fmla="*/ 199 w 357"/>
                      <a:gd name="T19" fmla="*/ 7 h 416"/>
                      <a:gd name="T20" fmla="*/ 157 w 357"/>
                      <a:gd name="T21" fmla="*/ 7 h 416"/>
                      <a:gd name="T22" fmla="*/ 123 w 357"/>
                      <a:gd name="T23" fmla="*/ 16 h 416"/>
                      <a:gd name="T24" fmla="*/ 87 w 357"/>
                      <a:gd name="T25" fmla="*/ 38 h 416"/>
                      <a:gd name="T26" fmla="*/ 62 w 357"/>
                      <a:gd name="T27" fmla="*/ 62 h 416"/>
                      <a:gd name="T28" fmla="*/ 41 w 357"/>
                      <a:gd name="T29" fmla="*/ 99 h 416"/>
                      <a:gd name="T30" fmla="*/ 32 w 357"/>
                      <a:gd name="T31" fmla="*/ 132 h 416"/>
                      <a:gd name="T32" fmla="*/ 32 w 357"/>
                      <a:gd name="T33" fmla="*/ 175 h 416"/>
                      <a:gd name="T34" fmla="*/ 41 w 357"/>
                      <a:gd name="T35" fmla="*/ 208 h 416"/>
                      <a:gd name="T36" fmla="*/ 62 w 357"/>
                      <a:gd name="T37" fmla="*/ 245 h 416"/>
                      <a:gd name="T38" fmla="*/ 63 w 357"/>
                      <a:gd name="T39" fmla="*/ 253 h 416"/>
                      <a:gd name="T40" fmla="*/ 0 w 357"/>
                      <a:gd name="T41" fmla="*/ 378 h 416"/>
                      <a:gd name="T42" fmla="*/ 53 w 357"/>
                      <a:gd name="T43" fmla="*/ 372 h 416"/>
                      <a:gd name="T44" fmla="*/ 82 w 357"/>
                      <a:gd name="T45" fmla="*/ 416 h 416"/>
                      <a:gd name="T46" fmla="*/ 137 w 357"/>
                      <a:gd name="T47" fmla="*/ 303 h 416"/>
                      <a:gd name="T48" fmla="*/ 157 w 357"/>
                      <a:gd name="T49" fmla="*/ 300 h 416"/>
                      <a:gd name="T50" fmla="*/ 199 w 357"/>
                      <a:gd name="T51" fmla="*/ 300 h 416"/>
                      <a:gd name="T52" fmla="*/ 220 w 357"/>
                      <a:gd name="T53" fmla="*/ 302 h 416"/>
                      <a:gd name="T54" fmla="*/ 286 w 357"/>
                      <a:gd name="T55" fmla="*/ 415 h 416"/>
                      <a:gd name="T56" fmla="*/ 304 w 357"/>
                      <a:gd name="T57" fmla="*/ 367 h 416"/>
                      <a:gd name="T58" fmla="*/ 357 w 357"/>
                      <a:gd name="T59" fmla="*/ 374 h 416"/>
                      <a:gd name="T60" fmla="*/ 293 w 357"/>
                      <a:gd name="T61" fmla="*/ 255 h 416"/>
                      <a:gd name="T62" fmla="*/ 178 w 357"/>
                      <a:gd name="T63" fmla="*/ 250 h 416"/>
                      <a:gd name="T64" fmla="*/ 79 w 357"/>
                      <a:gd name="T65" fmla="*/ 151 h 416"/>
                      <a:gd name="T66" fmla="*/ 178 w 357"/>
                      <a:gd name="T67" fmla="*/ 52 h 416"/>
                      <a:gd name="T68" fmla="*/ 277 w 357"/>
                      <a:gd name="T69" fmla="*/ 151 h 416"/>
                      <a:gd name="T70" fmla="*/ 178 w 357"/>
                      <a:gd name="T71" fmla="*/ 250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57" h="416">
                        <a:moveTo>
                          <a:pt x="293" y="255"/>
                        </a:moveTo>
                        <a:cubicBezTo>
                          <a:pt x="293" y="252"/>
                          <a:pt x="294" y="249"/>
                          <a:pt x="294" y="245"/>
                        </a:cubicBezTo>
                        <a:cubicBezTo>
                          <a:pt x="294" y="229"/>
                          <a:pt x="301" y="217"/>
                          <a:pt x="315" y="208"/>
                        </a:cubicBezTo>
                        <a:cubicBezTo>
                          <a:pt x="329" y="200"/>
                          <a:pt x="332" y="189"/>
                          <a:pt x="324" y="175"/>
                        </a:cubicBezTo>
                        <a:cubicBezTo>
                          <a:pt x="316" y="161"/>
                          <a:pt x="316" y="146"/>
                          <a:pt x="324" y="132"/>
                        </a:cubicBezTo>
                        <a:cubicBezTo>
                          <a:pt x="332" y="118"/>
                          <a:pt x="329" y="107"/>
                          <a:pt x="315" y="99"/>
                        </a:cubicBezTo>
                        <a:cubicBezTo>
                          <a:pt x="301" y="91"/>
                          <a:pt x="294" y="78"/>
                          <a:pt x="294" y="62"/>
                        </a:cubicBezTo>
                        <a:cubicBezTo>
                          <a:pt x="294" y="46"/>
                          <a:pt x="286" y="38"/>
                          <a:pt x="270" y="38"/>
                        </a:cubicBezTo>
                        <a:cubicBezTo>
                          <a:pt x="253" y="37"/>
                          <a:pt x="241" y="30"/>
                          <a:pt x="233" y="16"/>
                        </a:cubicBezTo>
                        <a:cubicBezTo>
                          <a:pt x="225" y="3"/>
                          <a:pt x="213" y="0"/>
                          <a:pt x="199" y="7"/>
                        </a:cubicBezTo>
                        <a:cubicBezTo>
                          <a:pt x="185" y="15"/>
                          <a:pt x="171" y="15"/>
                          <a:pt x="157" y="7"/>
                        </a:cubicBezTo>
                        <a:cubicBezTo>
                          <a:pt x="143" y="0"/>
                          <a:pt x="132" y="3"/>
                          <a:pt x="123" y="16"/>
                        </a:cubicBezTo>
                        <a:cubicBezTo>
                          <a:pt x="115" y="30"/>
                          <a:pt x="103" y="37"/>
                          <a:pt x="87" y="38"/>
                        </a:cubicBezTo>
                        <a:cubicBezTo>
                          <a:pt x="71" y="38"/>
                          <a:pt x="62" y="46"/>
                          <a:pt x="62" y="62"/>
                        </a:cubicBezTo>
                        <a:cubicBezTo>
                          <a:pt x="62" y="78"/>
                          <a:pt x="55" y="91"/>
                          <a:pt x="41" y="99"/>
                        </a:cubicBezTo>
                        <a:cubicBezTo>
                          <a:pt x="27" y="107"/>
                          <a:pt x="24" y="118"/>
                          <a:pt x="32" y="132"/>
                        </a:cubicBezTo>
                        <a:cubicBezTo>
                          <a:pt x="40" y="146"/>
                          <a:pt x="40" y="161"/>
                          <a:pt x="32" y="175"/>
                        </a:cubicBezTo>
                        <a:cubicBezTo>
                          <a:pt x="24" y="189"/>
                          <a:pt x="27" y="200"/>
                          <a:pt x="41" y="208"/>
                        </a:cubicBezTo>
                        <a:cubicBezTo>
                          <a:pt x="55" y="217"/>
                          <a:pt x="62" y="229"/>
                          <a:pt x="62" y="245"/>
                        </a:cubicBezTo>
                        <a:cubicBezTo>
                          <a:pt x="62" y="248"/>
                          <a:pt x="63" y="250"/>
                          <a:pt x="63" y="253"/>
                        </a:cubicBezTo>
                        <a:cubicBezTo>
                          <a:pt x="0" y="378"/>
                          <a:pt x="0" y="378"/>
                          <a:pt x="0" y="378"/>
                        </a:cubicBezTo>
                        <a:cubicBezTo>
                          <a:pt x="53" y="372"/>
                          <a:pt x="53" y="372"/>
                          <a:pt x="53" y="372"/>
                        </a:cubicBezTo>
                        <a:cubicBezTo>
                          <a:pt x="82" y="416"/>
                          <a:pt x="82" y="416"/>
                          <a:pt x="82" y="416"/>
                        </a:cubicBezTo>
                        <a:cubicBezTo>
                          <a:pt x="82" y="416"/>
                          <a:pt x="121" y="336"/>
                          <a:pt x="137" y="303"/>
                        </a:cubicBezTo>
                        <a:cubicBezTo>
                          <a:pt x="143" y="305"/>
                          <a:pt x="150" y="304"/>
                          <a:pt x="157" y="300"/>
                        </a:cubicBezTo>
                        <a:cubicBezTo>
                          <a:pt x="171" y="292"/>
                          <a:pt x="185" y="292"/>
                          <a:pt x="199" y="300"/>
                        </a:cubicBezTo>
                        <a:cubicBezTo>
                          <a:pt x="207" y="304"/>
                          <a:pt x="214" y="305"/>
                          <a:pt x="220" y="302"/>
                        </a:cubicBezTo>
                        <a:cubicBezTo>
                          <a:pt x="286" y="415"/>
                          <a:pt x="286" y="415"/>
                          <a:pt x="286" y="415"/>
                        </a:cubicBezTo>
                        <a:cubicBezTo>
                          <a:pt x="304" y="367"/>
                          <a:pt x="304" y="367"/>
                          <a:pt x="304" y="367"/>
                        </a:cubicBezTo>
                        <a:cubicBezTo>
                          <a:pt x="357" y="374"/>
                          <a:pt x="357" y="374"/>
                          <a:pt x="357" y="374"/>
                        </a:cubicBezTo>
                        <a:lnTo>
                          <a:pt x="293" y="255"/>
                        </a:lnTo>
                        <a:close/>
                        <a:moveTo>
                          <a:pt x="178" y="250"/>
                        </a:moveTo>
                        <a:cubicBezTo>
                          <a:pt x="123" y="250"/>
                          <a:pt x="79" y="206"/>
                          <a:pt x="79" y="151"/>
                        </a:cubicBezTo>
                        <a:cubicBezTo>
                          <a:pt x="79" y="96"/>
                          <a:pt x="123" y="52"/>
                          <a:pt x="178" y="52"/>
                        </a:cubicBezTo>
                        <a:cubicBezTo>
                          <a:pt x="233" y="52"/>
                          <a:pt x="277" y="96"/>
                          <a:pt x="277" y="151"/>
                        </a:cubicBezTo>
                        <a:cubicBezTo>
                          <a:pt x="277" y="206"/>
                          <a:pt x="233" y="250"/>
                          <a:pt x="178" y="2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179638" y="220663"/>
                    <a:ext cx="485775" cy="48577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up 27"/>
              <p:cNvGrpSpPr/>
              <p:nvPr/>
            </p:nvGrpSpPr>
            <p:grpSpPr>
              <a:xfrm>
                <a:off x="4149535" y="4463857"/>
                <a:ext cx="1077986" cy="1077986"/>
                <a:chOff x="4149535" y="4463857"/>
                <a:chExt cx="1077986" cy="1077986"/>
              </a:xfrm>
            </p:grpSpPr>
            <p:sp>
              <p:nvSpPr>
                <p:cNvPr id="44" name="Freeform 34"/>
                <p:cNvSpPr/>
                <p:nvPr/>
              </p:nvSpPr>
              <p:spPr>
                <a:xfrm>
                  <a:off x="4149535" y="4463857"/>
                  <a:ext cx="1077986" cy="1077986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4A8B"/>
                    </a:gs>
                    <a:gs pos="100000">
                      <a:srgbClr val="002043"/>
                    </a:gs>
                  </a:gsLst>
                  <a:lin ang="3600000" scaled="0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91440" rIns="0" bIns="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51"/>
                <p:cNvSpPr>
                  <a:spLocks noEditPoints="1"/>
                </p:cNvSpPr>
                <p:nvPr/>
              </p:nvSpPr>
              <p:spPr bwMode="auto">
                <a:xfrm>
                  <a:off x="4422697" y="4797352"/>
                  <a:ext cx="543003" cy="448568"/>
                </a:xfrm>
                <a:custGeom>
                  <a:avLst/>
                  <a:gdLst>
                    <a:gd name="T0" fmla="*/ 83 w 107"/>
                    <a:gd name="T1" fmla="*/ 63 h 88"/>
                    <a:gd name="T2" fmla="*/ 83 w 107"/>
                    <a:gd name="T3" fmla="*/ 7 h 88"/>
                    <a:gd name="T4" fmla="*/ 83 w 107"/>
                    <a:gd name="T5" fmla="*/ 3 h 88"/>
                    <a:gd name="T6" fmla="*/ 85 w 107"/>
                    <a:gd name="T7" fmla="*/ 0 h 88"/>
                    <a:gd name="T8" fmla="*/ 87 w 107"/>
                    <a:gd name="T9" fmla="*/ 0 h 88"/>
                    <a:gd name="T10" fmla="*/ 89 w 107"/>
                    <a:gd name="T11" fmla="*/ 0 h 88"/>
                    <a:gd name="T12" fmla="*/ 89 w 107"/>
                    <a:gd name="T13" fmla="*/ 69 h 88"/>
                    <a:gd name="T14" fmla="*/ 87 w 107"/>
                    <a:gd name="T15" fmla="*/ 70 h 88"/>
                    <a:gd name="T16" fmla="*/ 85 w 107"/>
                    <a:gd name="T17" fmla="*/ 69 h 88"/>
                    <a:gd name="T18" fmla="*/ 83 w 107"/>
                    <a:gd name="T19" fmla="*/ 67 h 88"/>
                    <a:gd name="T20" fmla="*/ 83 w 107"/>
                    <a:gd name="T21" fmla="*/ 63 h 88"/>
                    <a:gd name="T22" fmla="*/ 24 w 107"/>
                    <a:gd name="T23" fmla="*/ 63 h 88"/>
                    <a:gd name="T24" fmla="*/ 24 w 107"/>
                    <a:gd name="T25" fmla="*/ 7 h 88"/>
                    <a:gd name="T26" fmla="*/ 24 w 107"/>
                    <a:gd name="T27" fmla="*/ 3 h 88"/>
                    <a:gd name="T28" fmla="*/ 22 w 107"/>
                    <a:gd name="T29" fmla="*/ 0 h 88"/>
                    <a:gd name="T30" fmla="*/ 20 w 107"/>
                    <a:gd name="T31" fmla="*/ 0 h 88"/>
                    <a:gd name="T32" fmla="*/ 18 w 107"/>
                    <a:gd name="T33" fmla="*/ 0 h 88"/>
                    <a:gd name="T34" fmla="*/ 18 w 107"/>
                    <a:gd name="T35" fmla="*/ 69 h 88"/>
                    <a:gd name="T36" fmla="*/ 20 w 107"/>
                    <a:gd name="T37" fmla="*/ 70 h 88"/>
                    <a:gd name="T38" fmla="*/ 22 w 107"/>
                    <a:gd name="T39" fmla="*/ 69 h 88"/>
                    <a:gd name="T40" fmla="*/ 24 w 107"/>
                    <a:gd name="T41" fmla="*/ 67 h 88"/>
                    <a:gd name="T42" fmla="*/ 24 w 107"/>
                    <a:gd name="T43" fmla="*/ 63 h 88"/>
                    <a:gd name="T44" fmla="*/ 36 w 107"/>
                    <a:gd name="T45" fmla="*/ 51 h 88"/>
                    <a:gd name="T46" fmla="*/ 36 w 107"/>
                    <a:gd name="T47" fmla="*/ 55 h 88"/>
                    <a:gd name="T48" fmla="*/ 33 w 107"/>
                    <a:gd name="T49" fmla="*/ 58 h 88"/>
                    <a:gd name="T50" fmla="*/ 31 w 107"/>
                    <a:gd name="T51" fmla="*/ 59 h 88"/>
                    <a:gd name="T52" fmla="*/ 29 w 107"/>
                    <a:gd name="T53" fmla="*/ 58 h 88"/>
                    <a:gd name="T54" fmla="*/ 29 w 107"/>
                    <a:gd name="T55" fmla="*/ 12 h 88"/>
                    <a:gd name="T56" fmla="*/ 31 w 107"/>
                    <a:gd name="T57" fmla="*/ 11 h 88"/>
                    <a:gd name="T58" fmla="*/ 33 w 107"/>
                    <a:gd name="T59" fmla="*/ 12 h 88"/>
                    <a:gd name="T60" fmla="*/ 36 w 107"/>
                    <a:gd name="T61" fmla="*/ 14 h 88"/>
                    <a:gd name="T62" fmla="*/ 36 w 107"/>
                    <a:gd name="T63" fmla="*/ 18 h 88"/>
                    <a:gd name="T64" fmla="*/ 36 w 107"/>
                    <a:gd name="T65" fmla="*/ 51 h 88"/>
                    <a:gd name="T66" fmla="*/ 61 w 107"/>
                    <a:gd name="T67" fmla="*/ 80 h 88"/>
                    <a:gd name="T68" fmla="*/ 54 w 107"/>
                    <a:gd name="T69" fmla="*/ 88 h 88"/>
                    <a:gd name="T70" fmla="*/ 46 w 107"/>
                    <a:gd name="T71" fmla="*/ 80 h 88"/>
                    <a:gd name="T72" fmla="*/ 46 w 107"/>
                    <a:gd name="T73" fmla="*/ 24 h 88"/>
                    <a:gd name="T74" fmla="*/ 54 w 107"/>
                    <a:gd name="T75" fmla="*/ 16 h 88"/>
                    <a:gd name="T76" fmla="*/ 61 w 107"/>
                    <a:gd name="T77" fmla="*/ 24 h 88"/>
                    <a:gd name="T78" fmla="*/ 61 w 107"/>
                    <a:gd name="T79" fmla="*/ 80 h 88"/>
                    <a:gd name="T80" fmla="*/ 71 w 107"/>
                    <a:gd name="T81" fmla="*/ 51 h 88"/>
                    <a:gd name="T82" fmla="*/ 71 w 107"/>
                    <a:gd name="T83" fmla="*/ 55 h 88"/>
                    <a:gd name="T84" fmla="*/ 74 w 107"/>
                    <a:gd name="T85" fmla="*/ 58 h 88"/>
                    <a:gd name="T86" fmla="*/ 76 w 107"/>
                    <a:gd name="T87" fmla="*/ 59 h 88"/>
                    <a:gd name="T88" fmla="*/ 78 w 107"/>
                    <a:gd name="T89" fmla="*/ 58 h 88"/>
                    <a:gd name="T90" fmla="*/ 78 w 107"/>
                    <a:gd name="T91" fmla="*/ 12 h 88"/>
                    <a:gd name="T92" fmla="*/ 76 w 107"/>
                    <a:gd name="T93" fmla="*/ 11 h 88"/>
                    <a:gd name="T94" fmla="*/ 74 w 107"/>
                    <a:gd name="T95" fmla="*/ 12 h 88"/>
                    <a:gd name="T96" fmla="*/ 71 w 107"/>
                    <a:gd name="T97" fmla="*/ 14 h 88"/>
                    <a:gd name="T98" fmla="*/ 71 w 107"/>
                    <a:gd name="T99" fmla="*/ 18 h 88"/>
                    <a:gd name="T100" fmla="*/ 71 w 107"/>
                    <a:gd name="T101" fmla="*/ 5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7" h="88">
                      <a:moveTo>
                        <a:pt x="83" y="63"/>
                      </a:moveTo>
                      <a:cubicBezTo>
                        <a:pt x="97" y="47"/>
                        <a:pt x="97" y="23"/>
                        <a:pt x="83" y="7"/>
                      </a:cubicBezTo>
                      <a:cubicBezTo>
                        <a:pt x="82" y="6"/>
                        <a:pt x="82" y="4"/>
                        <a:pt x="83" y="3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6" y="0"/>
                        <a:pt x="86" y="0"/>
                        <a:pt x="87" y="0"/>
                      </a:cubicBezTo>
                      <a:cubicBezTo>
                        <a:pt x="88" y="0"/>
                        <a:pt x="89" y="0"/>
                        <a:pt x="89" y="0"/>
                      </a:cubicBezTo>
                      <a:cubicBezTo>
                        <a:pt x="107" y="20"/>
                        <a:pt x="107" y="50"/>
                        <a:pt x="89" y="69"/>
                      </a:cubicBezTo>
                      <a:cubicBezTo>
                        <a:pt x="89" y="70"/>
                        <a:pt x="88" y="70"/>
                        <a:pt x="87" y="70"/>
                      </a:cubicBezTo>
                      <a:cubicBezTo>
                        <a:pt x="86" y="70"/>
                        <a:pt x="86" y="70"/>
                        <a:pt x="85" y="69"/>
                      </a:cubicBezTo>
                      <a:cubicBezTo>
                        <a:pt x="83" y="67"/>
                        <a:pt x="83" y="67"/>
                        <a:pt x="83" y="67"/>
                      </a:cubicBezTo>
                      <a:cubicBezTo>
                        <a:pt x="82" y="65"/>
                        <a:pt x="82" y="64"/>
                        <a:pt x="83" y="63"/>
                      </a:cubicBezTo>
                      <a:close/>
                      <a:moveTo>
                        <a:pt x="24" y="63"/>
                      </a:moveTo>
                      <a:cubicBezTo>
                        <a:pt x="10" y="47"/>
                        <a:pt x="10" y="23"/>
                        <a:pt x="24" y="7"/>
                      </a:cubicBezTo>
                      <a:cubicBezTo>
                        <a:pt x="25" y="6"/>
                        <a:pt x="25" y="4"/>
                        <a:pt x="24" y="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0" y="20"/>
                        <a:pt x="0" y="50"/>
                        <a:pt x="18" y="69"/>
                      </a:cubicBezTo>
                      <a:cubicBezTo>
                        <a:pt x="18" y="70"/>
                        <a:pt x="19" y="70"/>
                        <a:pt x="20" y="70"/>
                      </a:cubicBezTo>
                      <a:cubicBezTo>
                        <a:pt x="21" y="70"/>
                        <a:pt x="21" y="70"/>
                        <a:pt x="22" y="69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25" y="65"/>
                        <a:pt x="25" y="64"/>
                        <a:pt x="24" y="63"/>
                      </a:cubicBezTo>
                      <a:close/>
                      <a:moveTo>
                        <a:pt x="36" y="51"/>
                      </a:moveTo>
                      <a:cubicBezTo>
                        <a:pt x="37" y="53"/>
                        <a:pt x="37" y="54"/>
                        <a:pt x="36" y="55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3" y="58"/>
                        <a:pt x="32" y="59"/>
                        <a:pt x="31" y="59"/>
                      </a:cubicBezTo>
                      <a:cubicBezTo>
                        <a:pt x="30" y="58"/>
                        <a:pt x="30" y="58"/>
                        <a:pt x="29" y="58"/>
                      </a:cubicBezTo>
                      <a:cubicBezTo>
                        <a:pt x="18" y="44"/>
                        <a:pt x="18" y="25"/>
                        <a:pt x="29" y="12"/>
                      </a:cubicBezTo>
                      <a:cubicBezTo>
                        <a:pt x="30" y="11"/>
                        <a:pt x="30" y="11"/>
                        <a:pt x="31" y="11"/>
                      </a:cubicBezTo>
                      <a:cubicBezTo>
                        <a:pt x="32" y="11"/>
                        <a:pt x="33" y="11"/>
                        <a:pt x="33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5"/>
                        <a:pt x="37" y="17"/>
                        <a:pt x="36" y="18"/>
                      </a:cubicBezTo>
                      <a:cubicBezTo>
                        <a:pt x="28" y="28"/>
                        <a:pt x="28" y="42"/>
                        <a:pt x="36" y="51"/>
                      </a:cubicBezTo>
                      <a:close/>
                      <a:moveTo>
                        <a:pt x="61" y="80"/>
                      </a:moveTo>
                      <a:cubicBezTo>
                        <a:pt x="61" y="84"/>
                        <a:pt x="58" y="88"/>
                        <a:pt x="54" y="88"/>
                      </a:cubicBezTo>
                      <a:cubicBezTo>
                        <a:pt x="49" y="88"/>
                        <a:pt x="46" y="84"/>
                        <a:pt x="46" y="80"/>
                      </a:cubicBezTo>
                      <a:cubicBezTo>
                        <a:pt x="46" y="60"/>
                        <a:pt x="46" y="44"/>
                        <a:pt x="46" y="24"/>
                      </a:cubicBezTo>
                      <a:cubicBezTo>
                        <a:pt x="46" y="19"/>
                        <a:pt x="49" y="16"/>
                        <a:pt x="54" y="16"/>
                      </a:cubicBezTo>
                      <a:cubicBezTo>
                        <a:pt x="58" y="16"/>
                        <a:pt x="61" y="19"/>
                        <a:pt x="61" y="24"/>
                      </a:cubicBezTo>
                      <a:cubicBezTo>
                        <a:pt x="61" y="44"/>
                        <a:pt x="61" y="60"/>
                        <a:pt x="61" y="80"/>
                      </a:cubicBezTo>
                      <a:close/>
                      <a:moveTo>
                        <a:pt x="71" y="51"/>
                      </a:moveTo>
                      <a:cubicBezTo>
                        <a:pt x="70" y="53"/>
                        <a:pt x="70" y="54"/>
                        <a:pt x="71" y="55"/>
                      </a:cubicBezTo>
                      <a:cubicBezTo>
                        <a:pt x="74" y="58"/>
                        <a:pt x="74" y="58"/>
                        <a:pt x="74" y="58"/>
                      </a:cubicBezTo>
                      <a:cubicBezTo>
                        <a:pt x="74" y="58"/>
                        <a:pt x="75" y="59"/>
                        <a:pt x="76" y="59"/>
                      </a:cubicBezTo>
                      <a:cubicBezTo>
                        <a:pt x="77" y="58"/>
                        <a:pt x="77" y="58"/>
                        <a:pt x="78" y="58"/>
                      </a:cubicBezTo>
                      <a:cubicBezTo>
                        <a:pt x="89" y="44"/>
                        <a:pt x="89" y="25"/>
                        <a:pt x="78" y="12"/>
                      </a:cubicBezTo>
                      <a:cubicBezTo>
                        <a:pt x="77" y="11"/>
                        <a:pt x="77" y="11"/>
                        <a:pt x="76" y="11"/>
                      </a:cubicBezTo>
                      <a:cubicBezTo>
                        <a:pt x="75" y="11"/>
                        <a:pt x="74" y="11"/>
                        <a:pt x="74" y="12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0" y="15"/>
                        <a:pt x="70" y="17"/>
                        <a:pt x="71" y="18"/>
                      </a:cubicBezTo>
                      <a:cubicBezTo>
                        <a:pt x="79" y="28"/>
                        <a:pt x="79" y="42"/>
                        <a:pt x="71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28"/>
              <p:cNvGrpSpPr/>
              <p:nvPr/>
            </p:nvGrpSpPr>
            <p:grpSpPr>
              <a:xfrm>
                <a:off x="4149535" y="1942131"/>
                <a:ext cx="1077986" cy="1077986"/>
                <a:chOff x="4149535" y="1942131"/>
                <a:chExt cx="1077986" cy="1077986"/>
              </a:xfrm>
            </p:grpSpPr>
            <p:sp>
              <p:nvSpPr>
                <p:cNvPr id="39" name="Freeform 29"/>
                <p:cNvSpPr/>
                <p:nvPr/>
              </p:nvSpPr>
              <p:spPr>
                <a:xfrm>
                  <a:off x="4149535" y="1942131"/>
                  <a:ext cx="1077986" cy="1077986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0101"/>
                    </a:gs>
                    <a:gs pos="100000">
                      <a:srgbClr val="6D0101"/>
                    </a:gs>
                  </a:gsLst>
                  <a:lin ang="3600000" scaled="0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2880" tIns="182880" rIns="158008" bIns="158008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oup 30"/>
                <p:cNvGrpSpPr/>
                <p:nvPr/>
              </p:nvGrpSpPr>
              <p:grpSpPr>
                <a:xfrm>
                  <a:off x="4434392" y="2248198"/>
                  <a:ext cx="477520" cy="484488"/>
                  <a:chOff x="2360613" y="2686051"/>
                  <a:chExt cx="217488" cy="220662"/>
                </a:xfrm>
                <a:solidFill>
                  <a:schemeClr val="bg1"/>
                </a:solidFill>
              </p:grpSpPr>
              <p:sp>
                <p:nvSpPr>
                  <p:cNvPr id="41" name="Freeform 34"/>
                  <p:cNvSpPr>
                    <a:spLocks noEditPoints="1"/>
                  </p:cNvSpPr>
                  <p:nvPr/>
                </p:nvSpPr>
                <p:spPr bwMode="auto">
                  <a:xfrm>
                    <a:off x="2427288" y="2686051"/>
                    <a:ext cx="150813" cy="150813"/>
                  </a:xfrm>
                  <a:custGeom>
                    <a:avLst/>
                    <a:gdLst>
                      <a:gd name="T0" fmla="*/ 65 w 79"/>
                      <a:gd name="T1" fmla="*/ 14 h 79"/>
                      <a:gd name="T2" fmla="*/ 14 w 79"/>
                      <a:gd name="T3" fmla="*/ 14 h 79"/>
                      <a:gd name="T4" fmla="*/ 12 w 79"/>
                      <a:gd name="T5" fmla="*/ 63 h 79"/>
                      <a:gd name="T6" fmla="*/ 12 w 79"/>
                      <a:gd name="T7" fmla="*/ 63 h 79"/>
                      <a:gd name="T8" fmla="*/ 17 w 79"/>
                      <a:gd name="T9" fmla="*/ 68 h 79"/>
                      <a:gd name="T10" fmla="*/ 65 w 79"/>
                      <a:gd name="T11" fmla="*/ 65 h 79"/>
                      <a:gd name="T12" fmla="*/ 65 w 79"/>
                      <a:gd name="T13" fmla="*/ 14 h 79"/>
                      <a:gd name="T14" fmla="*/ 58 w 79"/>
                      <a:gd name="T15" fmla="*/ 59 h 79"/>
                      <a:gd name="T16" fmla="*/ 20 w 79"/>
                      <a:gd name="T17" fmla="*/ 59 h 79"/>
                      <a:gd name="T18" fmla="*/ 20 w 79"/>
                      <a:gd name="T19" fmla="*/ 21 h 79"/>
                      <a:gd name="T20" fmla="*/ 59 w 79"/>
                      <a:gd name="T21" fmla="*/ 21 h 79"/>
                      <a:gd name="T22" fmla="*/ 58 w 79"/>
                      <a:gd name="T23" fmla="*/ 5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9" h="79">
                        <a:moveTo>
                          <a:pt x="65" y="14"/>
                        </a:moveTo>
                        <a:cubicBezTo>
                          <a:pt x="51" y="0"/>
                          <a:pt x="28" y="0"/>
                          <a:pt x="14" y="14"/>
                        </a:cubicBezTo>
                        <a:cubicBezTo>
                          <a:pt x="1" y="27"/>
                          <a:pt x="0" y="48"/>
                          <a:pt x="12" y="63"/>
                        </a:cubicBezTo>
                        <a:cubicBezTo>
                          <a:pt x="12" y="63"/>
                          <a:pt x="12" y="63"/>
                          <a:pt x="12" y="63"/>
                        </a:cubicBezTo>
                        <a:cubicBezTo>
                          <a:pt x="14" y="65"/>
                          <a:pt x="15" y="66"/>
                          <a:pt x="17" y="68"/>
                        </a:cubicBezTo>
                        <a:cubicBezTo>
                          <a:pt x="31" y="79"/>
                          <a:pt x="52" y="78"/>
                          <a:pt x="65" y="65"/>
                        </a:cubicBezTo>
                        <a:cubicBezTo>
                          <a:pt x="79" y="51"/>
                          <a:pt x="79" y="28"/>
                          <a:pt x="65" y="14"/>
                        </a:cubicBezTo>
                        <a:close/>
                        <a:moveTo>
                          <a:pt x="58" y="59"/>
                        </a:moveTo>
                        <a:cubicBezTo>
                          <a:pt x="48" y="69"/>
                          <a:pt x="31" y="69"/>
                          <a:pt x="20" y="59"/>
                        </a:cubicBezTo>
                        <a:cubicBezTo>
                          <a:pt x="10" y="48"/>
                          <a:pt x="10" y="31"/>
                          <a:pt x="20" y="21"/>
                        </a:cubicBezTo>
                        <a:cubicBezTo>
                          <a:pt x="31" y="10"/>
                          <a:pt x="48" y="10"/>
                          <a:pt x="59" y="21"/>
                        </a:cubicBezTo>
                        <a:cubicBezTo>
                          <a:pt x="69" y="31"/>
                          <a:pt x="69" y="48"/>
                          <a:pt x="58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35"/>
                  <p:cNvSpPr/>
                  <p:nvPr/>
                </p:nvSpPr>
                <p:spPr bwMode="auto">
                  <a:xfrm>
                    <a:off x="2360613" y="2814638"/>
                    <a:ext cx="92075" cy="92075"/>
                  </a:xfrm>
                  <a:custGeom>
                    <a:avLst/>
                    <a:gdLst>
                      <a:gd name="T0" fmla="*/ 0 w 58"/>
                      <a:gd name="T1" fmla="*/ 46 h 58"/>
                      <a:gd name="T2" fmla="*/ 11 w 58"/>
                      <a:gd name="T3" fmla="*/ 58 h 58"/>
                      <a:gd name="T4" fmla="*/ 58 w 58"/>
                      <a:gd name="T5" fmla="*/ 7 h 58"/>
                      <a:gd name="T6" fmla="*/ 50 w 58"/>
                      <a:gd name="T7" fmla="*/ 0 h 58"/>
                      <a:gd name="T8" fmla="*/ 0 w 58"/>
                      <a:gd name="T9" fmla="*/ 46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58">
                        <a:moveTo>
                          <a:pt x="0" y="46"/>
                        </a:moveTo>
                        <a:lnTo>
                          <a:pt x="11" y="58"/>
                        </a:lnTo>
                        <a:lnTo>
                          <a:pt x="58" y="7"/>
                        </a:lnTo>
                        <a:lnTo>
                          <a:pt x="5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36"/>
                  <p:cNvSpPr/>
                  <p:nvPr/>
                </p:nvSpPr>
                <p:spPr bwMode="auto">
                  <a:xfrm>
                    <a:off x="2505075" y="2736851"/>
                    <a:ext cx="57150" cy="68263"/>
                  </a:xfrm>
                  <a:custGeom>
                    <a:avLst/>
                    <a:gdLst>
                      <a:gd name="T0" fmla="*/ 16 w 30"/>
                      <a:gd name="T1" fmla="*/ 0 h 36"/>
                      <a:gd name="T2" fmla="*/ 0 w 30"/>
                      <a:gd name="T3" fmla="*/ 34 h 36"/>
                      <a:gd name="T4" fmla="*/ 6 w 30"/>
                      <a:gd name="T5" fmla="*/ 36 h 36"/>
                      <a:gd name="T6" fmla="*/ 16 w 30"/>
                      <a:gd name="T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36">
                        <a:moveTo>
                          <a:pt x="16" y="0"/>
                        </a:moveTo>
                        <a:cubicBezTo>
                          <a:pt x="21" y="26"/>
                          <a:pt x="0" y="34"/>
                          <a:pt x="0" y="34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30" y="21"/>
                          <a:pt x="16" y="0"/>
                          <a:pt x="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31" name="Group 60"/>
            <p:cNvGrpSpPr/>
            <p:nvPr/>
          </p:nvGrpSpPr>
          <p:grpSpPr>
            <a:xfrm>
              <a:off x="7200969" y="2501417"/>
              <a:ext cx="501121" cy="497723"/>
              <a:chOff x="4540250" y="1756569"/>
              <a:chExt cx="468312" cy="465137"/>
            </a:xfrm>
            <a:solidFill>
              <a:schemeClr val="bg1">
                <a:lumMod val="50000"/>
              </a:schemeClr>
            </a:solidFill>
          </p:grpSpPr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4540250" y="1756569"/>
                <a:ext cx="468312" cy="465137"/>
              </a:xfrm>
              <a:custGeom>
                <a:avLst/>
                <a:gdLst>
                  <a:gd name="T0" fmla="*/ 123 w 247"/>
                  <a:gd name="T1" fmla="*/ 246 h 246"/>
                  <a:gd name="T2" fmla="*/ 247 w 247"/>
                  <a:gd name="T3" fmla="*/ 123 h 246"/>
                  <a:gd name="T4" fmla="*/ 123 w 247"/>
                  <a:gd name="T5" fmla="*/ 0 h 246"/>
                  <a:gd name="T6" fmla="*/ 0 w 247"/>
                  <a:gd name="T7" fmla="*/ 123 h 246"/>
                  <a:gd name="T8" fmla="*/ 123 w 247"/>
                  <a:gd name="T9" fmla="*/ 246 h 246"/>
                  <a:gd name="T10" fmla="*/ 99 w 247"/>
                  <a:gd name="T11" fmla="*/ 99 h 246"/>
                  <a:gd name="T12" fmla="*/ 186 w 247"/>
                  <a:gd name="T13" fmla="*/ 60 h 246"/>
                  <a:gd name="T14" fmla="*/ 148 w 247"/>
                  <a:gd name="T15" fmla="*/ 148 h 246"/>
                  <a:gd name="T16" fmla="*/ 60 w 247"/>
                  <a:gd name="T17" fmla="*/ 186 h 246"/>
                  <a:gd name="T18" fmla="*/ 99 w 247"/>
                  <a:gd name="T19" fmla="*/ 9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6">
                    <a:moveTo>
                      <a:pt x="123" y="246"/>
                    </a:moveTo>
                    <a:cubicBezTo>
                      <a:pt x="191" y="246"/>
                      <a:pt x="247" y="191"/>
                      <a:pt x="247" y="123"/>
                    </a:cubicBezTo>
                    <a:cubicBezTo>
                      <a:pt x="247" y="55"/>
                      <a:pt x="191" y="0"/>
                      <a:pt x="123" y="0"/>
                    </a:cubicBezTo>
                    <a:cubicBezTo>
                      <a:pt x="55" y="0"/>
                      <a:pt x="0" y="55"/>
                      <a:pt x="0" y="123"/>
                    </a:cubicBezTo>
                    <a:cubicBezTo>
                      <a:pt x="0" y="191"/>
                      <a:pt x="55" y="246"/>
                      <a:pt x="123" y="246"/>
                    </a:cubicBezTo>
                    <a:close/>
                    <a:moveTo>
                      <a:pt x="99" y="99"/>
                    </a:moveTo>
                    <a:cubicBezTo>
                      <a:pt x="186" y="60"/>
                      <a:pt x="186" y="60"/>
                      <a:pt x="186" y="60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60" y="186"/>
                      <a:pt x="60" y="186"/>
                      <a:pt x="60" y="186"/>
                    </a:cubicBezTo>
                    <a:lnTo>
                      <a:pt x="9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24"/>
              <p:cNvSpPr>
                <a:spLocks noChangeArrowheads="1"/>
              </p:cNvSpPr>
              <p:nvPr/>
            </p:nvSpPr>
            <p:spPr bwMode="auto">
              <a:xfrm>
                <a:off x="4746625" y="1961356"/>
                <a:ext cx="52387" cy="523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137592" y="22538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40815" y="5078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39139" y="22538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39139" y="49486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1104" y="3466589"/>
            <a:ext cx="663879" cy="876822"/>
          </a:xfrm>
          <a:prstGeom prst="rect">
            <a:avLst/>
          </a:prstGeom>
          <a:gradFill>
            <a:gsLst>
              <a:gs pos="0">
                <a:srgbClr val="C4C4C4"/>
              </a:gs>
              <a:gs pos="100000">
                <a:srgbClr val="8E8E8E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1395" y="4353757"/>
            <a:ext cx="2273507" cy="1983311"/>
            <a:chOff x="1033465" y="3134557"/>
            <a:chExt cx="2273507" cy="1983311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10" name="L 形 9"/>
            <p:cNvSpPr/>
            <p:nvPr/>
          </p:nvSpPr>
          <p:spPr>
            <a:xfrm rot="5400000">
              <a:off x="1486157" y="3301601"/>
              <a:ext cx="1363575" cy="2268959"/>
            </a:xfrm>
            <a:prstGeom prst="corner">
              <a:avLst>
                <a:gd name="adj1" fmla="val 16120"/>
                <a:gd name="adj2" fmla="val 1611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920476" y="3134557"/>
              <a:ext cx="386496" cy="38649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6"/>
            <p:cNvSpPr>
              <a:spLocks noEditPoints="1"/>
            </p:cNvSpPr>
            <p:nvPr/>
          </p:nvSpPr>
          <p:spPr bwMode="auto">
            <a:xfrm>
              <a:off x="1895830" y="4322980"/>
              <a:ext cx="544227" cy="57178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59073" y="3733230"/>
            <a:ext cx="2273506" cy="1983310"/>
            <a:chOff x="3541143" y="2514030"/>
            <a:chExt cx="2273506" cy="1983310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16" name="L 形 15"/>
            <p:cNvSpPr/>
            <p:nvPr/>
          </p:nvSpPr>
          <p:spPr>
            <a:xfrm rot="5400000">
              <a:off x="3993835" y="2681073"/>
              <a:ext cx="1363575" cy="2268959"/>
            </a:xfrm>
            <a:prstGeom prst="corner">
              <a:avLst>
                <a:gd name="adj1" fmla="val 16120"/>
                <a:gd name="adj2" fmla="val 1611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5428153" y="2514030"/>
              <a:ext cx="386496" cy="38649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ChangeAspect="1" noEditPoints="1"/>
            </p:cNvSpPr>
            <p:nvPr/>
          </p:nvSpPr>
          <p:spPr bwMode="auto">
            <a:xfrm>
              <a:off x="4356492" y="3631431"/>
              <a:ext cx="642808" cy="640220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66750" y="3112703"/>
            <a:ext cx="2273507" cy="1983310"/>
            <a:chOff x="6048820" y="1893503"/>
            <a:chExt cx="2273507" cy="1983310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22" name="L 形 21"/>
            <p:cNvSpPr/>
            <p:nvPr/>
          </p:nvSpPr>
          <p:spPr>
            <a:xfrm rot="5400000">
              <a:off x="6501512" y="2060546"/>
              <a:ext cx="1363575" cy="2268959"/>
            </a:xfrm>
            <a:prstGeom prst="corner">
              <a:avLst>
                <a:gd name="adj1" fmla="val 16120"/>
                <a:gd name="adj2" fmla="val 1611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7935831" y="1893503"/>
              <a:ext cx="386496" cy="38649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6973065" y="3028774"/>
              <a:ext cx="636799" cy="598061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74428" y="3111911"/>
            <a:ext cx="2268959" cy="1363575"/>
            <a:chOff x="8556498" y="1892711"/>
            <a:chExt cx="2268959" cy="1363575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26" name="L 形 25"/>
            <p:cNvSpPr/>
            <p:nvPr/>
          </p:nvSpPr>
          <p:spPr>
            <a:xfrm rot="5400000">
              <a:off x="9009190" y="1440019"/>
              <a:ext cx="1363575" cy="2268959"/>
            </a:xfrm>
            <a:prstGeom prst="corner">
              <a:avLst>
                <a:gd name="adj1" fmla="val 16120"/>
                <a:gd name="adj2" fmla="val 1611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 noChangeAspect="1" noEditPoints="1"/>
            </p:cNvSpPr>
            <p:nvPr/>
          </p:nvSpPr>
          <p:spPr bwMode="auto">
            <a:xfrm>
              <a:off x="9490921" y="2366704"/>
              <a:ext cx="584373" cy="68625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66506" y="39088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06981" y="327334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80254" y="26244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1174" y="204406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779738" y="1989848"/>
            <a:ext cx="2481543" cy="733451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779738" y="2828745"/>
            <a:ext cx="2481543" cy="337668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6211483" y="1989848"/>
            <a:ext cx="2481543" cy="733451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6211483" y="2828745"/>
            <a:ext cx="2481543" cy="337668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3466171" y="5475854"/>
            <a:ext cx="2481542" cy="733451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3466171" y="2026533"/>
            <a:ext cx="2481542" cy="337668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8927356" y="5475854"/>
            <a:ext cx="2481542" cy="733451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8927356" y="2026533"/>
            <a:ext cx="2481542" cy="337668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" y="3941101"/>
            <a:ext cx="12192000" cy="48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374775" y="3933163"/>
            <a:ext cx="1752600" cy="492125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IN" dirty="0">
              <a:latin typeface="Agency FB" panose="020B0503020202020204" pitchFamily="34" charset="0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3025775" y="3933163"/>
            <a:ext cx="1752600" cy="492125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4678363" y="3933163"/>
            <a:ext cx="1752600" cy="492125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7980363" y="3933163"/>
            <a:ext cx="1754188" cy="492125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9644063" y="3933163"/>
            <a:ext cx="1730375" cy="492125"/>
          </a:xfrm>
          <a:custGeom>
            <a:avLst/>
            <a:gdLst>
              <a:gd name="T0" fmla="*/ 70 w 461"/>
              <a:gd name="T1" fmla="*/ 123 h 131"/>
              <a:gd name="T2" fmla="*/ 7 w 461"/>
              <a:gd name="T3" fmla="*/ 27 h 131"/>
              <a:gd name="T4" fmla="*/ 22 w 461"/>
              <a:gd name="T5" fmla="*/ 0 h 131"/>
              <a:gd name="T6" fmla="*/ 376 w 461"/>
              <a:gd name="T7" fmla="*/ 0 h 131"/>
              <a:gd name="T8" fmla="*/ 391 w 461"/>
              <a:gd name="T9" fmla="*/ 8 h 131"/>
              <a:gd name="T10" fmla="*/ 453 w 461"/>
              <a:gd name="T11" fmla="*/ 104 h 131"/>
              <a:gd name="T12" fmla="*/ 439 w 461"/>
              <a:gd name="T13" fmla="*/ 131 h 131"/>
              <a:gd name="T14" fmla="*/ 85 w 461"/>
              <a:gd name="T15" fmla="*/ 131 h 131"/>
              <a:gd name="T16" fmla="*/ 70 w 461"/>
              <a:gd name="T17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2016125" y="4571338"/>
            <a:ext cx="473075" cy="498475"/>
            <a:chOff x="2016125" y="4230687"/>
            <a:chExt cx="473075" cy="498475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2016125" y="4230687"/>
              <a:ext cx="473075" cy="498475"/>
            </a:xfrm>
            <a:custGeom>
              <a:avLst/>
              <a:gdLst>
                <a:gd name="T0" fmla="*/ 120 w 126"/>
                <a:gd name="T1" fmla="*/ 11 h 133"/>
                <a:gd name="T2" fmla="*/ 69 w 126"/>
                <a:gd name="T3" fmla="*/ 11 h 133"/>
                <a:gd name="T4" fmla="*/ 70 w 126"/>
                <a:gd name="T5" fmla="*/ 8 h 133"/>
                <a:gd name="T6" fmla="*/ 63 w 126"/>
                <a:gd name="T7" fmla="*/ 0 h 133"/>
                <a:gd name="T8" fmla="*/ 56 w 126"/>
                <a:gd name="T9" fmla="*/ 8 h 133"/>
                <a:gd name="T10" fmla="*/ 57 w 126"/>
                <a:gd name="T11" fmla="*/ 11 h 133"/>
                <a:gd name="T12" fmla="*/ 6 w 126"/>
                <a:gd name="T13" fmla="*/ 11 h 133"/>
                <a:gd name="T14" fmla="*/ 0 w 126"/>
                <a:gd name="T15" fmla="*/ 18 h 133"/>
                <a:gd name="T16" fmla="*/ 0 w 126"/>
                <a:gd name="T17" fmla="*/ 93 h 133"/>
                <a:gd name="T18" fmla="*/ 6 w 126"/>
                <a:gd name="T19" fmla="*/ 99 h 133"/>
                <a:gd name="T20" fmla="*/ 47 w 126"/>
                <a:gd name="T21" fmla="*/ 99 h 133"/>
                <a:gd name="T22" fmla="*/ 39 w 126"/>
                <a:gd name="T23" fmla="*/ 127 h 133"/>
                <a:gd name="T24" fmla="*/ 42 w 126"/>
                <a:gd name="T25" fmla="*/ 132 h 133"/>
                <a:gd name="T26" fmla="*/ 45 w 126"/>
                <a:gd name="T27" fmla="*/ 132 h 133"/>
                <a:gd name="T28" fmla="*/ 50 w 126"/>
                <a:gd name="T29" fmla="*/ 129 h 133"/>
                <a:gd name="T30" fmla="*/ 58 w 126"/>
                <a:gd name="T31" fmla="*/ 99 h 133"/>
                <a:gd name="T32" fmla="*/ 68 w 126"/>
                <a:gd name="T33" fmla="*/ 99 h 133"/>
                <a:gd name="T34" fmla="*/ 76 w 126"/>
                <a:gd name="T35" fmla="*/ 129 h 133"/>
                <a:gd name="T36" fmla="*/ 81 w 126"/>
                <a:gd name="T37" fmla="*/ 132 h 133"/>
                <a:gd name="T38" fmla="*/ 84 w 126"/>
                <a:gd name="T39" fmla="*/ 132 h 133"/>
                <a:gd name="T40" fmla="*/ 87 w 126"/>
                <a:gd name="T41" fmla="*/ 127 h 133"/>
                <a:gd name="T42" fmla="*/ 79 w 126"/>
                <a:gd name="T43" fmla="*/ 99 h 133"/>
                <a:gd name="T44" fmla="*/ 120 w 126"/>
                <a:gd name="T45" fmla="*/ 99 h 133"/>
                <a:gd name="T46" fmla="*/ 126 w 126"/>
                <a:gd name="T47" fmla="*/ 93 h 133"/>
                <a:gd name="T48" fmla="*/ 126 w 126"/>
                <a:gd name="T49" fmla="*/ 18 h 133"/>
                <a:gd name="T50" fmla="*/ 120 w 126"/>
                <a:gd name="T51" fmla="*/ 11 h 133"/>
                <a:gd name="T52" fmla="*/ 114 w 126"/>
                <a:gd name="T53" fmla="*/ 86 h 133"/>
                <a:gd name="T54" fmla="*/ 12 w 126"/>
                <a:gd name="T55" fmla="*/ 86 h 133"/>
                <a:gd name="T56" fmla="*/ 12 w 126"/>
                <a:gd name="T57" fmla="*/ 23 h 133"/>
                <a:gd name="T58" fmla="*/ 114 w 126"/>
                <a:gd name="T59" fmla="*/ 23 h 133"/>
                <a:gd name="T60" fmla="*/ 114 w 126"/>
                <a:gd name="T61" fmla="*/ 86 h 133"/>
                <a:gd name="T62" fmla="*/ 114 w 126"/>
                <a:gd name="T63" fmla="*/ 86 h 133"/>
                <a:gd name="T64" fmla="*/ 114 w 126"/>
                <a:gd name="T65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33">
                  <a:moveTo>
                    <a:pt x="120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70" y="10"/>
                    <a:pt x="70" y="9"/>
                    <a:pt x="70" y="8"/>
                  </a:cubicBezTo>
                  <a:cubicBezTo>
                    <a:pt x="70" y="4"/>
                    <a:pt x="67" y="0"/>
                    <a:pt x="63" y="0"/>
                  </a:cubicBezTo>
                  <a:cubicBezTo>
                    <a:pt x="59" y="0"/>
                    <a:pt x="56" y="4"/>
                    <a:pt x="56" y="8"/>
                  </a:cubicBezTo>
                  <a:cubicBezTo>
                    <a:pt x="56" y="9"/>
                    <a:pt x="56" y="10"/>
                    <a:pt x="5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14"/>
                    <a:pt x="0" y="1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6"/>
                    <a:pt x="3" y="99"/>
                    <a:pt x="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39" y="129"/>
                    <a:pt x="40" y="131"/>
                    <a:pt x="42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7" y="133"/>
                    <a:pt x="49" y="131"/>
                    <a:pt x="50" y="12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7" y="131"/>
                    <a:pt x="79" y="133"/>
                    <a:pt x="81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6" y="131"/>
                    <a:pt x="87" y="129"/>
                    <a:pt x="87" y="127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9"/>
                    <a:pt x="126" y="96"/>
                    <a:pt x="126" y="93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4"/>
                    <a:pt x="123" y="11"/>
                    <a:pt x="120" y="11"/>
                  </a:cubicBezTo>
                  <a:close/>
                  <a:moveTo>
                    <a:pt x="114" y="86"/>
                  </a:moveTo>
                  <a:cubicBezTo>
                    <a:pt x="12" y="86"/>
                    <a:pt x="12" y="86"/>
                    <a:pt x="12" y="8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86"/>
                  </a:lnTo>
                  <a:close/>
                  <a:moveTo>
                    <a:pt x="114" y="86"/>
                  </a:moveTo>
                  <a:cubicBezTo>
                    <a:pt x="114" y="86"/>
                    <a:pt x="114" y="86"/>
                    <a:pt x="114" y="8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2087563" y="4376737"/>
              <a:ext cx="319088" cy="134938"/>
            </a:xfrm>
            <a:custGeom>
              <a:avLst/>
              <a:gdLst>
                <a:gd name="T0" fmla="*/ 5 w 85"/>
                <a:gd name="T1" fmla="*/ 36 h 36"/>
                <a:gd name="T2" fmla="*/ 11 w 85"/>
                <a:gd name="T3" fmla="*/ 31 h 36"/>
                <a:gd name="T4" fmla="*/ 10 w 85"/>
                <a:gd name="T5" fmla="*/ 30 h 36"/>
                <a:gd name="T6" fmla="*/ 34 w 85"/>
                <a:gd name="T7" fmla="*/ 11 h 36"/>
                <a:gd name="T8" fmla="*/ 37 w 85"/>
                <a:gd name="T9" fmla="*/ 12 h 36"/>
                <a:gd name="T10" fmla="*/ 40 w 85"/>
                <a:gd name="T11" fmla="*/ 11 h 36"/>
                <a:gd name="T12" fmla="*/ 53 w 85"/>
                <a:gd name="T13" fmla="*/ 22 h 36"/>
                <a:gd name="T14" fmla="*/ 53 w 85"/>
                <a:gd name="T15" fmla="*/ 23 h 36"/>
                <a:gd name="T16" fmla="*/ 58 w 85"/>
                <a:gd name="T17" fmla="*/ 29 h 36"/>
                <a:gd name="T18" fmla="*/ 64 w 85"/>
                <a:gd name="T19" fmla="*/ 23 h 36"/>
                <a:gd name="T20" fmla="*/ 63 w 85"/>
                <a:gd name="T21" fmla="*/ 22 h 36"/>
                <a:gd name="T22" fmla="*/ 77 w 85"/>
                <a:gd name="T23" fmla="*/ 10 h 36"/>
                <a:gd name="T24" fmla="*/ 79 w 85"/>
                <a:gd name="T25" fmla="*/ 10 h 36"/>
                <a:gd name="T26" fmla="*/ 85 w 85"/>
                <a:gd name="T27" fmla="*/ 5 h 36"/>
                <a:gd name="T28" fmla="*/ 79 w 85"/>
                <a:gd name="T29" fmla="*/ 0 h 36"/>
                <a:gd name="T30" fmla="*/ 74 w 85"/>
                <a:gd name="T31" fmla="*/ 5 h 36"/>
                <a:gd name="T32" fmla="*/ 74 w 85"/>
                <a:gd name="T33" fmla="*/ 7 h 36"/>
                <a:gd name="T34" fmla="*/ 61 w 85"/>
                <a:gd name="T35" fmla="*/ 19 h 36"/>
                <a:gd name="T36" fmla="*/ 58 w 85"/>
                <a:gd name="T37" fmla="*/ 18 h 36"/>
                <a:gd name="T38" fmla="*/ 55 w 85"/>
                <a:gd name="T39" fmla="*/ 19 h 36"/>
                <a:gd name="T40" fmla="*/ 42 w 85"/>
                <a:gd name="T41" fmla="*/ 8 h 36"/>
                <a:gd name="T42" fmla="*/ 42 w 85"/>
                <a:gd name="T43" fmla="*/ 6 h 36"/>
                <a:gd name="T44" fmla="*/ 37 w 85"/>
                <a:gd name="T45" fmla="*/ 1 h 36"/>
                <a:gd name="T46" fmla="*/ 32 w 85"/>
                <a:gd name="T47" fmla="*/ 6 h 36"/>
                <a:gd name="T48" fmla="*/ 32 w 85"/>
                <a:gd name="T49" fmla="*/ 8 h 36"/>
                <a:gd name="T50" fmla="*/ 8 w 85"/>
                <a:gd name="T51" fmla="*/ 27 h 36"/>
                <a:gd name="T52" fmla="*/ 5 w 85"/>
                <a:gd name="T53" fmla="*/ 26 h 36"/>
                <a:gd name="T54" fmla="*/ 0 w 85"/>
                <a:gd name="T55" fmla="*/ 31 h 36"/>
                <a:gd name="T56" fmla="*/ 5 w 85"/>
                <a:gd name="T57" fmla="*/ 36 h 36"/>
                <a:gd name="T58" fmla="*/ 5 w 85"/>
                <a:gd name="T59" fmla="*/ 36 h 36"/>
                <a:gd name="T60" fmla="*/ 5 w 85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36">
                  <a:moveTo>
                    <a:pt x="5" y="36"/>
                  </a:moveTo>
                  <a:cubicBezTo>
                    <a:pt x="8" y="36"/>
                    <a:pt x="11" y="34"/>
                    <a:pt x="11" y="31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17" y="24"/>
                    <a:pt x="29" y="15"/>
                    <a:pt x="34" y="11"/>
                  </a:cubicBezTo>
                  <a:cubicBezTo>
                    <a:pt x="35" y="11"/>
                    <a:pt x="36" y="12"/>
                    <a:pt x="37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3" y="14"/>
                    <a:pt x="49" y="19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6"/>
                    <a:pt x="56" y="29"/>
                    <a:pt x="58" y="29"/>
                  </a:cubicBezTo>
                  <a:cubicBezTo>
                    <a:pt x="61" y="29"/>
                    <a:pt x="64" y="26"/>
                    <a:pt x="64" y="23"/>
                  </a:cubicBezTo>
                  <a:cubicBezTo>
                    <a:pt x="64" y="23"/>
                    <a:pt x="64" y="22"/>
                    <a:pt x="63" y="2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10"/>
                    <a:pt x="78" y="10"/>
                    <a:pt x="79" y="10"/>
                  </a:cubicBezTo>
                  <a:cubicBezTo>
                    <a:pt x="82" y="10"/>
                    <a:pt x="85" y="8"/>
                    <a:pt x="85" y="5"/>
                  </a:cubicBezTo>
                  <a:cubicBezTo>
                    <a:pt x="85" y="2"/>
                    <a:pt x="82" y="0"/>
                    <a:pt x="79" y="0"/>
                  </a:cubicBezTo>
                  <a:cubicBezTo>
                    <a:pt x="76" y="0"/>
                    <a:pt x="74" y="2"/>
                    <a:pt x="74" y="5"/>
                  </a:cubicBezTo>
                  <a:cubicBezTo>
                    <a:pt x="74" y="6"/>
                    <a:pt x="74" y="6"/>
                    <a:pt x="74" y="7"/>
                  </a:cubicBezTo>
                  <a:cubicBezTo>
                    <a:pt x="71" y="10"/>
                    <a:pt x="65" y="16"/>
                    <a:pt x="61" y="19"/>
                  </a:cubicBezTo>
                  <a:cubicBezTo>
                    <a:pt x="60" y="18"/>
                    <a:pt x="59" y="18"/>
                    <a:pt x="58" y="18"/>
                  </a:cubicBezTo>
                  <a:cubicBezTo>
                    <a:pt x="57" y="18"/>
                    <a:pt x="56" y="19"/>
                    <a:pt x="55" y="19"/>
                  </a:cubicBezTo>
                  <a:cubicBezTo>
                    <a:pt x="52" y="16"/>
                    <a:pt x="46" y="12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3"/>
                    <a:pt x="40" y="1"/>
                    <a:pt x="37" y="1"/>
                  </a:cubicBezTo>
                  <a:cubicBezTo>
                    <a:pt x="34" y="1"/>
                    <a:pt x="32" y="3"/>
                    <a:pt x="32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2" y="26"/>
                    <a:pt x="0" y="28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5270500" y="4571338"/>
            <a:ext cx="552451" cy="473075"/>
            <a:chOff x="5270500" y="4230687"/>
            <a:chExt cx="552451" cy="473075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5484813" y="4230687"/>
              <a:ext cx="127000" cy="127000"/>
            </a:xfrm>
            <a:custGeom>
              <a:avLst/>
              <a:gdLst>
                <a:gd name="T0" fmla="*/ 34 w 34"/>
                <a:gd name="T1" fmla="*/ 17 h 34"/>
                <a:gd name="T2" fmla="*/ 17 w 34"/>
                <a:gd name="T3" fmla="*/ 34 h 34"/>
                <a:gd name="T4" fmla="*/ 0 w 34"/>
                <a:gd name="T5" fmla="*/ 17 h 34"/>
                <a:gd name="T6" fmla="*/ 17 w 34"/>
                <a:gd name="T7" fmla="*/ 0 h 34"/>
                <a:gd name="T8" fmla="*/ 34 w 34"/>
                <a:gd name="T9" fmla="*/ 17 h 34"/>
                <a:gd name="T10" fmla="*/ 34 w 34"/>
                <a:gd name="T11" fmla="*/ 17 h 34"/>
                <a:gd name="T12" fmla="*/ 34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17"/>
                  </a:moveTo>
                  <a:cubicBezTo>
                    <a:pt x="34" y="26"/>
                    <a:pt x="26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24" name="Freeform 39"/>
            <p:cNvSpPr>
              <a:spLocks noEditPoints="1"/>
            </p:cNvSpPr>
            <p:nvPr/>
          </p:nvSpPr>
          <p:spPr bwMode="auto">
            <a:xfrm>
              <a:off x="5286375" y="4379912"/>
              <a:ext cx="528638" cy="323850"/>
            </a:xfrm>
            <a:custGeom>
              <a:avLst/>
              <a:gdLst>
                <a:gd name="T0" fmla="*/ 129 w 141"/>
                <a:gd name="T1" fmla="*/ 24 h 86"/>
                <a:gd name="T2" fmla="*/ 113 w 141"/>
                <a:gd name="T3" fmla="*/ 20 h 86"/>
                <a:gd name="T4" fmla="*/ 100 w 141"/>
                <a:gd name="T5" fmla="*/ 26 h 86"/>
                <a:gd name="T6" fmla="*/ 91 w 141"/>
                <a:gd name="T7" fmla="*/ 22 h 86"/>
                <a:gd name="T8" fmla="*/ 91 w 141"/>
                <a:gd name="T9" fmla="*/ 13 h 86"/>
                <a:gd name="T10" fmla="*/ 78 w 141"/>
                <a:gd name="T11" fmla="*/ 0 h 86"/>
                <a:gd name="T12" fmla="*/ 62 w 141"/>
                <a:gd name="T13" fmla="*/ 0 h 86"/>
                <a:gd name="T14" fmla="*/ 49 w 141"/>
                <a:gd name="T15" fmla="*/ 13 h 86"/>
                <a:gd name="T16" fmla="*/ 49 w 141"/>
                <a:gd name="T17" fmla="*/ 23 h 86"/>
                <a:gd name="T18" fmla="*/ 40 w 141"/>
                <a:gd name="T19" fmla="*/ 26 h 86"/>
                <a:gd name="T20" fmla="*/ 27 w 141"/>
                <a:gd name="T21" fmla="*/ 20 h 86"/>
                <a:gd name="T22" fmla="*/ 11 w 141"/>
                <a:gd name="T23" fmla="*/ 24 h 86"/>
                <a:gd name="T24" fmla="*/ 1 w 141"/>
                <a:gd name="T25" fmla="*/ 39 h 86"/>
                <a:gd name="T26" fmla="*/ 5 w 141"/>
                <a:gd name="T27" fmla="*/ 58 h 86"/>
                <a:gd name="T28" fmla="*/ 20 w 141"/>
                <a:gd name="T29" fmla="*/ 68 h 86"/>
                <a:gd name="T30" fmla="*/ 25 w 141"/>
                <a:gd name="T31" fmla="*/ 67 h 86"/>
                <a:gd name="T32" fmla="*/ 36 w 141"/>
                <a:gd name="T33" fmla="*/ 77 h 86"/>
                <a:gd name="T34" fmla="*/ 70 w 141"/>
                <a:gd name="T35" fmla="*/ 86 h 86"/>
                <a:gd name="T36" fmla="*/ 115 w 141"/>
                <a:gd name="T37" fmla="*/ 67 h 86"/>
                <a:gd name="T38" fmla="*/ 120 w 141"/>
                <a:gd name="T39" fmla="*/ 68 h 86"/>
                <a:gd name="T40" fmla="*/ 135 w 141"/>
                <a:gd name="T41" fmla="*/ 58 h 86"/>
                <a:gd name="T42" fmla="*/ 139 w 141"/>
                <a:gd name="T43" fmla="*/ 39 h 86"/>
                <a:gd name="T44" fmla="*/ 129 w 141"/>
                <a:gd name="T45" fmla="*/ 24 h 86"/>
                <a:gd name="T46" fmla="*/ 70 w 141"/>
                <a:gd name="T47" fmla="*/ 80 h 86"/>
                <a:gd name="T48" fmla="*/ 39 w 141"/>
                <a:gd name="T49" fmla="*/ 71 h 86"/>
                <a:gd name="T50" fmla="*/ 32 w 141"/>
                <a:gd name="T51" fmla="*/ 65 h 86"/>
                <a:gd name="T52" fmla="*/ 36 w 141"/>
                <a:gd name="T53" fmla="*/ 65 h 86"/>
                <a:gd name="T54" fmla="*/ 46 w 141"/>
                <a:gd name="T55" fmla="*/ 49 h 86"/>
                <a:gd name="T56" fmla="*/ 43 w 141"/>
                <a:gd name="T57" fmla="*/ 32 h 86"/>
                <a:gd name="T58" fmla="*/ 49 w 141"/>
                <a:gd name="T59" fmla="*/ 29 h 86"/>
                <a:gd name="T60" fmla="*/ 49 w 141"/>
                <a:gd name="T61" fmla="*/ 32 h 86"/>
                <a:gd name="T62" fmla="*/ 62 w 141"/>
                <a:gd name="T63" fmla="*/ 45 h 86"/>
                <a:gd name="T64" fmla="*/ 78 w 141"/>
                <a:gd name="T65" fmla="*/ 45 h 86"/>
                <a:gd name="T66" fmla="*/ 91 w 141"/>
                <a:gd name="T67" fmla="*/ 32 h 86"/>
                <a:gd name="T68" fmla="*/ 91 w 141"/>
                <a:gd name="T69" fmla="*/ 29 h 86"/>
                <a:gd name="T70" fmla="*/ 98 w 141"/>
                <a:gd name="T71" fmla="*/ 32 h 86"/>
                <a:gd name="T72" fmla="*/ 94 w 141"/>
                <a:gd name="T73" fmla="*/ 49 h 86"/>
                <a:gd name="T74" fmla="*/ 104 w 141"/>
                <a:gd name="T75" fmla="*/ 65 h 86"/>
                <a:gd name="T76" fmla="*/ 108 w 141"/>
                <a:gd name="T77" fmla="*/ 65 h 86"/>
                <a:gd name="T78" fmla="*/ 70 w 141"/>
                <a:gd name="T79" fmla="*/ 80 h 86"/>
                <a:gd name="T80" fmla="*/ 70 w 141"/>
                <a:gd name="T81" fmla="*/ 80 h 86"/>
                <a:gd name="T82" fmla="*/ 70 w 141"/>
                <a:gd name="T83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86">
                  <a:moveTo>
                    <a:pt x="129" y="24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08" y="19"/>
                    <a:pt x="103" y="22"/>
                    <a:pt x="100" y="26"/>
                  </a:cubicBezTo>
                  <a:cubicBezTo>
                    <a:pt x="97" y="25"/>
                    <a:pt x="94" y="23"/>
                    <a:pt x="91" y="2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6"/>
                    <a:pt x="85" y="0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6"/>
                    <a:pt x="49" y="1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4"/>
                    <a:pt x="43" y="25"/>
                    <a:pt x="40" y="26"/>
                  </a:cubicBezTo>
                  <a:cubicBezTo>
                    <a:pt x="38" y="22"/>
                    <a:pt x="32" y="19"/>
                    <a:pt x="27" y="2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25"/>
                    <a:pt x="0" y="32"/>
                    <a:pt x="1" y="3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7" y="65"/>
                    <a:pt x="14" y="69"/>
                    <a:pt x="20" y="6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8" y="70"/>
                    <a:pt x="31" y="74"/>
                    <a:pt x="36" y="77"/>
                  </a:cubicBezTo>
                  <a:cubicBezTo>
                    <a:pt x="45" y="83"/>
                    <a:pt x="57" y="86"/>
                    <a:pt x="70" y="86"/>
                  </a:cubicBezTo>
                  <a:cubicBezTo>
                    <a:pt x="90" y="86"/>
                    <a:pt x="107" y="78"/>
                    <a:pt x="115" y="67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7" y="69"/>
                    <a:pt x="134" y="65"/>
                    <a:pt x="135" y="58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1" y="32"/>
                    <a:pt x="136" y="25"/>
                    <a:pt x="129" y="24"/>
                  </a:cubicBezTo>
                  <a:close/>
                  <a:moveTo>
                    <a:pt x="70" y="80"/>
                  </a:moveTo>
                  <a:cubicBezTo>
                    <a:pt x="58" y="80"/>
                    <a:pt x="48" y="77"/>
                    <a:pt x="39" y="71"/>
                  </a:cubicBezTo>
                  <a:cubicBezTo>
                    <a:pt x="37" y="70"/>
                    <a:pt x="34" y="67"/>
                    <a:pt x="32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3" y="63"/>
                    <a:pt x="48" y="56"/>
                    <a:pt x="46" y="49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1"/>
                    <a:pt x="47" y="30"/>
                    <a:pt x="49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40"/>
                    <a:pt x="55" y="45"/>
                    <a:pt x="62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5" y="45"/>
                    <a:pt x="91" y="40"/>
                    <a:pt x="91" y="3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3" y="30"/>
                    <a:pt x="96" y="31"/>
                    <a:pt x="98" y="32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3" y="56"/>
                    <a:pt x="97" y="63"/>
                    <a:pt x="104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1" y="74"/>
                    <a:pt x="87" y="80"/>
                    <a:pt x="70" y="80"/>
                  </a:cubicBezTo>
                  <a:close/>
                  <a:moveTo>
                    <a:pt x="70" y="80"/>
                  </a:moveTo>
                  <a:cubicBezTo>
                    <a:pt x="70" y="80"/>
                    <a:pt x="70" y="80"/>
                    <a:pt x="70" y="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25" name="Freeform 40"/>
            <p:cNvSpPr>
              <a:spLocks noEditPoints="1"/>
            </p:cNvSpPr>
            <p:nvPr/>
          </p:nvSpPr>
          <p:spPr bwMode="auto">
            <a:xfrm>
              <a:off x="5694363" y="4313237"/>
              <a:ext cx="128588" cy="127000"/>
            </a:xfrm>
            <a:custGeom>
              <a:avLst/>
              <a:gdLst>
                <a:gd name="T0" fmla="*/ 34 w 34"/>
                <a:gd name="T1" fmla="*/ 17 h 34"/>
                <a:gd name="T2" fmla="*/ 17 w 34"/>
                <a:gd name="T3" fmla="*/ 34 h 34"/>
                <a:gd name="T4" fmla="*/ 0 w 34"/>
                <a:gd name="T5" fmla="*/ 17 h 34"/>
                <a:gd name="T6" fmla="*/ 17 w 34"/>
                <a:gd name="T7" fmla="*/ 0 h 34"/>
                <a:gd name="T8" fmla="*/ 34 w 34"/>
                <a:gd name="T9" fmla="*/ 17 h 34"/>
                <a:gd name="T10" fmla="*/ 34 w 34"/>
                <a:gd name="T11" fmla="*/ 17 h 34"/>
                <a:gd name="T12" fmla="*/ 34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17"/>
                  </a:moveTo>
                  <a:cubicBezTo>
                    <a:pt x="34" y="27"/>
                    <a:pt x="26" y="34"/>
                    <a:pt x="17" y="34"/>
                  </a:cubicBez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lose/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5270500" y="4308475"/>
              <a:ext cx="139700" cy="139700"/>
            </a:xfrm>
            <a:custGeom>
              <a:avLst/>
              <a:gdLst>
                <a:gd name="T0" fmla="*/ 22 w 37"/>
                <a:gd name="T1" fmla="*/ 35 h 37"/>
                <a:gd name="T2" fmla="*/ 35 w 37"/>
                <a:gd name="T3" fmla="*/ 15 h 37"/>
                <a:gd name="T4" fmla="*/ 15 w 37"/>
                <a:gd name="T5" fmla="*/ 2 h 37"/>
                <a:gd name="T6" fmla="*/ 2 w 37"/>
                <a:gd name="T7" fmla="*/ 22 h 37"/>
                <a:gd name="T8" fmla="*/ 22 w 37"/>
                <a:gd name="T9" fmla="*/ 35 h 37"/>
                <a:gd name="T10" fmla="*/ 22 w 37"/>
                <a:gd name="T11" fmla="*/ 35 h 37"/>
                <a:gd name="T12" fmla="*/ 22 w 37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22" y="35"/>
                  </a:moveTo>
                  <a:cubicBezTo>
                    <a:pt x="31" y="33"/>
                    <a:pt x="37" y="24"/>
                    <a:pt x="35" y="15"/>
                  </a:cubicBezTo>
                  <a:cubicBezTo>
                    <a:pt x="33" y="6"/>
                    <a:pt x="24" y="0"/>
                    <a:pt x="15" y="2"/>
                  </a:cubicBezTo>
                  <a:cubicBezTo>
                    <a:pt x="6" y="4"/>
                    <a:pt x="0" y="13"/>
                    <a:pt x="2" y="22"/>
                  </a:cubicBezTo>
                  <a:cubicBezTo>
                    <a:pt x="4" y="31"/>
                    <a:pt x="13" y="37"/>
                    <a:pt x="22" y="35"/>
                  </a:cubicBezTo>
                  <a:close/>
                  <a:moveTo>
                    <a:pt x="22" y="35"/>
                  </a:moveTo>
                  <a:cubicBezTo>
                    <a:pt x="22" y="35"/>
                    <a:pt x="22" y="35"/>
                    <a:pt x="22" y="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</p:grpSp>
      <p:sp>
        <p:nvSpPr>
          <p:cNvPr id="27" name="Freeform 42"/>
          <p:cNvSpPr>
            <a:spLocks noEditPoints="1"/>
          </p:cNvSpPr>
          <p:nvPr/>
        </p:nvSpPr>
        <p:spPr bwMode="auto">
          <a:xfrm>
            <a:off x="8667750" y="4563401"/>
            <a:ext cx="371475" cy="503238"/>
          </a:xfrm>
          <a:custGeom>
            <a:avLst/>
            <a:gdLst>
              <a:gd name="T0" fmla="*/ 99 w 99"/>
              <a:gd name="T1" fmla="*/ 46 h 134"/>
              <a:gd name="T2" fmla="*/ 49 w 99"/>
              <a:gd name="T3" fmla="*/ 3 h 134"/>
              <a:gd name="T4" fmla="*/ 10 w 99"/>
              <a:gd name="T5" fmla="*/ 34 h 134"/>
              <a:gd name="T6" fmla="*/ 8 w 99"/>
              <a:gd name="T7" fmla="*/ 58 h 134"/>
              <a:gd name="T8" fmla="*/ 12 w 99"/>
              <a:gd name="T9" fmla="*/ 64 h 134"/>
              <a:gd name="T10" fmla="*/ 1 w 99"/>
              <a:gd name="T11" fmla="*/ 86 h 134"/>
              <a:gd name="T12" fmla="*/ 12 w 99"/>
              <a:gd name="T13" fmla="*/ 90 h 134"/>
              <a:gd name="T14" fmla="*/ 12 w 99"/>
              <a:gd name="T15" fmla="*/ 104 h 134"/>
              <a:gd name="T16" fmla="*/ 29 w 99"/>
              <a:gd name="T17" fmla="*/ 117 h 134"/>
              <a:gd name="T18" fmla="*/ 38 w 99"/>
              <a:gd name="T19" fmla="*/ 116 h 134"/>
              <a:gd name="T20" fmla="*/ 40 w 99"/>
              <a:gd name="T21" fmla="*/ 134 h 134"/>
              <a:gd name="T22" fmla="*/ 92 w 99"/>
              <a:gd name="T23" fmla="*/ 134 h 134"/>
              <a:gd name="T24" fmla="*/ 84 w 99"/>
              <a:gd name="T25" fmla="*/ 95 h 134"/>
              <a:gd name="T26" fmla="*/ 99 w 99"/>
              <a:gd name="T27" fmla="*/ 46 h 134"/>
              <a:gd name="T28" fmla="*/ 42 w 99"/>
              <a:gd name="T29" fmla="*/ 62 h 134"/>
              <a:gd name="T30" fmla="*/ 60 w 99"/>
              <a:gd name="T31" fmla="*/ 41 h 134"/>
              <a:gd name="T32" fmla="*/ 23 w 99"/>
              <a:gd name="T33" fmla="*/ 41 h 134"/>
              <a:gd name="T34" fmla="*/ 65 w 99"/>
              <a:gd name="T35" fmla="*/ 14 h 134"/>
              <a:gd name="T36" fmla="*/ 48 w 99"/>
              <a:gd name="T37" fmla="*/ 33 h 134"/>
              <a:gd name="T38" fmla="*/ 84 w 99"/>
              <a:gd name="T39" fmla="*/ 33 h 134"/>
              <a:gd name="T40" fmla="*/ 42 w 99"/>
              <a:gd name="T41" fmla="*/ 62 h 134"/>
              <a:gd name="T42" fmla="*/ 42 w 99"/>
              <a:gd name="T43" fmla="*/ 62 h 134"/>
              <a:gd name="T44" fmla="*/ 42 w 99"/>
              <a:gd name="T4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" h="134">
                <a:moveTo>
                  <a:pt x="99" y="46"/>
                </a:moveTo>
                <a:cubicBezTo>
                  <a:pt x="99" y="9"/>
                  <a:pt x="70" y="0"/>
                  <a:pt x="49" y="3"/>
                </a:cubicBezTo>
                <a:cubicBezTo>
                  <a:pt x="28" y="5"/>
                  <a:pt x="10" y="15"/>
                  <a:pt x="10" y="34"/>
                </a:cubicBezTo>
                <a:cubicBezTo>
                  <a:pt x="10" y="52"/>
                  <a:pt x="8" y="58"/>
                  <a:pt x="8" y="58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0" y="83"/>
                  <a:pt x="1" y="86"/>
                </a:cubicBezTo>
                <a:cubicBezTo>
                  <a:pt x="2" y="88"/>
                  <a:pt x="12" y="90"/>
                  <a:pt x="12" y="90"/>
                </a:cubicBezTo>
                <a:cubicBezTo>
                  <a:pt x="12" y="90"/>
                  <a:pt x="13" y="91"/>
                  <a:pt x="12" y="104"/>
                </a:cubicBezTo>
                <a:cubicBezTo>
                  <a:pt x="11" y="118"/>
                  <a:pt x="22" y="119"/>
                  <a:pt x="29" y="117"/>
                </a:cubicBezTo>
                <a:cubicBezTo>
                  <a:pt x="33" y="117"/>
                  <a:pt x="35" y="116"/>
                  <a:pt x="38" y="116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82"/>
                  <a:pt x="99" y="75"/>
                  <a:pt x="99" y="46"/>
                </a:cubicBezTo>
                <a:close/>
                <a:moveTo>
                  <a:pt x="42" y="62"/>
                </a:moveTo>
                <a:cubicBezTo>
                  <a:pt x="60" y="41"/>
                  <a:pt x="60" y="41"/>
                  <a:pt x="60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65" y="14"/>
                  <a:pt x="65" y="14"/>
                  <a:pt x="65" y="14"/>
                </a:cubicBezTo>
                <a:cubicBezTo>
                  <a:pt x="48" y="33"/>
                  <a:pt x="48" y="33"/>
                  <a:pt x="48" y="33"/>
                </a:cubicBezTo>
                <a:cubicBezTo>
                  <a:pt x="84" y="33"/>
                  <a:pt x="84" y="33"/>
                  <a:pt x="84" y="33"/>
                </a:cubicBezTo>
                <a:lnTo>
                  <a:pt x="42" y="62"/>
                </a:lnTo>
                <a:close/>
                <a:moveTo>
                  <a:pt x="42" y="62"/>
                </a:moveTo>
                <a:cubicBezTo>
                  <a:pt x="42" y="62"/>
                  <a:pt x="42" y="62"/>
                  <a:pt x="42" y="62"/>
                </a:cubicBezTo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grpSp>
        <p:nvGrpSpPr>
          <p:cNvPr id="28" name="Group 3"/>
          <p:cNvGrpSpPr/>
          <p:nvPr/>
        </p:nvGrpSpPr>
        <p:grpSpPr>
          <a:xfrm>
            <a:off x="3686175" y="3336263"/>
            <a:ext cx="428626" cy="438151"/>
            <a:chOff x="3686175" y="2995612"/>
            <a:chExt cx="428626" cy="438151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29" name="Freeform 43"/>
            <p:cNvSpPr>
              <a:spLocks noEditPoints="1"/>
            </p:cNvSpPr>
            <p:nvPr/>
          </p:nvSpPr>
          <p:spPr bwMode="auto">
            <a:xfrm>
              <a:off x="3979863" y="2995612"/>
              <a:ext cx="134938" cy="123825"/>
            </a:xfrm>
            <a:custGeom>
              <a:avLst/>
              <a:gdLst>
                <a:gd name="T0" fmla="*/ 26 w 36"/>
                <a:gd name="T1" fmla="*/ 6 h 33"/>
                <a:gd name="T2" fmla="*/ 0 w 36"/>
                <a:gd name="T3" fmla="*/ 10 h 33"/>
                <a:gd name="T4" fmla="*/ 30 w 36"/>
                <a:gd name="T5" fmla="*/ 33 h 33"/>
                <a:gd name="T6" fmla="*/ 26 w 36"/>
                <a:gd name="T7" fmla="*/ 6 h 33"/>
                <a:gd name="T8" fmla="*/ 26 w 36"/>
                <a:gd name="T9" fmla="*/ 6 h 33"/>
                <a:gd name="T10" fmla="*/ 26 w 3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3">
                  <a:moveTo>
                    <a:pt x="26" y="6"/>
                  </a:moveTo>
                  <a:cubicBezTo>
                    <a:pt x="18" y="0"/>
                    <a:pt x="6" y="2"/>
                    <a:pt x="0" y="1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6" y="24"/>
                    <a:pt x="34" y="13"/>
                    <a:pt x="26" y="6"/>
                  </a:cubicBezTo>
                  <a:close/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3686175" y="2995612"/>
              <a:ext cx="134938" cy="123825"/>
            </a:xfrm>
            <a:custGeom>
              <a:avLst/>
              <a:gdLst>
                <a:gd name="T0" fmla="*/ 10 w 36"/>
                <a:gd name="T1" fmla="*/ 6 h 33"/>
                <a:gd name="T2" fmla="*/ 7 w 36"/>
                <a:gd name="T3" fmla="*/ 33 h 33"/>
                <a:gd name="T4" fmla="*/ 36 w 36"/>
                <a:gd name="T5" fmla="*/ 10 h 33"/>
                <a:gd name="T6" fmla="*/ 10 w 36"/>
                <a:gd name="T7" fmla="*/ 6 h 33"/>
                <a:gd name="T8" fmla="*/ 10 w 36"/>
                <a:gd name="T9" fmla="*/ 6 h 33"/>
                <a:gd name="T10" fmla="*/ 10 w 3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3">
                  <a:moveTo>
                    <a:pt x="10" y="6"/>
                  </a:moveTo>
                  <a:cubicBezTo>
                    <a:pt x="2" y="13"/>
                    <a:pt x="0" y="24"/>
                    <a:pt x="7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0" y="2"/>
                    <a:pt x="18" y="0"/>
                    <a:pt x="10" y="6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1" name="Freeform 45"/>
            <p:cNvSpPr>
              <a:spLocks noEditPoints="1"/>
            </p:cNvSpPr>
            <p:nvPr/>
          </p:nvSpPr>
          <p:spPr bwMode="auto">
            <a:xfrm>
              <a:off x="3713163" y="3044825"/>
              <a:ext cx="379413" cy="377825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0 h 101"/>
                <a:gd name="T4" fmla="*/ 51 w 101"/>
                <a:gd name="T5" fmla="*/ 101 h 101"/>
                <a:gd name="T6" fmla="*/ 101 w 101"/>
                <a:gd name="T7" fmla="*/ 50 h 101"/>
                <a:gd name="T8" fmla="*/ 51 w 101"/>
                <a:gd name="T9" fmla="*/ 0 h 101"/>
                <a:gd name="T10" fmla="*/ 51 w 101"/>
                <a:gd name="T11" fmla="*/ 57 h 101"/>
                <a:gd name="T12" fmla="*/ 49 w 101"/>
                <a:gd name="T13" fmla="*/ 56 h 101"/>
                <a:gd name="T14" fmla="*/ 23 w 101"/>
                <a:gd name="T15" fmla="*/ 71 h 101"/>
                <a:gd name="T16" fmla="*/ 45 w 101"/>
                <a:gd name="T17" fmla="*/ 53 h 101"/>
                <a:gd name="T18" fmla="*/ 44 w 101"/>
                <a:gd name="T19" fmla="*/ 50 h 101"/>
                <a:gd name="T20" fmla="*/ 49 w 101"/>
                <a:gd name="T21" fmla="*/ 44 h 101"/>
                <a:gd name="T22" fmla="*/ 53 w 101"/>
                <a:gd name="T23" fmla="*/ 10 h 101"/>
                <a:gd name="T24" fmla="*/ 55 w 101"/>
                <a:gd name="T25" fmla="*/ 45 h 101"/>
                <a:gd name="T26" fmla="*/ 57 w 101"/>
                <a:gd name="T27" fmla="*/ 50 h 101"/>
                <a:gd name="T28" fmla="*/ 51 w 101"/>
                <a:gd name="T29" fmla="*/ 57 h 101"/>
                <a:gd name="T30" fmla="*/ 51 w 101"/>
                <a:gd name="T31" fmla="*/ 57 h 101"/>
                <a:gd name="T32" fmla="*/ 51 w 101"/>
                <a:gd name="T33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9" y="101"/>
                    <a:pt x="101" y="78"/>
                    <a:pt x="101" y="50"/>
                  </a:cubicBezTo>
                  <a:cubicBezTo>
                    <a:pt x="101" y="22"/>
                    <a:pt x="79" y="0"/>
                    <a:pt x="51" y="0"/>
                  </a:cubicBezTo>
                  <a:close/>
                  <a:moveTo>
                    <a:pt x="51" y="57"/>
                  </a:moveTo>
                  <a:cubicBezTo>
                    <a:pt x="50" y="57"/>
                    <a:pt x="49" y="57"/>
                    <a:pt x="49" y="56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2"/>
                    <a:pt x="44" y="51"/>
                    <a:pt x="44" y="50"/>
                  </a:cubicBezTo>
                  <a:cubicBezTo>
                    <a:pt x="44" y="47"/>
                    <a:pt x="46" y="45"/>
                    <a:pt x="49" y="44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7"/>
                    <a:pt x="57" y="48"/>
                    <a:pt x="57" y="50"/>
                  </a:cubicBezTo>
                  <a:cubicBezTo>
                    <a:pt x="57" y="54"/>
                    <a:pt x="54" y="57"/>
                    <a:pt x="51" y="5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7"/>
                    <a:pt x="51" y="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2" name="Freeform 46"/>
            <p:cNvSpPr>
              <a:spLocks noEditPoints="1"/>
            </p:cNvSpPr>
            <p:nvPr/>
          </p:nvSpPr>
          <p:spPr bwMode="auto">
            <a:xfrm>
              <a:off x="4013200" y="3378200"/>
              <a:ext cx="63500" cy="55563"/>
            </a:xfrm>
            <a:custGeom>
              <a:avLst/>
              <a:gdLst>
                <a:gd name="T0" fmla="*/ 0 w 17"/>
                <a:gd name="T1" fmla="*/ 7 h 15"/>
                <a:gd name="T2" fmla="*/ 5 w 17"/>
                <a:gd name="T3" fmla="*/ 15 h 15"/>
                <a:gd name="T4" fmla="*/ 17 w 17"/>
                <a:gd name="T5" fmla="*/ 15 h 15"/>
                <a:gd name="T6" fmla="*/ 8 w 17"/>
                <a:gd name="T7" fmla="*/ 0 h 15"/>
                <a:gd name="T8" fmla="*/ 0 w 17"/>
                <a:gd name="T9" fmla="*/ 7 h 15"/>
                <a:gd name="T10" fmla="*/ 0 w 17"/>
                <a:gd name="T11" fmla="*/ 7 h 15"/>
                <a:gd name="T12" fmla="*/ 0 w 17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0" y="7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5"/>
                    <a:pt x="0" y="7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3" name="Freeform 47"/>
            <p:cNvSpPr>
              <a:spLocks noEditPoints="1"/>
            </p:cNvSpPr>
            <p:nvPr/>
          </p:nvSpPr>
          <p:spPr bwMode="auto">
            <a:xfrm>
              <a:off x="3727450" y="3378200"/>
              <a:ext cx="60325" cy="55563"/>
            </a:xfrm>
            <a:custGeom>
              <a:avLst/>
              <a:gdLst>
                <a:gd name="T0" fmla="*/ 0 w 16"/>
                <a:gd name="T1" fmla="*/ 15 h 15"/>
                <a:gd name="T2" fmla="*/ 12 w 16"/>
                <a:gd name="T3" fmla="*/ 15 h 15"/>
                <a:gd name="T4" fmla="*/ 16 w 16"/>
                <a:gd name="T5" fmla="*/ 6 h 15"/>
                <a:gd name="T6" fmla="*/ 8 w 16"/>
                <a:gd name="T7" fmla="*/ 0 h 15"/>
                <a:gd name="T8" fmla="*/ 0 w 16"/>
                <a:gd name="T9" fmla="*/ 15 h 15"/>
                <a:gd name="T10" fmla="*/ 0 w 16"/>
                <a:gd name="T11" fmla="*/ 15 h 15"/>
                <a:gd name="T12" fmla="*/ 0 w 1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0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4"/>
                    <a:pt x="11" y="2"/>
                    <a:pt x="8" y="0"/>
                  </a:cubicBezTo>
                  <a:lnTo>
                    <a:pt x="0" y="15"/>
                  </a:ln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Group 1"/>
          <p:cNvGrpSpPr/>
          <p:nvPr/>
        </p:nvGrpSpPr>
        <p:grpSpPr>
          <a:xfrm>
            <a:off x="6975475" y="3306101"/>
            <a:ext cx="460376" cy="476250"/>
            <a:chOff x="6975475" y="2965450"/>
            <a:chExt cx="460376" cy="476250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35" name="Freeform 48"/>
            <p:cNvSpPr>
              <a:spLocks noEditPoints="1"/>
            </p:cNvSpPr>
            <p:nvPr/>
          </p:nvSpPr>
          <p:spPr bwMode="auto">
            <a:xfrm>
              <a:off x="7294563" y="3086100"/>
              <a:ext cx="141288" cy="138113"/>
            </a:xfrm>
            <a:custGeom>
              <a:avLst/>
              <a:gdLst>
                <a:gd name="T0" fmla="*/ 33 w 38"/>
                <a:gd name="T1" fmla="*/ 8 h 37"/>
                <a:gd name="T2" fmla="*/ 31 w 38"/>
                <a:gd name="T3" fmla="*/ 9 h 37"/>
                <a:gd name="T4" fmla="*/ 28 w 38"/>
                <a:gd name="T5" fmla="*/ 6 h 37"/>
                <a:gd name="T6" fmla="*/ 29 w 38"/>
                <a:gd name="T7" fmla="*/ 4 h 37"/>
                <a:gd name="T8" fmla="*/ 28 w 38"/>
                <a:gd name="T9" fmla="*/ 2 h 37"/>
                <a:gd name="T10" fmla="*/ 24 w 38"/>
                <a:gd name="T11" fmla="*/ 0 h 37"/>
                <a:gd name="T12" fmla="*/ 22 w 38"/>
                <a:gd name="T13" fmla="*/ 1 h 37"/>
                <a:gd name="T14" fmla="*/ 21 w 38"/>
                <a:gd name="T15" fmla="*/ 3 h 37"/>
                <a:gd name="T16" fmla="*/ 17 w 38"/>
                <a:gd name="T17" fmla="*/ 3 h 37"/>
                <a:gd name="T18" fmla="*/ 15 w 38"/>
                <a:gd name="T19" fmla="*/ 1 h 37"/>
                <a:gd name="T20" fmla="*/ 13 w 38"/>
                <a:gd name="T21" fmla="*/ 0 h 37"/>
                <a:gd name="T22" fmla="*/ 9 w 38"/>
                <a:gd name="T23" fmla="*/ 2 h 37"/>
                <a:gd name="T24" fmla="*/ 8 w 38"/>
                <a:gd name="T25" fmla="*/ 4 h 37"/>
                <a:gd name="T26" fmla="*/ 9 w 38"/>
                <a:gd name="T27" fmla="*/ 6 h 37"/>
                <a:gd name="T28" fmla="*/ 6 w 38"/>
                <a:gd name="T29" fmla="*/ 9 h 37"/>
                <a:gd name="T30" fmla="*/ 4 w 38"/>
                <a:gd name="T31" fmla="*/ 8 h 37"/>
                <a:gd name="T32" fmla="*/ 2 w 38"/>
                <a:gd name="T33" fmla="*/ 9 h 37"/>
                <a:gd name="T34" fmla="*/ 0 w 38"/>
                <a:gd name="T35" fmla="*/ 13 h 37"/>
                <a:gd name="T36" fmla="*/ 1 w 38"/>
                <a:gd name="T37" fmla="*/ 15 h 37"/>
                <a:gd name="T38" fmla="*/ 4 w 38"/>
                <a:gd name="T39" fmla="*/ 16 h 37"/>
                <a:gd name="T40" fmla="*/ 4 w 38"/>
                <a:gd name="T41" fmla="*/ 21 h 37"/>
                <a:gd name="T42" fmla="*/ 1 w 38"/>
                <a:gd name="T43" fmla="*/ 22 h 37"/>
                <a:gd name="T44" fmla="*/ 0 w 38"/>
                <a:gd name="T45" fmla="*/ 24 h 37"/>
                <a:gd name="T46" fmla="*/ 2 w 38"/>
                <a:gd name="T47" fmla="*/ 28 h 37"/>
                <a:gd name="T48" fmla="*/ 4 w 38"/>
                <a:gd name="T49" fmla="*/ 29 h 37"/>
                <a:gd name="T50" fmla="*/ 6 w 38"/>
                <a:gd name="T51" fmla="*/ 28 h 37"/>
                <a:gd name="T52" fmla="*/ 9 w 38"/>
                <a:gd name="T53" fmla="*/ 31 h 37"/>
                <a:gd name="T54" fmla="*/ 8 w 38"/>
                <a:gd name="T55" fmla="*/ 33 h 37"/>
                <a:gd name="T56" fmla="*/ 9 w 38"/>
                <a:gd name="T57" fmla="*/ 35 h 37"/>
                <a:gd name="T58" fmla="*/ 13 w 38"/>
                <a:gd name="T59" fmla="*/ 37 h 37"/>
                <a:gd name="T60" fmla="*/ 15 w 38"/>
                <a:gd name="T61" fmla="*/ 36 h 37"/>
                <a:gd name="T62" fmla="*/ 17 w 38"/>
                <a:gd name="T63" fmla="*/ 34 h 37"/>
                <a:gd name="T64" fmla="*/ 21 w 38"/>
                <a:gd name="T65" fmla="*/ 34 h 37"/>
                <a:gd name="T66" fmla="*/ 22 w 38"/>
                <a:gd name="T67" fmla="*/ 36 h 37"/>
                <a:gd name="T68" fmla="*/ 24 w 38"/>
                <a:gd name="T69" fmla="*/ 37 h 37"/>
                <a:gd name="T70" fmla="*/ 28 w 38"/>
                <a:gd name="T71" fmla="*/ 35 h 37"/>
                <a:gd name="T72" fmla="*/ 29 w 38"/>
                <a:gd name="T73" fmla="*/ 33 h 37"/>
                <a:gd name="T74" fmla="*/ 28 w 38"/>
                <a:gd name="T75" fmla="*/ 31 h 37"/>
                <a:gd name="T76" fmla="*/ 31 w 38"/>
                <a:gd name="T77" fmla="*/ 28 h 37"/>
                <a:gd name="T78" fmla="*/ 33 w 38"/>
                <a:gd name="T79" fmla="*/ 29 h 37"/>
                <a:gd name="T80" fmla="*/ 35 w 38"/>
                <a:gd name="T81" fmla="*/ 28 h 37"/>
                <a:gd name="T82" fmla="*/ 37 w 38"/>
                <a:gd name="T83" fmla="*/ 24 h 37"/>
                <a:gd name="T84" fmla="*/ 36 w 38"/>
                <a:gd name="T85" fmla="*/ 22 h 37"/>
                <a:gd name="T86" fmla="*/ 34 w 38"/>
                <a:gd name="T87" fmla="*/ 21 h 37"/>
                <a:gd name="T88" fmla="*/ 34 w 38"/>
                <a:gd name="T89" fmla="*/ 16 h 37"/>
                <a:gd name="T90" fmla="*/ 36 w 38"/>
                <a:gd name="T91" fmla="*/ 15 h 37"/>
                <a:gd name="T92" fmla="*/ 37 w 38"/>
                <a:gd name="T93" fmla="*/ 13 h 37"/>
                <a:gd name="T94" fmla="*/ 35 w 38"/>
                <a:gd name="T95" fmla="*/ 9 h 37"/>
                <a:gd name="T96" fmla="*/ 33 w 38"/>
                <a:gd name="T97" fmla="*/ 8 h 37"/>
                <a:gd name="T98" fmla="*/ 22 w 38"/>
                <a:gd name="T99" fmla="*/ 25 h 37"/>
                <a:gd name="T100" fmla="*/ 12 w 38"/>
                <a:gd name="T101" fmla="*/ 21 h 37"/>
                <a:gd name="T102" fmla="*/ 16 w 38"/>
                <a:gd name="T103" fmla="*/ 11 h 37"/>
                <a:gd name="T104" fmla="*/ 26 w 38"/>
                <a:gd name="T105" fmla="*/ 15 h 37"/>
                <a:gd name="T106" fmla="*/ 22 w 38"/>
                <a:gd name="T107" fmla="*/ 25 h 37"/>
                <a:gd name="T108" fmla="*/ 22 w 38"/>
                <a:gd name="T109" fmla="*/ 25 h 37"/>
                <a:gd name="T110" fmla="*/ 22 w 38"/>
                <a:gd name="T1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37">
                  <a:moveTo>
                    <a:pt x="33" y="8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9"/>
                    <a:pt x="4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9"/>
                    <a:pt x="8" y="30"/>
                    <a:pt x="9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7"/>
                    <a:pt x="15" y="37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4"/>
                    <a:pt x="29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0"/>
                    <a:pt x="30" y="29"/>
                    <a:pt x="31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5" y="29"/>
                    <a:pt x="35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3"/>
                    <a:pt x="37" y="22"/>
                    <a:pt x="36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8"/>
                    <a:pt x="34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8" y="14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4" y="8"/>
                    <a:pt x="33" y="8"/>
                  </a:cubicBezTo>
                  <a:close/>
                  <a:moveTo>
                    <a:pt x="22" y="25"/>
                  </a:moveTo>
                  <a:cubicBezTo>
                    <a:pt x="18" y="27"/>
                    <a:pt x="13" y="25"/>
                    <a:pt x="12" y="21"/>
                  </a:cubicBezTo>
                  <a:cubicBezTo>
                    <a:pt x="10" y="17"/>
                    <a:pt x="12" y="13"/>
                    <a:pt x="16" y="11"/>
                  </a:cubicBezTo>
                  <a:cubicBezTo>
                    <a:pt x="20" y="10"/>
                    <a:pt x="24" y="12"/>
                    <a:pt x="26" y="15"/>
                  </a:cubicBezTo>
                  <a:cubicBezTo>
                    <a:pt x="27" y="19"/>
                    <a:pt x="26" y="24"/>
                    <a:pt x="22" y="25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6" name="Freeform 49"/>
            <p:cNvSpPr>
              <a:spLocks noEditPoints="1"/>
            </p:cNvSpPr>
            <p:nvPr/>
          </p:nvSpPr>
          <p:spPr bwMode="auto">
            <a:xfrm>
              <a:off x="7113588" y="2965450"/>
              <a:ext cx="258763" cy="476250"/>
            </a:xfrm>
            <a:custGeom>
              <a:avLst/>
              <a:gdLst>
                <a:gd name="T0" fmla="*/ 63 w 69"/>
                <a:gd name="T1" fmla="*/ 73 h 127"/>
                <a:gd name="T2" fmla="*/ 63 w 69"/>
                <a:gd name="T3" fmla="*/ 107 h 127"/>
                <a:gd name="T4" fmla="*/ 7 w 69"/>
                <a:gd name="T5" fmla="*/ 107 h 127"/>
                <a:gd name="T6" fmla="*/ 7 w 69"/>
                <a:gd name="T7" fmla="*/ 21 h 127"/>
                <a:gd name="T8" fmla="*/ 63 w 69"/>
                <a:gd name="T9" fmla="*/ 21 h 127"/>
                <a:gd name="T10" fmla="*/ 63 w 69"/>
                <a:gd name="T11" fmla="*/ 28 h 127"/>
                <a:gd name="T12" fmla="*/ 69 w 69"/>
                <a:gd name="T13" fmla="*/ 28 h 127"/>
                <a:gd name="T14" fmla="*/ 69 w 69"/>
                <a:gd name="T15" fmla="*/ 10 h 127"/>
                <a:gd name="T16" fmla="*/ 59 w 69"/>
                <a:gd name="T17" fmla="*/ 0 h 127"/>
                <a:gd name="T18" fmla="*/ 11 w 69"/>
                <a:gd name="T19" fmla="*/ 0 h 127"/>
                <a:gd name="T20" fmla="*/ 0 w 69"/>
                <a:gd name="T21" fmla="*/ 10 h 127"/>
                <a:gd name="T22" fmla="*/ 0 w 69"/>
                <a:gd name="T23" fmla="*/ 117 h 127"/>
                <a:gd name="T24" fmla="*/ 11 w 69"/>
                <a:gd name="T25" fmla="*/ 127 h 127"/>
                <a:gd name="T26" fmla="*/ 59 w 69"/>
                <a:gd name="T27" fmla="*/ 127 h 127"/>
                <a:gd name="T28" fmla="*/ 69 w 69"/>
                <a:gd name="T29" fmla="*/ 117 h 127"/>
                <a:gd name="T30" fmla="*/ 69 w 69"/>
                <a:gd name="T31" fmla="*/ 73 h 127"/>
                <a:gd name="T32" fmla="*/ 63 w 69"/>
                <a:gd name="T33" fmla="*/ 73 h 127"/>
                <a:gd name="T34" fmla="*/ 30 w 69"/>
                <a:gd name="T35" fmla="*/ 11 h 127"/>
                <a:gd name="T36" fmla="*/ 40 w 69"/>
                <a:gd name="T37" fmla="*/ 11 h 127"/>
                <a:gd name="T38" fmla="*/ 41 w 69"/>
                <a:gd name="T39" fmla="*/ 13 h 127"/>
                <a:gd name="T40" fmla="*/ 40 w 69"/>
                <a:gd name="T41" fmla="*/ 14 h 127"/>
                <a:gd name="T42" fmla="*/ 30 w 69"/>
                <a:gd name="T43" fmla="*/ 14 h 127"/>
                <a:gd name="T44" fmla="*/ 28 w 69"/>
                <a:gd name="T45" fmla="*/ 13 h 127"/>
                <a:gd name="T46" fmla="*/ 30 w 69"/>
                <a:gd name="T47" fmla="*/ 11 h 127"/>
                <a:gd name="T48" fmla="*/ 34 w 69"/>
                <a:gd name="T49" fmla="*/ 121 h 127"/>
                <a:gd name="T50" fmla="*/ 29 w 69"/>
                <a:gd name="T51" fmla="*/ 116 h 127"/>
                <a:gd name="T52" fmla="*/ 34 w 69"/>
                <a:gd name="T53" fmla="*/ 111 h 127"/>
                <a:gd name="T54" fmla="*/ 40 w 69"/>
                <a:gd name="T55" fmla="*/ 116 h 127"/>
                <a:gd name="T56" fmla="*/ 34 w 69"/>
                <a:gd name="T57" fmla="*/ 121 h 127"/>
                <a:gd name="T58" fmla="*/ 34 w 69"/>
                <a:gd name="T59" fmla="*/ 121 h 127"/>
                <a:gd name="T60" fmla="*/ 34 w 69"/>
                <a:gd name="T61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" h="127">
                  <a:moveTo>
                    <a:pt x="63" y="73"/>
                  </a:moveTo>
                  <a:cubicBezTo>
                    <a:pt x="63" y="107"/>
                    <a:pt x="63" y="107"/>
                    <a:pt x="63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7"/>
                    <a:pt x="11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5" y="127"/>
                    <a:pt x="69" y="123"/>
                    <a:pt x="69" y="117"/>
                  </a:cubicBezTo>
                  <a:cubicBezTo>
                    <a:pt x="69" y="73"/>
                    <a:pt x="69" y="73"/>
                    <a:pt x="69" y="73"/>
                  </a:cubicBezTo>
                  <a:lnTo>
                    <a:pt x="63" y="73"/>
                  </a:lnTo>
                  <a:close/>
                  <a:moveTo>
                    <a:pt x="3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2"/>
                    <a:pt x="41" y="13"/>
                  </a:cubicBezTo>
                  <a:cubicBezTo>
                    <a:pt x="41" y="13"/>
                    <a:pt x="41" y="14"/>
                    <a:pt x="4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8" y="13"/>
                    <a:pt x="28" y="13"/>
                  </a:cubicBezTo>
                  <a:cubicBezTo>
                    <a:pt x="28" y="12"/>
                    <a:pt x="29" y="11"/>
                    <a:pt x="30" y="11"/>
                  </a:cubicBezTo>
                  <a:close/>
                  <a:moveTo>
                    <a:pt x="34" y="121"/>
                  </a:moveTo>
                  <a:cubicBezTo>
                    <a:pt x="32" y="121"/>
                    <a:pt x="29" y="119"/>
                    <a:pt x="29" y="116"/>
                  </a:cubicBezTo>
                  <a:cubicBezTo>
                    <a:pt x="29" y="113"/>
                    <a:pt x="32" y="111"/>
                    <a:pt x="34" y="111"/>
                  </a:cubicBezTo>
                  <a:cubicBezTo>
                    <a:pt x="37" y="111"/>
                    <a:pt x="40" y="113"/>
                    <a:pt x="40" y="116"/>
                  </a:cubicBezTo>
                  <a:cubicBezTo>
                    <a:pt x="40" y="119"/>
                    <a:pt x="37" y="121"/>
                    <a:pt x="34" y="121"/>
                  </a:cubicBezTo>
                  <a:close/>
                  <a:moveTo>
                    <a:pt x="34" y="121"/>
                  </a:moveTo>
                  <a:cubicBezTo>
                    <a:pt x="34" y="121"/>
                    <a:pt x="34" y="121"/>
                    <a:pt x="34" y="1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6975475" y="3086100"/>
              <a:ext cx="115888" cy="25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7005638" y="3133725"/>
              <a:ext cx="85725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7061200" y="3182937"/>
              <a:ext cx="30163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</p:grpSp>
      <p:sp>
        <p:nvSpPr>
          <p:cNvPr id="40" name="Freeform 53"/>
          <p:cNvSpPr>
            <a:spLocks noEditPoints="1"/>
          </p:cNvSpPr>
          <p:nvPr/>
        </p:nvSpPr>
        <p:spPr bwMode="auto">
          <a:xfrm>
            <a:off x="10356850" y="3287051"/>
            <a:ext cx="304800" cy="500063"/>
          </a:xfrm>
          <a:custGeom>
            <a:avLst/>
            <a:gdLst>
              <a:gd name="T0" fmla="*/ 80 w 81"/>
              <a:gd name="T1" fmla="*/ 76 h 133"/>
              <a:gd name="T2" fmla="*/ 76 w 81"/>
              <a:gd name="T3" fmla="*/ 66 h 133"/>
              <a:gd name="T4" fmla="*/ 70 w 81"/>
              <a:gd name="T5" fmla="*/ 64 h 133"/>
              <a:gd name="T6" fmla="*/ 70 w 81"/>
              <a:gd name="T7" fmla="*/ 76 h 133"/>
              <a:gd name="T8" fmla="*/ 67 w 81"/>
              <a:gd name="T9" fmla="*/ 76 h 133"/>
              <a:gd name="T10" fmla="*/ 67 w 81"/>
              <a:gd name="T11" fmla="*/ 63 h 133"/>
              <a:gd name="T12" fmla="*/ 62 w 81"/>
              <a:gd name="T13" fmla="*/ 57 h 133"/>
              <a:gd name="T14" fmla="*/ 55 w 81"/>
              <a:gd name="T15" fmla="*/ 57 h 133"/>
              <a:gd name="T16" fmla="*/ 55 w 81"/>
              <a:gd name="T17" fmla="*/ 70 h 133"/>
              <a:gd name="T18" fmla="*/ 52 w 81"/>
              <a:gd name="T19" fmla="*/ 70 h 133"/>
              <a:gd name="T20" fmla="*/ 52 w 81"/>
              <a:gd name="T21" fmla="*/ 55 h 133"/>
              <a:gd name="T22" fmla="*/ 45 w 81"/>
              <a:gd name="T23" fmla="*/ 52 h 133"/>
              <a:gd name="T24" fmla="*/ 40 w 81"/>
              <a:gd name="T25" fmla="*/ 54 h 133"/>
              <a:gd name="T26" fmla="*/ 40 w 81"/>
              <a:gd name="T27" fmla="*/ 66 h 133"/>
              <a:gd name="T28" fmla="*/ 37 w 81"/>
              <a:gd name="T29" fmla="*/ 66 h 133"/>
              <a:gd name="T30" fmla="*/ 37 w 81"/>
              <a:gd name="T31" fmla="*/ 43 h 133"/>
              <a:gd name="T32" fmla="*/ 53 w 81"/>
              <a:gd name="T33" fmla="*/ 22 h 133"/>
              <a:gd name="T34" fmla="*/ 31 w 81"/>
              <a:gd name="T35" fmla="*/ 0 h 133"/>
              <a:gd name="T36" fmla="*/ 9 w 81"/>
              <a:gd name="T37" fmla="*/ 22 h 133"/>
              <a:gd name="T38" fmla="*/ 23 w 81"/>
              <a:gd name="T39" fmla="*/ 43 h 133"/>
              <a:gd name="T40" fmla="*/ 23 w 81"/>
              <a:gd name="T41" fmla="*/ 82 h 133"/>
              <a:gd name="T42" fmla="*/ 10 w 81"/>
              <a:gd name="T43" fmla="*/ 64 h 133"/>
              <a:gd name="T44" fmla="*/ 0 w 81"/>
              <a:gd name="T45" fmla="*/ 66 h 133"/>
              <a:gd name="T46" fmla="*/ 12 w 81"/>
              <a:gd name="T47" fmla="*/ 93 h 133"/>
              <a:gd name="T48" fmla="*/ 19 w 81"/>
              <a:gd name="T49" fmla="*/ 118 h 133"/>
              <a:gd name="T50" fmla="*/ 47 w 81"/>
              <a:gd name="T51" fmla="*/ 132 h 133"/>
              <a:gd name="T52" fmla="*/ 77 w 81"/>
              <a:gd name="T53" fmla="*/ 124 h 133"/>
              <a:gd name="T54" fmla="*/ 80 w 81"/>
              <a:gd name="T55" fmla="*/ 76 h 133"/>
              <a:gd name="T56" fmla="*/ 18 w 81"/>
              <a:gd name="T57" fmla="*/ 22 h 133"/>
              <a:gd name="T58" fmla="*/ 31 w 81"/>
              <a:gd name="T59" fmla="*/ 10 h 133"/>
              <a:gd name="T60" fmla="*/ 43 w 81"/>
              <a:gd name="T61" fmla="*/ 22 h 133"/>
              <a:gd name="T62" fmla="*/ 37 w 81"/>
              <a:gd name="T63" fmla="*/ 33 h 133"/>
              <a:gd name="T64" fmla="*/ 37 w 81"/>
              <a:gd name="T65" fmla="*/ 25 h 133"/>
              <a:gd name="T66" fmla="*/ 30 w 81"/>
              <a:gd name="T67" fmla="*/ 16 h 133"/>
              <a:gd name="T68" fmla="*/ 23 w 81"/>
              <a:gd name="T69" fmla="*/ 24 h 133"/>
              <a:gd name="T70" fmla="*/ 23 w 81"/>
              <a:gd name="T71" fmla="*/ 32 h 133"/>
              <a:gd name="T72" fmla="*/ 18 w 81"/>
              <a:gd name="T73" fmla="*/ 22 h 133"/>
              <a:gd name="T74" fmla="*/ 18 w 81"/>
              <a:gd name="T75" fmla="*/ 22 h 133"/>
              <a:gd name="T76" fmla="*/ 18 w 81"/>
              <a:gd name="T77" fmla="*/ 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" h="133">
                <a:moveTo>
                  <a:pt x="80" y="76"/>
                </a:moveTo>
                <a:cubicBezTo>
                  <a:pt x="80" y="76"/>
                  <a:pt x="80" y="70"/>
                  <a:pt x="76" y="66"/>
                </a:cubicBezTo>
                <a:cubicBezTo>
                  <a:pt x="74" y="64"/>
                  <a:pt x="72" y="64"/>
                  <a:pt x="70" y="64"/>
                </a:cubicBezTo>
                <a:cubicBezTo>
                  <a:pt x="70" y="76"/>
                  <a:pt x="70" y="76"/>
                  <a:pt x="70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1"/>
                  <a:pt x="65" y="58"/>
                  <a:pt x="62" y="57"/>
                </a:cubicBezTo>
                <a:cubicBezTo>
                  <a:pt x="59" y="56"/>
                  <a:pt x="57" y="57"/>
                  <a:pt x="55" y="57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4"/>
                  <a:pt x="49" y="52"/>
                  <a:pt x="45" y="52"/>
                </a:cubicBezTo>
                <a:cubicBezTo>
                  <a:pt x="43" y="52"/>
                  <a:pt x="42" y="53"/>
                  <a:pt x="40" y="54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43"/>
                  <a:pt x="37" y="43"/>
                  <a:pt x="37" y="43"/>
                </a:cubicBezTo>
                <a:cubicBezTo>
                  <a:pt x="46" y="41"/>
                  <a:pt x="53" y="32"/>
                  <a:pt x="53" y="22"/>
                </a:cubicBezTo>
                <a:cubicBezTo>
                  <a:pt x="53" y="10"/>
                  <a:pt x="43" y="0"/>
                  <a:pt x="31" y="0"/>
                </a:cubicBezTo>
                <a:cubicBezTo>
                  <a:pt x="19" y="0"/>
                  <a:pt x="9" y="10"/>
                  <a:pt x="9" y="22"/>
                </a:cubicBezTo>
                <a:cubicBezTo>
                  <a:pt x="9" y="32"/>
                  <a:pt x="15" y="40"/>
                  <a:pt x="23" y="43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16" y="66"/>
                  <a:pt x="10" y="64"/>
                </a:cubicBezTo>
                <a:cubicBezTo>
                  <a:pt x="4" y="62"/>
                  <a:pt x="0" y="66"/>
                  <a:pt x="0" y="66"/>
                </a:cubicBezTo>
                <a:cubicBezTo>
                  <a:pt x="0" y="66"/>
                  <a:pt x="7" y="79"/>
                  <a:pt x="12" y="93"/>
                </a:cubicBezTo>
                <a:cubicBezTo>
                  <a:pt x="15" y="102"/>
                  <a:pt x="16" y="112"/>
                  <a:pt x="19" y="118"/>
                </a:cubicBezTo>
                <a:cubicBezTo>
                  <a:pt x="26" y="131"/>
                  <a:pt x="36" y="132"/>
                  <a:pt x="47" y="132"/>
                </a:cubicBezTo>
                <a:cubicBezTo>
                  <a:pt x="58" y="132"/>
                  <a:pt x="73" y="133"/>
                  <a:pt x="77" y="124"/>
                </a:cubicBezTo>
                <a:cubicBezTo>
                  <a:pt x="81" y="115"/>
                  <a:pt x="80" y="76"/>
                  <a:pt x="80" y="76"/>
                </a:cubicBezTo>
                <a:close/>
                <a:moveTo>
                  <a:pt x="18" y="22"/>
                </a:moveTo>
                <a:cubicBezTo>
                  <a:pt x="18" y="15"/>
                  <a:pt x="24" y="10"/>
                  <a:pt x="31" y="10"/>
                </a:cubicBezTo>
                <a:cubicBezTo>
                  <a:pt x="38" y="10"/>
                  <a:pt x="43" y="15"/>
                  <a:pt x="43" y="22"/>
                </a:cubicBezTo>
                <a:cubicBezTo>
                  <a:pt x="43" y="27"/>
                  <a:pt x="41" y="31"/>
                  <a:pt x="37" y="33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6" y="16"/>
                  <a:pt x="30" y="16"/>
                </a:cubicBezTo>
                <a:cubicBezTo>
                  <a:pt x="25" y="16"/>
                  <a:pt x="23" y="24"/>
                  <a:pt x="23" y="24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0"/>
                  <a:pt x="18" y="26"/>
                  <a:pt x="18" y="22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grpSp>
        <p:nvGrpSpPr>
          <p:cNvPr id="41" name="Group 63"/>
          <p:cNvGrpSpPr/>
          <p:nvPr/>
        </p:nvGrpSpPr>
        <p:grpSpPr>
          <a:xfrm>
            <a:off x="2203450" y="2486951"/>
            <a:ext cx="93663" cy="1446212"/>
            <a:chOff x="2203450" y="2146300"/>
            <a:chExt cx="93663" cy="1446212"/>
          </a:xfrm>
        </p:grpSpPr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2241550" y="2192337"/>
              <a:ext cx="14288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2203450" y="2146300"/>
              <a:ext cx="93663" cy="90488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44" name="Straight Connector 57"/>
            <p:cNvCxnSpPr>
              <a:stCxn id="43" idx="4"/>
            </p:cNvCxnSpPr>
            <p:nvPr/>
          </p:nvCxnSpPr>
          <p:spPr>
            <a:xfrm flipH="1">
              <a:off x="2241550" y="2236788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4"/>
          <p:cNvGrpSpPr/>
          <p:nvPr/>
        </p:nvGrpSpPr>
        <p:grpSpPr>
          <a:xfrm>
            <a:off x="5507038" y="2486951"/>
            <a:ext cx="93663" cy="1446212"/>
            <a:chOff x="5507038" y="2146300"/>
            <a:chExt cx="93663" cy="1446212"/>
          </a:xfrm>
        </p:grpSpPr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5545138" y="2192337"/>
              <a:ext cx="14288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5507038" y="2146300"/>
              <a:ext cx="93663" cy="90488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48" name="Straight Connector 58"/>
            <p:cNvCxnSpPr/>
            <p:nvPr/>
          </p:nvCxnSpPr>
          <p:spPr>
            <a:xfrm flipH="1">
              <a:off x="5543947" y="2236788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65"/>
          <p:cNvGrpSpPr/>
          <p:nvPr/>
        </p:nvGrpSpPr>
        <p:grpSpPr>
          <a:xfrm>
            <a:off x="8810625" y="2486951"/>
            <a:ext cx="93663" cy="1427161"/>
            <a:chOff x="8810625" y="2146300"/>
            <a:chExt cx="93663" cy="1427161"/>
          </a:xfrm>
        </p:grpSpPr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8848725" y="2192337"/>
              <a:ext cx="14288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8810625" y="2146300"/>
              <a:ext cx="93663" cy="90488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52" name="Straight Connector 59"/>
            <p:cNvCxnSpPr/>
            <p:nvPr/>
          </p:nvCxnSpPr>
          <p:spPr>
            <a:xfrm flipH="1">
              <a:off x="8849121" y="2217737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69"/>
          <p:cNvGrpSpPr/>
          <p:nvPr/>
        </p:nvGrpSpPr>
        <p:grpSpPr>
          <a:xfrm>
            <a:off x="3911600" y="4425288"/>
            <a:ext cx="93663" cy="1441450"/>
            <a:chOff x="3911600" y="4084637"/>
            <a:chExt cx="93663" cy="1441450"/>
          </a:xfrm>
        </p:grpSpPr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3949700" y="5449887"/>
              <a:ext cx="14288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55" name="Oval 27"/>
            <p:cNvSpPr>
              <a:spLocks noChangeArrowheads="1"/>
            </p:cNvSpPr>
            <p:nvPr/>
          </p:nvSpPr>
          <p:spPr bwMode="auto">
            <a:xfrm>
              <a:off x="3911600" y="5430837"/>
              <a:ext cx="93663" cy="95250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56" name="Straight Connector 60"/>
            <p:cNvCxnSpPr/>
            <p:nvPr/>
          </p:nvCxnSpPr>
          <p:spPr>
            <a:xfrm flipH="1">
              <a:off x="3955257" y="4084637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eform 9"/>
          <p:cNvSpPr/>
          <p:nvPr/>
        </p:nvSpPr>
        <p:spPr bwMode="auto">
          <a:xfrm>
            <a:off x="6329363" y="3933163"/>
            <a:ext cx="1752600" cy="492125"/>
          </a:xfrm>
          <a:custGeom>
            <a:avLst/>
            <a:gdLst>
              <a:gd name="T0" fmla="*/ 75 w 467"/>
              <a:gd name="T1" fmla="*/ 125 h 131"/>
              <a:gd name="T2" fmla="*/ 5 w 467"/>
              <a:gd name="T3" fmla="*/ 18 h 131"/>
              <a:gd name="T4" fmla="*/ 14 w 467"/>
              <a:gd name="T5" fmla="*/ 0 h 131"/>
              <a:gd name="T6" fmla="*/ 382 w 467"/>
              <a:gd name="T7" fmla="*/ 0 h 131"/>
              <a:gd name="T8" fmla="*/ 392 w 467"/>
              <a:gd name="T9" fmla="*/ 6 h 131"/>
              <a:gd name="T10" fmla="*/ 462 w 467"/>
              <a:gd name="T11" fmla="*/ 113 h 131"/>
              <a:gd name="T12" fmla="*/ 453 w 467"/>
              <a:gd name="T13" fmla="*/ 131 h 131"/>
              <a:gd name="T14" fmla="*/ 85 w 467"/>
              <a:gd name="T15" fmla="*/ 131 h 131"/>
              <a:gd name="T16" fmla="*/ 75 w 467"/>
              <a:gd name="T17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>
              <a:latin typeface="Agency FB" panose="020B0503020202020204" pitchFamily="34" charset="0"/>
            </a:endParaRPr>
          </a:p>
        </p:txBody>
      </p:sp>
      <p:grpSp>
        <p:nvGrpSpPr>
          <p:cNvPr id="58" name="Group 68"/>
          <p:cNvGrpSpPr/>
          <p:nvPr/>
        </p:nvGrpSpPr>
        <p:grpSpPr>
          <a:xfrm>
            <a:off x="7215188" y="4433226"/>
            <a:ext cx="93663" cy="1433512"/>
            <a:chOff x="7215188" y="4092575"/>
            <a:chExt cx="93663" cy="1433512"/>
          </a:xfrm>
        </p:grpSpPr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7253288" y="5449887"/>
              <a:ext cx="14288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auto">
            <a:xfrm>
              <a:off x="7215188" y="5430837"/>
              <a:ext cx="93663" cy="95250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61" name="Straight Connector 61"/>
            <p:cNvCxnSpPr/>
            <p:nvPr/>
          </p:nvCxnSpPr>
          <p:spPr>
            <a:xfrm flipH="1">
              <a:off x="7260432" y="4092575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7"/>
          <p:cNvGrpSpPr/>
          <p:nvPr/>
        </p:nvGrpSpPr>
        <p:grpSpPr>
          <a:xfrm>
            <a:off x="10518775" y="4418938"/>
            <a:ext cx="93663" cy="1447800"/>
            <a:chOff x="10518775" y="4078287"/>
            <a:chExt cx="93663" cy="1447800"/>
          </a:xfrm>
        </p:grpSpPr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0555288" y="5449887"/>
              <a:ext cx="15875" cy="30163"/>
            </a:xfrm>
            <a:prstGeom prst="rect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sp>
          <p:nvSpPr>
            <p:cNvPr id="64" name="Oval 35"/>
            <p:cNvSpPr>
              <a:spLocks noChangeArrowheads="1"/>
            </p:cNvSpPr>
            <p:nvPr/>
          </p:nvSpPr>
          <p:spPr bwMode="auto">
            <a:xfrm>
              <a:off x="10518775" y="5430837"/>
              <a:ext cx="93663" cy="95250"/>
            </a:xfrm>
            <a:prstGeom prst="ellipse">
              <a:avLst/>
            </a:prstGeom>
            <a:solidFill>
              <a:srgbClr val="64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latin typeface="Agency FB" panose="020B0503020202020204" pitchFamily="34" charset="0"/>
              </a:endParaRPr>
            </a:p>
          </p:txBody>
        </p:sp>
        <p:cxnSp>
          <p:nvCxnSpPr>
            <p:cNvPr id="65" name="Straight Connector 62"/>
            <p:cNvCxnSpPr/>
            <p:nvPr/>
          </p:nvCxnSpPr>
          <p:spPr>
            <a:xfrm flipH="1">
              <a:off x="10563225" y="4078287"/>
              <a:ext cx="8732" cy="1355724"/>
            </a:xfrm>
            <a:prstGeom prst="line">
              <a:avLst/>
            </a:prstGeom>
            <a:ln>
              <a:solidFill>
                <a:srgbClr val="64646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70"/>
          <p:cNvSpPr txBox="1"/>
          <p:nvPr/>
        </p:nvSpPr>
        <p:spPr>
          <a:xfrm>
            <a:off x="1879944" y="3926812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2009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7" name="TextBox 71"/>
          <p:cNvSpPr txBox="1"/>
          <p:nvPr/>
        </p:nvSpPr>
        <p:spPr>
          <a:xfrm>
            <a:off x="3542557" y="3926812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2010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8" name="TextBox 72"/>
          <p:cNvSpPr txBox="1"/>
          <p:nvPr/>
        </p:nvSpPr>
        <p:spPr>
          <a:xfrm>
            <a:off x="5199132" y="391887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2011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9" name="TextBox 73"/>
          <p:cNvSpPr txBox="1"/>
          <p:nvPr/>
        </p:nvSpPr>
        <p:spPr>
          <a:xfrm>
            <a:off x="6885274" y="3948392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2016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70" name="TextBox 74"/>
          <p:cNvSpPr txBox="1"/>
          <p:nvPr/>
        </p:nvSpPr>
        <p:spPr>
          <a:xfrm>
            <a:off x="8526578" y="3946159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2019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71" name="TextBox 75"/>
          <p:cNvSpPr txBox="1"/>
          <p:nvPr/>
        </p:nvSpPr>
        <p:spPr>
          <a:xfrm>
            <a:off x="10185686" y="3930283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gency FB" panose="020B0503020202020204" pitchFamily="34" charset="0"/>
                <a:ea typeface="Roboto Condensed Light" panose="02000000000000000000" pitchFamily="2" charset="0"/>
              </a:rPr>
              <a:t>20XX</a:t>
            </a:r>
            <a:endParaRPr lang="en-IN" sz="2400" b="1" dirty="0">
              <a:solidFill>
                <a:schemeClr val="bg1"/>
              </a:solidFill>
              <a:latin typeface="Agency FB" panose="020B05030202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36968" y="161387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524812" y="16203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832132" y="16203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695893" y="587240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083737" y="587890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391057" y="587890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1104" y="3466589"/>
            <a:ext cx="663879" cy="876822"/>
          </a:xfrm>
          <a:prstGeom prst="rect">
            <a:avLst/>
          </a:prstGeom>
          <a:gradFill>
            <a:gsLst>
              <a:gs pos="0">
                <a:srgbClr val="C4C4C4"/>
              </a:gs>
              <a:gs pos="100000">
                <a:srgbClr val="8E8E8E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7" grpId="0" animBg="1"/>
      <p:bldP spid="40" grpId="0" animBg="1"/>
      <p:bldP spid="57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文本框 5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4386" y="1956512"/>
            <a:ext cx="9337775" cy="4323334"/>
            <a:chOff x="1424386" y="1956512"/>
            <a:chExt cx="9337775" cy="4323334"/>
          </a:xfrm>
        </p:grpSpPr>
        <p:sp>
          <p:nvSpPr>
            <p:cNvPr id="10" name="Freeform 29"/>
            <p:cNvSpPr/>
            <p:nvPr/>
          </p:nvSpPr>
          <p:spPr bwMode="auto">
            <a:xfrm>
              <a:off x="5968175" y="6111882"/>
              <a:ext cx="4793986" cy="167964"/>
            </a:xfrm>
            <a:custGeom>
              <a:avLst/>
              <a:gdLst>
                <a:gd name="T0" fmla="*/ 1928 w 1928"/>
                <a:gd name="T1" fmla="*/ 0 h 67"/>
                <a:gd name="T2" fmla="*/ 1860 w 1928"/>
                <a:gd name="T3" fmla="*/ 67 h 67"/>
                <a:gd name="T4" fmla="*/ 0 w 1928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8" h="67">
                  <a:moveTo>
                    <a:pt x="1928" y="0"/>
                  </a:moveTo>
                  <a:cubicBezTo>
                    <a:pt x="1928" y="37"/>
                    <a:pt x="1898" y="67"/>
                    <a:pt x="1860" y="67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30"/>
            <p:cNvSpPr/>
            <p:nvPr/>
          </p:nvSpPr>
          <p:spPr bwMode="auto">
            <a:xfrm>
              <a:off x="8258440" y="4838152"/>
              <a:ext cx="2503720" cy="167964"/>
            </a:xfrm>
            <a:custGeom>
              <a:avLst/>
              <a:gdLst>
                <a:gd name="T0" fmla="*/ 0 w 1007"/>
                <a:gd name="T1" fmla="*/ 0 h 67"/>
                <a:gd name="T2" fmla="*/ 939 w 1007"/>
                <a:gd name="T3" fmla="*/ 0 h 67"/>
                <a:gd name="T4" fmla="*/ 1007 w 1007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7" h="67">
                  <a:moveTo>
                    <a:pt x="0" y="0"/>
                  </a:moveTo>
                  <a:cubicBezTo>
                    <a:pt x="939" y="0"/>
                    <a:pt x="939" y="0"/>
                    <a:pt x="939" y="0"/>
                  </a:cubicBezTo>
                  <a:cubicBezTo>
                    <a:pt x="977" y="0"/>
                    <a:pt x="1007" y="30"/>
                    <a:pt x="1007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31"/>
            <p:cNvSpPr/>
            <p:nvPr/>
          </p:nvSpPr>
          <p:spPr bwMode="auto">
            <a:xfrm>
              <a:off x="5913936" y="3231991"/>
              <a:ext cx="4848224" cy="166214"/>
            </a:xfrm>
            <a:custGeom>
              <a:avLst/>
              <a:gdLst>
                <a:gd name="T0" fmla="*/ 1950 w 1950"/>
                <a:gd name="T1" fmla="*/ 0 h 67"/>
                <a:gd name="T2" fmla="*/ 1882 w 1950"/>
                <a:gd name="T3" fmla="*/ 67 h 67"/>
                <a:gd name="T4" fmla="*/ 0 w 1950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0" h="67">
                  <a:moveTo>
                    <a:pt x="1950" y="0"/>
                  </a:moveTo>
                  <a:cubicBezTo>
                    <a:pt x="1950" y="37"/>
                    <a:pt x="1920" y="67"/>
                    <a:pt x="1882" y="67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2"/>
            <p:cNvSpPr/>
            <p:nvPr/>
          </p:nvSpPr>
          <p:spPr bwMode="auto">
            <a:xfrm>
              <a:off x="6377589" y="1956512"/>
              <a:ext cx="4384572" cy="167964"/>
            </a:xfrm>
            <a:custGeom>
              <a:avLst/>
              <a:gdLst>
                <a:gd name="T0" fmla="*/ 0 w 1763"/>
                <a:gd name="T1" fmla="*/ 0 h 67"/>
                <a:gd name="T2" fmla="*/ 1695 w 1763"/>
                <a:gd name="T3" fmla="*/ 0 h 67"/>
                <a:gd name="T4" fmla="*/ 1763 w 1763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3" h="67">
                  <a:moveTo>
                    <a:pt x="0" y="0"/>
                  </a:moveTo>
                  <a:cubicBezTo>
                    <a:pt x="1695" y="0"/>
                    <a:pt x="1695" y="0"/>
                    <a:pt x="1695" y="0"/>
                  </a:cubicBezTo>
                  <a:cubicBezTo>
                    <a:pt x="1733" y="0"/>
                    <a:pt x="1763" y="30"/>
                    <a:pt x="1763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1424386" y="4671937"/>
              <a:ext cx="8630924" cy="166214"/>
            </a:xfrm>
            <a:custGeom>
              <a:avLst/>
              <a:gdLst>
                <a:gd name="T0" fmla="*/ 0 w 3471"/>
                <a:gd name="T1" fmla="*/ 0 h 67"/>
                <a:gd name="T2" fmla="*/ 67 w 3471"/>
                <a:gd name="T3" fmla="*/ 67 h 67"/>
                <a:gd name="T4" fmla="*/ 3471 w 3471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1" h="67">
                  <a:moveTo>
                    <a:pt x="0" y="0"/>
                  </a:moveTo>
                  <a:cubicBezTo>
                    <a:pt x="0" y="37"/>
                    <a:pt x="30" y="67"/>
                    <a:pt x="67" y="67"/>
                  </a:cubicBezTo>
                  <a:cubicBezTo>
                    <a:pt x="3471" y="67"/>
                    <a:pt x="3471" y="67"/>
                    <a:pt x="3471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1424386" y="3398207"/>
              <a:ext cx="4543788" cy="166214"/>
            </a:xfrm>
            <a:custGeom>
              <a:avLst/>
              <a:gdLst>
                <a:gd name="T0" fmla="*/ 1827 w 1827"/>
                <a:gd name="T1" fmla="*/ 0 h 67"/>
                <a:gd name="T2" fmla="*/ 67 w 1827"/>
                <a:gd name="T3" fmla="*/ 0 h 67"/>
                <a:gd name="T4" fmla="*/ 0 w 1827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7" h="67">
                  <a:moveTo>
                    <a:pt x="182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41"/>
            <p:cNvSpPr/>
            <p:nvPr/>
          </p:nvSpPr>
          <p:spPr bwMode="auto">
            <a:xfrm>
              <a:off x="10762161" y="2124476"/>
              <a:ext cx="0" cy="1107515"/>
            </a:xfrm>
            <a:custGeom>
              <a:avLst/>
              <a:gdLst>
                <a:gd name="T0" fmla="*/ 0 h 633"/>
                <a:gd name="T1" fmla="*/ 325 h 633"/>
                <a:gd name="T2" fmla="*/ 633 h 6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3">
                  <a:moveTo>
                    <a:pt x="0" y="0"/>
                  </a:moveTo>
                  <a:lnTo>
                    <a:pt x="0" y="325"/>
                  </a:lnTo>
                  <a:lnTo>
                    <a:pt x="0" y="633"/>
                  </a:ln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1424386" y="3564421"/>
              <a:ext cx="0" cy="1107515"/>
            </a:xfrm>
            <a:custGeom>
              <a:avLst/>
              <a:gdLst>
                <a:gd name="T0" fmla="*/ 0 h 633"/>
                <a:gd name="T1" fmla="*/ 329 h 633"/>
                <a:gd name="T2" fmla="*/ 633 h 6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3">
                  <a:moveTo>
                    <a:pt x="0" y="0"/>
                  </a:moveTo>
                  <a:lnTo>
                    <a:pt x="0" y="329"/>
                  </a:lnTo>
                  <a:lnTo>
                    <a:pt x="0" y="633"/>
                  </a:ln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0762161" y="5006116"/>
              <a:ext cx="0" cy="1105766"/>
            </a:xfrm>
            <a:custGeom>
              <a:avLst/>
              <a:gdLst>
                <a:gd name="T0" fmla="*/ 0 h 632"/>
                <a:gd name="T1" fmla="*/ 312 h 632"/>
                <a:gd name="T2" fmla="*/ 632 h 6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2">
                  <a:moveTo>
                    <a:pt x="0" y="0"/>
                  </a:moveTo>
                  <a:lnTo>
                    <a:pt x="0" y="312"/>
                  </a:lnTo>
                  <a:lnTo>
                    <a:pt x="0" y="632"/>
                  </a:lnTo>
                </a:path>
              </a:pathLst>
            </a:custGeom>
            <a:noFill/>
            <a:ln w="80963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6762" y="1786325"/>
            <a:ext cx="9709683" cy="4659737"/>
            <a:chOff x="1236762" y="1786325"/>
            <a:chExt cx="9709683" cy="4659737"/>
          </a:xfrm>
          <a:gradFill>
            <a:gsLst>
              <a:gs pos="0">
                <a:srgbClr val="C3C3C3"/>
              </a:gs>
              <a:gs pos="100000">
                <a:srgbClr val="9E9E9E"/>
              </a:gs>
            </a:gsLst>
            <a:lin ang="5400000" scaled="1"/>
          </a:gradFill>
        </p:grpSpPr>
        <p:sp>
          <p:nvSpPr>
            <p:cNvPr id="24" name="Chevron 35"/>
            <p:cNvSpPr/>
            <p:nvPr/>
          </p:nvSpPr>
          <p:spPr>
            <a:xfrm>
              <a:off x="8759966" y="1786325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Chevron 36"/>
            <p:cNvSpPr/>
            <p:nvPr/>
          </p:nvSpPr>
          <p:spPr>
            <a:xfrm rot="5400000">
              <a:off x="10562964" y="2500957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Chevron 37"/>
            <p:cNvSpPr/>
            <p:nvPr/>
          </p:nvSpPr>
          <p:spPr>
            <a:xfrm rot="10800000">
              <a:off x="5913935" y="3221535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Chevron 38"/>
            <p:cNvSpPr/>
            <p:nvPr/>
          </p:nvSpPr>
          <p:spPr>
            <a:xfrm rot="5400000">
              <a:off x="1221851" y="3949137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Chevron 39"/>
            <p:cNvSpPr/>
            <p:nvPr/>
          </p:nvSpPr>
          <p:spPr>
            <a:xfrm rot="5400000">
              <a:off x="10562964" y="5374714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Chevron 40"/>
            <p:cNvSpPr/>
            <p:nvPr/>
          </p:nvSpPr>
          <p:spPr>
            <a:xfrm rot="10800000" flipH="1">
              <a:off x="5913935" y="4647523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Chevron 41"/>
            <p:cNvSpPr/>
            <p:nvPr/>
          </p:nvSpPr>
          <p:spPr>
            <a:xfrm rot="10800000">
              <a:off x="8759966" y="6077492"/>
              <a:ext cx="398392" cy="36857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98340" y="2964299"/>
            <a:ext cx="2848593" cy="923380"/>
            <a:chOff x="1898340" y="2964299"/>
            <a:chExt cx="2848593" cy="923380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32" name="Freeform 36"/>
            <p:cNvSpPr/>
            <p:nvPr/>
          </p:nvSpPr>
          <p:spPr bwMode="auto">
            <a:xfrm>
              <a:off x="1898340" y="3039109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1898536" y="2964299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1986373" y="3117233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795883" y="3108601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20689" y="1555846"/>
            <a:ext cx="2701778" cy="870267"/>
            <a:chOff x="4720689" y="1555846"/>
            <a:chExt cx="2701778" cy="870267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37" name="Freeform 35"/>
            <p:cNvSpPr/>
            <p:nvPr/>
          </p:nvSpPr>
          <p:spPr bwMode="auto">
            <a:xfrm>
              <a:off x="4722789" y="1621283"/>
              <a:ext cx="2699678" cy="80483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4720689" y="1555846"/>
              <a:ext cx="2699678" cy="80483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4729973" y="1717864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17011" y="1679299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30866" y="2964299"/>
            <a:ext cx="2848748" cy="922774"/>
            <a:chOff x="7430866" y="2964299"/>
            <a:chExt cx="2848748" cy="922774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42" name="Freeform 36"/>
            <p:cNvSpPr/>
            <p:nvPr/>
          </p:nvSpPr>
          <p:spPr bwMode="auto">
            <a:xfrm>
              <a:off x="7431217" y="3038503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430866" y="2964299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TextBox 17"/>
            <p:cNvSpPr txBox="1"/>
            <p:nvPr/>
          </p:nvSpPr>
          <p:spPr>
            <a:xfrm>
              <a:off x="7479937" y="3096003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58440" y="3073396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29718" y="4411242"/>
            <a:ext cx="2849545" cy="936284"/>
            <a:chOff x="7429718" y="4411242"/>
            <a:chExt cx="2849545" cy="936284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47" name="Freeform 36"/>
            <p:cNvSpPr/>
            <p:nvPr/>
          </p:nvSpPr>
          <p:spPr bwMode="auto">
            <a:xfrm>
              <a:off x="7429718" y="4498956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7430866" y="4411242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7509806" y="4588988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05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440" y="4493537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714533" y="5879182"/>
            <a:ext cx="2705834" cy="864015"/>
            <a:chOff x="4714533" y="5879182"/>
            <a:chExt cx="2705834" cy="864015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53" name="Freeform 35"/>
            <p:cNvSpPr/>
            <p:nvPr/>
          </p:nvSpPr>
          <p:spPr bwMode="auto">
            <a:xfrm>
              <a:off x="4719473" y="5938367"/>
              <a:ext cx="2699678" cy="80483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720689" y="5879182"/>
              <a:ext cx="2699678" cy="80308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TextBox 33"/>
            <p:cNvSpPr txBox="1"/>
            <p:nvPr/>
          </p:nvSpPr>
          <p:spPr>
            <a:xfrm>
              <a:off x="4714533" y="6031176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445469" y="5982471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93463" y="4411242"/>
            <a:ext cx="2853470" cy="936284"/>
            <a:chOff x="1893463" y="4411242"/>
            <a:chExt cx="2853470" cy="936284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58" name="Freeform 36"/>
            <p:cNvSpPr/>
            <p:nvPr/>
          </p:nvSpPr>
          <p:spPr bwMode="auto">
            <a:xfrm>
              <a:off x="1893463" y="4498956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1898536" y="4411242"/>
              <a:ext cx="2848397" cy="848570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TextBox 29"/>
            <p:cNvSpPr txBox="1"/>
            <p:nvPr/>
          </p:nvSpPr>
          <p:spPr>
            <a:xfrm>
              <a:off x="1986373" y="4575340"/>
              <a:ext cx="71549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780809" y="4523353"/>
              <a:ext cx="162736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sp>
        <p:nvSpPr>
          <p:cNvPr id="62" name="矩形 6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1104" y="3466589"/>
            <a:ext cx="663879" cy="876822"/>
          </a:xfrm>
          <a:prstGeom prst="rect">
            <a:avLst/>
          </a:prstGeom>
          <a:gradFill>
            <a:gsLst>
              <a:gs pos="0">
                <a:srgbClr val="C4C4C4"/>
              </a:gs>
              <a:gs pos="100000">
                <a:srgbClr val="8E8E8E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-1214043" y="1997613"/>
            <a:ext cx="7288354" cy="28838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3359248" y="2186061"/>
            <a:ext cx="2506980" cy="25069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3838787" y="1544663"/>
            <a:ext cx="4037895" cy="3773694"/>
            <a:chOff x="3838787" y="1544663"/>
            <a:chExt cx="4037895" cy="3773694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359779" y="1544663"/>
              <a:ext cx="896532" cy="8456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6759984" y="2798152"/>
              <a:ext cx="1101239" cy="3438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775443" y="3756245"/>
              <a:ext cx="1101239" cy="3438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376929" y="4472756"/>
              <a:ext cx="896532" cy="8456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 rot="19186419">
              <a:off x="3838787" y="1957588"/>
              <a:ext cx="2963922" cy="2963922"/>
            </a:xfrm>
            <a:prstGeom prst="ellipse">
              <a:avLst/>
            </a:prstGeom>
            <a:noFill/>
            <a:ln w="12700">
              <a:gradFill>
                <a:gsLst>
                  <a:gs pos="25000">
                    <a:schemeClr val="bg1">
                      <a:lumMod val="75000"/>
                    </a:schemeClr>
                  </a:gs>
                  <a:gs pos="25000">
                    <a:schemeClr val="bg1">
                      <a:lumMod val="65000"/>
                      <a:alpha val="0"/>
                    </a:schemeClr>
                  </a:gs>
                </a:gsLst>
                <a:lin ang="13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 flipH="1">
            <a:off x="320002" y="3577853"/>
            <a:ext cx="279978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Franklin Gothic Demi" panose="020B0703020102020204" pitchFamily="34" charset="0"/>
                <a:ea typeface="微软雅黑" panose="020B0503020204020204" pitchFamily="34" charset="-122"/>
                <a:cs typeface="BrowalliaUPC" panose="020B0604020202020204" pitchFamily="34" charset="-34"/>
              </a:rPr>
              <a:t>CONTENTS</a:t>
            </a:r>
          </a:p>
        </p:txBody>
      </p:sp>
      <p:grpSp>
        <p:nvGrpSpPr>
          <p:cNvPr id="13" name="组合 12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7270379" y="845819"/>
            <a:ext cx="5250182" cy="1165862"/>
            <a:chOff x="7270379" y="845819"/>
            <a:chExt cx="5250182" cy="1165862"/>
          </a:xfrm>
        </p:grpSpPr>
        <p:grpSp>
          <p:nvGrpSpPr>
            <p:cNvPr id="14" name="组合 13"/>
            <p:cNvGrpSpPr/>
            <p:nvPr/>
          </p:nvGrpSpPr>
          <p:grpSpPr>
            <a:xfrm>
              <a:off x="7270379" y="1077645"/>
              <a:ext cx="5250182" cy="934036"/>
              <a:chOff x="7509528" y="1077645"/>
              <a:chExt cx="5250182" cy="934036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7509528" y="1077645"/>
                <a:ext cx="5250182" cy="93403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655627" y="1185937"/>
                <a:ext cx="717451" cy="7174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9081484" y="1242811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基本资料</a:t>
              </a:r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7476081" y="845819"/>
              <a:ext cx="5982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2400" dirty="0">
                  <a:gradFill>
                    <a:gsLst>
                      <a:gs pos="0">
                        <a:srgbClr val="C90101"/>
                      </a:gs>
                      <a:gs pos="100000">
                        <a:srgbClr val="6D0101"/>
                      </a:gs>
                    </a:gsLst>
                    <a:lin ang="3600000" scaled="0"/>
                  </a:gradFill>
                  <a:latin typeface="Arial Black" panose="020B0A04020102020204" pitchFamily="34" charset="0"/>
                  <a:ea typeface="幼圆" panose="02010509060101010101" pitchFamily="49" charset="-122"/>
                  <a:cs typeface="Kartika" panose="02020503030404060203" pitchFamily="18" charset="0"/>
                </a:rPr>
                <a:t>01</a:t>
              </a: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7861223" y="2089925"/>
            <a:ext cx="5250182" cy="1175245"/>
            <a:chOff x="7861223" y="2089925"/>
            <a:chExt cx="5250182" cy="1175245"/>
          </a:xfrm>
        </p:grpSpPr>
        <p:grpSp>
          <p:nvGrpSpPr>
            <p:cNvPr id="20" name="组合 19"/>
            <p:cNvGrpSpPr/>
            <p:nvPr/>
          </p:nvGrpSpPr>
          <p:grpSpPr>
            <a:xfrm>
              <a:off x="7861223" y="2331134"/>
              <a:ext cx="5250182" cy="934036"/>
              <a:chOff x="7509528" y="2331134"/>
              <a:chExt cx="5250182" cy="93403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7509528" y="2331134"/>
                <a:ext cx="5250182" cy="93403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655626" y="2439426"/>
                <a:ext cx="717451" cy="7174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9607491" y="2510130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500"/>
                </a:spcBef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岗位认知</a:t>
              </a:r>
            </a:p>
          </p:txBody>
        </p:sp>
        <p:sp>
          <p:nvSpPr>
            <p:cNvPr id="22" name="文本框 21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8066925" y="2089925"/>
              <a:ext cx="5982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2400" dirty="0">
                  <a:gradFill>
                    <a:gsLst>
                      <a:gs pos="0">
                        <a:srgbClr val="C90101"/>
                      </a:gs>
                      <a:gs pos="100000">
                        <a:srgbClr val="6D0101"/>
                      </a:gs>
                    </a:gsLst>
                    <a:lin ang="3600000" scaled="0"/>
                  </a:gradFill>
                  <a:latin typeface="Arial Black" panose="020B0A04020102020204" pitchFamily="34" charset="0"/>
                  <a:ea typeface="幼圆" panose="02010509060101010101" pitchFamily="49" charset="-122"/>
                  <a:cs typeface="Kartika" panose="02020503030404060203" pitchFamily="18" charset="0"/>
                </a:rPr>
                <a:t>02</a:t>
              </a:r>
            </a:p>
          </p:txBody>
        </p:sp>
      </p:grpSp>
      <p:grpSp>
        <p:nvGrpSpPr>
          <p:cNvPr id="25" name="组合 24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7861223" y="3344158"/>
            <a:ext cx="5250182" cy="1174503"/>
            <a:chOff x="7861223" y="3344158"/>
            <a:chExt cx="5250182" cy="1174503"/>
          </a:xfrm>
        </p:grpSpPr>
        <p:grpSp>
          <p:nvGrpSpPr>
            <p:cNvPr id="26" name="组合 25"/>
            <p:cNvGrpSpPr/>
            <p:nvPr/>
          </p:nvGrpSpPr>
          <p:grpSpPr>
            <a:xfrm>
              <a:off x="7861223" y="3584625"/>
              <a:ext cx="5250182" cy="934036"/>
              <a:chOff x="7509528" y="3584625"/>
              <a:chExt cx="5250182" cy="934036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7509528" y="3584625"/>
                <a:ext cx="5250182" cy="93403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655627" y="3692918"/>
                <a:ext cx="717451" cy="7174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9621723" y="3759255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500"/>
                </a:spcBef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胜任能力</a:t>
              </a:r>
            </a:p>
          </p:txBody>
        </p:sp>
        <p:sp>
          <p:nvSpPr>
            <p:cNvPr id="28" name="文本框 27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8066913" y="3344158"/>
              <a:ext cx="5982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2400" dirty="0">
                  <a:gradFill>
                    <a:gsLst>
                      <a:gs pos="0">
                        <a:srgbClr val="C90101"/>
                      </a:gs>
                      <a:gs pos="100000">
                        <a:srgbClr val="6D0101"/>
                      </a:gs>
                    </a:gsLst>
                    <a:lin ang="3600000" scaled="0"/>
                  </a:gradFill>
                  <a:latin typeface="Arial Black" panose="020B0A04020102020204" pitchFamily="34" charset="0"/>
                  <a:ea typeface="幼圆" panose="02010509060101010101" pitchFamily="49" charset="-122"/>
                  <a:cs typeface="Kartika" panose="02020503030404060203" pitchFamily="18" charset="0"/>
                </a:rPr>
                <a:t>03</a:t>
              </a:r>
            </a:p>
          </p:txBody>
        </p:sp>
      </p:grpSp>
      <p:grpSp>
        <p:nvGrpSpPr>
          <p:cNvPr id="31" name="组合 30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GrpSpPr/>
          <p:nvPr/>
        </p:nvGrpSpPr>
        <p:grpSpPr>
          <a:xfrm>
            <a:off x="7270379" y="4629736"/>
            <a:ext cx="5250182" cy="1171721"/>
            <a:chOff x="7270379" y="4629736"/>
            <a:chExt cx="5250182" cy="1171721"/>
          </a:xfrm>
        </p:grpSpPr>
        <p:grpSp>
          <p:nvGrpSpPr>
            <p:cNvPr id="32" name="组合 31"/>
            <p:cNvGrpSpPr/>
            <p:nvPr/>
          </p:nvGrpSpPr>
          <p:grpSpPr>
            <a:xfrm>
              <a:off x="7270379" y="4867421"/>
              <a:ext cx="5250182" cy="934036"/>
              <a:chOff x="7509528" y="4838114"/>
              <a:chExt cx="5250182" cy="934036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7509528" y="4838114"/>
                <a:ext cx="5250182" cy="93403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7655626" y="4946407"/>
                <a:ext cx="717451" cy="7174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9081484" y="5042051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500"/>
                </a:spcBef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目标规划</a:t>
              </a:r>
              <a:endParaRPr lang="en-US" altLang="zh-CN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SpPr txBox="1"/>
            <p:nvPr/>
          </p:nvSpPr>
          <p:spPr>
            <a:xfrm>
              <a:off x="7476080" y="4629736"/>
              <a:ext cx="5982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2400" dirty="0">
                  <a:gradFill>
                    <a:gsLst>
                      <a:gs pos="0">
                        <a:srgbClr val="C90101"/>
                      </a:gs>
                      <a:gs pos="100000">
                        <a:srgbClr val="6D0101"/>
                      </a:gs>
                    </a:gsLst>
                    <a:lin ang="3600000" scaled="0"/>
                  </a:gradFill>
                  <a:latin typeface="Arial Black" panose="020B0A04020102020204" pitchFamily="34" charset="0"/>
                  <a:ea typeface="幼圆" panose="02010509060101010101" pitchFamily="49" charset="-122"/>
                  <a:cs typeface="Kartika" panose="02020503030404060203" pitchFamily="18" charset="0"/>
                </a:rPr>
                <a:t>04</a:t>
              </a:r>
            </a:p>
          </p:txBody>
        </p:sp>
      </p:grpSp>
      <p:sp>
        <p:nvSpPr>
          <p:cNvPr id="37" name="文本框 3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34460" y="2110760"/>
            <a:ext cx="219002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5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目   录</a:t>
            </a:r>
            <a:endParaRPr lang="en-US" altLang="zh-CN" sz="5400" b="1" dirty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38" name="矩形 37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/>
          <p:nvPr/>
        </p:nvSpPr>
        <p:spPr>
          <a:xfrm>
            <a:off x="-1520185" y="5056821"/>
            <a:ext cx="731520" cy="942535"/>
          </a:xfrm>
          <a:prstGeom prst="rect">
            <a:avLst/>
          </a:prstGeom>
          <a:gradFill>
            <a:gsLst>
              <a:gs pos="0">
                <a:srgbClr val="C4C4C4"/>
              </a:gs>
              <a:gs pos="100000">
                <a:srgbClr val="8E8E8E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49"/>
                            </p:stCondLst>
                            <p:childTnLst>
                              <p:par>
                                <p:cTn id="41" presetID="2" presetClass="entr" presetSubtype="2" decel="3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30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306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3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2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flipH="1">
            <a:off x="0" y="1951828"/>
            <a:ext cx="3639447" cy="2884906"/>
            <a:chOff x="9658590" y="2383972"/>
            <a:chExt cx="2533411" cy="2008176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5" name="任意多边形 4"/>
            <p:cNvSpPr/>
            <p:nvPr/>
          </p:nvSpPr>
          <p:spPr>
            <a:xfrm>
              <a:off x="11691258" y="238397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173936" y="243815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683336" y="251435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187292" y="262865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9658590" y="266625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691258" y="301559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173936" y="306977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683336" y="314597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87292" y="326027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658590" y="329787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691258" y="3641034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173936" y="3695213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83336" y="3771413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187292" y="3885716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658590" y="3923314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036952" y="2029660"/>
            <a:ext cx="2808385" cy="28083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7731286" y="2700459"/>
            <a:ext cx="3717684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6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6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 PROGRAM</a:t>
            </a:r>
            <a:endParaRPr lang="zh-CN" altLang="zh-CN" sz="3200" b="1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4708097" y="2347334"/>
            <a:ext cx="1553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Group 23"/>
          <p:cNvGrpSpPr/>
          <p:nvPr/>
        </p:nvGrpSpPr>
        <p:grpSpPr>
          <a:xfrm>
            <a:off x="8472824" y="1833500"/>
            <a:ext cx="1413167" cy="3518254"/>
            <a:chOff x="12646890" y="2106013"/>
            <a:chExt cx="2119750" cy="5277381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10" name="Oval 10"/>
            <p:cNvSpPr/>
            <p:nvPr/>
          </p:nvSpPr>
          <p:spPr>
            <a:xfrm>
              <a:off x="13269915" y="2106013"/>
              <a:ext cx="873702" cy="8737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1" name="Freeform 39"/>
            <p:cNvSpPr/>
            <p:nvPr/>
          </p:nvSpPr>
          <p:spPr>
            <a:xfrm>
              <a:off x="12646890" y="3263695"/>
              <a:ext cx="2119750" cy="4119699"/>
            </a:xfrm>
            <a:custGeom>
              <a:avLst/>
              <a:gdLst>
                <a:gd name="connsiteX0" fmla="*/ 621420 w 2119750"/>
                <a:gd name="connsiteY0" fmla="*/ 0 h 4119699"/>
                <a:gd name="connsiteX1" fmla="*/ 1498329 w 2119750"/>
                <a:gd name="connsiteY1" fmla="*/ 0 h 4119699"/>
                <a:gd name="connsiteX2" fmla="*/ 1737897 w 2119750"/>
                <a:gd name="connsiteY2" fmla="*/ 158796 h 4119699"/>
                <a:gd name="connsiteX3" fmla="*/ 1747538 w 2119750"/>
                <a:gd name="connsiteY3" fmla="*/ 189853 h 4119699"/>
                <a:gd name="connsiteX4" fmla="*/ 1761713 w 2119750"/>
                <a:gd name="connsiteY4" fmla="*/ 217819 h 4119699"/>
                <a:gd name="connsiteX5" fmla="*/ 2114228 w 2119750"/>
                <a:gd name="connsiteY5" fmla="*/ 1491877 h 4119699"/>
                <a:gd name="connsiteX6" fmla="*/ 2008651 w 2119750"/>
                <a:gd name="connsiteY6" fmla="*/ 1678226 h 4119699"/>
                <a:gd name="connsiteX7" fmla="*/ 1999534 w 2119750"/>
                <a:gd name="connsiteY7" fmla="*/ 1680748 h 4119699"/>
                <a:gd name="connsiteX8" fmla="*/ 1813186 w 2119750"/>
                <a:gd name="connsiteY8" fmla="*/ 1575171 h 4119699"/>
                <a:gd name="connsiteX9" fmla="*/ 1521234 w 2119750"/>
                <a:gd name="connsiteY9" fmla="*/ 519999 h 4119699"/>
                <a:gd name="connsiteX10" fmla="*/ 1432887 w 2119750"/>
                <a:gd name="connsiteY10" fmla="*/ 519999 h 4119699"/>
                <a:gd name="connsiteX11" fmla="*/ 2010193 w 2119750"/>
                <a:gd name="connsiteY11" fmla="*/ 2435057 h 4119699"/>
                <a:gd name="connsiteX12" fmla="*/ 1551668 w 2119750"/>
                <a:gd name="connsiteY12" fmla="*/ 2435057 h 4119699"/>
                <a:gd name="connsiteX13" fmla="*/ 1551668 w 2119750"/>
                <a:gd name="connsiteY13" fmla="*/ 3905082 h 4119699"/>
                <a:gd name="connsiteX14" fmla="*/ 1337051 w 2119750"/>
                <a:gd name="connsiteY14" fmla="*/ 4119699 h 4119699"/>
                <a:gd name="connsiteX15" fmla="*/ 1323647 w 2119750"/>
                <a:gd name="connsiteY15" fmla="*/ 4119699 h 4119699"/>
                <a:gd name="connsiteX16" fmla="*/ 1109030 w 2119750"/>
                <a:gd name="connsiteY16" fmla="*/ 3905082 h 4119699"/>
                <a:gd name="connsiteX17" fmla="*/ 1109030 w 2119750"/>
                <a:gd name="connsiteY17" fmla="*/ 2435057 h 4119699"/>
                <a:gd name="connsiteX18" fmla="*/ 1010721 w 2119750"/>
                <a:gd name="connsiteY18" fmla="*/ 2435057 h 4119699"/>
                <a:gd name="connsiteX19" fmla="*/ 1010721 w 2119750"/>
                <a:gd name="connsiteY19" fmla="*/ 3905082 h 4119699"/>
                <a:gd name="connsiteX20" fmla="*/ 796104 w 2119750"/>
                <a:gd name="connsiteY20" fmla="*/ 4119699 h 4119699"/>
                <a:gd name="connsiteX21" fmla="*/ 782700 w 2119750"/>
                <a:gd name="connsiteY21" fmla="*/ 4119699 h 4119699"/>
                <a:gd name="connsiteX22" fmla="*/ 568083 w 2119750"/>
                <a:gd name="connsiteY22" fmla="*/ 3905082 h 4119699"/>
                <a:gd name="connsiteX23" fmla="*/ 568083 w 2119750"/>
                <a:gd name="connsiteY23" fmla="*/ 2435057 h 4119699"/>
                <a:gd name="connsiteX24" fmla="*/ 109557 w 2119750"/>
                <a:gd name="connsiteY24" fmla="*/ 2435057 h 4119699"/>
                <a:gd name="connsiteX25" fmla="*/ 686863 w 2119750"/>
                <a:gd name="connsiteY25" fmla="*/ 519999 h 4119699"/>
                <a:gd name="connsiteX26" fmla="*/ 603196 w 2119750"/>
                <a:gd name="connsiteY26" fmla="*/ 519999 h 4119699"/>
                <a:gd name="connsiteX27" fmla="*/ 306564 w 2119750"/>
                <a:gd name="connsiteY27" fmla="*/ 1592083 h 4119699"/>
                <a:gd name="connsiteX28" fmla="*/ 120216 w 2119750"/>
                <a:gd name="connsiteY28" fmla="*/ 1697660 h 4119699"/>
                <a:gd name="connsiteX29" fmla="*/ 111099 w 2119750"/>
                <a:gd name="connsiteY29" fmla="*/ 1695138 h 4119699"/>
                <a:gd name="connsiteX30" fmla="*/ 5522 w 2119750"/>
                <a:gd name="connsiteY30" fmla="*/ 1508789 h 4119699"/>
                <a:gd name="connsiteX31" fmla="*/ 358037 w 2119750"/>
                <a:gd name="connsiteY31" fmla="*/ 234731 h 4119699"/>
                <a:gd name="connsiteX32" fmla="*/ 365440 w 2119750"/>
                <a:gd name="connsiteY32" fmla="*/ 220127 h 4119699"/>
                <a:gd name="connsiteX33" fmla="*/ 366702 w 2119750"/>
                <a:gd name="connsiteY33" fmla="*/ 207601 h 4119699"/>
                <a:gd name="connsiteX34" fmla="*/ 621420 w 2119750"/>
                <a:gd name="connsiteY34" fmla="*/ 0 h 4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9750" h="4119699">
                  <a:moveTo>
                    <a:pt x="621420" y="0"/>
                  </a:moveTo>
                  <a:lnTo>
                    <a:pt x="1498329" y="0"/>
                  </a:lnTo>
                  <a:cubicBezTo>
                    <a:pt x="1606024" y="0"/>
                    <a:pt x="1698427" y="65478"/>
                    <a:pt x="1737897" y="158796"/>
                  </a:cubicBezTo>
                  <a:lnTo>
                    <a:pt x="1747538" y="189853"/>
                  </a:lnTo>
                  <a:lnTo>
                    <a:pt x="1761713" y="217819"/>
                  </a:lnTo>
                  <a:lnTo>
                    <a:pt x="2114228" y="1491877"/>
                  </a:lnTo>
                  <a:cubicBezTo>
                    <a:pt x="2136532" y="1572490"/>
                    <a:pt x="2089264" y="1655921"/>
                    <a:pt x="2008651" y="1678226"/>
                  </a:cubicBezTo>
                  <a:lnTo>
                    <a:pt x="1999534" y="1680748"/>
                  </a:lnTo>
                  <a:cubicBezTo>
                    <a:pt x="1918921" y="1703053"/>
                    <a:pt x="1835490" y="1655784"/>
                    <a:pt x="1813186" y="1575171"/>
                  </a:cubicBezTo>
                  <a:lnTo>
                    <a:pt x="1521234" y="519999"/>
                  </a:lnTo>
                  <a:lnTo>
                    <a:pt x="1432887" y="519999"/>
                  </a:lnTo>
                  <a:lnTo>
                    <a:pt x="2010193" y="2435057"/>
                  </a:lnTo>
                  <a:lnTo>
                    <a:pt x="1551668" y="2435057"/>
                  </a:lnTo>
                  <a:lnTo>
                    <a:pt x="1551668" y="3905082"/>
                  </a:lnTo>
                  <a:cubicBezTo>
                    <a:pt x="1551668" y="4023612"/>
                    <a:pt x="1455581" y="4119699"/>
                    <a:pt x="1337051" y="4119699"/>
                  </a:cubicBezTo>
                  <a:lnTo>
                    <a:pt x="1323647" y="4119699"/>
                  </a:lnTo>
                  <a:cubicBezTo>
                    <a:pt x="1205117" y="4119699"/>
                    <a:pt x="1109030" y="4023612"/>
                    <a:pt x="1109030" y="3905082"/>
                  </a:cubicBezTo>
                  <a:lnTo>
                    <a:pt x="1109030" y="2435057"/>
                  </a:lnTo>
                  <a:lnTo>
                    <a:pt x="1010721" y="2435057"/>
                  </a:lnTo>
                  <a:lnTo>
                    <a:pt x="1010721" y="3905082"/>
                  </a:lnTo>
                  <a:cubicBezTo>
                    <a:pt x="1010721" y="4023612"/>
                    <a:pt x="914634" y="4119699"/>
                    <a:pt x="796104" y="4119699"/>
                  </a:cubicBezTo>
                  <a:lnTo>
                    <a:pt x="782700" y="4119699"/>
                  </a:lnTo>
                  <a:cubicBezTo>
                    <a:pt x="664170" y="4119699"/>
                    <a:pt x="568083" y="4023612"/>
                    <a:pt x="568083" y="3905082"/>
                  </a:cubicBezTo>
                  <a:lnTo>
                    <a:pt x="568083" y="2435057"/>
                  </a:lnTo>
                  <a:lnTo>
                    <a:pt x="109557" y="2435057"/>
                  </a:lnTo>
                  <a:lnTo>
                    <a:pt x="686863" y="519999"/>
                  </a:lnTo>
                  <a:lnTo>
                    <a:pt x="603196" y="519999"/>
                  </a:lnTo>
                  <a:lnTo>
                    <a:pt x="306564" y="1592083"/>
                  </a:lnTo>
                  <a:cubicBezTo>
                    <a:pt x="284260" y="1672696"/>
                    <a:pt x="200829" y="1719965"/>
                    <a:pt x="120216" y="1697660"/>
                  </a:cubicBezTo>
                  <a:lnTo>
                    <a:pt x="111099" y="1695138"/>
                  </a:lnTo>
                  <a:cubicBezTo>
                    <a:pt x="30486" y="1672833"/>
                    <a:pt x="-16782" y="1589402"/>
                    <a:pt x="5522" y="1508789"/>
                  </a:cubicBezTo>
                  <a:lnTo>
                    <a:pt x="358037" y="234731"/>
                  </a:lnTo>
                  <a:lnTo>
                    <a:pt x="365440" y="220127"/>
                  </a:lnTo>
                  <a:lnTo>
                    <a:pt x="366702" y="207601"/>
                  </a:lnTo>
                  <a:cubicBezTo>
                    <a:pt x="390946" y="89123"/>
                    <a:pt x="495775" y="0"/>
                    <a:pt x="621420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0241" y="2638657"/>
            <a:ext cx="1659996" cy="1907942"/>
            <a:chOff x="6190241" y="2638657"/>
            <a:chExt cx="1659996" cy="1907942"/>
          </a:xfr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</p:grpSpPr>
        <p:sp>
          <p:nvSpPr>
            <p:cNvPr id="15" name="Trapezoid 18"/>
            <p:cNvSpPr/>
            <p:nvPr/>
          </p:nvSpPr>
          <p:spPr>
            <a:xfrm rot="16200000">
              <a:off x="6066268" y="2762630"/>
              <a:ext cx="1907942" cy="1659996"/>
            </a:xfrm>
            <a:prstGeom prst="trapezoid">
              <a:avLst>
                <a:gd name="adj" fmla="val 8034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6449449" y="3207906"/>
              <a:ext cx="114158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55%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27359" y="2793823"/>
            <a:ext cx="1659996" cy="1597609"/>
            <a:chOff x="4427359" y="2793823"/>
            <a:chExt cx="1659996" cy="1597609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20" name="Trapezoid 19"/>
            <p:cNvSpPr/>
            <p:nvPr/>
          </p:nvSpPr>
          <p:spPr>
            <a:xfrm rot="16200000">
              <a:off x="4458552" y="2762630"/>
              <a:ext cx="1597609" cy="1659996"/>
            </a:xfrm>
            <a:prstGeom prst="trapezoid">
              <a:avLst>
                <a:gd name="adj" fmla="val 8034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4573767" y="3238684"/>
              <a:ext cx="136717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45%</a:t>
              </a:r>
              <a:endParaRPr lang="uk-UA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38"/>
          <p:cNvGrpSpPr/>
          <p:nvPr/>
        </p:nvGrpSpPr>
        <p:grpSpPr>
          <a:xfrm>
            <a:off x="2389138" y="2028570"/>
            <a:ext cx="1180841" cy="2980872"/>
            <a:chOff x="-139133" y="2264907"/>
            <a:chExt cx="1771262" cy="4471308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effectLst/>
        </p:grpSpPr>
        <p:sp>
          <p:nvSpPr>
            <p:cNvPr id="23" name="Oval 30"/>
            <p:cNvSpPr/>
            <p:nvPr/>
          </p:nvSpPr>
          <p:spPr>
            <a:xfrm>
              <a:off x="348507" y="2264907"/>
              <a:ext cx="791111" cy="79111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4" name="Freeform 37"/>
            <p:cNvSpPr/>
            <p:nvPr/>
          </p:nvSpPr>
          <p:spPr>
            <a:xfrm>
              <a:off x="-139133" y="3201164"/>
              <a:ext cx="1771262" cy="3535051"/>
            </a:xfrm>
            <a:custGeom>
              <a:avLst/>
              <a:gdLst>
                <a:gd name="connsiteX0" fmla="*/ 328200 w 1771262"/>
                <a:gd name="connsiteY0" fmla="*/ 0 h 3535051"/>
                <a:gd name="connsiteX1" fmla="*/ 1443062 w 1771262"/>
                <a:gd name="connsiteY1" fmla="*/ 0 h 3535051"/>
                <a:gd name="connsiteX2" fmla="*/ 1771262 w 1771262"/>
                <a:gd name="connsiteY2" fmla="*/ 328200 h 3535051"/>
                <a:gd name="connsiteX3" fmla="*/ 1771262 w 1771262"/>
                <a:gd name="connsiteY3" fmla="*/ 508163 h 3535051"/>
                <a:gd name="connsiteX4" fmla="*/ 1771262 w 1771262"/>
                <a:gd name="connsiteY4" fmla="*/ 656400 h 3535051"/>
                <a:gd name="connsiteX5" fmla="*/ 1771262 w 1771262"/>
                <a:gd name="connsiteY5" fmla="*/ 1534496 h 3535051"/>
                <a:gd name="connsiteX6" fmla="*/ 1607026 w 1771262"/>
                <a:gd name="connsiteY6" fmla="*/ 1698732 h 3535051"/>
                <a:gd name="connsiteX7" fmla="*/ 1596770 w 1771262"/>
                <a:gd name="connsiteY7" fmla="*/ 1698732 h 3535051"/>
                <a:gd name="connsiteX8" fmla="*/ 1432534 w 1771262"/>
                <a:gd name="connsiteY8" fmla="*/ 1534496 h 3535051"/>
                <a:gd name="connsiteX9" fmla="*/ 1432534 w 1771262"/>
                <a:gd name="connsiteY9" fmla="*/ 656400 h 3535051"/>
                <a:gd name="connsiteX10" fmla="*/ 1356778 w 1771262"/>
                <a:gd name="connsiteY10" fmla="*/ 656400 h 3535051"/>
                <a:gd name="connsiteX11" fmla="*/ 1356778 w 1771262"/>
                <a:gd name="connsiteY11" fmla="*/ 1550923 h 3535051"/>
                <a:gd name="connsiteX12" fmla="*/ 1356779 w 1771262"/>
                <a:gd name="connsiteY12" fmla="*/ 1550933 h 3535051"/>
                <a:gd name="connsiteX13" fmla="*/ 1356779 w 1771262"/>
                <a:gd name="connsiteY13" fmla="*/ 3318492 h 3535051"/>
                <a:gd name="connsiteX14" fmla="*/ 1140220 w 1771262"/>
                <a:gd name="connsiteY14" fmla="*/ 3535051 h 3535051"/>
                <a:gd name="connsiteX15" fmla="*/ 1126696 w 1771262"/>
                <a:gd name="connsiteY15" fmla="*/ 3535051 h 3535051"/>
                <a:gd name="connsiteX16" fmla="*/ 910137 w 1771262"/>
                <a:gd name="connsiteY16" fmla="*/ 3318492 h 3535051"/>
                <a:gd name="connsiteX17" fmla="*/ 910137 w 1771262"/>
                <a:gd name="connsiteY17" fmla="*/ 1697215 h 3535051"/>
                <a:gd name="connsiteX18" fmla="*/ 861123 w 1771262"/>
                <a:gd name="connsiteY18" fmla="*/ 1697215 h 3535051"/>
                <a:gd name="connsiteX19" fmla="*/ 861123 w 1771262"/>
                <a:gd name="connsiteY19" fmla="*/ 3318492 h 3535051"/>
                <a:gd name="connsiteX20" fmla="*/ 644564 w 1771262"/>
                <a:gd name="connsiteY20" fmla="*/ 3535051 h 3535051"/>
                <a:gd name="connsiteX21" fmla="*/ 631040 w 1771262"/>
                <a:gd name="connsiteY21" fmla="*/ 3535051 h 3535051"/>
                <a:gd name="connsiteX22" fmla="*/ 414481 w 1771262"/>
                <a:gd name="connsiteY22" fmla="*/ 3318492 h 3535051"/>
                <a:gd name="connsiteX23" fmla="*/ 414481 w 1771262"/>
                <a:gd name="connsiteY23" fmla="*/ 1697215 h 3535051"/>
                <a:gd name="connsiteX24" fmla="*/ 414481 w 1771262"/>
                <a:gd name="connsiteY24" fmla="*/ 1697215 h 3535051"/>
                <a:gd name="connsiteX25" fmla="*/ 414481 w 1771262"/>
                <a:gd name="connsiteY25" fmla="*/ 656400 h 3535051"/>
                <a:gd name="connsiteX26" fmla="*/ 338728 w 1771262"/>
                <a:gd name="connsiteY26" fmla="*/ 656400 h 3535051"/>
                <a:gd name="connsiteX27" fmla="*/ 338728 w 1771262"/>
                <a:gd name="connsiteY27" fmla="*/ 1534496 h 3535051"/>
                <a:gd name="connsiteX28" fmla="*/ 174492 w 1771262"/>
                <a:gd name="connsiteY28" fmla="*/ 1698732 h 3535051"/>
                <a:gd name="connsiteX29" fmla="*/ 164236 w 1771262"/>
                <a:gd name="connsiteY29" fmla="*/ 1698732 h 3535051"/>
                <a:gd name="connsiteX30" fmla="*/ 0 w 1771262"/>
                <a:gd name="connsiteY30" fmla="*/ 1534496 h 3535051"/>
                <a:gd name="connsiteX31" fmla="*/ 0 w 1771262"/>
                <a:gd name="connsiteY31" fmla="*/ 508161 h 3535051"/>
                <a:gd name="connsiteX32" fmla="*/ 0 w 1771262"/>
                <a:gd name="connsiteY32" fmla="*/ 508161 h 3535051"/>
                <a:gd name="connsiteX33" fmla="*/ 0 w 1771262"/>
                <a:gd name="connsiteY33" fmla="*/ 328200 h 3535051"/>
                <a:gd name="connsiteX34" fmla="*/ 328200 w 1771262"/>
                <a:gd name="connsiteY34" fmla="*/ 0 h 35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71262" h="3535051">
                  <a:moveTo>
                    <a:pt x="328200" y="0"/>
                  </a:moveTo>
                  <a:lnTo>
                    <a:pt x="1443062" y="0"/>
                  </a:lnTo>
                  <a:cubicBezTo>
                    <a:pt x="1624322" y="0"/>
                    <a:pt x="1771262" y="146940"/>
                    <a:pt x="1771262" y="328200"/>
                  </a:cubicBezTo>
                  <a:lnTo>
                    <a:pt x="1771262" y="508163"/>
                  </a:lnTo>
                  <a:lnTo>
                    <a:pt x="1771262" y="656400"/>
                  </a:lnTo>
                  <a:lnTo>
                    <a:pt x="1771262" y="1534496"/>
                  </a:lnTo>
                  <a:cubicBezTo>
                    <a:pt x="1771262" y="1625201"/>
                    <a:pt x="1697731" y="1698732"/>
                    <a:pt x="1607026" y="1698732"/>
                  </a:cubicBezTo>
                  <a:lnTo>
                    <a:pt x="1596770" y="1698732"/>
                  </a:lnTo>
                  <a:cubicBezTo>
                    <a:pt x="1506065" y="1698732"/>
                    <a:pt x="1432534" y="1625201"/>
                    <a:pt x="1432534" y="1534496"/>
                  </a:cubicBezTo>
                  <a:lnTo>
                    <a:pt x="1432534" y="656400"/>
                  </a:lnTo>
                  <a:lnTo>
                    <a:pt x="1356778" y="656400"/>
                  </a:lnTo>
                  <a:lnTo>
                    <a:pt x="1356778" y="1550923"/>
                  </a:lnTo>
                  <a:lnTo>
                    <a:pt x="1356779" y="1550933"/>
                  </a:lnTo>
                  <a:lnTo>
                    <a:pt x="1356779" y="3318492"/>
                  </a:lnTo>
                  <a:cubicBezTo>
                    <a:pt x="1356779" y="3438094"/>
                    <a:pt x="1259822" y="3535051"/>
                    <a:pt x="1140220" y="3535051"/>
                  </a:cubicBezTo>
                  <a:lnTo>
                    <a:pt x="1126696" y="3535051"/>
                  </a:lnTo>
                  <a:cubicBezTo>
                    <a:pt x="1007094" y="3535051"/>
                    <a:pt x="910137" y="3438094"/>
                    <a:pt x="910137" y="3318492"/>
                  </a:cubicBezTo>
                  <a:lnTo>
                    <a:pt x="910137" y="1697215"/>
                  </a:lnTo>
                  <a:lnTo>
                    <a:pt x="861123" y="1697215"/>
                  </a:lnTo>
                  <a:lnTo>
                    <a:pt x="861123" y="3318492"/>
                  </a:lnTo>
                  <a:cubicBezTo>
                    <a:pt x="861123" y="3438094"/>
                    <a:pt x="764166" y="3535051"/>
                    <a:pt x="644564" y="3535051"/>
                  </a:cubicBezTo>
                  <a:lnTo>
                    <a:pt x="631040" y="3535051"/>
                  </a:lnTo>
                  <a:cubicBezTo>
                    <a:pt x="511438" y="3535051"/>
                    <a:pt x="414481" y="3438094"/>
                    <a:pt x="414481" y="3318492"/>
                  </a:cubicBezTo>
                  <a:lnTo>
                    <a:pt x="414481" y="1697215"/>
                  </a:lnTo>
                  <a:lnTo>
                    <a:pt x="414481" y="1697215"/>
                  </a:lnTo>
                  <a:lnTo>
                    <a:pt x="414481" y="656400"/>
                  </a:lnTo>
                  <a:lnTo>
                    <a:pt x="338728" y="656400"/>
                  </a:lnTo>
                  <a:lnTo>
                    <a:pt x="338728" y="1534496"/>
                  </a:lnTo>
                  <a:cubicBezTo>
                    <a:pt x="338728" y="1625201"/>
                    <a:pt x="265197" y="1698732"/>
                    <a:pt x="174492" y="1698732"/>
                  </a:cubicBezTo>
                  <a:lnTo>
                    <a:pt x="164236" y="1698732"/>
                  </a:lnTo>
                  <a:cubicBezTo>
                    <a:pt x="73531" y="1698732"/>
                    <a:pt x="0" y="1625201"/>
                    <a:pt x="0" y="1534496"/>
                  </a:cubicBezTo>
                  <a:lnTo>
                    <a:pt x="0" y="508161"/>
                  </a:lnTo>
                  <a:lnTo>
                    <a:pt x="0" y="508161"/>
                  </a:lnTo>
                  <a:lnTo>
                    <a:pt x="0" y="328200"/>
                  </a:lnTo>
                  <a:cubicBezTo>
                    <a:pt x="0" y="146940"/>
                    <a:pt x="146940" y="0"/>
                    <a:pt x="328200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808383" y="55552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09856" y="55790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2" y="2475914"/>
            <a:ext cx="2828925" cy="21523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37" y="2475914"/>
            <a:ext cx="2828925" cy="21523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179" y="2475914"/>
            <a:ext cx="2828925" cy="215235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88557" y="1996718"/>
            <a:ext cx="965053" cy="965053"/>
            <a:chOff x="1888557" y="1996718"/>
            <a:chExt cx="965053" cy="965053"/>
          </a:xfrm>
        </p:grpSpPr>
        <p:sp>
          <p:nvSpPr>
            <p:cNvPr id="15" name="椭圆 14"/>
            <p:cNvSpPr/>
            <p:nvPr/>
          </p:nvSpPr>
          <p:spPr>
            <a:xfrm>
              <a:off x="1888557" y="1996718"/>
              <a:ext cx="965053" cy="965053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08633" y="2186855"/>
              <a:ext cx="724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27121" y="1996717"/>
            <a:ext cx="965053" cy="965053"/>
            <a:chOff x="5627121" y="1996717"/>
            <a:chExt cx="965053" cy="965053"/>
          </a:xfrm>
        </p:grpSpPr>
        <p:sp>
          <p:nvSpPr>
            <p:cNvPr id="20" name="椭圆 19"/>
            <p:cNvSpPr/>
            <p:nvPr/>
          </p:nvSpPr>
          <p:spPr>
            <a:xfrm>
              <a:off x="5627121" y="1996717"/>
              <a:ext cx="965053" cy="965053"/>
            </a:xfrm>
            <a:prstGeom prst="ellipse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47197" y="2186855"/>
              <a:ext cx="724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67672" y="1996717"/>
            <a:ext cx="965053" cy="965053"/>
            <a:chOff x="9367672" y="1996717"/>
            <a:chExt cx="965053" cy="965053"/>
          </a:xfrm>
        </p:grpSpPr>
        <p:sp>
          <p:nvSpPr>
            <p:cNvPr id="23" name="椭圆 22"/>
            <p:cNvSpPr/>
            <p:nvPr/>
          </p:nvSpPr>
          <p:spPr>
            <a:xfrm>
              <a:off x="9367672" y="1996717"/>
              <a:ext cx="965053" cy="965053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89974" y="2186854"/>
              <a:ext cx="7249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04284" y="4366685"/>
            <a:ext cx="2133600" cy="513371"/>
            <a:chOff x="1304284" y="4366685"/>
            <a:chExt cx="2133600" cy="513371"/>
          </a:xfrm>
        </p:grpSpPr>
        <p:sp>
          <p:nvSpPr>
            <p:cNvPr id="26" name="矩形 25"/>
            <p:cNvSpPr/>
            <p:nvPr/>
          </p:nvSpPr>
          <p:spPr>
            <a:xfrm>
              <a:off x="1304284" y="4394281"/>
              <a:ext cx="2133600" cy="485775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6791" y="4366685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42848" y="4377660"/>
            <a:ext cx="2133600" cy="502396"/>
            <a:chOff x="5042848" y="4377660"/>
            <a:chExt cx="2133600" cy="502396"/>
          </a:xfrm>
        </p:grpSpPr>
        <p:sp>
          <p:nvSpPr>
            <p:cNvPr id="29" name="矩形 28"/>
            <p:cNvSpPr/>
            <p:nvPr/>
          </p:nvSpPr>
          <p:spPr>
            <a:xfrm>
              <a:off x="5042848" y="4394281"/>
              <a:ext cx="2133600" cy="485775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98555" y="4377660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83399" y="4394280"/>
            <a:ext cx="2133600" cy="485775"/>
            <a:chOff x="8783399" y="4394280"/>
            <a:chExt cx="2133600" cy="485775"/>
          </a:xfrm>
        </p:grpSpPr>
        <p:sp>
          <p:nvSpPr>
            <p:cNvPr id="32" name="矩形 31"/>
            <p:cNvSpPr/>
            <p:nvPr/>
          </p:nvSpPr>
          <p:spPr>
            <a:xfrm>
              <a:off x="8783399" y="4394280"/>
              <a:ext cx="2133600" cy="485775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51014" y="4406334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8332" y="52087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40096" y="521880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92555" y="52315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Rectangle 68"/>
          <p:cNvSpPr/>
          <p:nvPr/>
        </p:nvSpPr>
        <p:spPr>
          <a:xfrm>
            <a:off x="8739373" y="3408964"/>
            <a:ext cx="2889977" cy="2191668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  <a:effectLst>
            <a:outerShdw blurRad="76200" dir="18900000" sy="23000" kx="-1200000" algn="bl" rotWithShape="0">
              <a:srgbClr val="58595B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noFill/>
              <a:latin typeface="Agency FB" panose="020B0503020202020204" pitchFamily="34" charset="0"/>
            </a:endParaRPr>
          </a:p>
        </p:txBody>
      </p:sp>
      <p:sp>
        <p:nvSpPr>
          <p:cNvPr id="10" name="Oval 63"/>
          <p:cNvSpPr/>
          <p:nvPr/>
        </p:nvSpPr>
        <p:spPr>
          <a:xfrm>
            <a:off x="9316199" y="2572604"/>
            <a:ext cx="1736323" cy="1736323"/>
          </a:xfrm>
          <a:prstGeom prst="ellipse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11" name="Oval 2"/>
          <p:cNvSpPr/>
          <p:nvPr/>
        </p:nvSpPr>
        <p:spPr>
          <a:xfrm>
            <a:off x="1584367" y="2572604"/>
            <a:ext cx="1736323" cy="1736323"/>
          </a:xfrm>
          <a:prstGeom prst="ellipse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1007541" y="3408964"/>
            <a:ext cx="2889977" cy="2191668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  <a:effectLst>
            <a:outerShdw blurRad="76200" dir="18900000" sy="23000" kx="-1200000" algn="bl" rotWithShape="0">
              <a:srgbClr val="58595B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noFill/>
              <a:latin typeface="Agency FB" panose="020B0503020202020204" pitchFamily="34" charset="0"/>
            </a:endParaRPr>
          </a:p>
        </p:txBody>
      </p:sp>
      <p:sp>
        <p:nvSpPr>
          <p:cNvPr id="15" name="Oval 55"/>
          <p:cNvSpPr/>
          <p:nvPr/>
        </p:nvSpPr>
        <p:spPr>
          <a:xfrm>
            <a:off x="5450283" y="2572604"/>
            <a:ext cx="1736323" cy="1736323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16" name="Rectangle 60"/>
          <p:cNvSpPr/>
          <p:nvPr/>
        </p:nvSpPr>
        <p:spPr>
          <a:xfrm>
            <a:off x="4873457" y="3408964"/>
            <a:ext cx="2889977" cy="2191668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  <a:effectLst>
            <a:outerShdw blurRad="76200" dir="18900000" sy="23000" kx="-1200000" algn="bl" rotWithShape="0">
              <a:srgbClr val="58595B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noFill/>
              <a:latin typeface="Agency FB" panose="020B0503020202020204" pitchFamily="34" charset="0"/>
            </a:endParaRPr>
          </a:p>
        </p:txBody>
      </p:sp>
      <p:grpSp>
        <p:nvGrpSpPr>
          <p:cNvPr id="19" name="Group 5"/>
          <p:cNvGrpSpPr/>
          <p:nvPr/>
        </p:nvGrpSpPr>
        <p:grpSpPr>
          <a:xfrm>
            <a:off x="5567413" y="2706029"/>
            <a:ext cx="1502013" cy="1504937"/>
            <a:chOff x="8191619" y="4717819"/>
            <a:chExt cx="1907720" cy="1911434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8191619" y="4717819"/>
              <a:ext cx="1907720" cy="19114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718735" y="5174485"/>
              <a:ext cx="1010339" cy="1033618"/>
            </a:xfrm>
            <a:custGeom>
              <a:avLst/>
              <a:gdLst>
                <a:gd name="T0" fmla="*/ 51 w 273"/>
                <a:gd name="T1" fmla="*/ 119 h 279"/>
                <a:gd name="T2" fmla="*/ 51 w 273"/>
                <a:gd name="T3" fmla="*/ 129 h 279"/>
                <a:gd name="T4" fmla="*/ 158 w 273"/>
                <a:gd name="T5" fmla="*/ 124 h 279"/>
                <a:gd name="T6" fmla="*/ 154 w 273"/>
                <a:gd name="T7" fmla="*/ 80 h 279"/>
                <a:gd name="T8" fmla="*/ 46 w 273"/>
                <a:gd name="T9" fmla="*/ 85 h 279"/>
                <a:gd name="T10" fmla="*/ 154 w 273"/>
                <a:gd name="T11" fmla="*/ 90 h 279"/>
                <a:gd name="T12" fmla="*/ 154 w 273"/>
                <a:gd name="T13" fmla="*/ 80 h 279"/>
                <a:gd name="T14" fmla="*/ 189 w 273"/>
                <a:gd name="T15" fmla="*/ 264 h 279"/>
                <a:gd name="T16" fmla="*/ 85 w 273"/>
                <a:gd name="T17" fmla="*/ 266 h 279"/>
                <a:gd name="T18" fmla="*/ 70 w 273"/>
                <a:gd name="T19" fmla="*/ 264 h 279"/>
                <a:gd name="T20" fmla="*/ 15 w 273"/>
                <a:gd name="T21" fmla="*/ 258 h 279"/>
                <a:gd name="T22" fmla="*/ 21 w 273"/>
                <a:gd name="T23" fmla="*/ 33 h 279"/>
                <a:gd name="T24" fmla="*/ 40 w 273"/>
                <a:gd name="T25" fmla="*/ 42 h 279"/>
                <a:gd name="T26" fmla="*/ 51 w 273"/>
                <a:gd name="T27" fmla="*/ 42 h 279"/>
                <a:gd name="T28" fmla="*/ 81 w 273"/>
                <a:gd name="T29" fmla="*/ 33 h 279"/>
                <a:gd name="T30" fmla="*/ 86 w 273"/>
                <a:gd name="T31" fmla="*/ 47 h 279"/>
                <a:gd name="T32" fmla="*/ 91 w 273"/>
                <a:gd name="T33" fmla="*/ 33 h 279"/>
                <a:gd name="T34" fmla="*/ 117 w 273"/>
                <a:gd name="T35" fmla="*/ 42 h 279"/>
                <a:gd name="T36" fmla="*/ 128 w 273"/>
                <a:gd name="T37" fmla="*/ 42 h 279"/>
                <a:gd name="T38" fmla="*/ 157 w 273"/>
                <a:gd name="T39" fmla="*/ 33 h 279"/>
                <a:gd name="T40" fmla="*/ 162 w 273"/>
                <a:gd name="T41" fmla="*/ 47 h 279"/>
                <a:gd name="T42" fmla="*/ 167 w 273"/>
                <a:gd name="T43" fmla="*/ 33 h 279"/>
                <a:gd name="T44" fmla="*/ 195 w 273"/>
                <a:gd name="T45" fmla="*/ 39 h 279"/>
                <a:gd name="T46" fmla="*/ 210 w 273"/>
                <a:gd name="T47" fmla="*/ 59 h 279"/>
                <a:gd name="T48" fmla="*/ 189 w 273"/>
                <a:gd name="T49" fmla="*/ 18 h 279"/>
                <a:gd name="T50" fmla="*/ 167 w 273"/>
                <a:gd name="T51" fmla="*/ 5 h 279"/>
                <a:gd name="T52" fmla="*/ 157 w 273"/>
                <a:gd name="T53" fmla="*/ 5 h 279"/>
                <a:gd name="T54" fmla="*/ 128 w 273"/>
                <a:gd name="T55" fmla="*/ 18 h 279"/>
                <a:gd name="T56" fmla="*/ 123 w 273"/>
                <a:gd name="T57" fmla="*/ 0 h 279"/>
                <a:gd name="T58" fmla="*/ 117 w 273"/>
                <a:gd name="T59" fmla="*/ 18 h 279"/>
                <a:gd name="T60" fmla="*/ 91 w 273"/>
                <a:gd name="T61" fmla="*/ 5 h 279"/>
                <a:gd name="T62" fmla="*/ 81 w 273"/>
                <a:gd name="T63" fmla="*/ 5 h 279"/>
                <a:gd name="T64" fmla="*/ 51 w 273"/>
                <a:gd name="T65" fmla="*/ 18 h 279"/>
                <a:gd name="T66" fmla="*/ 45 w 273"/>
                <a:gd name="T67" fmla="*/ 0 h 279"/>
                <a:gd name="T68" fmla="*/ 40 w 273"/>
                <a:gd name="T69" fmla="*/ 18 h 279"/>
                <a:gd name="T70" fmla="*/ 0 w 273"/>
                <a:gd name="T71" fmla="*/ 39 h 279"/>
                <a:gd name="T72" fmla="*/ 21 w 273"/>
                <a:gd name="T73" fmla="*/ 279 h 279"/>
                <a:gd name="T74" fmla="*/ 210 w 273"/>
                <a:gd name="T75" fmla="*/ 258 h 279"/>
                <a:gd name="T76" fmla="*/ 195 w 273"/>
                <a:gd name="T77" fmla="*/ 198 h 279"/>
                <a:gd name="T78" fmla="*/ 127 w 273"/>
                <a:gd name="T79" fmla="*/ 162 h 279"/>
                <a:gd name="T80" fmla="*/ 46 w 273"/>
                <a:gd name="T81" fmla="*/ 167 h 279"/>
                <a:gd name="T82" fmla="*/ 117 w 273"/>
                <a:gd name="T83" fmla="*/ 172 h 279"/>
                <a:gd name="T84" fmla="*/ 95 w 273"/>
                <a:gd name="T85" fmla="*/ 195 h 279"/>
                <a:gd name="T86" fmla="*/ 78 w 273"/>
                <a:gd name="T87" fmla="*/ 249 h 279"/>
                <a:gd name="T88" fmla="*/ 83 w 273"/>
                <a:gd name="T89" fmla="*/ 254 h 279"/>
                <a:gd name="T90" fmla="*/ 137 w 273"/>
                <a:gd name="T91" fmla="*/ 237 h 279"/>
                <a:gd name="T92" fmla="*/ 245 w 273"/>
                <a:gd name="T93" fmla="*/ 131 h 279"/>
                <a:gd name="T94" fmla="*/ 127 w 273"/>
                <a:gd name="T95" fmla="*/ 162 h 279"/>
                <a:gd name="T96" fmla="*/ 94 w 273"/>
                <a:gd name="T97" fmla="*/ 227 h 279"/>
                <a:gd name="T98" fmla="*/ 128 w 273"/>
                <a:gd name="T99" fmla="*/ 231 h 279"/>
                <a:gd name="T100" fmla="*/ 269 w 273"/>
                <a:gd name="T101" fmla="*/ 92 h 279"/>
                <a:gd name="T102" fmla="*/ 224 w 273"/>
                <a:gd name="T103" fmla="*/ 65 h 279"/>
                <a:gd name="T104" fmla="*/ 252 w 273"/>
                <a:gd name="T105" fmla="*/ 124 h 279"/>
                <a:gd name="T106" fmla="*/ 269 w 273"/>
                <a:gd name="T107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3" h="279">
                  <a:moveTo>
                    <a:pt x="154" y="119"/>
                  </a:moveTo>
                  <a:cubicBezTo>
                    <a:pt x="51" y="119"/>
                    <a:pt x="51" y="119"/>
                    <a:pt x="51" y="119"/>
                  </a:cubicBezTo>
                  <a:cubicBezTo>
                    <a:pt x="49" y="119"/>
                    <a:pt x="46" y="121"/>
                    <a:pt x="46" y="124"/>
                  </a:cubicBezTo>
                  <a:cubicBezTo>
                    <a:pt x="46" y="127"/>
                    <a:pt x="49" y="129"/>
                    <a:pt x="51" y="129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6" y="129"/>
                    <a:pt x="158" y="127"/>
                    <a:pt x="158" y="124"/>
                  </a:cubicBezTo>
                  <a:cubicBezTo>
                    <a:pt x="158" y="121"/>
                    <a:pt x="156" y="119"/>
                    <a:pt x="154" y="119"/>
                  </a:cubicBezTo>
                  <a:close/>
                  <a:moveTo>
                    <a:pt x="154" y="8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49" y="80"/>
                    <a:pt x="46" y="83"/>
                    <a:pt x="46" y="85"/>
                  </a:cubicBezTo>
                  <a:cubicBezTo>
                    <a:pt x="46" y="88"/>
                    <a:pt x="49" y="90"/>
                    <a:pt x="51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6" y="90"/>
                    <a:pt x="158" y="88"/>
                    <a:pt x="158" y="85"/>
                  </a:cubicBezTo>
                  <a:cubicBezTo>
                    <a:pt x="158" y="83"/>
                    <a:pt x="156" y="80"/>
                    <a:pt x="154" y="80"/>
                  </a:cubicBezTo>
                  <a:close/>
                  <a:moveTo>
                    <a:pt x="195" y="258"/>
                  </a:moveTo>
                  <a:cubicBezTo>
                    <a:pt x="195" y="261"/>
                    <a:pt x="192" y="264"/>
                    <a:pt x="189" y="264"/>
                  </a:cubicBezTo>
                  <a:cubicBezTo>
                    <a:pt x="94" y="264"/>
                    <a:pt x="94" y="264"/>
                    <a:pt x="94" y="264"/>
                  </a:cubicBezTo>
                  <a:cubicBezTo>
                    <a:pt x="85" y="266"/>
                    <a:pt x="85" y="266"/>
                    <a:pt x="85" y="266"/>
                  </a:cubicBezTo>
                  <a:cubicBezTo>
                    <a:pt x="84" y="267"/>
                    <a:pt x="82" y="267"/>
                    <a:pt x="80" y="267"/>
                  </a:cubicBezTo>
                  <a:cubicBezTo>
                    <a:pt x="76" y="267"/>
                    <a:pt x="73" y="266"/>
                    <a:pt x="70" y="264"/>
                  </a:cubicBezTo>
                  <a:cubicBezTo>
                    <a:pt x="21" y="264"/>
                    <a:pt x="21" y="264"/>
                    <a:pt x="21" y="264"/>
                  </a:cubicBezTo>
                  <a:cubicBezTo>
                    <a:pt x="18" y="264"/>
                    <a:pt x="15" y="261"/>
                    <a:pt x="15" y="25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6"/>
                    <a:pt x="18" y="33"/>
                    <a:pt x="21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5"/>
                    <a:pt x="42" y="47"/>
                    <a:pt x="45" y="47"/>
                  </a:cubicBezTo>
                  <a:cubicBezTo>
                    <a:pt x="48" y="47"/>
                    <a:pt x="51" y="45"/>
                    <a:pt x="51" y="4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5"/>
                    <a:pt x="83" y="47"/>
                    <a:pt x="86" y="47"/>
                  </a:cubicBezTo>
                  <a:cubicBezTo>
                    <a:pt x="89" y="47"/>
                    <a:pt x="91" y="45"/>
                    <a:pt x="91" y="42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5"/>
                    <a:pt x="120" y="47"/>
                    <a:pt x="123" y="47"/>
                  </a:cubicBezTo>
                  <a:cubicBezTo>
                    <a:pt x="125" y="47"/>
                    <a:pt x="128" y="45"/>
                    <a:pt x="128" y="4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5"/>
                    <a:pt x="159" y="47"/>
                    <a:pt x="162" y="47"/>
                  </a:cubicBezTo>
                  <a:cubicBezTo>
                    <a:pt x="165" y="47"/>
                    <a:pt x="167" y="45"/>
                    <a:pt x="167" y="4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2" y="33"/>
                    <a:pt x="195" y="36"/>
                    <a:pt x="195" y="39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0" y="27"/>
                    <a:pt x="201" y="18"/>
                    <a:pt x="189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7" y="2"/>
                    <a:pt x="165" y="0"/>
                    <a:pt x="162" y="0"/>
                  </a:cubicBezTo>
                  <a:cubicBezTo>
                    <a:pt x="159" y="0"/>
                    <a:pt x="157" y="2"/>
                    <a:pt x="157" y="5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2"/>
                    <a:pt x="125" y="0"/>
                    <a:pt x="123" y="0"/>
                  </a:cubicBezTo>
                  <a:cubicBezTo>
                    <a:pt x="120" y="0"/>
                    <a:pt x="117" y="2"/>
                    <a:pt x="117" y="5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83" y="0"/>
                    <a:pt x="81" y="2"/>
                    <a:pt x="81" y="5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42" y="0"/>
                    <a:pt x="40" y="2"/>
                    <a:pt x="40" y="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9" y="18"/>
                    <a:pt x="0" y="27"/>
                    <a:pt x="0" y="39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0"/>
                    <a:pt x="9" y="279"/>
                    <a:pt x="21" y="279"/>
                  </a:cubicBezTo>
                  <a:cubicBezTo>
                    <a:pt x="189" y="279"/>
                    <a:pt x="189" y="279"/>
                    <a:pt x="189" y="279"/>
                  </a:cubicBezTo>
                  <a:cubicBezTo>
                    <a:pt x="201" y="279"/>
                    <a:pt x="210" y="270"/>
                    <a:pt x="210" y="258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195" y="198"/>
                    <a:pt x="195" y="198"/>
                    <a:pt x="195" y="198"/>
                  </a:cubicBezTo>
                  <a:lnTo>
                    <a:pt x="195" y="258"/>
                  </a:lnTo>
                  <a:close/>
                  <a:moveTo>
                    <a:pt x="127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49" y="162"/>
                    <a:pt x="46" y="164"/>
                    <a:pt x="46" y="167"/>
                  </a:cubicBezTo>
                  <a:cubicBezTo>
                    <a:pt x="46" y="169"/>
                    <a:pt x="49" y="172"/>
                    <a:pt x="51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7" y="192"/>
                    <a:pt x="96" y="193"/>
                    <a:pt x="95" y="195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77" y="251"/>
                    <a:pt x="78" y="252"/>
                    <a:pt x="79" y="253"/>
                  </a:cubicBezTo>
                  <a:cubicBezTo>
                    <a:pt x="80" y="254"/>
                    <a:pt x="81" y="255"/>
                    <a:pt x="83" y="254"/>
                  </a:cubicBezTo>
                  <a:cubicBezTo>
                    <a:pt x="137" y="237"/>
                    <a:pt x="137" y="237"/>
                    <a:pt x="137" y="237"/>
                  </a:cubicBezTo>
                  <a:cubicBezTo>
                    <a:pt x="137" y="237"/>
                    <a:pt x="137" y="237"/>
                    <a:pt x="137" y="237"/>
                  </a:cubicBezTo>
                  <a:cubicBezTo>
                    <a:pt x="139" y="236"/>
                    <a:pt x="140" y="235"/>
                    <a:pt x="141" y="235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01" y="88"/>
                    <a:pt x="201" y="88"/>
                    <a:pt x="201" y="88"/>
                  </a:cubicBezTo>
                  <a:lnTo>
                    <a:pt x="127" y="162"/>
                  </a:lnTo>
                  <a:close/>
                  <a:moveTo>
                    <a:pt x="105" y="238"/>
                  </a:moveTo>
                  <a:cubicBezTo>
                    <a:pt x="94" y="227"/>
                    <a:pt x="94" y="227"/>
                    <a:pt x="94" y="227"/>
                  </a:cubicBezTo>
                  <a:cubicBezTo>
                    <a:pt x="101" y="204"/>
                    <a:pt x="101" y="204"/>
                    <a:pt x="101" y="204"/>
                  </a:cubicBezTo>
                  <a:cubicBezTo>
                    <a:pt x="128" y="231"/>
                    <a:pt x="128" y="231"/>
                    <a:pt x="128" y="231"/>
                  </a:cubicBezTo>
                  <a:lnTo>
                    <a:pt x="105" y="238"/>
                  </a:lnTo>
                  <a:close/>
                  <a:moveTo>
                    <a:pt x="269" y="92"/>
                  </a:moveTo>
                  <a:cubicBezTo>
                    <a:pt x="240" y="63"/>
                    <a:pt x="240" y="63"/>
                    <a:pt x="240" y="63"/>
                  </a:cubicBezTo>
                  <a:cubicBezTo>
                    <a:pt x="236" y="59"/>
                    <a:pt x="229" y="60"/>
                    <a:pt x="224" y="65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72" y="103"/>
                    <a:pt x="273" y="96"/>
                    <a:pt x="269" y="92"/>
                  </a:cubicBezTo>
                  <a:close/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1683568" y="2706029"/>
            <a:ext cx="1502013" cy="1504937"/>
            <a:chOff x="2392745" y="4717819"/>
            <a:chExt cx="1907720" cy="1911434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392745" y="4717819"/>
              <a:ext cx="1907720" cy="19114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733422" y="5267023"/>
              <a:ext cx="1205920" cy="930564"/>
            </a:xfrm>
            <a:custGeom>
              <a:avLst/>
              <a:gdLst>
                <a:gd name="T0" fmla="*/ 288 w 358"/>
                <a:gd name="T1" fmla="*/ 46 h 276"/>
                <a:gd name="T2" fmla="*/ 216 w 358"/>
                <a:gd name="T3" fmla="*/ 7 h 276"/>
                <a:gd name="T4" fmla="*/ 118 w 358"/>
                <a:gd name="T5" fmla="*/ 77 h 276"/>
                <a:gd name="T6" fmla="*/ 150 w 358"/>
                <a:gd name="T7" fmla="*/ 95 h 276"/>
                <a:gd name="T8" fmla="*/ 224 w 358"/>
                <a:gd name="T9" fmla="*/ 71 h 276"/>
                <a:gd name="T10" fmla="*/ 330 w 358"/>
                <a:gd name="T11" fmla="*/ 154 h 276"/>
                <a:gd name="T12" fmla="*/ 358 w 358"/>
                <a:gd name="T13" fmla="*/ 36 h 276"/>
                <a:gd name="T14" fmla="*/ 122 w 358"/>
                <a:gd name="T15" fmla="*/ 227 h 276"/>
                <a:gd name="T16" fmla="*/ 99 w 358"/>
                <a:gd name="T17" fmla="*/ 200 h 276"/>
                <a:gd name="T18" fmla="*/ 76 w 358"/>
                <a:gd name="T19" fmla="*/ 175 h 276"/>
                <a:gd name="T20" fmla="*/ 41 w 358"/>
                <a:gd name="T21" fmla="*/ 156 h 276"/>
                <a:gd name="T22" fmla="*/ 58 w 358"/>
                <a:gd name="T23" fmla="*/ 192 h 276"/>
                <a:gd name="T24" fmla="*/ 82 w 358"/>
                <a:gd name="T25" fmla="*/ 217 h 276"/>
                <a:gd name="T26" fmla="*/ 107 w 358"/>
                <a:gd name="T27" fmla="*/ 241 h 276"/>
                <a:gd name="T28" fmla="*/ 140 w 358"/>
                <a:gd name="T29" fmla="*/ 263 h 276"/>
                <a:gd name="T30" fmla="*/ 122 w 358"/>
                <a:gd name="T31" fmla="*/ 227 h 276"/>
                <a:gd name="T32" fmla="*/ 215 w 358"/>
                <a:gd name="T33" fmla="*/ 97 h 276"/>
                <a:gd name="T34" fmla="*/ 160 w 358"/>
                <a:gd name="T35" fmla="*/ 108 h 276"/>
                <a:gd name="T36" fmla="*/ 103 w 358"/>
                <a:gd name="T37" fmla="*/ 78 h 276"/>
                <a:gd name="T38" fmla="*/ 167 w 358"/>
                <a:gd name="T39" fmla="*/ 18 h 276"/>
                <a:gd name="T40" fmla="*/ 67 w 358"/>
                <a:gd name="T41" fmla="*/ 36 h 276"/>
                <a:gd name="T42" fmla="*/ 0 w 358"/>
                <a:gd name="T43" fmla="*/ 24 h 276"/>
                <a:gd name="T44" fmla="*/ 19 w 358"/>
                <a:gd name="T45" fmla="*/ 159 h 276"/>
                <a:gd name="T46" fmla="*/ 84 w 358"/>
                <a:gd name="T47" fmla="*/ 143 h 276"/>
                <a:gd name="T48" fmla="*/ 107 w 358"/>
                <a:gd name="T49" fmla="*/ 168 h 276"/>
                <a:gd name="T50" fmla="*/ 130 w 358"/>
                <a:gd name="T51" fmla="*/ 193 h 276"/>
                <a:gd name="T52" fmla="*/ 155 w 358"/>
                <a:gd name="T53" fmla="*/ 220 h 276"/>
                <a:gd name="T54" fmla="*/ 164 w 358"/>
                <a:gd name="T55" fmla="*/ 252 h 276"/>
                <a:gd name="T56" fmla="*/ 172 w 358"/>
                <a:gd name="T57" fmla="*/ 261 h 276"/>
                <a:gd name="T58" fmla="*/ 195 w 358"/>
                <a:gd name="T59" fmla="*/ 238 h 276"/>
                <a:gd name="T60" fmla="*/ 194 w 358"/>
                <a:gd name="T61" fmla="*/ 237 h 276"/>
                <a:gd name="T62" fmla="*/ 202 w 358"/>
                <a:gd name="T63" fmla="*/ 239 h 276"/>
                <a:gd name="T64" fmla="*/ 204 w 358"/>
                <a:gd name="T65" fmla="*/ 241 h 276"/>
                <a:gd name="T66" fmla="*/ 227 w 358"/>
                <a:gd name="T67" fmla="*/ 218 h 276"/>
                <a:gd name="T68" fmla="*/ 225 w 358"/>
                <a:gd name="T69" fmla="*/ 216 h 276"/>
                <a:gd name="T70" fmla="*/ 235 w 358"/>
                <a:gd name="T71" fmla="*/ 219 h 276"/>
                <a:gd name="T72" fmla="*/ 257 w 358"/>
                <a:gd name="T73" fmla="*/ 219 h 276"/>
                <a:gd name="T74" fmla="*/ 258 w 358"/>
                <a:gd name="T75" fmla="*/ 196 h 276"/>
                <a:gd name="T76" fmla="*/ 262 w 358"/>
                <a:gd name="T77" fmla="*/ 191 h 276"/>
                <a:gd name="T78" fmla="*/ 284 w 358"/>
                <a:gd name="T79" fmla="*/ 192 h 276"/>
                <a:gd name="T80" fmla="*/ 284 w 358"/>
                <a:gd name="T81" fmla="*/ 1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276">
                  <a:moveTo>
                    <a:pt x="302" y="49"/>
                  </a:moveTo>
                  <a:cubicBezTo>
                    <a:pt x="296" y="50"/>
                    <a:pt x="288" y="46"/>
                    <a:pt x="288" y="46"/>
                  </a:cubicBezTo>
                  <a:cubicBezTo>
                    <a:pt x="288" y="46"/>
                    <a:pt x="271" y="31"/>
                    <a:pt x="251" y="14"/>
                  </a:cubicBezTo>
                  <a:cubicBezTo>
                    <a:pt x="236" y="0"/>
                    <a:pt x="227" y="1"/>
                    <a:pt x="216" y="7"/>
                  </a:cubicBezTo>
                  <a:cubicBezTo>
                    <a:pt x="197" y="18"/>
                    <a:pt x="153" y="44"/>
                    <a:pt x="131" y="57"/>
                  </a:cubicBezTo>
                  <a:cubicBezTo>
                    <a:pt x="123" y="60"/>
                    <a:pt x="118" y="68"/>
                    <a:pt x="118" y="77"/>
                  </a:cubicBezTo>
                  <a:cubicBezTo>
                    <a:pt x="118" y="89"/>
                    <a:pt x="127" y="99"/>
                    <a:pt x="138" y="99"/>
                  </a:cubicBezTo>
                  <a:cubicBezTo>
                    <a:pt x="143" y="99"/>
                    <a:pt x="147" y="97"/>
                    <a:pt x="150" y="95"/>
                  </a:cubicBezTo>
                  <a:cubicBezTo>
                    <a:pt x="159" y="90"/>
                    <a:pt x="182" y="78"/>
                    <a:pt x="197" y="70"/>
                  </a:cubicBezTo>
                  <a:cubicBezTo>
                    <a:pt x="213" y="61"/>
                    <a:pt x="224" y="71"/>
                    <a:pt x="224" y="71"/>
                  </a:cubicBezTo>
                  <a:cubicBezTo>
                    <a:pt x="224" y="71"/>
                    <a:pt x="283" y="132"/>
                    <a:pt x="300" y="149"/>
                  </a:cubicBezTo>
                  <a:cubicBezTo>
                    <a:pt x="311" y="160"/>
                    <a:pt x="326" y="155"/>
                    <a:pt x="330" y="154"/>
                  </a:cubicBezTo>
                  <a:cubicBezTo>
                    <a:pt x="335" y="154"/>
                    <a:pt x="358" y="149"/>
                    <a:pt x="358" y="149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8" y="36"/>
                    <a:pt x="316" y="47"/>
                    <a:pt x="302" y="49"/>
                  </a:cubicBezTo>
                  <a:close/>
                  <a:moveTo>
                    <a:pt x="122" y="227"/>
                  </a:moveTo>
                  <a:cubicBezTo>
                    <a:pt x="124" y="219"/>
                    <a:pt x="123" y="211"/>
                    <a:pt x="118" y="205"/>
                  </a:cubicBezTo>
                  <a:cubicBezTo>
                    <a:pt x="113" y="200"/>
                    <a:pt x="106" y="198"/>
                    <a:pt x="99" y="200"/>
                  </a:cubicBezTo>
                  <a:cubicBezTo>
                    <a:pt x="101" y="193"/>
                    <a:pt x="100" y="185"/>
                    <a:pt x="95" y="180"/>
                  </a:cubicBezTo>
                  <a:cubicBezTo>
                    <a:pt x="90" y="175"/>
                    <a:pt x="83" y="173"/>
                    <a:pt x="76" y="175"/>
                  </a:cubicBezTo>
                  <a:cubicBezTo>
                    <a:pt x="77" y="168"/>
                    <a:pt x="76" y="160"/>
                    <a:pt x="71" y="155"/>
                  </a:cubicBezTo>
                  <a:cubicBezTo>
                    <a:pt x="64" y="146"/>
                    <a:pt x="50" y="147"/>
                    <a:pt x="41" y="156"/>
                  </a:cubicBezTo>
                  <a:cubicBezTo>
                    <a:pt x="32" y="164"/>
                    <a:pt x="27" y="180"/>
                    <a:pt x="35" y="190"/>
                  </a:cubicBezTo>
                  <a:cubicBezTo>
                    <a:pt x="42" y="199"/>
                    <a:pt x="52" y="193"/>
                    <a:pt x="58" y="192"/>
                  </a:cubicBezTo>
                  <a:cubicBezTo>
                    <a:pt x="57" y="199"/>
                    <a:pt x="51" y="205"/>
                    <a:pt x="58" y="215"/>
                  </a:cubicBezTo>
                  <a:cubicBezTo>
                    <a:pt x="65" y="224"/>
                    <a:pt x="75" y="218"/>
                    <a:pt x="82" y="217"/>
                  </a:cubicBezTo>
                  <a:cubicBezTo>
                    <a:pt x="80" y="224"/>
                    <a:pt x="74" y="231"/>
                    <a:pt x="81" y="240"/>
                  </a:cubicBezTo>
                  <a:cubicBezTo>
                    <a:pt x="88" y="248"/>
                    <a:pt x="99" y="244"/>
                    <a:pt x="107" y="241"/>
                  </a:cubicBezTo>
                  <a:cubicBezTo>
                    <a:pt x="104" y="249"/>
                    <a:pt x="98" y="257"/>
                    <a:pt x="105" y="267"/>
                  </a:cubicBezTo>
                  <a:cubicBezTo>
                    <a:pt x="113" y="276"/>
                    <a:pt x="132" y="272"/>
                    <a:pt x="140" y="263"/>
                  </a:cubicBezTo>
                  <a:cubicBezTo>
                    <a:pt x="149" y="254"/>
                    <a:pt x="150" y="240"/>
                    <a:pt x="142" y="232"/>
                  </a:cubicBezTo>
                  <a:cubicBezTo>
                    <a:pt x="137" y="226"/>
                    <a:pt x="129" y="225"/>
                    <a:pt x="122" y="227"/>
                  </a:cubicBezTo>
                  <a:close/>
                  <a:moveTo>
                    <a:pt x="284" y="168"/>
                  </a:moveTo>
                  <a:cubicBezTo>
                    <a:pt x="220" y="102"/>
                    <a:pt x="250" y="133"/>
                    <a:pt x="215" y="97"/>
                  </a:cubicBezTo>
                  <a:cubicBezTo>
                    <a:pt x="215" y="97"/>
                    <a:pt x="205" y="86"/>
                    <a:pt x="191" y="93"/>
                  </a:cubicBezTo>
                  <a:cubicBezTo>
                    <a:pt x="181" y="97"/>
                    <a:pt x="169" y="103"/>
                    <a:pt x="160" y="108"/>
                  </a:cubicBezTo>
                  <a:cubicBezTo>
                    <a:pt x="149" y="113"/>
                    <a:pt x="141" y="115"/>
                    <a:pt x="139" y="115"/>
                  </a:cubicBezTo>
                  <a:cubicBezTo>
                    <a:pt x="119" y="115"/>
                    <a:pt x="103" y="98"/>
                    <a:pt x="103" y="78"/>
                  </a:cubicBezTo>
                  <a:cubicBezTo>
                    <a:pt x="103" y="64"/>
                    <a:pt x="110" y="53"/>
                    <a:pt x="120" y="46"/>
                  </a:cubicBezTo>
                  <a:cubicBezTo>
                    <a:pt x="134" y="36"/>
                    <a:pt x="167" y="18"/>
                    <a:pt x="167" y="18"/>
                  </a:cubicBezTo>
                  <a:cubicBezTo>
                    <a:pt x="167" y="18"/>
                    <a:pt x="157" y="5"/>
                    <a:pt x="135" y="5"/>
                  </a:cubicBezTo>
                  <a:cubicBezTo>
                    <a:pt x="113" y="5"/>
                    <a:pt x="67" y="36"/>
                    <a:pt x="67" y="36"/>
                  </a:cubicBezTo>
                  <a:cubicBezTo>
                    <a:pt x="67" y="36"/>
                    <a:pt x="54" y="44"/>
                    <a:pt x="36" y="3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10" y="156"/>
                    <a:pt x="19" y="159"/>
                  </a:cubicBezTo>
                  <a:cubicBezTo>
                    <a:pt x="21" y="153"/>
                    <a:pt x="25" y="148"/>
                    <a:pt x="29" y="143"/>
                  </a:cubicBezTo>
                  <a:cubicBezTo>
                    <a:pt x="45" y="128"/>
                    <a:pt x="70" y="128"/>
                    <a:pt x="84" y="143"/>
                  </a:cubicBezTo>
                  <a:cubicBezTo>
                    <a:pt x="88" y="147"/>
                    <a:pt x="91" y="152"/>
                    <a:pt x="92" y="158"/>
                  </a:cubicBezTo>
                  <a:cubicBezTo>
                    <a:pt x="98" y="160"/>
                    <a:pt x="103" y="163"/>
                    <a:pt x="107" y="168"/>
                  </a:cubicBezTo>
                  <a:cubicBezTo>
                    <a:pt x="111" y="172"/>
                    <a:pt x="114" y="178"/>
                    <a:pt x="115" y="183"/>
                  </a:cubicBezTo>
                  <a:cubicBezTo>
                    <a:pt x="121" y="185"/>
                    <a:pt x="126" y="188"/>
                    <a:pt x="130" y="193"/>
                  </a:cubicBezTo>
                  <a:cubicBezTo>
                    <a:pt x="135" y="198"/>
                    <a:pt x="138" y="204"/>
                    <a:pt x="139" y="210"/>
                  </a:cubicBezTo>
                  <a:cubicBezTo>
                    <a:pt x="145" y="212"/>
                    <a:pt x="150" y="215"/>
                    <a:pt x="155" y="220"/>
                  </a:cubicBezTo>
                  <a:cubicBezTo>
                    <a:pt x="163" y="228"/>
                    <a:pt x="166" y="240"/>
                    <a:pt x="164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2"/>
                    <a:pt x="169" y="258"/>
                    <a:pt x="172" y="261"/>
                  </a:cubicBezTo>
                  <a:cubicBezTo>
                    <a:pt x="178" y="268"/>
                    <a:pt x="188" y="268"/>
                    <a:pt x="195" y="261"/>
                  </a:cubicBezTo>
                  <a:cubicBezTo>
                    <a:pt x="201" y="255"/>
                    <a:pt x="201" y="245"/>
                    <a:pt x="195" y="238"/>
                  </a:cubicBezTo>
                  <a:cubicBezTo>
                    <a:pt x="194" y="238"/>
                    <a:pt x="194" y="238"/>
                    <a:pt x="194" y="238"/>
                  </a:cubicBezTo>
                  <a:cubicBezTo>
                    <a:pt x="194" y="238"/>
                    <a:pt x="194" y="238"/>
                    <a:pt x="194" y="237"/>
                  </a:cubicBezTo>
                  <a:cubicBezTo>
                    <a:pt x="173" y="216"/>
                    <a:pt x="172" y="214"/>
                    <a:pt x="174" y="212"/>
                  </a:cubicBezTo>
                  <a:cubicBezTo>
                    <a:pt x="176" y="210"/>
                    <a:pt x="179" y="215"/>
                    <a:pt x="202" y="239"/>
                  </a:cubicBezTo>
                  <a:cubicBezTo>
                    <a:pt x="203" y="239"/>
                    <a:pt x="203" y="239"/>
                    <a:pt x="203" y="239"/>
                  </a:cubicBezTo>
                  <a:cubicBezTo>
                    <a:pt x="203" y="240"/>
                    <a:pt x="204" y="241"/>
                    <a:pt x="204" y="241"/>
                  </a:cubicBezTo>
                  <a:cubicBezTo>
                    <a:pt x="211" y="248"/>
                    <a:pt x="221" y="248"/>
                    <a:pt x="227" y="241"/>
                  </a:cubicBezTo>
                  <a:cubicBezTo>
                    <a:pt x="233" y="235"/>
                    <a:pt x="233" y="224"/>
                    <a:pt x="227" y="218"/>
                  </a:cubicBezTo>
                  <a:cubicBezTo>
                    <a:pt x="226" y="218"/>
                    <a:pt x="226" y="217"/>
                    <a:pt x="226" y="217"/>
                  </a:cubicBezTo>
                  <a:cubicBezTo>
                    <a:pt x="225" y="217"/>
                    <a:pt x="225" y="216"/>
                    <a:pt x="225" y="216"/>
                  </a:cubicBezTo>
                  <a:cubicBezTo>
                    <a:pt x="204" y="194"/>
                    <a:pt x="201" y="190"/>
                    <a:pt x="203" y="188"/>
                  </a:cubicBezTo>
                  <a:cubicBezTo>
                    <a:pt x="205" y="186"/>
                    <a:pt x="214" y="198"/>
                    <a:pt x="235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42" y="225"/>
                    <a:pt x="251" y="225"/>
                    <a:pt x="257" y="219"/>
                  </a:cubicBezTo>
                  <a:cubicBezTo>
                    <a:pt x="263" y="213"/>
                    <a:pt x="263" y="204"/>
                    <a:pt x="258" y="197"/>
                  </a:cubicBezTo>
                  <a:cubicBezTo>
                    <a:pt x="258" y="197"/>
                    <a:pt x="258" y="196"/>
                    <a:pt x="258" y="196"/>
                  </a:cubicBezTo>
                  <a:cubicBezTo>
                    <a:pt x="231" y="168"/>
                    <a:pt x="232" y="168"/>
                    <a:pt x="234" y="166"/>
                  </a:cubicBezTo>
                  <a:cubicBezTo>
                    <a:pt x="236" y="165"/>
                    <a:pt x="236" y="165"/>
                    <a:pt x="262" y="191"/>
                  </a:cubicBezTo>
                  <a:cubicBezTo>
                    <a:pt x="262" y="192"/>
                    <a:pt x="262" y="192"/>
                    <a:pt x="262" y="192"/>
                  </a:cubicBezTo>
                  <a:cubicBezTo>
                    <a:pt x="268" y="198"/>
                    <a:pt x="278" y="198"/>
                    <a:pt x="284" y="192"/>
                  </a:cubicBezTo>
                  <a:cubicBezTo>
                    <a:pt x="290" y="185"/>
                    <a:pt x="290" y="175"/>
                    <a:pt x="284" y="169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</a:path>
              </a:pathLst>
            </a:cu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grpSp>
        <p:nvGrpSpPr>
          <p:cNvPr id="25" name="Group 9"/>
          <p:cNvGrpSpPr/>
          <p:nvPr/>
        </p:nvGrpSpPr>
        <p:grpSpPr>
          <a:xfrm>
            <a:off x="9433329" y="2706029"/>
            <a:ext cx="1502013" cy="1504937"/>
            <a:chOff x="13990493" y="4717819"/>
            <a:chExt cx="1907720" cy="1911434"/>
          </a:xfrm>
        </p:grpSpPr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13990493" y="4717819"/>
              <a:ext cx="1907720" cy="19114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4460538" y="5018088"/>
              <a:ext cx="1127125" cy="1130300"/>
            </a:xfrm>
            <a:custGeom>
              <a:avLst/>
              <a:gdLst>
                <a:gd name="T0" fmla="*/ 121 w 288"/>
                <a:gd name="T1" fmla="*/ 137 h 289"/>
                <a:gd name="T2" fmla="*/ 126 w 288"/>
                <a:gd name="T3" fmla="*/ 138 h 289"/>
                <a:gd name="T4" fmla="*/ 151 w 288"/>
                <a:gd name="T5" fmla="*/ 113 h 289"/>
                <a:gd name="T6" fmla="*/ 121 w 288"/>
                <a:gd name="T7" fmla="*/ 105 h 289"/>
                <a:gd name="T8" fmla="*/ 58 w 288"/>
                <a:gd name="T9" fmla="*/ 169 h 289"/>
                <a:gd name="T10" fmla="*/ 121 w 288"/>
                <a:gd name="T11" fmla="*/ 232 h 289"/>
                <a:gd name="T12" fmla="*/ 184 w 288"/>
                <a:gd name="T13" fmla="*/ 169 h 289"/>
                <a:gd name="T14" fmla="*/ 177 w 288"/>
                <a:gd name="T15" fmla="*/ 139 h 289"/>
                <a:gd name="T16" fmla="*/ 152 w 288"/>
                <a:gd name="T17" fmla="*/ 164 h 289"/>
                <a:gd name="T18" fmla="*/ 152 w 288"/>
                <a:gd name="T19" fmla="*/ 169 h 289"/>
                <a:gd name="T20" fmla="*/ 121 w 288"/>
                <a:gd name="T21" fmla="*/ 200 h 289"/>
                <a:gd name="T22" fmla="*/ 90 w 288"/>
                <a:gd name="T23" fmla="*/ 169 h 289"/>
                <a:gd name="T24" fmla="*/ 121 w 288"/>
                <a:gd name="T25" fmla="*/ 137 h 289"/>
                <a:gd name="T26" fmla="*/ 196 w 288"/>
                <a:gd name="T27" fmla="*/ 120 h 289"/>
                <a:gd name="T28" fmla="*/ 210 w 288"/>
                <a:gd name="T29" fmla="*/ 169 h 289"/>
                <a:gd name="T30" fmla="*/ 121 w 288"/>
                <a:gd name="T31" fmla="*/ 258 h 289"/>
                <a:gd name="T32" fmla="*/ 32 w 288"/>
                <a:gd name="T33" fmla="*/ 169 h 289"/>
                <a:gd name="T34" fmla="*/ 121 w 288"/>
                <a:gd name="T35" fmla="*/ 80 h 289"/>
                <a:gd name="T36" fmla="*/ 169 w 288"/>
                <a:gd name="T37" fmla="*/ 94 h 289"/>
                <a:gd name="T38" fmla="*/ 192 w 288"/>
                <a:gd name="T39" fmla="*/ 71 h 289"/>
                <a:gd name="T40" fmla="*/ 121 w 288"/>
                <a:gd name="T41" fmla="*/ 48 h 289"/>
                <a:gd name="T42" fmla="*/ 0 w 288"/>
                <a:gd name="T43" fmla="*/ 169 h 289"/>
                <a:gd name="T44" fmla="*/ 121 w 288"/>
                <a:gd name="T45" fmla="*/ 289 h 289"/>
                <a:gd name="T46" fmla="*/ 242 w 288"/>
                <a:gd name="T47" fmla="*/ 169 h 289"/>
                <a:gd name="T48" fmla="*/ 219 w 288"/>
                <a:gd name="T49" fmla="*/ 97 h 289"/>
                <a:gd name="T50" fmla="*/ 196 w 288"/>
                <a:gd name="T51" fmla="*/ 120 h 289"/>
                <a:gd name="T52" fmla="*/ 253 w 288"/>
                <a:gd name="T53" fmla="*/ 50 h 289"/>
                <a:gd name="T54" fmla="*/ 260 w 288"/>
                <a:gd name="T55" fmla="*/ 43 h 289"/>
                <a:gd name="T56" fmla="*/ 244 w 288"/>
                <a:gd name="T57" fmla="*/ 29 h 289"/>
                <a:gd name="T58" fmla="*/ 238 w 288"/>
                <a:gd name="T59" fmla="*/ 35 h 289"/>
                <a:gd name="T60" fmla="*/ 230 w 288"/>
                <a:gd name="T61" fmla="*/ 0 h 289"/>
                <a:gd name="T62" fmla="*/ 206 w 288"/>
                <a:gd name="T63" fmla="*/ 46 h 289"/>
                <a:gd name="T64" fmla="*/ 206 w 288"/>
                <a:gd name="T65" fmla="*/ 48 h 289"/>
                <a:gd name="T66" fmla="*/ 206 w 288"/>
                <a:gd name="T67" fmla="*/ 49 h 289"/>
                <a:gd name="T68" fmla="*/ 206 w 288"/>
                <a:gd name="T69" fmla="*/ 70 h 289"/>
                <a:gd name="T70" fmla="*/ 134 w 288"/>
                <a:gd name="T71" fmla="*/ 151 h 289"/>
                <a:gd name="T72" fmla="*/ 131 w 288"/>
                <a:gd name="T73" fmla="*/ 141 h 289"/>
                <a:gd name="T74" fmla="*/ 131 w 288"/>
                <a:gd name="T75" fmla="*/ 141 h 289"/>
                <a:gd name="T76" fmla="*/ 131 w 288"/>
                <a:gd name="T77" fmla="*/ 141 h 289"/>
                <a:gd name="T78" fmla="*/ 110 w 288"/>
                <a:gd name="T79" fmla="*/ 184 h 289"/>
                <a:gd name="T80" fmla="*/ 150 w 288"/>
                <a:gd name="T81" fmla="*/ 158 h 289"/>
                <a:gd name="T82" fmla="*/ 140 w 288"/>
                <a:gd name="T83" fmla="*/ 157 h 289"/>
                <a:gd name="T84" fmla="*/ 218 w 288"/>
                <a:gd name="T85" fmla="*/ 83 h 289"/>
                <a:gd name="T86" fmla="*/ 240 w 288"/>
                <a:gd name="T87" fmla="*/ 83 h 289"/>
                <a:gd name="T88" fmla="*/ 241 w 288"/>
                <a:gd name="T89" fmla="*/ 82 h 289"/>
                <a:gd name="T90" fmla="*/ 242 w 288"/>
                <a:gd name="T91" fmla="*/ 82 h 289"/>
                <a:gd name="T92" fmla="*/ 288 w 288"/>
                <a:gd name="T93" fmla="*/ 57 h 289"/>
                <a:gd name="T94" fmla="*/ 253 w 288"/>
                <a:gd name="T95" fmla="*/ 5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289">
                  <a:moveTo>
                    <a:pt x="121" y="137"/>
                  </a:moveTo>
                  <a:cubicBezTo>
                    <a:pt x="123" y="137"/>
                    <a:pt x="124" y="137"/>
                    <a:pt x="126" y="138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2" y="108"/>
                    <a:pt x="132" y="105"/>
                    <a:pt x="121" y="105"/>
                  </a:cubicBezTo>
                  <a:cubicBezTo>
                    <a:pt x="86" y="105"/>
                    <a:pt x="58" y="134"/>
                    <a:pt x="58" y="169"/>
                  </a:cubicBezTo>
                  <a:cubicBezTo>
                    <a:pt x="58" y="204"/>
                    <a:pt x="86" y="232"/>
                    <a:pt x="121" y="232"/>
                  </a:cubicBezTo>
                  <a:cubicBezTo>
                    <a:pt x="156" y="232"/>
                    <a:pt x="184" y="204"/>
                    <a:pt x="184" y="169"/>
                  </a:cubicBezTo>
                  <a:cubicBezTo>
                    <a:pt x="184" y="158"/>
                    <a:pt x="182" y="148"/>
                    <a:pt x="177" y="139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2" y="165"/>
                    <a:pt x="152" y="167"/>
                    <a:pt x="152" y="169"/>
                  </a:cubicBezTo>
                  <a:cubicBezTo>
                    <a:pt x="152" y="186"/>
                    <a:pt x="138" y="200"/>
                    <a:pt x="121" y="200"/>
                  </a:cubicBezTo>
                  <a:cubicBezTo>
                    <a:pt x="104" y="200"/>
                    <a:pt x="90" y="186"/>
                    <a:pt x="90" y="169"/>
                  </a:cubicBezTo>
                  <a:cubicBezTo>
                    <a:pt x="90" y="151"/>
                    <a:pt x="104" y="137"/>
                    <a:pt x="121" y="137"/>
                  </a:cubicBezTo>
                  <a:close/>
                  <a:moveTo>
                    <a:pt x="196" y="120"/>
                  </a:moveTo>
                  <a:cubicBezTo>
                    <a:pt x="205" y="134"/>
                    <a:pt x="210" y="151"/>
                    <a:pt x="210" y="169"/>
                  </a:cubicBezTo>
                  <a:cubicBezTo>
                    <a:pt x="210" y="218"/>
                    <a:pt x="170" y="258"/>
                    <a:pt x="121" y="258"/>
                  </a:cubicBezTo>
                  <a:cubicBezTo>
                    <a:pt x="72" y="258"/>
                    <a:pt x="32" y="218"/>
                    <a:pt x="32" y="169"/>
                  </a:cubicBezTo>
                  <a:cubicBezTo>
                    <a:pt x="32" y="120"/>
                    <a:pt x="72" y="80"/>
                    <a:pt x="121" y="80"/>
                  </a:cubicBezTo>
                  <a:cubicBezTo>
                    <a:pt x="139" y="80"/>
                    <a:pt x="156" y="85"/>
                    <a:pt x="169" y="94"/>
                  </a:cubicBezTo>
                  <a:cubicBezTo>
                    <a:pt x="192" y="71"/>
                    <a:pt x="192" y="71"/>
                    <a:pt x="192" y="71"/>
                  </a:cubicBezTo>
                  <a:cubicBezTo>
                    <a:pt x="172" y="57"/>
                    <a:pt x="148" y="48"/>
                    <a:pt x="121" y="48"/>
                  </a:cubicBezTo>
                  <a:cubicBezTo>
                    <a:pt x="54" y="48"/>
                    <a:pt x="0" y="102"/>
                    <a:pt x="0" y="169"/>
                  </a:cubicBezTo>
                  <a:cubicBezTo>
                    <a:pt x="0" y="235"/>
                    <a:pt x="54" y="289"/>
                    <a:pt x="121" y="289"/>
                  </a:cubicBezTo>
                  <a:cubicBezTo>
                    <a:pt x="188" y="289"/>
                    <a:pt x="242" y="235"/>
                    <a:pt x="242" y="169"/>
                  </a:cubicBezTo>
                  <a:cubicBezTo>
                    <a:pt x="242" y="142"/>
                    <a:pt x="233" y="117"/>
                    <a:pt x="219" y="97"/>
                  </a:cubicBezTo>
                  <a:lnTo>
                    <a:pt x="196" y="120"/>
                  </a:lnTo>
                  <a:close/>
                  <a:moveTo>
                    <a:pt x="253" y="50"/>
                  </a:moveTo>
                  <a:cubicBezTo>
                    <a:pt x="260" y="43"/>
                    <a:pt x="260" y="43"/>
                    <a:pt x="260" y="43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218" y="83"/>
                    <a:pt x="218" y="83"/>
                    <a:pt x="218" y="83"/>
                  </a:cubicBezTo>
                  <a:cubicBezTo>
                    <a:pt x="240" y="83"/>
                    <a:pt x="240" y="83"/>
                    <a:pt x="240" y="83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88" y="57"/>
                    <a:pt x="288" y="57"/>
                    <a:pt x="288" y="57"/>
                  </a:cubicBezTo>
                  <a:lnTo>
                    <a:pt x="253" y="50"/>
                  </a:lnTo>
                  <a:close/>
                </a:path>
              </a:pathLst>
            </a:cu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94624" y="4344391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60515" y="4344391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24779" y="4344391"/>
            <a:ext cx="2715808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69418" y="1875032"/>
            <a:ext cx="4104971" cy="4452241"/>
            <a:chOff x="4207963" y="1833466"/>
            <a:chExt cx="4104971" cy="4452241"/>
          </a:xfrm>
        </p:grpSpPr>
        <p:grpSp>
          <p:nvGrpSpPr>
            <p:cNvPr id="10" name="Group 67"/>
            <p:cNvGrpSpPr>
              <a:grpSpLocks noChangeAspect="1"/>
            </p:cNvGrpSpPr>
            <p:nvPr/>
          </p:nvGrpSpPr>
          <p:grpSpPr bwMode="auto">
            <a:xfrm>
              <a:off x="4207963" y="1833466"/>
              <a:ext cx="4104971" cy="4452241"/>
              <a:chOff x="4743" y="979"/>
              <a:chExt cx="2175" cy="2359"/>
            </a:xfrm>
          </p:grpSpPr>
          <p:sp>
            <p:nvSpPr>
              <p:cNvPr id="21" name="Freeform 68"/>
              <p:cNvSpPr>
                <a:spLocks noEditPoints="1"/>
              </p:cNvSpPr>
              <p:nvPr/>
            </p:nvSpPr>
            <p:spPr bwMode="auto">
              <a:xfrm>
                <a:off x="5397" y="2099"/>
                <a:ext cx="867" cy="1239"/>
              </a:xfrm>
              <a:custGeom>
                <a:avLst/>
                <a:gdLst>
                  <a:gd name="T0" fmla="*/ 96 w 366"/>
                  <a:gd name="T1" fmla="*/ 174 h 523"/>
                  <a:gd name="T2" fmla="*/ 28 w 366"/>
                  <a:gd name="T3" fmla="*/ 255 h 523"/>
                  <a:gd name="T4" fmla="*/ 4 w 366"/>
                  <a:gd name="T5" fmla="*/ 361 h 523"/>
                  <a:gd name="T6" fmla="*/ 58 w 366"/>
                  <a:gd name="T7" fmla="*/ 471 h 523"/>
                  <a:gd name="T8" fmla="*/ 183 w 366"/>
                  <a:gd name="T9" fmla="*/ 522 h 523"/>
                  <a:gd name="T10" fmla="*/ 308 w 366"/>
                  <a:gd name="T11" fmla="*/ 471 h 523"/>
                  <a:gd name="T12" fmla="*/ 362 w 366"/>
                  <a:gd name="T13" fmla="*/ 361 h 523"/>
                  <a:gd name="T14" fmla="*/ 338 w 366"/>
                  <a:gd name="T15" fmla="*/ 255 h 523"/>
                  <a:gd name="T16" fmla="*/ 270 w 366"/>
                  <a:gd name="T17" fmla="*/ 174 h 523"/>
                  <a:gd name="T18" fmla="*/ 188 w 366"/>
                  <a:gd name="T19" fmla="*/ 53 h 523"/>
                  <a:gd name="T20" fmla="*/ 183 w 366"/>
                  <a:gd name="T21" fmla="*/ 0 h 523"/>
                  <a:gd name="T22" fmla="*/ 178 w 366"/>
                  <a:gd name="T23" fmla="*/ 53 h 523"/>
                  <a:gd name="T24" fmla="*/ 96 w 366"/>
                  <a:gd name="T25" fmla="*/ 174 h 523"/>
                  <a:gd name="T26" fmla="*/ 254 w 366"/>
                  <a:gd name="T27" fmla="*/ 188 h 523"/>
                  <a:gd name="T28" fmla="*/ 309 w 366"/>
                  <a:gd name="T29" fmla="*/ 348 h 523"/>
                  <a:gd name="T30" fmla="*/ 183 w 366"/>
                  <a:gd name="T31" fmla="*/ 461 h 523"/>
                  <a:gd name="T32" fmla="*/ 57 w 366"/>
                  <a:gd name="T33" fmla="*/ 348 h 523"/>
                  <a:gd name="T34" fmla="*/ 112 w 366"/>
                  <a:gd name="T35" fmla="*/ 188 h 523"/>
                  <a:gd name="T36" fmla="*/ 174 w 366"/>
                  <a:gd name="T37" fmla="*/ 78 h 523"/>
                  <a:gd name="T38" fmla="*/ 183 w 366"/>
                  <a:gd name="T39" fmla="*/ 33 h 523"/>
                  <a:gd name="T40" fmla="*/ 192 w 366"/>
                  <a:gd name="T41" fmla="*/ 78 h 523"/>
                  <a:gd name="T42" fmla="*/ 254 w 366"/>
                  <a:gd name="T43" fmla="*/ 188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6" h="523">
                    <a:moveTo>
                      <a:pt x="96" y="174"/>
                    </a:moveTo>
                    <a:cubicBezTo>
                      <a:pt x="72" y="199"/>
                      <a:pt x="46" y="224"/>
                      <a:pt x="28" y="255"/>
                    </a:cubicBezTo>
                    <a:cubicBezTo>
                      <a:pt x="10" y="285"/>
                      <a:pt x="0" y="322"/>
                      <a:pt x="4" y="361"/>
                    </a:cubicBezTo>
                    <a:cubicBezTo>
                      <a:pt x="8" y="399"/>
                      <a:pt x="26" y="440"/>
                      <a:pt x="58" y="471"/>
                    </a:cubicBezTo>
                    <a:cubicBezTo>
                      <a:pt x="90" y="502"/>
                      <a:pt x="135" y="523"/>
                      <a:pt x="183" y="522"/>
                    </a:cubicBezTo>
                    <a:cubicBezTo>
                      <a:pt x="231" y="523"/>
                      <a:pt x="276" y="502"/>
                      <a:pt x="308" y="471"/>
                    </a:cubicBezTo>
                    <a:cubicBezTo>
                      <a:pt x="340" y="440"/>
                      <a:pt x="358" y="399"/>
                      <a:pt x="362" y="361"/>
                    </a:cubicBezTo>
                    <a:cubicBezTo>
                      <a:pt x="366" y="322"/>
                      <a:pt x="356" y="285"/>
                      <a:pt x="338" y="255"/>
                    </a:cubicBezTo>
                    <a:cubicBezTo>
                      <a:pt x="320" y="224"/>
                      <a:pt x="294" y="199"/>
                      <a:pt x="270" y="174"/>
                    </a:cubicBezTo>
                    <a:cubicBezTo>
                      <a:pt x="220" y="128"/>
                      <a:pt x="195" y="87"/>
                      <a:pt x="188" y="53"/>
                    </a:cubicBezTo>
                    <a:cubicBezTo>
                      <a:pt x="181" y="20"/>
                      <a:pt x="184" y="0"/>
                      <a:pt x="183" y="0"/>
                    </a:cubicBezTo>
                    <a:cubicBezTo>
                      <a:pt x="182" y="0"/>
                      <a:pt x="185" y="20"/>
                      <a:pt x="178" y="53"/>
                    </a:cubicBezTo>
                    <a:cubicBezTo>
                      <a:pt x="171" y="87"/>
                      <a:pt x="146" y="128"/>
                      <a:pt x="96" y="174"/>
                    </a:cubicBezTo>
                    <a:close/>
                    <a:moveTo>
                      <a:pt x="254" y="188"/>
                    </a:moveTo>
                    <a:cubicBezTo>
                      <a:pt x="286" y="232"/>
                      <a:pt x="319" y="289"/>
                      <a:pt x="309" y="348"/>
                    </a:cubicBezTo>
                    <a:cubicBezTo>
                      <a:pt x="302" y="404"/>
                      <a:pt x="251" y="463"/>
                      <a:pt x="183" y="461"/>
                    </a:cubicBezTo>
                    <a:cubicBezTo>
                      <a:pt x="115" y="463"/>
                      <a:pt x="64" y="404"/>
                      <a:pt x="57" y="348"/>
                    </a:cubicBezTo>
                    <a:cubicBezTo>
                      <a:pt x="47" y="289"/>
                      <a:pt x="80" y="232"/>
                      <a:pt x="112" y="188"/>
                    </a:cubicBezTo>
                    <a:cubicBezTo>
                      <a:pt x="146" y="144"/>
                      <a:pt x="165" y="106"/>
                      <a:pt x="174" y="78"/>
                    </a:cubicBezTo>
                    <a:cubicBezTo>
                      <a:pt x="183" y="51"/>
                      <a:pt x="181" y="32"/>
                      <a:pt x="183" y="33"/>
                    </a:cubicBezTo>
                    <a:cubicBezTo>
                      <a:pt x="185" y="32"/>
                      <a:pt x="183" y="51"/>
                      <a:pt x="192" y="78"/>
                    </a:cubicBezTo>
                    <a:cubicBezTo>
                      <a:pt x="200" y="106"/>
                      <a:pt x="220" y="144"/>
                      <a:pt x="254" y="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2" name="Freeform 69"/>
              <p:cNvSpPr>
                <a:spLocks noEditPoints="1"/>
              </p:cNvSpPr>
              <p:nvPr/>
            </p:nvSpPr>
            <p:spPr bwMode="auto">
              <a:xfrm>
                <a:off x="5397" y="979"/>
                <a:ext cx="867" cy="1239"/>
              </a:xfrm>
              <a:custGeom>
                <a:avLst/>
                <a:gdLst>
                  <a:gd name="T0" fmla="*/ 178 w 366"/>
                  <a:gd name="T1" fmla="*/ 470 h 523"/>
                  <a:gd name="T2" fmla="*/ 183 w 366"/>
                  <a:gd name="T3" fmla="*/ 523 h 523"/>
                  <a:gd name="T4" fmla="*/ 188 w 366"/>
                  <a:gd name="T5" fmla="*/ 470 h 523"/>
                  <a:gd name="T6" fmla="*/ 270 w 366"/>
                  <a:gd name="T7" fmla="*/ 349 h 523"/>
                  <a:gd name="T8" fmla="*/ 338 w 366"/>
                  <a:gd name="T9" fmla="*/ 269 h 523"/>
                  <a:gd name="T10" fmla="*/ 362 w 366"/>
                  <a:gd name="T11" fmla="*/ 162 h 523"/>
                  <a:gd name="T12" fmla="*/ 308 w 366"/>
                  <a:gd name="T13" fmla="*/ 52 h 523"/>
                  <a:gd name="T14" fmla="*/ 183 w 366"/>
                  <a:gd name="T15" fmla="*/ 1 h 523"/>
                  <a:gd name="T16" fmla="*/ 58 w 366"/>
                  <a:gd name="T17" fmla="*/ 52 h 523"/>
                  <a:gd name="T18" fmla="*/ 4 w 366"/>
                  <a:gd name="T19" fmla="*/ 162 h 523"/>
                  <a:gd name="T20" fmla="*/ 28 w 366"/>
                  <a:gd name="T21" fmla="*/ 269 h 523"/>
                  <a:gd name="T22" fmla="*/ 96 w 366"/>
                  <a:gd name="T23" fmla="*/ 349 h 523"/>
                  <a:gd name="T24" fmla="*/ 178 w 366"/>
                  <a:gd name="T25" fmla="*/ 470 h 523"/>
                  <a:gd name="T26" fmla="*/ 192 w 366"/>
                  <a:gd name="T27" fmla="*/ 445 h 523"/>
                  <a:gd name="T28" fmla="*/ 183 w 366"/>
                  <a:gd name="T29" fmla="*/ 490 h 523"/>
                  <a:gd name="T30" fmla="*/ 174 w 366"/>
                  <a:gd name="T31" fmla="*/ 445 h 523"/>
                  <a:gd name="T32" fmla="*/ 112 w 366"/>
                  <a:gd name="T33" fmla="*/ 335 h 523"/>
                  <a:gd name="T34" fmla="*/ 57 w 366"/>
                  <a:gd name="T35" fmla="*/ 176 h 523"/>
                  <a:gd name="T36" fmla="*/ 183 w 366"/>
                  <a:gd name="T37" fmla="*/ 62 h 523"/>
                  <a:gd name="T38" fmla="*/ 309 w 366"/>
                  <a:gd name="T39" fmla="*/ 176 h 523"/>
                  <a:gd name="T40" fmla="*/ 254 w 366"/>
                  <a:gd name="T41" fmla="*/ 335 h 523"/>
                  <a:gd name="T42" fmla="*/ 192 w 366"/>
                  <a:gd name="T43" fmla="*/ 44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6" h="523">
                    <a:moveTo>
                      <a:pt x="178" y="470"/>
                    </a:moveTo>
                    <a:cubicBezTo>
                      <a:pt x="185" y="503"/>
                      <a:pt x="182" y="523"/>
                      <a:pt x="183" y="523"/>
                    </a:cubicBezTo>
                    <a:cubicBezTo>
                      <a:pt x="184" y="523"/>
                      <a:pt x="181" y="503"/>
                      <a:pt x="188" y="470"/>
                    </a:cubicBezTo>
                    <a:cubicBezTo>
                      <a:pt x="195" y="436"/>
                      <a:pt x="220" y="395"/>
                      <a:pt x="270" y="349"/>
                    </a:cubicBezTo>
                    <a:cubicBezTo>
                      <a:pt x="294" y="324"/>
                      <a:pt x="320" y="300"/>
                      <a:pt x="338" y="269"/>
                    </a:cubicBezTo>
                    <a:cubicBezTo>
                      <a:pt x="356" y="238"/>
                      <a:pt x="366" y="201"/>
                      <a:pt x="362" y="162"/>
                    </a:cubicBezTo>
                    <a:cubicBezTo>
                      <a:pt x="358" y="124"/>
                      <a:pt x="340" y="83"/>
                      <a:pt x="308" y="52"/>
                    </a:cubicBezTo>
                    <a:cubicBezTo>
                      <a:pt x="276" y="21"/>
                      <a:pt x="231" y="0"/>
                      <a:pt x="183" y="1"/>
                    </a:cubicBezTo>
                    <a:cubicBezTo>
                      <a:pt x="135" y="0"/>
                      <a:pt x="90" y="21"/>
                      <a:pt x="58" y="52"/>
                    </a:cubicBezTo>
                    <a:cubicBezTo>
                      <a:pt x="26" y="83"/>
                      <a:pt x="8" y="124"/>
                      <a:pt x="4" y="162"/>
                    </a:cubicBezTo>
                    <a:cubicBezTo>
                      <a:pt x="0" y="201"/>
                      <a:pt x="10" y="238"/>
                      <a:pt x="28" y="269"/>
                    </a:cubicBezTo>
                    <a:cubicBezTo>
                      <a:pt x="46" y="300"/>
                      <a:pt x="72" y="324"/>
                      <a:pt x="96" y="349"/>
                    </a:cubicBezTo>
                    <a:cubicBezTo>
                      <a:pt x="146" y="395"/>
                      <a:pt x="171" y="436"/>
                      <a:pt x="178" y="470"/>
                    </a:cubicBezTo>
                    <a:close/>
                    <a:moveTo>
                      <a:pt x="192" y="445"/>
                    </a:moveTo>
                    <a:cubicBezTo>
                      <a:pt x="183" y="473"/>
                      <a:pt x="185" y="491"/>
                      <a:pt x="183" y="490"/>
                    </a:cubicBezTo>
                    <a:cubicBezTo>
                      <a:pt x="181" y="491"/>
                      <a:pt x="183" y="473"/>
                      <a:pt x="174" y="445"/>
                    </a:cubicBezTo>
                    <a:cubicBezTo>
                      <a:pt x="165" y="417"/>
                      <a:pt x="146" y="379"/>
                      <a:pt x="112" y="335"/>
                    </a:cubicBezTo>
                    <a:cubicBezTo>
                      <a:pt x="80" y="291"/>
                      <a:pt x="47" y="234"/>
                      <a:pt x="57" y="176"/>
                    </a:cubicBezTo>
                    <a:cubicBezTo>
                      <a:pt x="64" y="119"/>
                      <a:pt x="115" y="60"/>
                      <a:pt x="183" y="62"/>
                    </a:cubicBezTo>
                    <a:cubicBezTo>
                      <a:pt x="251" y="60"/>
                      <a:pt x="302" y="119"/>
                      <a:pt x="309" y="176"/>
                    </a:cubicBezTo>
                    <a:cubicBezTo>
                      <a:pt x="319" y="234"/>
                      <a:pt x="286" y="291"/>
                      <a:pt x="254" y="335"/>
                    </a:cubicBezTo>
                    <a:cubicBezTo>
                      <a:pt x="220" y="379"/>
                      <a:pt x="200" y="417"/>
                      <a:pt x="192" y="4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4A8B"/>
                  </a:gs>
                  <a:gs pos="100000">
                    <a:srgbClr val="002043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5778" y="2111"/>
                <a:ext cx="1140" cy="860"/>
              </a:xfrm>
              <a:custGeom>
                <a:avLst/>
                <a:gdLst>
                  <a:gd name="T0" fmla="*/ 108 w 481"/>
                  <a:gd name="T1" fmla="*/ 170 h 363"/>
                  <a:gd name="T2" fmla="*/ 143 w 481"/>
                  <a:gd name="T3" fmla="*/ 269 h 363"/>
                  <a:gd name="T4" fmla="*/ 223 w 481"/>
                  <a:gd name="T5" fmla="*/ 343 h 363"/>
                  <a:gd name="T6" fmla="*/ 345 w 481"/>
                  <a:gd name="T7" fmla="*/ 351 h 363"/>
                  <a:gd name="T8" fmla="*/ 453 w 481"/>
                  <a:gd name="T9" fmla="*/ 269 h 363"/>
                  <a:gd name="T10" fmla="*/ 470 w 481"/>
                  <a:gd name="T11" fmla="*/ 135 h 363"/>
                  <a:gd name="T12" fmla="*/ 402 w 481"/>
                  <a:gd name="T13" fmla="*/ 33 h 363"/>
                  <a:gd name="T14" fmla="*/ 298 w 481"/>
                  <a:gd name="T15" fmla="*/ 1 h 363"/>
                  <a:gd name="T16" fmla="*/ 195 w 481"/>
                  <a:gd name="T17" fmla="*/ 19 h 363"/>
                  <a:gd name="T18" fmla="*/ 49 w 481"/>
                  <a:gd name="T19" fmla="*/ 30 h 363"/>
                  <a:gd name="T20" fmla="*/ 1 w 481"/>
                  <a:gd name="T21" fmla="*/ 8 h 363"/>
                  <a:gd name="T22" fmla="*/ 44 w 481"/>
                  <a:gd name="T23" fmla="*/ 39 h 363"/>
                  <a:gd name="T24" fmla="*/ 108 w 481"/>
                  <a:gd name="T25" fmla="*/ 170 h 363"/>
                  <a:gd name="T26" fmla="*/ 199 w 481"/>
                  <a:gd name="T27" fmla="*/ 40 h 363"/>
                  <a:gd name="T28" fmla="*/ 364 w 481"/>
                  <a:gd name="T29" fmla="*/ 72 h 363"/>
                  <a:gd name="T30" fmla="*/ 400 w 481"/>
                  <a:gd name="T31" fmla="*/ 238 h 363"/>
                  <a:gd name="T32" fmla="*/ 238 w 481"/>
                  <a:gd name="T33" fmla="*/ 290 h 363"/>
                  <a:gd name="T34" fmla="*/ 128 w 481"/>
                  <a:gd name="T35" fmla="*/ 164 h 363"/>
                  <a:gd name="T36" fmla="*/ 64 w 481"/>
                  <a:gd name="T37" fmla="*/ 54 h 363"/>
                  <a:gd name="T38" fmla="*/ 29 w 481"/>
                  <a:gd name="T39" fmla="*/ 24 h 363"/>
                  <a:gd name="T40" fmla="*/ 73 w 481"/>
                  <a:gd name="T41" fmla="*/ 39 h 363"/>
                  <a:gd name="T42" fmla="*/ 199 w 481"/>
                  <a:gd name="T43" fmla="*/ 4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1" h="363">
                    <a:moveTo>
                      <a:pt x="108" y="170"/>
                    </a:moveTo>
                    <a:cubicBezTo>
                      <a:pt x="117" y="203"/>
                      <a:pt x="126" y="238"/>
                      <a:pt x="143" y="269"/>
                    </a:cubicBezTo>
                    <a:cubicBezTo>
                      <a:pt x="161" y="300"/>
                      <a:pt x="188" y="327"/>
                      <a:pt x="223" y="343"/>
                    </a:cubicBezTo>
                    <a:cubicBezTo>
                      <a:pt x="258" y="359"/>
                      <a:pt x="303" y="363"/>
                      <a:pt x="345" y="351"/>
                    </a:cubicBezTo>
                    <a:cubicBezTo>
                      <a:pt x="388" y="339"/>
                      <a:pt x="429" y="311"/>
                      <a:pt x="453" y="269"/>
                    </a:cubicBezTo>
                    <a:cubicBezTo>
                      <a:pt x="477" y="228"/>
                      <a:pt x="481" y="177"/>
                      <a:pt x="470" y="135"/>
                    </a:cubicBezTo>
                    <a:cubicBezTo>
                      <a:pt x="460" y="91"/>
                      <a:pt x="434" y="55"/>
                      <a:pt x="402" y="33"/>
                    </a:cubicBezTo>
                    <a:cubicBezTo>
                      <a:pt x="371" y="10"/>
                      <a:pt x="334" y="0"/>
                      <a:pt x="298" y="1"/>
                    </a:cubicBezTo>
                    <a:cubicBezTo>
                      <a:pt x="262" y="1"/>
                      <a:pt x="228" y="11"/>
                      <a:pt x="195" y="19"/>
                    </a:cubicBezTo>
                    <a:cubicBezTo>
                      <a:pt x="130" y="39"/>
                      <a:pt x="81" y="40"/>
                      <a:pt x="49" y="30"/>
                    </a:cubicBezTo>
                    <a:cubicBezTo>
                      <a:pt x="16" y="19"/>
                      <a:pt x="1" y="7"/>
                      <a:pt x="1" y="8"/>
                    </a:cubicBezTo>
                    <a:cubicBezTo>
                      <a:pt x="0" y="8"/>
                      <a:pt x="18" y="16"/>
                      <a:pt x="44" y="39"/>
                    </a:cubicBezTo>
                    <a:cubicBezTo>
                      <a:pt x="69" y="61"/>
                      <a:pt x="92" y="104"/>
                      <a:pt x="108" y="170"/>
                    </a:cubicBezTo>
                    <a:close/>
                    <a:moveTo>
                      <a:pt x="199" y="40"/>
                    </a:moveTo>
                    <a:cubicBezTo>
                      <a:pt x="253" y="34"/>
                      <a:pt x="318" y="34"/>
                      <a:pt x="364" y="72"/>
                    </a:cubicBezTo>
                    <a:cubicBezTo>
                      <a:pt x="410" y="107"/>
                      <a:pt x="435" y="180"/>
                      <a:pt x="400" y="238"/>
                    </a:cubicBezTo>
                    <a:cubicBezTo>
                      <a:pt x="368" y="298"/>
                      <a:pt x="291" y="312"/>
                      <a:pt x="238" y="290"/>
                    </a:cubicBezTo>
                    <a:cubicBezTo>
                      <a:pt x="182" y="270"/>
                      <a:pt x="150" y="213"/>
                      <a:pt x="128" y="164"/>
                    </a:cubicBezTo>
                    <a:cubicBezTo>
                      <a:pt x="106" y="112"/>
                      <a:pt x="84" y="76"/>
                      <a:pt x="64" y="54"/>
                    </a:cubicBezTo>
                    <a:cubicBezTo>
                      <a:pt x="44" y="33"/>
                      <a:pt x="27" y="25"/>
                      <a:pt x="29" y="24"/>
                    </a:cubicBezTo>
                    <a:cubicBezTo>
                      <a:pt x="29" y="22"/>
                      <a:pt x="44" y="33"/>
                      <a:pt x="73" y="39"/>
                    </a:cubicBezTo>
                    <a:cubicBezTo>
                      <a:pt x="101" y="46"/>
                      <a:pt x="143" y="47"/>
                      <a:pt x="199" y="4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4A8B"/>
                  </a:gs>
                  <a:gs pos="100000">
                    <a:srgbClr val="002043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4" name="Freeform 71"/>
              <p:cNvSpPr>
                <a:spLocks noEditPoints="1"/>
              </p:cNvSpPr>
              <p:nvPr/>
            </p:nvSpPr>
            <p:spPr bwMode="auto">
              <a:xfrm>
                <a:off x="4743" y="1346"/>
                <a:ext cx="1139" cy="860"/>
              </a:xfrm>
              <a:custGeom>
                <a:avLst/>
                <a:gdLst>
                  <a:gd name="T0" fmla="*/ 432 w 481"/>
                  <a:gd name="T1" fmla="*/ 334 h 363"/>
                  <a:gd name="T2" fmla="*/ 480 w 481"/>
                  <a:gd name="T3" fmla="*/ 355 h 363"/>
                  <a:gd name="T4" fmla="*/ 437 w 481"/>
                  <a:gd name="T5" fmla="*/ 324 h 363"/>
                  <a:gd name="T6" fmla="*/ 373 w 481"/>
                  <a:gd name="T7" fmla="*/ 193 h 363"/>
                  <a:gd name="T8" fmla="*/ 338 w 481"/>
                  <a:gd name="T9" fmla="*/ 94 h 363"/>
                  <a:gd name="T10" fmla="*/ 258 w 481"/>
                  <a:gd name="T11" fmla="*/ 20 h 363"/>
                  <a:gd name="T12" fmla="*/ 136 w 481"/>
                  <a:gd name="T13" fmla="*/ 12 h 363"/>
                  <a:gd name="T14" fmla="*/ 28 w 481"/>
                  <a:gd name="T15" fmla="*/ 94 h 363"/>
                  <a:gd name="T16" fmla="*/ 11 w 481"/>
                  <a:gd name="T17" fmla="*/ 228 h 363"/>
                  <a:gd name="T18" fmla="*/ 79 w 481"/>
                  <a:gd name="T19" fmla="*/ 330 h 363"/>
                  <a:gd name="T20" fmla="*/ 183 w 481"/>
                  <a:gd name="T21" fmla="*/ 362 h 363"/>
                  <a:gd name="T22" fmla="*/ 286 w 481"/>
                  <a:gd name="T23" fmla="*/ 344 h 363"/>
                  <a:gd name="T24" fmla="*/ 432 w 481"/>
                  <a:gd name="T25" fmla="*/ 334 h 363"/>
                  <a:gd name="T26" fmla="*/ 417 w 481"/>
                  <a:gd name="T27" fmla="*/ 309 h 363"/>
                  <a:gd name="T28" fmla="*/ 452 w 481"/>
                  <a:gd name="T29" fmla="*/ 339 h 363"/>
                  <a:gd name="T30" fmla="*/ 408 w 481"/>
                  <a:gd name="T31" fmla="*/ 324 h 363"/>
                  <a:gd name="T32" fmla="*/ 282 w 481"/>
                  <a:gd name="T33" fmla="*/ 323 h 363"/>
                  <a:gd name="T34" fmla="*/ 117 w 481"/>
                  <a:gd name="T35" fmla="*/ 291 h 363"/>
                  <a:gd name="T36" fmla="*/ 81 w 481"/>
                  <a:gd name="T37" fmla="*/ 125 h 363"/>
                  <a:gd name="T38" fmla="*/ 243 w 481"/>
                  <a:gd name="T39" fmla="*/ 73 h 363"/>
                  <a:gd name="T40" fmla="*/ 353 w 481"/>
                  <a:gd name="T41" fmla="*/ 199 h 363"/>
                  <a:gd name="T42" fmla="*/ 417 w 481"/>
                  <a:gd name="T43" fmla="*/ 30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1" h="363">
                    <a:moveTo>
                      <a:pt x="432" y="334"/>
                    </a:moveTo>
                    <a:cubicBezTo>
                      <a:pt x="464" y="344"/>
                      <a:pt x="480" y="356"/>
                      <a:pt x="480" y="355"/>
                    </a:cubicBezTo>
                    <a:cubicBezTo>
                      <a:pt x="481" y="355"/>
                      <a:pt x="463" y="347"/>
                      <a:pt x="437" y="324"/>
                    </a:cubicBezTo>
                    <a:cubicBezTo>
                      <a:pt x="412" y="302"/>
                      <a:pt x="389" y="259"/>
                      <a:pt x="373" y="193"/>
                    </a:cubicBezTo>
                    <a:cubicBezTo>
                      <a:pt x="364" y="160"/>
                      <a:pt x="355" y="125"/>
                      <a:pt x="338" y="94"/>
                    </a:cubicBezTo>
                    <a:cubicBezTo>
                      <a:pt x="320" y="63"/>
                      <a:pt x="293" y="36"/>
                      <a:pt x="258" y="20"/>
                    </a:cubicBezTo>
                    <a:cubicBezTo>
                      <a:pt x="222" y="4"/>
                      <a:pt x="178" y="0"/>
                      <a:pt x="136" y="12"/>
                    </a:cubicBezTo>
                    <a:cubicBezTo>
                      <a:pt x="93" y="24"/>
                      <a:pt x="52" y="52"/>
                      <a:pt x="28" y="94"/>
                    </a:cubicBezTo>
                    <a:cubicBezTo>
                      <a:pt x="4" y="135"/>
                      <a:pt x="0" y="186"/>
                      <a:pt x="11" y="228"/>
                    </a:cubicBezTo>
                    <a:cubicBezTo>
                      <a:pt x="21" y="272"/>
                      <a:pt x="47" y="308"/>
                      <a:pt x="79" y="330"/>
                    </a:cubicBezTo>
                    <a:cubicBezTo>
                      <a:pt x="110" y="353"/>
                      <a:pt x="147" y="363"/>
                      <a:pt x="183" y="362"/>
                    </a:cubicBezTo>
                    <a:cubicBezTo>
                      <a:pt x="219" y="362"/>
                      <a:pt x="253" y="352"/>
                      <a:pt x="286" y="344"/>
                    </a:cubicBezTo>
                    <a:cubicBezTo>
                      <a:pt x="351" y="324"/>
                      <a:pt x="399" y="323"/>
                      <a:pt x="432" y="334"/>
                    </a:cubicBezTo>
                    <a:close/>
                    <a:moveTo>
                      <a:pt x="417" y="309"/>
                    </a:moveTo>
                    <a:cubicBezTo>
                      <a:pt x="437" y="330"/>
                      <a:pt x="454" y="338"/>
                      <a:pt x="452" y="339"/>
                    </a:cubicBezTo>
                    <a:cubicBezTo>
                      <a:pt x="452" y="341"/>
                      <a:pt x="437" y="330"/>
                      <a:pt x="408" y="324"/>
                    </a:cubicBezTo>
                    <a:cubicBezTo>
                      <a:pt x="380" y="318"/>
                      <a:pt x="337" y="316"/>
                      <a:pt x="282" y="323"/>
                    </a:cubicBezTo>
                    <a:cubicBezTo>
                      <a:pt x="228" y="329"/>
                      <a:pt x="162" y="329"/>
                      <a:pt x="117" y="291"/>
                    </a:cubicBezTo>
                    <a:cubicBezTo>
                      <a:pt x="71" y="256"/>
                      <a:pt x="45" y="183"/>
                      <a:pt x="81" y="125"/>
                    </a:cubicBezTo>
                    <a:cubicBezTo>
                      <a:pt x="113" y="65"/>
                      <a:pt x="190" y="51"/>
                      <a:pt x="243" y="73"/>
                    </a:cubicBezTo>
                    <a:cubicBezTo>
                      <a:pt x="299" y="93"/>
                      <a:pt x="331" y="150"/>
                      <a:pt x="353" y="199"/>
                    </a:cubicBezTo>
                    <a:cubicBezTo>
                      <a:pt x="375" y="251"/>
                      <a:pt x="397" y="287"/>
                      <a:pt x="417" y="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5" name="Freeform 72"/>
              <p:cNvSpPr>
                <a:spLocks noEditPoints="1"/>
              </p:cNvSpPr>
              <p:nvPr/>
            </p:nvSpPr>
            <p:spPr bwMode="auto">
              <a:xfrm>
                <a:off x="5778" y="1346"/>
                <a:ext cx="1140" cy="860"/>
              </a:xfrm>
              <a:custGeom>
                <a:avLst/>
                <a:gdLst>
                  <a:gd name="T0" fmla="*/ 195 w 481"/>
                  <a:gd name="T1" fmla="*/ 344 h 363"/>
                  <a:gd name="T2" fmla="*/ 298 w 481"/>
                  <a:gd name="T3" fmla="*/ 362 h 363"/>
                  <a:gd name="T4" fmla="*/ 402 w 481"/>
                  <a:gd name="T5" fmla="*/ 330 h 363"/>
                  <a:gd name="T6" fmla="*/ 470 w 481"/>
                  <a:gd name="T7" fmla="*/ 228 h 363"/>
                  <a:gd name="T8" fmla="*/ 453 w 481"/>
                  <a:gd name="T9" fmla="*/ 94 h 363"/>
                  <a:gd name="T10" fmla="*/ 345 w 481"/>
                  <a:gd name="T11" fmla="*/ 12 h 363"/>
                  <a:gd name="T12" fmla="*/ 223 w 481"/>
                  <a:gd name="T13" fmla="*/ 20 h 363"/>
                  <a:gd name="T14" fmla="*/ 143 w 481"/>
                  <a:gd name="T15" fmla="*/ 94 h 363"/>
                  <a:gd name="T16" fmla="*/ 108 w 481"/>
                  <a:gd name="T17" fmla="*/ 193 h 363"/>
                  <a:gd name="T18" fmla="*/ 44 w 481"/>
                  <a:gd name="T19" fmla="*/ 324 h 363"/>
                  <a:gd name="T20" fmla="*/ 1 w 481"/>
                  <a:gd name="T21" fmla="*/ 355 h 363"/>
                  <a:gd name="T22" fmla="*/ 49 w 481"/>
                  <a:gd name="T23" fmla="*/ 334 h 363"/>
                  <a:gd name="T24" fmla="*/ 195 w 481"/>
                  <a:gd name="T25" fmla="*/ 344 h 363"/>
                  <a:gd name="T26" fmla="*/ 128 w 481"/>
                  <a:gd name="T27" fmla="*/ 199 h 363"/>
                  <a:gd name="T28" fmla="*/ 238 w 481"/>
                  <a:gd name="T29" fmla="*/ 73 h 363"/>
                  <a:gd name="T30" fmla="*/ 400 w 481"/>
                  <a:gd name="T31" fmla="*/ 125 h 363"/>
                  <a:gd name="T32" fmla="*/ 364 w 481"/>
                  <a:gd name="T33" fmla="*/ 291 h 363"/>
                  <a:gd name="T34" fmla="*/ 199 w 481"/>
                  <a:gd name="T35" fmla="*/ 323 h 363"/>
                  <a:gd name="T36" fmla="*/ 73 w 481"/>
                  <a:gd name="T37" fmla="*/ 324 h 363"/>
                  <a:gd name="T38" fmla="*/ 29 w 481"/>
                  <a:gd name="T39" fmla="*/ 339 h 363"/>
                  <a:gd name="T40" fmla="*/ 64 w 481"/>
                  <a:gd name="T41" fmla="*/ 309 h 363"/>
                  <a:gd name="T42" fmla="*/ 128 w 481"/>
                  <a:gd name="T43" fmla="*/ 19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1" h="363">
                    <a:moveTo>
                      <a:pt x="195" y="344"/>
                    </a:moveTo>
                    <a:cubicBezTo>
                      <a:pt x="228" y="352"/>
                      <a:pt x="262" y="362"/>
                      <a:pt x="298" y="362"/>
                    </a:cubicBezTo>
                    <a:cubicBezTo>
                      <a:pt x="334" y="363"/>
                      <a:pt x="371" y="353"/>
                      <a:pt x="402" y="330"/>
                    </a:cubicBezTo>
                    <a:cubicBezTo>
                      <a:pt x="434" y="308"/>
                      <a:pt x="460" y="272"/>
                      <a:pt x="470" y="228"/>
                    </a:cubicBezTo>
                    <a:cubicBezTo>
                      <a:pt x="481" y="186"/>
                      <a:pt x="477" y="135"/>
                      <a:pt x="453" y="94"/>
                    </a:cubicBezTo>
                    <a:cubicBezTo>
                      <a:pt x="429" y="52"/>
                      <a:pt x="388" y="24"/>
                      <a:pt x="345" y="12"/>
                    </a:cubicBezTo>
                    <a:cubicBezTo>
                      <a:pt x="303" y="0"/>
                      <a:pt x="258" y="4"/>
                      <a:pt x="223" y="20"/>
                    </a:cubicBezTo>
                    <a:cubicBezTo>
                      <a:pt x="188" y="36"/>
                      <a:pt x="161" y="63"/>
                      <a:pt x="143" y="94"/>
                    </a:cubicBezTo>
                    <a:cubicBezTo>
                      <a:pt x="126" y="125"/>
                      <a:pt x="117" y="160"/>
                      <a:pt x="108" y="193"/>
                    </a:cubicBezTo>
                    <a:cubicBezTo>
                      <a:pt x="92" y="259"/>
                      <a:pt x="69" y="302"/>
                      <a:pt x="44" y="324"/>
                    </a:cubicBezTo>
                    <a:cubicBezTo>
                      <a:pt x="18" y="347"/>
                      <a:pt x="0" y="355"/>
                      <a:pt x="1" y="355"/>
                    </a:cubicBezTo>
                    <a:cubicBezTo>
                      <a:pt x="1" y="356"/>
                      <a:pt x="16" y="344"/>
                      <a:pt x="49" y="334"/>
                    </a:cubicBezTo>
                    <a:cubicBezTo>
                      <a:pt x="81" y="323"/>
                      <a:pt x="130" y="324"/>
                      <a:pt x="195" y="344"/>
                    </a:cubicBezTo>
                    <a:close/>
                    <a:moveTo>
                      <a:pt x="128" y="199"/>
                    </a:moveTo>
                    <a:cubicBezTo>
                      <a:pt x="150" y="150"/>
                      <a:pt x="182" y="93"/>
                      <a:pt x="238" y="73"/>
                    </a:cubicBezTo>
                    <a:cubicBezTo>
                      <a:pt x="291" y="51"/>
                      <a:pt x="368" y="65"/>
                      <a:pt x="400" y="125"/>
                    </a:cubicBezTo>
                    <a:cubicBezTo>
                      <a:pt x="435" y="183"/>
                      <a:pt x="410" y="256"/>
                      <a:pt x="364" y="291"/>
                    </a:cubicBezTo>
                    <a:cubicBezTo>
                      <a:pt x="318" y="329"/>
                      <a:pt x="253" y="329"/>
                      <a:pt x="199" y="323"/>
                    </a:cubicBezTo>
                    <a:cubicBezTo>
                      <a:pt x="143" y="316"/>
                      <a:pt x="101" y="318"/>
                      <a:pt x="73" y="324"/>
                    </a:cubicBezTo>
                    <a:cubicBezTo>
                      <a:pt x="44" y="330"/>
                      <a:pt x="29" y="341"/>
                      <a:pt x="29" y="339"/>
                    </a:cubicBezTo>
                    <a:cubicBezTo>
                      <a:pt x="27" y="338"/>
                      <a:pt x="44" y="330"/>
                      <a:pt x="64" y="309"/>
                    </a:cubicBezTo>
                    <a:cubicBezTo>
                      <a:pt x="84" y="287"/>
                      <a:pt x="106" y="251"/>
                      <a:pt x="128" y="1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C90101"/>
                  </a:gs>
                  <a:gs pos="100000">
                    <a:srgbClr val="6D0101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6" name="Freeform 73"/>
              <p:cNvSpPr>
                <a:spLocks noEditPoints="1"/>
              </p:cNvSpPr>
              <p:nvPr/>
            </p:nvSpPr>
            <p:spPr bwMode="auto">
              <a:xfrm>
                <a:off x="4743" y="2111"/>
                <a:ext cx="1139" cy="860"/>
              </a:xfrm>
              <a:custGeom>
                <a:avLst/>
                <a:gdLst>
                  <a:gd name="T0" fmla="*/ 437 w 481"/>
                  <a:gd name="T1" fmla="*/ 39 h 363"/>
                  <a:gd name="T2" fmla="*/ 480 w 481"/>
                  <a:gd name="T3" fmla="*/ 8 h 363"/>
                  <a:gd name="T4" fmla="*/ 432 w 481"/>
                  <a:gd name="T5" fmla="*/ 30 h 363"/>
                  <a:gd name="T6" fmla="*/ 286 w 481"/>
                  <a:gd name="T7" fmla="*/ 19 h 363"/>
                  <a:gd name="T8" fmla="*/ 183 w 481"/>
                  <a:gd name="T9" fmla="*/ 1 h 363"/>
                  <a:gd name="T10" fmla="*/ 79 w 481"/>
                  <a:gd name="T11" fmla="*/ 33 h 363"/>
                  <a:gd name="T12" fmla="*/ 11 w 481"/>
                  <a:gd name="T13" fmla="*/ 135 h 363"/>
                  <a:gd name="T14" fmla="*/ 28 w 481"/>
                  <a:gd name="T15" fmla="*/ 269 h 363"/>
                  <a:gd name="T16" fmla="*/ 136 w 481"/>
                  <a:gd name="T17" fmla="*/ 351 h 363"/>
                  <a:gd name="T18" fmla="*/ 258 w 481"/>
                  <a:gd name="T19" fmla="*/ 343 h 363"/>
                  <a:gd name="T20" fmla="*/ 338 w 481"/>
                  <a:gd name="T21" fmla="*/ 269 h 363"/>
                  <a:gd name="T22" fmla="*/ 373 w 481"/>
                  <a:gd name="T23" fmla="*/ 170 h 363"/>
                  <a:gd name="T24" fmla="*/ 437 w 481"/>
                  <a:gd name="T25" fmla="*/ 39 h 363"/>
                  <a:gd name="T26" fmla="*/ 408 w 481"/>
                  <a:gd name="T27" fmla="*/ 39 h 363"/>
                  <a:gd name="T28" fmla="*/ 452 w 481"/>
                  <a:gd name="T29" fmla="*/ 24 h 363"/>
                  <a:gd name="T30" fmla="*/ 417 w 481"/>
                  <a:gd name="T31" fmla="*/ 54 h 363"/>
                  <a:gd name="T32" fmla="*/ 353 w 481"/>
                  <a:gd name="T33" fmla="*/ 164 h 363"/>
                  <a:gd name="T34" fmla="*/ 243 w 481"/>
                  <a:gd name="T35" fmla="*/ 290 h 363"/>
                  <a:gd name="T36" fmla="*/ 81 w 481"/>
                  <a:gd name="T37" fmla="*/ 238 h 363"/>
                  <a:gd name="T38" fmla="*/ 117 w 481"/>
                  <a:gd name="T39" fmla="*/ 72 h 363"/>
                  <a:gd name="T40" fmla="*/ 282 w 481"/>
                  <a:gd name="T41" fmla="*/ 40 h 363"/>
                  <a:gd name="T42" fmla="*/ 408 w 481"/>
                  <a:gd name="T43" fmla="*/ 3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1" h="363">
                    <a:moveTo>
                      <a:pt x="437" y="39"/>
                    </a:moveTo>
                    <a:cubicBezTo>
                      <a:pt x="463" y="16"/>
                      <a:pt x="481" y="8"/>
                      <a:pt x="480" y="8"/>
                    </a:cubicBezTo>
                    <a:cubicBezTo>
                      <a:pt x="480" y="7"/>
                      <a:pt x="464" y="19"/>
                      <a:pt x="432" y="30"/>
                    </a:cubicBezTo>
                    <a:cubicBezTo>
                      <a:pt x="399" y="40"/>
                      <a:pt x="351" y="39"/>
                      <a:pt x="286" y="19"/>
                    </a:cubicBezTo>
                    <a:cubicBezTo>
                      <a:pt x="253" y="11"/>
                      <a:pt x="219" y="1"/>
                      <a:pt x="183" y="1"/>
                    </a:cubicBezTo>
                    <a:cubicBezTo>
                      <a:pt x="147" y="0"/>
                      <a:pt x="110" y="10"/>
                      <a:pt x="79" y="33"/>
                    </a:cubicBezTo>
                    <a:cubicBezTo>
                      <a:pt x="47" y="55"/>
                      <a:pt x="21" y="91"/>
                      <a:pt x="11" y="135"/>
                    </a:cubicBezTo>
                    <a:cubicBezTo>
                      <a:pt x="0" y="177"/>
                      <a:pt x="4" y="228"/>
                      <a:pt x="28" y="269"/>
                    </a:cubicBezTo>
                    <a:cubicBezTo>
                      <a:pt x="52" y="311"/>
                      <a:pt x="93" y="339"/>
                      <a:pt x="136" y="351"/>
                    </a:cubicBezTo>
                    <a:cubicBezTo>
                      <a:pt x="178" y="363"/>
                      <a:pt x="222" y="359"/>
                      <a:pt x="258" y="343"/>
                    </a:cubicBezTo>
                    <a:cubicBezTo>
                      <a:pt x="293" y="327"/>
                      <a:pt x="320" y="300"/>
                      <a:pt x="338" y="269"/>
                    </a:cubicBezTo>
                    <a:cubicBezTo>
                      <a:pt x="355" y="238"/>
                      <a:pt x="364" y="203"/>
                      <a:pt x="373" y="170"/>
                    </a:cubicBezTo>
                    <a:cubicBezTo>
                      <a:pt x="389" y="104"/>
                      <a:pt x="412" y="61"/>
                      <a:pt x="437" y="39"/>
                    </a:cubicBezTo>
                    <a:close/>
                    <a:moveTo>
                      <a:pt x="408" y="39"/>
                    </a:moveTo>
                    <a:cubicBezTo>
                      <a:pt x="437" y="33"/>
                      <a:pt x="452" y="22"/>
                      <a:pt x="452" y="24"/>
                    </a:cubicBezTo>
                    <a:cubicBezTo>
                      <a:pt x="454" y="25"/>
                      <a:pt x="437" y="33"/>
                      <a:pt x="417" y="54"/>
                    </a:cubicBezTo>
                    <a:cubicBezTo>
                      <a:pt x="397" y="76"/>
                      <a:pt x="375" y="112"/>
                      <a:pt x="353" y="164"/>
                    </a:cubicBezTo>
                    <a:cubicBezTo>
                      <a:pt x="331" y="213"/>
                      <a:pt x="299" y="270"/>
                      <a:pt x="243" y="290"/>
                    </a:cubicBezTo>
                    <a:cubicBezTo>
                      <a:pt x="190" y="312"/>
                      <a:pt x="113" y="298"/>
                      <a:pt x="81" y="238"/>
                    </a:cubicBezTo>
                    <a:cubicBezTo>
                      <a:pt x="45" y="180"/>
                      <a:pt x="71" y="107"/>
                      <a:pt x="117" y="72"/>
                    </a:cubicBezTo>
                    <a:cubicBezTo>
                      <a:pt x="162" y="34"/>
                      <a:pt x="228" y="34"/>
                      <a:pt x="282" y="40"/>
                    </a:cubicBezTo>
                    <a:cubicBezTo>
                      <a:pt x="337" y="47"/>
                      <a:pt x="380" y="46"/>
                      <a:pt x="408" y="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4A8B"/>
                  </a:gs>
                  <a:gs pos="100000">
                    <a:srgbClr val="002043"/>
                  </a:gs>
                </a:gsLst>
                <a:lin ang="3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1" name="Oval 17"/>
            <p:cNvSpPr/>
            <p:nvPr/>
          </p:nvSpPr>
          <p:spPr>
            <a:xfrm>
              <a:off x="5812835" y="2299099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rgbClr val="00386C"/>
                  </a:solidFill>
                  <a:latin typeface="Agency FB" panose="020B0503020202020204" pitchFamily="34" charset="0"/>
                </a:rPr>
                <a:t>01</a:t>
              </a:r>
              <a:endParaRPr lang="en-US" sz="4000" dirty="0">
                <a:solidFill>
                  <a:srgbClr val="00386C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" name="Oval 18"/>
            <p:cNvSpPr/>
            <p:nvPr/>
          </p:nvSpPr>
          <p:spPr>
            <a:xfrm>
              <a:off x="6998415" y="2978843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BB0101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15" name="Oval 19"/>
            <p:cNvSpPr/>
            <p:nvPr/>
          </p:nvSpPr>
          <p:spPr>
            <a:xfrm>
              <a:off x="6998415" y="4240099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386C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16" name="Oval 20"/>
            <p:cNvSpPr/>
            <p:nvPr/>
          </p:nvSpPr>
          <p:spPr>
            <a:xfrm>
              <a:off x="5821656" y="4912681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BB0101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19" name="Oval 21"/>
            <p:cNvSpPr/>
            <p:nvPr/>
          </p:nvSpPr>
          <p:spPr>
            <a:xfrm>
              <a:off x="4696559" y="4238914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386C"/>
                  </a:solidFill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20" name="Oval 22"/>
            <p:cNvSpPr/>
            <p:nvPr/>
          </p:nvSpPr>
          <p:spPr>
            <a:xfrm>
              <a:off x="4680789" y="2954113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BB0101"/>
                  </a:solidFill>
                  <a:latin typeface="Agency FB" panose="020B0503020202020204" pitchFamily="34" charset="0"/>
                </a:rPr>
                <a:t>06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87562" y="1956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7562" y="35565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88866" y="50653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93467" y="1956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93467" y="35565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93467" y="50653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文本框 5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53" name="组合 73"/>
          <p:cNvGrpSpPr/>
          <p:nvPr/>
        </p:nvGrpSpPr>
        <p:grpSpPr bwMode="auto">
          <a:xfrm>
            <a:off x="2244940" y="2749819"/>
            <a:ext cx="7554913" cy="1443038"/>
            <a:chOff x="0" y="0"/>
            <a:chExt cx="6032665" cy="1152128"/>
          </a:xfrm>
        </p:grpSpPr>
        <p:sp>
          <p:nvSpPr>
            <p:cNvPr id="54" name="直接连接符 74"/>
            <p:cNvSpPr>
              <a:spLocks noChangeShapeType="1"/>
            </p:cNvSpPr>
            <p:nvPr/>
          </p:nvSpPr>
          <p:spPr bwMode="auto">
            <a:xfrm>
              <a:off x="0" y="504056"/>
              <a:ext cx="6032665" cy="1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5" name="直接箭头连接符 75"/>
            <p:cNvCxnSpPr>
              <a:cxnSpLocks noChangeShapeType="1"/>
            </p:cNvCxnSpPr>
            <p:nvPr/>
          </p:nvCxnSpPr>
          <p:spPr bwMode="auto">
            <a:xfrm>
              <a:off x="0" y="504056"/>
              <a:ext cx="1" cy="648072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直接箭头连接符 76"/>
            <p:cNvCxnSpPr>
              <a:cxnSpLocks noChangeShapeType="1"/>
            </p:cNvCxnSpPr>
            <p:nvPr/>
          </p:nvCxnSpPr>
          <p:spPr bwMode="auto">
            <a:xfrm>
              <a:off x="2031485" y="504056"/>
              <a:ext cx="1" cy="648072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直接箭头连接符 77"/>
            <p:cNvCxnSpPr>
              <a:cxnSpLocks noChangeShapeType="1"/>
            </p:cNvCxnSpPr>
            <p:nvPr/>
          </p:nvCxnSpPr>
          <p:spPr bwMode="auto">
            <a:xfrm>
              <a:off x="4144450" y="504056"/>
              <a:ext cx="1" cy="648072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直接箭头连接符 78"/>
            <p:cNvCxnSpPr>
              <a:cxnSpLocks noChangeShapeType="1"/>
            </p:cNvCxnSpPr>
            <p:nvPr/>
          </p:nvCxnSpPr>
          <p:spPr bwMode="auto">
            <a:xfrm>
              <a:off x="6030758" y="504056"/>
              <a:ext cx="1" cy="648072"/>
            </a:xfrm>
            <a:prstGeom prst="straightConnector1">
              <a:avLst/>
            </a:prstGeom>
            <a:noFill/>
            <a:ln w="6350">
              <a:solidFill>
                <a:srgbClr val="7F7F7F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直接连接符 79"/>
            <p:cNvSpPr>
              <a:spLocks noChangeShapeType="1"/>
            </p:cNvSpPr>
            <p:nvPr/>
          </p:nvSpPr>
          <p:spPr bwMode="auto">
            <a:xfrm flipH="1">
              <a:off x="3080337" y="0"/>
              <a:ext cx="1" cy="504056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TextBox 29"/>
          <p:cNvSpPr>
            <a:spLocks noChangeArrowheads="1"/>
          </p:cNvSpPr>
          <p:nvPr/>
        </p:nvSpPr>
        <p:spPr bwMode="auto">
          <a:xfrm>
            <a:off x="901915" y="4989782"/>
            <a:ext cx="2524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  <a:endParaRPr lang="zh-CN" altLang="en-US"/>
          </a:p>
        </p:txBody>
      </p:sp>
      <p:sp>
        <p:nvSpPr>
          <p:cNvPr id="61" name="TextBox 30"/>
          <p:cNvSpPr>
            <a:spLocks noChangeArrowheads="1"/>
          </p:cNvSpPr>
          <p:nvPr/>
        </p:nvSpPr>
        <p:spPr bwMode="auto">
          <a:xfrm>
            <a:off x="3426040" y="4989782"/>
            <a:ext cx="25257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  <a:endParaRPr lang="zh-CN" altLang="en-US" dirty="0"/>
          </a:p>
        </p:txBody>
      </p:sp>
      <p:sp>
        <p:nvSpPr>
          <p:cNvPr id="62" name="TextBox 31"/>
          <p:cNvSpPr>
            <a:spLocks noChangeArrowheads="1"/>
          </p:cNvSpPr>
          <p:nvPr/>
        </p:nvSpPr>
        <p:spPr bwMode="auto">
          <a:xfrm>
            <a:off x="6042240" y="4989782"/>
            <a:ext cx="2524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  <a:endParaRPr lang="zh-CN" altLang="en-US"/>
          </a:p>
        </p:txBody>
      </p:sp>
      <p:sp>
        <p:nvSpPr>
          <p:cNvPr id="63" name="TextBox 32"/>
          <p:cNvSpPr>
            <a:spLocks noChangeArrowheads="1"/>
          </p:cNvSpPr>
          <p:nvPr/>
        </p:nvSpPr>
        <p:spPr bwMode="auto">
          <a:xfrm>
            <a:off x="8747340" y="4989782"/>
            <a:ext cx="2524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点击添加文字说明</a:t>
            </a:r>
            <a:endParaRPr lang="zh-CN" altLang="en-US"/>
          </a:p>
        </p:txBody>
      </p:sp>
      <p:grpSp>
        <p:nvGrpSpPr>
          <p:cNvPr id="64" name="组合 86"/>
          <p:cNvGrpSpPr/>
          <p:nvPr/>
        </p:nvGrpSpPr>
        <p:grpSpPr bwMode="auto">
          <a:xfrm>
            <a:off x="4634128" y="2029094"/>
            <a:ext cx="2905125" cy="720725"/>
            <a:chOff x="0" y="0"/>
            <a:chExt cx="2320263" cy="576064"/>
          </a:xfrm>
        </p:grpSpPr>
        <p:sp>
          <p:nvSpPr>
            <p:cNvPr id="65" name="矩形 87"/>
            <p:cNvSpPr>
              <a:spLocks noChangeArrowheads="1"/>
            </p:cNvSpPr>
            <p:nvPr/>
          </p:nvSpPr>
          <p:spPr bwMode="auto">
            <a:xfrm>
              <a:off x="0" y="0"/>
              <a:ext cx="2320263" cy="576064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TextBox 35"/>
            <p:cNvSpPr>
              <a:spLocks noChangeArrowheads="1"/>
            </p:cNvSpPr>
            <p:nvPr/>
          </p:nvSpPr>
          <p:spPr bwMode="auto">
            <a:xfrm>
              <a:off x="339198" y="99614"/>
              <a:ext cx="1622377" cy="3690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此处输入标题</a:t>
              </a:r>
            </a:p>
          </p:txBody>
        </p:sp>
      </p:grpSp>
      <p:grpSp>
        <p:nvGrpSpPr>
          <p:cNvPr id="67" name="组合 89"/>
          <p:cNvGrpSpPr/>
          <p:nvPr/>
        </p:nvGrpSpPr>
        <p:grpSpPr bwMode="auto">
          <a:xfrm>
            <a:off x="992403" y="4192857"/>
            <a:ext cx="2384425" cy="722312"/>
            <a:chOff x="0" y="0"/>
            <a:chExt cx="1904222" cy="576064"/>
          </a:xfrm>
        </p:grpSpPr>
        <p:sp>
          <p:nvSpPr>
            <p:cNvPr id="68" name="矩形 90"/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TextBox 36"/>
            <p:cNvSpPr>
              <a:spLocks noChangeArrowheads="1"/>
            </p:cNvSpPr>
            <p:nvPr/>
          </p:nvSpPr>
          <p:spPr bwMode="auto">
            <a:xfrm>
              <a:off x="140994" y="140563"/>
              <a:ext cx="1622234" cy="3681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solidFill>
                    <a:srgbClr val="F9EC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此处输入标题</a:t>
              </a:r>
            </a:p>
          </p:txBody>
        </p:sp>
      </p:grpSp>
      <p:grpSp>
        <p:nvGrpSpPr>
          <p:cNvPr id="70" name="组合 92"/>
          <p:cNvGrpSpPr/>
          <p:nvPr/>
        </p:nvGrpSpPr>
        <p:grpSpPr bwMode="auto">
          <a:xfrm>
            <a:off x="3567328" y="4192857"/>
            <a:ext cx="2384425" cy="722312"/>
            <a:chOff x="0" y="0"/>
            <a:chExt cx="1904222" cy="576064"/>
          </a:xfrm>
        </p:grpSpPr>
        <p:sp>
          <p:nvSpPr>
            <p:cNvPr id="71" name="矩形 93"/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TextBox 37"/>
            <p:cNvSpPr>
              <a:spLocks noChangeArrowheads="1"/>
            </p:cNvSpPr>
            <p:nvPr/>
          </p:nvSpPr>
          <p:spPr bwMode="auto">
            <a:xfrm>
              <a:off x="140994" y="140563"/>
              <a:ext cx="1622234" cy="3681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solidFill>
                    <a:srgbClr val="F9EC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此处输入标题</a:t>
              </a:r>
            </a:p>
          </p:txBody>
        </p:sp>
      </p:grpSp>
      <p:grpSp>
        <p:nvGrpSpPr>
          <p:cNvPr id="73" name="组合 95"/>
          <p:cNvGrpSpPr/>
          <p:nvPr/>
        </p:nvGrpSpPr>
        <p:grpSpPr bwMode="auto">
          <a:xfrm>
            <a:off x="6181940" y="4192857"/>
            <a:ext cx="2384425" cy="722312"/>
            <a:chOff x="0" y="0"/>
            <a:chExt cx="1904222" cy="576064"/>
          </a:xfrm>
        </p:grpSpPr>
        <p:sp>
          <p:nvSpPr>
            <p:cNvPr id="74" name="矩形 96"/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" name="TextBox 38"/>
            <p:cNvSpPr>
              <a:spLocks noChangeArrowheads="1"/>
            </p:cNvSpPr>
            <p:nvPr/>
          </p:nvSpPr>
          <p:spPr bwMode="auto">
            <a:xfrm>
              <a:off x="140994" y="140563"/>
              <a:ext cx="1622234" cy="3681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solidFill>
                    <a:srgbClr val="F9EC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此处输入标题</a:t>
              </a:r>
            </a:p>
          </p:txBody>
        </p:sp>
      </p:grpSp>
      <p:grpSp>
        <p:nvGrpSpPr>
          <p:cNvPr id="76" name="组合 98"/>
          <p:cNvGrpSpPr/>
          <p:nvPr/>
        </p:nvGrpSpPr>
        <p:grpSpPr bwMode="auto">
          <a:xfrm>
            <a:off x="8796553" y="4192857"/>
            <a:ext cx="2384425" cy="722312"/>
            <a:chOff x="0" y="0"/>
            <a:chExt cx="1904222" cy="576064"/>
          </a:xfrm>
        </p:grpSpPr>
        <p:sp>
          <p:nvSpPr>
            <p:cNvPr id="77" name="矩形 99"/>
            <p:cNvSpPr>
              <a:spLocks noChangeArrowheads="1"/>
            </p:cNvSpPr>
            <p:nvPr/>
          </p:nvSpPr>
          <p:spPr bwMode="auto">
            <a:xfrm>
              <a:off x="0" y="0"/>
              <a:ext cx="1904222" cy="576064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TextBox 39"/>
            <p:cNvSpPr>
              <a:spLocks noChangeArrowheads="1"/>
            </p:cNvSpPr>
            <p:nvPr/>
          </p:nvSpPr>
          <p:spPr bwMode="auto">
            <a:xfrm>
              <a:off x="140994" y="140563"/>
              <a:ext cx="1622234" cy="36819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solidFill>
                    <a:srgbClr val="F9ECD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2560320" y="1252024"/>
            <a:ext cx="11816861" cy="43609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857399" y="2209991"/>
            <a:ext cx="7554350" cy="2405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831534" y="-876822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831534" y="0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822833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60710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498587" y="2730559"/>
            <a:ext cx="778453" cy="1439126"/>
          </a:xfrm>
          <a:custGeom>
            <a:avLst/>
            <a:gdLst>
              <a:gd name="connsiteX0" fmla="*/ 501513 w 778453"/>
              <a:gd name="connsiteY0" fmla="*/ 0 h 1439126"/>
              <a:gd name="connsiteX1" fmla="*/ 778453 w 778453"/>
              <a:gd name="connsiteY1" fmla="*/ 0 h 1439126"/>
              <a:gd name="connsiteX2" fmla="*/ 276940 w 778453"/>
              <a:gd name="connsiteY2" fmla="*/ 1439126 h 1439126"/>
              <a:gd name="connsiteX3" fmla="*/ 0 w 778453"/>
              <a:gd name="connsiteY3" fmla="*/ 1439126 h 14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453" h="1439126">
                <a:moveTo>
                  <a:pt x="501513" y="0"/>
                </a:moveTo>
                <a:lnTo>
                  <a:pt x="778453" y="0"/>
                </a:lnTo>
                <a:lnTo>
                  <a:pt x="276940" y="1439126"/>
                </a:lnTo>
                <a:lnTo>
                  <a:pt x="0" y="1439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8704456" y="2326737"/>
            <a:ext cx="25170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应聘人：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×××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 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部门单位：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×××</a:t>
            </a:r>
          </a:p>
          <a:p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8" name="文本框 1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198807" y="2560200"/>
            <a:ext cx="559319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感谢在座的聆听</a:t>
            </a:r>
          </a:p>
        </p:txBody>
      </p:sp>
      <p:cxnSp>
        <p:nvCxnSpPr>
          <p:cNvPr id="19" name="直接连接符 1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962845" y="1047653"/>
            <a:ext cx="0" cy="540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68924" y="397677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适用于个人简历岗位竞聘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flipH="1">
            <a:off x="0" y="1951828"/>
            <a:ext cx="3639447" cy="2884906"/>
            <a:chOff x="9658590" y="2383972"/>
            <a:chExt cx="2533411" cy="2008176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5" name="任意多边形 4"/>
            <p:cNvSpPr/>
            <p:nvPr/>
          </p:nvSpPr>
          <p:spPr>
            <a:xfrm>
              <a:off x="11691258" y="238397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173936" y="243815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683336" y="251435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187292" y="262865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9658590" y="266625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691258" y="301559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173936" y="306977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683336" y="314597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87292" y="326027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658590" y="329787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691258" y="3641034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173936" y="3695213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83336" y="3771413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187292" y="3885716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658590" y="3923314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036952" y="2029660"/>
            <a:ext cx="2808385" cy="28083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7463590" y="2700459"/>
            <a:ext cx="4253087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6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INFORMATION</a:t>
            </a:r>
            <a:endParaRPr lang="zh-CN" altLang="zh-CN" sz="3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4708097" y="2347334"/>
            <a:ext cx="1553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Trapezoid 6"/>
          <p:cNvSpPr/>
          <p:nvPr/>
        </p:nvSpPr>
        <p:spPr>
          <a:xfrm rot="5400000">
            <a:off x="-485804" y="2738602"/>
            <a:ext cx="2993676" cy="2022065"/>
          </a:xfrm>
          <a:prstGeom prst="trapezoid">
            <a:avLst>
              <a:gd name="adj" fmla="val 10682"/>
            </a:avLst>
          </a:pr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022066" y="2468524"/>
            <a:ext cx="2073041" cy="255964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rapezoid 10"/>
          <p:cNvSpPr/>
          <p:nvPr/>
        </p:nvSpPr>
        <p:spPr>
          <a:xfrm rot="16200000" flipH="1">
            <a:off x="9684130" y="2738602"/>
            <a:ext cx="2993676" cy="2022065"/>
          </a:xfrm>
          <a:prstGeom prst="trapezoid">
            <a:avLst>
              <a:gd name="adj" fmla="val 10682"/>
            </a:avLst>
          </a:prstGeom>
          <a:blipFill dpi="0" rotWithShape="0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8096895" y="2468524"/>
            <a:ext cx="2073041" cy="2559648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/>
          <a:p>
            <a:r>
              <a:rPr lang="en-US" dirty="0">
                <a:latin typeface="+mn-ea"/>
                <a:ea typeface="+mn-ea"/>
              </a:rPr>
              <a:t>23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95107" y="2103113"/>
            <a:ext cx="2022065" cy="3293044"/>
            <a:chOff x="4095107" y="2103113"/>
            <a:chExt cx="2022065" cy="3293044"/>
          </a:xfrm>
        </p:grpSpPr>
        <p:sp>
          <p:nvSpPr>
            <p:cNvPr id="15" name="Trapezoid 7"/>
            <p:cNvSpPr/>
            <p:nvPr/>
          </p:nvSpPr>
          <p:spPr>
            <a:xfrm rot="16200000" flipH="1">
              <a:off x="3459618" y="2738602"/>
              <a:ext cx="3293044" cy="2022065"/>
            </a:xfrm>
            <a:prstGeom prst="trapezoid">
              <a:avLst>
                <a:gd name="adj" fmla="val 10682"/>
              </a:avLst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4281471" y="3766465"/>
              <a:ext cx="1636699" cy="3948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3765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添加标题</a:t>
              </a:r>
              <a:r>
                <a:rPr lang="en-US" sz="24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 </a:t>
              </a:r>
            </a:p>
          </p:txBody>
        </p:sp>
        <p:sp>
          <p:nvSpPr>
            <p:cNvPr id="22" name="Rectangle 51"/>
            <p:cNvSpPr/>
            <p:nvPr/>
          </p:nvSpPr>
          <p:spPr>
            <a:xfrm>
              <a:off x="4187538" y="4189337"/>
              <a:ext cx="18230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zh-CN" altLang="en-US" sz="16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 Light" panose="020B0306030504020204" pitchFamily="34" charset="0"/>
                </a:rPr>
                <a:t>单击此处添加副标题或详细文本描述</a:t>
              </a: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4795682" y="2777068"/>
              <a:ext cx="537884" cy="514862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3056" y="2103113"/>
            <a:ext cx="2022065" cy="3293044"/>
            <a:chOff x="6074831" y="2103113"/>
            <a:chExt cx="2022065" cy="3293044"/>
          </a:xfrm>
        </p:grpSpPr>
        <p:sp>
          <p:nvSpPr>
            <p:cNvPr id="16" name="Trapezoid 9"/>
            <p:cNvSpPr/>
            <p:nvPr/>
          </p:nvSpPr>
          <p:spPr>
            <a:xfrm rot="5400000">
              <a:off x="5439342" y="2738602"/>
              <a:ext cx="3293044" cy="2022065"/>
            </a:xfrm>
            <a:prstGeom prst="trapezoid">
              <a:avLst>
                <a:gd name="adj" fmla="val 10682"/>
              </a:avLst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6781023" y="2805728"/>
              <a:ext cx="609682" cy="486202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6279304" y="3766465"/>
              <a:ext cx="1636699" cy="3948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3765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添加标题</a:t>
              </a:r>
              <a:r>
                <a:rPr lang="en-US" sz="24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 </a:t>
              </a:r>
            </a:p>
          </p:txBody>
        </p:sp>
        <p:sp>
          <p:nvSpPr>
            <p:cNvPr id="31" name="Rectangle 51"/>
            <p:cNvSpPr/>
            <p:nvPr/>
          </p:nvSpPr>
          <p:spPr>
            <a:xfrm>
              <a:off x="6185371" y="4189337"/>
              <a:ext cx="18230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zh-CN" altLang="en-US" sz="16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 Light" panose="020B0306030504020204" pitchFamily="34" charset="0"/>
                </a:rPr>
                <a:t>单击此处添加副标题或详细文本描述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36468" y="1582078"/>
            <a:ext cx="5136877" cy="4975537"/>
            <a:chOff x="3136468" y="1202248"/>
            <a:chExt cx="5136877" cy="4975537"/>
          </a:xfrm>
        </p:grpSpPr>
        <p:sp>
          <p:nvSpPr>
            <p:cNvPr id="10" name="椭圆 9"/>
            <p:cNvSpPr/>
            <p:nvPr/>
          </p:nvSpPr>
          <p:spPr>
            <a:xfrm>
              <a:off x="6675394" y="2341554"/>
              <a:ext cx="418311" cy="418311"/>
            </a:xfrm>
            <a:prstGeom prst="ellipse">
              <a:avLst/>
            </a:prstGeom>
            <a:gradFill>
              <a:gsLst>
                <a:gs pos="0">
                  <a:srgbClr val="C4C4C4"/>
                </a:gs>
                <a:gs pos="100000">
                  <a:srgbClr val="8E8E8E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495752" y="3480860"/>
              <a:ext cx="418311" cy="418311"/>
            </a:xfrm>
            <a:prstGeom prst="ellipse">
              <a:avLst/>
            </a:prstGeom>
            <a:gradFill>
              <a:gsLst>
                <a:gs pos="0">
                  <a:srgbClr val="C4C4C4"/>
                </a:gs>
                <a:gs pos="100000">
                  <a:srgbClr val="8E8E8E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316110" y="4620166"/>
              <a:ext cx="418311" cy="418311"/>
            </a:xfrm>
            <a:prstGeom prst="ellipse">
              <a:avLst/>
            </a:prstGeom>
            <a:gradFill>
              <a:gsLst>
                <a:gs pos="0">
                  <a:srgbClr val="C4C4C4"/>
                </a:gs>
                <a:gs pos="100000">
                  <a:srgbClr val="8E8E8E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136468" y="5759474"/>
              <a:ext cx="418311" cy="418311"/>
            </a:xfrm>
            <a:prstGeom prst="ellipse">
              <a:avLst/>
            </a:prstGeom>
            <a:gradFill>
              <a:gsLst>
                <a:gs pos="0">
                  <a:srgbClr val="C4C4C4"/>
                </a:gs>
                <a:gs pos="100000">
                  <a:srgbClr val="8E8E8E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855034" y="1202248"/>
              <a:ext cx="418311" cy="418311"/>
            </a:xfrm>
            <a:prstGeom prst="ellipse">
              <a:avLst/>
            </a:prstGeom>
            <a:gradFill>
              <a:gsLst>
                <a:gs pos="0">
                  <a:srgbClr val="C4C4C4"/>
                </a:gs>
                <a:gs pos="100000">
                  <a:srgbClr val="8E8E8E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9" name="直接箭头连接符 18"/>
          <p:cNvCxnSpPr/>
          <p:nvPr/>
        </p:nvCxnSpPr>
        <p:spPr>
          <a:xfrm flipH="1">
            <a:off x="957532" y="1991619"/>
            <a:ext cx="6136175" cy="0"/>
          </a:xfrm>
          <a:prstGeom prst="straightConnector1">
            <a:avLst/>
          </a:prstGeom>
          <a:ln>
            <a:solidFill>
              <a:srgbClr val="0036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957532" y="4171227"/>
            <a:ext cx="3968069" cy="0"/>
          </a:xfrm>
          <a:prstGeom prst="straightConnector1">
            <a:avLst/>
          </a:prstGeom>
          <a:ln>
            <a:solidFill>
              <a:srgbClr val="0036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202514" y="6255944"/>
            <a:ext cx="7063584" cy="0"/>
          </a:xfrm>
          <a:prstGeom prst="straightConnector1">
            <a:avLst/>
          </a:prstGeom>
          <a:ln>
            <a:solidFill>
              <a:srgbClr val="AD0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287231" y="3860690"/>
            <a:ext cx="4978867" cy="0"/>
          </a:xfrm>
          <a:prstGeom prst="straightConnector1">
            <a:avLst/>
          </a:prstGeom>
          <a:ln>
            <a:solidFill>
              <a:srgbClr val="AD0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343097" y="5186457"/>
            <a:ext cx="1184695" cy="1184695"/>
            <a:chOff x="3343097" y="4806627"/>
            <a:chExt cx="1184695" cy="1184695"/>
          </a:xfrm>
        </p:grpSpPr>
        <p:sp>
          <p:nvSpPr>
            <p:cNvPr id="24" name="椭圆 23"/>
            <p:cNvSpPr/>
            <p:nvPr/>
          </p:nvSpPr>
          <p:spPr>
            <a:xfrm>
              <a:off x="3343097" y="4806627"/>
              <a:ext cx="1184695" cy="1184695"/>
            </a:xfrm>
            <a:prstGeom prst="ellipse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451447" y="5129273"/>
              <a:ext cx="9134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22739" y="4047151"/>
            <a:ext cx="1184695" cy="1184695"/>
            <a:chOff x="4522739" y="3667321"/>
            <a:chExt cx="1184695" cy="1184695"/>
          </a:xfrm>
        </p:grpSpPr>
        <p:sp>
          <p:nvSpPr>
            <p:cNvPr id="27" name="椭圆 26"/>
            <p:cNvSpPr/>
            <p:nvPr/>
          </p:nvSpPr>
          <p:spPr>
            <a:xfrm>
              <a:off x="4522739" y="3667321"/>
              <a:ext cx="1184695" cy="1184695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626200" y="3967280"/>
              <a:ext cx="9777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82023" y="1768539"/>
            <a:ext cx="1184695" cy="1184695"/>
            <a:chOff x="6882023" y="1388709"/>
            <a:chExt cx="1184695" cy="1184695"/>
          </a:xfrm>
        </p:grpSpPr>
        <p:sp>
          <p:nvSpPr>
            <p:cNvPr id="30" name="椭圆 29"/>
            <p:cNvSpPr/>
            <p:nvPr/>
          </p:nvSpPr>
          <p:spPr>
            <a:xfrm>
              <a:off x="6882023" y="1388709"/>
              <a:ext cx="1184695" cy="1184695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48450" y="1655098"/>
              <a:ext cx="1051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02381" y="2907845"/>
            <a:ext cx="1184695" cy="1184695"/>
            <a:chOff x="5702381" y="2528015"/>
            <a:chExt cx="1184695" cy="1184695"/>
          </a:xfrm>
        </p:grpSpPr>
        <p:sp>
          <p:nvSpPr>
            <p:cNvPr id="33" name="椭圆 32"/>
            <p:cNvSpPr/>
            <p:nvPr/>
          </p:nvSpPr>
          <p:spPr>
            <a:xfrm>
              <a:off x="5702381" y="2528015"/>
              <a:ext cx="1184695" cy="1184695"/>
            </a:xfrm>
            <a:prstGeom prst="ellipse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763471" y="2829286"/>
              <a:ext cx="1051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339872" y="21780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63956" y="434734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07036" y="29386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33920" y="52912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1104" y="3466589"/>
            <a:ext cx="663879" cy="876822"/>
          </a:xfrm>
          <a:prstGeom prst="rect">
            <a:avLst/>
          </a:prstGeom>
          <a:gradFill>
            <a:gsLst>
              <a:gs pos="0">
                <a:srgbClr val="C4C4C4"/>
              </a:gs>
              <a:gs pos="100000">
                <a:srgbClr val="8E8E8E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cxnSp>
        <p:nvCxnSpPr>
          <p:cNvPr id="9" name="Straight Connector 82"/>
          <p:cNvCxnSpPr/>
          <p:nvPr/>
        </p:nvCxnSpPr>
        <p:spPr>
          <a:xfrm>
            <a:off x="3988859" y="4201235"/>
            <a:ext cx="1375621" cy="0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5"/>
          <p:cNvCxnSpPr/>
          <p:nvPr/>
        </p:nvCxnSpPr>
        <p:spPr>
          <a:xfrm flipV="1">
            <a:off x="5364480" y="2185473"/>
            <a:ext cx="0" cy="4031525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"/>
          <p:cNvGrpSpPr/>
          <p:nvPr/>
        </p:nvGrpSpPr>
        <p:grpSpPr>
          <a:xfrm>
            <a:off x="5910863" y="2973970"/>
            <a:ext cx="906939" cy="908705"/>
            <a:chOff x="8866294" y="4017821"/>
            <a:chExt cx="1360409" cy="1363057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8866294" y="4017821"/>
              <a:ext cx="1360409" cy="1363057"/>
            </a:xfrm>
            <a:prstGeom prst="ellipse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146482" y="4325668"/>
              <a:ext cx="793450" cy="790055"/>
            </a:xfrm>
            <a:custGeom>
              <a:avLst/>
              <a:gdLst>
                <a:gd name="T0" fmla="*/ 151 w 393"/>
                <a:gd name="T1" fmla="*/ 295 h 391"/>
                <a:gd name="T2" fmla="*/ 159 w 393"/>
                <a:gd name="T3" fmla="*/ 266 h 391"/>
                <a:gd name="T4" fmla="*/ 122 w 393"/>
                <a:gd name="T5" fmla="*/ 251 h 391"/>
                <a:gd name="T6" fmla="*/ 108 w 393"/>
                <a:gd name="T7" fmla="*/ 225 h 391"/>
                <a:gd name="T8" fmla="*/ 71 w 393"/>
                <a:gd name="T9" fmla="*/ 241 h 391"/>
                <a:gd name="T10" fmla="*/ 42 w 393"/>
                <a:gd name="T11" fmla="*/ 232 h 391"/>
                <a:gd name="T12" fmla="*/ 27 w 393"/>
                <a:gd name="T13" fmla="*/ 269 h 391"/>
                <a:gd name="T14" fmla="*/ 1 w 393"/>
                <a:gd name="T15" fmla="*/ 283 h 391"/>
                <a:gd name="T16" fmla="*/ 16 w 393"/>
                <a:gd name="T17" fmla="*/ 300 h 391"/>
                <a:gd name="T18" fmla="*/ 3 w 393"/>
                <a:gd name="T19" fmla="*/ 338 h 391"/>
                <a:gd name="T20" fmla="*/ 31 w 393"/>
                <a:gd name="T21" fmla="*/ 350 h 391"/>
                <a:gd name="T22" fmla="*/ 42 w 393"/>
                <a:gd name="T23" fmla="*/ 381 h 391"/>
                <a:gd name="T24" fmla="*/ 68 w 393"/>
                <a:gd name="T25" fmla="*/ 390 h 391"/>
                <a:gd name="T26" fmla="*/ 96 w 393"/>
                <a:gd name="T27" fmla="*/ 375 h 391"/>
                <a:gd name="T28" fmla="*/ 125 w 393"/>
                <a:gd name="T29" fmla="*/ 383 h 391"/>
                <a:gd name="T30" fmla="*/ 140 w 393"/>
                <a:gd name="T31" fmla="*/ 346 h 391"/>
                <a:gd name="T32" fmla="*/ 162 w 393"/>
                <a:gd name="T33" fmla="*/ 343 h 391"/>
                <a:gd name="T34" fmla="*/ 101 w 393"/>
                <a:gd name="T35" fmla="*/ 346 h 391"/>
                <a:gd name="T36" fmla="*/ 66 w 393"/>
                <a:gd name="T37" fmla="*/ 269 h 391"/>
                <a:gd name="T38" fmla="*/ 101 w 393"/>
                <a:gd name="T39" fmla="*/ 346 h 391"/>
                <a:gd name="T40" fmla="*/ 261 w 393"/>
                <a:gd name="T41" fmla="*/ 336 h 391"/>
                <a:gd name="T42" fmla="*/ 266 w 393"/>
                <a:gd name="T43" fmla="*/ 320 h 391"/>
                <a:gd name="T44" fmla="*/ 245 w 393"/>
                <a:gd name="T45" fmla="*/ 312 h 391"/>
                <a:gd name="T46" fmla="*/ 237 w 393"/>
                <a:gd name="T47" fmla="*/ 297 h 391"/>
                <a:gd name="T48" fmla="*/ 217 w 393"/>
                <a:gd name="T49" fmla="*/ 306 h 391"/>
                <a:gd name="T50" fmla="*/ 200 w 393"/>
                <a:gd name="T51" fmla="*/ 301 h 391"/>
                <a:gd name="T52" fmla="*/ 192 w 393"/>
                <a:gd name="T53" fmla="*/ 321 h 391"/>
                <a:gd name="T54" fmla="*/ 177 w 393"/>
                <a:gd name="T55" fmla="*/ 329 h 391"/>
                <a:gd name="T56" fmla="*/ 186 w 393"/>
                <a:gd name="T57" fmla="*/ 339 h 391"/>
                <a:gd name="T58" fmla="*/ 179 w 393"/>
                <a:gd name="T59" fmla="*/ 360 h 391"/>
                <a:gd name="T60" fmla="*/ 194 w 393"/>
                <a:gd name="T61" fmla="*/ 367 h 391"/>
                <a:gd name="T62" fmla="*/ 200 w 393"/>
                <a:gd name="T63" fmla="*/ 384 h 391"/>
                <a:gd name="T64" fmla="*/ 215 w 393"/>
                <a:gd name="T65" fmla="*/ 389 h 391"/>
                <a:gd name="T66" fmla="*/ 230 w 393"/>
                <a:gd name="T67" fmla="*/ 380 h 391"/>
                <a:gd name="T68" fmla="*/ 247 w 393"/>
                <a:gd name="T69" fmla="*/ 385 h 391"/>
                <a:gd name="T70" fmla="*/ 255 w 393"/>
                <a:gd name="T71" fmla="*/ 364 h 391"/>
                <a:gd name="T72" fmla="*/ 267 w 393"/>
                <a:gd name="T73" fmla="*/ 363 h 391"/>
                <a:gd name="T74" fmla="*/ 233 w 393"/>
                <a:gd name="T75" fmla="*/ 364 h 391"/>
                <a:gd name="T76" fmla="*/ 214 w 393"/>
                <a:gd name="T77" fmla="*/ 321 h 391"/>
                <a:gd name="T78" fmla="*/ 233 w 393"/>
                <a:gd name="T79" fmla="*/ 364 h 391"/>
                <a:gd name="T80" fmla="*/ 362 w 393"/>
                <a:gd name="T81" fmla="*/ 122 h 391"/>
                <a:gd name="T82" fmla="*/ 377 w 393"/>
                <a:gd name="T83" fmla="*/ 73 h 391"/>
                <a:gd name="T84" fmla="*/ 314 w 393"/>
                <a:gd name="T85" fmla="*/ 48 h 391"/>
                <a:gd name="T86" fmla="*/ 290 w 393"/>
                <a:gd name="T87" fmla="*/ 3 h 391"/>
                <a:gd name="T88" fmla="*/ 229 w 393"/>
                <a:gd name="T89" fmla="*/ 30 h 391"/>
                <a:gd name="T90" fmla="*/ 180 w 393"/>
                <a:gd name="T91" fmla="*/ 15 h 391"/>
                <a:gd name="T92" fmla="*/ 155 w 393"/>
                <a:gd name="T93" fmla="*/ 78 h 391"/>
                <a:gd name="T94" fmla="*/ 110 w 393"/>
                <a:gd name="T95" fmla="*/ 102 h 391"/>
                <a:gd name="T96" fmla="*/ 136 w 393"/>
                <a:gd name="T97" fmla="*/ 130 h 391"/>
                <a:gd name="T98" fmla="*/ 114 w 393"/>
                <a:gd name="T99" fmla="*/ 194 h 391"/>
                <a:gd name="T100" fmla="*/ 161 w 393"/>
                <a:gd name="T101" fmla="*/ 214 h 391"/>
                <a:gd name="T102" fmla="*/ 180 w 393"/>
                <a:gd name="T103" fmla="*/ 266 h 391"/>
                <a:gd name="T104" fmla="*/ 223 w 393"/>
                <a:gd name="T105" fmla="*/ 281 h 391"/>
                <a:gd name="T106" fmla="*/ 271 w 393"/>
                <a:gd name="T107" fmla="*/ 255 h 391"/>
                <a:gd name="T108" fmla="*/ 319 w 393"/>
                <a:gd name="T109" fmla="*/ 270 h 391"/>
                <a:gd name="T110" fmla="*/ 344 w 393"/>
                <a:gd name="T111" fmla="*/ 207 h 391"/>
                <a:gd name="T112" fmla="*/ 382 w 393"/>
                <a:gd name="T113" fmla="*/ 202 h 391"/>
                <a:gd name="T114" fmla="*/ 279 w 393"/>
                <a:gd name="T115" fmla="*/ 207 h 391"/>
                <a:gd name="T116" fmla="*/ 220 w 393"/>
                <a:gd name="T117" fmla="*/ 78 h 391"/>
                <a:gd name="T118" fmla="*/ 279 w 393"/>
                <a:gd name="T119" fmla="*/ 20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" h="391">
                  <a:moveTo>
                    <a:pt x="160" y="318"/>
                  </a:moveTo>
                  <a:cubicBezTo>
                    <a:pt x="151" y="315"/>
                    <a:pt x="151" y="315"/>
                    <a:pt x="151" y="315"/>
                  </a:cubicBezTo>
                  <a:cubicBezTo>
                    <a:pt x="152" y="308"/>
                    <a:pt x="152" y="302"/>
                    <a:pt x="151" y="295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65" y="289"/>
                    <a:pt x="167" y="282"/>
                    <a:pt x="164" y="277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7" y="261"/>
                    <a:pt x="151" y="258"/>
                    <a:pt x="145" y="261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2" y="260"/>
                    <a:pt x="128" y="255"/>
                    <a:pt x="122" y="25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7" y="237"/>
                    <a:pt x="125" y="231"/>
                    <a:pt x="119" y="229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3" y="223"/>
                    <a:pt x="96" y="226"/>
                    <a:pt x="94" y="231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84" y="239"/>
                    <a:pt x="78" y="239"/>
                    <a:pt x="71" y="241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5" y="227"/>
                    <a:pt x="58" y="224"/>
                    <a:pt x="53" y="227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37" y="234"/>
                    <a:pt x="34" y="241"/>
                    <a:pt x="37" y="246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36" y="259"/>
                    <a:pt x="31" y="264"/>
                    <a:pt x="27" y="269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4"/>
                    <a:pt x="7" y="267"/>
                    <a:pt x="5" y="27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0" y="286"/>
                    <a:pt x="0" y="289"/>
                    <a:pt x="1" y="291"/>
                  </a:cubicBezTo>
                  <a:cubicBezTo>
                    <a:pt x="2" y="294"/>
                    <a:pt x="4" y="296"/>
                    <a:pt x="7" y="297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5" y="307"/>
                    <a:pt x="15" y="313"/>
                    <a:pt x="17" y="320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3" y="326"/>
                    <a:pt x="0" y="333"/>
                    <a:pt x="3" y="338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10" y="354"/>
                    <a:pt x="17" y="357"/>
                    <a:pt x="22" y="354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35" y="356"/>
                    <a:pt x="40" y="360"/>
                    <a:pt x="45" y="364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5"/>
                    <a:pt x="41" y="378"/>
                    <a:pt x="42" y="381"/>
                  </a:cubicBezTo>
                  <a:cubicBezTo>
                    <a:pt x="43" y="383"/>
                    <a:pt x="45" y="385"/>
                    <a:pt x="48" y="38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1"/>
                    <a:pt x="65" y="391"/>
                    <a:pt x="68" y="390"/>
                  </a:cubicBezTo>
                  <a:cubicBezTo>
                    <a:pt x="70" y="389"/>
                    <a:pt x="72" y="387"/>
                    <a:pt x="73" y="384"/>
                  </a:cubicBezTo>
                  <a:cubicBezTo>
                    <a:pt x="76" y="375"/>
                    <a:pt x="76" y="375"/>
                    <a:pt x="76" y="375"/>
                  </a:cubicBezTo>
                  <a:cubicBezTo>
                    <a:pt x="83" y="376"/>
                    <a:pt x="90" y="376"/>
                    <a:pt x="96" y="375"/>
                  </a:cubicBezTo>
                  <a:cubicBezTo>
                    <a:pt x="100" y="383"/>
                    <a:pt x="100" y="383"/>
                    <a:pt x="100" y="383"/>
                  </a:cubicBezTo>
                  <a:cubicBezTo>
                    <a:pt x="103" y="388"/>
                    <a:pt x="109" y="391"/>
                    <a:pt x="114" y="388"/>
                  </a:cubicBezTo>
                  <a:cubicBezTo>
                    <a:pt x="125" y="383"/>
                    <a:pt x="125" y="383"/>
                    <a:pt x="125" y="383"/>
                  </a:cubicBezTo>
                  <a:cubicBezTo>
                    <a:pt x="131" y="381"/>
                    <a:pt x="133" y="374"/>
                    <a:pt x="130" y="369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2" y="356"/>
                    <a:pt x="136" y="351"/>
                    <a:pt x="140" y="346"/>
                  </a:cubicBezTo>
                  <a:cubicBezTo>
                    <a:pt x="149" y="349"/>
                    <a:pt x="149" y="349"/>
                    <a:pt x="149" y="349"/>
                  </a:cubicBezTo>
                  <a:cubicBezTo>
                    <a:pt x="151" y="350"/>
                    <a:pt x="154" y="350"/>
                    <a:pt x="157" y="349"/>
                  </a:cubicBezTo>
                  <a:cubicBezTo>
                    <a:pt x="159" y="348"/>
                    <a:pt x="161" y="346"/>
                    <a:pt x="162" y="343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69" y="326"/>
                    <a:pt x="166" y="320"/>
                    <a:pt x="160" y="318"/>
                  </a:cubicBezTo>
                  <a:close/>
                  <a:moveTo>
                    <a:pt x="101" y="346"/>
                  </a:moveTo>
                  <a:cubicBezTo>
                    <a:pt x="96" y="349"/>
                    <a:pt x="90" y="350"/>
                    <a:pt x="84" y="350"/>
                  </a:cubicBezTo>
                  <a:cubicBezTo>
                    <a:pt x="67" y="350"/>
                    <a:pt x="52" y="340"/>
                    <a:pt x="45" y="325"/>
                  </a:cubicBezTo>
                  <a:cubicBezTo>
                    <a:pt x="35" y="304"/>
                    <a:pt x="45" y="279"/>
                    <a:pt x="66" y="269"/>
                  </a:cubicBezTo>
                  <a:cubicBezTo>
                    <a:pt x="72" y="266"/>
                    <a:pt x="77" y="265"/>
                    <a:pt x="84" y="265"/>
                  </a:cubicBezTo>
                  <a:cubicBezTo>
                    <a:pt x="100" y="265"/>
                    <a:pt x="115" y="275"/>
                    <a:pt x="122" y="290"/>
                  </a:cubicBezTo>
                  <a:cubicBezTo>
                    <a:pt x="132" y="311"/>
                    <a:pt x="123" y="336"/>
                    <a:pt x="101" y="346"/>
                  </a:cubicBezTo>
                  <a:close/>
                  <a:moveTo>
                    <a:pt x="266" y="349"/>
                  </a:moveTo>
                  <a:cubicBezTo>
                    <a:pt x="261" y="347"/>
                    <a:pt x="261" y="347"/>
                    <a:pt x="261" y="347"/>
                  </a:cubicBezTo>
                  <a:cubicBezTo>
                    <a:pt x="262" y="343"/>
                    <a:pt x="261" y="340"/>
                    <a:pt x="261" y="336"/>
                  </a:cubicBezTo>
                  <a:cubicBezTo>
                    <a:pt x="266" y="334"/>
                    <a:pt x="266" y="334"/>
                    <a:pt x="266" y="334"/>
                  </a:cubicBezTo>
                  <a:cubicBezTo>
                    <a:pt x="269" y="332"/>
                    <a:pt x="270" y="329"/>
                    <a:pt x="269" y="326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17"/>
                    <a:pt x="261" y="315"/>
                    <a:pt x="258" y="317"/>
                  </a:cubicBezTo>
                  <a:cubicBezTo>
                    <a:pt x="253" y="319"/>
                    <a:pt x="253" y="319"/>
                    <a:pt x="253" y="319"/>
                  </a:cubicBezTo>
                  <a:cubicBezTo>
                    <a:pt x="251" y="316"/>
                    <a:pt x="248" y="314"/>
                    <a:pt x="245" y="312"/>
                  </a:cubicBezTo>
                  <a:cubicBezTo>
                    <a:pt x="247" y="307"/>
                    <a:pt x="247" y="307"/>
                    <a:pt x="247" y="307"/>
                  </a:cubicBezTo>
                  <a:cubicBezTo>
                    <a:pt x="248" y="304"/>
                    <a:pt x="246" y="300"/>
                    <a:pt x="243" y="299"/>
                  </a:cubicBezTo>
                  <a:cubicBezTo>
                    <a:pt x="237" y="297"/>
                    <a:pt x="237" y="297"/>
                    <a:pt x="237" y="297"/>
                  </a:cubicBezTo>
                  <a:cubicBezTo>
                    <a:pt x="234" y="296"/>
                    <a:pt x="230" y="297"/>
                    <a:pt x="229" y="300"/>
                  </a:cubicBezTo>
                  <a:cubicBezTo>
                    <a:pt x="228" y="305"/>
                    <a:pt x="228" y="305"/>
                    <a:pt x="228" y="305"/>
                  </a:cubicBezTo>
                  <a:cubicBezTo>
                    <a:pt x="224" y="305"/>
                    <a:pt x="220" y="305"/>
                    <a:pt x="217" y="306"/>
                  </a:cubicBezTo>
                  <a:cubicBezTo>
                    <a:pt x="214" y="301"/>
                    <a:pt x="214" y="301"/>
                    <a:pt x="214" y="301"/>
                  </a:cubicBezTo>
                  <a:cubicBezTo>
                    <a:pt x="213" y="298"/>
                    <a:pt x="209" y="296"/>
                    <a:pt x="206" y="298"/>
                  </a:cubicBezTo>
                  <a:cubicBezTo>
                    <a:pt x="200" y="301"/>
                    <a:pt x="200" y="301"/>
                    <a:pt x="200" y="301"/>
                  </a:cubicBezTo>
                  <a:cubicBezTo>
                    <a:pt x="197" y="302"/>
                    <a:pt x="196" y="306"/>
                    <a:pt x="197" y="309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197" y="316"/>
                    <a:pt x="194" y="318"/>
                    <a:pt x="192" y="321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4" y="318"/>
                    <a:pt x="181" y="320"/>
                    <a:pt x="180" y="323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77" y="331"/>
                    <a:pt x="177" y="332"/>
                    <a:pt x="177" y="334"/>
                  </a:cubicBezTo>
                  <a:cubicBezTo>
                    <a:pt x="178" y="335"/>
                    <a:pt x="179" y="336"/>
                    <a:pt x="181" y="337"/>
                  </a:cubicBezTo>
                  <a:cubicBezTo>
                    <a:pt x="186" y="339"/>
                    <a:pt x="186" y="339"/>
                    <a:pt x="186" y="339"/>
                  </a:cubicBezTo>
                  <a:cubicBezTo>
                    <a:pt x="185" y="342"/>
                    <a:pt x="186" y="346"/>
                    <a:pt x="186" y="350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78" y="353"/>
                    <a:pt x="177" y="357"/>
                    <a:pt x="179" y="36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3" y="369"/>
                    <a:pt x="186" y="370"/>
                    <a:pt x="189" y="369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6" y="370"/>
                    <a:pt x="199" y="372"/>
                    <a:pt x="202" y="37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81"/>
                    <a:pt x="200" y="382"/>
                    <a:pt x="200" y="384"/>
                  </a:cubicBezTo>
                  <a:cubicBezTo>
                    <a:pt x="201" y="385"/>
                    <a:pt x="202" y="386"/>
                    <a:pt x="204" y="387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2" y="390"/>
                    <a:pt x="213" y="390"/>
                    <a:pt x="215" y="389"/>
                  </a:cubicBezTo>
                  <a:cubicBezTo>
                    <a:pt x="216" y="388"/>
                    <a:pt x="217" y="387"/>
                    <a:pt x="218" y="386"/>
                  </a:cubicBezTo>
                  <a:cubicBezTo>
                    <a:pt x="219" y="381"/>
                    <a:pt x="219" y="381"/>
                    <a:pt x="219" y="381"/>
                  </a:cubicBezTo>
                  <a:cubicBezTo>
                    <a:pt x="223" y="381"/>
                    <a:pt x="227" y="381"/>
                    <a:pt x="230" y="380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4" y="388"/>
                    <a:pt x="238" y="389"/>
                    <a:pt x="241" y="388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0" y="384"/>
                    <a:pt x="251" y="380"/>
                    <a:pt x="250" y="377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250" y="370"/>
                    <a:pt x="253" y="367"/>
                    <a:pt x="255" y="364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61" y="367"/>
                    <a:pt x="263" y="367"/>
                    <a:pt x="264" y="366"/>
                  </a:cubicBezTo>
                  <a:cubicBezTo>
                    <a:pt x="266" y="365"/>
                    <a:pt x="267" y="364"/>
                    <a:pt x="267" y="363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1" y="353"/>
                    <a:pt x="269" y="350"/>
                    <a:pt x="266" y="349"/>
                  </a:cubicBezTo>
                  <a:close/>
                  <a:moveTo>
                    <a:pt x="233" y="364"/>
                  </a:moveTo>
                  <a:cubicBezTo>
                    <a:pt x="230" y="366"/>
                    <a:pt x="227" y="366"/>
                    <a:pt x="224" y="366"/>
                  </a:cubicBezTo>
                  <a:cubicBezTo>
                    <a:pt x="214" y="366"/>
                    <a:pt x="206" y="361"/>
                    <a:pt x="202" y="353"/>
                  </a:cubicBezTo>
                  <a:cubicBezTo>
                    <a:pt x="197" y="341"/>
                    <a:pt x="202" y="327"/>
                    <a:pt x="214" y="321"/>
                  </a:cubicBezTo>
                  <a:cubicBezTo>
                    <a:pt x="217" y="320"/>
                    <a:pt x="220" y="319"/>
                    <a:pt x="223" y="319"/>
                  </a:cubicBezTo>
                  <a:cubicBezTo>
                    <a:pt x="233" y="319"/>
                    <a:pt x="241" y="325"/>
                    <a:pt x="245" y="333"/>
                  </a:cubicBezTo>
                  <a:cubicBezTo>
                    <a:pt x="250" y="345"/>
                    <a:pt x="245" y="359"/>
                    <a:pt x="233" y="364"/>
                  </a:cubicBezTo>
                  <a:close/>
                  <a:moveTo>
                    <a:pt x="378" y="160"/>
                  </a:moveTo>
                  <a:cubicBezTo>
                    <a:pt x="364" y="155"/>
                    <a:pt x="364" y="155"/>
                    <a:pt x="364" y="155"/>
                  </a:cubicBezTo>
                  <a:cubicBezTo>
                    <a:pt x="365" y="144"/>
                    <a:pt x="364" y="133"/>
                    <a:pt x="362" y="12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86" y="111"/>
                    <a:pt x="390" y="100"/>
                    <a:pt x="386" y="91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3" y="64"/>
                    <a:pt x="362" y="60"/>
                    <a:pt x="353" y="6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2" y="62"/>
                    <a:pt x="323" y="54"/>
                    <a:pt x="314" y="48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23" y="24"/>
                    <a:pt x="319" y="13"/>
                    <a:pt x="309" y="10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1" y="0"/>
                    <a:pt x="271" y="5"/>
                    <a:pt x="267" y="14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1" y="27"/>
                    <a:pt x="240" y="28"/>
                    <a:pt x="229" y="30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8" y="6"/>
                    <a:pt x="207" y="2"/>
                    <a:pt x="198" y="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9"/>
                    <a:pt x="167" y="30"/>
                    <a:pt x="171" y="3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69" y="60"/>
                    <a:pt x="161" y="69"/>
                    <a:pt x="155" y="78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1" y="69"/>
                    <a:pt x="120" y="74"/>
                    <a:pt x="117" y="83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11"/>
                    <a:pt x="111" y="116"/>
                  </a:cubicBezTo>
                  <a:cubicBezTo>
                    <a:pt x="113" y="120"/>
                    <a:pt x="116" y="123"/>
                    <a:pt x="121" y="125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5" y="141"/>
                    <a:pt x="135" y="152"/>
                    <a:pt x="137" y="16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4" y="174"/>
                    <a:pt x="110" y="185"/>
                    <a:pt x="114" y="19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6" y="221"/>
                    <a:pt x="137" y="225"/>
                    <a:pt x="146" y="221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8" y="223"/>
                    <a:pt x="176" y="231"/>
                    <a:pt x="185" y="237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6"/>
                    <a:pt x="178" y="261"/>
                    <a:pt x="180" y="266"/>
                  </a:cubicBezTo>
                  <a:cubicBezTo>
                    <a:pt x="182" y="270"/>
                    <a:pt x="185" y="273"/>
                    <a:pt x="190" y="275"/>
                  </a:cubicBezTo>
                  <a:cubicBezTo>
                    <a:pt x="209" y="282"/>
                    <a:pt x="209" y="282"/>
                    <a:pt x="209" y="282"/>
                  </a:cubicBezTo>
                  <a:cubicBezTo>
                    <a:pt x="213" y="284"/>
                    <a:pt x="218" y="283"/>
                    <a:pt x="223" y="281"/>
                  </a:cubicBezTo>
                  <a:cubicBezTo>
                    <a:pt x="227" y="279"/>
                    <a:pt x="230" y="276"/>
                    <a:pt x="232" y="271"/>
                  </a:cubicBezTo>
                  <a:cubicBezTo>
                    <a:pt x="238" y="256"/>
                    <a:pt x="238" y="256"/>
                    <a:pt x="238" y="256"/>
                  </a:cubicBezTo>
                  <a:cubicBezTo>
                    <a:pt x="248" y="258"/>
                    <a:pt x="260" y="257"/>
                    <a:pt x="271" y="255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81" y="279"/>
                    <a:pt x="292" y="283"/>
                    <a:pt x="301" y="278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28" y="266"/>
                    <a:pt x="332" y="255"/>
                    <a:pt x="328" y="246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30" y="225"/>
                    <a:pt x="338" y="216"/>
                    <a:pt x="344" y="20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4" y="215"/>
                    <a:pt x="368" y="214"/>
                    <a:pt x="373" y="212"/>
                  </a:cubicBezTo>
                  <a:cubicBezTo>
                    <a:pt x="377" y="210"/>
                    <a:pt x="380" y="207"/>
                    <a:pt x="382" y="20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93" y="174"/>
                    <a:pt x="388" y="164"/>
                    <a:pt x="378" y="160"/>
                  </a:cubicBezTo>
                  <a:close/>
                  <a:moveTo>
                    <a:pt x="279" y="207"/>
                  </a:moveTo>
                  <a:cubicBezTo>
                    <a:pt x="270" y="212"/>
                    <a:pt x="260" y="214"/>
                    <a:pt x="250" y="214"/>
                  </a:cubicBezTo>
                  <a:cubicBezTo>
                    <a:pt x="222" y="214"/>
                    <a:pt x="197" y="197"/>
                    <a:pt x="185" y="172"/>
                  </a:cubicBezTo>
                  <a:cubicBezTo>
                    <a:pt x="169" y="137"/>
                    <a:pt x="184" y="94"/>
                    <a:pt x="220" y="78"/>
                  </a:cubicBezTo>
                  <a:cubicBezTo>
                    <a:pt x="229" y="74"/>
                    <a:pt x="239" y="71"/>
                    <a:pt x="250" y="71"/>
                  </a:cubicBezTo>
                  <a:cubicBezTo>
                    <a:pt x="277" y="71"/>
                    <a:pt x="303" y="88"/>
                    <a:pt x="314" y="113"/>
                  </a:cubicBezTo>
                  <a:cubicBezTo>
                    <a:pt x="331" y="148"/>
                    <a:pt x="315" y="191"/>
                    <a:pt x="27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305050" y="4132551"/>
            <a:ext cx="560917" cy="559859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>
              <a:latin typeface="Agency FB" panose="020B0503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2586567" y="2079385"/>
            <a:ext cx="2036233" cy="2334683"/>
            <a:chOff x="3879850" y="2675943"/>
            <a:chExt cx="3054350" cy="3502025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20" name="Freeform 6"/>
            <p:cNvSpPr/>
            <p:nvPr/>
          </p:nvSpPr>
          <p:spPr bwMode="auto">
            <a:xfrm>
              <a:off x="5710238" y="3528430"/>
              <a:ext cx="1223962" cy="644525"/>
            </a:xfrm>
            <a:custGeom>
              <a:avLst/>
              <a:gdLst>
                <a:gd name="T0" fmla="*/ 344 w 771"/>
                <a:gd name="T1" fmla="*/ 0 h 406"/>
                <a:gd name="T2" fmla="*/ 771 w 771"/>
                <a:gd name="T3" fmla="*/ 40 h 406"/>
                <a:gd name="T4" fmla="*/ 274 w 771"/>
                <a:gd name="T5" fmla="*/ 379 h 406"/>
                <a:gd name="T6" fmla="*/ 0 w 771"/>
                <a:gd name="T7" fmla="*/ 406 h 406"/>
                <a:gd name="T8" fmla="*/ 344 w 771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06">
                  <a:moveTo>
                    <a:pt x="344" y="0"/>
                  </a:moveTo>
                  <a:lnTo>
                    <a:pt x="771" y="40"/>
                  </a:lnTo>
                  <a:lnTo>
                    <a:pt x="274" y="379"/>
                  </a:lnTo>
                  <a:lnTo>
                    <a:pt x="0" y="406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414963" y="2675943"/>
              <a:ext cx="568325" cy="1322388"/>
            </a:xfrm>
            <a:custGeom>
              <a:avLst/>
              <a:gdLst>
                <a:gd name="T0" fmla="*/ 358 w 358"/>
                <a:gd name="T1" fmla="*/ 400 h 833"/>
                <a:gd name="T2" fmla="*/ 226 w 358"/>
                <a:gd name="T3" fmla="*/ 0 h 833"/>
                <a:gd name="T4" fmla="*/ 0 w 358"/>
                <a:gd name="T5" fmla="*/ 556 h 833"/>
                <a:gd name="T6" fmla="*/ 35 w 358"/>
                <a:gd name="T7" fmla="*/ 833 h 833"/>
                <a:gd name="T8" fmla="*/ 358 w 358"/>
                <a:gd name="T9" fmla="*/ 40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833">
                  <a:moveTo>
                    <a:pt x="358" y="400"/>
                  </a:moveTo>
                  <a:lnTo>
                    <a:pt x="226" y="0"/>
                  </a:lnTo>
                  <a:lnTo>
                    <a:pt x="0" y="556"/>
                  </a:lnTo>
                  <a:lnTo>
                    <a:pt x="35" y="833"/>
                  </a:lnTo>
                  <a:lnTo>
                    <a:pt x="358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3879850" y="3149018"/>
              <a:ext cx="2503487" cy="3028950"/>
            </a:xfrm>
            <a:custGeom>
              <a:avLst/>
              <a:gdLst>
                <a:gd name="T0" fmla="*/ 0 w 1577"/>
                <a:gd name="T1" fmla="*/ 1908 h 1908"/>
                <a:gd name="T2" fmla="*/ 239 w 1577"/>
                <a:gd name="T3" fmla="*/ 1443 h 1908"/>
                <a:gd name="T4" fmla="*/ 264 w 1577"/>
                <a:gd name="T5" fmla="*/ 1523 h 1908"/>
                <a:gd name="T6" fmla="*/ 1387 w 1577"/>
                <a:gd name="T7" fmla="*/ 0 h 1908"/>
                <a:gd name="T8" fmla="*/ 1577 w 1577"/>
                <a:gd name="T9" fmla="*/ 161 h 1908"/>
                <a:gd name="T10" fmla="*/ 341 w 1577"/>
                <a:gd name="T11" fmla="*/ 1588 h 1908"/>
                <a:gd name="T12" fmla="*/ 422 w 1577"/>
                <a:gd name="T13" fmla="*/ 1601 h 1908"/>
                <a:gd name="T14" fmla="*/ 0 w 1577"/>
                <a:gd name="T15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908">
                  <a:moveTo>
                    <a:pt x="0" y="1908"/>
                  </a:moveTo>
                  <a:lnTo>
                    <a:pt x="239" y="1443"/>
                  </a:lnTo>
                  <a:lnTo>
                    <a:pt x="264" y="1523"/>
                  </a:lnTo>
                  <a:lnTo>
                    <a:pt x="1387" y="0"/>
                  </a:lnTo>
                  <a:lnTo>
                    <a:pt x="1577" y="161"/>
                  </a:lnTo>
                  <a:lnTo>
                    <a:pt x="341" y="1588"/>
                  </a:lnTo>
                  <a:lnTo>
                    <a:pt x="422" y="1601"/>
                  </a:lnTo>
                  <a:lnTo>
                    <a:pt x="0" y="19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23" name="Freeform 9"/>
          <p:cNvSpPr/>
          <p:nvPr/>
        </p:nvSpPr>
        <p:spPr bwMode="auto">
          <a:xfrm>
            <a:off x="1875367" y="3702868"/>
            <a:ext cx="1422400" cy="142134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1497542" y="3325043"/>
            <a:ext cx="2175933" cy="2174875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1111251" y="2937692"/>
            <a:ext cx="2951691" cy="2948517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>
              <a:latin typeface="Agency FB" panose="020B0503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4481" y="2185473"/>
            <a:ext cx="425275" cy="4031525"/>
            <a:chOff x="5364481" y="1890051"/>
            <a:chExt cx="425275" cy="4031525"/>
          </a:xfrm>
        </p:grpSpPr>
        <p:cxnSp>
          <p:nvCxnSpPr>
            <p:cNvPr id="27" name="Straight Arrow Connector 98"/>
            <p:cNvCxnSpPr/>
            <p:nvPr/>
          </p:nvCxnSpPr>
          <p:spPr>
            <a:xfrm>
              <a:off x="5364481" y="3193035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99"/>
            <p:cNvCxnSpPr/>
            <p:nvPr/>
          </p:nvCxnSpPr>
          <p:spPr>
            <a:xfrm>
              <a:off x="5364481" y="4594248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91"/>
            <p:cNvCxnSpPr/>
            <p:nvPr/>
          </p:nvCxnSpPr>
          <p:spPr>
            <a:xfrm>
              <a:off x="5364481" y="1890051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00"/>
            <p:cNvCxnSpPr/>
            <p:nvPr/>
          </p:nvCxnSpPr>
          <p:spPr>
            <a:xfrm flipV="1">
              <a:off x="5364481" y="5921575"/>
              <a:ext cx="425275" cy="1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9"/>
          <p:cNvGrpSpPr/>
          <p:nvPr/>
        </p:nvGrpSpPr>
        <p:grpSpPr>
          <a:xfrm>
            <a:off x="5910863" y="4327042"/>
            <a:ext cx="906939" cy="908705"/>
            <a:chOff x="8866294" y="6047430"/>
            <a:chExt cx="1360409" cy="1363057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8866294" y="6047430"/>
              <a:ext cx="1360409" cy="1363057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9152142" y="6420502"/>
              <a:ext cx="782395" cy="616911"/>
            </a:xfrm>
            <a:custGeom>
              <a:avLst/>
              <a:gdLst>
                <a:gd name="T0" fmla="*/ 969 w 1152"/>
                <a:gd name="T1" fmla="*/ 520 h 908"/>
                <a:gd name="T2" fmla="*/ 1145 w 1152"/>
                <a:gd name="T3" fmla="*/ 882 h 908"/>
                <a:gd name="T4" fmla="*/ 1128 w 1152"/>
                <a:gd name="T5" fmla="*/ 908 h 908"/>
                <a:gd name="T6" fmla="*/ 24 w 1152"/>
                <a:gd name="T7" fmla="*/ 908 h 908"/>
                <a:gd name="T8" fmla="*/ 7 w 1152"/>
                <a:gd name="T9" fmla="*/ 882 h 908"/>
                <a:gd name="T10" fmla="*/ 183 w 1152"/>
                <a:gd name="T11" fmla="*/ 520 h 908"/>
                <a:gd name="T12" fmla="*/ 200 w 1152"/>
                <a:gd name="T13" fmla="*/ 510 h 908"/>
                <a:gd name="T14" fmla="*/ 351 w 1152"/>
                <a:gd name="T15" fmla="*/ 510 h 908"/>
                <a:gd name="T16" fmla="*/ 365 w 1152"/>
                <a:gd name="T17" fmla="*/ 516 h 908"/>
                <a:gd name="T18" fmla="*/ 396 w 1152"/>
                <a:gd name="T19" fmla="*/ 551 h 908"/>
                <a:gd name="T20" fmla="*/ 426 w 1152"/>
                <a:gd name="T21" fmla="*/ 584 h 908"/>
                <a:gd name="T22" fmla="*/ 246 w 1152"/>
                <a:gd name="T23" fmla="*/ 584 h 908"/>
                <a:gd name="T24" fmla="*/ 230 w 1152"/>
                <a:gd name="T25" fmla="*/ 594 h 908"/>
                <a:gd name="T26" fmla="*/ 113 w 1152"/>
                <a:gd name="T27" fmla="*/ 834 h 908"/>
                <a:gd name="T28" fmla="*/ 1039 w 1152"/>
                <a:gd name="T29" fmla="*/ 834 h 908"/>
                <a:gd name="T30" fmla="*/ 922 w 1152"/>
                <a:gd name="T31" fmla="*/ 594 h 908"/>
                <a:gd name="T32" fmla="*/ 906 w 1152"/>
                <a:gd name="T33" fmla="*/ 584 h 908"/>
                <a:gd name="T34" fmla="*/ 726 w 1152"/>
                <a:gd name="T35" fmla="*/ 584 h 908"/>
                <a:gd name="T36" fmla="*/ 756 w 1152"/>
                <a:gd name="T37" fmla="*/ 551 h 908"/>
                <a:gd name="T38" fmla="*/ 787 w 1152"/>
                <a:gd name="T39" fmla="*/ 516 h 908"/>
                <a:gd name="T40" fmla="*/ 801 w 1152"/>
                <a:gd name="T41" fmla="*/ 510 h 908"/>
                <a:gd name="T42" fmla="*/ 952 w 1152"/>
                <a:gd name="T43" fmla="*/ 510 h 908"/>
                <a:gd name="T44" fmla="*/ 969 w 1152"/>
                <a:gd name="T45" fmla="*/ 520 h 908"/>
                <a:gd name="T46" fmla="*/ 835 w 1152"/>
                <a:gd name="T47" fmla="*/ 273 h 908"/>
                <a:gd name="T48" fmla="*/ 593 w 1152"/>
                <a:gd name="T49" fmla="*/ 697 h 908"/>
                <a:gd name="T50" fmla="*/ 559 w 1152"/>
                <a:gd name="T51" fmla="*/ 697 h 908"/>
                <a:gd name="T52" fmla="*/ 321 w 1152"/>
                <a:gd name="T53" fmla="*/ 327 h 908"/>
                <a:gd name="T54" fmla="*/ 551 w 1152"/>
                <a:gd name="T55" fmla="*/ 15 h 908"/>
                <a:gd name="T56" fmla="*/ 835 w 1152"/>
                <a:gd name="T57" fmla="*/ 273 h 908"/>
                <a:gd name="T58" fmla="*/ 713 w 1152"/>
                <a:gd name="T59" fmla="*/ 273 h 908"/>
                <a:gd name="T60" fmla="*/ 576 w 1152"/>
                <a:gd name="T61" fmla="*/ 136 h 908"/>
                <a:gd name="T62" fmla="*/ 439 w 1152"/>
                <a:gd name="T63" fmla="*/ 273 h 908"/>
                <a:gd name="T64" fmla="*/ 576 w 1152"/>
                <a:gd name="T65" fmla="*/ 410 h 908"/>
                <a:gd name="T66" fmla="*/ 713 w 1152"/>
                <a:gd name="T67" fmla="*/ 273 h 908"/>
                <a:gd name="T68" fmla="*/ 713 w 1152"/>
                <a:gd name="T69" fmla="*/ 273 h 908"/>
                <a:gd name="T70" fmla="*/ 713 w 1152"/>
                <a:gd name="T71" fmla="*/ 27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2" h="908">
                  <a:moveTo>
                    <a:pt x="969" y="520"/>
                  </a:moveTo>
                  <a:cubicBezTo>
                    <a:pt x="1145" y="882"/>
                    <a:pt x="1145" y="882"/>
                    <a:pt x="1145" y="882"/>
                  </a:cubicBezTo>
                  <a:cubicBezTo>
                    <a:pt x="1152" y="896"/>
                    <a:pt x="1145" y="908"/>
                    <a:pt x="1128" y="908"/>
                  </a:cubicBezTo>
                  <a:cubicBezTo>
                    <a:pt x="24" y="908"/>
                    <a:pt x="24" y="908"/>
                    <a:pt x="24" y="908"/>
                  </a:cubicBezTo>
                  <a:cubicBezTo>
                    <a:pt x="7" y="908"/>
                    <a:pt x="0" y="896"/>
                    <a:pt x="7" y="882"/>
                  </a:cubicBezTo>
                  <a:cubicBezTo>
                    <a:pt x="183" y="520"/>
                    <a:pt x="183" y="520"/>
                    <a:pt x="183" y="520"/>
                  </a:cubicBezTo>
                  <a:cubicBezTo>
                    <a:pt x="186" y="514"/>
                    <a:pt x="193" y="510"/>
                    <a:pt x="200" y="510"/>
                  </a:cubicBezTo>
                  <a:cubicBezTo>
                    <a:pt x="351" y="510"/>
                    <a:pt x="351" y="510"/>
                    <a:pt x="351" y="510"/>
                  </a:cubicBezTo>
                  <a:cubicBezTo>
                    <a:pt x="355" y="510"/>
                    <a:pt x="362" y="512"/>
                    <a:pt x="365" y="516"/>
                  </a:cubicBezTo>
                  <a:cubicBezTo>
                    <a:pt x="375" y="528"/>
                    <a:pt x="385" y="539"/>
                    <a:pt x="396" y="551"/>
                  </a:cubicBezTo>
                  <a:cubicBezTo>
                    <a:pt x="406" y="562"/>
                    <a:pt x="416" y="573"/>
                    <a:pt x="426" y="584"/>
                  </a:cubicBezTo>
                  <a:cubicBezTo>
                    <a:pt x="246" y="584"/>
                    <a:pt x="246" y="584"/>
                    <a:pt x="246" y="584"/>
                  </a:cubicBezTo>
                  <a:cubicBezTo>
                    <a:pt x="240" y="584"/>
                    <a:pt x="232" y="589"/>
                    <a:pt x="230" y="594"/>
                  </a:cubicBezTo>
                  <a:cubicBezTo>
                    <a:pt x="113" y="834"/>
                    <a:pt x="113" y="834"/>
                    <a:pt x="113" y="834"/>
                  </a:cubicBezTo>
                  <a:cubicBezTo>
                    <a:pt x="1039" y="834"/>
                    <a:pt x="1039" y="834"/>
                    <a:pt x="1039" y="834"/>
                  </a:cubicBezTo>
                  <a:cubicBezTo>
                    <a:pt x="922" y="594"/>
                    <a:pt x="922" y="594"/>
                    <a:pt x="922" y="594"/>
                  </a:cubicBezTo>
                  <a:cubicBezTo>
                    <a:pt x="920" y="589"/>
                    <a:pt x="912" y="584"/>
                    <a:pt x="906" y="584"/>
                  </a:cubicBezTo>
                  <a:cubicBezTo>
                    <a:pt x="726" y="584"/>
                    <a:pt x="726" y="584"/>
                    <a:pt x="726" y="584"/>
                  </a:cubicBezTo>
                  <a:cubicBezTo>
                    <a:pt x="736" y="573"/>
                    <a:pt x="746" y="562"/>
                    <a:pt x="756" y="551"/>
                  </a:cubicBezTo>
                  <a:cubicBezTo>
                    <a:pt x="766" y="539"/>
                    <a:pt x="777" y="528"/>
                    <a:pt x="787" y="516"/>
                  </a:cubicBezTo>
                  <a:cubicBezTo>
                    <a:pt x="790" y="512"/>
                    <a:pt x="796" y="510"/>
                    <a:pt x="801" y="510"/>
                  </a:cubicBezTo>
                  <a:cubicBezTo>
                    <a:pt x="952" y="510"/>
                    <a:pt x="952" y="510"/>
                    <a:pt x="952" y="510"/>
                  </a:cubicBezTo>
                  <a:cubicBezTo>
                    <a:pt x="959" y="510"/>
                    <a:pt x="966" y="514"/>
                    <a:pt x="969" y="520"/>
                  </a:cubicBezTo>
                  <a:close/>
                  <a:moveTo>
                    <a:pt x="835" y="273"/>
                  </a:moveTo>
                  <a:cubicBezTo>
                    <a:pt x="835" y="470"/>
                    <a:pt x="670" y="508"/>
                    <a:pt x="593" y="697"/>
                  </a:cubicBezTo>
                  <a:cubicBezTo>
                    <a:pt x="587" y="713"/>
                    <a:pt x="565" y="713"/>
                    <a:pt x="559" y="697"/>
                  </a:cubicBezTo>
                  <a:cubicBezTo>
                    <a:pt x="489" y="526"/>
                    <a:pt x="348" y="479"/>
                    <a:pt x="321" y="327"/>
                  </a:cubicBezTo>
                  <a:cubicBezTo>
                    <a:pt x="295" y="176"/>
                    <a:pt x="399" y="29"/>
                    <a:pt x="551" y="15"/>
                  </a:cubicBezTo>
                  <a:cubicBezTo>
                    <a:pt x="705" y="0"/>
                    <a:pt x="835" y="121"/>
                    <a:pt x="835" y="273"/>
                  </a:cubicBezTo>
                  <a:close/>
                  <a:moveTo>
                    <a:pt x="713" y="273"/>
                  </a:moveTo>
                  <a:cubicBezTo>
                    <a:pt x="713" y="197"/>
                    <a:pt x="651" y="136"/>
                    <a:pt x="576" y="136"/>
                  </a:cubicBezTo>
                  <a:cubicBezTo>
                    <a:pt x="500" y="136"/>
                    <a:pt x="439" y="197"/>
                    <a:pt x="439" y="273"/>
                  </a:cubicBezTo>
                  <a:cubicBezTo>
                    <a:pt x="439" y="348"/>
                    <a:pt x="500" y="410"/>
                    <a:pt x="576" y="410"/>
                  </a:cubicBezTo>
                  <a:cubicBezTo>
                    <a:pt x="651" y="410"/>
                    <a:pt x="713" y="348"/>
                    <a:pt x="713" y="273"/>
                  </a:cubicBezTo>
                  <a:close/>
                  <a:moveTo>
                    <a:pt x="713" y="273"/>
                  </a:moveTo>
                  <a:cubicBezTo>
                    <a:pt x="713" y="273"/>
                    <a:pt x="713" y="273"/>
                    <a:pt x="713" y="2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5910863" y="5680116"/>
            <a:ext cx="906939" cy="908705"/>
            <a:chOff x="8866294" y="8077040"/>
            <a:chExt cx="1360409" cy="1363057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8866294" y="8077040"/>
              <a:ext cx="1360409" cy="1363057"/>
            </a:xfrm>
            <a:prstGeom prst="ellipse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9199513" y="8386180"/>
              <a:ext cx="687388" cy="627063"/>
            </a:xfrm>
            <a:custGeom>
              <a:avLst/>
              <a:gdLst>
                <a:gd name="T0" fmla="*/ 872 w 929"/>
                <a:gd name="T1" fmla="*/ 232 h 850"/>
                <a:gd name="T2" fmla="*/ 814 w 929"/>
                <a:gd name="T3" fmla="*/ 177 h 850"/>
                <a:gd name="T4" fmla="*/ 512 w 929"/>
                <a:gd name="T5" fmla="*/ 491 h 850"/>
                <a:gd name="T6" fmla="*/ 484 w 929"/>
                <a:gd name="T7" fmla="*/ 504 h 850"/>
                <a:gd name="T8" fmla="*/ 484 w 929"/>
                <a:gd name="T9" fmla="*/ 504 h 850"/>
                <a:gd name="T10" fmla="*/ 455 w 929"/>
                <a:gd name="T11" fmla="*/ 491 h 850"/>
                <a:gd name="T12" fmla="*/ 297 w 929"/>
                <a:gd name="T13" fmla="*/ 328 h 850"/>
                <a:gd name="T14" fmla="*/ 73 w 929"/>
                <a:gd name="T15" fmla="*/ 564 h 850"/>
                <a:gd name="T16" fmla="*/ 44 w 929"/>
                <a:gd name="T17" fmla="*/ 577 h 850"/>
                <a:gd name="T18" fmla="*/ 17 w 929"/>
                <a:gd name="T19" fmla="*/ 566 h 850"/>
                <a:gd name="T20" fmla="*/ 15 w 929"/>
                <a:gd name="T21" fmla="*/ 509 h 850"/>
                <a:gd name="T22" fmla="*/ 268 w 929"/>
                <a:gd name="T23" fmla="*/ 243 h 850"/>
                <a:gd name="T24" fmla="*/ 297 w 929"/>
                <a:gd name="T25" fmla="*/ 231 h 850"/>
                <a:gd name="T26" fmla="*/ 297 w 929"/>
                <a:gd name="T27" fmla="*/ 231 h 850"/>
                <a:gd name="T28" fmla="*/ 326 w 929"/>
                <a:gd name="T29" fmla="*/ 243 h 850"/>
                <a:gd name="T30" fmla="*/ 484 w 929"/>
                <a:gd name="T31" fmla="*/ 406 h 850"/>
                <a:gd name="T32" fmla="*/ 757 w 929"/>
                <a:gd name="T33" fmla="*/ 122 h 850"/>
                <a:gd name="T34" fmla="*/ 699 w 929"/>
                <a:gd name="T35" fmla="*/ 67 h 850"/>
                <a:gd name="T36" fmla="*/ 929 w 929"/>
                <a:gd name="T37" fmla="*/ 0 h 850"/>
                <a:gd name="T38" fmla="*/ 872 w 929"/>
                <a:gd name="T39" fmla="*/ 232 h 850"/>
                <a:gd name="T40" fmla="*/ 44 w 929"/>
                <a:gd name="T41" fmla="*/ 630 h 850"/>
                <a:gd name="T42" fmla="*/ 18 w 929"/>
                <a:gd name="T43" fmla="*/ 626 h 850"/>
                <a:gd name="T44" fmla="*/ 18 w 929"/>
                <a:gd name="T45" fmla="*/ 850 h 850"/>
                <a:gd name="T46" fmla="*/ 138 w 929"/>
                <a:gd name="T47" fmla="*/ 850 h 850"/>
                <a:gd name="T48" fmla="*/ 138 w 929"/>
                <a:gd name="T49" fmla="*/ 574 h 850"/>
                <a:gd name="T50" fmla="*/ 112 w 929"/>
                <a:gd name="T51" fmla="*/ 601 h 850"/>
                <a:gd name="T52" fmla="*/ 44 w 929"/>
                <a:gd name="T53" fmla="*/ 630 h 850"/>
                <a:gd name="T54" fmla="*/ 164 w 929"/>
                <a:gd name="T55" fmla="*/ 850 h 850"/>
                <a:gd name="T56" fmla="*/ 284 w 929"/>
                <a:gd name="T57" fmla="*/ 850 h 850"/>
                <a:gd name="T58" fmla="*/ 284 w 929"/>
                <a:gd name="T59" fmla="*/ 420 h 850"/>
                <a:gd name="T60" fmla="*/ 164 w 929"/>
                <a:gd name="T61" fmla="*/ 546 h 850"/>
                <a:gd name="T62" fmla="*/ 164 w 929"/>
                <a:gd name="T63" fmla="*/ 850 h 850"/>
                <a:gd name="T64" fmla="*/ 417 w 929"/>
                <a:gd name="T65" fmla="*/ 528 h 850"/>
                <a:gd name="T66" fmla="*/ 311 w 929"/>
                <a:gd name="T67" fmla="*/ 418 h 850"/>
                <a:gd name="T68" fmla="*/ 311 w 929"/>
                <a:gd name="T69" fmla="*/ 850 h 850"/>
                <a:gd name="T70" fmla="*/ 430 w 929"/>
                <a:gd name="T71" fmla="*/ 850 h 850"/>
                <a:gd name="T72" fmla="*/ 430 w 929"/>
                <a:gd name="T73" fmla="*/ 540 h 850"/>
                <a:gd name="T74" fmla="*/ 417 w 929"/>
                <a:gd name="T75" fmla="*/ 528 h 850"/>
                <a:gd name="T76" fmla="*/ 484 w 929"/>
                <a:gd name="T77" fmla="*/ 557 h 850"/>
                <a:gd name="T78" fmla="*/ 457 w 929"/>
                <a:gd name="T79" fmla="*/ 553 h 850"/>
                <a:gd name="T80" fmla="*/ 457 w 929"/>
                <a:gd name="T81" fmla="*/ 850 h 850"/>
                <a:gd name="T82" fmla="*/ 577 w 929"/>
                <a:gd name="T83" fmla="*/ 850 h 850"/>
                <a:gd name="T84" fmla="*/ 577 w 929"/>
                <a:gd name="T85" fmla="*/ 501 h 850"/>
                <a:gd name="T86" fmla="*/ 551 w 929"/>
                <a:gd name="T87" fmla="*/ 528 h 850"/>
                <a:gd name="T88" fmla="*/ 484 w 929"/>
                <a:gd name="T89" fmla="*/ 557 h 850"/>
                <a:gd name="T90" fmla="*/ 603 w 929"/>
                <a:gd name="T91" fmla="*/ 473 h 850"/>
                <a:gd name="T92" fmla="*/ 603 w 929"/>
                <a:gd name="T93" fmla="*/ 850 h 850"/>
                <a:gd name="T94" fmla="*/ 723 w 929"/>
                <a:gd name="T95" fmla="*/ 850 h 850"/>
                <a:gd name="T96" fmla="*/ 723 w 929"/>
                <a:gd name="T97" fmla="*/ 349 h 850"/>
                <a:gd name="T98" fmla="*/ 603 w 929"/>
                <a:gd name="T99" fmla="*/ 473 h 850"/>
                <a:gd name="T100" fmla="*/ 816 w 929"/>
                <a:gd name="T101" fmla="*/ 252 h 850"/>
                <a:gd name="T102" fmla="*/ 750 w 929"/>
                <a:gd name="T103" fmla="*/ 321 h 850"/>
                <a:gd name="T104" fmla="*/ 750 w 929"/>
                <a:gd name="T105" fmla="*/ 850 h 850"/>
                <a:gd name="T106" fmla="*/ 870 w 929"/>
                <a:gd name="T107" fmla="*/ 850 h 850"/>
                <a:gd name="T108" fmla="*/ 870 w 929"/>
                <a:gd name="T109" fmla="*/ 304 h 850"/>
                <a:gd name="T110" fmla="*/ 816 w 929"/>
                <a:gd name="T111" fmla="*/ 252 h 850"/>
                <a:gd name="T112" fmla="*/ 816 w 929"/>
                <a:gd name="T113" fmla="*/ 252 h 850"/>
                <a:gd name="T114" fmla="*/ 816 w 929"/>
                <a:gd name="T115" fmla="*/ 2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850">
                  <a:moveTo>
                    <a:pt x="872" y="232"/>
                  </a:moveTo>
                  <a:cubicBezTo>
                    <a:pt x="814" y="177"/>
                    <a:pt x="814" y="177"/>
                    <a:pt x="814" y="177"/>
                  </a:cubicBezTo>
                  <a:cubicBezTo>
                    <a:pt x="512" y="491"/>
                    <a:pt x="512" y="491"/>
                    <a:pt x="512" y="491"/>
                  </a:cubicBezTo>
                  <a:cubicBezTo>
                    <a:pt x="505" y="499"/>
                    <a:pt x="494" y="504"/>
                    <a:pt x="484" y="504"/>
                  </a:cubicBezTo>
                  <a:cubicBezTo>
                    <a:pt x="484" y="504"/>
                    <a:pt x="484" y="504"/>
                    <a:pt x="484" y="504"/>
                  </a:cubicBezTo>
                  <a:cubicBezTo>
                    <a:pt x="473" y="504"/>
                    <a:pt x="462" y="499"/>
                    <a:pt x="455" y="4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73" y="564"/>
                    <a:pt x="73" y="564"/>
                    <a:pt x="73" y="564"/>
                  </a:cubicBezTo>
                  <a:cubicBezTo>
                    <a:pt x="65" y="573"/>
                    <a:pt x="55" y="577"/>
                    <a:pt x="44" y="577"/>
                  </a:cubicBezTo>
                  <a:cubicBezTo>
                    <a:pt x="34" y="577"/>
                    <a:pt x="25" y="573"/>
                    <a:pt x="17" y="566"/>
                  </a:cubicBezTo>
                  <a:cubicBezTo>
                    <a:pt x="1" y="551"/>
                    <a:pt x="0" y="525"/>
                    <a:pt x="15" y="509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76" y="235"/>
                    <a:pt x="286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308" y="231"/>
                    <a:pt x="318" y="235"/>
                    <a:pt x="326" y="243"/>
                  </a:cubicBezTo>
                  <a:cubicBezTo>
                    <a:pt x="484" y="406"/>
                    <a:pt x="484" y="406"/>
                    <a:pt x="484" y="406"/>
                  </a:cubicBezTo>
                  <a:cubicBezTo>
                    <a:pt x="757" y="122"/>
                    <a:pt x="757" y="122"/>
                    <a:pt x="757" y="122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872" y="232"/>
                  </a:lnTo>
                  <a:close/>
                  <a:moveTo>
                    <a:pt x="44" y="630"/>
                  </a:moveTo>
                  <a:cubicBezTo>
                    <a:pt x="35" y="630"/>
                    <a:pt x="26" y="629"/>
                    <a:pt x="18" y="626"/>
                  </a:cubicBezTo>
                  <a:cubicBezTo>
                    <a:pt x="18" y="850"/>
                    <a:pt x="18" y="850"/>
                    <a:pt x="18" y="850"/>
                  </a:cubicBezTo>
                  <a:cubicBezTo>
                    <a:pt x="138" y="850"/>
                    <a:pt x="138" y="850"/>
                    <a:pt x="138" y="850"/>
                  </a:cubicBezTo>
                  <a:cubicBezTo>
                    <a:pt x="138" y="574"/>
                    <a:pt x="138" y="574"/>
                    <a:pt x="138" y="574"/>
                  </a:cubicBezTo>
                  <a:cubicBezTo>
                    <a:pt x="112" y="601"/>
                    <a:pt x="112" y="601"/>
                    <a:pt x="112" y="601"/>
                  </a:cubicBezTo>
                  <a:cubicBezTo>
                    <a:pt x="94" y="619"/>
                    <a:pt x="70" y="630"/>
                    <a:pt x="44" y="630"/>
                  </a:cubicBezTo>
                  <a:close/>
                  <a:moveTo>
                    <a:pt x="164" y="850"/>
                  </a:moveTo>
                  <a:cubicBezTo>
                    <a:pt x="284" y="850"/>
                    <a:pt x="284" y="850"/>
                    <a:pt x="284" y="850"/>
                  </a:cubicBezTo>
                  <a:cubicBezTo>
                    <a:pt x="284" y="420"/>
                    <a:pt x="284" y="420"/>
                    <a:pt x="284" y="420"/>
                  </a:cubicBezTo>
                  <a:cubicBezTo>
                    <a:pt x="164" y="546"/>
                    <a:pt x="164" y="546"/>
                    <a:pt x="164" y="546"/>
                  </a:cubicBezTo>
                  <a:lnTo>
                    <a:pt x="164" y="850"/>
                  </a:lnTo>
                  <a:close/>
                  <a:moveTo>
                    <a:pt x="417" y="528"/>
                  </a:moveTo>
                  <a:cubicBezTo>
                    <a:pt x="311" y="418"/>
                    <a:pt x="311" y="418"/>
                    <a:pt x="311" y="418"/>
                  </a:cubicBezTo>
                  <a:cubicBezTo>
                    <a:pt x="311" y="850"/>
                    <a:pt x="311" y="850"/>
                    <a:pt x="311" y="850"/>
                  </a:cubicBezTo>
                  <a:cubicBezTo>
                    <a:pt x="430" y="850"/>
                    <a:pt x="430" y="850"/>
                    <a:pt x="430" y="850"/>
                  </a:cubicBezTo>
                  <a:cubicBezTo>
                    <a:pt x="430" y="540"/>
                    <a:pt x="430" y="540"/>
                    <a:pt x="430" y="540"/>
                  </a:cubicBezTo>
                  <a:cubicBezTo>
                    <a:pt x="425" y="537"/>
                    <a:pt x="421" y="533"/>
                    <a:pt x="417" y="528"/>
                  </a:cubicBezTo>
                  <a:close/>
                  <a:moveTo>
                    <a:pt x="484" y="557"/>
                  </a:moveTo>
                  <a:cubicBezTo>
                    <a:pt x="474" y="557"/>
                    <a:pt x="466" y="555"/>
                    <a:pt x="457" y="553"/>
                  </a:cubicBezTo>
                  <a:cubicBezTo>
                    <a:pt x="457" y="850"/>
                    <a:pt x="457" y="850"/>
                    <a:pt x="457" y="850"/>
                  </a:cubicBezTo>
                  <a:cubicBezTo>
                    <a:pt x="577" y="850"/>
                    <a:pt x="577" y="850"/>
                    <a:pt x="577" y="850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51" y="528"/>
                    <a:pt x="551" y="528"/>
                    <a:pt x="551" y="528"/>
                  </a:cubicBezTo>
                  <a:cubicBezTo>
                    <a:pt x="533" y="546"/>
                    <a:pt x="509" y="557"/>
                    <a:pt x="484" y="557"/>
                  </a:cubicBezTo>
                  <a:close/>
                  <a:moveTo>
                    <a:pt x="603" y="473"/>
                  </a:moveTo>
                  <a:cubicBezTo>
                    <a:pt x="603" y="850"/>
                    <a:pt x="603" y="850"/>
                    <a:pt x="603" y="850"/>
                  </a:cubicBezTo>
                  <a:cubicBezTo>
                    <a:pt x="723" y="850"/>
                    <a:pt x="723" y="850"/>
                    <a:pt x="723" y="850"/>
                  </a:cubicBezTo>
                  <a:cubicBezTo>
                    <a:pt x="723" y="349"/>
                    <a:pt x="723" y="349"/>
                    <a:pt x="723" y="349"/>
                  </a:cubicBezTo>
                  <a:lnTo>
                    <a:pt x="603" y="473"/>
                  </a:lnTo>
                  <a:close/>
                  <a:moveTo>
                    <a:pt x="816" y="252"/>
                  </a:moveTo>
                  <a:cubicBezTo>
                    <a:pt x="750" y="321"/>
                    <a:pt x="750" y="321"/>
                    <a:pt x="750" y="321"/>
                  </a:cubicBezTo>
                  <a:cubicBezTo>
                    <a:pt x="750" y="850"/>
                    <a:pt x="750" y="850"/>
                    <a:pt x="750" y="850"/>
                  </a:cubicBezTo>
                  <a:cubicBezTo>
                    <a:pt x="870" y="850"/>
                    <a:pt x="870" y="850"/>
                    <a:pt x="870" y="850"/>
                  </a:cubicBezTo>
                  <a:cubicBezTo>
                    <a:pt x="870" y="304"/>
                    <a:pt x="870" y="304"/>
                    <a:pt x="870" y="304"/>
                  </a:cubicBezTo>
                  <a:lnTo>
                    <a:pt x="816" y="252"/>
                  </a:lnTo>
                  <a:close/>
                  <a:moveTo>
                    <a:pt x="816" y="252"/>
                  </a:moveTo>
                  <a:cubicBezTo>
                    <a:pt x="816" y="252"/>
                    <a:pt x="816" y="252"/>
                    <a:pt x="816" y="25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grpSp>
        <p:nvGrpSpPr>
          <p:cNvPr id="37" name="Group 4"/>
          <p:cNvGrpSpPr/>
          <p:nvPr/>
        </p:nvGrpSpPr>
        <p:grpSpPr>
          <a:xfrm>
            <a:off x="5910863" y="1661993"/>
            <a:ext cx="906939" cy="908705"/>
            <a:chOff x="8866294" y="2049856"/>
            <a:chExt cx="1360409" cy="1363057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8866294" y="2049856"/>
              <a:ext cx="1360409" cy="1363057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9207501" y="2422525"/>
              <a:ext cx="679449" cy="619126"/>
            </a:xfrm>
            <a:custGeom>
              <a:avLst/>
              <a:gdLst>
                <a:gd name="T0" fmla="*/ 65 w 84"/>
                <a:gd name="T1" fmla="*/ 32 h 76"/>
                <a:gd name="T2" fmla="*/ 76 w 84"/>
                <a:gd name="T3" fmla="*/ 30 h 76"/>
                <a:gd name="T4" fmla="*/ 82 w 84"/>
                <a:gd name="T5" fmla="*/ 10 h 76"/>
                <a:gd name="T6" fmla="*/ 74 w 84"/>
                <a:gd name="T7" fmla="*/ 1 h 76"/>
                <a:gd name="T8" fmla="*/ 54 w 84"/>
                <a:gd name="T9" fmla="*/ 5 h 76"/>
                <a:gd name="T10" fmla="*/ 50 w 84"/>
                <a:gd name="T11" fmla="*/ 15 h 76"/>
                <a:gd name="T12" fmla="*/ 55 w 84"/>
                <a:gd name="T13" fmla="*/ 21 h 76"/>
                <a:gd name="T14" fmla="*/ 11 w 84"/>
                <a:gd name="T15" fmla="*/ 60 h 76"/>
                <a:gd name="T16" fmla="*/ 9 w 84"/>
                <a:gd name="T17" fmla="*/ 33 h 76"/>
                <a:gd name="T18" fmla="*/ 13 w 84"/>
                <a:gd name="T19" fmla="*/ 29 h 76"/>
                <a:gd name="T20" fmla="*/ 28 w 84"/>
                <a:gd name="T21" fmla="*/ 28 h 76"/>
                <a:gd name="T22" fmla="*/ 30 w 84"/>
                <a:gd name="T23" fmla="*/ 9 h 76"/>
                <a:gd name="T24" fmla="*/ 11 w 84"/>
                <a:gd name="T25" fmla="*/ 8 h 76"/>
                <a:gd name="T26" fmla="*/ 7 w 84"/>
                <a:gd name="T27" fmla="*/ 23 h 76"/>
                <a:gd name="T28" fmla="*/ 4 w 84"/>
                <a:gd name="T29" fmla="*/ 27 h 76"/>
                <a:gd name="T30" fmla="*/ 0 w 84"/>
                <a:gd name="T31" fmla="*/ 35 h 76"/>
                <a:gd name="T32" fmla="*/ 3 w 84"/>
                <a:gd name="T33" fmla="*/ 66 h 76"/>
                <a:gd name="T34" fmla="*/ 42 w 84"/>
                <a:gd name="T35" fmla="*/ 75 h 76"/>
                <a:gd name="T36" fmla="*/ 51 w 84"/>
                <a:gd name="T37" fmla="*/ 73 h 76"/>
                <a:gd name="T38" fmla="*/ 57 w 84"/>
                <a:gd name="T39" fmla="*/ 68 h 76"/>
                <a:gd name="T40" fmla="*/ 58 w 84"/>
                <a:gd name="T41" fmla="*/ 70 h 76"/>
                <a:gd name="T42" fmla="*/ 69 w 84"/>
                <a:gd name="T43" fmla="*/ 71 h 76"/>
                <a:gd name="T44" fmla="*/ 77 w 84"/>
                <a:gd name="T45" fmla="*/ 63 h 76"/>
                <a:gd name="T46" fmla="*/ 78 w 84"/>
                <a:gd name="T47" fmla="*/ 53 h 76"/>
                <a:gd name="T48" fmla="*/ 69 w 84"/>
                <a:gd name="T49" fmla="*/ 43 h 76"/>
                <a:gd name="T50" fmla="*/ 58 w 84"/>
                <a:gd name="T51" fmla="*/ 42 h 76"/>
                <a:gd name="T52" fmla="*/ 50 w 84"/>
                <a:gd name="T53" fmla="*/ 50 h 76"/>
                <a:gd name="T54" fmla="*/ 49 w 84"/>
                <a:gd name="T55" fmla="*/ 60 h 76"/>
                <a:gd name="T56" fmla="*/ 51 w 84"/>
                <a:gd name="T57" fmla="*/ 62 h 76"/>
                <a:gd name="T58" fmla="*/ 45 w 84"/>
                <a:gd name="T59" fmla="*/ 67 h 76"/>
                <a:gd name="T60" fmla="*/ 22 w 84"/>
                <a:gd name="T61" fmla="*/ 62 h 76"/>
                <a:gd name="T62" fmla="*/ 61 w 84"/>
                <a:gd name="T63" fmla="*/ 27 h 76"/>
                <a:gd name="T64" fmla="*/ 65 w 84"/>
                <a:gd name="T65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6">
                  <a:moveTo>
                    <a:pt x="65" y="32"/>
                  </a:moveTo>
                  <a:cubicBezTo>
                    <a:pt x="69" y="36"/>
                    <a:pt x="75" y="34"/>
                    <a:pt x="76" y="3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5"/>
                    <a:pt x="79" y="0"/>
                    <a:pt x="74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6"/>
                    <a:pt x="47" y="11"/>
                    <a:pt x="50" y="1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8" y="32"/>
                    <a:pt x="24" y="32"/>
                    <a:pt x="28" y="28"/>
                  </a:cubicBezTo>
                  <a:cubicBezTo>
                    <a:pt x="34" y="23"/>
                    <a:pt x="34" y="15"/>
                    <a:pt x="30" y="9"/>
                  </a:cubicBezTo>
                  <a:cubicBezTo>
                    <a:pt x="25" y="3"/>
                    <a:pt x="16" y="3"/>
                    <a:pt x="11" y="8"/>
                  </a:cubicBezTo>
                  <a:cubicBezTo>
                    <a:pt x="6" y="12"/>
                    <a:pt x="5" y="18"/>
                    <a:pt x="7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6" y="76"/>
                    <a:pt x="49" y="75"/>
                    <a:pt x="51" y="73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3"/>
                    <a:pt x="66" y="73"/>
                    <a:pt x="69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0" y="60"/>
                    <a:pt x="80" y="56"/>
                    <a:pt x="78" y="5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0"/>
                    <a:pt x="61" y="39"/>
                    <a:pt x="58" y="4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2"/>
                    <a:pt x="47" y="57"/>
                    <a:pt x="49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286486" y="171208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86486" y="306515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86486" y="43560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86486" y="570916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Group 66"/>
          <p:cNvGrpSpPr/>
          <p:nvPr/>
        </p:nvGrpSpPr>
        <p:grpSpPr bwMode="auto">
          <a:xfrm>
            <a:off x="1292688" y="1722515"/>
            <a:ext cx="2822317" cy="4320090"/>
            <a:chOff x="1387928" y="2433294"/>
            <a:chExt cx="3058885" cy="3678155"/>
          </a:xfrm>
        </p:grpSpPr>
        <p:sp>
          <p:nvSpPr>
            <p:cNvPr id="10" name="Rectangle 7"/>
            <p:cNvSpPr/>
            <p:nvPr/>
          </p:nvSpPr>
          <p:spPr>
            <a:xfrm>
              <a:off x="1387928" y="2781742"/>
              <a:ext cx="3058885" cy="810731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1387928" y="4088225"/>
              <a:ext cx="3058885" cy="348449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1387928" y="4436674"/>
              <a:ext cx="3058885" cy="348448"/>
            </a:xfrm>
            <a:prstGeom prst="rect">
              <a:avLst/>
            </a:prstGeom>
            <a:solidFill>
              <a:srgbClr val="FDFDFD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1387928" y="4785122"/>
              <a:ext cx="3058885" cy="348449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1387928" y="5133571"/>
              <a:ext cx="3058885" cy="348448"/>
            </a:xfrm>
            <a:prstGeom prst="rect">
              <a:avLst/>
            </a:prstGeom>
            <a:solidFill>
              <a:srgbClr val="FDFDFD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>
              <a:off x="1387928" y="2453137"/>
              <a:ext cx="3058885" cy="348449"/>
            </a:xfrm>
            <a:prstGeom prst="rect">
              <a:avLst/>
            </a:prstGeom>
            <a:solidFill>
              <a:srgbClr val="7E7E7E">
                <a:alpha val="2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387928" y="2433294"/>
              <a:ext cx="3058885" cy="348448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2662678" y="2453014"/>
              <a:ext cx="509396" cy="34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Raleway Light" charset="0"/>
                </a:rPr>
                <a:t>01</a:t>
              </a:r>
              <a:endParaRPr lang="id-ID" altLang="zh-CN" sz="2000" kern="0" dirty="0">
                <a:solidFill>
                  <a:srgbClr val="FFFFFF"/>
                </a:solidFill>
                <a:latin typeface="Raleway Light" charset="0"/>
              </a:endParaRP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2039017" y="2941304"/>
              <a:ext cx="1829209" cy="33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zh-CN" altLang="en-US" sz="2135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id-ID" altLang="zh-CN" sz="2135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"/>
            <p:cNvSpPr/>
            <p:nvPr/>
          </p:nvSpPr>
          <p:spPr>
            <a:xfrm>
              <a:off x="1387928" y="3640826"/>
              <a:ext cx="3058885" cy="2470623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 w="6350" cap="flat" cmpd="sng" algn="ctr">
              <a:solidFill>
                <a:srgbClr val="0031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zh-CN" altLang="zh-CN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4" name="Group 67"/>
          <p:cNvGrpSpPr/>
          <p:nvPr/>
        </p:nvGrpSpPr>
        <p:grpSpPr bwMode="auto">
          <a:xfrm>
            <a:off x="4344334" y="1369218"/>
            <a:ext cx="3388164" cy="4960407"/>
            <a:chOff x="4615044" y="2433074"/>
            <a:chExt cx="3058885" cy="3517209"/>
          </a:xfrm>
        </p:grpSpPr>
        <p:sp>
          <p:nvSpPr>
            <p:cNvPr id="25" name="Rectangle 26"/>
            <p:cNvSpPr/>
            <p:nvPr/>
          </p:nvSpPr>
          <p:spPr>
            <a:xfrm>
              <a:off x="4615044" y="2781892"/>
              <a:ext cx="3058885" cy="810760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6" name="Rectangle 27"/>
            <p:cNvSpPr/>
            <p:nvPr/>
          </p:nvSpPr>
          <p:spPr>
            <a:xfrm>
              <a:off x="4615044" y="4088421"/>
              <a:ext cx="3058885" cy="348461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7" name="Rectangle 28"/>
            <p:cNvSpPr/>
            <p:nvPr/>
          </p:nvSpPr>
          <p:spPr>
            <a:xfrm>
              <a:off x="4615044" y="4436882"/>
              <a:ext cx="3058885" cy="348460"/>
            </a:xfrm>
            <a:prstGeom prst="rect">
              <a:avLst/>
            </a:prstGeom>
            <a:solidFill>
              <a:srgbClr val="FDFDFD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Rectangle 29"/>
            <p:cNvSpPr/>
            <p:nvPr/>
          </p:nvSpPr>
          <p:spPr>
            <a:xfrm>
              <a:off x="4615044" y="4785342"/>
              <a:ext cx="3058885" cy="348461"/>
            </a:xfrm>
            <a:prstGeom prst="rect">
              <a:avLst/>
            </a:prstGeom>
            <a:solidFill>
              <a:srgbClr val="F9F9F9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29" name="Rectangle 30"/>
            <p:cNvSpPr/>
            <p:nvPr/>
          </p:nvSpPr>
          <p:spPr>
            <a:xfrm>
              <a:off x="4615044" y="5133803"/>
              <a:ext cx="3058885" cy="347667"/>
            </a:xfrm>
            <a:prstGeom prst="rect">
              <a:avLst/>
            </a:prstGeom>
            <a:solidFill>
              <a:srgbClr val="FDFDFD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0" name="Rectangle 31"/>
            <p:cNvSpPr/>
            <p:nvPr/>
          </p:nvSpPr>
          <p:spPr>
            <a:xfrm>
              <a:off x="4615044" y="2453275"/>
              <a:ext cx="3058885" cy="348461"/>
            </a:xfrm>
            <a:prstGeom prst="rect">
              <a:avLst/>
            </a:prstGeom>
            <a:solidFill>
              <a:srgbClr val="7E7E7E">
                <a:alpha val="2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1" name="Rectangle 32"/>
            <p:cNvSpPr/>
            <p:nvPr/>
          </p:nvSpPr>
          <p:spPr>
            <a:xfrm>
              <a:off x="4615044" y="2433431"/>
              <a:ext cx="3058885" cy="348460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5911619" y="2433074"/>
              <a:ext cx="476424" cy="32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Raleway Light" charset="0"/>
                </a:rPr>
                <a:t>02</a:t>
              </a:r>
              <a:endParaRPr lang="id-ID" altLang="zh-CN" sz="2400" kern="0" dirty="0">
                <a:solidFill>
                  <a:srgbClr val="FFFFFF"/>
                </a:solidFill>
                <a:latin typeface="Raleway Light" charset="0"/>
              </a:endParaRPr>
            </a:p>
          </p:txBody>
        </p: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5303856" y="2941459"/>
              <a:ext cx="1691952" cy="30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id-ID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2"/>
            <p:cNvSpPr/>
            <p:nvPr/>
          </p:nvSpPr>
          <p:spPr>
            <a:xfrm>
              <a:off x="4615044" y="3618983"/>
              <a:ext cx="3058885" cy="23313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6350" cap="flat" cmpd="sng" algn="ctr">
              <a:solidFill>
                <a:srgbClr val="00336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zh-CN" altLang="zh-CN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5" name="Group 68"/>
          <p:cNvGrpSpPr/>
          <p:nvPr/>
        </p:nvGrpSpPr>
        <p:grpSpPr bwMode="auto">
          <a:xfrm>
            <a:off x="8006980" y="1680248"/>
            <a:ext cx="2822316" cy="4320089"/>
            <a:chOff x="7842672" y="2433294"/>
            <a:chExt cx="3058885" cy="3678154"/>
          </a:xfrm>
        </p:grpSpPr>
        <p:sp>
          <p:nvSpPr>
            <p:cNvPr id="36" name="Rectangle 45"/>
            <p:cNvSpPr/>
            <p:nvPr/>
          </p:nvSpPr>
          <p:spPr>
            <a:xfrm>
              <a:off x="7842672" y="2781742"/>
              <a:ext cx="3058885" cy="810731"/>
            </a:xfrm>
            <a:prstGeom prst="rect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7" name="Rectangle 50"/>
            <p:cNvSpPr/>
            <p:nvPr/>
          </p:nvSpPr>
          <p:spPr>
            <a:xfrm>
              <a:off x="7842672" y="2453137"/>
              <a:ext cx="3058885" cy="348449"/>
            </a:xfrm>
            <a:prstGeom prst="rect">
              <a:avLst/>
            </a:prstGeom>
            <a:solidFill>
              <a:srgbClr val="7E7E7E">
                <a:alpha val="2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8" name="Rectangle 51"/>
            <p:cNvSpPr/>
            <p:nvPr/>
          </p:nvSpPr>
          <p:spPr>
            <a:xfrm>
              <a:off x="7842672" y="2433294"/>
              <a:ext cx="3058885" cy="348448"/>
            </a:xfrm>
            <a:prstGeom prst="rect">
              <a:avLst/>
            </a:pr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id-ID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  <p:sp>
          <p:nvSpPr>
            <p:cNvPr id="39" name="TextBox 52"/>
            <p:cNvSpPr txBox="1">
              <a:spLocks noChangeArrowheads="1"/>
            </p:cNvSpPr>
            <p:nvPr/>
          </p:nvSpPr>
          <p:spPr bwMode="auto">
            <a:xfrm>
              <a:off x="9117421" y="2453014"/>
              <a:ext cx="509396" cy="34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1219200" eaLnBrk="1" hangingPunct="1"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Raleway Light" charset="0"/>
                </a:rPr>
                <a:t>03</a:t>
              </a:r>
              <a:endParaRPr lang="id-ID" altLang="zh-CN" sz="2000" kern="0" dirty="0">
                <a:solidFill>
                  <a:srgbClr val="FFFFFF"/>
                </a:solidFill>
                <a:latin typeface="Raleway Light" charset="0"/>
              </a:endParaRPr>
            </a:p>
          </p:txBody>
        </p:sp>
        <p:sp>
          <p:nvSpPr>
            <p:cNvPr id="40" name="TextBox 53"/>
            <p:cNvSpPr txBox="1">
              <a:spLocks noChangeArrowheads="1"/>
            </p:cNvSpPr>
            <p:nvPr/>
          </p:nvSpPr>
          <p:spPr bwMode="auto">
            <a:xfrm>
              <a:off x="8356532" y="2917557"/>
              <a:ext cx="2031172" cy="36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53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402020204030203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  <a:endParaRPr lang="id-ID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65"/>
            <p:cNvSpPr/>
            <p:nvPr/>
          </p:nvSpPr>
          <p:spPr>
            <a:xfrm>
              <a:off x="7842672" y="3628458"/>
              <a:ext cx="3058885" cy="248299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6350" cap="flat" cmpd="sng" algn="ctr">
              <a:solidFill>
                <a:srgbClr val="0031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200">
                <a:defRPr/>
              </a:pPr>
              <a:endParaRPr lang="zh-CN" altLang="zh-CN" sz="2400" kern="0">
                <a:solidFill>
                  <a:srgbClr val="FFFFFF"/>
                </a:solidFill>
                <a:latin typeface="Raleway Light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-775263" y="169290"/>
            <a:ext cx="2067951" cy="7985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92632" y="169290"/>
            <a:ext cx="798521" cy="798521"/>
          </a:xfrm>
          <a:prstGeom prst="ellipse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108440" y="-147710"/>
            <a:ext cx="1072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20XX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631851" y="354863"/>
            <a:ext cx="323491" cy="379890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577745" y="190865"/>
            <a:ext cx="481574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请在此输入您的标题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5003" y="23983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2296" y="4442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4624" y="44521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33167" y="1838740"/>
            <a:ext cx="2770260" cy="2244140"/>
            <a:chOff x="1233167" y="1838740"/>
            <a:chExt cx="2770260" cy="2244140"/>
          </a:xfrm>
        </p:grpSpPr>
        <p:sp>
          <p:nvSpPr>
            <p:cNvPr id="15" name="Oval 6"/>
            <p:cNvSpPr/>
            <p:nvPr/>
          </p:nvSpPr>
          <p:spPr bwMode="auto">
            <a:xfrm>
              <a:off x="1233167" y="1981577"/>
              <a:ext cx="2101303" cy="2101303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AutoShape 9"/>
            <p:cNvSpPr/>
            <p:nvPr/>
          </p:nvSpPr>
          <p:spPr bwMode="auto">
            <a:xfrm>
              <a:off x="2699635" y="1838740"/>
              <a:ext cx="1303792" cy="1260941"/>
            </a:xfrm>
            <a:custGeom>
              <a:avLst/>
              <a:gdLst>
                <a:gd name="T0" fmla="*/ 13472 w 21600"/>
                <a:gd name="T1" fmla="*/ 15168 h 21600"/>
                <a:gd name="T2" fmla="*/ 12927 w 21600"/>
                <a:gd name="T3" fmla="*/ 13560 h 21600"/>
                <a:gd name="T4" fmla="*/ 14834 w 21600"/>
                <a:gd name="T5" fmla="*/ 9790 h 21600"/>
                <a:gd name="T6" fmla="*/ 15401 w 21600"/>
                <a:gd name="T7" fmla="*/ 6683 h 21600"/>
                <a:gd name="T8" fmla="*/ 10800 w 21600"/>
                <a:gd name="T9" fmla="*/ 0 h 21600"/>
                <a:gd name="T10" fmla="*/ 6199 w 21600"/>
                <a:gd name="T11" fmla="*/ 6683 h 21600"/>
                <a:gd name="T12" fmla="*/ 6766 w 21600"/>
                <a:gd name="T13" fmla="*/ 9790 h 21600"/>
                <a:gd name="T14" fmla="*/ 8673 w 21600"/>
                <a:gd name="T15" fmla="*/ 13560 h 21600"/>
                <a:gd name="T16" fmla="*/ 8128 w 21600"/>
                <a:gd name="T17" fmla="*/ 15168 h 21600"/>
                <a:gd name="T18" fmla="*/ 0 w 21600"/>
                <a:gd name="T19" fmla="*/ 21600 h 21600"/>
                <a:gd name="T20" fmla="*/ 21600 w 21600"/>
                <a:gd name="T21" fmla="*/ 21600 h 21600"/>
                <a:gd name="T22" fmla="*/ 13472 w 21600"/>
                <a:gd name="T23" fmla="*/ 15168 h 21600"/>
                <a:gd name="T24" fmla="*/ 13472 w 21600"/>
                <a:gd name="T25" fmla="*/ 15168 h 21600"/>
                <a:gd name="T26" fmla="*/ 13472 w 21600"/>
                <a:gd name="T27" fmla="*/ 151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3472" y="15168"/>
                  </a:moveTo>
                  <a:cubicBezTo>
                    <a:pt x="12939" y="15081"/>
                    <a:pt x="12927" y="13560"/>
                    <a:pt x="12927" y="13560"/>
                  </a:cubicBezTo>
                  <a:cubicBezTo>
                    <a:pt x="12927" y="13560"/>
                    <a:pt x="14493" y="11953"/>
                    <a:pt x="14834" y="9790"/>
                  </a:cubicBezTo>
                  <a:cubicBezTo>
                    <a:pt x="15752" y="9790"/>
                    <a:pt x="16319" y="7492"/>
                    <a:pt x="15401" y="6683"/>
                  </a:cubicBezTo>
                  <a:cubicBezTo>
                    <a:pt x="15439" y="5832"/>
                    <a:pt x="16581" y="0"/>
                    <a:pt x="10800" y="0"/>
                  </a:cubicBezTo>
                  <a:cubicBezTo>
                    <a:pt x="5019" y="0"/>
                    <a:pt x="6161" y="5832"/>
                    <a:pt x="6199" y="6683"/>
                  </a:cubicBezTo>
                  <a:cubicBezTo>
                    <a:pt x="5281" y="7492"/>
                    <a:pt x="5848" y="9790"/>
                    <a:pt x="6766" y="9790"/>
                  </a:cubicBezTo>
                  <a:cubicBezTo>
                    <a:pt x="7107" y="11953"/>
                    <a:pt x="8673" y="13560"/>
                    <a:pt x="8673" y="13560"/>
                  </a:cubicBezTo>
                  <a:cubicBezTo>
                    <a:pt x="8673" y="13560"/>
                    <a:pt x="8661" y="15081"/>
                    <a:pt x="8128" y="15168"/>
                  </a:cubicBezTo>
                  <a:cubicBezTo>
                    <a:pt x="6411" y="15452"/>
                    <a:pt x="0" y="18384"/>
                    <a:pt x="0" y="21600"/>
                  </a:cubicBezTo>
                  <a:lnTo>
                    <a:pt x="21600" y="21600"/>
                  </a:lnTo>
                  <a:cubicBezTo>
                    <a:pt x="21600" y="18384"/>
                    <a:pt x="15189" y="15452"/>
                    <a:pt x="13472" y="15168"/>
                  </a:cubicBezTo>
                  <a:cubicBezTo>
                    <a:pt x="13472" y="15168"/>
                    <a:pt x="13472" y="15168"/>
                    <a:pt x="13472" y="15168"/>
                  </a:cubicBezTo>
                  <a:close/>
                  <a:moveTo>
                    <a:pt x="13472" y="15168"/>
                  </a:moveTo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76200" cap="flat">
              <a:solidFill>
                <a:srgbClr val="FFFE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1304815" y="2675361"/>
              <a:ext cx="137940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Franklin Gothic Demi" panose="020B07030201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35%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98904" y="1822075"/>
            <a:ext cx="2753595" cy="2260064"/>
            <a:chOff x="8098904" y="1822075"/>
            <a:chExt cx="2753595" cy="2260064"/>
          </a:xfrm>
        </p:grpSpPr>
        <p:sp>
          <p:nvSpPr>
            <p:cNvPr id="21" name="Oval 6"/>
            <p:cNvSpPr/>
            <p:nvPr/>
          </p:nvSpPr>
          <p:spPr bwMode="auto">
            <a:xfrm>
              <a:off x="8751196" y="1980836"/>
              <a:ext cx="2101303" cy="2101303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AutoShape 15"/>
            <p:cNvSpPr/>
            <p:nvPr/>
          </p:nvSpPr>
          <p:spPr bwMode="auto">
            <a:xfrm>
              <a:off x="8098904" y="1822075"/>
              <a:ext cx="1304585" cy="1260147"/>
            </a:xfrm>
            <a:custGeom>
              <a:avLst/>
              <a:gdLst>
                <a:gd name="T0" fmla="*/ 13472 w 21600"/>
                <a:gd name="T1" fmla="*/ 15168 h 21600"/>
                <a:gd name="T2" fmla="*/ 12927 w 21600"/>
                <a:gd name="T3" fmla="*/ 13560 h 21600"/>
                <a:gd name="T4" fmla="*/ 14834 w 21600"/>
                <a:gd name="T5" fmla="*/ 9790 h 21600"/>
                <a:gd name="T6" fmla="*/ 15401 w 21600"/>
                <a:gd name="T7" fmla="*/ 6683 h 21600"/>
                <a:gd name="T8" fmla="*/ 10800 w 21600"/>
                <a:gd name="T9" fmla="*/ 0 h 21600"/>
                <a:gd name="T10" fmla="*/ 6199 w 21600"/>
                <a:gd name="T11" fmla="*/ 6683 h 21600"/>
                <a:gd name="T12" fmla="*/ 6766 w 21600"/>
                <a:gd name="T13" fmla="*/ 9790 h 21600"/>
                <a:gd name="T14" fmla="*/ 8673 w 21600"/>
                <a:gd name="T15" fmla="*/ 13560 h 21600"/>
                <a:gd name="T16" fmla="*/ 8128 w 21600"/>
                <a:gd name="T17" fmla="*/ 15168 h 21600"/>
                <a:gd name="T18" fmla="*/ 0 w 21600"/>
                <a:gd name="T19" fmla="*/ 21600 h 21600"/>
                <a:gd name="T20" fmla="*/ 21600 w 21600"/>
                <a:gd name="T21" fmla="*/ 21600 h 21600"/>
                <a:gd name="T22" fmla="*/ 13472 w 21600"/>
                <a:gd name="T23" fmla="*/ 15168 h 21600"/>
                <a:gd name="T24" fmla="*/ 13472 w 21600"/>
                <a:gd name="T25" fmla="*/ 15168 h 21600"/>
                <a:gd name="T26" fmla="*/ 13472 w 21600"/>
                <a:gd name="T27" fmla="*/ 151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3472" y="15168"/>
                  </a:moveTo>
                  <a:cubicBezTo>
                    <a:pt x="12939" y="15081"/>
                    <a:pt x="12927" y="13560"/>
                    <a:pt x="12927" y="13560"/>
                  </a:cubicBezTo>
                  <a:cubicBezTo>
                    <a:pt x="12927" y="13560"/>
                    <a:pt x="14493" y="11953"/>
                    <a:pt x="14834" y="9790"/>
                  </a:cubicBezTo>
                  <a:cubicBezTo>
                    <a:pt x="15752" y="9790"/>
                    <a:pt x="16319" y="7492"/>
                    <a:pt x="15401" y="6683"/>
                  </a:cubicBezTo>
                  <a:cubicBezTo>
                    <a:pt x="15439" y="5832"/>
                    <a:pt x="16581" y="0"/>
                    <a:pt x="10800" y="0"/>
                  </a:cubicBezTo>
                  <a:cubicBezTo>
                    <a:pt x="5019" y="0"/>
                    <a:pt x="6161" y="5832"/>
                    <a:pt x="6199" y="6683"/>
                  </a:cubicBezTo>
                  <a:cubicBezTo>
                    <a:pt x="5281" y="7492"/>
                    <a:pt x="5848" y="9790"/>
                    <a:pt x="6766" y="9790"/>
                  </a:cubicBezTo>
                  <a:cubicBezTo>
                    <a:pt x="7107" y="11953"/>
                    <a:pt x="8673" y="13560"/>
                    <a:pt x="8673" y="13560"/>
                  </a:cubicBezTo>
                  <a:cubicBezTo>
                    <a:pt x="8673" y="13560"/>
                    <a:pt x="8661" y="15081"/>
                    <a:pt x="8128" y="15168"/>
                  </a:cubicBezTo>
                  <a:cubicBezTo>
                    <a:pt x="6411" y="15452"/>
                    <a:pt x="0" y="18384"/>
                    <a:pt x="0" y="21600"/>
                  </a:cubicBezTo>
                  <a:lnTo>
                    <a:pt x="21600" y="21600"/>
                  </a:lnTo>
                  <a:cubicBezTo>
                    <a:pt x="21600" y="18384"/>
                    <a:pt x="15189" y="15452"/>
                    <a:pt x="13472" y="15168"/>
                  </a:cubicBezTo>
                  <a:cubicBezTo>
                    <a:pt x="13472" y="15168"/>
                    <a:pt x="13472" y="15168"/>
                    <a:pt x="13472" y="15168"/>
                  </a:cubicBezTo>
                  <a:close/>
                  <a:moveTo>
                    <a:pt x="13472" y="15168"/>
                  </a:moveTo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76200" cap="flat">
              <a:solidFill>
                <a:srgbClr val="FFFE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9438291" y="2675361"/>
              <a:ext cx="137940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Franklin Gothic Demi" panose="020B07030201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56%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31317" y="3526062"/>
            <a:ext cx="2741692" cy="2808350"/>
            <a:chOff x="4531317" y="3526062"/>
            <a:chExt cx="2741692" cy="2808350"/>
          </a:xfrm>
        </p:grpSpPr>
        <p:sp>
          <p:nvSpPr>
            <p:cNvPr id="25" name="Oval 10"/>
            <p:cNvSpPr/>
            <p:nvPr/>
          </p:nvSpPr>
          <p:spPr bwMode="auto">
            <a:xfrm>
              <a:off x="4924121" y="3526062"/>
              <a:ext cx="2348888" cy="2348888"/>
            </a:xfrm>
            <a:prstGeom prst="ellipse">
              <a:avLst/>
            </a:prstGeom>
            <a:gradFill>
              <a:gsLst>
                <a:gs pos="0">
                  <a:srgbClr val="004A8B"/>
                </a:gs>
                <a:gs pos="100000">
                  <a:srgbClr val="002043"/>
                </a:gs>
              </a:gsLst>
              <a:lin ang="3600000" scaled="0"/>
            </a:gra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AutoShape 13"/>
            <p:cNvSpPr/>
            <p:nvPr/>
          </p:nvSpPr>
          <p:spPr bwMode="auto">
            <a:xfrm>
              <a:off x="4531317" y="5074265"/>
              <a:ext cx="1304585" cy="1260147"/>
            </a:xfrm>
            <a:custGeom>
              <a:avLst/>
              <a:gdLst>
                <a:gd name="T0" fmla="*/ 13472 w 21600"/>
                <a:gd name="T1" fmla="*/ 15168 h 21600"/>
                <a:gd name="T2" fmla="*/ 12927 w 21600"/>
                <a:gd name="T3" fmla="*/ 13560 h 21600"/>
                <a:gd name="T4" fmla="*/ 14834 w 21600"/>
                <a:gd name="T5" fmla="*/ 9790 h 21600"/>
                <a:gd name="T6" fmla="*/ 15401 w 21600"/>
                <a:gd name="T7" fmla="*/ 6683 h 21600"/>
                <a:gd name="T8" fmla="*/ 10800 w 21600"/>
                <a:gd name="T9" fmla="*/ 0 h 21600"/>
                <a:gd name="T10" fmla="*/ 6199 w 21600"/>
                <a:gd name="T11" fmla="*/ 6683 h 21600"/>
                <a:gd name="T12" fmla="*/ 6766 w 21600"/>
                <a:gd name="T13" fmla="*/ 9790 h 21600"/>
                <a:gd name="T14" fmla="*/ 8673 w 21600"/>
                <a:gd name="T15" fmla="*/ 13560 h 21600"/>
                <a:gd name="T16" fmla="*/ 8128 w 21600"/>
                <a:gd name="T17" fmla="*/ 15168 h 21600"/>
                <a:gd name="T18" fmla="*/ 0 w 21600"/>
                <a:gd name="T19" fmla="*/ 21600 h 21600"/>
                <a:gd name="T20" fmla="*/ 21600 w 21600"/>
                <a:gd name="T21" fmla="*/ 21600 h 21600"/>
                <a:gd name="T22" fmla="*/ 13472 w 21600"/>
                <a:gd name="T23" fmla="*/ 15168 h 21600"/>
                <a:gd name="T24" fmla="*/ 13472 w 21600"/>
                <a:gd name="T25" fmla="*/ 15168 h 21600"/>
                <a:gd name="T26" fmla="*/ 13472 w 21600"/>
                <a:gd name="T27" fmla="*/ 151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3472" y="15168"/>
                  </a:moveTo>
                  <a:cubicBezTo>
                    <a:pt x="12939" y="15081"/>
                    <a:pt x="12927" y="13560"/>
                    <a:pt x="12927" y="13560"/>
                  </a:cubicBezTo>
                  <a:cubicBezTo>
                    <a:pt x="12927" y="13560"/>
                    <a:pt x="14493" y="11953"/>
                    <a:pt x="14834" y="9790"/>
                  </a:cubicBezTo>
                  <a:cubicBezTo>
                    <a:pt x="15752" y="9790"/>
                    <a:pt x="16319" y="7492"/>
                    <a:pt x="15401" y="6683"/>
                  </a:cubicBezTo>
                  <a:cubicBezTo>
                    <a:pt x="15439" y="5832"/>
                    <a:pt x="16581" y="0"/>
                    <a:pt x="10800" y="0"/>
                  </a:cubicBezTo>
                  <a:cubicBezTo>
                    <a:pt x="5019" y="0"/>
                    <a:pt x="6161" y="5832"/>
                    <a:pt x="6199" y="6683"/>
                  </a:cubicBezTo>
                  <a:cubicBezTo>
                    <a:pt x="5281" y="7492"/>
                    <a:pt x="5848" y="9790"/>
                    <a:pt x="6766" y="9790"/>
                  </a:cubicBezTo>
                  <a:cubicBezTo>
                    <a:pt x="7107" y="11953"/>
                    <a:pt x="8673" y="13560"/>
                    <a:pt x="8673" y="13560"/>
                  </a:cubicBezTo>
                  <a:cubicBezTo>
                    <a:pt x="8673" y="13560"/>
                    <a:pt x="8661" y="15081"/>
                    <a:pt x="8128" y="15168"/>
                  </a:cubicBezTo>
                  <a:cubicBezTo>
                    <a:pt x="6411" y="15452"/>
                    <a:pt x="0" y="18384"/>
                    <a:pt x="0" y="21600"/>
                  </a:cubicBezTo>
                  <a:lnTo>
                    <a:pt x="21600" y="21600"/>
                  </a:lnTo>
                  <a:cubicBezTo>
                    <a:pt x="21600" y="18384"/>
                    <a:pt x="15189" y="15452"/>
                    <a:pt x="13472" y="15168"/>
                  </a:cubicBezTo>
                  <a:cubicBezTo>
                    <a:pt x="13472" y="15168"/>
                    <a:pt x="13472" y="15168"/>
                    <a:pt x="13472" y="15168"/>
                  </a:cubicBezTo>
                  <a:close/>
                  <a:moveTo>
                    <a:pt x="13472" y="15168"/>
                  </a:moveTo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76200" cap="flat">
              <a:solidFill>
                <a:srgbClr val="FFFE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AutoShape 14"/>
            <p:cNvSpPr/>
            <p:nvPr/>
          </p:nvSpPr>
          <p:spPr bwMode="auto">
            <a:xfrm>
              <a:off x="5547846" y="5378192"/>
              <a:ext cx="989549" cy="956220"/>
            </a:xfrm>
            <a:custGeom>
              <a:avLst/>
              <a:gdLst>
                <a:gd name="T0" fmla="*/ 13472 w 21600"/>
                <a:gd name="T1" fmla="*/ 15168 h 21600"/>
                <a:gd name="T2" fmla="*/ 12927 w 21600"/>
                <a:gd name="T3" fmla="*/ 13560 h 21600"/>
                <a:gd name="T4" fmla="*/ 14834 w 21600"/>
                <a:gd name="T5" fmla="*/ 9790 h 21600"/>
                <a:gd name="T6" fmla="*/ 15401 w 21600"/>
                <a:gd name="T7" fmla="*/ 6683 h 21600"/>
                <a:gd name="T8" fmla="*/ 10800 w 21600"/>
                <a:gd name="T9" fmla="*/ 0 h 21600"/>
                <a:gd name="T10" fmla="*/ 6199 w 21600"/>
                <a:gd name="T11" fmla="*/ 6683 h 21600"/>
                <a:gd name="T12" fmla="*/ 6766 w 21600"/>
                <a:gd name="T13" fmla="*/ 9790 h 21600"/>
                <a:gd name="T14" fmla="*/ 8673 w 21600"/>
                <a:gd name="T15" fmla="*/ 13560 h 21600"/>
                <a:gd name="T16" fmla="*/ 8128 w 21600"/>
                <a:gd name="T17" fmla="*/ 15168 h 21600"/>
                <a:gd name="T18" fmla="*/ 0 w 21600"/>
                <a:gd name="T19" fmla="*/ 21600 h 21600"/>
                <a:gd name="T20" fmla="*/ 21600 w 21600"/>
                <a:gd name="T21" fmla="*/ 21600 h 21600"/>
                <a:gd name="T22" fmla="*/ 13472 w 21600"/>
                <a:gd name="T23" fmla="*/ 15168 h 21600"/>
                <a:gd name="T24" fmla="*/ 13472 w 21600"/>
                <a:gd name="T25" fmla="*/ 15168 h 21600"/>
                <a:gd name="T26" fmla="*/ 13472 w 21600"/>
                <a:gd name="T27" fmla="*/ 151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3472" y="15168"/>
                  </a:moveTo>
                  <a:cubicBezTo>
                    <a:pt x="12939" y="15081"/>
                    <a:pt x="12927" y="13560"/>
                    <a:pt x="12927" y="13560"/>
                  </a:cubicBezTo>
                  <a:cubicBezTo>
                    <a:pt x="12927" y="13560"/>
                    <a:pt x="14493" y="11953"/>
                    <a:pt x="14834" y="9790"/>
                  </a:cubicBezTo>
                  <a:cubicBezTo>
                    <a:pt x="15752" y="9790"/>
                    <a:pt x="16319" y="7492"/>
                    <a:pt x="15401" y="6683"/>
                  </a:cubicBezTo>
                  <a:cubicBezTo>
                    <a:pt x="15439" y="5832"/>
                    <a:pt x="16582" y="0"/>
                    <a:pt x="10800" y="0"/>
                  </a:cubicBezTo>
                  <a:cubicBezTo>
                    <a:pt x="5019" y="0"/>
                    <a:pt x="6161" y="5832"/>
                    <a:pt x="6199" y="6683"/>
                  </a:cubicBezTo>
                  <a:cubicBezTo>
                    <a:pt x="5281" y="7492"/>
                    <a:pt x="5848" y="9790"/>
                    <a:pt x="6766" y="9790"/>
                  </a:cubicBezTo>
                  <a:cubicBezTo>
                    <a:pt x="7107" y="11953"/>
                    <a:pt x="8673" y="13560"/>
                    <a:pt x="8673" y="13560"/>
                  </a:cubicBezTo>
                  <a:cubicBezTo>
                    <a:pt x="8673" y="13560"/>
                    <a:pt x="8661" y="15081"/>
                    <a:pt x="8128" y="15168"/>
                  </a:cubicBezTo>
                  <a:cubicBezTo>
                    <a:pt x="6411" y="15452"/>
                    <a:pt x="0" y="18384"/>
                    <a:pt x="0" y="21600"/>
                  </a:cubicBezTo>
                  <a:lnTo>
                    <a:pt x="21600" y="21600"/>
                  </a:lnTo>
                  <a:cubicBezTo>
                    <a:pt x="21600" y="18384"/>
                    <a:pt x="15189" y="15452"/>
                    <a:pt x="13472" y="15168"/>
                  </a:cubicBezTo>
                  <a:cubicBezTo>
                    <a:pt x="13472" y="15168"/>
                    <a:pt x="13472" y="15168"/>
                    <a:pt x="13472" y="15168"/>
                  </a:cubicBezTo>
                  <a:close/>
                  <a:moveTo>
                    <a:pt x="13472" y="15168"/>
                  </a:moveTo>
                </a:path>
              </a:pathLst>
            </a:custGeom>
            <a:gradFill>
              <a:gsLst>
                <a:gs pos="0">
                  <a:srgbClr val="C90101"/>
                </a:gs>
                <a:gs pos="100000">
                  <a:srgbClr val="6D0101"/>
                </a:gs>
              </a:gsLst>
              <a:lin ang="3600000" scaled="0"/>
            </a:gradFill>
            <a:ln w="76200" cap="flat">
              <a:solidFill>
                <a:srgbClr val="FFFEFE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flipH="1">
              <a:off x="5177271" y="4048750"/>
              <a:ext cx="1841188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Franklin Gothic Demi" panose="020B07030201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87%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1711633"/>
            <a:ext cx="663879" cy="876822"/>
          </a:xfrm>
          <a:prstGeom prst="rect">
            <a:avLst/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/>
          <p:nvPr/>
        </p:nvSpPr>
        <p:spPr>
          <a:xfrm>
            <a:off x="-930008" y="2588455"/>
            <a:ext cx="663879" cy="876822"/>
          </a:xfrm>
          <a:prstGeom prst="rect">
            <a:avLst/>
          </a:prstGeo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flipH="1">
            <a:off x="0" y="1951828"/>
            <a:ext cx="3639447" cy="2884906"/>
            <a:chOff x="9658590" y="2383972"/>
            <a:chExt cx="2533411" cy="2008176"/>
          </a:xfrm>
          <a:gradFill>
            <a:gsLst>
              <a:gs pos="0">
                <a:srgbClr val="004A8B"/>
              </a:gs>
              <a:gs pos="100000">
                <a:srgbClr val="002043"/>
              </a:gs>
            </a:gsLst>
            <a:lin ang="3600000" scaled="0"/>
          </a:gradFill>
        </p:grpSpPr>
        <p:sp>
          <p:nvSpPr>
            <p:cNvPr id="5" name="任意多边形 4"/>
            <p:cNvSpPr/>
            <p:nvPr/>
          </p:nvSpPr>
          <p:spPr>
            <a:xfrm>
              <a:off x="11691258" y="238397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173936" y="243815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683336" y="251435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187292" y="262865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9658590" y="266625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691258" y="3015592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1173936" y="3069771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683336" y="3145971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87292" y="3260274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9658590" y="3297872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691258" y="3641034"/>
              <a:ext cx="500743" cy="751114"/>
            </a:xfrm>
            <a:custGeom>
              <a:avLst/>
              <a:gdLst>
                <a:gd name="connsiteX0" fmla="*/ 375557 w 500743"/>
                <a:gd name="connsiteY0" fmla="*/ 0 h 751114"/>
                <a:gd name="connsiteX1" fmla="*/ 500743 w 500743"/>
                <a:gd name="connsiteY1" fmla="*/ 25274 h 751114"/>
                <a:gd name="connsiteX2" fmla="*/ 500743 w 500743"/>
                <a:gd name="connsiteY2" fmla="*/ 725840 h 751114"/>
                <a:gd name="connsiteX3" fmla="*/ 375557 w 500743"/>
                <a:gd name="connsiteY3" fmla="*/ 751114 h 751114"/>
                <a:gd name="connsiteX4" fmla="*/ 0 w 500743"/>
                <a:gd name="connsiteY4" fmla="*/ 375557 h 751114"/>
                <a:gd name="connsiteX5" fmla="*/ 375557 w 500743"/>
                <a:gd name="connsiteY5" fmla="*/ 0 h 75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43" h="751114">
                  <a:moveTo>
                    <a:pt x="375557" y="0"/>
                  </a:moveTo>
                  <a:lnTo>
                    <a:pt x="500743" y="25274"/>
                  </a:lnTo>
                  <a:lnTo>
                    <a:pt x="500743" y="725840"/>
                  </a:lnTo>
                  <a:lnTo>
                    <a:pt x="375557" y="751114"/>
                  </a:lnTo>
                  <a:cubicBezTo>
                    <a:pt x="168143" y="751114"/>
                    <a:pt x="0" y="582971"/>
                    <a:pt x="0" y="375557"/>
                  </a:cubicBezTo>
                  <a:cubicBezTo>
                    <a:pt x="0" y="168143"/>
                    <a:pt x="168143" y="0"/>
                    <a:pt x="375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173936" y="3695213"/>
              <a:ext cx="647949" cy="647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683336" y="3771413"/>
              <a:ext cx="495548" cy="495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0187292" y="3885716"/>
              <a:ext cx="314700" cy="314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658590" y="3923314"/>
              <a:ext cx="252000" cy="25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036952" y="2029660"/>
            <a:ext cx="2808385" cy="28083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90101"/>
              </a:gs>
              <a:gs pos="100000">
                <a:srgbClr val="6D010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 txBox="1"/>
          <p:nvPr/>
        </p:nvSpPr>
        <p:spPr>
          <a:xfrm>
            <a:off x="7886781" y="2700459"/>
            <a:ext cx="3406702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6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</a:p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COGNITIVE</a:t>
            </a:r>
            <a:endParaRPr lang="zh-CN" altLang="zh-CN" sz="3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<p:cNvSpPr txBox="1"/>
          <p:nvPr/>
        </p:nvSpPr>
        <p:spPr>
          <a:xfrm>
            <a:off x="4708097" y="2347334"/>
            <a:ext cx="1553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8000" dirty="0">
                <a:solidFill>
                  <a:schemeClr val="bg1"/>
                </a:solidFill>
                <a:latin typeface="Arial Black" panose="020B0A04020102020204" pitchFamily="34" charset="0"/>
                <a:ea typeface="幼圆" panose="02010509060101010101" pitchFamily="49" charset="-122"/>
                <a:cs typeface="Kartika" panose="02020503030404060203" pitchFamily="18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红岗位竞聘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Microsoft Office PowerPoint</Application>
  <PresentationFormat>宽屏</PresentationFormat>
  <Paragraphs>329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BrowalliaUPC</vt:lpstr>
      <vt:lpstr>Kartika</vt:lpstr>
      <vt:lpstr>Lato Light</vt:lpstr>
      <vt:lpstr>MS PGothic</vt:lpstr>
      <vt:lpstr>Open Sans Light</vt:lpstr>
      <vt:lpstr>Raleway Light</vt:lpstr>
      <vt:lpstr>Roboto Condensed Light</vt:lpstr>
      <vt:lpstr>等线</vt:lpstr>
      <vt:lpstr>等线 Light</vt:lpstr>
      <vt:lpstr>宋体</vt:lpstr>
      <vt:lpstr>微软雅黑</vt:lpstr>
      <vt:lpstr>微软雅黑 Light</vt:lpstr>
      <vt:lpstr>幼圆</vt:lpstr>
      <vt:lpstr>Agency FB</vt:lpstr>
      <vt:lpstr>Arial</vt:lpstr>
      <vt:lpstr>Arial Black</vt:lpstr>
      <vt:lpstr>Calibri</vt:lpstr>
      <vt:lpstr>Franklin Gothic Demi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2017-05-02T07:23:00Z</dcterms:created>
  <dcterms:modified xsi:type="dcterms:W3CDTF">2023-01-11T01:20:44Z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BFDD745104164A86BD87647EBD189CBF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