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31"/>
  </p:notesMasterIdLst>
  <p:handoutMasterIdLst>
    <p:handoutMasterId r:id="rId32"/>
  </p:handoutMasterIdLst>
  <p:sldIdLst>
    <p:sldId id="953" r:id="rId3"/>
    <p:sldId id="955" r:id="rId4"/>
    <p:sldId id="961" r:id="rId5"/>
    <p:sldId id="962" r:id="rId6"/>
    <p:sldId id="967" r:id="rId7"/>
    <p:sldId id="968" r:id="rId8"/>
    <p:sldId id="969" r:id="rId9"/>
    <p:sldId id="970" r:id="rId10"/>
    <p:sldId id="989" r:id="rId11"/>
    <p:sldId id="971" r:id="rId12"/>
    <p:sldId id="984" r:id="rId13"/>
    <p:sldId id="985" r:id="rId14"/>
    <p:sldId id="986" r:id="rId15"/>
    <p:sldId id="987" r:id="rId16"/>
    <p:sldId id="990" r:id="rId17"/>
    <p:sldId id="988" r:id="rId18"/>
    <p:sldId id="972" r:id="rId19"/>
    <p:sldId id="973" r:id="rId20"/>
    <p:sldId id="974" r:id="rId21"/>
    <p:sldId id="975" r:id="rId22"/>
    <p:sldId id="991" r:id="rId23"/>
    <p:sldId id="976" r:id="rId24"/>
    <p:sldId id="977" r:id="rId25"/>
    <p:sldId id="979" r:id="rId26"/>
    <p:sldId id="980" r:id="rId27"/>
    <p:sldId id="981" r:id="rId28"/>
    <p:sldId id="982" r:id="rId29"/>
    <p:sldId id="954" r:id="rId30"/>
  </p:sldIdLst>
  <p:sldSz cx="9144000" cy="5143500" type="screen16x9"/>
  <p:notesSz cx="9144000" cy="6858000"/>
  <p:custDataLst>
    <p:tags r:id="rId33"/>
  </p:custDataLst>
  <p:defaultTextStyle>
    <a:defPPr>
      <a:defRPr lang="en-US"/>
    </a:defPPr>
    <a:lvl1pPr marL="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62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875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95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115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37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99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1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23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C4F"/>
    <a:srgbClr val="FFFFFF"/>
    <a:srgbClr val="C57E8E"/>
    <a:srgbClr val="726986"/>
    <a:srgbClr val="99AABA"/>
    <a:srgbClr val="EBEBEB"/>
    <a:srgbClr val="BAD226"/>
    <a:srgbClr val="3B3B3D"/>
    <a:srgbClr val="3F7DA2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9" autoAdjust="0"/>
    <p:restoredTop sz="92294" autoAdjust="0"/>
  </p:normalViewPr>
  <p:slideViewPr>
    <p:cSldViewPr snapToObjects="1">
      <p:cViewPr varScale="1">
        <p:scale>
          <a:sx n="90" d="100"/>
          <a:sy n="90" d="100"/>
        </p:scale>
        <p:origin x="1074" y="30"/>
      </p:cViewPr>
      <p:guideLst>
        <p:guide orient="horz" pos="260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761-45C7-9BB6-48C5951489A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3-A761-45C7-9BB6-48C5951489A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A761-45C7-9BB6-48C5951489A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A761-45C7-9BB6-48C5951489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9-A761-45C7-9BB6-48C5951489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-25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2nd Qtr</c:v>
                </c:pt>
                <c:pt idx="3">
                  <c:v>2nd Qtr</c:v>
                </c:pt>
                <c:pt idx="4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61-45C7-9BB6-48C5951489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1" baseline="-250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7B-476E-921B-C1700BBD1C57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B-476E-921B-C1700BBD1C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7B-476E-921B-C1700BBD1C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7B-476E-921B-C1700BBD1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7B-476E-921B-C1700BBD1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7B-476E-921B-C1700BBD1C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</c:v>
                </c:pt>
                <c:pt idx="1">
                  <c:v>55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7B-476E-921B-C1700BBD1C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70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7B-476E-921B-C1700BBD1C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35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7B-476E-921B-C1700BBD1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88167296"/>
        <c:axId val="288168080"/>
      </c:barChart>
      <c:catAx>
        <c:axId val="28816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288168080"/>
        <c:crosses val="autoZero"/>
        <c:auto val="1"/>
        <c:lblAlgn val="ctr"/>
        <c:lblOffset val="100"/>
        <c:noMultiLvlLbl val="0"/>
      </c:catAx>
      <c:valAx>
        <c:axId val="28816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28816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62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875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95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115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37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99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1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23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379" y="534881"/>
            <a:ext cx="73239" cy="914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0"/>
          <a:stretch>
            <a:fillRect/>
          </a:stretch>
        </p:blipFill>
        <p:spPr>
          <a:xfrm>
            <a:off x="6724925" y="0"/>
            <a:ext cx="2419074" cy="15924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0"/>
          <a:stretch>
            <a:fillRect/>
          </a:stretch>
        </p:blipFill>
        <p:spPr>
          <a:xfrm rot="10800000">
            <a:off x="0" y="3551070"/>
            <a:ext cx="2419074" cy="159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2020" y="-2422019"/>
            <a:ext cx="4299958" cy="914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6" y="523958"/>
            <a:ext cx="3416213" cy="35716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" y="4400047"/>
            <a:ext cx="9144000" cy="8381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0" y="2757035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12917" y="1558197"/>
            <a:ext cx="4105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3.12</a:t>
            </a:r>
            <a:r>
              <a:rPr lang="zh-CN" altLang="en-US" sz="4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植树节活动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56337" y="2449405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PPT818</a:t>
            </a:r>
          </a:p>
          <a:p>
            <a:pPr algn="ctr"/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汇报时间：</a:t>
            </a:r>
            <a:r>
              <a:rPr lang="en-US" altLang="zh-CN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16465" y="2303869"/>
            <a:ext cx="38020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447759" y="1650529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2514600" y="1016361"/>
            <a:ext cx="4114800" cy="4114800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rc 8"/>
          <p:cNvSpPr/>
          <p:nvPr/>
        </p:nvSpPr>
        <p:spPr>
          <a:xfrm>
            <a:off x="4572000" y="2057049"/>
            <a:ext cx="2042052" cy="204205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>
            <a:off x="2529948" y="2057049"/>
            <a:ext cx="2042052" cy="204205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3550974" y="2057049"/>
            <a:ext cx="2042052" cy="204205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1"/>
          <p:cNvSpPr>
            <a:spLocks noEditPoints="1"/>
          </p:cNvSpPr>
          <p:nvPr/>
        </p:nvSpPr>
        <p:spPr bwMode="auto">
          <a:xfrm>
            <a:off x="2162202" y="3385956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6320381" y="3347855"/>
            <a:ext cx="613506" cy="528081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7"/>
          <p:cNvSpPr>
            <a:spLocks noEditPoints="1"/>
          </p:cNvSpPr>
          <p:nvPr/>
        </p:nvSpPr>
        <p:spPr bwMode="auto">
          <a:xfrm>
            <a:off x="3336475" y="3347335"/>
            <a:ext cx="429485" cy="525997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5455539" y="3347855"/>
            <a:ext cx="326209" cy="548857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4226358" y="3236249"/>
            <a:ext cx="691284" cy="69128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99387" y="2926917"/>
            <a:ext cx="230428" cy="230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35761" y="2926917"/>
            <a:ext cx="230428" cy="2304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56787" y="2926917"/>
            <a:ext cx="230428" cy="2304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77813" y="2926917"/>
            <a:ext cx="230428" cy="2304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14187" y="2926917"/>
            <a:ext cx="230428" cy="2304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56"/>
          <p:cNvGrpSpPr/>
          <p:nvPr/>
        </p:nvGrpSpPr>
        <p:grpSpPr>
          <a:xfrm>
            <a:off x="4824197" y="3940817"/>
            <a:ext cx="1654265" cy="358116"/>
            <a:chOff x="-296510" y="1406858"/>
            <a:chExt cx="1654265" cy="358116"/>
          </a:xfrm>
        </p:grpSpPr>
        <p:sp>
          <p:nvSpPr>
            <p:cNvPr id="27" name="TextBox 26"/>
            <p:cNvSpPr txBox="1"/>
            <p:nvPr/>
          </p:nvSpPr>
          <p:spPr>
            <a:xfrm>
              <a:off x="-296510" y="1611304"/>
              <a:ext cx="1654265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957" y="1406858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481903" y="3172994"/>
            <a:ext cx="1565084" cy="358116"/>
            <a:chOff x="414602" y="1406858"/>
            <a:chExt cx="1565084" cy="358116"/>
          </a:xfrm>
        </p:grpSpPr>
        <p:sp>
          <p:nvSpPr>
            <p:cNvPr id="33" name="TextBox 32"/>
            <p:cNvSpPr txBox="1"/>
            <p:nvPr/>
          </p:nvSpPr>
          <p:spPr>
            <a:xfrm>
              <a:off x="414602" y="1611304"/>
              <a:ext cx="1565084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56356" y="1406858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7167321" y="3172994"/>
            <a:ext cx="1565084" cy="358116"/>
            <a:chOff x="414602" y="1406858"/>
            <a:chExt cx="1565084" cy="358116"/>
          </a:xfrm>
        </p:grpSpPr>
        <p:sp>
          <p:nvSpPr>
            <p:cNvPr id="42" name="TextBox 41"/>
            <p:cNvSpPr txBox="1"/>
            <p:nvPr/>
          </p:nvSpPr>
          <p:spPr>
            <a:xfrm>
              <a:off x="414602" y="1611304"/>
              <a:ext cx="1565084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602" y="1406858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723842" y="3940817"/>
            <a:ext cx="1654265" cy="358116"/>
            <a:chOff x="-296510" y="1406858"/>
            <a:chExt cx="1654265" cy="358116"/>
          </a:xfrm>
        </p:grpSpPr>
        <p:sp>
          <p:nvSpPr>
            <p:cNvPr id="51" name="TextBox 50"/>
            <p:cNvSpPr txBox="1"/>
            <p:nvPr/>
          </p:nvSpPr>
          <p:spPr>
            <a:xfrm>
              <a:off x="-296510" y="1611304"/>
              <a:ext cx="1654265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957" y="1406858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/>
          <p:nvPr/>
        </p:nvSpPr>
        <p:spPr>
          <a:xfrm>
            <a:off x="577608" y="1246789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07450" y="1545967"/>
            <a:ext cx="1785817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77609" y="1853053"/>
            <a:ext cx="2506133" cy="368018"/>
            <a:chOff x="625692" y="1885638"/>
            <a:chExt cx="2506133" cy="368018"/>
          </a:xfrm>
        </p:grpSpPr>
        <p:sp>
          <p:nvSpPr>
            <p:cNvPr id="29" name="Footer Text"/>
            <p:cNvSpPr txBox="1"/>
            <p:nvPr/>
          </p:nvSpPr>
          <p:spPr>
            <a:xfrm>
              <a:off x="625692" y="2099986"/>
              <a:ext cx="2506133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3305102" y="1246789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006368" y="1545967"/>
            <a:ext cx="1785817" cy="0"/>
          </a:xfrm>
          <a:prstGeom prst="line">
            <a:avLst/>
          </a:prstGeom>
          <a:ln w="19050" cap="rnd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05102" y="1853053"/>
            <a:ext cx="2506133" cy="368018"/>
            <a:chOff x="625692" y="1885638"/>
            <a:chExt cx="2506133" cy="368018"/>
          </a:xfrm>
        </p:grpSpPr>
        <p:sp>
          <p:nvSpPr>
            <p:cNvPr id="37" name="Footer Text"/>
            <p:cNvSpPr txBox="1"/>
            <p:nvPr/>
          </p:nvSpPr>
          <p:spPr>
            <a:xfrm>
              <a:off x="625692" y="2099986"/>
              <a:ext cx="2506133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5964092" y="1246789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964092" y="1853053"/>
            <a:ext cx="2506133" cy="368018"/>
            <a:chOff x="625692" y="1885638"/>
            <a:chExt cx="2506133" cy="368018"/>
          </a:xfrm>
        </p:grpSpPr>
        <p:sp>
          <p:nvSpPr>
            <p:cNvPr id="42" name="Footer Text"/>
            <p:cNvSpPr txBox="1"/>
            <p:nvPr/>
          </p:nvSpPr>
          <p:spPr>
            <a:xfrm>
              <a:off x="625692" y="2099986"/>
              <a:ext cx="2506133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84408" y="1545967"/>
            <a:ext cx="1785817" cy="0"/>
          </a:xfrm>
          <a:prstGeom prst="line">
            <a:avLst/>
          </a:prstGeom>
          <a:ln w="19050" cap="rnd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6581317" y="1545967"/>
            <a:ext cx="1888910" cy="1540235"/>
          </a:xfrm>
          <a:prstGeom prst="bentConnector3">
            <a:avLst>
              <a:gd name="adj1" fmla="val -6981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3"/>
          <p:cNvSpPr txBox="1"/>
          <p:nvPr/>
        </p:nvSpPr>
        <p:spPr>
          <a:xfrm>
            <a:off x="577608" y="2787481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77609" y="3393745"/>
            <a:ext cx="2506133" cy="368018"/>
            <a:chOff x="625692" y="1885638"/>
            <a:chExt cx="2506133" cy="368018"/>
          </a:xfrm>
        </p:grpSpPr>
        <p:sp>
          <p:nvSpPr>
            <p:cNvPr id="58" name="Footer Text"/>
            <p:cNvSpPr txBox="1"/>
            <p:nvPr/>
          </p:nvSpPr>
          <p:spPr>
            <a:xfrm>
              <a:off x="625692" y="2099986"/>
              <a:ext cx="2506133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Text Placeholder 3"/>
          <p:cNvSpPr txBox="1"/>
          <p:nvPr/>
        </p:nvSpPr>
        <p:spPr>
          <a:xfrm>
            <a:off x="3305102" y="2787481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305102" y="3393745"/>
            <a:ext cx="2506133" cy="368018"/>
            <a:chOff x="625692" y="1885638"/>
            <a:chExt cx="2506133" cy="368018"/>
          </a:xfrm>
        </p:grpSpPr>
        <p:sp>
          <p:nvSpPr>
            <p:cNvPr id="62" name="Footer Text"/>
            <p:cNvSpPr txBox="1"/>
            <p:nvPr/>
          </p:nvSpPr>
          <p:spPr>
            <a:xfrm>
              <a:off x="625692" y="2099986"/>
              <a:ext cx="2506133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Text Placeholder 3"/>
          <p:cNvSpPr txBox="1"/>
          <p:nvPr/>
        </p:nvSpPr>
        <p:spPr>
          <a:xfrm>
            <a:off x="5964092" y="2787481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964092" y="3393745"/>
            <a:ext cx="2506133" cy="368018"/>
            <a:chOff x="625692" y="1885638"/>
            <a:chExt cx="2506133" cy="368018"/>
          </a:xfrm>
        </p:grpSpPr>
        <p:sp>
          <p:nvSpPr>
            <p:cNvPr id="66" name="Footer Text"/>
            <p:cNvSpPr txBox="1"/>
            <p:nvPr/>
          </p:nvSpPr>
          <p:spPr>
            <a:xfrm>
              <a:off x="625692" y="2099986"/>
              <a:ext cx="2506133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H="1">
            <a:off x="3968268" y="3086201"/>
            <a:ext cx="1785817" cy="0"/>
          </a:xfrm>
          <a:prstGeom prst="line">
            <a:avLst/>
          </a:prstGeom>
          <a:ln w="19050" cap="rnd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269350" y="3086201"/>
            <a:ext cx="1785817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9" grpId="0"/>
      <p:bldP spid="56" grpId="0"/>
      <p:bldP spid="60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3103742" y="1328600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29"/>
          <p:cNvGrpSpPr>
            <a:grpSpLocks noChangeAspect="1"/>
          </p:cNvGrpSpPr>
          <p:nvPr/>
        </p:nvGrpSpPr>
        <p:grpSpPr>
          <a:xfrm>
            <a:off x="2728577" y="2374982"/>
            <a:ext cx="843049" cy="843755"/>
            <a:chOff x="2779491" y="2517212"/>
            <a:chExt cx="648499" cy="649042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0"/>
          <p:cNvGrpSpPr>
            <a:grpSpLocks noChangeAspect="1"/>
          </p:cNvGrpSpPr>
          <p:nvPr/>
        </p:nvGrpSpPr>
        <p:grpSpPr>
          <a:xfrm>
            <a:off x="3268096" y="3585463"/>
            <a:ext cx="843049" cy="843755"/>
            <a:chOff x="3287425" y="3613920"/>
            <a:chExt cx="648499" cy="649042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3"/>
          <p:cNvGrpSpPr>
            <a:grpSpLocks noChangeAspect="1"/>
          </p:cNvGrpSpPr>
          <p:nvPr/>
        </p:nvGrpSpPr>
        <p:grpSpPr>
          <a:xfrm>
            <a:off x="5090464" y="1318440"/>
            <a:ext cx="843049" cy="843755"/>
            <a:chOff x="5249342" y="1406453"/>
            <a:chExt cx="648499" cy="649042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32"/>
          <p:cNvGrpSpPr>
            <a:grpSpLocks noChangeAspect="1"/>
          </p:cNvGrpSpPr>
          <p:nvPr/>
        </p:nvGrpSpPr>
        <p:grpSpPr>
          <a:xfrm>
            <a:off x="5551320" y="2374982"/>
            <a:ext cx="843049" cy="843755"/>
            <a:chOff x="5716010" y="2517212"/>
            <a:chExt cx="648499" cy="649042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5716010" y="2517212"/>
              <a:ext cx="648499" cy="6490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790837" y="2592102"/>
              <a:ext cx="498845" cy="49926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31"/>
          <p:cNvGrpSpPr>
            <a:grpSpLocks noChangeAspect="1"/>
          </p:cNvGrpSpPr>
          <p:nvPr/>
        </p:nvGrpSpPr>
        <p:grpSpPr>
          <a:xfrm>
            <a:off x="5090464" y="3585463"/>
            <a:ext cx="843049" cy="843755"/>
            <a:chOff x="5244691" y="3613920"/>
            <a:chExt cx="648499" cy="649042"/>
          </a:xfrm>
        </p:grpSpPr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5244691" y="3613920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5319518" y="3688810"/>
              <a:ext cx="498845" cy="499263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4"/>
          <p:cNvGrpSpPr>
            <a:grpSpLocks noChangeAspect="1"/>
          </p:cNvGrpSpPr>
          <p:nvPr/>
        </p:nvGrpSpPr>
        <p:grpSpPr>
          <a:xfrm>
            <a:off x="3210489" y="1329870"/>
            <a:ext cx="843049" cy="843755"/>
            <a:chOff x="3287425" y="1417883"/>
            <a:chExt cx="648499" cy="649042"/>
          </a:xfrm>
        </p:grpSpPr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6040261" y="3681571"/>
            <a:ext cx="2276195" cy="401473"/>
            <a:chOff x="7154104" y="3206176"/>
            <a:chExt cx="2276195" cy="401473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5" y="3453979"/>
              <a:ext cx="2276194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66690" y="2432152"/>
            <a:ext cx="2247089" cy="401473"/>
            <a:chOff x="-267404" y="3168889"/>
            <a:chExt cx="2247089" cy="401473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2"/>
              <a:ext cx="2247089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2467" y="3168889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6040261" y="1256949"/>
            <a:ext cx="2276195" cy="401473"/>
            <a:chOff x="7174424" y="1352592"/>
            <a:chExt cx="2276195" cy="401473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4" y="1600395"/>
              <a:ext cx="2276195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835309" y="1256949"/>
            <a:ext cx="2276197" cy="401473"/>
            <a:chOff x="-296510" y="1363501"/>
            <a:chExt cx="2276197" cy="401473"/>
          </a:xfrm>
        </p:grpSpPr>
        <p:sp>
          <p:nvSpPr>
            <p:cNvPr id="190" name="TextBox 189"/>
            <p:cNvSpPr txBox="1"/>
            <p:nvPr/>
          </p:nvSpPr>
          <p:spPr>
            <a:xfrm>
              <a:off x="-296510" y="1611304"/>
              <a:ext cx="2276196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835309" y="3681572"/>
            <a:ext cx="2276197" cy="401473"/>
            <a:chOff x="-296510" y="1363501"/>
            <a:chExt cx="2276197" cy="401473"/>
          </a:xfrm>
        </p:grpSpPr>
        <p:sp>
          <p:nvSpPr>
            <p:cNvPr id="193" name="TextBox 192"/>
            <p:cNvSpPr txBox="1"/>
            <p:nvPr/>
          </p:nvSpPr>
          <p:spPr>
            <a:xfrm>
              <a:off x="-296510" y="1611304"/>
              <a:ext cx="2276196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6501117" y="2432153"/>
            <a:ext cx="2276195" cy="401473"/>
            <a:chOff x="7174424" y="1352592"/>
            <a:chExt cx="2276195" cy="401473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5"/>
              <a:ext cx="2276195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3483875" y="1534824"/>
            <a:ext cx="296640" cy="4333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83"/>
          <p:cNvSpPr>
            <a:spLocks noEditPoints="1"/>
          </p:cNvSpPr>
          <p:nvPr/>
        </p:nvSpPr>
        <p:spPr bwMode="auto">
          <a:xfrm>
            <a:off x="3590361" y="3858452"/>
            <a:ext cx="198518" cy="297777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137"/>
          <p:cNvSpPr>
            <a:spLocks noEditPoints="1"/>
          </p:cNvSpPr>
          <p:nvPr/>
        </p:nvSpPr>
        <p:spPr bwMode="auto">
          <a:xfrm>
            <a:off x="5347165" y="3838560"/>
            <a:ext cx="329647" cy="337558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53"/>
          <p:cNvSpPr/>
          <p:nvPr/>
        </p:nvSpPr>
        <p:spPr bwMode="auto">
          <a:xfrm>
            <a:off x="5336669" y="1592431"/>
            <a:ext cx="350639" cy="259998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57"/>
          <p:cNvSpPr>
            <a:spLocks noEditPoints="1"/>
          </p:cNvSpPr>
          <p:nvPr/>
        </p:nvSpPr>
        <p:spPr bwMode="auto">
          <a:xfrm>
            <a:off x="5827267" y="2667801"/>
            <a:ext cx="291152" cy="25811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65"/>
          <p:cNvSpPr>
            <a:spLocks noEditPoints="1"/>
          </p:cNvSpPr>
          <p:nvPr/>
        </p:nvSpPr>
        <p:spPr bwMode="auto">
          <a:xfrm>
            <a:off x="2967320" y="2630301"/>
            <a:ext cx="365563" cy="333116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"/>
          <p:cNvSpPr/>
          <p:nvPr/>
        </p:nvSpPr>
        <p:spPr bwMode="auto">
          <a:xfrm>
            <a:off x="4457701" y="4205010"/>
            <a:ext cx="236538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72" y="72"/>
              </a:cxn>
              <a:cxn ang="0">
                <a:pos x="0" y="0"/>
              </a:cxn>
              <a:cxn ang="0">
                <a:pos x="149" y="0"/>
              </a:cxn>
            </a:cxnLst>
            <a:rect l="0" t="0" r="r" b="b"/>
            <a:pathLst>
              <a:path w="149" h="72">
                <a:moveTo>
                  <a:pt x="149" y="0"/>
                </a:moveTo>
                <a:lnTo>
                  <a:pt x="72" y="72"/>
                </a:lnTo>
                <a:lnTo>
                  <a:pt x="0" y="0"/>
                </a:lnTo>
                <a:lnTo>
                  <a:pt x="14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6"/>
          <p:cNvSpPr/>
          <p:nvPr/>
        </p:nvSpPr>
        <p:spPr bwMode="auto">
          <a:xfrm>
            <a:off x="4457701" y="1120498"/>
            <a:ext cx="236538" cy="11112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76" y="0"/>
              </a:cxn>
              <a:cxn ang="0">
                <a:pos x="149" y="70"/>
              </a:cxn>
              <a:cxn ang="0">
                <a:pos x="0" y="70"/>
              </a:cxn>
            </a:cxnLst>
            <a:rect l="0" t="0" r="r" b="b"/>
            <a:pathLst>
              <a:path w="149" h="70">
                <a:moveTo>
                  <a:pt x="0" y="70"/>
                </a:moveTo>
                <a:lnTo>
                  <a:pt x="76" y="0"/>
                </a:lnTo>
                <a:lnTo>
                  <a:pt x="149" y="70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6155475" y="3895037"/>
            <a:ext cx="2276195" cy="401473"/>
            <a:chOff x="7154104" y="3206176"/>
            <a:chExt cx="2276195" cy="401473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5" y="3453979"/>
              <a:ext cx="2276194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463633" y="1839369"/>
            <a:ext cx="2247089" cy="401473"/>
            <a:chOff x="-267404" y="3168889"/>
            <a:chExt cx="2247089" cy="401473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2"/>
              <a:ext cx="2247089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2467" y="3168889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155475" y="920022"/>
            <a:ext cx="2276195" cy="401473"/>
            <a:chOff x="7174424" y="1352592"/>
            <a:chExt cx="2276195" cy="401473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4" y="1600395"/>
              <a:ext cx="2276195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654724" y="901146"/>
            <a:ext cx="2276197" cy="401473"/>
            <a:chOff x="-296510" y="1363501"/>
            <a:chExt cx="2276197" cy="401473"/>
          </a:xfrm>
        </p:grpSpPr>
        <p:sp>
          <p:nvSpPr>
            <p:cNvPr id="190" name="TextBox 189"/>
            <p:cNvSpPr txBox="1"/>
            <p:nvPr/>
          </p:nvSpPr>
          <p:spPr>
            <a:xfrm>
              <a:off x="-296510" y="1611304"/>
              <a:ext cx="2276196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654724" y="3838929"/>
            <a:ext cx="2276197" cy="401473"/>
            <a:chOff x="-296510" y="1363501"/>
            <a:chExt cx="2276197" cy="401473"/>
          </a:xfrm>
        </p:grpSpPr>
        <p:sp>
          <p:nvSpPr>
            <p:cNvPr id="193" name="TextBox 192"/>
            <p:cNvSpPr txBox="1"/>
            <p:nvPr/>
          </p:nvSpPr>
          <p:spPr>
            <a:xfrm>
              <a:off x="-296510" y="1611304"/>
              <a:ext cx="2276196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6443510" y="1849644"/>
            <a:ext cx="2276195" cy="401473"/>
            <a:chOff x="7174424" y="1352592"/>
            <a:chExt cx="2276195" cy="401473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5"/>
              <a:ext cx="2276195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3018259" y="1233490"/>
            <a:ext cx="930338" cy="216600"/>
            <a:chOff x="2901397" y="1460250"/>
            <a:chExt cx="930338" cy="220268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4"/>
          <p:cNvGrpSpPr/>
          <p:nvPr/>
        </p:nvGrpSpPr>
        <p:grpSpPr>
          <a:xfrm flipH="1">
            <a:off x="5148070" y="1225837"/>
            <a:ext cx="930338" cy="220268"/>
            <a:chOff x="2901397" y="1460250"/>
            <a:chExt cx="930338" cy="220268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1"/>
          <p:cNvGrpSpPr/>
          <p:nvPr/>
        </p:nvGrpSpPr>
        <p:grpSpPr>
          <a:xfrm flipV="1">
            <a:off x="3034960" y="3967105"/>
            <a:ext cx="930338" cy="216600"/>
            <a:chOff x="2901397" y="1460250"/>
            <a:chExt cx="930338" cy="220268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4"/>
          <p:cNvGrpSpPr/>
          <p:nvPr/>
        </p:nvGrpSpPr>
        <p:grpSpPr>
          <a:xfrm flipH="1" flipV="1">
            <a:off x="5123917" y="3980989"/>
            <a:ext cx="930338" cy="220268"/>
            <a:chOff x="2901397" y="1460250"/>
            <a:chExt cx="930338" cy="220268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H="1">
            <a:off x="2796687" y="2209395"/>
            <a:ext cx="460627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895202" y="2219669"/>
            <a:ext cx="460627" cy="0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57"/>
          <p:cNvGrpSpPr/>
          <p:nvPr/>
        </p:nvGrpSpPr>
        <p:grpSpPr>
          <a:xfrm>
            <a:off x="463633" y="2860686"/>
            <a:ext cx="2247089" cy="401473"/>
            <a:chOff x="-267404" y="3168889"/>
            <a:chExt cx="2247089" cy="401473"/>
          </a:xfrm>
        </p:grpSpPr>
        <p:sp>
          <p:nvSpPr>
            <p:cNvPr id="82" name="TextBox 81"/>
            <p:cNvSpPr txBox="1"/>
            <p:nvPr/>
          </p:nvSpPr>
          <p:spPr>
            <a:xfrm>
              <a:off x="-267404" y="3416692"/>
              <a:ext cx="2247089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02467" y="3168889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58"/>
          <p:cNvGrpSpPr/>
          <p:nvPr/>
        </p:nvGrpSpPr>
        <p:grpSpPr>
          <a:xfrm>
            <a:off x="6443510" y="2870961"/>
            <a:ext cx="2276195" cy="401473"/>
            <a:chOff x="7174424" y="1352592"/>
            <a:chExt cx="2276195" cy="401473"/>
          </a:xfrm>
        </p:grpSpPr>
        <p:sp>
          <p:nvSpPr>
            <p:cNvPr id="91" name="TextBox 90"/>
            <p:cNvSpPr txBox="1"/>
            <p:nvPr/>
          </p:nvSpPr>
          <p:spPr>
            <a:xfrm>
              <a:off x="7174424" y="1600395"/>
              <a:ext cx="2276195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>
            <a:off x="2806961" y="3230712"/>
            <a:ext cx="460627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884928" y="3240986"/>
            <a:ext cx="460627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7"/>
          <p:cNvSpPr/>
          <p:nvPr/>
        </p:nvSpPr>
        <p:spPr bwMode="auto">
          <a:xfrm>
            <a:off x="4575177" y="1314173"/>
            <a:ext cx="987425" cy="957263"/>
          </a:xfrm>
          <a:custGeom>
            <a:avLst/>
            <a:gdLst/>
            <a:ahLst/>
            <a:cxnLst>
              <a:cxn ang="0">
                <a:pos x="228" y="162"/>
              </a:cxn>
              <a:cxn ang="0">
                <a:pos x="276" y="114"/>
              </a:cxn>
              <a:cxn ang="0">
                <a:pos x="276" y="114"/>
              </a:cxn>
              <a:cxn ang="0">
                <a:pos x="0" y="0"/>
              </a:cxn>
              <a:cxn ang="0">
                <a:pos x="0" y="217"/>
              </a:cxn>
              <a:cxn ang="0">
                <a:pos x="122" y="268"/>
              </a:cxn>
              <a:cxn ang="0">
                <a:pos x="122" y="268"/>
              </a:cxn>
              <a:cxn ang="0">
                <a:pos x="181" y="209"/>
              </a:cxn>
              <a:cxn ang="0">
                <a:pos x="226" y="208"/>
              </a:cxn>
              <a:cxn ang="0">
                <a:pos x="228" y="162"/>
              </a:cxn>
            </a:cxnLst>
            <a:rect l="0" t="0" r="r" b="b"/>
            <a:pathLst>
              <a:path w="276" h="268">
                <a:moveTo>
                  <a:pt x="228" y="162"/>
                </a:moveTo>
                <a:cubicBezTo>
                  <a:pt x="276" y="114"/>
                  <a:pt x="276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00" y="38"/>
                  <a:pt x="10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44" y="217"/>
                  <a:pt x="88" y="234"/>
                  <a:pt x="122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81" y="209"/>
                  <a:pt x="181" y="209"/>
                  <a:pt x="181" y="209"/>
                </a:cubicBezTo>
                <a:cubicBezTo>
                  <a:pt x="226" y="208"/>
                  <a:pt x="226" y="208"/>
                  <a:pt x="226" y="208"/>
                </a:cubicBezTo>
                <a:lnTo>
                  <a:pt x="228" y="16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9"/>
          <p:cNvSpPr/>
          <p:nvPr/>
        </p:nvSpPr>
        <p:spPr bwMode="auto">
          <a:xfrm>
            <a:off x="3587751" y="1314173"/>
            <a:ext cx="1098550" cy="957263"/>
          </a:xfrm>
          <a:custGeom>
            <a:avLst/>
            <a:gdLst/>
            <a:ahLst/>
            <a:cxnLst>
              <a:cxn ang="0">
                <a:pos x="276" y="67"/>
              </a:cxn>
              <a:cxn ang="0">
                <a:pos x="276" y="0"/>
              </a:cxn>
              <a:cxn ang="0">
                <a:pos x="276" y="0"/>
              </a:cxn>
              <a:cxn ang="0">
                <a:pos x="0" y="114"/>
              </a:cxn>
              <a:cxn ang="0">
                <a:pos x="153" y="268"/>
              </a:cxn>
              <a:cxn ang="0">
                <a:pos x="276" y="217"/>
              </a:cxn>
              <a:cxn ang="0">
                <a:pos x="276" y="217"/>
              </a:cxn>
              <a:cxn ang="0">
                <a:pos x="276" y="134"/>
              </a:cxn>
              <a:cxn ang="0">
                <a:pos x="307" y="101"/>
              </a:cxn>
              <a:cxn ang="0">
                <a:pos x="276" y="67"/>
              </a:cxn>
            </a:cxnLst>
            <a:rect l="0" t="0" r="r" b="b"/>
            <a:pathLst>
              <a:path w="307" h="268">
                <a:moveTo>
                  <a:pt x="276" y="67"/>
                </a:moveTo>
                <a:cubicBezTo>
                  <a:pt x="276" y="0"/>
                  <a:pt x="276" y="0"/>
                  <a:pt x="276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168" y="0"/>
                  <a:pt x="70" y="43"/>
                  <a:pt x="0" y="114"/>
                </a:cubicBezTo>
                <a:cubicBezTo>
                  <a:pt x="153" y="268"/>
                  <a:pt x="153" y="268"/>
                  <a:pt x="153" y="268"/>
                </a:cubicBezTo>
                <a:cubicBezTo>
                  <a:pt x="185" y="236"/>
                  <a:pt x="228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134"/>
                  <a:pt x="276" y="134"/>
                  <a:pt x="276" y="134"/>
                </a:cubicBezTo>
                <a:cubicBezTo>
                  <a:pt x="307" y="101"/>
                  <a:pt x="307" y="101"/>
                  <a:pt x="307" y="101"/>
                </a:cubicBezTo>
                <a:lnTo>
                  <a:pt x="276" y="6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10"/>
          <p:cNvSpPr/>
          <p:nvPr/>
        </p:nvSpPr>
        <p:spPr bwMode="auto">
          <a:xfrm>
            <a:off x="3176589" y="1720573"/>
            <a:ext cx="958850" cy="987425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18" y="276"/>
              </a:cxn>
              <a:cxn ang="0">
                <a:pos x="268" y="154"/>
              </a:cxn>
              <a:cxn ang="0">
                <a:pos x="209" y="95"/>
              </a:cxn>
              <a:cxn ang="0">
                <a:pos x="208" y="48"/>
              </a:cxn>
              <a:cxn ang="0">
                <a:pos x="162" y="48"/>
              </a:cxn>
              <a:cxn ang="0">
                <a:pos x="115" y="0"/>
              </a:cxn>
              <a:cxn ang="0">
                <a:pos x="0" y="276"/>
              </a:cxn>
            </a:cxnLst>
            <a:rect l="0" t="0" r="r" b="b"/>
            <a:pathLst>
              <a:path w="268" h="276">
                <a:moveTo>
                  <a:pt x="0" y="276"/>
                </a:moveTo>
                <a:cubicBezTo>
                  <a:pt x="218" y="276"/>
                  <a:pt x="218" y="276"/>
                  <a:pt x="218" y="276"/>
                </a:cubicBezTo>
                <a:cubicBezTo>
                  <a:pt x="218" y="232"/>
                  <a:pt x="234" y="187"/>
                  <a:pt x="268" y="154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15" y="0"/>
                  <a:pt x="115" y="0"/>
                  <a:pt x="115" y="0"/>
                </a:cubicBezTo>
                <a:cubicBezTo>
                  <a:pt x="38" y="76"/>
                  <a:pt x="0" y="176"/>
                  <a:pt x="0" y="27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11"/>
          <p:cNvSpPr/>
          <p:nvPr/>
        </p:nvSpPr>
        <p:spPr bwMode="auto">
          <a:xfrm>
            <a:off x="3178177" y="2593698"/>
            <a:ext cx="958850" cy="1100138"/>
          </a:xfrm>
          <a:custGeom>
            <a:avLst/>
            <a:gdLst/>
            <a:ahLst/>
            <a:cxnLst>
              <a:cxn ang="0">
                <a:pos x="114" y="308"/>
              </a:cxn>
              <a:cxn ang="0">
                <a:pos x="268" y="155"/>
              </a:cxn>
              <a:cxn ang="0">
                <a:pos x="217" y="32"/>
              </a:cxn>
              <a:cxn ang="0">
                <a:pos x="134" y="32"/>
              </a:cxn>
              <a:cxn ang="0">
                <a:pos x="100" y="0"/>
              </a:cxn>
              <a:cxn ang="0">
                <a:pos x="67" y="32"/>
              </a:cxn>
              <a:cxn ang="0">
                <a:pos x="0" y="32"/>
              </a:cxn>
              <a:cxn ang="0">
                <a:pos x="114" y="308"/>
              </a:cxn>
            </a:cxnLst>
            <a:rect l="0" t="0" r="r" b="b"/>
            <a:pathLst>
              <a:path w="268" h="308">
                <a:moveTo>
                  <a:pt x="114" y="308"/>
                </a:moveTo>
                <a:cubicBezTo>
                  <a:pt x="268" y="155"/>
                  <a:pt x="268" y="155"/>
                  <a:pt x="268" y="155"/>
                </a:cubicBezTo>
                <a:cubicBezTo>
                  <a:pt x="237" y="123"/>
                  <a:pt x="217" y="80"/>
                  <a:pt x="217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00" y="0"/>
                  <a:pt x="100" y="0"/>
                  <a:pt x="100" y="0"/>
                </a:cubicBezTo>
                <a:cubicBezTo>
                  <a:pt x="67" y="32"/>
                  <a:pt x="67" y="32"/>
                  <a:pt x="6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0"/>
                  <a:pt x="44" y="237"/>
                  <a:pt x="114" y="30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12"/>
          <p:cNvSpPr/>
          <p:nvPr/>
        </p:nvSpPr>
        <p:spPr bwMode="auto">
          <a:xfrm>
            <a:off x="3587752" y="3147735"/>
            <a:ext cx="987425" cy="954088"/>
          </a:xfrm>
          <a:custGeom>
            <a:avLst/>
            <a:gdLst/>
            <a:ahLst/>
            <a:cxnLst>
              <a:cxn ang="0">
                <a:pos x="276" y="267"/>
              </a:cxn>
              <a:cxn ang="0">
                <a:pos x="276" y="50"/>
              </a:cxn>
              <a:cxn ang="0">
                <a:pos x="153" y="0"/>
              </a:cxn>
              <a:cxn ang="0">
                <a:pos x="94" y="58"/>
              </a:cxn>
              <a:cxn ang="0">
                <a:pos x="48" y="60"/>
              </a:cxn>
              <a:cxn ang="0">
                <a:pos x="47" y="105"/>
              </a:cxn>
              <a:cxn ang="0">
                <a:pos x="0" y="153"/>
              </a:cxn>
              <a:cxn ang="0">
                <a:pos x="276" y="267"/>
              </a:cxn>
            </a:cxnLst>
            <a:rect l="0" t="0" r="r" b="b"/>
            <a:pathLst>
              <a:path w="276" h="267">
                <a:moveTo>
                  <a:pt x="276" y="267"/>
                </a:moveTo>
                <a:cubicBezTo>
                  <a:pt x="276" y="50"/>
                  <a:pt x="276" y="50"/>
                  <a:pt x="276" y="50"/>
                </a:cubicBezTo>
                <a:cubicBezTo>
                  <a:pt x="231" y="50"/>
                  <a:pt x="187" y="33"/>
                  <a:pt x="153" y="0"/>
                </a:cubicBezTo>
                <a:cubicBezTo>
                  <a:pt x="94" y="58"/>
                  <a:pt x="94" y="58"/>
                  <a:pt x="94" y="58"/>
                </a:cubicBezTo>
                <a:cubicBezTo>
                  <a:pt x="48" y="60"/>
                  <a:pt x="48" y="60"/>
                  <a:pt x="48" y="60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0" y="153"/>
                  <a:pt x="0" y="153"/>
                  <a:pt x="0" y="153"/>
                </a:cubicBezTo>
                <a:cubicBezTo>
                  <a:pt x="76" y="229"/>
                  <a:pt x="176" y="267"/>
                  <a:pt x="276" y="26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reeform 13"/>
          <p:cNvSpPr/>
          <p:nvPr/>
        </p:nvSpPr>
        <p:spPr bwMode="auto">
          <a:xfrm>
            <a:off x="4460877" y="3147735"/>
            <a:ext cx="1101725" cy="954088"/>
          </a:xfrm>
          <a:custGeom>
            <a:avLst/>
            <a:gdLst/>
            <a:ahLst/>
            <a:cxnLst>
              <a:cxn ang="0">
                <a:pos x="308" y="153"/>
              </a:cxn>
              <a:cxn ang="0">
                <a:pos x="154" y="0"/>
              </a:cxn>
              <a:cxn ang="0">
                <a:pos x="32" y="50"/>
              </a:cxn>
              <a:cxn ang="0">
                <a:pos x="32" y="133"/>
              </a:cxn>
              <a:cxn ang="0">
                <a:pos x="0" y="168"/>
              </a:cxn>
              <a:cxn ang="0">
                <a:pos x="32" y="200"/>
              </a:cxn>
              <a:cxn ang="0">
                <a:pos x="32" y="267"/>
              </a:cxn>
              <a:cxn ang="0">
                <a:pos x="308" y="153"/>
              </a:cxn>
            </a:cxnLst>
            <a:rect l="0" t="0" r="r" b="b"/>
            <a:pathLst>
              <a:path w="308" h="267">
                <a:moveTo>
                  <a:pt x="308" y="153"/>
                </a:moveTo>
                <a:cubicBezTo>
                  <a:pt x="154" y="0"/>
                  <a:pt x="154" y="0"/>
                  <a:pt x="154" y="0"/>
                </a:cubicBezTo>
                <a:cubicBezTo>
                  <a:pt x="123" y="31"/>
                  <a:pt x="80" y="50"/>
                  <a:pt x="32" y="5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0" y="168"/>
                  <a:pt x="0" y="168"/>
                  <a:pt x="0" y="168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140" y="267"/>
                  <a:pt x="237" y="224"/>
                  <a:pt x="308" y="153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14"/>
          <p:cNvSpPr/>
          <p:nvPr/>
        </p:nvSpPr>
        <p:spPr bwMode="auto">
          <a:xfrm>
            <a:off x="5011738" y="2707998"/>
            <a:ext cx="958850" cy="985838"/>
          </a:xfrm>
          <a:custGeom>
            <a:avLst/>
            <a:gdLst/>
            <a:ahLst/>
            <a:cxnLst>
              <a:cxn ang="0">
                <a:pos x="106" y="228"/>
              </a:cxn>
              <a:cxn ang="0">
                <a:pos x="154" y="276"/>
              </a:cxn>
              <a:cxn ang="0">
                <a:pos x="154" y="276"/>
              </a:cxn>
              <a:cxn ang="0">
                <a:pos x="268" y="0"/>
              </a:cxn>
              <a:cxn ang="0">
                <a:pos x="51" y="0"/>
              </a:cxn>
              <a:cxn ang="0">
                <a:pos x="0" y="123"/>
              </a:cxn>
              <a:cxn ang="0">
                <a:pos x="0" y="123"/>
              </a:cxn>
              <a:cxn ang="0">
                <a:pos x="59" y="181"/>
              </a:cxn>
              <a:cxn ang="0">
                <a:pos x="60" y="227"/>
              </a:cxn>
              <a:cxn ang="0">
                <a:pos x="106" y="228"/>
              </a:cxn>
            </a:cxnLst>
            <a:rect l="0" t="0" r="r" b="b"/>
            <a:pathLst>
              <a:path w="268" h="276">
                <a:moveTo>
                  <a:pt x="106" y="228"/>
                </a:moveTo>
                <a:cubicBezTo>
                  <a:pt x="154" y="276"/>
                  <a:pt x="154" y="276"/>
                  <a:pt x="154" y="276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230" y="200"/>
                  <a:pt x="268" y="100"/>
                  <a:pt x="2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44"/>
                  <a:pt x="34" y="89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60" y="227"/>
                  <a:pt x="60" y="227"/>
                  <a:pt x="60" y="227"/>
                </a:cubicBezTo>
                <a:lnTo>
                  <a:pt x="106" y="22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Freeform 15"/>
          <p:cNvSpPr/>
          <p:nvPr/>
        </p:nvSpPr>
        <p:spPr bwMode="auto">
          <a:xfrm>
            <a:off x="5011738" y="1720573"/>
            <a:ext cx="958850" cy="1101725"/>
          </a:xfrm>
          <a:custGeom>
            <a:avLst/>
            <a:gdLst/>
            <a:ahLst/>
            <a:cxnLst>
              <a:cxn ang="0">
                <a:pos x="201" y="276"/>
              </a:cxn>
              <a:cxn ang="0">
                <a:pos x="268" y="276"/>
              </a:cxn>
              <a:cxn ang="0">
                <a:pos x="268" y="276"/>
              </a:cxn>
              <a:cxn ang="0">
                <a:pos x="154" y="0"/>
              </a:cxn>
              <a:cxn ang="0">
                <a:pos x="0" y="154"/>
              </a:cxn>
              <a:cxn ang="0">
                <a:pos x="51" y="276"/>
              </a:cxn>
              <a:cxn ang="0">
                <a:pos x="51" y="276"/>
              </a:cxn>
              <a:cxn ang="0">
                <a:pos x="134" y="276"/>
              </a:cxn>
              <a:cxn ang="0">
                <a:pos x="166" y="308"/>
              </a:cxn>
              <a:cxn ang="0">
                <a:pos x="201" y="276"/>
              </a:cxn>
            </a:cxnLst>
            <a:rect l="0" t="0" r="r" b="b"/>
            <a:pathLst>
              <a:path w="268" h="308">
                <a:moveTo>
                  <a:pt x="201" y="276"/>
                </a:moveTo>
                <a:cubicBezTo>
                  <a:pt x="268" y="276"/>
                  <a:pt x="268" y="276"/>
                  <a:pt x="268" y="276"/>
                </a:cubicBezTo>
                <a:cubicBezTo>
                  <a:pt x="268" y="276"/>
                  <a:pt x="268" y="276"/>
                  <a:pt x="268" y="276"/>
                </a:cubicBezTo>
                <a:cubicBezTo>
                  <a:pt x="268" y="168"/>
                  <a:pt x="224" y="71"/>
                  <a:pt x="154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32" y="185"/>
                  <a:pt x="51" y="228"/>
                  <a:pt x="51" y="276"/>
                </a:cubicBezTo>
                <a:cubicBezTo>
                  <a:pt x="51" y="276"/>
                  <a:pt x="51" y="276"/>
                  <a:pt x="51" y="276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66" y="308"/>
                  <a:pt x="166" y="308"/>
                  <a:pt x="166" y="308"/>
                </a:cubicBezTo>
                <a:lnTo>
                  <a:pt x="201" y="27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Freeform 16"/>
          <p:cNvSpPr/>
          <p:nvPr/>
        </p:nvSpPr>
        <p:spPr bwMode="auto">
          <a:xfrm>
            <a:off x="5222877" y="1888848"/>
            <a:ext cx="168275" cy="168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2" y="106"/>
              </a:cxn>
              <a:cxn ang="0">
                <a:pos x="0" y="106"/>
              </a:cxn>
              <a:cxn ang="0">
                <a:pos x="106" y="0"/>
              </a:cxn>
            </a:cxnLst>
            <a:rect l="0" t="0" r="r" b="b"/>
            <a:pathLst>
              <a:path w="106" h="106">
                <a:moveTo>
                  <a:pt x="106" y="0"/>
                </a:moveTo>
                <a:lnTo>
                  <a:pt x="102" y="106"/>
                </a:lnTo>
                <a:lnTo>
                  <a:pt x="0" y="106"/>
                </a:lnTo>
                <a:lnTo>
                  <a:pt x="106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105"/>
          <p:cNvSpPr>
            <a:spLocks noEditPoints="1"/>
          </p:cNvSpPr>
          <p:nvPr/>
        </p:nvSpPr>
        <p:spPr bwMode="auto">
          <a:xfrm>
            <a:off x="4029524" y="1611736"/>
            <a:ext cx="360131" cy="35491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065897" y="2210551"/>
            <a:ext cx="1006704" cy="1004870"/>
            <a:chOff x="4065897" y="2210551"/>
            <a:chExt cx="1006704" cy="1004870"/>
          </a:xfrm>
        </p:grpSpPr>
        <p:sp>
          <p:nvSpPr>
            <p:cNvPr id="47" name="Oval 63"/>
            <p:cNvSpPr>
              <a:spLocks noChangeArrowheads="1"/>
            </p:cNvSpPr>
            <p:nvPr/>
          </p:nvSpPr>
          <p:spPr bwMode="auto">
            <a:xfrm>
              <a:off x="4065897" y="2210551"/>
              <a:ext cx="1006704" cy="10048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4397019" y="2529992"/>
              <a:ext cx="344460" cy="365989"/>
            </a:xfrm>
            <a:custGeom>
              <a:avLst/>
              <a:gdLst/>
              <a:ahLst/>
              <a:cxnLst>
                <a:cxn ang="0">
                  <a:pos x="30" y="63"/>
                </a:cxn>
                <a:cxn ang="0">
                  <a:pos x="0" y="34"/>
                </a:cxn>
                <a:cxn ang="0">
                  <a:pos x="12" y="10"/>
                </a:cxn>
                <a:cxn ang="0">
                  <a:pos x="19" y="11"/>
                </a:cxn>
                <a:cxn ang="0">
                  <a:pos x="18" y="18"/>
                </a:cxn>
                <a:cxn ang="0">
                  <a:pos x="10" y="34"/>
                </a:cxn>
                <a:cxn ang="0">
                  <a:pos x="30" y="53"/>
                </a:cxn>
                <a:cxn ang="0">
                  <a:pos x="49" y="34"/>
                </a:cxn>
                <a:cxn ang="0">
                  <a:pos x="41" y="18"/>
                </a:cxn>
                <a:cxn ang="0">
                  <a:pos x="40" y="11"/>
                </a:cxn>
                <a:cxn ang="0">
                  <a:pos x="47" y="10"/>
                </a:cxn>
                <a:cxn ang="0">
                  <a:pos x="59" y="34"/>
                </a:cxn>
                <a:cxn ang="0">
                  <a:pos x="30" y="63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2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34" y="5"/>
                </a:cxn>
                <a:cxn ang="0">
                  <a:pos x="34" y="29"/>
                </a:cxn>
              </a:cxnLst>
              <a:rect l="0" t="0" r="r" b="b"/>
              <a:pathLst>
                <a:path w="59" h="63">
                  <a:moveTo>
                    <a:pt x="30" y="63"/>
                  </a:moveTo>
                  <a:cubicBezTo>
                    <a:pt x="14" y="63"/>
                    <a:pt x="0" y="50"/>
                    <a:pt x="0" y="34"/>
                  </a:cubicBezTo>
                  <a:cubicBezTo>
                    <a:pt x="0" y="24"/>
                    <a:pt x="5" y="16"/>
                    <a:pt x="12" y="10"/>
                  </a:cubicBezTo>
                  <a:cubicBezTo>
                    <a:pt x="14" y="9"/>
                    <a:pt x="17" y="9"/>
                    <a:pt x="19" y="11"/>
                  </a:cubicBezTo>
                  <a:cubicBezTo>
                    <a:pt x="21" y="14"/>
                    <a:pt x="20" y="17"/>
                    <a:pt x="18" y="18"/>
                  </a:cubicBezTo>
                  <a:cubicBezTo>
                    <a:pt x="13" y="22"/>
                    <a:pt x="10" y="28"/>
                    <a:pt x="10" y="34"/>
                  </a:cubicBezTo>
                  <a:cubicBezTo>
                    <a:pt x="10" y="44"/>
                    <a:pt x="19" y="53"/>
                    <a:pt x="30" y="53"/>
                  </a:cubicBezTo>
                  <a:cubicBezTo>
                    <a:pt x="40" y="53"/>
                    <a:pt x="49" y="44"/>
                    <a:pt x="49" y="34"/>
                  </a:cubicBezTo>
                  <a:cubicBezTo>
                    <a:pt x="49" y="28"/>
                    <a:pt x="46" y="22"/>
                    <a:pt x="41" y="18"/>
                  </a:cubicBezTo>
                  <a:cubicBezTo>
                    <a:pt x="39" y="17"/>
                    <a:pt x="39" y="14"/>
                    <a:pt x="40" y="11"/>
                  </a:cubicBezTo>
                  <a:cubicBezTo>
                    <a:pt x="42" y="9"/>
                    <a:pt x="45" y="9"/>
                    <a:pt x="47" y="10"/>
                  </a:cubicBezTo>
                  <a:cubicBezTo>
                    <a:pt x="55" y="16"/>
                    <a:pt x="59" y="24"/>
                    <a:pt x="59" y="34"/>
                  </a:cubicBezTo>
                  <a:cubicBezTo>
                    <a:pt x="59" y="50"/>
                    <a:pt x="46" y="63"/>
                    <a:pt x="30" y="63"/>
                  </a:cubicBezTo>
                  <a:close/>
                  <a:moveTo>
                    <a:pt x="34" y="29"/>
                  </a:moveTo>
                  <a:cubicBezTo>
                    <a:pt x="34" y="32"/>
                    <a:pt x="32" y="34"/>
                    <a:pt x="30" y="34"/>
                  </a:cubicBezTo>
                  <a:cubicBezTo>
                    <a:pt x="27" y="34"/>
                    <a:pt x="25" y="32"/>
                    <a:pt x="25" y="2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7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3" name="Freeform 122"/>
          <p:cNvSpPr>
            <a:spLocks noEditPoints="1"/>
          </p:cNvSpPr>
          <p:nvPr/>
        </p:nvSpPr>
        <p:spPr bwMode="auto">
          <a:xfrm>
            <a:off x="3988858" y="3502987"/>
            <a:ext cx="381746" cy="299598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Freeform 245"/>
          <p:cNvSpPr/>
          <p:nvPr/>
        </p:nvSpPr>
        <p:spPr bwMode="auto">
          <a:xfrm>
            <a:off x="4728780" y="3463393"/>
            <a:ext cx="345542" cy="34554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Freeform 187"/>
          <p:cNvSpPr>
            <a:spLocks noEditPoints="1"/>
          </p:cNvSpPr>
          <p:nvPr/>
        </p:nvSpPr>
        <p:spPr bwMode="auto">
          <a:xfrm>
            <a:off x="5301328" y="3024577"/>
            <a:ext cx="350319" cy="22639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Freeform 196"/>
          <p:cNvSpPr/>
          <p:nvPr/>
        </p:nvSpPr>
        <p:spPr bwMode="auto">
          <a:xfrm>
            <a:off x="5362971" y="2178573"/>
            <a:ext cx="226984" cy="406182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4" y="62"/>
              </a:cxn>
              <a:cxn ang="0">
                <a:pos x="12" y="63"/>
              </a:cxn>
              <a:cxn ang="0">
                <a:pos x="12" y="63"/>
              </a:cxn>
              <a:cxn ang="0">
                <a:pos x="11" y="61"/>
              </a:cxn>
              <a:cxn ang="0">
                <a:pos x="18" y="30"/>
              </a:cxn>
              <a:cxn ang="0">
                <a:pos x="3" y="34"/>
              </a:cxn>
              <a:cxn ang="0">
                <a:pos x="2" y="34"/>
              </a:cxn>
              <a:cxn ang="0">
                <a:pos x="1" y="34"/>
              </a:cxn>
              <a:cxn ang="0">
                <a:pos x="0" y="32"/>
              </a:cxn>
              <a:cxn ang="0">
                <a:pos x="8" y="1"/>
              </a:cxn>
              <a:cxn ang="0">
                <a:pos x="10" y="0"/>
              </a:cxn>
              <a:cxn ang="0">
                <a:pos x="22" y="0"/>
              </a:cxn>
              <a:cxn ang="0">
                <a:pos x="24" y="1"/>
              </a:cxn>
              <a:cxn ang="0">
                <a:pos x="24" y="2"/>
              </a:cxn>
              <a:cxn ang="0">
                <a:pos x="17" y="19"/>
              </a:cxn>
              <a:cxn ang="0">
                <a:pos x="32" y="16"/>
              </a:cxn>
              <a:cxn ang="0">
                <a:pos x="33" y="16"/>
              </a:cxn>
              <a:cxn ang="0">
                <a:pos x="34" y="16"/>
              </a:cxn>
              <a:cxn ang="0">
                <a:pos x="34" y="18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Freeform 40"/>
          <p:cNvSpPr>
            <a:spLocks noEditPoints="1"/>
          </p:cNvSpPr>
          <p:nvPr/>
        </p:nvSpPr>
        <p:spPr bwMode="auto">
          <a:xfrm>
            <a:off x="3485077" y="2128270"/>
            <a:ext cx="366740" cy="369437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Freeform 139"/>
          <p:cNvSpPr>
            <a:spLocks noEditPoints="1"/>
          </p:cNvSpPr>
          <p:nvPr/>
        </p:nvSpPr>
        <p:spPr bwMode="auto">
          <a:xfrm>
            <a:off x="3514411" y="2908721"/>
            <a:ext cx="299081" cy="299081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Freeform 54"/>
          <p:cNvSpPr>
            <a:spLocks noEditPoints="1"/>
          </p:cNvSpPr>
          <p:nvPr/>
        </p:nvSpPr>
        <p:spPr bwMode="auto">
          <a:xfrm>
            <a:off x="4803404" y="1651457"/>
            <a:ext cx="375574" cy="278487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  <a:cxn ang="0">
                <a:pos x="45" y="25"/>
              </a:cxn>
              <a:cxn ang="0">
                <a:pos x="33" y="13"/>
              </a:cxn>
              <a:cxn ang="0">
                <a:pos x="32" y="12"/>
              </a:cxn>
              <a:cxn ang="0">
                <a:pos x="31" y="13"/>
              </a:cxn>
              <a:cxn ang="0">
                <a:pos x="18" y="25"/>
              </a:cxn>
              <a:cxn ang="0">
                <a:pos x="18" y="26"/>
              </a:cxn>
              <a:cxn ang="0">
                <a:pos x="19" y="27"/>
              </a:cxn>
              <a:cxn ang="0">
                <a:pos x="27" y="27"/>
              </a:cxn>
              <a:cxn ang="0">
                <a:pos x="27" y="40"/>
              </a:cxn>
              <a:cxn ang="0">
                <a:pos x="28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27"/>
              </a:cxn>
              <a:cxn ang="0">
                <a:pos x="44" y="27"/>
              </a:cxn>
              <a:cxn ang="0">
                <a:pos x="45" y="26"/>
              </a:cxn>
              <a:cxn ang="0">
                <a:pos x="45" y="2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104" grpId="0" animBg="1"/>
      <p:bldP spid="75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>
          <a:xfrm>
            <a:off x="6311122" y="2236602"/>
            <a:ext cx="1947726" cy="493232"/>
            <a:chOff x="5603652" y="1698220"/>
            <a:chExt cx="1947726" cy="493232"/>
          </a:xfrm>
        </p:grpSpPr>
        <p:sp>
          <p:nvSpPr>
            <p:cNvPr id="37" name="Text Placeholder 3"/>
            <p:cNvSpPr txBox="1"/>
            <p:nvPr/>
          </p:nvSpPr>
          <p:spPr>
            <a:xfrm>
              <a:off x="5603652" y="1698220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5603652" y="2037782"/>
              <a:ext cx="1947726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1299312" y="3631868"/>
            <a:ext cx="1947727" cy="514071"/>
            <a:chOff x="5603652" y="1677381"/>
            <a:chExt cx="1947727" cy="514070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6628049" y="1677381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5603652" y="2037781"/>
              <a:ext cx="1947726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885152" y="2227161"/>
            <a:ext cx="1947727" cy="512110"/>
            <a:chOff x="5603652" y="1679342"/>
            <a:chExt cx="1947727" cy="512109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6628049" y="1679342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5603652" y="2037781"/>
              <a:ext cx="1947726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2037291" y="1292862"/>
            <a:ext cx="1947727" cy="477197"/>
            <a:chOff x="5603652" y="1714256"/>
            <a:chExt cx="1947727" cy="477196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6628049" y="1714256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603652" y="2037782"/>
              <a:ext cx="1947726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5896961" y="3640906"/>
            <a:ext cx="1947726" cy="495995"/>
            <a:chOff x="5603652" y="1695457"/>
            <a:chExt cx="1947726" cy="495995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5603652" y="169545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5603652" y="2037782"/>
              <a:ext cx="1947726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4102651" y="1305011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 rot="2160000">
            <a:off x="5011884" y="2026504"/>
            <a:ext cx="250372" cy="31681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244256" y="2134436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 rot="17280000">
            <a:off x="5372583" y="3109661"/>
            <a:ext cx="250373" cy="31681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808202" y="3476474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453901" y="3787417"/>
            <a:ext cx="250373" cy="316812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397100" y="3476474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3"/>
          <p:cNvSpPr/>
          <p:nvPr/>
        </p:nvSpPr>
        <p:spPr>
          <a:xfrm rot="4320000">
            <a:off x="3525427" y="3123139"/>
            <a:ext cx="250373" cy="31681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961045" y="2134436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 rot="19440000">
            <a:off x="3870279" y="2034834"/>
            <a:ext cx="250372" cy="31681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62"/>
          <p:cNvSpPr>
            <a:spLocks noEditPoints="1"/>
          </p:cNvSpPr>
          <p:nvPr/>
        </p:nvSpPr>
        <p:spPr bwMode="auto">
          <a:xfrm>
            <a:off x="4406792" y="1607832"/>
            <a:ext cx="330417" cy="33305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66"/>
          <p:cNvSpPr>
            <a:spLocks noEditPoints="1"/>
          </p:cNvSpPr>
          <p:nvPr/>
        </p:nvSpPr>
        <p:spPr bwMode="auto">
          <a:xfrm>
            <a:off x="3219246" y="2440010"/>
            <a:ext cx="422299" cy="3275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3683679" y="3802786"/>
            <a:ext cx="365543" cy="28607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Freeform 57"/>
          <p:cNvSpPr>
            <a:spLocks noEditPoints="1"/>
          </p:cNvSpPr>
          <p:nvPr/>
        </p:nvSpPr>
        <p:spPr bwMode="auto">
          <a:xfrm>
            <a:off x="5571645" y="2477934"/>
            <a:ext cx="283922" cy="25170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reeform 131"/>
          <p:cNvSpPr/>
          <p:nvPr/>
        </p:nvSpPr>
        <p:spPr bwMode="auto">
          <a:xfrm>
            <a:off x="5116882" y="3782719"/>
            <a:ext cx="321341" cy="32621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639" y="236140"/>
            <a:ext cx="670719" cy="914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46" y="0"/>
            <a:ext cx="381925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1498627"/>
            <a:ext cx="3416213" cy="35716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80512" y="2473296"/>
            <a:ext cx="52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4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0" y="3745270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88737" y="2534852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62BC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/>
          <p:nvPr/>
        </p:nvGrpSpPr>
        <p:grpSpPr>
          <a:xfrm>
            <a:off x="683528" y="1600035"/>
            <a:ext cx="1324962" cy="1844938"/>
            <a:chOff x="663207" y="1246790"/>
            <a:chExt cx="1324962" cy="1844938"/>
          </a:xfrm>
          <a:solidFill>
            <a:schemeClr val="accent1">
              <a:lumMod val="75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710135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Round Same Side Corner Rectangle 44"/>
          <p:cNvSpPr/>
          <p:nvPr/>
        </p:nvSpPr>
        <p:spPr>
          <a:xfrm>
            <a:off x="683527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511" y="3616280"/>
            <a:ext cx="1612996" cy="1536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8"/>
          <p:cNvGrpSpPr/>
          <p:nvPr/>
        </p:nvGrpSpPr>
        <p:grpSpPr>
          <a:xfrm>
            <a:off x="2296523" y="1600035"/>
            <a:ext cx="1324962" cy="1844938"/>
            <a:chOff x="663207" y="1246790"/>
            <a:chExt cx="1324962" cy="1844938"/>
          </a:xfrm>
          <a:solidFill>
            <a:schemeClr val="accent2">
              <a:lumMod val="75000"/>
            </a:schemeClr>
          </a:solidFill>
        </p:grpSpPr>
        <p:sp>
          <p:nvSpPr>
            <p:cNvPr id="50" name="Rounded Rectangle 49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710136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Round Same Side Corner Rectangle 52"/>
          <p:cNvSpPr/>
          <p:nvPr/>
        </p:nvSpPr>
        <p:spPr>
          <a:xfrm>
            <a:off x="2296523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52506" y="3616280"/>
            <a:ext cx="1612996" cy="1536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Group 54"/>
          <p:cNvGrpSpPr/>
          <p:nvPr/>
        </p:nvGrpSpPr>
        <p:grpSpPr>
          <a:xfrm>
            <a:off x="3909520" y="1600035"/>
            <a:ext cx="1324962" cy="1844938"/>
            <a:chOff x="663207" y="1246790"/>
            <a:chExt cx="1324962" cy="1844938"/>
          </a:xfrm>
          <a:solidFill>
            <a:schemeClr val="accent3">
              <a:lumMod val="75000"/>
            </a:schemeClr>
          </a:solidFill>
        </p:grpSpPr>
        <p:sp>
          <p:nvSpPr>
            <p:cNvPr id="56" name="Rounded Rectangle 55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710135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Round Same Side Corner Rectangle 58"/>
          <p:cNvSpPr/>
          <p:nvPr/>
        </p:nvSpPr>
        <p:spPr>
          <a:xfrm>
            <a:off x="3909519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65503" y="3616280"/>
            <a:ext cx="1612996" cy="1536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60"/>
          <p:cNvGrpSpPr/>
          <p:nvPr/>
        </p:nvGrpSpPr>
        <p:grpSpPr>
          <a:xfrm>
            <a:off x="5522516" y="1600035"/>
            <a:ext cx="1324962" cy="1844938"/>
            <a:chOff x="663207" y="1246790"/>
            <a:chExt cx="1324962" cy="1844938"/>
          </a:xfrm>
          <a:solidFill>
            <a:schemeClr val="accent4">
              <a:lumMod val="50000"/>
            </a:schemeClr>
          </a:solidFill>
        </p:grpSpPr>
        <p:sp>
          <p:nvSpPr>
            <p:cNvPr id="62" name="Rounded Rectangle 61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710135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Round Same Side Corner Rectangle 64"/>
          <p:cNvSpPr/>
          <p:nvPr/>
        </p:nvSpPr>
        <p:spPr>
          <a:xfrm>
            <a:off x="5522515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78499" y="3616280"/>
            <a:ext cx="1612996" cy="1536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66"/>
          <p:cNvGrpSpPr/>
          <p:nvPr/>
        </p:nvGrpSpPr>
        <p:grpSpPr>
          <a:xfrm>
            <a:off x="7135511" y="1600035"/>
            <a:ext cx="1324962" cy="1844938"/>
            <a:chOff x="663207" y="1246790"/>
            <a:chExt cx="1324962" cy="1844938"/>
          </a:xfrm>
          <a:solidFill>
            <a:schemeClr val="accent5">
              <a:lumMod val="75000"/>
            </a:schemeClr>
          </a:solidFill>
        </p:grpSpPr>
        <p:sp>
          <p:nvSpPr>
            <p:cNvPr id="68" name="Rounded Rectangle 67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 Placeholder 3"/>
            <p:cNvSpPr txBox="1"/>
            <p:nvPr/>
          </p:nvSpPr>
          <p:spPr>
            <a:xfrm>
              <a:off x="710136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8" name="Round Same Side Corner Rectangle 77"/>
          <p:cNvSpPr/>
          <p:nvPr/>
        </p:nvSpPr>
        <p:spPr>
          <a:xfrm>
            <a:off x="7135511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1494" y="3616280"/>
            <a:ext cx="1612996" cy="1536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Arc 79"/>
          <p:cNvSpPr/>
          <p:nvPr/>
        </p:nvSpPr>
        <p:spPr>
          <a:xfrm rot="19051047">
            <a:off x="1332196" y="123892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Arc 80"/>
          <p:cNvSpPr/>
          <p:nvPr/>
        </p:nvSpPr>
        <p:spPr>
          <a:xfrm rot="19051047">
            <a:off x="2869603" y="123892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Arc 81"/>
          <p:cNvSpPr/>
          <p:nvPr/>
        </p:nvSpPr>
        <p:spPr>
          <a:xfrm rot="19051047">
            <a:off x="4414186" y="123892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Arc 82"/>
          <p:cNvSpPr/>
          <p:nvPr/>
        </p:nvSpPr>
        <p:spPr>
          <a:xfrm rot="19051047">
            <a:off x="6114832" y="123892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103"/>
          <p:cNvSpPr>
            <a:spLocks noEditPoints="1"/>
          </p:cNvSpPr>
          <p:nvPr/>
        </p:nvSpPr>
        <p:spPr bwMode="auto">
          <a:xfrm>
            <a:off x="1180822" y="1904060"/>
            <a:ext cx="330374" cy="4864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105"/>
          <p:cNvSpPr>
            <a:spLocks noEditPoints="1"/>
          </p:cNvSpPr>
          <p:nvPr/>
        </p:nvSpPr>
        <p:spPr bwMode="auto">
          <a:xfrm>
            <a:off x="2767569" y="1958640"/>
            <a:ext cx="382873" cy="37732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56"/>
          <p:cNvSpPr>
            <a:spLocks noEditPoints="1"/>
          </p:cNvSpPr>
          <p:nvPr/>
        </p:nvSpPr>
        <p:spPr bwMode="auto">
          <a:xfrm>
            <a:off x="4366695" y="1979933"/>
            <a:ext cx="410610" cy="410610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5983261" y="1989422"/>
            <a:ext cx="403470" cy="315759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245"/>
          <p:cNvSpPr/>
          <p:nvPr/>
        </p:nvSpPr>
        <p:spPr bwMode="auto">
          <a:xfrm>
            <a:off x="7567555" y="1916864"/>
            <a:ext cx="460877" cy="46087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53" grpId="0" animBg="1"/>
      <p:bldP spid="54" grpId="0"/>
      <p:bldP spid="59" grpId="0" animBg="1"/>
      <p:bldP spid="60" grpId="0"/>
      <p:bldP spid="65" grpId="0" animBg="1"/>
      <p:bldP spid="66" grpId="0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42" grpId="0" animBg="1"/>
      <p:bldP spid="43" grpId="0" animBg="1"/>
      <p:bldP spid="49" grpId="0" animBg="1"/>
      <p:bldP spid="61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5"/>
          <p:cNvSpPr>
            <a:spLocks noEditPoints="1"/>
          </p:cNvSpPr>
          <p:nvPr/>
        </p:nvSpPr>
        <p:spPr bwMode="auto">
          <a:xfrm>
            <a:off x="715649" y="1840153"/>
            <a:ext cx="1815066" cy="2147615"/>
          </a:xfrm>
          <a:custGeom>
            <a:avLst/>
            <a:gdLst/>
            <a:ahLst/>
            <a:cxnLst>
              <a:cxn ang="0">
                <a:pos x="1032" y="692"/>
              </a:cxn>
              <a:cxn ang="0">
                <a:pos x="1034" y="692"/>
              </a:cxn>
              <a:cxn ang="0">
                <a:pos x="693" y="631"/>
              </a:cxn>
              <a:cxn ang="0">
                <a:pos x="1034" y="692"/>
              </a:cxn>
              <a:cxn ang="0">
                <a:pos x="1030" y="688"/>
              </a:cxn>
              <a:cxn ang="0">
                <a:pos x="1311" y="688"/>
              </a:cxn>
              <a:cxn ang="0">
                <a:pos x="797" y="352"/>
              </a:cxn>
              <a:cxn ang="0">
                <a:pos x="1070" y="423"/>
              </a:cxn>
              <a:cxn ang="0">
                <a:pos x="1430" y="958"/>
              </a:cxn>
              <a:cxn ang="0">
                <a:pos x="1258" y="1420"/>
              </a:cxn>
              <a:cxn ang="0">
                <a:pos x="709" y="1686"/>
              </a:cxn>
              <a:cxn ang="0">
                <a:pos x="320" y="1465"/>
              </a:cxn>
              <a:cxn ang="0">
                <a:pos x="0" y="516"/>
              </a:cxn>
              <a:cxn ang="0">
                <a:pos x="1108" y="159"/>
              </a:cxn>
              <a:cxn ang="0">
                <a:pos x="1127" y="950"/>
              </a:cxn>
              <a:cxn ang="0">
                <a:pos x="1258" y="1420"/>
              </a:cxn>
              <a:cxn ang="0">
                <a:pos x="1430" y="958"/>
              </a:cxn>
              <a:cxn ang="0">
                <a:pos x="543" y="218"/>
              </a:cxn>
              <a:cxn ang="0">
                <a:pos x="797" y="352"/>
              </a:cxn>
              <a:cxn ang="0">
                <a:pos x="370" y="444"/>
              </a:cxn>
              <a:cxn ang="0">
                <a:pos x="800" y="355"/>
              </a:cxn>
              <a:cxn ang="0">
                <a:pos x="800" y="355"/>
              </a:cxn>
              <a:cxn ang="0">
                <a:pos x="370" y="447"/>
              </a:cxn>
              <a:cxn ang="0">
                <a:pos x="424" y="673"/>
              </a:cxn>
              <a:cxn ang="0">
                <a:pos x="361" y="450"/>
              </a:cxn>
              <a:cxn ang="0">
                <a:pos x="213" y="694"/>
              </a:cxn>
              <a:cxn ang="0">
                <a:pos x="364" y="450"/>
              </a:cxn>
              <a:cxn ang="0">
                <a:pos x="372" y="448"/>
              </a:cxn>
              <a:cxn ang="0">
                <a:pos x="372" y="448"/>
              </a:cxn>
              <a:cxn ang="0">
                <a:pos x="453" y="901"/>
              </a:cxn>
              <a:cxn ang="0">
                <a:pos x="244" y="124"/>
              </a:cxn>
              <a:cxn ang="0">
                <a:pos x="774" y="1179"/>
              </a:cxn>
              <a:cxn ang="0">
                <a:pos x="564" y="1180"/>
              </a:cxn>
              <a:cxn ang="0">
                <a:pos x="744" y="1453"/>
              </a:cxn>
              <a:cxn ang="0">
                <a:pos x="774" y="1179"/>
              </a:cxn>
              <a:cxn ang="0">
                <a:pos x="805" y="941"/>
              </a:cxn>
              <a:cxn ang="0">
                <a:pos x="564" y="1180"/>
              </a:cxn>
              <a:cxn ang="0">
                <a:pos x="454" y="904"/>
              </a:cxn>
              <a:cxn ang="0">
                <a:pos x="446" y="915"/>
              </a:cxn>
              <a:cxn ang="0">
                <a:pos x="744" y="1459"/>
              </a:cxn>
              <a:cxn ang="0">
                <a:pos x="744" y="1459"/>
              </a:cxn>
              <a:cxn ang="0">
                <a:pos x="456" y="903"/>
              </a:cxn>
              <a:cxn ang="0">
                <a:pos x="442" y="904"/>
              </a:cxn>
              <a:cxn ang="0">
                <a:pos x="506" y="1416"/>
              </a:cxn>
              <a:cxn ang="0">
                <a:pos x="501" y="1686"/>
              </a:cxn>
              <a:cxn ang="0">
                <a:pos x="805" y="941"/>
              </a:cxn>
            </a:cxnLst>
            <a:rect l="0" t="0" r="r" b="b"/>
            <a:pathLst>
              <a:path w="1430" h="1692">
                <a:moveTo>
                  <a:pt x="1032" y="694"/>
                </a:moveTo>
                <a:lnTo>
                  <a:pt x="1034" y="692"/>
                </a:lnTo>
                <a:lnTo>
                  <a:pt x="1032" y="692"/>
                </a:lnTo>
                <a:lnTo>
                  <a:pt x="1032" y="694"/>
                </a:lnTo>
                <a:lnTo>
                  <a:pt x="1127" y="950"/>
                </a:lnTo>
                <a:moveTo>
                  <a:pt x="1034" y="692"/>
                </a:moveTo>
                <a:lnTo>
                  <a:pt x="1030" y="688"/>
                </a:lnTo>
                <a:lnTo>
                  <a:pt x="1032" y="692"/>
                </a:lnTo>
                <a:lnTo>
                  <a:pt x="693" y="631"/>
                </a:lnTo>
                <a:lnTo>
                  <a:pt x="803" y="358"/>
                </a:lnTo>
                <a:lnTo>
                  <a:pt x="1030" y="688"/>
                </a:lnTo>
                <a:moveTo>
                  <a:pt x="1034" y="692"/>
                </a:moveTo>
                <a:lnTo>
                  <a:pt x="1290" y="451"/>
                </a:lnTo>
                <a:lnTo>
                  <a:pt x="1070" y="423"/>
                </a:lnTo>
                <a:lnTo>
                  <a:pt x="1030" y="688"/>
                </a:lnTo>
                <a:lnTo>
                  <a:pt x="1030" y="688"/>
                </a:lnTo>
                <a:moveTo>
                  <a:pt x="1034" y="692"/>
                </a:moveTo>
                <a:lnTo>
                  <a:pt x="1311" y="688"/>
                </a:lnTo>
                <a:lnTo>
                  <a:pt x="1290" y="451"/>
                </a:lnTo>
                <a:moveTo>
                  <a:pt x="1108" y="159"/>
                </a:moveTo>
                <a:lnTo>
                  <a:pt x="797" y="352"/>
                </a:lnTo>
                <a:lnTo>
                  <a:pt x="799" y="352"/>
                </a:lnTo>
                <a:lnTo>
                  <a:pt x="805" y="354"/>
                </a:lnTo>
                <a:lnTo>
                  <a:pt x="1070" y="423"/>
                </a:lnTo>
                <a:lnTo>
                  <a:pt x="1108" y="159"/>
                </a:lnTo>
                <a:moveTo>
                  <a:pt x="1311" y="688"/>
                </a:moveTo>
                <a:lnTo>
                  <a:pt x="1430" y="958"/>
                </a:lnTo>
                <a:lnTo>
                  <a:pt x="1311" y="1035"/>
                </a:lnTo>
                <a:lnTo>
                  <a:pt x="1300" y="1234"/>
                </a:lnTo>
                <a:lnTo>
                  <a:pt x="1258" y="1420"/>
                </a:lnTo>
                <a:lnTo>
                  <a:pt x="1049" y="1421"/>
                </a:lnTo>
                <a:lnTo>
                  <a:pt x="948" y="1688"/>
                </a:lnTo>
                <a:lnTo>
                  <a:pt x="709" y="1686"/>
                </a:lnTo>
                <a:lnTo>
                  <a:pt x="501" y="1686"/>
                </a:lnTo>
                <a:lnTo>
                  <a:pt x="309" y="1692"/>
                </a:lnTo>
                <a:lnTo>
                  <a:pt x="320" y="1465"/>
                </a:lnTo>
                <a:lnTo>
                  <a:pt x="276" y="1180"/>
                </a:lnTo>
                <a:lnTo>
                  <a:pt x="61" y="932"/>
                </a:lnTo>
                <a:lnTo>
                  <a:pt x="0" y="516"/>
                </a:lnTo>
                <a:lnTo>
                  <a:pt x="244" y="124"/>
                </a:lnTo>
                <a:lnTo>
                  <a:pt x="745" y="0"/>
                </a:lnTo>
                <a:lnTo>
                  <a:pt x="1108" y="159"/>
                </a:lnTo>
                <a:lnTo>
                  <a:pt x="1290" y="451"/>
                </a:lnTo>
                <a:moveTo>
                  <a:pt x="1311" y="1035"/>
                </a:moveTo>
                <a:lnTo>
                  <a:pt x="1127" y="950"/>
                </a:lnTo>
                <a:lnTo>
                  <a:pt x="1300" y="1234"/>
                </a:lnTo>
                <a:lnTo>
                  <a:pt x="1008" y="1179"/>
                </a:lnTo>
                <a:lnTo>
                  <a:pt x="1258" y="1420"/>
                </a:lnTo>
                <a:moveTo>
                  <a:pt x="1311" y="688"/>
                </a:moveTo>
                <a:lnTo>
                  <a:pt x="1127" y="950"/>
                </a:lnTo>
                <a:lnTo>
                  <a:pt x="1430" y="958"/>
                </a:lnTo>
                <a:moveTo>
                  <a:pt x="244" y="124"/>
                </a:moveTo>
                <a:lnTo>
                  <a:pt x="541" y="220"/>
                </a:lnTo>
                <a:lnTo>
                  <a:pt x="543" y="218"/>
                </a:lnTo>
                <a:lnTo>
                  <a:pt x="745" y="0"/>
                </a:lnTo>
                <a:lnTo>
                  <a:pt x="797" y="352"/>
                </a:lnTo>
                <a:moveTo>
                  <a:pt x="797" y="352"/>
                </a:moveTo>
                <a:lnTo>
                  <a:pt x="797" y="352"/>
                </a:lnTo>
                <a:lnTo>
                  <a:pt x="541" y="220"/>
                </a:lnTo>
                <a:lnTo>
                  <a:pt x="370" y="444"/>
                </a:lnTo>
                <a:lnTo>
                  <a:pt x="370" y="447"/>
                </a:lnTo>
                <a:lnTo>
                  <a:pt x="372" y="447"/>
                </a:lnTo>
                <a:lnTo>
                  <a:pt x="800" y="355"/>
                </a:lnTo>
                <a:lnTo>
                  <a:pt x="799" y="352"/>
                </a:lnTo>
                <a:lnTo>
                  <a:pt x="803" y="354"/>
                </a:lnTo>
                <a:lnTo>
                  <a:pt x="800" y="355"/>
                </a:lnTo>
                <a:lnTo>
                  <a:pt x="803" y="358"/>
                </a:lnTo>
                <a:lnTo>
                  <a:pt x="805" y="354"/>
                </a:lnTo>
                <a:moveTo>
                  <a:pt x="370" y="447"/>
                </a:moveTo>
                <a:lnTo>
                  <a:pt x="372" y="448"/>
                </a:lnTo>
                <a:lnTo>
                  <a:pt x="372" y="448"/>
                </a:lnTo>
                <a:lnTo>
                  <a:pt x="424" y="673"/>
                </a:lnTo>
                <a:lnTo>
                  <a:pt x="693" y="631"/>
                </a:lnTo>
                <a:lnTo>
                  <a:pt x="372" y="447"/>
                </a:lnTo>
                <a:moveTo>
                  <a:pt x="361" y="450"/>
                </a:moveTo>
                <a:lnTo>
                  <a:pt x="0" y="516"/>
                </a:lnTo>
                <a:lnTo>
                  <a:pt x="212" y="695"/>
                </a:lnTo>
                <a:lnTo>
                  <a:pt x="213" y="694"/>
                </a:lnTo>
                <a:lnTo>
                  <a:pt x="366" y="450"/>
                </a:lnTo>
                <a:lnTo>
                  <a:pt x="366" y="448"/>
                </a:lnTo>
                <a:lnTo>
                  <a:pt x="364" y="450"/>
                </a:lnTo>
                <a:lnTo>
                  <a:pt x="367" y="448"/>
                </a:lnTo>
                <a:lnTo>
                  <a:pt x="370" y="447"/>
                </a:lnTo>
                <a:moveTo>
                  <a:pt x="372" y="448"/>
                </a:moveTo>
                <a:lnTo>
                  <a:pt x="367" y="448"/>
                </a:lnTo>
                <a:moveTo>
                  <a:pt x="366" y="448"/>
                </a:moveTo>
                <a:lnTo>
                  <a:pt x="372" y="448"/>
                </a:lnTo>
                <a:moveTo>
                  <a:pt x="213" y="694"/>
                </a:moveTo>
                <a:lnTo>
                  <a:pt x="424" y="673"/>
                </a:lnTo>
                <a:lnTo>
                  <a:pt x="453" y="901"/>
                </a:lnTo>
                <a:lnTo>
                  <a:pt x="212" y="695"/>
                </a:lnTo>
                <a:lnTo>
                  <a:pt x="61" y="932"/>
                </a:lnTo>
                <a:moveTo>
                  <a:pt x="244" y="124"/>
                </a:moveTo>
                <a:lnTo>
                  <a:pt x="370" y="444"/>
                </a:lnTo>
                <a:moveTo>
                  <a:pt x="744" y="1453"/>
                </a:moveTo>
                <a:lnTo>
                  <a:pt x="774" y="1179"/>
                </a:lnTo>
                <a:lnTo>
                  <a:pt x="564" y="1180"/>
                </a:lnTo>
                <a:lnTo>
                  <a:pt x="744" y="1453"/>
                </a:lnTo>
                <a:moveTo>
                  <a:pt x="564" y="1180"/>
                </a:moveTo>
                <a:lnTo>
                  <a:pt x="506" y="1416"/>
                </a:lnTo>
                <a:lnTo>
                  <a:pt x="744" y="1459"/>
                </a:lnTo>
                <a:lnTo>
                  <a:pt x="744" y="1453"/>
                </a:lnTo>
                <a:moveTo>
                  <a:pt x="1008" y="1179"/>
                </a:moveTo>
                <a:lnTo>
                  <a:pt x="805" y="941"/>
                </a:lnTo>
                <a:lnTo>
                  <a:pt x="774" y="1179"/>
                </a:lnTo>
                <a:lnTo>
                  <a:pt x="1008" y="1179"/>
                </a:lnTo>
                <a:lnTo>
                  <a:pt x="1127" y="950"/>
                </a:lnTo>
                <a:lnTo>
                  <a:pt x="805" y="941"/>
                </a:lnTo>
                <a:lnTo>
                  <a:pt x="454" y="904"/>
                </a:lnTo>
                <a:lnTo>
                  <a:pt x="446" y="915"/>
                </a:lnTo>
                <a:lnTo>
                  <a:pt x="564" y="1180"/>
                </a:lnTo>
                <a:lnTo>
                  <a:pt x="805" y="941"/>
                </a:lnTo>
                <a:lnTo>
                  <a:pt x="693" y="631"/>
                </a:lnTo>
                <a:lnTo>
                  <a:pt x="454" y="904"/>
                </a:lnTo>
                <a:lnTo>
                  <a:pt x="454" y="903"/>
                </a:lnTo>
                <a:lnTo>
                  <a:pt x="442" y="904"/>
                </a:lnTo>
                <a:lnTo>
                  <a:pt x="446" y="915"/>
                </a:lnTo>
                <a:lnTo>
                  <a:pt x="276" y="1180"/>
                </a:lnTo>
                <a:lnTo>
                  <a:pt x="564" y="1180"/>
                </a:lnTo>
                <a:moveTo>
                  <a:pt x="744" y="1459"/>
                </a:moveTo>
                <a:lnTo>
                  <a:pt x="1049" y="1421"/>
                </a:lnTo>
                <a:lnTo>
                  <a:pt x="1008" y="1179"/>
                </a:lnTo>
                <a:lnTo>
                  <a:pt x="744" y="1459"/>
                </a:lnTo>
                <a:lnTo>
                  <a:pt x="948" y="1688"/>
                </a:lnTo>
                <a:moveTo>
                  <a:pt x="454" y="903"/>
                </a:moveTo>
                <a:lnTo>
                  <a:pt x="456" y="903"/>
                </a:lnTo>
                <a:lnTo>
                  <a:pt x="453" y="901"/>
                </a:lnTo>
                <a:lnTo>
                  <a:pt x="454" y="903"/>
                </a:lnTo>
                <a:moveTo>
                  <a:pt x="442" y="904"/>
                </a:moveTo>
                <a:lnTo>
                  <a:pt x="61" y="932"/>
                </a:lnTo>
                <a:moveTo>
                  <a:pt x="276" y="1180"/>
                </a:moveTo>
                <a:lnTo>
                  <a:pt x="506" y="1416"/>
                </a:lnTo>
                <a:moveTo>
                  <a:pt x="709" y="1686"/>
                </a:moveTo>
                <a:lnTo>
                  <a:pt x="744" y="1459"/>
                </a:lnTo>
                <a:lnTo>
                  <a:pt x="501" y="1686"/>
                </a:lnTo>
                <a:lnTo>
                  <a:pt x="506" y="1416"/>
                </a:lnTo>
                <a:lnTo>
                  <a:pt x="309" y="1692"/>
                </a:lnTo>
                <a:moveTo>
                  <a:pt x="805" y="941"/>
                </a:moveTo>
                <a:lnTo>
                  <a:pt x="1032" y="694"/>
                </a:lnTo>
              </a:path>
            </a:pathLst>
          </a:cu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54724" y="1776688"/>
            <a:ext cx="1917878" cy="2258042"/>
            <a:chOff x="3371851" y="1649413"/>
            <a:chExt cx="2398713" cy="2824162"/>
          </a:xfrm>
        </p:grpSpPr>
        <p:sp>
          <p:nvSpPr>
            <p:cNvPr id="3078" name="Freeform 6"/>
            <p:cNvSpPr/>
            <p:nvPr/>
          </p:nvSpPr>
          <p:spPr bwMode="auto">
            <a:xfrm>
              <a:off x="3775076" y="1862138"/>
              <a:ext cx="130175" cy="130175"/>
            </a:xfrm>
            <a:custGeom>
              <a:avLst/>
              <a:gdLst/>
              <a:ahLst/>
              <a:cxnLst>
                <a:cxn ang="0">
                  <a:pos x="46" y="46"/>
                </a:cxn>
                <a:cxn ang="0">
                  <a:pos x="27" y="54"/>
                </a:cxn>
                <a:cxn ang="0">
                  <a:pos x="8" y="46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7" y="0"/>
                </a:cxn>
                <a:cxn ang="0">
                  <a:pos x="46" y="8"/>
                </a:cxn>
                <a:cxn ang="0">
                  <a:pos x="54" y="27"/>
                </a:cxn>
                <a:cxn ang="0">
                  <a:pos x="46" y="46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cubicBezTo>
                    <a:pt x="41" y="51"/>
                    <a:pt x="34" y="54"/>
                    <a:pt x="27" y="54"/>
                  </a:cubicBezTo>
                  <a:cubicBezTo>
                    <a:pt x="20" y="54"/>
                    <a:pt x="13" y="51"/>
                    <a:pt x="8" y="46"/>
                  </a:cubicBezTo>
                  <a:cubicBezTo>
                    <a:pt x="3" y="41"/>
                    <a:pt x="0" y="34"/>
                    <a:pt x="0" y="27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34" y="0"/>
                    <a:pt x="41" y="3"/>
                    <a:pt x="46" y="8"/>
                  </a:cubicBezTo>
                  <a:cubicBezTo>
                    <a:pt x="51" y="13"/>
                    <a:pt x="54" y="20"/>
                    <a:pt x="54" y="27"/>
                  </a:cubicBezTo>
                  <a:cubicBezTo>
                    <a:pt x="54" y="34"/>
                    <a:pt x="51" y="41"/>
                    <a:pt x="46" y="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4518026" y="1649413"/>
              <a:ext cx="188913" cy="188912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39" y="0"/>
                </a:cxn>
                <a:cxn ang="0">
                  <a:pos x="66" y="11"/>
                </a:cxn>
                <a:cxn ang="0">
                  <a:pos x="78" y="39"/>
                </a:cxn>
                <a:cxn ang="0">
                  <a:pos x="66" y="66"/>
                </a:cxn>
                <a:cxn ang="0">
                  <a:pos x="39" y="78"/>
                </a:cxn>
                <a:cxn ang="0">
                  <a:pos x="11" y="66"/>
                </a:cxn>
                <a:cxn ang="0">
                  <a:pos x="0" y="39"/>
                </a:cxn>
                <a:cxn ang="0">
                  <a:pos x="11" y="11"/>
                </a:cxn>
              </a:cxnLst>
              <a:rect l="0" t="0" r="r" b="b"/>
              <a:pathLst>
                <a:path w="78" h="78">
                  <a:moveTo>
                    <a:pt x="11" y="11"/>
                  </a:moveTo>
                  <a:cubicBezTo>
                    <a:pt x="19" y="4"/>
                    <a:pt x="28" y="0"/>
                    <a:pt x="39" y="0"/>
                  </a:cubicBezTo>
                  <a:cubicBezTo>
                    <a:pt x="50" y="0"/>
                    <a:pt x="59" y="4"/>
                    <a:pt x="66" y="11"/>
                  </a:cubicBezTo>
                  <a:cubicBezTo>
                    <a:pt x="74" y="19"/>
                    <a:pt x="78" y="28"/>
                    <a:pt x="78" y="39"/>
                  </a:cubicBezTo>
                  <a:cubicBezTo>
                    <a:pt x="78" y="50"/>
                    <a:pt x="74" y="59"/>
                    <a:pt x="66" y="66"/>
                  </a:cubicBezTo>
                  <a:cubicBezTo>
                    <a:pt x="59" y="74"/>
                    <a:pt x="50" y="78"/>
                    <a:pt x="39" y="78"/>
                  </a:cubicBezTo>
                  <a:cubicBezTo>
                    <a:pt x="28" y="78"/>
                    <a:pt x="19" y="74"/>
                    <a:pt x="11" y="66"/>
                  </a:cubicBezTo>
                  <a:cubicBezTo>
                    <a:pt x="4" y="59"/>
                    <a:pt x="0" y="50"/>
                    <a:pt x="0" y="39"/>
                  </a:cubicBezTo>
                  <a:cubicBezTo>
                    <a:pt x="0" y="28"/>
                    <a:pt x="4" y="19"/>
                    <a:pt x="11" y="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4252913" y="2024063"/>
              <a:ext cx="107950" cy="10636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</a:cxnLst>
              <a:rect l="0" t="0" r="r" b="b"/>
              <a:pathLst>
                <a:path w="44" h="44">
                  <a:moveTo>
                    <a:pt x="6" y="6"/>
                  </a:move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5154613" y="1927225"/>
              <a:ext cx="106363" cy="106362"/>
            </a:xfrm>
            <a:custGeom>
              <a:avLst/>
              <a:gdLst/>
              <a:ahLst/>
              <a:cxnLst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5095876" y="2333625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5483226" y="2774950"/>
              <a:ext cx="106363" cy="106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5035551" y="2774950"/>
              <a:ext cx="106363" cy="10636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</a:cxnLst>
              <a:rect l="0" t="0" r="r" b="b"/>
              <a:pathLst>
                <a:path w="44" h="44">
                  <a:moveTo>
                    <a:pt x="6" y="6"/>
                  </a:move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730626" y="2779713"/>
              <a:ext cx="106363" cy="106362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</a:cxnLst>
              <a:rect l="0" t="0" r="r" b="b"/>
              <a:pathLst>
                <a:path w="44" h="44">
                  <a:moveTo>
                    <a:pt x="38" y="6"/>
                  </a:move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4067176" y="2743200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4638676" y="3135313"/>
              <a:ext cx="174625" cy="1746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" y="10"/>
                </a:cxn>
                <a:cxn ang="0">
                  <a:pos x="36" y="0"/>
                </a:cxn>
                <a:cxn ang="0">
                  <a:pos x="62" y="10"/>
                </a:cxn>
                <a:cxn ang="0">
                  <a:pos x="72" y="36"/>
                </a:cxn>
                <a:cxn ang="0">
                  <a:pos x="62" y="61"/>
                </a:cxn>
                <a:cxn ang="0">
                  <a:pos x="36" y="72"/>
                </a:cxn>
                <a:cxn ang="0">
                  <a:pos x="11" y="61"/>
                </a:cxn>
                <a:cxn ang="0">
                  <a:pos x="0" y="36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cubicBezTo>
                    <a:pt x="0" y="26"/>
                    <a:pt x="4" y="17"/>
                    <a:pt x="11" y="10"/>
                  </a:cubicBezTo>
                  <a:cubicBezTo>
                    <a:pt x="18" y="3"/>
                    <a:pt x="26" y="0"/>
                    <a:pt x="36" y="0"/>
                  </a:cubicBezTo>
                  <a:cubicBezTo>
                    <a:pt x="46" y="0"/>
                    <a:pt x="55" y="3"/>
                    <a:pt x="62" y="10"/>
                  </a:cubicBezTo>
                  <a:cubicBezTo>
                    <a:pt x="69" y="17"/>
                    <a:pt x="72" y="26"/>
                    <a:pt x="72" y="36"/>
                  </a:cubicBezTo>
                  <a:cubicBezTo>
                    <a:pt x="72" y="46"/>
                    <a:pt x="69" y="54"/>
                    <a:pt x="62" y="61"/>
                  </a:cubicBezTo>
                  <a:cubicBezTo>
                    <a:pt x="55" y="68"/>
                    <a:pt x="46" y="72"/>
                    <a:pt x="36" y="72"/>
                  </a:cubicBezTo>
                  <a:cubicBezTo>
                    <a:pt x="26" y="72"/>
                    <a:pt x="18" y="68"/>
                    <a:pt x="11" y="61"/>
                  </a:cubicBezTo>
                  <a:cubicBezTo>
                    <a:pt x="4" y="54"/>
                    <a:pt x="0" y="46"/>
                    <a:pt x="0" y="3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5183188" y="3182938"/>
              <a:ext cx="106363" cy="107950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</a:cxnLst>
              <a:rect l="0" t="0" r="r" b="b"/>
              <a:pathLst>
                <a:path w="44" h="44">
                  <a:moveTo>
                    <a:pt x="38" y="6"/>
                  </a:move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5491163" y="3333750"/>
              <a:ext cx="76200" cy="77787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</a:cxnLst>
              <a:rect l="0" t="0" r="r" b="b"/>
              <a:pathLst>
                <a:path w="32" h="32">
                  <a:moveTo>
                    <a:pt x="5" y="27"/>
                  </a:moveTo>
                  <a:cubicBezTo>
                    <a:pt x="1" y="24"/>
                    <a:pt x="0" y="20"/>
                    <a:pt x="0" y="16"/>
                  </a:cubicBezTo>
                  <a:cubicBezTo>
                    <a:pt x="0" y="11"/>
                    <a:pt x="1" y="8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0" name="Freeform 18"/>
            <p:cNvSpPr/>
            <p:nvPr/>
          </p:nvSpPr>
          <p:spPr bwMode="auto">
            <a:xfrm>
              <a:off x="3490913" y="3154363"/>
              <a:ext cx="106363" cy="106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1" name="Freeform 19"/>
            <p:cNvSpPr/>
            <p:nvPr/>
          </p:nvSpPr>
          <p:spPr bwMode="auto">
            <a:xfrm>
              <a:off x="3810001" y="3529013"/>
              <a:ext cx="147638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2" y="9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1" y="0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9" y="0"/>
                    <a:pt x="46" y="3"/>
                    <a:pt x="52" y="9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2" name="Freeform 20"/>
            <p:cNvSpPr/>
            <p:nvPr/>
          </p:nvSpPr>
          <p:spPr bwMode="auto">
            <a:xfrm>
              <a:off x="4268788" y="3529013"/>
              <a:ext cx="147638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2" y="9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1" y="0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9" y="0"/>
                    <a:pt x="46" y="3"/>
                    <a:pt x="52" y="9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3" name="Freeform 21"/>
            <p:cNvSpPr/>
            <p:nvPr/>
          </p:nvSpPr>
          <p:spPr bwMode="auto">
            <a:xfrm>
              <a:off x="4081463" y="3079750"/>
              <a:ext cx="171450" cy="171450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71" y="35"/>
                </a:cxn>
                <a:cxn ang="0">
                  <a:pos x="61" y="60"/>
                </a:cxn>
                <a:cxn ang="0">
                  <a:pos x="36" y="71"/>
                </a:cxn>
                <a:cxn ang="0">
                  <a:pos x="10" y="60"/>
                </a:cxn>
                <a:cxn ang="0">
                  <a:pos x="0" y="35"/>
                </a:cxn>
                <a:cxn ang="0">
                  <a:pos x="10" y="10"/>
                </a:cxn>
                <a:cxn ang="0">
                  <a:pos x="36" y="0"/>
                </a:cxn>
                <a:cxn ang="0">
                  <a:pos x="61" y="10"/>
                </a:cxn>
              </a:cxnLst>
              <a:rect l="0" t="0" r="r" b="b"/>
              <a:pathLst>
                <a:path w="71" h="71">
                  <a:moveTo>
                    <a:pt x="61" y="10"/>
                  </a:moveTo>
                  <a:cubicBezTo>
                    <a:pt x="68" y="17"/>
                    <a:pt x="71" y="26"/>
                    <a:pt x="71" y="35"/>
                  </a:cubicBezTo>
                  <a:cubicBezTo>
                    <a:pt x="71" y="45"/>
                    <a:pt x="68" y="54"/>
                    <a:pt x="61" y="60"/>
                  </a:cubicBezTo>
                  <a:cubicBezTo>
                    <a:pt x="54" y="68"/>
                    <a:pt x="45" y="71"/>
                    <a:pt x="36" y="71"/>
                  </a:cubicBezTo>
                  <a:cubicBezTo>
                    <a:pt x="26" y="71"/>
                    <a:pt x="17" y="68"/>
                    <a:pt x="10" y="60"/>
                  </a:cubicBezTo>
                  <a:cubicBezTo>
                    <a:pt x="3" y="54"/>
                    <a:pt x="0" y="45"/>
                    <a:pt x="0" y="35"/>
                  </a:cubicBezTo>
                  <a:cubicBezTo>
                    <a:pt x="0" y="26"/>
                    <a:pt x="3" y="17"/>
                    <a:pt x="10" y="10"/>
                  </a:cubicBezTo>
                  <a:cubicBezTo>
                    <a:pt x="17" y="3"/>
                    <a:pt x="26" y="0"/>
                    <a:pt x="36" y="0"/>
                  </a:cubicBezTo>
                  <a:cubicBezTo>
                    <a:pt x="45" y="0"/>
                    <a:pt x="54" y="3"/>
                    <a:pt x="61" y="1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4" name="Freeform 22"/>
            <p:cNvSpPr/>
            <p:nvPr/>
          </p:nvSpPr>
          <p:spPr bwMode="auto">
            <a:xfrm>
              <a:off x="5405438" y="3943350"/>
              <a:ext cx="77788" cy="777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0" y="16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cubicBezTo>
                    <a:pt x="0" y="11"/>
                    <a:pt x="2" y="8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5" name="Freeform 23"/>
            <p:cNvSpPr/>
            <p:nvPr/>
          </p:nvSpPr>
          <p:spPr bwMode="auto">
            <a:xfrm>
              <a:off x="4638676" y="3560763"/>
              <a:ext cx="77788" cy="7778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0" y="16"/>
                </a:cxn>
                <a:cxn ang="0">
                  <a:pos x="5" y="4"/>
                </a:cxn>
              </a:cxnLst>
              <a:rect l="0" t="0" r="r" b="b"/>
              <a:pathLst>
                <a:path w="32" h="32">
                  <a:moveTo>
                    <a:pt x="5" y="4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6" name="Freeform 24"/>
            <p:cNvSpPr/>
            <p:nvPr/>
          </p:nvSpPr>
          <p:spPr bwMode="auto">
            <a:xfrm>
              <a:off x="4984751" y="3536950"/>
              <a:ext cx="125413" cy="12541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52" y="26"/>
                </a:cxn>
                <a:cxn ang="0">
                  <a:pos x="44" y="44"/>
                </a:cxn>
                <a:cxn ang="0">
                  <a:pos x="26" y="52"/>
                </a:cxn>
                <a:cxn ang="0">
                  <a:pos x="7" y="44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26" y="0"/>
                </a:cxn>
                <a:cxn ang="0">
                  <a:pos x="44" y="7"/>
                </a:cxn>
              </a:cxnLst>
              <a:rect l="0" t="0" r="r" b="b"/>
              <a:pathLst>
                <a:path w="52" h="52">
                  <a:moveTo>
                    <a:pt x="44" y="7"/>
                  </a:moveTo>
                  <a:cubicBezTo>
                    <a:pt x="49" y="12"/>
                    <a:pt x="52" y="19"/>
                    <a:pt x="52" y="26"/>
                  </a:cubicBezTo>
                  <a:cubicBezTo>
                    <a:pt x="52" y="33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ubicBezTo>
                    <a:pt x="19" y="52"/>
                    <a:pt x="13" y="49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7" name="Freeform 25"/>
            <p:cNvSpPr/>
            <p:nvPr/>
          </p:nvSpPr>
          <p:spPr bwMode="auto">
            <a:xfrm>
              <a:off x="5049838" y="3921125"/>
              <a:ext cx="125413" cy="12700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26" y="52"/>
                </a:cxn>
                <a:cxn ang="0">
                  <a:pos x="7" y="44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26" y="0"/>
                </a:cxn>
                <a:cxn ang="0">
                  <a:pos x="44" y="7"/>
                </a:cxn>
                <a:cxn ang="0">
                  <a:pos x="52" y="26"/>
                </a:cxn>
                <a:cxn ang="0">
                  <a:pos x="44" y="44"/>
                </a:cxn>
              </a:cxnLst>
              <a:rect l="0" t="0" r="r" b="b"/>
              <a:pathLst>
                <a:path w="52" h="52">
                  <a:moveTo>
                    <a:pt x="44" y="44"/>
                  </a:moveTo>
                  <a:cubicBezTo>
                    <a:pt x="39" y="49"/>
                    <a:pt x="33" y="52"/>
                    <a:pt x="26" y="52"/>
                  </a:cubicBezTo>
                  <a:cubicBezTo>
                    <a:pt x="19" y="52"/>
                    <a:pt x="13" y="49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3"/>
                    <a:pt x="49" y="39"/>
                    <a:pt x="44" y="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8" name="Freeform 26"/>
            <p:cNvSpPr/>
            <p:nvPr/>
          </p:nvSpPr>
          <p:spPr bwMode="auto">
            <a:xfrm>
              <a:off x="4551363" y="3967163"/>
              <a:ext cx="155575" cy="155575"/>
            </a:xfrm>
            <a:custGeom>
              <a:avLst/>
              <a:gdLst/>
              <a:ahLst/>
              <a:cxnLst>
                <a:cxn ang="0">
                  <a:pos x="32" y="64"/>
                </a:cxn>
                <a:cxn ang="0">
                  <a:pos x="9" y="54"/>
                </a:cxn>
                <a:cxn ang="0">
                  <a:pos x="0" y="32"/>
                </a:cxn>
                <a:cxn ang="0">
                  <a:pos x="9" y="9"/>
                </a:cxn>
                <a:cxn ang="0">
                  <a:pos x="32" y="0"/>
                </a:cxn>
                <a:cxn ang="0">
                  <a:pos x="54" y="9"/>
                </a:cxn>
                <a:cxn ang="0">
                  <a:pos x="64" y="32"/>
                </a:cxn>
                <a:cxn ang="0">
                  <a:pos x="54" y="54"/>
                </a:cxn>
                <a:cxn ang="0">
                  <a:pos x="32" y="64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23" y="64"/>
                    <a:pt x="16" y="61"/>
                    <a:pt x="9" y="54"/>
                  </a:cubicBezTo>
                  <a:cubicBezTo>
                    <a:pt x="3" y="48"/>
                    <a:pt x="0" y="40"/>
                    <a:pt x="0" y="32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6" y="3"/>
                    <a:pt x="23" y="0"/>
                    <a:pt x="32" y="0"/>
                  </a:cubicBezTo>
                  <a:cubicBezTo>
                    <a:pt x="41" y="0"/>
                    <a:pt x="48" y="3"/>
                    <a:pt x="54" y="9"/>
                  </a:cubicBezTo>
                  <a:cubicBezTo>
                    <a:pt x="61" y="15"/>
                    <a:pt x="64" y="23"/>
                    <a:pt x="64" y="32"/>
                  </a:cubicBezTo>
                  <a:cubicBezTo>
                    <a:pt x="64" y="40"/>
                    <a:pt x="61" y="48"/>
                    <a:pt x="54" y="54"/>
                  </a:cubicBezTo>
                  <a:cubicBezTo>
                    <a:pt x="48" y="61"/>
                    <a:pt x="41" y="64"/>
                    <a:pt x="32" y="6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9" name="Freeform 27"/>
            <p:cNvSpPr/>
            <p:nvPr/>
          </p:nvSpPr>
          <p:spPr bwMode="auto">
            <a:xfrm>
              <a:off x="5451476" y="3625850"/>
              <a:ext cx="120650" cy="122237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50" y="25"/>
                </a:cxn>
                <a:cxn ang="0">
                  <a:pos x="42" y="42"/>
                </a:cxn>
                <a:cxn ang="0">
                  <a:pos x="25" y="50"/>
                </a:cxn>
                <a:cxn ang="0">
                  <a:pos x="7" y="42"/>
                </a:cxn>
                <a:cxn ang="0">
                  <a:pos x="0" y="25"/>
                </a:cxn>
                <a:cxn ang="0">
                  <a:pos x="7" y="7"/>
                </a:cxn>
                <a:cxn ang="0">
                  <a:pos x="25" y="0"/>
                </a:cxn>
                <a:cxn ang="0">
                  <a:pos x="42" y="7"/>
                </a:cxn>
              </a:cxnLst>
              <a:rect l="0" t="0" r="r" b="b"/>
              <a:pathLst>
                <a:path w="50" h="50">
                  <a:moveTo>
                    <a:pt x="42" y="7"/>
                  </a:moveTo>
                  <a:cubicBezTo>
                    <a:pt x="47" y="12"/>
                    <a:pt x="50" y="18"/>
                    <a:pt x="50" y="25"/>
                  </a:cubicBezTo>
                  <a:cubicBezTo>
                    <a:pt x="50" y="32"/>
                    <a:pt x="47" y="37"/>
                    <a:pt x="42" y="42"/>
                  </a:cubicBezTo>
                  <a:cubicBezTo>
                    <a:pt x="38" y="47"/>
                    <a:pt x="32" y="50"/>
                    <a:pt x="25" y="50"/>
                  </a:cubicBezTo>
                  <a:cubicBezTo>
                    <a:pt x="18" y="50"/>
                    <a:pt x="12" y="47"/>
                    <a:pt x="7" y="42"/>
                  </a:cubicBezTo>
                  <a:cubicBezTo>
                    <a:pt x="2" y="37"/>
                    <a:pt x="0" y="32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2" y="2"/>
                    <a:pt x="18" y="0"/>
                    <a:pt x="25" y="0"/>
                  </a:cubicBezTo>
                  <a:cubicBezTo>
                    <a:pt x="32" y="0"/>
                    <a:pt x="38" y="2"/>
                    <a:pt x="42" y="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0" name="Freeform 28"/>
            <p:cNvSpPr/>
            <p:nvPr/>
          </p:nvSpPr>
          <p:spPr bwMode="auto">
            <a:xfrm>
              <a:off x="4192588" y="3921125"/>
              <a:ext cx="114300" cy="114300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</a:cxnLst>
              <a:rect l="0" t="0" r="r" b="b"/>
              <a:pathLst>
                <a:path w="47" h="47">
                  <a:moveTo>
                    <a:pt x="40" y="6"/>
                  </a:move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ubicBezTo>
                    <a:pt x="36" y="45"/>
                    <a:pt x="30" y="47"/>
                    <a:pt x="24" y="47"/>
                  </a:cubicBezTo>
                  <a:cubicBezTo>
                    <a:pt x="17" y="47"/>
                    <a:pt x="12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0" y="0"/>
                    <a:pt x="36" y="2"/>
                    <a:pt x="40" y="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1" name="Freeform 29"/>
            <p:cNvSpPr/>
            <p:nvPr/>
          </p:nvSpPr>
          <p:spPr bwMode="auto">
            <a:xfrm>
              <a:off x="4895851" y="4352925"/>
              <a:ext cx="112713" cy="112712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0"/>
                    <a:pt x="45" y="35"/>
                    <a:pt x="40" y="40"/>
                  </a:cubicBezTo>
                  <a:cubicBezTo>
                    <a:pt x="35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5" y="2"/>
                    <a:pt x="40" y="6"/>
                  </a:cubicBezTo>
                  <a:cubicBezTo>
                    <a:pt x="45" y="11"/>
                    <a:pt x="47" y="17"/>
                    <a:pt x="47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2" name="Freeform 30"/>
            <p:cNvSpPr/>
            <p:nvPr/>
          </p:nvSpPr>
          <p:spPr bwMode="auto">
            <a:xfrm>
              <a:off x="3905251" y="4006850"/>
              <a:ext cx="98425" cy="98425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  <a:cxn ang="0">
                  <a:pos x="41" y="20"/>
                </a:cxn>
              </a:cxnLst>
              <a:rect l="0" t="0" r="r" b="b"/>
              <a:pathLst>
                <a:path w="41" h="41">
                  <a:moveTo>
                    <a:pt x="41" y="20"/>
                  </a:move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ubicBezTo>
                    <a:pt x="39" y="10"/>
                    <a:pt x="41" y="15"/>
                    <a:pt x="41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3" name="Freeform 31"/>
            <p:cNvSpPr/>
            <p:nvPr/>
          </p:nvSpPr>
          <p:spPr bwMode="auto">
            <a:xfrm>
              <a:off x="4192588" y="4367213"/>
              <a:ext cx="100013" cy="98425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</a:cxnLst>
              <a:rect l="0" t="0" r="r" b="b"/>
              <a:pathLst>
                <a:path w="41" h="41">
                  <a:moveTo>
                    <a:pt x="35" y="6"/>
                  </a:moveTo>
                  <a:cubicBezTo>
                    <a:pt x="39" y="10"/>
                    <a:pt x="41" y="15"/>
                    <a:pt x="41" y="20"/>
                  </a:cubicBez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4" name="Freeform 32"/>
            <p:cNvSpPr/>
            <p:nvPr/>
          </p:nvSpPr>
          <p:spPr bwMode="auto">
            <a:xfrm>
              <a:off x="4522788" y="4367213"/>
              <a:ext cx="98425" cy="9842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</a:cxnLst>
              <a:rect l="0" t="0" r="r" b="b"/>
              <a:pathLst>
                <a:path w="41" h="41">
                  <a:moveTo>
                    <a:pt x="0" y="20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ubicBezTo>
                    <a:pt x="39" y="10"/>
                    <a:pt x="41" y="15"/>
                    <a:pt x="41" y="20"/>
                  </a:cubicBez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5" name="Freeform 33"/>
            <p:cNvSpPr/>
            <p:nvPr/>
          </p:nvSpPr>
          <p:spPr bwMode="auto">
            <a:xfrm>
              <a:off x="5664201" y="3195638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6" name="Freeform 34"/>
            <p:cNvSpPr/>
            <p:nvPr/>
          </p:nvSpPr>
          <p:spPr bwMode="auto">
            <a:xfrm>
              <a:off x="5422901" y="2373313"/>
              <a:ext cx="144463" cy="144462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30" y="0"/>
                </a:cxn>
                <a:cxn ang="0">
                  <a:pos x="51" y="8"/>
                </a:cxn>
                <a:cxn ang="0">
                  <a:pos x="60" y="30"/>
                </a:cxn>
                <a:cxn ang="0">
                  <a:pos x="51" y="51"/>
                </a:cxn>
                <a:cxn ang="0">
                  <a:pos x="30" y="60"/>
                </a:cxn>
                <a:cxn ang="0">
                  <a:pos x="9" y="51"/>
                </a:cxn>
              </a:cxnLst>
              <a:rect l="0" t="0" r="r" b="b"/>
              <a:pathLst>
                <a:path w="60" h="60">
                  <a:moveTo>
                    <a:pt x="9" y="51"/>
                  </a:moveTo>
                  <a:cubicBezTo>
                    <a:pt x="3" y="45"/>
                    <a:pt x="0" y="38"/>
                    <a:pt x="0" y="30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5" y="3"/>
                    <a:pt x="22" y="0"/>
                    <a:pt x="30" y="0"/>
                  </a:cubicBezTo>
                  <a:cubicBezTo>
                    <a:pt x="38" y="0"/>
                    <a:pt x="45" y="3"/>
                    <a:pt x="51" y="8"/>
                  </a:cubicBezTo>
                  <a:cubicBezTo>
                    <a:pt x="57" y="14"/>
                    <a:pt x="60" y="22"/>
                    <a:pt x="60" y="30"/>
                  </a:cubicBezTo>
                  <a:cubicBezTo>
                    <a:pt x="60" y="38"/>
                    <a:pt x="57" y="45"/>
                    <a:pt x="51" y="51"/>
                  </a:cubicBezTo>
                  <a:cubicBezTo>
                    <a:pt x="45" y="57"/>
                    <a:pt x="38" y="60"/>
                    <a:pt x="30" y="60"/>
                  </a:cubicBezTo>
                  <a:cubicBezTo>
                    <a:pt x="22" y="60"/>
                    <a:pt x="15" y="57"/>
                    <a:pt x="9" y="5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7" name="Freeform 35"/>
            <p:cNvSpPr/>
            <p:nvPr/>
          </p:nvSpPr>
          <p:spPr bwMode="auto">
            <a:xfrm>
              <a:off x="4624388" y="2185988"/>
              <a:ext cx="203200" cy="203200"/>
            </a:xfrm>
            <a:custGeom>
              <a:avLst/>
              <a:gdLst/>
              <a:ahLst/>
              <a:cxnLst>
                <a:cxn ang="0">
                  <a:pos x="72" y="12"/>
                </a:cxn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</a:cxnLst>
              <a:rect l="0" t="0" r="r" b="b"/>
              <a:pathLst>
                <a:path w="84" h="84">
                  <a:moveTo>
                    <a:pt x="72" y="12"/>
                  </a:moveTo>
                  <a:cubicBezTo>
                    <a:pt x="80" y="20"/>
                    <a:pt x="84" y="30"/>
                    <a:pt x="84" y="42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8" name="Freeform 36"/>
            <p:cNvSpPr/>
            <p:nvPr/>
          </p:nvSpPr>
          <p:spPr bwMode="auto">
            <a:xfrm>
              <a:off x="3937001" y="2338388"/>
              <a:ext cx="203200" cy="203200"/>
            </a:xfrm>
            <a:custGeom>
              <a:avLst/>
              <a:gdLst/>
              <a:ahLst/>
              <a:cxnLst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  <a:cxn ang="0">
                  <a:pos x="84" y="42"/>
                </a:cxn>
              </a:cxnLst>
              <a:rect l="0" t="0" r="r" b="b"/>
              <a:pathLst>
                <a:path w="84" h="84">
                  <a:moveTo>
                    <a:pt x="84" y="42"/>
                  </a:move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80" y="20"/>
                    <a:pt x="84" y="30"/>
                    <a:pt x="84" y="4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9" name="Freeform 37"/>
            <p:cNvSpPr/>
            <p:nvPr/>
          </p:nvSpPr>
          <p:spPr bwMode="auto">
            <a:xfrm>
              <a:off x="3371851" y="2474913"/>
              <a:ext cx="147638" cy="147637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31" y="0"/>
                </a:cxn>
                <a:cxn ang="0">
                  <a:pos x="52" y="8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</a:cxnLst>
              <a:rect l="0" t="0" r="r" b="b"/>
              <a:pathLst>
                <a:path w="61" h="61">
                  <a:moveTo>
                    <a:pt x="9" y="52"/>
                  </a:move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8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39" y="0"/>
                    <a:pt x="46" y="3"/>
                    <a:pt x="52" y="8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0" name="Freeform 38"/>
            <p:cNvSpPr/>
            <p:nvPr/>
          </p:nvSpPr>
          <p:spPr bwMode="auto">
            <a:xfrm>
              <a:off x="4446588" y="2628900"/>
              <a:ext cx="204788" cy="203200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</a:cxnLst>
              <a:rect l="0" t="0" r="r" b="b"/>
              <a:pathLst>
                <a:path w="84" h="84">
                  <a:moveTo>
                    <a:pt x="12" y="71"/>
                  </a:move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80" y="20"/>
                    <a:pt x="84" y="30"/>
                    <a:pt x="84" y="42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1" name="Freeform 39"/>
            <p:cNvSpPr/>
            <p:nvPr/>
          </p:nvSpPr>
          <p:spPr bwMode="auto">
            <a:xfrm>
              <a:off x="3881438" y="4359275"/>
              <a:ext cx="112713" cy="114300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0"/>
                    <a:pt x="45" y="35"/>
                    <a:pt x="40" y="40"/>
                  </a:cubicBezTo>
                  <a:cubicBezTo>
                    <a:pt x="35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5" y="2"/>
                    <a:pt x="40" y="6"/>
                  </a:cubicBezTo>
                  <a:cubicBezTo>
                    <a:pt x="45" y="11"/>
                    <a:pt x="47" y="17"/>
                    <a:pt x="47" y="2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975172" y="2324042"/>
            <a:ext cx="413860" cy="362923"/>
            <a:chOff x="6365875" y="1458913"/>
            <a:chExt cx="619125" cy="542925"/>
          </a:xfrm>
          <a:solidFill>
            <a:schemeClr val="accent3"/>
          </a:solidFill>
        </p:grpSpPr>
        <p:sp>
          <p:nvSpPr>
            <p:cNvPr id="3115" name="Freeform 43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6" name="Freeform 44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9" name="Freeform 47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0" name="Freeform 48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moveTo>
                    <a:pt x="0" y="48"/>
                  </a:moveTo>
                  <a:lnTo>
                    <a:pt x="0" y="4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953765" y="2979181"/>
            <a:ext cx="456674" cy="456674"/>
            <a:chOff x="6365875" y="2117725"/>
            <a:chExt cx="711201" cy="711201"/>
          </a:xfrm>
          <a:solidFill>
            <a:schemeClr val="accent4"/>
          </a:solidFill>
        </p:grpSpPr>
        <p:sp>
          <p:nvSpPr>
            <p:cNvPr id="3124" name="Freeform 52"/>
            <p:cNvSpPr>
              <a:spLocks noEditPoints="1"/>
            </p:cNvSpPr>
            <p:nvPr/>
          </p:nvSpPr>
          <p:spPr bwMode="auto">
            <a:xfrm>
              <a:off x="6861175" y="2117725"/>
              <a:ext cx="19050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5" y="19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2"/>
                    <a:pt x="5" y="21"/>
                    <a:pt x="5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5" name="Freeform 53"/>
            <p:cNvSpPr>
              <a:spLocks noEditPoints="1"/>
            </p:cNvSpPr>
            <p:nvPr/>
          </p:nvSpPr>
          <p:spPr bwMode="auto">
            <a:xfrm>
              <a:off x="6804025" y="2117725"/>
              <a:ext cx="19050" cy="82550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5" y="19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5" h="22">
                  <a:moveTo>
                    <a:pt x="2" y="22"/>
                  </a:moveTo>
                  <a:cubicBezTo>
                    <a:pt x="4" y="22"/>
                    <a:pt x="5" y="21"/>
                    <a:pt x="5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2" y="22"/>
                  </a:cubicBezTo>
                  <a:close/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6" name="Freeform 54"/>
            <p:cNvSpPr>
              <a:spLocks noEditPoints="1"/>
            </p:cNvSpPr>
            <p:nvPr/>
          </p:nvSpPr>
          <p:spPr bwMode="auto">
            <a:xfrm>
              <a:off x="6742113" y="2117725"/>
              <a:ext cx="23813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19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6" h="22">
                  <a:moveTo>
                    <a:pt x="3" y="22"/>
                  </a:moveTo>
                  <a:cubicBezTo>
                    <a:pt x="5" y="22"/>
                    <a:pt x="6" y="21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7" name="Freeform 55"/>
            <p:cNvSpPr>
              <a:spLocks noEditPoints="1"/>
            </p:cNvSpPr>
            <p:nvPr/>
          </p:nvSpPr>
          <p:spPr bwMode="auto">
            <a:xfrm>
              <a:off x="6684963" y="2117725"/>
              <a:ext cx="23813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19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6" h="22">
                  <a:moveTo>
                    <a:pt x="3" y="22"/>
                  </a:moveTo>
                  <a:cubicBezTo>
                    <a:pt x="4" y="22"/>
                    <a:pt x="6" y="21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8" name="Freeform 56"/>
            <p:cNvSpPr>
              <a:spLocks noEditPoints="1"/>
            </p:cNvSpPr>
            <p:nvPr/>
          </p:nvSpPr>
          <p:spPr bwMode="auto">
            <a:xfrm>
              <a:off x="6632575" y="2117725"/>
              <a:ext cx="22225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19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6" h="22">
                  <a:moveTo>
                    <a:pt x="3" y="22"/>
                  </a:moveTo>
                  <a:cubicBezTo>
                    <a:pt x="4" y="22"/>
                    <a:pt x="6" y="21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9" name="Freeform 57"/>
            <p:cNvSpPr>
              <a:spLocks noEditPoints="1"/>
            </p:cNvSpPr>
            <p:nvPr/>
          </p:nvSpPr>
          <p:spPr bwMode="auto">
            <a:xfrm>
              <a:off x="6575425" y="2117725"/>
              <a:ext cx="19050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5" y="19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2"/>
                    <a:pt x="5" y="21"/>
                    <a:pt x="5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0" name="Freeform 58"/>
            <p:cNvSpPr>
              <a:spLocks noEditPoints="1"/>
            </p:cNvSpPr>
            <p:nvPr/>
          </p:nvSpPr>
          <p:spPr bwMode="auto">
            <a:xfrm>
              <a:off x="6365875" y="2311400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3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6365875" y="2368550"/>
              <a:ext cx="84138" cy="2222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19" y="6"/>
                </a:cxn>
                <a:cxn ang="0">
                  <a:pos x="22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6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2" y="4"/>
                    <a:pt x="22" y="3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2" name="Freeform 60"/>
            <p:cNvSpPr>
              <a:spLocks noEditPoints="1"/>
            </p:cNvSpPr>
            <p:nvPr/>
          </p:nvSpPr>
          <p:spPr bwMode="auto">
            <a:xfrm>
              <a:off x="6365875" y="2428875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2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3" name="Freeform 61"/>
            <p:cNvSpPr>
              <a:spLocks noEditPoints="1"/>
            </p:cNvSpPr>
            <p:nvPr/>
          </p:nvSpPr>
          <p:spPr bwMode="auto">
            <a:xfrm>
              <a:off x="6365875" y="2486025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2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4" name="Freeform 62"/>
            <p:cNvSpPr>
              <a:spLocks noEditPoints="1"/>
            </p:cNvSpPr>
            <p:nvPr/>
          </p:nvSpPr>
          <p:spPr bwMode="auto">
            <a:xfrm>
              <a:off x="6365875" y="2540000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2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5" name="Freeform 63"/>
            <p:cNvSpPr>
              <a:spLocks noEditPoints="1"/>
            </p:cNvSpPr>
            <p:nvPr/>
          </p:nvSpPr>
          <p:spPr bwMode="auto">
            <a:xfrm>
              <a:off x="6365875" y="2597150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3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6" name="Freeform 64"/>
            <p:cNvSpPr>
              <a:spLocks noEditPoints="1"/>
            </p:cNvSpPr>
            <p:nvPr/>
          </p:nvSpPr>
          <p:spPr bwMode="auto">
            <a:xfrm>
              <a:off x="6861175" y="2741613"/>
              <a:ext cx="19050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5" y="20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5" y="21"/>
                    <a:pt x="5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auto">
            <a:xfrm>
              <a:off x="6804025" y="2741613"/>
              <a:ext cx="19050" cy="873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5" y="20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3">
                  <a:moveTo>
                    <a:pt x="2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2" y="23"/>
                  </a:cubicBezTo>
                  <a:cubicBezTo>
                    <a:pt x="4" y="23"/>
                    <a:pt x="5" y="21"/>
                    <a:pt x="5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8" name="Freeform 66"/>
            <p:cNvSpPr>
              <a:spLocks noEditPoints="1"/>
            </p:cNvSpPr>
            <p:nvPr/>
          </p:nvSpPr>
          <p:spPr bwMode="auto">
            <a:xfrm>
              <a:off x="6742113" y="2741613"/>
              <a:ext cx="23813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5" y="23"/>
                    <a:pt x="6" y="21"/>
                    <a:pt x="6" y="2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6684963" y="2741613"/>
              <a:ext cx="23813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6" y="21"/>
                    <a:pt x="6" y="2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0" name="Freeform 68"/>
            <p:cNvSpPr>
              <a:spLocks noEditPoints="1"/>
            </p:cNvSpPr>
            <p:nvPr/>
          </p:nvSpPr>
          <p:spPr bwMode="auto">
            <a:xfrm>
              <a:off x="6632575" y="2741613"/>
              <a:ext cx="22225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6" y="21"/>
                    <a:pt x="6" y="2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1" name="Freeform 69"/>
            <p:cNvSpPr>
              <a:spLocks noEditPoints="1"/>
            </p:cNvSpPr>
            <p:nvPr/>
          </p:nvSpPr>
          <p:spPr bwMode="auto">
            <a:xfrm>
              <a:off x="6575425" y="2741613"/>
              <a:ext cx="19050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5" y="20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5" y="21"/>
                    <a:pt x="5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2" name="Freeform 70"/>
            <p:cNvSpPr>
              <a:spLocks noEditPoints="1"/>
            </p:cNvSpPr>
            <p:nvPr/>
          </p:nvSpPr>
          <p:spPr bwMode="auto">
            <a:xfrm>
              <a:off x="6491288" y="2227263"/>
              <a:ext cx="476250" cy="47625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0" y="108"/>
                </a:cxn>
                <a:cxn ang="0">
                  <a:pos x="17" y="125"/>
                </a:cxn>
                <a:cxn ang="0">
                  <a:pos x="107" y="125"/>
                </a:cxn>
                <a:cxn ang="0">
                  <a:pos x="125" y="108"/>
                </a:cxn>
                <a:cxn ang="0">
                  <a:pos x="125" y="18"/>
                </a:cxn>
                <a:cxn ang="0">
                  <a:pos x="107" y="0"/>
                </a:cxn>
                <a:cxn ang="0">
                  <a:pos x="26" y="28"/>
                </a:cxn>
                <a:cxn ang="0">
                  <a:pos x="20" y="22"/>
                </a:cxn>
                <a:cxn ang="0">
                  <a:pos x="26" y="17"/>
                </a:cxn>
                <a:cxn ang="0">
                  <a:pos x="31" y="22"/>
                </a:cxn>
                <a:cxn ang="0">
                  <a:pos x="26" y="28"/>
                </a:cxn>
                <a:cxn ang="0">
                  <a:pos x="91" y="90"/>
                </a:cxn>
                <a:cxn ang="0">
                  <a:pos x="34" y="90"/>
                </a:cxn>
                <a:cxn ang="0">
                  <a:pos x="34" y="32"/>
                </a:cxn>
                <a:cxn ang="0">
                  <a:pos x="91" y="32"/>
                </a:cxn>
                <a:cxn ang="0">
                  <a:pos x="91" y="90"/>
                </a:cxn>
                <a:cxn ang="0">
                  <a:pos x="91" y="90"/>
                </a:cxn>
                <a:cxn ang="0">
                  <a:pos x="91" y="90"/>
                </a:cxn>
              </a:cxnLst>
              <a:rect l="0" t="0" r="r" b="b"/>
              <a:pathLst>
                <a:path w="125" h="125">
                  <a:moveTo>
                    <a:pt x="10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8"/>
                    <a:pt x="7" y="125"/>
                    <a:pt x="17" y="125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7" y="125"/>
                    <a:pt x="125" y="118"/>
                    <a:pt x="125" y="10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8"/>
                    <a:pt x="117" y="0"/>
                    <a:pt x="107" y="0"/>
                  </a:cubicBezTo>
                  <a:close/>
                  <a:moveTo>
                    <a:pt x="26" y="28"/>
                  </a:moveTo>
                  <a:cubicBezTo>
                    <a:pt x="23" y="28"/>
                    <a:pt x="20" y="26"/>
                    <a:pt x="20" y="22"/>
                  </a:cubicBezTo>
                  <a:cubicBezTo>
                    <a:pt x="20" y="19"/>
                    <a:pt x="23" y="17"/>
                    <a:pt x="26" y="17"/>
                  </a:cubicBezTo>
                  <a:cubicBezTo>
                    <a:pt x="29" y="17"/>
                    <a:pt x="31" y="19"/>
                    <a:pt x="31" y="22"/>
                  </a:cubicBezTo>
                  <a:cubicBezTo>
                    <a:pt x="31" y="26"/>
                    <a:pt x="29" y="28"/>
                    <a:pt x="26" y="28"/>
                  </a:cubicBezTo>
                  <a:close/>
                  <a:moveTo>
                    <a:pt x="91" y="90"/>
                  </a:moveTo>
                  <a:cubicBezTo>
                    <a:pt x="34" y="90"/>
                    <a:pt x="34" y="90"/>
                    <a:pt x="34" y="9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91" y="32"/>
                    <a:pt x="91" y="32"/>
                    <a:pt x="91" y="32"/>
                  </a:cubicBezTo>
                  <a:lnTo>
                    <a:pt x="91" y="90"/>
                  </a:lnTo>
                  <a:close/>
                  <a:moveTo>
                    <a:pt x="91" y="90"/>
                  </a:moveTo>
                  <a:cubicBezTo>
                    <a:pt x="91" y="90"/>
                    <a:pt x="91" y="90"/>
                    <a:pt x="91" y="9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6989763" y="2311400"/>
              <a:ext cx="87313" cy="1905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0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4" name="Freeform 72"/>
            <p:cNvSpPr>
              <a:spLocks noEditPoints="1"/>
            </p:cNvSpPr>
            <p:nvPr/>
          </p:nvSpPr>
          <p:spPr bwMode="auto">
            <a:xfrm>
              <a:off x="6989763" y="2368550"/>
              <a:ext cx="87313" cy="222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20" y="6"/>
                </a:cxn>
                <a:cxn ang="0">
                  <a:pos x="23" y="3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3" y="4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5" name="Freeform 73"/>
            <p:cNvSpPr>
              <a:spLocks noEditPoints="1"/>
            </p:cNvSpPr>
            <p:nvPr/>
          </p:nvSpPr>
          <p:spPr bwMode="auto">
            <a:xfrm>
              <a:off x="6989763" y="2428875"/>
              <a:ext cx="87313" cy="190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20" y="5"/>
                </a:cxn>
                <a:cxn ang="0">
                  <a:pos x="23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2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6" name="Freeform 74"/>
            <p:cNvSpPr>
              <a:spLocks noEditPoints="1"/>
            </p:cNvSpPr>
            <p:nvPr/>
          </p:nvSpPr>
          <p:spPr bwMode="auto">
            <a:xfrm>
              <a:off x="6989763" y="2486025"/>
              <a:ext cx="87313" cy="190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20" y="5"/>
                </a:cxn>
                <a:cxn ang="0">
                  <a:pos x="23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2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7" name="Freeform 75"/>
            <p:cNvSpPr>
              <a:spLocks noEditPoints="1"/>
            </p:cNvSpPr>
            <p:nvPr/>
          </p:nvSpPr>
          <p:spPr bwMode="auto">
            <a:xfrm>
              <a:off x="6989763" y="2540000"/>
              <a:ext cx="87313" cy="190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20" y="5"/>
                </a:cxn>
                <a:cxn ang="0">
                  <a:pos x="23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2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8" name="Freeform 76"/>
            <p:cNvSpPr>
              <a:spLocks noEditPoints="1"/>
            </p:cNvSpPr>
            <p:nvPr/>
          </p:nvSpPr>
          <p:spPr bwMode="auto">
            <a:xfrm>
              <a:off x="6989763" y="2597150"/>
              <a:ext cx="87313" cy="190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52" name="Freeform 80"/>
          <p:cNvSpPr>
            <a:spLocks noEditPoints="1"/>
          </p:cNvSpPr>
          <p:nvPr/>
        </p:nvSpPr>
        <p:spPr bwMode="auto">
          <a:xfrm>
            <a:off x="7965422" y="3683171"/>
            <a:ext cx="433359" cy="328755"/>
          </a:xfrm>
          <a:custGeom>
            <a:avLst/>
            <a:gdLst/>
            <a:ahLst/>
            <a:cxnLst>
              <a:cxn ang="0">
                <a:pos x="128" y="59"/>
              </a:cxn>
              <a:cxn ang="0">
                <a:pos x="127" y="59"/>
              </a:cxn>
              <a:cxn ang="0">
                <a:pos x="128" y="49"/>
              </a:cxn>
              <a:cxn ang="0">
                <a:pos x="79" y="0"/>
              </a:cxn>
              <a:cxn ang="0">
                <a:pos x="30" y="49"/>
              </a:cxn>
              <a:cxn ang="0">
                <a:pos x="30" y="50"/>
              </a:cxn>
              <a:cxn ang="0">
                <a:pos x="0" y="84"/>
              </a:cxn>
              <a:cxn ang="0">
                <a:pos x="30" y="117"/>
              </a:cxn>
              <a:cxn ang="0">
                <a:pos x="30" y="118"/>
              </a:cxn>
              <a:cxn ang="0">
                <a:pos x="79" y="118"/>
              </a:cxn>
              <a:cxn ang="0">
                <a:pos x="48" y="79"/>
              </a:cxn>
              <a:cxn ang="0">
                <a:pos x="69" y="79"/>
              </a:cxn>
              <a:cxn ang="0">
                <a:pos x="69" y="40"/>
              </a:cxn>
              <a:cxn ang="0">
                <a:pos x="79" y="30"/>
              </a:cxn>
              <a:cxn ang="0">
                <a:pos x="88" y="40"/>
              </a:cxn>
              <a:cxn ang="0">
                <a:pos x="88" y="79"/>
              </a:cxn>
              <a:cxn ang="0">
                <a:pos x="109" y="79"/>
              </a:cxn>
              <a:cxn ang="0">
                <a:pos x="79" y="118"/>
              </a:cxn>
              <a:cxn ang="0">
                <a:pos x="128" y="118"/>
              </a:cxn>
              <a:cxn ang="0">
                <a:pos x="157" y="89"/>
              </a:cxn>
              <a:cxn ang="0">
                <a:pos x="128" y="59"/>
              </a:cxn>
              <a:cxn ang="0">
                <a:pos x="128" y="59"/>
              </a:cxn>
              <a:cxn ang="0">
                <a:pos x="128" y="59"/>
              </a:cxn>
            </a:cxnLst>
            <a:rect l="0" t="0" r="r" b="b"/>
            <a:pathLst>
              <a:path w="157" h="118">
                <a:moveTo>
                  <a:pt x="128" y="59"/>
                </a:moveTo>
                <a:cubicBezTo>
                  <a:pt x="127" y="59"/>
                  <a:pt x="127" y="59"/>
                  <a:pt x="127" y="59"/>
                </a:cubicBezTo>
                <a:cubicBezTo>
                  <a:pt x="127" y="56"/>
                  <a:pt x="128" y="53"/>
                  <a:pt x="128" y="49"/>
                </a:cubicBezTo>
                <a:cubicBezTo>
                  <a:pt x="128" y="22"/>
                  <a:pt x="106" y="0"/>
                  <a:pt x="79" y="0"/>
                </a:cubicBezTo>
                <a:cubicBezTo>
                  <a:pt x="52" y="0"/>
                  <a:pt x="30" y="22"/>
                  <a:pt x="30" y="49"/>
                </a:cubicBezTo>
                <a:cubicBezTo>
                  <a:pt x="30" y="50"/>
                  <a:pt x="30" y="50"/>
                  <a:pt x="30" y="50"/>
                </a:cubicBezTo>
                <a:cubicBezTo>
                  <a:pt x="13" y="52"/>
                  <a:pt x="0" y="66"/>
                  <a:pt x="0" y="84"/>
                </a:cubicBezTo>
                <a:cubicBezTo>
                  <a:pt x="0" y="101"/>
                  <a:pt x="13" y="115"/>
                  <a:pt x="30" y="117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48" y="79"/>
                  <a:pt x="48" y="79"/>
                  <a:pt x="4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40"/>
                  <a:pt x="69" y="40"/>
                  <a:pt x="69" y="40"/>
                </a:cubicBezTo>
                <a:cubicBezTo>
                  <a:pt x="69" y="34"/>
                  <a:pt x="73" y="30"/>
                  <a:pt x="79" y="30"/>
                </a:cubicBezTo>
                <a:cubicBezTo>
                  <a:pt x="84" y="30"/>
                  <a:pt x="88" y="34"/>
                  <a:pt x="88" y="40"/>
                </a:cubicBezTo>
                <a:cubicBezTo>
                  <a:pt x="88" y="79"/>
                  <a:pt x="88" y="79"/>
                  <a:pt x="88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44" y="118"/>
                  <a:pt x="157" y="105"/>
                  <a:pt x="157" y="89"/>
                </a:cubicBezTo>
                <a:cubicBezTo>
                  <a:pt x="157" y="72"/>
                  <a:pt x="144" y="59"/>
                  <a:pt x="128" y="59"/>
                </a:cubicBezTo>
                <a:close/>
                <a:moveTo>
                  <a:pt x="128" y="59"/>
                </a:moveTo>
                <a:cubicBezTo>
                  <a:pt x="128" y="59"/>
                  <a:pt x="128" y="59"/>
                  <a:pt x="128" y="59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7998889" y="4208775"/>
            <a:ext cx="366427" cy="436828"/>
            <a:chOff x="7500938" y="2982913"/>
            <a:chExt cx="685800" cy="817562"/>
          </a:xfrm>
          <a:solidFill>
            <a:schemeClr val="accent6"/>
          </a:solidFill>
        </p:grpSpPr>
        <p:sp>
          <p:nvSpPr>
            <p:cNvPr id="3156" name="Freeform 84"/>
            <p:cNvSpPr>
              <a:spLocks noEditPoints="1"/>
            </p:cNvSpPr>
            <p:nvPr/>
          </p:nvSpPr>
          <p:spPr bwMode="auto">
            <a:xfrm>
              <a:off x="7500938" y="2982913"/>
              <a:ext cx="685800" cy="817562"/>
            </a:xfrm>
            <a:custGeom>
              <a:avLst/>
              <a:gdLst/>
              <a:ahLst/>
              <a:cxnLst>
                <a:cxn ang="0">
                  <a:pos x="148" y="190"/>
                </a:cxn>
                <a:cxn ang="0">
                  <a:pos x="107" y="190"/>
                </a:cxn>
                <a:cxn ang="0">
                  <a:pos x="107" y="178"/>
                </a:cxn>
                <a:cxn ang="0">
                  <a:pos x="180" y="90"/>
                </a:cxn>
                <a:cxn ang="0">
                  <a:pos x="126" y="7"/>
                </a:cxn>
                <a:cxn ang="0">
                  <a:pos x="126" y="8"/>
                </a:cxn>
                <a:cxn ang="0">
                  <a:pos x="90" y="0"/>
                </a:cxn>
                <a:cxn ang="0">
                  <a:pos x="54" y="8"/>
                </a:cxn>
                <a:cxn ang="0">
                  <a:pos x="54" y="7"/>
                </a:cxn>
                <a:cxn ang="0">
                  <a:pos x="0" y="90"/>
                </a:cxn>
                <a:cxn ang="0">
                  <a:pos x="73" y="178"/>
                </a:cxn>
                <a:cxn ang="0">
                  <a:pos x="73" y="190"/>
                </a:cxn>
                <a:cxn ang="0">
                  <a:pos x="32" y="190"/>
                </a:cxn>
                <a:cxn ang="0">
                  <a:pos x="23" y="198"/>
                </a:cxn>
                <a:cxn ang="0">
                  <a:pos x="23" y="215"/>
                </a:cxn>
                <a:cxn ang="0">
                  <a:pos x="156" y="215"/>
                </a:cxn>
                <a:cxn ang="0">
                  <a:pos x="156" y="198"/>
                </a:cxn>
                <a:cxn ang="0">
                  <a:pos x="148" y="190"/>
                </a:cxn>
                <a:cxn ang="0">
                  <a:pos x="120" y="14"/>
                </a:cxn>
                <a:cxn ang="0">
                  <a:pos x="90" y="26"/>
                </a:cxn>
                <a:cxn ang="0">
                  <a:pos x="60" y="14"/>
                </a:cxn>
                <a:cxn ang="0">
                  <a:pos x="90" y="8"/>
                </a:cxn>
                <a:cxn ang="0">
                  <a:pos x="120" y="14"/>
                </a:cxn>
                <a:cxn ang="0">
                  <a:pos x="46" y="90"/>
                </a:cxn>
                <a:cxn ang="0">
                  <a:pos x="90" y="46"/>
                </a:cxn>
                <a:cxn ang="0">
                  <a:pos x="134" y="90"/>
                </a:cxn>
                <a:cxn ang="0">
                  <a:pos x="90" y="134"/>
                </a:cxn>
                <a:cxn ang="0">
                  <a:pos x="46" y="90"/>
                </a:cxn>
                <a:cxn ang="0">
                  <a:pos x="46" y="90"/>
                </a:cxn>
                <a:cxn ang="0">
                  <a:pos x="46" y="90"/>
                </a:cxn>
              </a:cxnLst>
              <a:rect l="0" t="0" r="r" b="b"/>
              <a:pathLst>
                <a:path w="180" h="215">
                  <a:moveTo>
                    <a:pt x="148" y="190"/>
                  </a:moveTo>
                  <a:cubicBezTo>
                    <a:pt x="107" y="190"/>
                    <a:pt x="107" y="190"/>
                    <a:pt x="107" y="190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48" y="170"/>
                    <a:pt x="180" y="134"/>
                    <a:pt x="180" y="90"/>
                  </a:cubicBezTo>
                  <a:cubicBezTo>
                    <a:pt x="180" y="53"/>
                    <a:pt x="158" y="21"/>
                    <a:pt x="126" y="7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15" y="3"/>
                    <a:pt x="103" y="0"/>
                    <a:pt x="90" y="0"/>
                  </a:cubicBezTo>
                  <a:cubicBezTo>
                    <a:pt x="77" y="0"/>
                    <a:pt x="65" y="3"/>
                    <a:pt x="54" y="8"/>
                  </a:cubicBezTo>
                  <a:cubicBezTo>
                    <a:pt x="54" y="8"/>
                    <a:pt x="54" y="8"/>
                    <a:pt x="54" y="7"/>
                  </a:cubicBezTo>
                  <a:cubicBezTo>
                    <a:pt x="22" y="21"/>
                    <a:pt x="0" y="53"/>
                    <a:pt x="0" y="90"/>
                  </a:cubicBezTo>
                  <a:cubicBezTo>
                    <a:pt x="0" y="134"/>
                    <a:pt x="32" y="170"/>
                    <a:pt x="73" y="178"/>
                  </a:cubicBezTo>
                  <a:cubicBezTo>
                    <a:pt x="73" y="190"/>
                    <a:pt x="73" y="190"/>
                    <a:pt x="7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24" y="190"/>
                    <a:pt x="23" y="198"/>
                    <a:pt x="23" y="198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56" y="193"/>
                    <a:pt x="153" y="190"/>
                    <a:pt x="148" y="190"/>
                  </a:cubicBezTo>
                  <a:close/>
                  <a:moveTo>
                    <a:pt x="120" y="14"/>
                  </a:moveTo>
                  <a:cubicBezTo>
                    <a:pt x="112" y="21"/>
                    <a:pt x="101" y="26"/>
                    <a:pt x="90" y="26"/>
                  </a:cubicBezTo>
                  <a:cubicBezTo>
                    <a:pt x="78" y="26"/>
                    <a:pt x="68" y="21"/>
                    <a:pt x="60" y="14"/>
                  </a:cubicBezTo>
                  <a:cubicBezTo>
                    <a:pt x="69" y="10"/>
                    <a:pt x="79" y="8"/>
                    <a:pt x="90" y="8"/>
                  </a:cubicBezTo>
                  <a:cubicBezTo>
                    <a:pt x="100" y="8"/>
                    <a:pt x="111" y="10"/>
                    <a:pt x="120" y="14"/>
                  </a:cubicBezTo>
                  <a:close/>
                  <a:moveTo>
                    <a:pt x="46" y="90"/>
                  </a:moveTo>
                  <a:cubicBezTo>
                    <a:pt x="46" y="65"/>
                    <a:pt x="65" y="46"/>
                    <a:pt x="90" y="46"/>
                  </a:cubicBezTo>
                  <a:cubicBezTo>
                    <a:pt x="114" y="46"/>
                    <a:pt x="134" y="65"/>
                    <a:pt x="134" y="90"/>
                  </a:cubicBezTo>
                  <a:cubicBezTo>
                    <a:pt x="134" y="114"/>
                    <a:pt x="114" y="134"/>
                    <a:pt x="90" y="134"/>
                  </a:cubicBezTo>
                  <a:cubicBezTo>
                    <a:pt x="65" y="134"/>
                    <a:pt x="46" y="114"/>
                    <a:pt x="46" y="90"/>
                  </a:cubicBezTo>
                  <a:close/>
                  <a:moveTo>
                    <a:pt x="46" y="90"/>
                  </a:moveTo>
                  <a:cubicBezTo>
                    <a:pt x="46" y="90"/>
                    <a:pt x="46" y="90"/>
                    <a:pt x="46" y="9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57" name="Freeform 85"/>
            <p:cNvSpPr>
              <a:spLocks noEditPoints="1"/>
            </p:cNvSpPr>
            <p:nvPr/>
          </p:nvSpPr>
          <p:spPr bwMode="auto">
            <a:xfrm>
              <a:off x="7751763" y="3236913"/>
              <a:ext cx="179388" cy="176212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24" y="0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27" y="14"/>
                </a:cxn>
                <a:cxn ang="0">
                  <a:pos x="15" y="26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0" y="23"/>
                </a:cxn>
                <a:cxn ang="0">
                  <a:pos x="24" y="46"/>
                </a:cxn>
                <a:cxn ang="0">
                  <a:pos x="47" y="23"/>
                </a:cxn>
                <a:cxn ang="0">
                  <a:pos x="47" y="23"/>
                </a:cxn>
                <a:cxn ang="0">
                  <a:pos x="47" y="23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cubicBezTo>
                    <a:pt x="47" y="10"/>
                    <a:pt x="37" y="0"/>
                    <a:pt x="24" y="0"/>
                  </a:cubicBezTo>
                  <a:cubicBezTo>
                    <a:pt x="19" y="0"/>
                    <a:pt x="15" y="1"/>
                    <a:pt x="12" y="3"/>
                  </a:cubicBezTo>
                  <a:cubicBezTo>
                    <a:pt x="13" y="3"/>
                    <a:pt x="14" y="2"/>
                    <a:pt x="15" y="2"/>
                  </a:cubicBezTo>
                  <a:cubicBezTo>
                    <a:pt x="22" y="2"/>
                    <a:pt x="27" y="8"/>
                    <a:pt x="27" y="14"/>
                  </a:cubicBezTo>
                  <a:cubicBezTo>
                    <a:pt x="27" y="21"/>
                    <a:pt x="22" y="26"/>
                    <a:pt x="15" y="26"/>
                  </a:cubicBezTo>
                  <a:cubicBezTo>
                    <a:pt x="9" y="26"/>
                    <a:pt x="3" y="21"/>
                    <a:pt x="3" y="14"/>
                  </a:cubicBezTo>
                  <a:cubicBezTo>
                    <a:pt x="3" y="13"/>
                    <a:pt x="4" y="12"/>
                    <a:pt x="4" y="11"/>
                  </a:cubicBezTo>
                  <a:cubicBezTo>
                    <a:pt x="2" y="14"/>
                    <a:pt x="0" y="18"/>
                    <a:pt x="0" y="23"/>
                  </a:cubicBezTo>
                  <a:cubicBezTo>
                    <a:pt x="0" y="36"/>
                    <a:pt x="11" y="46"/>
                    <a:pt x="24" y="46"/>
                  </a:cubicBezTo>
                  <a:cubicBezTo>
                    <a:pt x="37" y="46"/>
                    <a:pt x="47" y="36"/>
                    <a:pt x="47" y="23"/>
                  </a:cubicBezTo>
                  <a:close/>
                  <a:moveTo>
                    <a:pt x="47" y="23"/>
                  </a:moveTo>
                  <a:cubicBezTo>
                    <a:pt x="47" y="23"/>
                    <a:pt x="47" y="23"/>
                    <a:pt x="47" y="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61" name="Freeform 89"/>
          <p:cNvSpPr>
            <a:spLocks noEditPoints="1"/>
          </p:cNvSpPr>
          <p:nvPr/>
        </p:nvSpPr>
        <p:spPr bwMode="auto">
          <a:xfrm>
            <a:off x="7913207" y="1681059"/>
            <a:ext cx="537790" cy="414779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160" y="30"/>
              </a:cxn>
              <a:cxn ang="0">
                <a:pos x="177" y="57"/>
              </a:cxn>
              <a:cxn ang="0">
                <a:pos x="161" y="103"/>
              </a:cxn>
              <a:cxn ang="0">
                <a:pos x="155" y="102"/>
              </a:cxn>
              <a:cxn ang="0">
                <a:pos x="142" y="105"/>
              </a:cxn>
              <a:cxn ang="0">
                <a:pos x="107" y="68"/>
              </a:cxn>
              <a:cxn ang="0">
                <a:pos x="109" y="56"/>
              </a:cxn>
              <a:cxn ang="0">
                <a:pos x="79" y="26"/>
              </a:cxn>
              <a:cxn ang="0">
                <a:pos x="48" y="56"/>
              </a:cxn>
              <a:cxn ang="0">
                <a:pos x="59" y="79"/>
              </a:cxn>
              <a:cxn ang="0">
                <a:pos x="44" y="112"/>
              </a:cxn>
              <a:cxn ang="0">
                <a:pos x="30" y="109"/>
              </a:cxn>
              <a:cxn ang="0">
                <a:pos x="0" y="139"/>
              </a:cxn>
              <a:cxn ang="0">
                <a:pos x="30" y="170"/>
              </a:cxn>
              <a:cxn ang="0">
                <a:pos x="61" y="139"/>
              </a:cxn>
              <a:cxn ang="0">
                <a:pos x="54" y="120"/>
              </a:cxn>
              <a:cxn ang="0">
                <a:pos x="70" y="85"/>
              </a:cxn>
              <a:cxn ang="0">
                <a:pos x="78" y="86"/>
              </a:cxn>
              <a:cxn ang="0">
                <a:pos x="99" y="78"/>
              </a:cxn>
              <a:cxn ang="0">
                <a:pos x="132" y="113"/>
              </a:cxn>
              <a:cxn ang="0">
                <a:pos x="125" y="132"/>
              </a:cxn>
              <a:cxn ang="0">
                <a:pos x="156" y="163"/>
              </a:cxn>
              <a:cxn ang="0">
                <a:pos x="186" y="132"/>
              </a:cxn>
              <a:cxn ang="0">
                <a:pos x="173" y="108"/>
              </a:cxn>
              <a:cxn ang="0">
                <a:pos x="189" y="60"/>
              </a:cxn>
              <a:cxn ang="0">
                <a:pos x="191" y="60"/>
              </a:cxn>
              <a:cxn ang="0">
                <a:pos x="221" y="30"/>
              </a:cxn>
              <a:cxn ang="0">
                <a:pos x="191" y="0"/>
              </a:cxn>
              <a:cxn ang="0">
                <a:pos x="31" y="157"/>
              </a:cxn>
              <a:cxn ang="0">
                <a:pos x="13" y="139"/>
              </a:cxn>
              <a:cxn ang="0">
                <a:pos x="31" y="122"/>
              </a:cxn>
              <a:cxn ang="0">
                <a:pos x="48" y="139"/>
              </a:cxn>
              <a:cxn ang="0">
                <a:pos x="31" y="157"/>
              </a:cxn>
              <a:cxn ang="0">
                <a:pos x="79" y="74"/>
              </a:cxn>
              <a:cxn ang="0">
                <a:pos x="61" y="56"/>
              </a:cxn>
              <a:cxn ang="0">
                <a:pos x="79" y="38"/>
              </a:cxn>
              <a:cxn ang="0">
                <a:pos x="96" y="56"/>
              </a:cxn>
              <a:cxn ang="0">
                <a:pos x="79" y="74"/>
              </a:cxn>
              <a:cxn ang="0">
                <a:pos x="156" y="150"/>
              </a:cxn>
              <a:cxn ang="0">
                <a:pos x="138" y="133"/>
              </a:cxn>
              <a:cxn ang="0">
                <a:pos x="156" y="115"/>
              </a:cxn>
              <a:cxn ang="0">
                <a:pos x="173" y="133"/>
              </a:cxn>
              <a:cxn ang="0">
                <a:pos x="156" y="150"/>
              </a:cxn>
              <a:cxn ang="0">
                <a:pos x="191" y="48"/>
              </a:cxn>
              <a:cxn ang="0">
                <a:pos x="173" y="30"/>
              </a:cxn>
              <a:cxn ang="0">
                <a:pos x="191" y="13"/>
              </a:cxn>
              <a:cxn ang="0">
                <a:pos x="208" y="30"/>
              </a:cxn>
              <a:cxn ang="0">
                <a:pos x="191" y="48"/>
              </a:cxn>
              <a:cxn ang="0">
                <a:pos x="191" y="48"/>
              </a:cxn>
              <a:cxn ang="0">
                <a:pos x="191" y="48"/>
              </a:cxn>
            </a:cxnLst>
            <a:rect l="0" t="0" r="r" b="b"/>
            <a:pathLst>
              <a:path w="221" h="170">
                <a:moveTo>
                  <a:pt x="191" y="0"/>
                </a:moveTo>
                <a:cubicBezTo>
                  <a:pt x="174" y="0"/>
                  <a:pt x="160" y="14"/>
                  <a:pt x="160" y="30"/>
                </a:cubicBezTo>
                <a:cubicBezTo>
                  <a:pt x="160" y="42"/>
                  <a:pt x="167" y="52"/>
                  <a:pt x="177" y="57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59" y="103"/>
                  <a:pt x="157" y="102"/>
                  <a:pt x="155" y="102"/>
                </a:cubicBezTo>
                <a:cubicBezTo>
                  <a:pt x="150" y="102"/>
                  <a:pt x="146" y="103"/>
                  <a:pt x="142" y="10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4"/>
                  <a:pt x="109" y="60"/>
                  <a:pt x="109" y="56"/>
                </a:cubicBezTo>
                <a:cubicBezTo>
                  <a:pt x="109" y="39"/>
                  <a:pt x="95" y="26"/>
                  <a:pt x="79" y="26"/>
                </a:cubicBezTo>
                <a:cubicBezTo>
                  <a:pt x="62" y="26"/>
                  <a:pt x="48" y="39"/>
                  <a:pt x="48" y="56"/>
                </a:cubicBezTo>
                <a:cubicBezTo>
                  <a:pt x="48" y="65"/>
                  <a:pt x="52" y="74"/>
                  <a:pt x="59" y="7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0" y="110"/>
                  <a:pt x="35" y="109"/>
                  <a:pt x="30" y="109"/>
                </a:cubicBezTo>
                <a:cubicBezTo>
                  <a:pt x="14" y="109"/>
                  <a:pt x="0" y="123"/>
                  <a:pt x="0" y="139"/>
                </a:cubicBezTo>
                <a:cubicBezTo>
                  <a:pt x="0" y="156"/>
                  <a:pt x="14" y="170"/>
                  <a:pt x="30" y="170"/>
                </a:cubicBezTo>
                <a:cubicBezTo>
                  <a:pt x="47" y="170"/>
                  <a:pt x="61" y="156"/>
                  <a:pt x="61" y="139"/>
                </a:cubicBezTo>
                <a:cubicBezTo>
                  <a:pt x="61" y="132"/>
                  <a:pt x="58" y="125"/>
                  <a:pt x="54" y="120"/>
                </a:cubicBezTo>
                <a:cubicBezTo>
                  <a:pt x="70" y="85"/>
                  <a:pt x="70" y="85"/>
                  <a:pt x="70" y="85"/>
                </a:cubicBezTo>
                <a:cubicBezTo>
                  <a:pt x="73" y="86"/>
                  <a:pt x="76" y="86"/>
                  <a:pt x="78" y="86"/>
                </a:cubicBezTo>
                <a:cubicBezTo>
                  <a:pt x="86" y="86"/>
                  <a:pt x="93" y="83"/>
                  <a:pt x="99" y="78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28" y="118"/>
                  <a:pt x="125" y="125"/>
                  <a:pt x="125" y="132"/>
                </a:cubicBezTo>
                <a:cubicBezTo>
                  <a:pt x="125" y="149"/>
                  <a:pt x="139" y="163"/>
                  <a:pt x="156" y="163"/>
                </a:cubicBezTo>
                <a:cubicBezTo>
                  <a:pt x="172" y="163"/>
                  <a:pt x="186" y="149"/>
                  <a:pt x="186" y="132"/>
                </a:cubicBezTo>
                <a:cubicBezTo>
                  <a:pt x="186" y="122"/>
                  <a:pt x="181" y="113"/>
                  <a:pt x="173" y="108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207" y="60"/>
                  <a:pt x="221" y="47"/>
                  <a:pt x="221" y="30"/>
                </a:cubicBezTo>
                <a:cubicBezTo>
                  <a:pt x="221" y="14"/>
                  <a:pt x="207" y="0"/>
                  <a:pt x="191" y="0"/>
                </a:cubicBezTo>
                <a:close/>
                <a:moveTo>
                  <a:pt x="31" y="157"/>
                </a:moveTo>
                <a:cubicBezTo>
                  <a:pt x="21" y="157"/>
                  <a:pt x="13" y="149"/>
                  <a:pt x="13" y="139"/>
                </a:cubicBezTo>
                <a:cubicBezTo>
                  <a:pt x="13" y="130"/>
                  <a:pt x="21" y="122"/>
                  <a:pt x="31" y="122"/>
                </a:cubicBezTo>
                <a:cubicBezTo>
                  <a:pt x="40" y="122"/>
                  <a:pt x="48" y="130"/>
                  <a:pt x="48" y="139"/>
                </a:cubicBezTo>
                <a:cubicBezTo>
                  <a:pt x="48" y="149"/>
                  <a:pt x="40" y="157"/>
                  <a:pt x="31" y="157"/>
                </a:cubicBezTo>
                <a:close/>
                <a:moveTo>
                  <a:pt x="79" y="74"/>
                </a:moveTo>
                <a:cubicBezTo>
                  <a:pt x="69" y="74"/>
                  <a:pt x="61" y="66"/>
                  <a:pt x="61" y="56"/>
                </a:cubicBezTo>
                <a:cubicBezTo>
                  <a:pt x="61" y="46"/>
                  <a:pt x="69" y="38"/>
                  <a:pt x="79" y="38"/>
                </a:cubicBezTo>
                <a:cubicBezTo>
                  <a:pt x="88" y="38"/>
                  <a:pt x="96" y="46"/>
                  <a:pt x="96" y="56"/>
                </a:cubicBezTo>
                <a:cubicBezTo>
                  <a:pt x="96" y="66"/>
                  <a:pt x="88" y="74"/>
                  <a:pt x="79" y="74"/>
                </a:cubicBezTo>
                <a:close/>
                <a:moveTo>
                  <a:pt x="156" y="150"/>
                </a:moveTo>
                <a:cubicBezTo>
                  <a:pt x="146" y="150"/>
                  <a:pt x="138" y="142"/>
                  <a:pt x="138" y="133"/>
                </a:cubicBezTo>
                <a:cubicBezTo>
                  <a:pt x="138" y="123"/>
                  <a:pt x="146" y="115"/>
                  <a:pt x="156" y="115"/>
                </a:cubicBezTo>
                <a:cubicBezTo>
                  <a:pt x="165" y="115"/>
                  <a:pt x="173" y="123"/>
                  <a:pt x="173" y="133"/>
                </a:cubicBezTo>
                <a:cubicBezTo>
                  <a:pt x="173" y="142"/>
                  <a:pt x="165" y="150"/>
                  <a:pt x="156" y="150"/>
                </a:cubicBezTo>
                <a:close/>
                <a:moveTo>
                  <a:pt x="191" y="48"/>
                </a:moveTo>
                <a:cubicBezTo>
                  <a:pt x="181" y="48"/>
                  <a:pt x="173" y="40"/>
                  <a:pt x="173" y="30"/>
                </a:cubicBezTo>
                <a:cubicBezTo>
                  <a:pt x="173" y="21"/>
                  <a:pt x="181" y="13"/>
                  <a:pt x="191" y="13"/>
                </a:cubicBezTo>
                <a:cubicBezTo>
                  <a:pt x="200" y="13"/>
                  <a:pt x="208" y="21"/>
                  <a:pt x="208" y="30"/>
                </a:cubicBezTo>
                <a:cubicBezTo>
                  <a:pt x="208" y="40"/>
                  <a:pt x="200" y="48"/>
                  <a:pt x="191" y="48"/>
                </a:cubicBezTo>
                <a:close/>
                <a:moveTo>
                  <a:pt x="191" y="48"/>
                </a:moveTo>
                <a:cubicBezTo>
                  <a:pt x="191" y="48"/>
                  <a:pt x="191" y="48"/>
                  <a:pt x="191" y="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Freeform 5"/>
          <p:cNvSpPr>
            <a:spLocks noEditPoints="1"/>
          </p:cNvSpPr>
          <p:nvPr/>
        </p:nvSpPr>
        <p:spPr bwMode="auto">
          <a:xfrm>
            <a:off x="7984309" y="1004363"/>
            <a:ext cx="395587" cy="467511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>
            <a:off x="21048" y="1304396"/>
            <a:ext cx="3346370" cy="3346368"/>
          </a:xfrm>
          <a:prstGeom prst="arc">
            <a:avLst>
              <a:gd name="adj1" fmla="val 16200000"/>
              <a:gd name="adj2" fmla="val 568677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1487624" y="1100868"/>
            <a:ext cx="359314" cy="3593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586578" y="1521153"/>
            <a:ext cx="359314" cy="359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118154" y="2323746"/>
            <a:ext cx="359314" cy="3593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131826" y="3252008"/>
            <a:ext cx="359314" cy="3593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484477" y="4127139"/>
            <a:ext cx="359314" cy="3593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487624" y="4471107"/>
            <a:ext cx="359314" cy="3593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 Placeholder 3"/>
          <p:cNvSpPr txBox="1"/>
          <p:nvPr/>
        </p:nvSpPr>
        <p:spPr>
          <a:xfrm>
            <a:off x="6759449" y="972186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Text Placeholder 3"/>
          <p:cNvSpPr txBox="1"/>
          <p:nvPr/>
        </p:nvSpPr>
        <p:spPr>
          <a:xfrm>
            <a:off x="3765502" y="1176376"/>
            <a:ext cx="3945853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1" name="Text Placeholder 3"/>
          <p:cNvSpPr txBox="1"/>
          <p:nvPr/>
        </p:nvSpPr>
        <p:spPr>
          <a:xfrm>
            <a:off x="6759449" y="1649477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Text Placeholder 3"/>
          <p:cNvSpPr txBox="1"/>
          <p:nvPr/>
        </p:nvSpPr>
        <p:spPr>
          <a:xfrm>
            <a:off x="3765502" y="1853666"/>
            <a:ext cx="3945853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Text Placeholder 3"/>
          <p:cNvSpPr txBox="1"/>
          <p:nvPr/>
        </p:nvSpPr>
        <p:spPr>
          <a:xfrm>
            <a:off x="6759449" y="2280164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Text Placeholder 3"/>
          <p:cNvSpPr txBox="1"/>
          <p:nvPr/>
        </p:nvSpPr>
        <p:spPr>
          <a:xfrm>
            <a:off x="3765502" y="2484353"/>
            <a:ext cx="3945853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5" name="Text Placeholder 3"/>
          <p:cNvSpPr txBox="1"/>
          <p:nvPr/>
        </p:nvSpPr>
        <p:spPr>
          <a:xfrm>
            <a:off x="6759449" y="2912263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Text Placeholder 3"/>
          <p:cNvSpPr txBox="1"/>
          <p:nvPr/>
        </p:nvSpPr>
        <p:spPr>
          <a:xfrm>
            <a:off x="3765502" y="3116453"/>
            <a:ext cx="3945853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7" name="Text Placeholder 3"/>
          <p:cNvSpPr txBox="1"/>
          <p:nvPr/>
        </p:nvSpPr>
        <p:spPr>
          <a:xfrm>
            <a:off x="6759449" y="3568960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Text Placeholder 3"/>
          <p:cNvSpPr txBox="1"/>
          <p:nvPr/>
        </p:nvSpPr>
        <p:spPr>
          <a:xfrm>
            <a:off x="3765502" y="3773150"/>
            <a:ext cx="3945853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9" name="Text Placeholder 3"/>
          <p:cNvSpPr txBox="1"/>
          <p:nvPr/>
        </p:nvSpPr>
        <p:spPr>
          <a:xfrm>
            <a:off x="6759449" y="4191243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Text Placeholder 3"/>
          <p:cNvSpPr txBox="1"/>
          <p:nvPr/>
        </p:nvSpPr>
        <p:spPr>
          <a:xfrm>
            <a:off x="3765502" y="4395433"/>
            <a:ext cx="3945853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3152" grpId="0" animBg="1"/>
      <p:bldP spid="3161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1" grpId="0"/>
      <p:bldP spid="152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481557" y="1537662"/>
            <a:ext cx="1482546" cy="1022086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82794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85212" y="2130682"/>
            <a:ext cx="1482546" cy="136278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79" tIns="193579" rIns="193579" bIns="193579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52728" y="1649617"/>
            <a:ext cx="476466" cy="369110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102967" bIns="686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589963" y="1537662"/>
            <a:ext cx="1482546" cy="1022086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82794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893615" y="2130682"/>
            <a:ext cx="1482546" cy="136278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79" tIns="193579" rIns="193579" bIns="193579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185032" y="1649617"/>
            <a:ext cx="476466" cy="369110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102967" bIns="686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746164" y="1537662"/>
            <a:ext cx="1482546" cy="1022086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82794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049817" y="2130682"/>
            <a:ext cx="1482546" cy="136278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79" tIns="193579" rIns="193579" bIns="193579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357435" y="1649617"/>
            <a:ext cx="476466" cy="369110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102967" bIns="686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933505" y="1537662"/>
            <a:ext cx="1482546" cy="1022086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82794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7237158" y="2130682"/>
            <a:ext cx="1482546" cy="136278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79" tIns="193579" rIns="193579" bIns="193579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66"/>
          <p:cNvSpPr>
            <a:spLocks noEditPoints="1"/>
          </p:cNvSpPr>
          <p:nvPr/>
        </p:nvSpPr>
        <p:spPr bwMode="auto">
          <a:xfrm>
            <a:off x="1318300" y="2568898"/>
            <a:ext cx="416372" cy="48635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 rot="5400000">
            <a:off x="3409498" y="2634361"/>
            <a:ext cx="450782" cy="35542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62"/>
          <p:cNvSpPr>
            <a:spLocks noEditPoints="1"/>
          </p:cNvSpPr>
          <p:nvPr/>
        </p:nvSpPr>
        <p:spPr bwMode="auto">
          <a:xfrm>
            <a:off x="5567506" y="2586700"/>
            <a:ext cx="447170" cy="450746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55"/>
          <p:cNvSpPr/>
          <p:nvPr/>
        </p:nvSpPr>
        <p:spPr bwMode="auto">
          <a:xfrm>
            <a:off x="7852601" y="2629053"/>
            <a:ext cx="366040" cy="366040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15037" y="4068184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195803" y="4047902"/>
            <a:ext cx="200183" cy="1944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68420" y="4068184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548795" y="4047902"/>
            <a:ext cx="200183" cy="1944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14833" y="4075879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557690" y="4047902"/>
            <a:ext cx="200183" cy="1944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44749" y="4075879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5723586" y="4047902"/>
            <a:ext cx="200183" cy="1944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"/>
          <p:cNvSpPr txBox="1"/>
          <p:nvPr/>
        </p:nvSpPr>
        <p:spPr>
          <a:xfrm>
            <a:off x="3022660" y="1683957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80" name="Text Placeholder 3"/>
          <p:cNvSpPr txBox="1"/>
          <p:nvPr/>
        </p:nvSpPr>
        <p:spPr>
          <a:xfrm>
            <a:off x="914254" y="1683957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81" name="Text Placeholder 3"/>
          <p:cNvSpPr txBox="1"/>
          <p:nvPr/>
        </p:nvSpPr>
        <p:spPr>
          <a:xfrm>
            <a:off x="5178861" y="1650039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82" name="Text Placeholder 3"/>
          <p:cNvSpPr txBox="1"/>
          <p:nvPr/>
        </p:nvSpPr>
        <p:spPr>
          <a:xfrm>
            <a:off x="7366201" y="1650039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/>
      <p:bldP spid="57" grpId="0" animBg="1"/>
      <p:bldP spid="60" grpId="0"/>
      <p:bldP spid="62" grpId="0" animBg="1"/>
      <p:bldP spid="64" grpId="0"/>
      <p:bldP spid="65" grpId="0" animBg="1"/>
      <p:bldP spid="66" grpId="0"/>
      <p:bldP spid="67" grpId="0" animBg="1"/>
      <p:bldP spid="68" grpId="0"/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935289" y="1707645"/>
            <a:ext cx="1030614" cy="1030612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78097" y="1707645"/>
            <a:ext cx="1030614" cy="1030612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3879854" y="2160619"/>
            <a:ext cx="1384294" cy="2528863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0" y="4472782"/>
            <a:ext cx="9144000" cy="664970"/>
          </a:xfrm>
          <a:custGeom>
            <a:avLst/>
            <a:gdLst/>
            <a:ahLst/>
            <a:cxnLst>
              <a:cxn ang="0">
                <a:pos x="0" y="1489"/>
              </a:cxn>
              <a:cxn ang="0">
                <a:pos x="0" y="700"/>
              </a:cxn>
              <a:cxn ang="0">
                <a:pos x="940" y="320"/>
              </a:cxn>
              <a:cxn ang="0">
                <a:pos x="3842" y="0"/>
              </a:cxn>
              <a:cxn ang="0">
                <a:pos x="6745" y="320"/>
              </a:cxn>
              <a:cxn ang="0">
                <a:pos x="7680" y="696"/>
              </a:cxn>
              <a:cxn ang="0">
                <a:pos x="7680" y="1492"/>
              </a:cxn>
              <a:cxn ang="0">
                <a:pos x="7659" y="1506"/>
              </a:cxn>
              <a:cxn ang="0">
                <a:pos x="25" y="1506"/>
              </a:cxn>
              <a:cxn ang="0">
                <a:pos x="0" y="1489"/>
              </a:cxn>
            </a:cxnLst>
            <a:rect l="0" t="0" r="r" b="b"/>
            <a:pathLst>
              <a:path w="7680" h="1506">
                <a:moveTo>
                  <a:pt x="0" y="1489"/>
                </a:moveTo>
                <a:cubicBezTo>
                  <a:pt x="0" y="700"/>
                  <a:pt x="0" y="700"/>
                  <a:pt x="0" y="700"/>
                </a:cubicBezTo>
                <a:cubicBezTo>
                  <a:pt x="199" y="561"/>
                  <a:pt x="512" y="434"/>
                  <a:pt x="940" y="320"/>
                </a:cubicBezTo>
                <a:cubicBezTo>
                  <a:pt x="1741" y="107"/>
                  <a:pt x="2709" y="0"/>
                  <a:pt x="3842" y="0"/>
                </a:cubicBezTo>
                <a:cubicBezTo>
                  <a:pt x="4976" y="0"/>
                  <a:pt x="5943" y="107"/>
                  <a:pt x="6745" y="320"/>
                </a:cubicBezTo>
                <a:cubicBezTo>
                  <a:pt x="7168" y="433"/>
                  <a:pt x="7480" y="559"/>
                  <a:pt x="7680" y="696"/>
                </a:cubicBezTo>
                <a:cubicBezTo>
                  <a:pt x="7680" y="1492"/>
                  <a:pt x="7680" y="1492"/>
                  <a:pt x="7680" y="1492"/>
                </a:cubicBezTo>
                <a:cubicBezTo>
                  <a:pt x="7673" y="1497"/>
                  <a:pt x="7666" y="1501"/>
                  <a:pt x="7659" y="1506"/>
                </a:cubicBezTo>
                <a:cubicBezTo>
                  <a:pt x="25" y="1506"/>
                  <a:pt x="25" y="1506"/>
                  <a:pt x="25" y="1506"/>
                </a:cubicBezTo>
                <a:cubicBezTo>
                  <a:pt x="16" y="1500"/>
                  <a:pt x="8" y="1494"/>
                  <a:pt x="0" y="14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79854" y="1479727"/>
            <a:ext cx="1341670" cy="1341668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54267" y="2456336"/>
            <a:ext cx="1094733" cy="1094733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84327" y="2456336"/>
            <a:ext cx="1094733" cy="1094733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25"/>
          <p:cNvGrpSpPr/>
          <p:nvPr/>
        </p:nvGrpSpPr>
        <p:grpSpPr>
          <a:xfrm>
            <a:off x="6182038" y="1849428"/>
            <a:ext cx="1641978" cy="485355"/>
            <a:chOff x="1662668" y="916537"/>
            <a:chExt cx="1641978" cy="485354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1662668" y="916537"/>
              <a:ext cx="923330" cy="1846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1662668" y="1094115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many variations of 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av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believable</a:t>
              </a:r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1570111" y="1843739"/>
            <a:ext cx="1533091" cy="413988"/>
            <a:chOff x="1253094" y="916537"/>
            <a:chExt cx="1533091" cy="413987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253094" y="1176854"/>
              <a:ext cx="1533090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040800" y="2801576"/>
            <a:ext cx="1641978" cy="485355"/>
            <a:chOff x="1662668" y="916537"/>
            <a:chExt cx="1641978" cy="485354"/>
          </a:xfrm>
        </p:grpSpPr>
        <p:sp>
          <p:nvSpPr>
            <p:cNvPr id="63" name="Text Placeholder 3"/>
            <p:cNvSpPr txBox="1"/>
            <p:nvPr/>
          </p:nvSpPr>
          <p:spPr>
            <a:xfrm>
              <a:off x="1662668" y="916537"/>
              <a:ext cx="923330" cy="1846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1662668" y="1094115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many variations of 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av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believable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1570111" y="2738279"/>
            <a:ext cx="1533091" cy="413988"/>
            <a:chOff x="1253094" y="916537"/>
            <a:chExt cx="1533091" cy="413987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1253094" y="1176854"/>
              <a:ext cx="1533090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28"/>
          <p:cNvGrpSpPr/>
          <p:nvPr/>
        </p:nvGrpSpPr>
        <p:grpSpPr>
          <a:xfrm>
            <a:off x="3805455" y="942476"/>
            <a:ext cx="1533090" cy="413988"/>
            <a:chOff x="1253094" y="916537"/>
            <a:chExt cx="1533090" cy="413987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1557976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 Placeholder 3"/>
            <p:cNvSpPr txBox="1"/>
            <p:nvPr/>
          </p:nvSpPr>
          <p:spPr>
            <a:xfrm>
              <a:off x="1253094" y="1176854"/>
              <a:ext cx="1533090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126"/>
          <p:cNvSpPr/>
          <p:nvPr/>
        </p:nvSpPr>
        <p:spPr bwMode="auto">
          <a:xfrm>
            <a:off x="3637899" y="2754282"/>
            <a:ext cx="387589" cy="49884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27"/>
          <p:cNvSpPr/>
          <p:nvPr/>
        </p:nvSpPr>
        <p:spPr bwMode="auto">
          <a:xfrm>
            <a:off x="5119929" y="2803490"/>
            <a:ext cx="363410" cy="400425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56"/>
          <p:cNvSpPr>
            <a:spLocks noEditPoints="1"/>
          </p:cNvSpPr>
          <p:nvPr/>
        </p:nvSpPr>
        <p:spPr bwMode="auto">
          <a:xfrm>
            <a:off x="5269966" y="2042321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24"/>
          <p:cNvSpPr>
            <a:spLocks noEditPoints="1"/>
          </p:cNvSpPr>
          <p:nvPr/>
        </p:nvSpPr>
        <p:spPr bwMode="auto">
          <a:xfrm>
            <a:off x="3533482" y="2042320"/>
            <a:ext cx="304604" cy="330782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4239373" y="1839245"/>
            <a:ext cx="622633" cy="62263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9" grpId="0" animBg="1"/>
      <p:bldP spid="12" grpId="0" animBg="1"/>
      <p:bldP spid="13" grpId="0" animBg="1"/>
      <p:bldP spid="16" grpId="0" animBg="1"/>
      <p:bldP spid="26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639" y="236140"/>
            <a:ext cx="670719" cy="914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46" y="0"/>
            <a:ext cx="381925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1498627"/>
            <a:ext cx="3416213" cy="35716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80512" y="2473296"/>
            <a:ext cx="52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4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0" y="3745270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88737" y="2534852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62BC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/>
          <p:nvPr/>
        </p:nvSpPr>
        <p:spPr bwMode="auto">
          <a:xfrm>
            <a:off x="2787652" y="1358848"/>
            <a:ext cx="3571875" cy="3784653"/>
          </a:xfrm>
          <a:custGeom>
            <a:avLst/>
            <a:gdLst>
              <a:gd name="connsiteX0" fmla="*/ 2953 w 10000"/>
              <a:gd name="connsiteY0" fmla="*/ 1410 h 9051"/>
              <a:gd name="connsiteX1" fmla="*/ 3446 w 10000"/>
              <a:gd name="connsiteY1" fmla="*/ 1622 h 9051"/>
              <a:gd name="connsiteX2" fmla="*/ 3451 w 10000"/>
              <a:gd name="connsiteY2" fmla="*/ 1622 h 9051"/>
              <a:gd name="connsiteX3" fmla="*/ 3455 w 10000"/>
              <a:gd name="connsiteY3" fmla="*/ 1625 h 9051"/>
              <a:gd name="connsiteX4" fmla="*/ 3835 w 10000"/>
              <a:gd name="connsiteY4" fmla="*/ 1897 h 9051"/>
              <a:gd name="connsiteX5" fmla="*/ 3885 w 10000"/>
              <a:gd name="connsiteY5" fmla="*/ 1957 h 9051"/>
              <a:gd name="connsiteX6" fmla="*/ 3890 w 10000"/>
              <a:gd name="connsiteY6" fmla="*/ 1957 h 9051"/>
              <a:gd name="connsiteX7" fmla="*/ 4337 w 10000"/>
              <a:gd name="connsiteY7" fmla="*/ 2704 h 9051"/>
              <a:gd name="connsiteX8" fmla="*/ 4342 w 10000"/>
              <a:gd name="connsiteY8" fmla="*/ 2718 h 9051"/>
              <a:gd name="connsiteX9" fmla="*/ 4414 w 10000"/>
              <a:gd name="connsiteY9" fmla="*/ 2919 h 9051"/>
              <a:gd name="connsiteX10" fmla="*/ 4414 w 10000"/>
              <a:gd name="connsiteY10" fmla="*/ 2919 h 9051"/>
              <a:gd name="connsiteX11" fmla="*/ 4763 w 10000"/>
              <a:gd name="connsiteY11" fmla="*/ 4217 h 9051"/>
              <a:gd name="connsiteX12" fmla="*/ 4853 w 10000"/>
              <a:gd name="connsiteY12" fmla="*/ 4756 h 9051"/>
              <a:gd name="connsiteX13" fmla="*/ 4996 w 10000"/>
              <a:gd name="connsiteY13" fmla="*/ 0 h 9051"/>
              <a:gd name="connsiteX14" fmla="*/ 5152 w 10000"/>
              <a:gd name="connsiteY14" fmla="*/ 4756 h 9051"/>
              <a:gd name="connsiteX15" fmla="*/ 5242 w 10000"/>
              <a:gd name="connsiteY15" fmla="*/ 4217 h 9051"/>
              <a:gd name="connsiteX16" fmla="*/ 5590 w 10000"/>
              <a:gd name="connsiteY16" fmla="*/ 2919 h 9051"/>
              <a:gd name="connsiteX17" fmla="*/ 5590 w 10000"/>
              <a:gd name="connsiteY17" fmla="*/ 2919 h 9051"/>
              <a:gd name="connsiteX18" fmla="*/ 5663 w 10000"/>
              <a:gd name="connsiteY18" fmla="*/ 2718 h 9051"/>
              <a:gd name="connsiteX19" fmla="*/ 5667 w 10000"/>
              <a:gd name="connsiteY19" fmla="*/ 2704 h 9051"/>
              <a:gd name="connsiteX20" fmla="*/ 6115 w 10000"/>
              <a:gd name="connsiteY20" fmla="*/ 1957 h 9051"/>
              <a:gd name="connsiteX21" fmla="*/ 6115 w 10000"/>
              <a:gd name="connsiteY21" fmla="*/ 1957 h 9051"/>
              <a:gd name="connsiteX22" fmla="*/ 6119 w 10000"/>
              <a:gd name="connsiteY22" fmla="*/ 1953 h 9051"/>
              <a:gd name="connsiteX23" fmla="*/ 6128 w 10000"/>
              <a:gd name="connsiteY23" fmla="*/ 1939 h 9051"/>
              <a:gd name="connsiteX24" fmla="*/ 6169 w 10000"/>
              <a:gd name="connsiteY24" fmla="*/ 1897 h 9051"/>
              <a:gd name="connsiteX25" fmla="*/ 7051 w 10000"/>
              <a:gd name="connsiteY25" fmla="*/ 1410 h 9051"/>
              <a:gd name="connsiteX26" fmla="*/ 7056 w 10000"/>
              <a:gd name="connsiteY26" fmla="*/ 1410 h 9051"/>
              <a:gd name="connsiteX27" fmla="*/ 7399 w 10000"/>
              <a:gd name="connsiteY27" fmla="*/ 1361 h 9051"/>
              <a:gd name="connsiteX28" fmla="*/ 7417 w 10000"/>
              <a:gd name="connsiteY28" fmla="*/ 1361 h 9051"/>
              <a:gd name="connsiteX29" fmla="*/ 7544 w 10000"/>
              <a:gd name="connsiteY29" fmla="*/ 1354 h 9051"/>
              <a:gd name="connsiteX30" fmla="*/ 8824 w 10000"/>
              <a:gd name="connsiteY30" fmla="*/ 698 h 9051"/>
              <a:gd name="connsiteX31" fmla="*/ 7562 w 10000"/>
              <a:gd name="connsiteY31" fmla="*/ 1424 h 9051"/>
              <a:gd name="connsiteX32" fmla="*/ 7558 w 10000"/>
              <a:gd name="connsiteY32" fmla="*/ 1424 h 9051"/>
              <a:gd name="connsiteX33" fmla="*/ 7553 w 10000"/>
              <a:gd name="connsiteY33" fmla="*/ 1424 h 9051"/>
              <a:gd name="connsiteX34" fmla="*/ 7540 w 10000"/>
              <a:gd name="connsiteY34" fmla="*/ 1428 h 9051"/>
              <a:gd name="connsiteX35" fmla="*/ 7531 w 10000"/>
              <a:gd name="connsiteY35" fmla="*/ 1428 h 9051"/>
              <a:gd name="connsiteX36" fmla="*/ 7526 w 10000"/>
              <a:gd name="connsiteY36" fmla="*/ 1428 h 9051"/>
              <a:gd name="connsiteX37" fmla="*/ 7521 w 10000"/>
              <a:gd name="connsiteY37" fmla="*/ 1428 h 9051"/>
              <a:gd name="connsiteX38" fmla="*/ 7517 w 10000"/>
              <a:gd name="connsiteY38" fmla="*/ 1428 h 9051"/>
              <a:gd name="connsiteX39" fmla="*/ 7508 w 10000"/>
              <a:gd name="connsiteY39" fmla="*/ 1431 h 9051"/>
              <a:gd name="connsiteX40" fmla="*/ 7503 w 10000"/>
              <a:gd name="connsiteY40" fmla="*/ 1431 h 9051"/>
              <a:gd name="connsiteX41" fmla="*/ 7422 w 10000"/>
              <a:gd name="connsiteY41" fmla="*/ 1442 h 9051"/>
              <a:gd name="connsiteX42" fmla="*/ 6232 w 10000"/>
              <a:gd name="connsiteY42" fmla="*/ 2016 h 9051"/>
              <a:gd name="connsiteX43" fmla="*/ 5753 w 10000"/>
              <a:gd name="connsiteY43" fmla="*/ 2951 h 9051"/>
              <a:gd name="connsiteX44" fmla="*/ 5355 w 10000"/>
              <a:gd name="connsiteY44" fmla="*/ 4799 h 9051"/>
              <a:gd name="connsiteX45" fmla="*/ 6395 w 10000"/>
              <a:gd name="connsiteY45" fmla="*/ 3177 h 9051"/>
              <a:gd name="connsiteX46" fmla="*/ 6395 w 10000"/>
              <a:gd name="connsiteY46" fmla="*/ 3177 h 9051"/>
              <a:gd name="connsiteX47" fmla="*/ 6400 w 10000"/>
              <a:gd name="connsiteY47" fmla="*/ 3173 h 9051"/>
              <a:gd name="connsiteX48" fmla="*/ 6563 w 10000"/>
              <a:gd name="connsiteY48" fmla="*/ 3071 h 9051"/>
              <a:gd name="connsiteX49" fmla="*/ 7065 w 10000"/>
              <a:gd name="connsiteY49" fmla="*/ 2849 h 9051"/>
              <a:gd name="connsiteX50" fmla="*/ 7983 w 10000"/>
              <a:gd name="connsiteY50" fmla="*/ 2824 h 9051"/>
              <a:gd name="connsiteX51" fmla="*/ 7983 w 10000"/>
              <a:gd name="connsiteY51" fmla="*/ 2824 h 9051"/>
              <a:gd name="connsiteX52" fmla="*/ 8024 w 10000"/>
              <a:gd name="connsiteY52" fmla="*/ 2831 h 9051"/>
              <a:gd name="connsiteX53" fmla="*/ 10000 w 10000"/>
              <a:gd name="connsiteY53" fmla="*/ 2464 h 9051"/>
              <a:gd name="connsiteX54" fmla="*/ 8114 w 10000"/>
              <a:gd name="connsiteY54" fmla="*/ 2919 h 9051"/>
              <a:gd name="connsiteX55" fmla="*/ 8005 w 10000"/>
              <a:gd name="connsiteY55" fmla="*/ 2905 h 9051"/>
              <a:gd name="connsiteX56" fmla="*/ 7965 w 10000"/>
              <a:gd name="connsiteY56" fmla="*/ 2898 h 9051"/>
              <a:gd name="connsiteX57" fmla="*/ 7155 w 10000"/>
              <a:gd name="connsiteY57" fmla="*/ 2937 h 9051"/>
              <a:gd name="connsiteX58" fmla="*/ 6630 w 10000"/>
              <a:gd name="connsiteY58" fmla="*/ 3152 h 9051"/>
              <a:gd name="connsiteX59" fmla="*/ 6481 w 10000"/>
              <a:gd name="connsiteY59" fmla="*/ 3251 h 9051"/>
              <a:gd name="connsiteX60" fmla="*/ 5473 w 10000"/>
              <a:gd name="connsiteY60" fmla="*/ 5303 h 9051"/>
              <a:gd name="connsiteX61" fmla="*/ 5427 w 10000"/>
              <a:gd name="connsiteY61" fmla="*/ 6304 h 9051"/>
              <a:gd name="connsiteX62" fmla="*/ 6811 w 10000"/>
              <a:gd name="connsiteY62" fmla="*/ 4079 h 9051"/>
              <a:gd name="connsiteX63" fmla="*/ 6870 w 10000"/>
              <a:gd name="connsiteY63" fmla="*/ 4037 h 9051"/>
              <a:gd name="connsiteX64" fmla="*/ 6870 w 10000"/>
              <a:gd name="connsiteY64" fmla="*/ 4037 h 9051"/>
              <a:gd name="connsiteX65" fmla="*/ 9091 w 10000"/>
              <a:gd name="connsiteY65" fmla="*/ 3755 h 9051"/>
              <a:gd name="connsiteX66" fmla="*/ 6979 w 10000"/>
              <a:gd name="connsiteY66" fmla="*/ 4118 h 9051"/>
              <a:gd name="connsiteX67" fmla="*/ 6974 w 10000"/>
              <a:gd name="connsiteY67" fmla="*/ 4122 h 9051"/>
              <a:gd name="connsiteX68" fmla="*/ 6938 w 10000"/>
              <a:gd name="connsiteY68" fmla="*/ 4160 h 9051"/>
              <a:gd name="connsiteX69" fmla="*/ 5785 w 10000"/>
              <a:gd name="connsiteY69" fmla="*/ 8148 h 9051"/>
              <a:gd name="connsiteX70" fmla="*/ 6160 w 10000"/>
              <a:gd name="connsiteY70" fmla="*/ 9051 h 9051"/>
              <a:gd name="connsiteX71" fmla="*/ 3844 w 10000"/>
              <a:gd name="connsiteY71" fmla="*/ 9051 h 9051"/>
              <a:gd name="connsiteX72" fmla="*/ 4215 w 10000"/>
              <a:gd name="connsiteY72" fmla="*/ 8148 h 9051"/>
              <a:gd name="connsiteX73" fmla="*/ 3066 w 10000"/>
              <a:gd name="connsiteY73" fmla="*/ 4160 h 9051"/>
              <a:gd name="connsiteX74" fmla="*/ 3057 w 10000"/>
              <a:gd name="connsiteY74" fmla="*/ 4150 h 9051"/>
              <a:gd name="connsiteX75" fmla="*/ 3048 w 10000"/>
              <a:gd name="connsiteY75" fmla="*/ 4143 h 9051"/>
              <a:gd name="connsiteX76" fmla="*/ 3035 w 10000"/>
              <a:gd name="connsiteY76" fmla="*/ 4129 h 9051"/>
              <a:gd name="connsiteX77" fmla="*/ 3026 w 10000"/>
              <a:gd name="connsiteY77" fmla="*/ 4122 h 9051"/>
              <a:gd name="connsiteX78" fmla="*/ 3021 w 10000"/>
              <a:gd name="connsiteY78" fmla="*/ 4118 h 9051"/>
              <a:gd name="connsiteX79" fmla="*/ 914 w 10000"/>
              <a:gd name="connsiteY79" fmla="*/ 3755 h 9051"/>
              <a:gd name="connsiteX80" fmla="*/ 3130 w 10000"/>
              <a:gd name="connsiteY80" fmla="*/ 4033 h 9051"/>
              <a:gd name="connsiteX81" fmla="*/ 3130 w 10000"/>
              <a:gd name="connsiteY81" fmla="*/ 4033 h 9051"/>
              <a:gd name="connsiteX82" fmla="*/ 3134 w 10000"/>
              <a:gd name="connsiteY82" fmla="*/ 4037 h 9051"/>
              <a:gd name="connsiteX83" fmla="*/ 3134 w 10000"/>
              <a:gd name="connsiteY83" fmla="*/ 4037 h 9051"/>
              <a:gd name="connsiteX84" fmla="*/ 3180 w 10000"/>
              <a:gd name="connsiteY84" fmla="*/ 4072 h 9051"/>
              <a:gd name="connsiteX85" fmla="*/ 3180 w 10000"/>
              <a:gd name="connsiteY85" fmla="*/ 4072 h 9051"/>
              <a:gd name="connsiteX86" fmla="*/ 3189 w 10000"/>
              <a:gd name="connsiteY86" fmla="*/ 4079 h 9051"/>
              <a:gd name="connsiteX87" fmla="*/ 4573 w 10000"/>
              <a:gd name="connsiteY87" fmla="*/ 6304 h 9051"/>
              <a:gd name="connsiteX88" fmla="*/ 4532 w 10000"/>
              <a:gd name="connsiteY88" fmla="*/ 5303 h 9051"/>
              <a:gd name="connsiteX89" fmla="*/ 3523 w 10000"/>
              <a:gd name="connsiteY89" fmla="*/ 3251 h 9051"/>
              <a:gd name="connsiteX90" fmla="*/ 3370 w 10000"/>
              <a:gd name="connsiteY90" fmla="*/ 3152 h 9051"/>
              <a:gd name="connsiteX91" fmla="*/ 2845 w 10000"/>
              <a:gd name="connsiteY91" fmla="*/ 2937 h 9051"/>
              <a:gd name="connsiteX92" fmla="*/ 2035 w 10000"/>
              <a:gd name="connsiteY92" fmla="*/ 2898 h 9051"/>
              <a:gd name="connsiteX93" fmla="*/ 1999 w 10000"/>
              <a:gd name="connsiteY93" fmla="*/ 2905 h 9051"/>
              <a:gd name="connsiteX94" fmla="*/ 1891 w 10000"/>
              <a:gd name="connsiteY94" fmla="*/ 2919 h 9051"/>
              <a:gd name="connsiteX95" fmla="*/ 0 w 10000"/>
              <a:gd name="connsiteY95" fmla="*/ 2464 h 9051"/>
              <a:gd name="connsiteX96" fmla="*/ 1981 w 10000"/>
              <a:gd name="connsiteY96" fmla="*/ 2831 h 9051"/>
              <a:gd name="connsiteX97" fmla="*/ 2017 w 10000"/>
              <a:gd name="connsiteY97" fmla="*/ 2824 h 9051"/>
              <a:gd name="connsiteX98" fmla="*/ 2022 w 10000"/>
              <a:gd name="connsiteY98" fmla="*/ 2824 h 9051"/>
              <a:gd name="connsiteX99" fmla="*/ 2022 w 10000"/>
              <a:gd name="connsiteY99" fmla="*/ 2824 h 9051"/>
              <a:gd name="connsiteX100" fmla="*/ 2935 w 10000"/>
              <a:gd name="connsiteY100" fmla="*/ 2849 h 9051"/>
              <a:gd name="connsiteX101" fmla="*/ 3442 w 10000"/>
              <a:gd name="connsiteY101" fmla="*/ 3071 h 9051"/>
              <a:gd name="connsiteX102" fmla="*/ 3605 w 10000"/>
              <a:gd name="connsiteY102" fmla="*/ 3173 h 9051"/>
              <a:gd name="connsiteX103" fmla="*/ 3609 w 10000"/>
              <a:gd name="connsiteY103" fmla="*/ 3177 h 9051"/>
              <a:gd name="connsiteX104" fmla="*/ 3609 w 10000"/>
              <a:gd name="connsiteY104" fmla="*/ 3177 h 9051"/>
              <a:gd name="connsiteX105" fmla="*/ 4649 w 10000"/>
              <a:gd name="connsiteY105" fmla="*/ 4799 h 9051"/>
              <a:gd name="connsiteX106" fmla="*/ 4251 w 10000"/>
              <a:gd name="connsiteY106" fmla="*/ 2951 h 9051"/>
              <a:gd name="connsiteX107" fmla="*/ 3772 w 10000"/>
              <a:gd name="connsiteY107" fmla="*/ 2016 h 9051"/>
              <a:gd name="connsiteX108" fmla="*/ 3379 w 10000"/>
              <a:gd name="connsiteY108" fmla="*/ 1699 h 9051"/>
              <a:gd name="connsiteX109" fmla="*/ 2583 w 10000"/>
              <a:gd name="connsiteY109" fmla="*/ 1442 h 9051"/>
              <a:gd name="connsiteX110" fmla="*/ 2492 w 10000"/>
              <a:gd name="connsiteY110" fmla="*/ 1431 h 9051"/>
              <a:gd name="connsiteX111" fmla="*/ 2488 w 10000"/>
              <a:gd name="connsiteY111" fmla="*/ 1428 h 9051"/>
              <a:gd name="connsiteX112" fmla="*/ 2474 w 10000"/>
              <a:gd name="connsiteY112" fmla="*/ 1428 h 9051"/>
              <a:gd name="connsiteX113" fmla="*/ 2465 w 10000"/>
              <a:gd name="connsiteY113" fmla="*/ 1428 h 9051"/>
              <a:gd name="connsiteX114" fmla="*/ 2460 w 10000"/>
              <a:gd name="connsiteY114" fmla="*/ 1428 h 9051"/>
              <a:gd name="connsiteX115" fmla="*/ 2460 w 10000"/>
              <a:gd name="connsiteY115" fmla="*/ 1424 h 9051"/>
              <a:gd name="connsiteX116" fmla="*/ 2447 w 10000"/>
              <a:gd name="connsiteY116" fmla="*/ 1424 h 9051"/>
              <a:gd name="connsiteX117" fmla="*/ 2442 w 10000"/>
              <a:gd name="connsiteY117" fmla="*/ 1424 h 9051"/>
              <a:gd name="connsiteX118" fmla="*/ 2442 w 10000"/>
              <a:gd name="connsiteY118" fmla="*/ 1424 h 9051"/>
              <a:gd name="connsiteX119" fmla="*/ 1180 w 10000"/>
              <a:gd name="connsiteY119" fmla="*/ 698 h 9051"/>
              <a:gd name="connsiteX120" fmla="*/ 2456 w 10000"/>
              <a:gd name="connsiteY120" fmla="*/ 1354 h 9051"/>
              <a:gd name="connsiteX121" fmla="*/ 2587 w 10000"/>
              <a:gd name="connsiteY121" fmla="*/ 1361 h 9051"/>
              <a:gd name="connsiteX122" fmla="*/ 2601 w 10000"/>
              <a:gd name="connsiteY122" fmla="*/ 1361 h 9051"/>
              <a:gd name="connsiteX123" fmla="*/ 2949 w 10000"/>
              <a:gd name="connsiteY123" fmla="*/ 1410 h 9051"/>
              <a:gd name="connsiteX124" fmla="*/ 2953 w 10000"/>
              <a:gd name="connsiteY124" fmla="*/ 1410 h 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000" h="9051">
                <a:moveTo>
                  <a:pt x="2953" y="1410"/>
                </a:moveTo>
                <a:cubicBezTo>
                  <a:pt x="3121" y="1456"/>
                  <a:pt x="3288" y="1526"/>
                  <a:pt x="3446" y="1622"/>
                </a:cubicBezTo>
                <a:lnTo>
                  <a:pt x="3451" y="1622"/>
                </a:lnTo>
                <a:lnTo>
                  <a:pt x="3455" y="1625"/>
                </a:lnTo>
                <a:cubicBezTo>
                  <a:pt x="3582" y="1699"/>
                  <a:pt x="3709" y="1791"/>
                  <a:pt x="3835" y="1897"/>
                </a:cubicBezTo>
                <a:cubicBezTo>
                  <a:pt x="3853" y="1918"/>
                  <a:pt x="3867" y="1935"/>
                  <a:pt x="3885" y="1957"/>
                </a:cubicBezTo>
                <a:lnTo>
                  <a:pt x="3890" y="1957"/>
                </a:lnTo>
                <a:cubicBezTo>
                  <a:pt x="4102" y="2200"/>
                  <a:pt x="4251" y="2450"/>
                  <a:pt x="4337" y="2704"/>
                </a:cubicBezTo>
                <a:cubicBezTo>
                  <a:pt x="4337" y="2708"/>
                  <a:pt x="4337" y="2711"/>
                  <a:pt x="4342" y="2718"/>
                </a:cubicBezTo>
                <a:cubicBezTo>
                  <a:pt x="4365" y="2785"/>
                  <a:pt x="4387" y="2852"/>
                  <a:pt x="4414" y="2919"/>
                </a:cubicBezTo>
                <a:lnTo>
                  <a:pt x="4414" y="2919"/>
                </a:lnTo>
                <a:cubicBezTo>
                  <a:pt x="4582" y="3409"/>
                  <a:pt x="4699" y="3839"/>
                  <a:pt x="4763" y="4217"/>
                </a:cubicBezTo>
                <a:lnTo>
                  <a:pt x="4853" y="4756"/>
                </a:lnTo>
                <a:cubicBezTo>
                  <a:pt x="4901" y="3171"/>
                  <a:pt x="4948" y="1585"/>
                  <a:pt x="4996" y="0"/>
                </a:cubicBezTo>
                <a:lnTo>
                  <a:pt x="5152" y="4756"/>
                </a:lnTo>
                <a:lnTo>
                  <a:pt x="5242" y="4217"/>
                </a:lnTo>
                <a:cubicBezTo>
                  <a:pt x="5305" y="3839"/>
                  <a:pt x="5423" y="3409"/>
                  <a:pt x="5590" y="2919"/>
                </a:cubicBezTo>
                <a:lnTo>
                  <a:pt x="5590" y="2919"/>
                </a:lnTo>
                <a:cubicBezTo>
                  <a:pt x="5613" y="2852"/>
                  <a:pt x="5635" y="2785"/>
                  <a:pt x="5663" y="2718"/>
                </a:cubicBezTo>
                <a:cubicBezTo>
                  <a:pt x="5663" y="2711"/>
                  <a:pt x="5667" y="2708"/>
                  <a:pt x="5667" y="2704"/>
                </a:cubicBezTo>
                <a:cubicBezTo>
                  <a:pt x="5753" y="2450"/>
                  <a:pt x="5902" y="2200"/>
                  <a:pt x="6115" y="1957"/>
                </a:cubicBezTo>
                <a:lnTo>
                  <a:pt x="6115" y="1957"/>
                </a:lnTo>
                <a:cubicBezTo>
                  <a:pt x="6115" y="1957"/>
                  <a:pt x="6119" y="1957"/>
                  <a:pt x="6119" y="1953"/>
                </a:cubicBezTo>
                <a:cubicBezTo>
                  <a:pt x="6124" y="1949"/>
                  <a:pt x="6124" y="1946"/>
                  <a:pt x="6128" y="1939"/>
                </a:cubicBezTo>
                <a:lnTo>
                  <a:pt x="6169" y="1897"/>
                </a:lnTo>
                <a:cubicBezTo>
                  <a:pt x="6450" y="1657"/>
                  <a:pt x="6744" y="1495"/>
                  <a:pt x="7051" y="1410"/>
                </a:cubicBezTo>
                <a:lnTo>
                  <a:pt x="7056" y="1410"/>
                </a:lnTo>
                <a:cubicBezTo>
                  <a:pt x="7173" y="1378"/>
                  <a:pt x="7291" y="1361"/>
                  <a:pt x="7399" y="1361"/>
                </a:cubicBezTo>
                <a:lnTo>
                  <a:pt x="7417" y="1361"/>
                </a:lnTo>
                <a:cubicBezTo>
                  <a:pt x="7458" y="1357"/>
                  <a:pt x="7503" y="1357"/>
                  <a:pt x="7544" y="1354"/>
                </a:cubicBezTo>
                <a:cubicBezTo>
                  <a:pt x="8064" y="1315"/>
                  <a:pt x="8489" y="1096"/>
                  <a:pt x="8824" y="698"/>
                </a:cubicBezTo>
                <a:cubicBezTo>
                  <a:pt x="8598" y="1107"/>
                  <a:pt x="8177" y="1350"/>
                  <a:pt x="7562" y="1424"/>
                </a:cubicBezTo>
                <a:lnTo>
                  <a:pt x="7558" y="1424"/>
                </a:lnTo>
                <a:lnTo>
                  <a:pt x="7553" y="1424"/>
                </a:lnTo>
                <a:cubicBezTo>
                  <a:pt x="7549" y="1424"/>
                  <a:pt x="7544" y="1424"/>
                  <a:pt x="7540" y="1428"/>
                </a:cubicBezTo>
                <a:lnTo>
                  <a:pt x="7531" y="1428"/>
                </a:lnTo>
                <a:lnTo>
                  <a:pt x="7526" y="1428"/>
                </a:lnTo>
                <a:lnTo>
                  <a:pt x="7521" y="1428"/>
                </a:lnTo>
                <a:lnTo>
                  <a:pt x="7517" y="1428"/>
                </a:lnTo>
                <a:lnTo>
                  <a:pt x="7508" y="1431"/>
                </a:lnTo>
                <a:lnTo>
                  <a:pt x="7503" y="1431"/>
                </a:lnTo>
                <a:cubicBezTo>
                  <a:pt x="7476" y="1435"/>
                  <a:pt x="7449" y="1435"/>
                  <a:pt x="7422" y="1442"/>
                </a:cubicBezTo>
                <a:cubicBezTo>
                  <a:pt x="6906" y="1509"/>
                  <a:pt x="6508" y="1703"/>
                  <a:pt x="6232" y="2016"/>
                </a:cubicBezTo>
                <a:cubicBezTo>
                  <a:pt x="6047" y="2256"/>
                  <a:pt x="5889" y="2567"/>
                  <a:pt x="5753" y="2951"/>
                </a:cubicBezTo>
                <a:cubicBezTo>
                  <a:pt x="5577" y="3448"/>
                  <a:pt x="5445" y="4062"/>
                  <a:pt x="5355" y="4799"/>
                </a:cubicBezTo>
                <a:cubicBezTo>
                  <a:pt x="5522" y="4076"/>
                  <a:pt x="5871" y="3533"/>
                  <a:pt x="6395" y="3177"/>
                </a:cubicBezTo>
                <a:lnTo>
                  <a:pt x="6395" y="3177"/>
                </a:lnTo>
                <a:cubicBezTo>
                  <a:pt x="6395" y="3173"/>
                  <a:pt x="6400" y="3173"/>
                  <a:pt x="6400" y="3173"/>
                </a:cubicBezTo>
                <a:cubicBezTo>
                  <a:pt x="6450" y="3138"/>
                  <a:pt x="6504" y="3102"/>
                  <a:pt x="6563" y="3071"/>
                </a:cubicBezTo>
                <a:cubicBezTo>
                  <a:pt x="6716" y="2983"/>
                  <a:pt x="6884" y="2909"/>
                  <a:pt x="7065" y="2849"/>
                </a:cubicBezTo>
                <a:cubicBezTo>
                  <a:pt x="7295" y="2778"/>
                  <a:pt x="7603" y="2771"/>
                  <a:pt x="7983" y="2824"/>
                </a:cubicBezTo>
                <a:lnTo>
                  <a:pt x="7983" y="2824"/>
                </a:lnTo>
                <a:cubicBezTo>
                  <a:pt x="7996" y="2827"/>
                  <a:pt x="8010" y="2827"/>
                  <a:pt x="8024" y="2831"/>
                </a:cubicBezTo>
                <a:cubicBezTo>
                  <a:pt x="8797" y="2926"/>
                  <a:pt x="9457" y="2803"/>
                  <a:pt x="10000" y="2464"/>
                </a:cubicBezTo>
                <a:cubicBezTo>
                  <a:pt x="9512" y="2859"/>
                  <a:pt x="8878" y="3011"/>
                  <a:pt x="8114" y="2919"/>
                </a:cubicBezTo>
                <a:cubicBezTo>
                  <a:pt x="8078" y="2912"/>
                  <a:pt x="8042" y="2909"/>
                  <a:pt x="8005" y="2905"/>
                </a:cubicBezTo>
                <a:cubicBezTo>
                  <a:pt x="7992" y="2901"/>
                  <a:pt x="7978" y="2901"/>
                  <a:pt x="7965" y="2898"/>
                </a:cubicBezTo>
                <a:cubicBezTo>
                  <a:pt x="7635" y="2863"/>
                  <a:pt x="7363" y="2873"/>
                  <a:pt x="7155" y="2937"/>
                </a:cubicBezTo>
                <a:cubicBezTo>
                  <a:pt x="6965" y="2990"/>
                  <a:pt x="6789" y="3064"/>
                  <a:pt x="6630" y="3152"/>
                </a:cubicBezTo>
                <a:cubicBezTo>
                  <a:pt x="6581" y="3184"/>
                  <a:pt x="6526" y="3215"/>
                  <a:pt x="6481" y="3251"/>
                </a:cubicBezTo>
                <a:cubicBezTo>
                  <a:pt x="5889" y="3656"/>
                  <a:pt x="5550" y="4340"/>
                  <a:pt x="5473" y="5303"/>
                </a:cubicBezTo>
                <a:cubicBezTo>
                  <a:pt x="5400" y="5662"/>
                  <a:pt x="5387" y="5997"/>
                  <a:pt x="5427" y="6304"/>
                </a:cubicBezTo>
                <a:cubicBezTo>
                  <a:pt x="5717" y="5324"/>
                  <a:pt x="6178" y="4583"/>
                  <a:pt x="6811" y="4079"/>
                </a:cubicBezTo>
                <a:cubicBezTo>
                  <a:pt x="6829" y="4065"/>
                  <a:pt x="6852" y="4051"/>
                  <a:pt x="6870" y="4037"/>
                </a:cubicBezTo>
                <a:lnTo>
                  <a:pt x="6870" y="4037"/>
                </a:lnTo>
                <a:cubicBezTo>
                  <a:pt x="7494" y="3571"/>
                  <a:pt x="8236" y="3476"/>
                  <a:pt x="9091" y="3755"/>
                </a:cubicBezTo>
                <a:cubicBezTo>
                  <a:pt x="8204" y="3547"/>
                  <a:pt x="7499" y="3670"/>
                  <a:pt x="6979" y="4118"/>
                </a:cubicBezTo>
                <a:cubicBezTo>
                  <a:pt x="6979" y="4122"/>
                  <a:pt x="6979" y="4122"/>
                  <a:pt x="6974" y="4122"/>
                </a:cubicBezTo>
                <a:cubicBezTo>
                  <a:pt x="6961" y="4136"/>
                  <a:pt x="6947" y="4146"/>
                  <a:pt x="6938" y="4160"/>
                </a:cubicBezTo>
                <a:cubicBezTo>
                  <a:pt x="5699" y="5313"/>
                  <a:pt x="5319" y="6643"/>
                  <a:pt x="5785" y="8148"/>
                </a:cubicBezTo>
                <a:cubicBezTo>
                  <a:pt x="5880" y="8445"/>
                  <a:pt x="6002" y="8744"/>
                  <a:pt x="6160" y="9051"/>
                </a:cubicBezTo>
                <a:lnTo>
                  <a:pt x="3844" y="9051"/>
                </a:lnTo>
                <a:cubicBezTo>
                  <a:pt x="4003" y="8744"/>
                  <a:pt x="4125" y="8445"/>
                  <a:pt x="4215" y="8148"/>
                </a:cubicBezTo>
                <a:cubicBezTo>
                  <a:pt x="4686" y="6643"/>
                  <a:pt x="4301" y="5313"/>
                  <a:pt x="3066" y="4160"/>
                </a:cubicBezTo>
                <a:lnTo>
                  <a:pt x="3057" y="4150"/>
                </a:lnTo>
                <a:cubicBezTo>
                  <a:pt x="3053" y="4146"/>
                  <a:pt x="3053" y="4143"/>
                  <a:pt x="3048" y="4143"/>
                </a:cubicBezTo>
                <a:lnTo>
                  <a:pt x="3035" y="4129"/>
                </a:lnTo>
                <a:cubicBezTo>
                  <a:pt x="3030" y="4125"/>
                  <a:pt x="3030" y="4125"/>
                  <a:pt x="3026" y="4122"/>
                </a:cubicBezTo>
                <a:lnTo>
                  <a:pt x="3021" y="4118"/>
                </a:lnTo>
                <a:cubicBezTo>
                  <a:pt x="2506" y="3670"/>
                  <a:pt x="1800" y="3547"/>
                  <a:pt x="914" y="3755"/>
                </a:cubicBezTo>
                <a:cubicBezTo>
                  <a:pt x="1768" y="3480"/>
                  <a:pt x="2506" y="3571"/>
                  <a:pt x="3130" y="4033"/>
                </a:cubicBezTo>
                <a:lnTo>
                  <a:pt x="3130" y="4033"/>
                </a:lnTo>
                <a:lnTo>
                  <a:pt x="3134" y="4037"/>
                </a:lnTo>
                <a:lnTo>
                  <a:pt x="3134" y="4037"/>
                </a:lnTo>
                <a:cubicBezTo>
                  <a:pt x="3148" y="4047"/>
                  <a:pt x="3161" y="4062"/>
                  <a:pt x="3180" y="4072"/>
                </a:cubicBezTo>
                <a:lnTo>
                  <a:pt x="3180" y="4072"/>
                </a:lnTo>
                <a:cubicBezTo>
                  <a:pt x="3184" y="4076"/>
                  <a:pt x="3184" y="4079"/>
                  <a:pt x="3189" y="4079"/>
                </a:cubicBezTo>
                <a:cubicBezTo>
                  <a:pt x="3826" y="4583"/>
                  <a:pt x="4288" y="5324"/>
                  <a:pt x="4573" y="6304"/>
                </a:cubicBezTo>
                <a:cubicBezTo>
                  <a:pt x="4618" y="5997"/>
                  <a:pt x="4604" y="5662"/>
                  <a:pt x="4532" y="5303"/>
                </a:cubicBezTo>
                <a:cubicBezTo>
                  <a:pt x="4450" y="4340"/>
                  <a:pt x="4116" y="3656"/>
                  <a:pt x="3523" y="3251"/>
                </a:cubicBezTo>
                <a:cubicBezTo>
                  <a:pt x="3474" y="3215"/>
                  <a:pt x="3424" y="3184"/>
                  <a:pt x="3370" y="3152"/>
                </a:cubicBezTo>
                <a:cubicBezTo>
                  <a:pt x="3211" y="3064"/>
                  <a:pt x="3039" y="2990"/>
                  <a:pt x="2845" y="2937"/>
                </a:cubicBezTo>
                <a:cubicBezTo>
                  <a:pt x="2637" y="2873"/>
                  <a:pt x="2365" y="2863"/>
                  <a:pt x="2035" y="2898"/>
                </a:cubicBezTo>
                <a:cubicBezTo>
                  <a:pt x="2022" y="2901"/>
                  <a:pt x="2013" y="2901"/>
                  <a:pt x="1999" y="2905"/>
                </a:cubicBezTo>
                <a:cubicBezTo>
                  <a:pt x="1963" y="2909"/>
                  <a:pt x="1927" y="2912"/>
                  <a:pt x="1891" y="2919"/>
                </a:cubicBezTo>
                <a:cubicBezTo>
                  <a:pt x="1122" y="3011"/>
                  <a:pt x="493" y="2859"/>
                  <a:pt x="0" y="2464"/>
                </a:cubicBezTo>
                <a:cubicBezTo>
                  <a:pt x="543" y="2803"/>
                  <a:pt x="1203" y="2926"/>
                  <a:pt x="1981" y="2831"/>
                </a:cubicBezTo>
                <a:cubicBezTo>
                  <a:pt x="1995" y="2827"/>
                  <a:pt x="2008" y="2827"/>
                  <a:pt x="2017" y="2824"/>
                </a:cubicBezTo>
                <a:lnTo>
                  <a:pt x="2022" y="2824"/>
                </a:lnTo>
                <a:lnTo>
                  <a:pt x="2022" y="2824"/>
                </a:lnTo>
                <a:cubicBezTo>
                  <a:pt x="2402" y="2771"/>
                  <a:pt x="2705" y="2778"/>
                  <a:pt x="2935" y="2849"/>
                </a:cubicBezTo>
                <a:cubicBezTo>
                  <a:pt x="3121" y="2909"/>
                  <a:pt x="3288" y="2983"/>
                  <a:pt x="3442" y="3071"/>
                </a:cubicBezTo>
                <a:cubicBezTo>
                  <a:pt x="3501" y="3102"/>
                  <a:pt x="3555" y="3138"/>
                  <a:pt x="3605" y="3173"/>
                </a:cubicBezTo>
                <a:cubicBezTo>
                  <a:pt x="3605" y="3173"/>
                  <a:pt x="3609" y="3173"/>
                  <a:pt x="3609" y="3177"/>
                </a:cubicBezTo>
                <a:lnTo>
                  <a:pt x="3609" y="3177"/>
                </a:lnTo>
                <a:cubicBezTo>
                  <a:pt x="4134" y="3533"/>
                  <a:pt x="4478" y="4076"/>
                  <a:pt x="4649" y="4799"/>
                </a:cubicBezTo>
                <a:cubicBezTo>
                  <a:pt x="4559" y="4062"/>
                  <a:pt x="4423" y="3448"/>
                  <a:pt x="4251" y="2951"/>
                </a:cubicBezTo>
                <a:cubicBezTo>
                  <a:pt x="4116" y="2567"/>
                  <a:pt x="3957" y="2256"/>
                  <a:pt x="3772" y="2016"/>
                </a:cubicBezTo>
                <a:cubicBezTo>
                  <a:pt x="3659" y="1890"/>
                  <a:pt x="3528" y="1784"/>
                  <a:pt x="3379" y="1699"/>
                </a:cubicBezTo>
                <a:cubicBezTo>
                  <a:pt x="3157" y="1569"/>
                  <a:pt x="2890" y="1480"/>
                  <a:pt x="2583" y="1442"/>
                </a:cubicBezTo>
                <a:cubicBezTo>
                  <a:pt x="2551" y="1435"/>
                  <a:pt x="2524" y="1431"/>
                  <a:pt x="2492" y="1431"/>
                </a:cubicBezTo>
                <a:lnTo>
                  <a:pt x="2488" y="1428"/>
                </a:lnTo>
                <a:lnTo>
                  <a:pt x="2474" y="1428"/>
                </a:lnTo>
                <a:lnTo>
                  <a:pt x="2465" y="1428"/>
                </a:lnTo>
                <a:lnTo>
                  <a:pt x="2460" y="1428"/>
                </a:lnTo>
                <a:lnTo>
                  <a:pt x="2460" y="1424"/>
                </a:lnTo>
                <a:lnTo>
                  <a:pt x="2447" y="1424"/>
                </a:lnTo>
                <a:lnTo>
                  <a:pt x="2442" y="1424"/>
                </a:lnTo>
                <a:lnTo>
                  <a:pt x="2442" y="1424"/>
                </a:lnTo>
                <a:cubicBezTo>
                  <a:pt x="1823" y="1350"/>
                  <a:pt x="1407" y="1107"/>
                  <a:pt x="1180" y="698"/>
                </a:cubicBezTo>
                <a:cubicBezTo>
                  <a:pt x="1511" y="1096"/>
                  <a:pt x="1940" y="1315"/>
                  <a:pt x="2456" y="1354"/>
                </a:cubicBezTo>
                <a:cubicBezTo>
                  <a:pt x="2501" y="1357"/>
                  <a:pt x="2542" y="1357"/>
                  <a:pt x="2587" y="1361"/>
                </a:cubicBezTo>
                <a:lnTo>
                  <a:pt x="2601" y="1361"/>
                </a:lnTo>
                <a:cubicBezTo>
                  <a:pt x="2714" y="1361"/>
                  <a:pt x="2827" y="1378"/>
                  <a:pt x="2949" y="1410"/>
                </a:cubicBezTo>
                <a:lnTo>
                  <a:pt x="2953" y="14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ardrop 63"/>
          <p:cNvSpPr/>
          <p:nvPr/>
        </p:nvSpPr>
        <p:spPr>
          <a:xfrm>
            <a:off x="4111145" y="1190955"/>
            <a:ext cx="921715" cy="921712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ardrop 65"/>
          <p:cNvSpPr/>
          <p:nvPr/>
        </p:nvSpPr>
        <p:spPr>
          <a:xfrm flipH="1">
            <a:off x="5493713" y="1431894"/>
            <a:ext cx="680777" cy="68077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ardrop 68"/>
          <p:cNvSpPr/>
          <p:nvPr/>
        </p:nvSpPr>
        <p:spPr>
          <a:xfrm>
            <a:off x="2514603" y="2100496"/>
            <a:ext cx="610552" cy="610550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500" dirty="0">
              <a:solidFill>
                <a:srgbClr val="92D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ardrop 71"/>
          <p:cNvSpPr/>
          <p:nvPr/>
        </p:nvSpPr>
        <p:spPr>
          <a:xfrm>
            <a:off x="3016612" y="1431894"/>
            <a:ext cx="680777" cy="68077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ardrop 72"/>
          <p:cNvSpPr/>
          <p:nvPr/>
        </p:nvSpPr>
        <p:spPr>
          <a:xfrm flipH="1">
            <a:off x="6018851" y="2138596"/>
            <a:ext cx="610552" cy="610550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400" dirty="0">
              <a:solidFill>
                <a:srgbClr val="9DDFB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ardrop 73"/>
          <p:cNvSpPr/>
          <p:nvPr/>
        </p:nvSpPr>
        <p:spPr>
          <a:xfrm>
            <a:off x="2986814" y="2711047"/>
            <a:ext cx="472211" cy="47220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18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ardrop 74"/>
          <p:cNvSpPr/>
          <p:nvPr/>
        </p:nvSpPr>
        <p:spPr>
          <a:xfrm flipH="1">
            <a:off x="5702279" y="2711047"/>
            <a:ext cx="472211" cy="47220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1800" dirty="0">
              <a:solidFill>
                <a:srgbClr val="FF66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81767" y="4181203"/>
            <a:ext cx="2734690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9938" y="4181203"/>
            <a:ext cx="2849904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81765" y="4011926"/>
            <a:ext cx="846386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73456" y="4011926"/>
            <a:ext cx="846387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ardrop 75"/>
          <p:cNvSpPr/>
          <p:nvPr/>
        </p:nvSpPr>
        <p:spPr>
          <a:xfrm>
            <a:off x="4168749" y="2629357"/>
            <a:ext cx="806502" cy="806498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2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3218488" y="1574275"/>
            <a:ext cx="304604" cy="330782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4345504" y="1396435"/>
            <a:ext cx="454742" cy="45474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56"/>
          <p:cNvSpPr>
            <a:spLocks noEditPoints="1"/>
          </p:cNvSpPr>
          <p:nvPr/>
        </p:nvSpPr>
        <p:spPr bwMode="auto">
          <a:xfrm>
            <a:off x="5667862" y="1578317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26"/>
          <p:cNvSpPr/>
          <p:nvPr/>
        </p:nvSpPr>
        <p:spPr bwMode="auto">
          <a:xfrm>
            <a:off x="4391980" y="2755189"/>
            <a:ext cx="387589" cy="49884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27"/>
          <p:cNvSpPr/>
          <p:nvPr/>
        </p:nvSpPr>
        <p:spPr bwMode="auto">
          <a:xfrm>
            <a:off x="6174489" y="2257859"/>
            <a:ext cx="295296" cy="325373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66"/>
          <p:cNvSpPr>
            <a:spLocks noEditPoints="1"/>
          </p:cNvSpPr>
          <p:nvPr/>
        </p:nvSpPr>
        <p:spPr bwMode="auto">
          <a:xfrm>
            <a:off x="2663827" y="2277366"/>
            <a:ext cx="330416" cy="25628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74"/>
          <p:cNvSpPr>
            <a:spLocks noEditPoints="1"/>
          </p:cNvSpPr>
          <p:nvPr/>
        </p:nvSpPr>
        <p:spPr bwMode="auto">
          <a:xfrm>
            <a:off x="3106104" y="2850261"/>
            <a:ext cx="247650" cy="192088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52"/>
          <p:cNvSpPr>
            <a:spLocks noEditPoints="1"/>
          </p:cNvSpPr>
          <p:nvPr/>
        </p:nvSpPr>
        <p:spPr bwMode="auto">
          <a:xfrm>
            <a:off x="5817237" y="2821865"/>
            <a:ext cx="230188" cy="212725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45"/>
          <p:cNvSpPr>
            <a:spLocks noEditPoints="1"/>
          </p:cNvSpPr>
          <p:nvPr/>
        </p:nvSpPr>
        <p:spPr bwMode="auto">
          <a:xfrm>
            <a:off x="5079111" y="4115787"/>
            <a:ext cx="414602" cy="4146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3697389" y="4152846"/>
            <a:ext cx="414602" cy="4146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2600" y="2195097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43825" y="1512624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36278" y="1534825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sz="12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71586" y="2233197"/>
            <a:ext cx="7198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2708" y="3378249"/>
            <a:ext cx="60957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5327" y="2802179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6278" y="2802179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5601" y="1062464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64" grpId="0" animBg="1"/>
      <p:bldP spid="66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9" grpId="0"/>
      <p:bldP spid="81" grpId="0"/>
      <p:bldP spid="83" grpId="0"/>
      <p:bldP spid="84" grpId="0"/>
      <p:bldP spid="7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639" y="236140"/>
            <a:ext cx="670719" cy="914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46" y="0"/>
            <a:ext cx="381925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1498627"/>
            <a:ext cx="3416213" cy="35716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80512" y="2473296"/>
            <a:ext cx="52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zh-CN" altLang="en-US" sz="4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0" y="3745270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88737" y="2534852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62BC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/>
          <p:cNvSpPr/>
          <p:nvPr/>
        </p:nvSpPr>
        <p:spPr>
          <a:xfrm rot="10800000" flipH="1">
            <a:off x="2660697" y="4077631"/>
            <a:ext cx="1712132" cy="452756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4802169" y="2401352"/>
            <a:ext cx="1083612" cy="2742165"/>
            <a:chOff x="2152507" y="1411974"/>
            <a:chExt cx="1739158" cy="3516910"/>
          </a:xfrm>
          <a:solidFill>
            <a:schemeClr val="accent6"/>
          </a:solidFill>
        </p:grpSpPr>
        <p:sp>
          <p:nvSpPr>
            <p:cNvPr id="11" name="Bent Arrow 10"/>
            <p:cNvSpPr/>
            <p:nvPr/>
          </p:nvSpPr>
          <p:spPr>
            <a:xfrm rot="16200000">
              <a:off x="1677486" y="1886995"/>
              <a:ext cx="1819621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44822" y="1900272"/>
            <a:ext cx="2168291" cy="1362762"/>
            <a:chOff x="686838" y="2184398"/>
            <a:chExt cx="1192213" cy="749301"/>
          </a:xfrm>
          <a:solidFill>
            <a:schemeClr val="accent6"/>
          </a:solidFill>
        </p:grpSpPr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Up Arrow 12"/>
          <p:cNvSpPr/>
          <p:nvPr/>
        </p:nvSpPr>
        <p:spPr>
          <a:xfrm>
            <a:off x="4312434" y="1670966"/>
            <a:ext cx="213532" cy="3472535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48852" y="891920"/>
            <a:ext cx="2544467" cy="1599187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Up Arrow 5"/>
          <p:cNvSpPr/>
          <p:nvPr/>
        </p:nvSpPr>
        <p:spPr>
          <a:xfrm>
            <a:off x="4569655" y="2725616"/>
            <a:ext cx="186480" cy="2417883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20118" y="2399767"/>
            <a:ext cx="1083611" cy="2743751"/>
            <a:chOff x="2152508" y="1409938"/>
            <a:chExt cx="1739157" cy="3518946"/>
          </a:xfrm>
          <a:solidFill>
            <a:schemeClr val="accent1"/>
          </a:solidFill>
        </p:grpSpPr>
        <p:sp>
          <p:nvSpPr>
            <p:cNvPr id="5" name="Bent Arrow 4"/>
            <p:cNvSpPr/>
            <p:nvPr/>
          </p:nvSpPr>
          <p:spPr>
            <a:xfrm rot="16200000">
              <a:off x="1677487" y="1884959"/>
              <a:ext cx="1819622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Bent Arrow 14"/>
          <p:cNvSpPr/>
          <p:nvPr/>
        </p:nvSpPr>
        <p:spPr>
          <a:xfrm rot="10800000">
            <a:off x="4697808" y="4077629"/>
            <a:ext cx="1717615" cy="678019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25327" y="1650465"/>
            <a:ext cx="1710676" cy="1075153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23110" y="1938074"/>
            <a:ext cx="1710676" cy="107515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34745" y="3406187"/>
            <a:ext cx="1317235" cy="827877"/>
            <a:chOff x="686838" y="2184398"/>
            <a:chExt cx="1192213" cy="749301"/>
          </a:xfrm>
          <a:solidFill>
            <a:schemeClr val="accent5"/>
          </a:solidFill>
        </p:grpSpPr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56806" y="3406187"/>
            <a:ext cx="1317235" cy="827877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2858793" y="1938074"/>
            <a:ext cx="657232" cy="65723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56"/>
          <p:cNvSpPr>
            <a:spLocks noEditPoints="1"/>
          </p:cNvSpPr>
          <p:nvPr/>
        </p:nvSpPr>
        <p:spPr bwMode="auto">
          <a:xfrm>
            <a:off x="4456230" y="2283900"/>
            <a:ext cx="483158" cy="483158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24"/>
          <p:cNvSpPr>
            <a:spLocks noEditPoints="1"/>
          </p:cNvSpPr>
          <p:nvPr/>
        </p:nvSpPr>
        <p:spPr bwMode="auto">
          <a:xfrm>
            <a:off x="2460766" y="3628845"/>
            <a:ext cx="413267" cy="448784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57"/>
          <p:cNvSpPr>
            <a:spLocks noEditPoints="1"/>
          </p:cNvSpPr>
          <p:nvPr/>
        </p:nvSpPr>
        <p:spPr bwMode="auto">
          <a:xfrm>
            <a:off x="6207199" y="3693922"/>
            <a:ext cx="446264" cy="39562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52"/>
          <p:cNvSpPr>
            <a:spLocks noEditPoints="1"/>
          </p:cNvSpPr>
          <p:nvPr/>
        </p:nvSpPr>
        <p:spPr bwMode="auto">
          <a:xfrm>
            <a:off x="4193064" y="1423355"/>
            <a:ext cx="513640" cy="47467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5693319" y="2491107"/>
            <a:ext cx="545039" cy="42275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2" name="Group 25"/>
          <p:cNvGrpSpPr/>
          <p:nvPr/>
        </p:nvGrpSpPr>
        <p:grpSpPr>
          <a:xfrm>
            <a:off x="6530638" y="1765255"/>
            <a:ext cx="1641978" cy="408300"/>
            <a:chOff x="1662668" y="916537"/>
            <a:chExt cx="1641978" cy="408299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662668" y="1171166"/>
              <a:ext cx="1641978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28"/>
          <p:cNvGrpSpPr/>
          <p:nvPr/>
        </p:nvGrpSpPr>
        <p:grpSpPr>
          <a:xfrm>
            <a:off x="1127605" y="4369603"/>
            <a:ext cx="1533091" cy="413988"/>
            <a:chOff x="1253094" y="916537"/>
            <a:chExt cx="1533091" cy="413987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53094" y="1176854"/>
              <a:ext cx="1533090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61"/>
          <p:cNvGrpSpPr/>
          <p:nvPr/>
        </p:nvGrpSpPr>
        <p:grpSpPr>
          <a:xfrm>
            <a:off x="6530638" y="4303897"/>
            <a:ext cx="1641978" cy="408300"/>
            <a:chOff x="1662668" y="916537"/>
            <a:chExt cx="1641978" cy="408299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1662668" y="1171166"/>
              <a:ext cx="1641978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64"/>
          <p:cNvGrpSpPr/>
          <p:nvPr/>
        </p:nvGrpSpPr>
        <p:grpSpPr>
          <a:xfrm>
            <a:off x="1461222" y="2756606"/>
            <a:ext cx="1533091" cy="413988"/>
            <a:chOff x="1253094" y="916537"/>
            <a:chExt cx="1533091" cy="413987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1253094" y="1176854"/>
              <a:ext cx="1533090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25"/>
          <p:cNvGrpSpPr/>
          <p:nvPr/>
        </p:nvGrpSpPr>
        <p:grpSpPr>
          <a:xfrm>
            <a:off x="5464730" y="958757"/>
            <a:ext cx="1641978" cy="408300"/>
            <a:chOff x="1662668" y="916537"/>
            <a:chExt cx="1641978" cy="408299"/>
          </a:xfrm>
        </p:grpSpPr>
        <p:sp>
          <p:nvSpPr>
            <p:cNvPr id="58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 Placeholder 3"/>
            <p:cNvSpPr txBox="1"/>
            <p:nvPr/>
          </p:nvSpPr>
          <p:spPr>
            <a:xfrm>
              <a:off x="1662668" y="1171166"/>
              <a:ext cx="1641978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6" grpId="0" animBg="1"/>
      <p:bldP spid="1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/>
          <p:cNvSpPr/>
          <p:nvPr/>
        </p:nvSpPr>
        <p:spPr>
          <a:xfrm rot="10800000" flipH="1" flipV="1">
            <a:off x="2660697" y="773235"/>
            <a:ext cx="1712132" cy="452756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 flipH="1" flipV="1">
            <a:off x="4802169" y="-8360"/>
            <a:ext cx="1083612" cy="2742165"/>
            <a:chOff x="2152507" y="1411974"/>
            <a:chExt cx="1739158" cy="3516910"/>
          </a:xfrm>
          <a:solidFill>
            <a:schemeClr val="accent6"/>
          </a:solidFill>
        </p:grpSpPr>
        <p:sp>
          <p:nvSpPr>
            <p:cNvPr id="11" name="Bent Arrow 10"/>
            <p:cNvSpPr/>
            <p:nvPr/>
          </p:nvSpPr>
          <p:spPr>
            <a:xfrm rot="16200000">
              <a:off x="1677486" y="1886995"/>
              <a:ext cx="1819621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Up Arrow 12"/>
          <p:cNvSpPr/>
          <p:nvPr/>
        </p:nvSpPr>
        <p:spPr>
          <a:xfrm flipV="1">
            <a:off x="4312434" y="-8359"/>
            <a:ext cx="213532" cy="3472535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flipV="1">
            <a:off x="4569655" y="-8360"/>
            <a:ext cx="186480" cy="2417883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 flipV="1">
            <a:off x="3120118" y="-8359"/>
            <a:ext cx="1083611" cy="2743751"/>
            <a:chOff x="2152508" y="1409938"/>
            <a:chExt cx="1739157" cy="3518946"/>
          </a:xfrm>
          <a:solidFill>
            <a:schemeClr val="accent1"/>
          </a:solidFill>
        </p:grpSpPr>
        <p:sp>
          <p:nvSpPr>
            <p:cNvPr id="5" name="Bent Arrow 4"/>
            <p:cNvSpPr/>
            <p:nvPr/>
          </p:nvSpPr>
          <p:spPr>
            <a:xfrm rot="16200000">
              <a:off x="1677487" y="1884959"/>
              <a:ext cx="1819622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Bent Arrow 14"/>
          <p:cNvSpPr/>
          <p:nvPr/>
        </p:nvSpPr>
        <p:spPr>
          <a:xfrm rot="10800000" flipV="1">
            <a:off x="4697808" y="440857"/>
            <a:ext cx="1717615" cy="678019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295491" y="2341323"/>
            <a:ext cx="1030614" cy="1030612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733860" y="2794995"/>
            <a:ext cx="1341670" cy="1341668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934250" y="1518052"/>
            <a:ext cx="1448524" cy="1448520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645369" y="2471042"/>
            <a:ext cx="1094733" cy="1094733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126"/>
          <p:cNvSpPr/>
          <p:nvPr/>
        </p:nvSpPr>
        <p:spPr bwMode="auto">
          <a:xfrm>
            <a:off x="2998942" y="2768988"/>
            <a:ext cx="387589" cy="49884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127"/>
          <p:cNvSpPr/>
          <p:nvPr/>
        </p:nvSpPr>
        <p:spPr bwMode="auto">
          <a:xfrm>
            <a:off x="4359046" y="1912348"/>
            <a:ext cx="598928" cy="659928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24"/>
          <p:cNvSpPr>
            <a:spLocks noEditPoints="1"/>
          </p:cNvSpPr>
          <p:nvPr/>
        </p:nvSpPr>
        <p:spPr bwMode="auto">
          <a:xfrm>
            <a:off x="5650876" y="2675998"/>
            <a:ext cx="304604" cy="330782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4093380" y="3154513"/>
            <a:ext cx="622633" cy="62263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306144" y="1118876"/>
            <a:ext cx="793475" cy="793473"/>
          </a:xfrm>
          <a:prstGeom prst="ellipse">
            <a:avLst/>
          </a:prstGeom>
          <a:solidFill>
            <a:schemeClr val="accent5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56"/>
          <p:cNvSpPr>
            <a:spLocks noEditPoints="1"/>
          </p:cNvSpPr>
          <p:nvPr/>
        </p:nvSpPr>
        <p:spPr bwMode="auto">
          <a:xfrm>
            <a:off x="2522249" y="1334981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86776" y="1061269"/>
            <a:ext cx="793475" cy="793473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56"/>
          <p:cNvSpPr>
            <a:spLocks noEditPoints="1"/>
          </p:cNvSpPr>
          <p:nvPr/>
        </p:nvSpPr>
        <p:spPr bwMode="auto">
          <a:xfrm>
            <a:off x="6202882" y="1277374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9" name="Group 25"/>
          <p:cNvGrpSpPr/>
          <p:nvPr/>
        </p:nvGrpSpPr>
        <p:grpSpPr>
          <a:xfrm>
            <a:off x="6872654" y="1176485"/>
            <a:ext cx="1641978" cy="408300"/>
            <a:chOff x="1662668" y="916537"/>
            <a:chExt cx="1641978" cy="408299"/>
          </a:xfrm>
        </p:grpSpPr>
        <p:sp>
          <p:nvSpPr>
            <p:cNvPr id="70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 Placeholder 3"/>
            <p:cNvSpPr txBox="1"/>
            <p:nvPr/>
          </p:nvSpPr>
          <p:spPr>
            <a:xfrm>
              <a:off x="1662668" y="1171166"/>
              <a:ext cx="1641978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28"/>
          <p:cNvGrpSpPr/>
          <p:nvPr/>
        </p:nvGrpSpPr>
        <p:grpSpPr>
          <a:xfrm>
            <a:off x="1409845" y="2006327"/>
            <a:ext cx="1533091" cy="413988"/>
            <a:chOff x="1253094" y="916537"/>
            <a:chExt cx="1533091" cy="413987"/>
          </a:xfrm>
        </p:grpSpPr>
        <p:sp>
          <p:nvSpPr>
            <p:cNvPr id="73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 Placeholder 3"/>
            <p:cNvSpPr txBox="1"/>
            <p:nvPr/>
          </p:nvSpPr>
          <p:spPr>
            <a:xfrm>
              <a:off x="1253094" y="1176854"/>
              <a:ext cx="1533090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61"/>
          <p:cNvGrpSpPr/>
          <p:nvPr/>
        </p:nvGrpSpPr>
        <p:grpSpPr>
          <a:xfrm>
            <a:off x="6415422" y="2559053"/>
            <a:ext cx="1641978" cy="408300"/>
            <a:chOff x="1662668" y="916537"/>
            <a:chExt cx="1641978" cy="408299"/>
          </a:xfrm>
        </p:grpSpPr>
        <p:sp>
          <p:nvSpPr>
            <p:cNvPr id="76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Text Placeholder 3"/>
            <p:cNvSpPr txBox="1"/>
            <p:nvPr/>
          </p:nvSpPr>
          <p:spPr>
            <a:xfrm>
              <a:off x="1662668" y="1171166"/>
              <a:ext cx="1641978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64"/>
          <p:cNvGrpSpPr/>
          <p:nvPr/>
        </p:nvGrpSpPr>
        <p:grpSpPr>
          <a:xfrm>
            <a:off x="1000366" y="2743906"/>
            <a:ext cx="1533091" cy="413988"/>
            <a:chOff x="1253094" y="916537"/>
            <a:chExt cx="1533091" cy="413987"/>
          </a:xfrm>
        </p:grpSpPr>
        <p:sp>
          <p:nvSpPr>
            <p:cNvPr id="79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1253094" y="1176854"/>
              <a:ext cx="1533090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25"/>
          <p:cNvGrpSpPr/>
          <p:nvPr/>
        </p:nvGrpSpPr>
        <p:grpSpPr>
          <a:xfrm>
            <a:off x="3535074" y="4233185"/>
            <a:ext cx="1641978" cy="408300"/>
            <a:chOff x="1706297" y="916537"/>
            <a:chExt cx="1641978" cy="408299"/>
          </a:xfrm>
        </p:grpSpPr>
        <p:sp>
          <p:nvSpPr>
            <p:cNvPr id="82" name="Text Placeholder 3"/>
            <p:cNvSpPr txBox="1"/>
            <p:nvPr/>
          </p:nvSpPr>
          <p:spPr>
            <a:xfrm>
              <a:off x="2065623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 Placeholder 3"/>
            <p:cNvSpPr txBox="1"/>
            <p:nvPr/>
          </p:nvSpPr>
          <p:spPr>
            <a:xfrm>
              <a:off x="1706297" y="1171166"/>
              <a:ext cx="1641978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64"/>
          <p:cNvGrpSpPr/>
          <p:nvPr/>
        </p:nvGrpSpPr>
        <p:grpSpPr>
          <a:xfrm>
            <a:off x="677023" y="1261513"/>
            <a:ext cx="1533091" cy="413988"/>
            <a:chOff x="1253094" y="916537"/>
            <a:chExt cx="1533091" cy="413987"/>
          </a:xfrm>
        </p:grpSpPr>
        <p:sp>
          <p:nvSpPr>
            <p:cNvPr id="85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Text Placeholder 3"/>
            <p:cNvSpPr txBox="1"/>
            <p:nvPr/>
          </p:nvSpPr>
          <p:spPr>
            <a:xfrm>
              <a:off x="1253094" y="1176854"/>
              <a:ext cx="1533090" cy="1536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539511" y="1341072"/>
            <a:ext cx="4478056" cy="2044618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Isosceles Triangle 20"/>
          <p:cNvSpPr/>
          <p:nvPr/>
        </p:nvSpPr>
        <p:spPr>
          <a:xfrm>
            <a:off x="707428" y="1972820"/>
            <a:ext cx="914400" cy="1412871"/>
          </a:xfrm>
          <a:prstGeom prst="triangle">
            <a:avLst/>
          </a:prstGeom>
          <a:gradFill>
            <a:gsLst>
              <a:gs pos="0">
                <a:schemeClr val="accent1"/>
              </a:gs>
              <a:gs pos="48000">
                <a:schemeClr val="accent1"/>
              </a:gs>
              <a:gs pos="5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359118" y="2275578"/>
            <a:ext cx="914400" cy="1110113"/>
          </a:xfrm>
          <a:prstGeom prst="triangle">
            <a:avLst/>
          </a:prstGeom>
          <a:gradFill>
            <a:gsLst>
              <a:gs pos="0">
                <a:schemeClr val="accent2"/>
              </a:gs>
              <a:gs pos="48000">
                <a:schemeClr val="accent2"/>
              </a:gs>
              <a:gs pos="50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flipH="1">
            <a:off x="2662498" y="1670062"/>
            <a:ext cx="914400" cy="1715628"/>
          </a:xfrm>
          <a:prstGeom prst="triangle">
            <a:avLst/>
          </a:prstGeom>
          <a:gradFill>
            <a:gsLst>
              <a:gs pos="100000">
                <a:schemeClr val="accent4"/>
              </a:gs>
              <a:gs pos="51000">
                <a:schemeClr val="accent4"/>
              </a:gs>
              <a:gs pos="50000">
                <a:schemeClr val="accent4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010808" y="2611977"/>
            <a:ext cx="914400" cy="773714"/>
          </a:xfrm>
          <a:prstGeom prst="triangle">
            <a:avLst/>
          </a:prstGeom>
          <a:gradFill>
            <a:gsLst>
              <a:gs pos="0">
                <a:schemeClr val="accent3"/>
              </a:gs>
              <a:gs pos="48000">
                <a:schemeClr val="accent3"/>
              </a:gs>
              <a:gs pos="50000">
                <a:schemeClr val="accent3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flipH="1">
            <a:off x="3314188" y="2037696"/>
            <a:ext cx="914400" cy="1347994"/>
          </a:xfrm>
          <a:prstGeom prst="triangle">
            <a:avLst/>
          </a:prstGeom>
          <a:gradFill>
            <a:gsLst>
              <a:gs pos="100000">
                <a:schemeClr val="accent5"/>
              </a:gs>
              <a:gs pos="51000">
                <a:schemeClr val="accent5"/>
              </a:gs>
              <a:gs pos="5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flipH="1">
            <a:off x="3965878" y="2446180"/>
            <a:ext cx="914400" cy="939511"/>
          </a:xfrm>
          <a:prstGeom prst="triangle">
            <a:avLst/>
          </a:prstGeom>
          <a:gradFill>
            <a:gsLst>
              <a:gs pos="100000">
                <a:schemeClr val="accent6"/>
              </a:gs>
              <a:gs pos="51000">
                <a:schemeClr val="accent6"/>
              </a:gs>
              <a:gs pos="5000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136"/>
          <p:cNvGrpSpPr/>
          <p:nvPr/>
        </p:nvGrpSpPr>
        <p:grpSpPr>
          <a:xfrm>
            <a:off x="737113" y="3605735"/>
            <a:ext cx="846386" cy="714750"/>
            <a:chOff x="769143" y="3281022"/>
            <a:chExt cx="846386" cy="714749"/>
          </a:xfrm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Group 120"/>
            <p:cNvGrpSpPr/>
            <p:nvPr/>
          </p:nvGrpSpPr>
          <p:grpSpPr>
            <a:xfrm>
              <a:off x="769143" y="3475474"/>
              <a:ext cx="846386" cy="520297"/>
              <a:chOff x="826750" y="3705902"/>
              <a:chExt cx="846386" cy="520297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826750" y="405692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37"/>
          <p:cNvGrpSpPr/>
          <p:nvPr/>
        </p:nvGrpSpPr>
        <p:grpSpPr>
          <a:xfrm>
            <a:off x="1370791" y="3605735"/>
            <a:ext cx="846386" cy="1039869"/>
            <a:chOff x="1426484" y="3281022"/>
            <a:chExt cx="846386" cy="1039869"/>
          </a:xfrm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07"/>
            <p:cNvGrpSpPr/>
            <p:nvPr/>
          </p:nvGrpSpPr>
          <p:grpSpPr>
            <a:xfrm>
              <a:off x="1426484" y="3475474"/>
              <a:ext cx="846386" cy="845417"/>
              <a:chOff x="1475280" y="3705902"/>
              <a:chExt cx="846386" cy="845417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1898472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1475280" y="438204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39"/>
          <p:cNvGrpSpPr/>
          <p:nvPr/>
        </p:nvGrpSpPr>
        <p:grpSpPr>
          <a:xfrm>
            <a:off x="2695753" y="3605735"/>
            <a:ext cx="846386" cy="1039869"/>
            <a:chOff x="2741166" y="3281022"/>
            <a:chExt cx="846386" cy="1039869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305837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4" name="Group 108"/>
            <p:cNvGrpSpPr/>
            <p:nvPr/>
          </p:nvGrpSpPr>
          <p:grpSpPr>
            <a:xfrm>
              <a:off x="2741166" y="3475474"/>
              <a:ext cx="846386" cy="845417"/>
              <a:chOff x="1475280" y="3705902"/>
              <a:chExt cx="846386" cy="845417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1899218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1475280" y="438204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141"/>
          <p:cNvGrpSpPr/>
          <p:nvPr/>
        </p:nvGrpSpPr>
        <p:grpSpPr>
          <a:xfrm>
            <a:off x="4000166" y="3605735"/>
            <a:ext cx="846386" cy="1039869"/>
            <a:chOff x="4055848" y="3281022"/>
            <a:chExt cx="846386" cy="1039869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437181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111"/>
            <p:cNvGrpSpPr/>
            <p:nvPr/>
          </p:nvGrpSpPr>
          <p:grpSpPr>
            <a:xfrm>
              <a:off x="4055848" y="3475474"/>
              <a:ext cx="846386" cy="845417"/>
              <a:chOff x="1475280" y="3705902"/>
              <a:chExt cx="846386" cy="845417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899218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1475280" y="438204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8"/>
          <p:cNvGrpSpPr/>
          <p:nvPr/>
        </p:nvGrpSpPr>
        <p:grpSpPr>
          <a:xfrm>
            <a:off x="2041527" y="3605735"/>
            <a:ext cx="846386" cy="714750"/>
            <a:chOff x="2083825" y="3281022"/>
            <a:chExt cx="846386" cy="714749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40165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5" name="Group 121"/>
            <p:cNvGrpSpPr/>
            <p:nvPr/>
          </p:nvGrpSpPr>
          <p:grpSpPr>
            <a:xfrm>
              <a:off x="2083825" y="3475474"/>
              <a:ext cx="846386" cy="520297"/>
              <a:chOff x="826750" y="3705902"/>
              <a:chExt cx="846386" cy="520297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826750" y="405692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40"/>
          <p:cNvGrpSpPr/>
          <p:nvPr/>
        </p:nvGrpSpPr>
        <p:grpSpPr>
          <a:xfrm>
            <a:off x="3345940" y="3605735"/>
            <a:ext cx="846386" cy="714750"/>
            <a:chOff x="3398507" y="3281022"/>
            <a:chExt cx="846386" cy="714749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71509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" name="Group 124"/>
            <p:cNvGrpSpPr/>
            <p:nvPr/>
          </p:nvGrpSpPr>
          <p:grpSpPr>
            <a:xfrm>
              <a:off x="3398507" y="3475474"/>
              <a:ext cx="846386" cy="520297"/>
              <a:chOff x="826750" y="3705902"/>
              <a:chExt cx="846386" cy="520297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826750" y="405692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279"/>
          <p:cNvGrpSpPr/>
          <p:nvPr/>
        </p:nvGrpSpPr>
        <p:grpSpPr>
          <a:xfrm>
            <a:off x="867604" y="1171891"/>
            <a:ext cx="555782" cy="555779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08" name="Group 279"/>
          <p:cNvGrpSpPr/>
          <p:nvPr/>
        </p:nvGrpSpPr>
        <p:grpSpPr>
          <a:xfrm>
            <a:off x="1536840" y="1545099"/>
            <a:ext cx="555782" cy="555779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15" name="Group 279"/>
          <p:cNvGrpSpPr/>
          <p:nvPr/>
        </p:nvGrpSpPr>
        <p:grpSpPr>
          <a:xfrm>
            <a:off x="2183286" y="1917547"/>
            <a:ext cx="555782" cy="555779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22" name="Group 279"/>
          <p:cNvGrpSpPr/>
          <p:nvPr/>
        </p:nvGrpSpPr>
        <p:grpSpPr>
          <a:xfrm>
            <a:off x="2833626" y="976519"/>
            <a:ext cx="555782" cy="555779"/>
            <a:chOff x="846989" y="1401020"/>
            <a:chExt cx="877416" cy="877416"/>
          </a:xfrm>
          <a:effectLst/>
        </p:grpSpPr>
        <p:sp>
          <p:nvSpPr>
            <p:cNvPr id="125" name="Teardrop 12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131" name="Group 279"/>
          <p:cNvGrpSpPr/>
          <p:nvPr/>
        </p:nvGrpSpPr>
        <p:grpSpPr>
          <a:xfrm>
            <a:off x="3504514" y="1358916"/>
            <a:ext cx="555782" cy="555779"/>
            <a:chOff x="846989" y="1401020"/>
            <a:chExt cx="877416" cy="877416"/>
          </a:xfrm>
          <a:effectLst/>
        </p:grpSpPr>
        <p:sp>
          <p:nvSpPr>
            <p:cNvPr id="134" name="Teardrop 13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</a:p>
          </p:txBody>
        </p:sp>
      </p:grpSp>
      <p:grpSp>
        <p:nvGrpSpPr>
          <p:cNvPr id="138" name="Group 279"/>
          <p:cNvGrpSpPr/>
          <p:nvPr/>
        </p:nvGrpSpPr>
        <p:grpSpPr>
          <a:xfrm>
            <a:off x="4150411" y="1759643"/>
            <a:ext cx="555782" cy="555779"/>
            <a:chOff x="846989" y="1401020"/>
            <a:chExt cx="877416" cy="877416"/>
          </a:xfrm>
          <a:effectLst/>
        </p:grpSpPr>
        <p:sp>
          <p:nvSpPr>
            <p:cNvPr id="139" name="Teardrop 13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75%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731804" y="1149340"/>
            <a:ext cx="29879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31804" y="1793291"/>
            <a:ext cx="29879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31804" y="2437243"/>
            <a:ext cx="29879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31804" y="3097705"/>
            <a:ext cx="2987901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0796" y="3790558"/>
            <a:ext cx="3008907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205678" y="1212379"/>
            <a:ext cx="493370" cy="479245"/>
            <a:chOff x="5205677" y="1309828"/>
            <a:chExt cx="493370" cy="479245"/>
          </a:xfrm>
        </p:grpSpPr>
        <p:sp>
          <p:nvSpPr>
            <p:cNvPr id="89" name="Rounded Rectangle 88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05678" y="1869099"/>
            <a:ext cx="493370" cy="479245"/>
            <a:chOff x="5205677" y="1966548"/>
            <a:chExt cx="493370" cy="479245"/>
          </a:xfrm>
        </p:grpSpPr>
        <p:sp>
          <p:nvSpPr>
            <p:cNvPr id="92" name="Rounded Rectangle 91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05678" y="2525819"/>
            <a:ext cx="493370" cy="479245"/>
            <a:chOff x="5205677" y="2623268"/>
            <a:chExt cx="493370" cy="479245"/>
          </a:xfrm>
        </p:grpSpPr>
        <p:sp>
          <p:nvSpPr>
            <p:cNvPr id="95" name="Rounded Rectangle 94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05678" y="3182539"/>
            <a:ext cx="493370" cy="479245"/>
            <a:chOff x="5205677" y="3279988"/>
            <a:chExt cx="493370" cy="479245"/>
          </a:xfrm>
        </p:grpSpPr>
        <p:sp>
          <p:nvSpPr>
            <p:cNvPr id="99" name="Rounded Rectangle 98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205678" y="3839259"/>
            <a:ext cx="493370" cy="479245"/>
            <a:chOff x="5205677" y="3936708"/>
            <a:chExt cx="493370" cy="479245"/>
          </a:xfrm>
        </p:grpSpPr>
        <p:sp>
          <p:nvSpPr>
            <p:cNvPr id="116" name="Rounded Rectangle 115"/>
            <p:cNvSpPr/>
            <p:nvPr/>
          </p:nvSpPr>
          <p:spPr>
            <a:xfrm>
              <a:off x="5205677" y="3936708"/>
              <a:ext cx="493370" cy="47924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135"/>
            <p:cNvSpPr>
              <a:spLocks noEditPoints="1"/>
            </p:cNvSpPr>
            <p:nvPr/>
          </p:nvSpPr>
          <p:spPr bwMode="auto">
            <a:xfrm>
              <a:off x="5326950" y="4058855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3" grpId="0" animBg="1"/>
      <p:bldP spid="31" grpId="0" animBg="1"/>
      <p:bldP spid="34" grpId="0" animBg="1"/>
      <p:bldP spid="79" grpId="0"/>
      <p:bldP spid="80" grpId="0"/>
      <p:bldP spid="81" grpId="0"/>
      <p:bldP spid="82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Chart 66"/>
          <p:cNvGraphicFramePr/>
          <p:nvPr/>
        </p:nvGraphicFramePr>
        <p:xfrm>
          <a:off x="3326160" y="1056173"/>
          <a:ext cx="2801230" cy="301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55"/>
          <p:cNvGrpSpPr/>
          <p:nvPr/>
        </p:nvGrpSpPr>
        <p:grpSpPr>
          <a:xfrm>
            <a:off x="597118" y="1438523"/>
            <a:ext cx="2505477" cy="2044618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Isosceles Triangle 20"/>
          <p:cNvSpPr/>
          <p:nvPr/>
        </p:nvSpPr>
        <p:spPr>
          <a:xfrm>
            <a:off x="765035" y="2070269"/>
            <a:ext cx="914400" cy="1412871"/>
          </a:xfrm>
          <a:prstGeom prst="triangle">
            <a:avLst/>
          </a:prstGeom>
          <a:gradFill>
            <a:gsLst>
              <a:gs pos="0">
                <a:schemeClr val="accent1"/>
              </a:gs>
              <a:gs pos="48000">
                <a:schemeClr val="accent1"/>
              </a:gs>
              <a:gs pos="5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416725" y="2373028"/>
            <a:ext cx="914400" cy="1110113"/>
          </a:xfrm>
          <a:prstGeom prst="triangle">
            <a:avLst/>
          </a:prstGeom>
          <a:gradFill>
            <a:gsLst>
              <a:gs pos="0">
                <a:schemeClr val="accent2"/>
              </a:gs>
              <a:gs pos="48000">
                <a:schemeClr val="accent2"/>
              </a:gs>
              <a:gs pos="50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068415" y="2709427"/>
            <a:ext cx="914400" cy="773714"/>
          </a:xfrm>
          <a:prstGeom prst="triangle">
            <a:avLst/>
          </a:prstGeom>
          <a:gradFill>
            <a:gsLst>
              <a:gs pos="0">
                <a:schemeClr val="accent3"/>
              </a:gs>
              <a:gs pos="48000">
                <a:schemeClr val="accent3"/>
              </a:gs>
              <a:gs pos="50000">
                <a:schemeClr val="accent3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279"/>
          <p:cNvGrpSpPr/>
          <p:nvPr/>
        </p:nvGrpSpPr>
        <p:grpSpPr>
          <a:xfrm>
            <a:off x="925212" y="1269341"/>
            <a:ext cx="555782" cy="555779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8" name="Group 279"/>
          <p:cNvGrpSpPr/>
          <p:nvPr/>
        </p:nvGrpSpPr>
        <p:grpSpPr>
          <a:xfrm>
            <a:off x="1594447" y="1642549"/>
            <a:ext cx="555782" cy="555779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9" name="Group 279"/>
          <p:cNvGrpSpPr/>
          <p:nvPr/>
        </p:nvGrpSpPr>
        <p:grpSpPr>
          <a:xfrm>
            <a:off x="2240893" y="2014997"/>
            <a:ext cx="555782" cy="555779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6909694" y="1477218"/>
            <a:ext cx="18227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909694" y="2236383"/>
            <a:ext cx="18227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909694" y="3081509"/>
            <a:ext cx="18227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3326159" y="1488060"/>
            <a:ext cx="0" cy="200540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3"/>
          <p:cNvSpPr txBox="1"/>
          <p:nvPr/>
        </p:nvSpPr>
        <p:spPr>
          <a:xfrm>
            <a:off x="6189946" y="1564794"/>
            <a:ext cx="719749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108" name="Text Placeholder 3"/>
          <p:cNvSpPr txBox="1"/>
          <p:nvPr/>
        </p:nvSpPr>
        <p:spPr>
          <a:xfrm>
            <a:off x="6189946" y="2348249"/>
            <a:ext cx="719749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15" name="Text Placeholder 3"/>
          <p:cNvSpPr txBox="1"/>
          <p:nvPr/>
        </p:nvSpPr>
        <p:spPr>
          <a:xfrm>
            <a:off x="6184997" y="3177790"/>
            <a:ext cx="719749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68" name="Freeform 86"/>
          <p:cNvSpPr>
            <a:spLocks noEditPoints="1"/>
          </p:cNvSpPr>
          <p:nvPr/>
        </p:nvSpPr>
        <p:spPr bwMode="auto">
          <a:xfrm>
            <a:off x="4552950" y="2255141"/>
            <a:ext cx="345642" cy="58155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ooter Text"/>
          <p:cNvSpPr txBox="1"/>
          <p:nvPr/>
        </p:nvSpPr>
        <p:spPr>
          <a:xfrm>
            <a:off x="692057" y="4140653"/>
            <a:ext cx="7759889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Straight Line buttom"/>
          <p:cNvCxnSpPr/>
          <p:nvPr/>
        </p:nvCxnSpPr>
        <p:spPr>
          <a:xfrm>
            <a:off x="685800" y="4007201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7" grpId="0">
        <p:bldAsOne/>
      </p:bldGraphic>
      <p:bldP spid="21" grpId="0" animBg="1"/>
      <p:bldP spid="22" grpId="0" animBg="1"/>
      <p:bldP spid="23" grpId="0" animBg="1"/>
      <p:bldP spid="142" grpId="0"/>
      <p:bldP spid="145" grpId="0"/>
      <p:bldP spid="101" grpId="0"/>
      <p:bldP spid="108" grpId="0"/>
      <p:bldP spid="115" grpId="0"/>
      <p:bldP spid="68" grpId="0" animBg="1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63"/>
          <p:cNvGraphicFramePr/>
          <p:nvPr/>
        </p:nvGraphicFramePr>
        <p:xfrm>
          <a:off x="794525" y="1189183"/>
          <a:ext cx="7554952" cy="243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78"/>
          <p:cNvGrpSpPr/>
          <p:nvPr/>
        </p:nvGrpSpPr>
        <p:grpSpPr>
          <a:xfrm>
            <a:off x="654724" y="3781498"/>
            <a:ext cx="1296168" cy="518463"/>
            <a:chOff x="654724" y="3666283"/>
            <a:chExt cx="1296168" cy="518463"/>
          </a:xfrm>
        </p:grpSpPr>
        <p:grpSp>
          <p:nvGrpSpPr>
            <p:cNvPr id="5" name="Group 57"/>
            <p:cNvGrpSpPr/>
            <p:nvPr/>
          </p:nvGrpSpPr>
          <p:grpSpPr>
            <a:xfrm flipV="1">
              <a:off x="654724" y="3666283"/>
              <a:ext cx="1296168" cy="518463"/>
              <a:chOff x="654725" y="3090213"/>
              <a:chExt cx="1296168" cy="518463"/>
            </a:xfrm>
          </p:grpSpPr>
          <p:sp>
            <p:nvSpPr>
              <p:cNvPr id="59" name="Isosceles Triangle 58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Round Same Side Corner Rectangle 59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49374" y="3765547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9"/>
          <p:cNvGrpSpPr/>
          <p:nvPr/>
        </p:nvGrpSpPr>
        <p:grpSpPr>
          <a:xfrm>
            <a:off x="2335069" y="3781498"/>
            <a:ext cx="1296168" cy="518463"/>
            <a:chOff x="2335069" y="3666283"/>
            <a:chExt cx="1296168" cy="518463"/>
          </a:xfrm>
        </p:grpSpPr>
        <p:grpSp>
          <p:nvGrpSpPr>
            <p:cNvPr id="7" name="Group 60"/>
            <p:cNvGrpSpPr/>
            <p:nvPr/>
          </p:nvGrpSpPr>
          <p:grpSpPr>
            <a:xfrm flipV="1">
              <a:off x="2335069" y="3666283"/>
              <a:ext cx="1296168" cy="518463"/>
              <a:chOff x="654725" y="3090213"/>
              <a:chExt cx="1296168" cy="518463"/>
            </a:xfrm>
          </p:grpSpPr>
          <p:sp>
            <p:nvSpPr>
              <p:cNvPr id="62" name="Isosceles Triangle 61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ound Same Side Corner Rectangle 62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2516973" y="3765547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3957830" y="3781498"/>
            <a:ext cx="1296168" cy="518463"/>
            <a:chOff x="3957830" y="3666283"/>
            <a:chExt cx="1296168" cy="518463"/>
          </a:xfrm>
        </p:grpSpPr>
        <p:grpSp>
          <p:nvGrpSpPr>
            <p:cNvPr id="9" name="Group 64"/>
            <p:cNvGrpSpPr/>
            <p:nvPr/>
          </p:nvGrpSpPr>
          <p:grpSpPr>
            <a:xfrm flipV="1">
              <a:off x="3957830" y="3666283"/>
              <a:ext cx="1296168" cy="518463"/>
              <a:chOff x="654725" y="3090213"/>
              <a:chExt cx="1296168" cy="518463"/>
            </a:xfrm>
          </p:grpSpPr>
          <p:sp>
            <p:nvSpPr>
              <p:cNvPr id="66" name="Isosceles Triangle 65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ound Same Side Corner Rectangle 66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182722" y="3773242"/>
              <a:ext cx="84638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>
            <a:off x="5580111" y="3781498"/>
            <a:ext cx="1296168" cy="518463"/>
            <a:chOff x="5580111" y="3666283"/>
            <a:chExt cx="1296168" cy="518463"/>
          </a:xfrm>
        </p:grpSpPr>
        <p:grpSp>
          <p:nvGrpSpPr>
            <p:cNvPr id="11" name="Group 67"/>
            <p:cNvGrpSpPr/>
            <p:nvPr/>
          </p:nvGrpSpPr>
          <p:grpSpPr>
            <a:xfrm flipV="1">
              <a:off x="5580111" y="3666283"/>
              <a:ext cx="1296168" cy="518463"/>
              <a:chOff x="654725" y="3090213"/>
              <a:chExt cx="1296168" cy="518463"/>
            </a:xfrm>
          </p:grpSpPr>
          <p:sp>
            <p:nvSpPr>
              <p:cNvPr id="69" name="Isosceles Triangle 68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Round Same Side Corner Rectangle 69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5805003" y="3773242"/>
              <a:ext cx="84638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82"/>
          <p:cNvGrpSpPr/>
          <p:nvPr/>
        </p:nvGrpSpPr>
        <p:grpSpPr>
          <a:xfrm>
            <a:off x="7193107" y="3781498"/>
            <a:ext cx="1296168" cy="518463"/>
            <a:chOff x="7193107" y="3666283"/>
            <a:chExt cx="1296168" cy="518463"/>
          </a:xfrm>
        </p:grpSpPr>
        <p:grpSp>
          <p:nvGrpSpPr>
            <p:cNvPr id="13" name="Group 70"/>
            <p:cNvGrpSpPr/>
            <p:nvPr/>
          </p:nvGrpSpPr>
          <p:grpSpPr>
            <a:xfrm flipV="1">
              <a:off x="7193107" y="3666283"/>
              <a:ext cx="1296168" cy="518463"/>
              <a:chOff x="654725" y="3090213"/>
              <a:chExt cx="1296168" cy="518463"/>
            </a:xfrm>
          </p:grpSpPr>
          <p:sp>
            <p:nvSpPr>
              <p:cNvPr id="72" name="Isosceles Triangle 71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ound Same Side Corner Rectangle 72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7379527" y="3765547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55"/>
          <p:cNvGrpSpPr/>
          <p:nvPr/>
        </p:nvGrpSpPr>
        <p:grpSpPr>
          <a:xfrm>
            <a:off x="597118" y="1733580"/>
            <a:ext cx="8015071" cy="2359190"/>
            <a:chOff x="803822" y="1016361"/>
            <a:chExt cx="7536357" cy="204461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534988" y="3040093"/>
            <a:ext cx="4643438" cy="711200"/>
          </a:xfrm>
          <a:custGeom>
            <a:avLst/>
            <a:gdLst/>
            <a:ahLst/>
            <a:cxnLst>
              <a:cxn ang="0">
                <a:pos x="2264" y="354"/>
              </a:cxn>
              <a:cxn ang="0">
                <a:pos x="1838" y="178"/>
              </a:cxn>
              <a:cxn ang="0">
                <a:pos x="996" y="290"/>
              </a:cxn>
              <a:cxn ang="0">
                <a:pos x="582" y="248"/>
              </a:cxn>
              <a:cxn ang="0">
                <a:pos x="522" y="287"/>
              </a:cxn>
              <a:cxn ang="0">
                <a:pos x="268" y="227"/>
              </a:cxn>
              <a:cxn ang="0">
                <a:pos x="141" y="284"/>
              </a:cxn>
              <a:cxn ang="0">
                <a:pos x="0" y="172"/>
              </a:cxn>
              <a:cxn ang="0">
                <a:pos x="0" y="0"/>
              </a:cxn>
              <a:cxn ang="0">
                <a:pos x="2925" y="0"/>
              </a:cxn>
              <a:cxn ang="0">
                <a:pos x="2925" y="448"/>
              </a:cxn>
              <a:cxn ang="0">
                <a:pos x="2675" y="305"/>
              </a:cxn>
              <a:cxn ang="0">
                <a:pos x="2264" y="354"/>
              </a:cxn>
            </a:cxnLst>
            <a:rect l="0" t="0" r="r" b="b"/>
            <a:pathLst>
              <a:path w="2925" h="448">
                <a:moveTo>
                  <a:pt x="2264" y="354"/>
                </a:moveTo>
                <a:lnTo>
                  <a:pt x="1838" y="178"/>
                </a:lnTo>
                <a:lnTo>
                  <a:pt x="996" y="290"/>
                </a:lnTo>
                <a:lnTo>
                  <a:pt x="582" y="248"/>
                </a:lnTo>
                <a:lnTo>
                  <a:pt x="522" y="287"/>
                </a:lnTo>
                <a:lnTo>
                  <a:pt x="268" y="227"/>
                </a:lnTo>
                <a:lnTo>
                  <a:pt x="141" y="284"/>
                </a:lnTo>
                <a:lnTo>
                  <a:pt x="0" y="172"/>
                </a:lnTo>
                <a:lnTo>
                  <a:pt x="0" y="0"/>
                </a:lnTo>
                <a:lnTo>
                  <a:pt x="2925" y="0"/>
                </a:lnTo>
                <a:lnTo>
                  <a:pt x="2925" y="448"/>
                </a:lnTo>
                <a:lnTo>
                  <a:pt x="2675" y="305"/>
                </a:lnTo>
                <a:lnTo>
                  <a:pt x="2264" y="35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230814" y="3040092"/>
            <a:ext cx="3381375" cy="369888"/>
          </a:xfrm>
          <a:custGeom>
            <a:avLst/>
            <a:gdLst/>
            <a:ahLst/>
            <a:cxnLst>
              <a:cxn ang="0">
                <a:pos x="1492" y="227"/>
              </a:cxn>
              <a:cxn ang="0">
                <a:pos x="1302" y="154"/>
              </a:cxn>
              <a:cxn ang="0">
                <a:pos x="1063" y="200"/>
              </a:cxn>
              <a:cxn ang="0">
                <a:pos x="973" y="148"/>
              </a:cxn>
              <a:cxn ang="0">
                <a:pos x="973" y="197"/>
              </a:cxn>
              <a:cxn ang="0">
                <a:pos x="867" y="233"/>
              </a:cxn>
              <a:cxn ang="0">
                <a:pos x="728" y="130"/>
              </a:cxn>
              <a:cxn ang="0">
                <a:pos x="444" y="130"/>
              </a:cxn>
              <a:cxn ang="0">
                <a:pos x="363" y="94"/>
              </a:cxn>
              <a:cxn ang="0">
                <a:pos x="297" y="163"/>
              </a:cxn>
              <a:cxn ang="0">
                <a:pos x="233" y="163"/>
              </a:cxn>
              <a:cxn ang="0">
                <a:pos x="137" y="73"/>
              </a:cxn>
              <a:cxn ang="0">
                <a:pos x="64" y="73"/>
              </a:cxn>
              <a:cxn ang="0">
                <a:pos x="0" y="124"/>
              </a:cxn>
              <a:cxn ang="0">
                <a:pos x="0" y="0"/>
              </a:cxn>
              <a:cxn ang="0">
                <a:pos x="2130" y="0"/>
              </a:cxn>
              <a:cxn ang="0">
                <a:pos x="2130" y="100"/>
              </a:cxn>
              <a:cxn ang="0">
                <a:pos x="1942" y="157"/>
              </a:cxn>
              <a:cxn ang="0">
                <a:pos x="1906" y="203"/>
              </a:cxn>
              <a:cxn ang="0">
                <a:pos x="1815" y="151"/>
              </a:cxn>
              <a:cxn ang="0">
                <a:pos x="1492" y="227"/>
              </a:cxn>
            </a:cxnLst>
            <a:rect l="0" t="0" r="r" b="b"/>
            <a:pathLst>
              <a:path w="2130" h="233">
                <a:moveTo>
                  <a:pt x="1492" y="227"/>
                </a:moveTo>
                <a:lnTo>
                  <a:pt x="1302" y="154"/>
                </a:lnTo>
                <a:lnTo>
                  <a:pt x="1063" y="200"/>
                </a:lnTo>
                <a:lnTo>
                  <a:pt x="973" y="148"/>
                </a:lnTo>
                <a:lnTo>
                  <a:pt x="973" y="197"/>
                </a:lnTo>
                <a:lnTo>
                  <a:pt x="867" y="233"/>
                </a:lnTo>
                <a:lnTo>
                  <a:pt x="728" y="130"/>
                </a:lnTo>
                <a:lnTo>
                  <a:pt x="444" y="130"/>
                </a:lnTo>
                <a:lnTo>
                  <a:pt x="363" y="94"/>
                </a:lnTo>
                <a:lnTo>
                  <a:pt x="297" y="163"/>
                </a:lnTo>
                <a:lnTo>
                  <a:pt x="233" y="163"/>
                </a:lnTo>
                <a:lnTo>
                  <a:pt x="137" y="73"/>
                </a:lnTo>
                <a:lnTo>
                  <a:pt x="64" y="73"/>
                </a:lnTo>
                <a:lnTo>
                  <a:pt x="0" y="124"/>
                </a:lnTo>
                <a:lnTo>
                  <a:pt x="0" y="0"/>
                </a:lnTo>
                <a:lnTo>
                  <a:pt x="2130" y="0"/>
                </a:lnTo>
                <a:lnTo>
                  <a:pt x="2130" y="100"/>
                </a:lnTo>
                <a:lnTo>
                  <a:pt x="1942" y="157"/>
                </a:lnTo>
                <a:lnTo>
                  <a:pt x="1906" y="203"/>
                </a:lnTo>
                <a:lnTo>
                  <a:pt x="1815" y="151"/>
                </a:lnTo>
                <a:lnTo>
                  <a:pt x="1492" y="22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7345363" y="2454305"/>
            <a:ext cx="1266825" cy="339725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0" y="0"/>
              </a:cxn>
              <a:cxn ang="0">
                <a:pos x="64" y="0"/>
              </a:cxn>
              <a:cxn ang="0">
                <a:pos x="152" y="91"/>
              </a:cxn>
              <a:cxn ang="0">
                <a:pos x="385" y="38"/>
              </a:cxn>
              <a:cxn ang="0">
                <a:pos x="477" y="38"/>
              </a:cxn>
              <a:cxn ang="0">
                <a:pos x="562" y="100"/>
              </a:cxn>
              <a:cxn ang="0">
                <a:pos x="640" y="92"/>
              </a:cxn>
              <a:cxn ang="0">
                <a:pos x="661" y="113"/>
              </a:cxn>
              <a:cxn ang="0">
                <a:pos x="661" y="214"/>
              </a:cxn>
              <a:cxn ang="0">
                <a:pos x="0" y="214"/>
              </a:cxn>
            </a:cxnLst>
            <a:rect l="0" t="0" r="r" b="b"/>
            <a:pathLst>
              <a:path w="661" h="214">
                <a:moveTo>
                  <a:pt x="0" y="214"/>
                </a:moveTo>
                <a:lnTo>
                  <a:pt x="0" y="0"/>
                </a:lnTo>
                <a:lnTo>
                  <a:pt x="64" y="0"/>
                </a:lnTo>
                <a:lnTo>
                  <a:pt x="152" y="91"/>
                </a:lnTo>
                <a:lnTo>
                  <a:pt x="385" y="38"/>
                </a:lnTo>
                <a:lnTo>
                  <a:pt x="477" y="38"/>
                </a:lnTo>
                <a:lnTo>
                  <a:pt x="562" y="100"/>
                </a:lnTo>
                <a:lnTo>
                  <a:pt x="640" y="92"/>
                </a:lnTo>
                <a:lnTo>
                  <a:pt x="661" y="113"/>
                </a:lnTo>
                <a:lnTo>
                  <a:pt x="661" y="214"/>
                </a:lnTo>
                <a:lnTo>
                  <a:pt x="0" y="21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>
            <a:off x="733426" y="3040093"/>
            <a:ext cx="4445000" cy="593725"/>
          </a:xfrm>
          <a:custGeom>
            <a:avLst/>
            <a:gdLst/>
            <a:ahLst/>
            <a:cxnLst>
              <a:cxn ang="0">
                <a:pos x="2121" y="296"/>
              </a:cxn>
              <a:cxn ang="0">
                <a:pos x="1721" y="44"/>
              </a:cxn>
              <a:cxn ang="0">
                <a:pos x="1283" y="24"/>
              </a:cxn>
              <a:cxn ang="0">
                <a:pos x="869" y="183"/>
              </a:cxn>
              <a:cxn ang="0">
                <a:pos x="396" y="212"/>
              </a:cxn>
              <a:cxn ang="0">
                <a:pos x="151" y="162"/>
              </a:cxn>
              <a:cxn ang="0">
                <a:pos x="62" y="184"/>
              </a:cxn>
              <a:cxn ang="0">
                <a:pos x="0" y="86"/>
              </a:cxn>
              <a:cxn ang="0">
                <a:pos x="0" y="0"/>
              </a:cxn>
              <a:cxn ang="0">
                <a:pos x="2800" y="0"/>
              </a:cxn>
              <a:cxn ang="0">
                <a:pos x="2800" y="374"/>
              </a:cxn>
              <a:cxn ang="0">
                <a:pos x="2565" y="278"/>
              </a:cxn>
              <a:cxn ang="0">
                <a:pos x="2121" y="296"/>
              </a:cxn>
            </a:cxnLst>
            <a:rect l="0" t="0" r="r" b="b"/>
            <a:pathLst>
              <a:path w="2800" h="374">
                <a:moveTo>
                  <a:pt x="2121" y="296"/>
                </a:moveTo>
                <a:lnTo>
                  <a:pt x="1721" y="44"/>
                </a:lnTo>
                <a:lnTo>
                  <a:pt x="1283" y="24"/>
                </a:lnTo>
                <a:lnTo>
                  <a:pt x="869" y="183"/>
                </a:lnTo>
                <a:lnTo>
                  <a:pt x="396" y="212"/>
                </a:lnTo>
                <a:lnTo>
                  <a:pt x="151" y="162"/>
                </a:lnTo>
                <a:lnTo>
                  <a:pt x="62" y="184"/>
                </a:lnTo>
                <a:lnTo>
                  <a:pt x="0" y="86"/>
                </a:lnTo>
                <a:lnTo>
                  <a:pt x="0" y="0"/>
                </a:lnTo>
                <a:lnTo>
                  <a:pt x="2800" y="0"/>
                </a:lnTo>
                <a:lnTo>
                  <a:pt x="2800" y="374"/>
                </a:lnTo>
                <a:lnTo>
                  <a:pt x="2565" y="278"/>
                </a:lnTo>
                <a:lnTo>
                  <a:pt x="2121" y="29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/>
          <p:nvPr/>
        </p:nvSpPr>
        <p:spPr bwMode="auto">
          <a:xfrm>
            <a:off x="5495926" y="2393979"/>
            <a:ext cx="1281113" cy="400050"/>
          </a:xfrm>
          <a:custGeom>
            <a:avLst/>
            <a:gdLst/>
            <a:ahLst/>
            <a:cxnLst>
              <a:cxn ang="0">
                <a:pos x="558" y="44"/>
              </a:cxn>
              <a:cxn ang="0">
                <a:pos x="665" y="0"/>
              </a:cxn>
              <a:cxn ang="0">
                <a:pos x="807" y="17"/>
              </a:cxn>
              <a:cxn ang="0">
                <a:pos x="807" y="252"/>
              </a:cxn>
              <a:cxn ang="0">
                <a:pos x="0" y="252"/>
              </a:cxn>
              <a:cxn ang="0">
                <a:pos x="0" y="55"/>
              </a:cxn>
              <a:cxn ang="0">
                <a:pos x="71" y="9"/>
              </a:cxn>
              <a:cxn ang="0">
                <a:pos x="190" y="46"/>
              </a:cxn>
              <a:cxn ang="0">
                <a:pos x="265" y="2"/>
              </a:cxn>
              <a:cxn ang="0">
                <a:pos x="558" y="44"/>
              </a:cxn>
            </a:cxnLst>
            <a:rect l="0" t="0" r="r" b="b"/>
            <a:pathLst>
              <a:path w="807" h="252">
                <a:moveTo>
                  <a:pt x="558" y="44"/>
                </a:moveTo>
                <a:lnTo>
                  <a:pt x="665" y="0"/>
                </a:lnTo>
                <a:lnTo>
                  <a:pt x="807" y="17"/>
                </a:lnTo>
                <a:lnTo>
                  <a:pt x="807" y="252"/>
                </a:lnTo>
                <a:lnTo>
                  <a:pt x="0" y="252"/>
                </a:lnTo>
                <a:lnTo>
                  <a:pt x="0" y="55"/>
                </a:lnTo>
                <a:lnTo>
                  <a:pt x="71" y="9"/>
                </a:lnTo>
                <a:lnTo>
                  <a:pt x="190" y="46"/>
                </a:lnTo>
                <a:lnTo>
                  <a:pt x="265" y="2"/>
                </a:lnTo>
                <a:lnTo>
                  <a:pt x="558" y="4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4" name="Freeform 10"/>
          <p:cNvSpPr/>
          <p:nvPr/>
        </p:nvSpPr>
        <p:spPr bwMode="auto">
          <a:xfrm>
            <a:off x="5181601" y="2473355"/>
            <a:ext cx="1595438" cy="320675"/>
          </a:xfrm>
          <a:custGeom>
            <a:avLst/>
            <a:gdLst/>
            <a:ahLst/>
            <a:cxnLst>
              <a:cxn ang="0">
                <a:pos x="876" y="51"/>
              </a:cxn>
              <a:cxn ang="0">
                <a:pos x="1005" y="115"/>
              </a:cxn>
              <a:cxn ang="0">
                <a:pos x="1005" y="202"/>
              </a:cxn>
              <a:cxn ang="0">
                <a:pos x="0" y="202"/>
              </a:cxn>
              <a:cxn ang="0">
                <a:pos x="0" y="116"/>
              </a:cxn>
              <a:cxn ang="0">
                <a:pos x="93" y="85"/>
              </a:cxn>
              <a:cxn ang="0">
                <a:pos x="174" y="0"/>
              </a:cxn>
              <a:cxn ang="0">
                <a:pos x="394" y="47"/>
              </a:cxn>
              <a:cxn ang="0">
                <a:pos x="465" y="20"/>
              </a:cxn>
              <a:cxn ang="0">
                <a:pos x="611" y="14"/>
              </a:cxn>
              <a:cxn ang="0">
                <a:pos x="741" y="51"/>
              </a:cxn>
              <a:cxn ang="0">
                <a:pos x="876" y="51"/>
              </a:cxn>
            </a:cxnLst>
            <a:rect l="0" t="0" r="r" b="b"/>
            <a:pathLst>
              <a:path w="1005" h="202">
                <a:moveTo>
                  <a:pt x="876" y="51"/>
                </a:moveTo>
                <a:lnTo>
                  <a:pt x="1005" y="115"/>
                </a:lnTo>
                <a:lnTo>
                  <a:pt x="1005" y="202"/>
                </a:lnTo>
                <a:lnTo>
                  <a:pt x="0" y="202"/>
                </a:lnTo>
                <a:lnTo>
                  <a:pt x="0" y="116"/>
                </a:lnTo>
                <a:lnTo>
                  <a:pt x="93" y="85"/>
                </a:lnTo>
                <a:lnTo>
                  <a:pt x="174" y="0"/>
                </a:lnTo>
                <a:lnTo>
                  <a:pt x="394" y="47"/>
                </a:lnTo>
                <a:lnTo>
                  <a:pt x="465" y="20"/>
                </a:lnTo>
                <a:lnTo>
                  <a:pt x="611" y="14"/>
                </a:lnTo>
                <a:lnTo>
                  <a:pt x="741" y="51"/>
                </a:lnTo>
                <a:lnTo>
                  <a:pt x="876" y="5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6" name="Freeform 12"/>
          <p:cNvSpPr/>
          <p:nvPr/>
        </p:nvSpPr>
        <p:spPr bwMode="auto">
          <a:xfrm>
            <a:off x="2393950" y="2327305"/>
            <a:ext cx="2787650" cy="466725"/>
          </a:xfrm>
          <a:custGeom>
            <a:avLst/>
            <a:gdLst/>
            <a:ahLst/>
            <a:cxnLst>
              <a:cxn ang="0">
                <a:pos x="1514" y="59"/>
              </a:cxn>
              <a:cxn ang="0">
                <a:pos x="1756" y="171"/>
              </a:cxn>
              <a:cxn ang="0">
                <a:pos x="1756" y="294"/>
              </a:cxn>
              <a:cxn ang="0">
                <a:pos x="0" y="294"/>
              </a:cxn>
              <a:cxn ang="0">
                <a:pos x="249" y="137"/>
              </a:cxn>
              <a:cxn ang="0">
                <a:pos x="593" y="24"/>
              </a:cxn>
              <a:cxn ang="0">
                <a:pos x="969" y="50"/>
              </a:cxn>
              <a:cxn ang="0">
                <a:pos x="1104" y="0"/>
              </a:cxn>
              <a:cxn ang="0">
                <a:pos x="1508" y="58"/>
              </a:cxn>
              <a:cxn ang="0">
                <a:pos x="1508" y="59"/>
              </a:cxn>
              <a:cxn ang="0">
                <a:pos x="1514" y="59"/>
              </a:cxn>
            </a:cxnLst>
            <a:rect l="0" t="0" r="r" b="b"/>
            <a:pathLst>
              <a:path w="1756" h="294">
                <a:moveTo>
                  <a:pt x="1514" y="59"/>
                </a:moveTo>
                <a:lnTo>
                  <a:pt x="1756" y="171"/>
                </a:lnTo>
                <a:lnTo>
                  <a:pt x="1756" y="294"/>
                </a:lnTo>
                <a:lnTo>
                  <a:pt x="0" y="294"/>
                </a:lnTo>
                <a:lnTo>
                  <a:pt x="249" y="137"/>
                </a:lnTo>
                <a:lnTo>
                  <a:pt x="593" y="24"/>
                </a:lnTo>
                <a:lnTo>
                  <a:pt x="969" y="50"/>
                </a:lnTo>
                <a:lnTo>
                  <a:pt x="1104" y="0"/>
                </a:lnTo>
                <a:lnTo>
                  <a:pt x="1508" y="58"/>
                </a:lnTo>
                <a:lnTo>
                  <a:pt x="1508" y="59"/>
                </a:lnTo>
                <a:lnTo>
                  <a:pt x="1514" y="5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7" name="Freeform 13"/>
          <p:cNvSpPr/>
          <p:nvPr/>
        </p:nvSpPr>
        <p:spPr bwMode="auto">
          <a:xfrm>
            <a:off x="531814" y="2492405"/>
            <a:ext cx="811213" cy="301625"/>
          </a:xfrm>
          <a:custGeom>
            <a:avLst/>
            <a:gdLst/>
            <a:ahLst/>
            <a:cxnLst>
              <a:cxn ang="0">
                <a:pos x="511" y="50"/>
              </a:cxn>
              <a:cxn ang="0">
                <a:pos x="511" y="190"/>
              </a:cxn>
              <a:cxn ang="0">
                <a:pos x="0" y="190"/>
              </a:cxn>
              <a:cxn ang="0">
                <a:pos x="0" y="106"/>
              </a:cxn>
              <a:cxn ang="0">
                <a:pos x="377" y="0"/>
              </a:cxn>
              <a:cxn ang="0">
                <a:pos x="511" y="48"/>
              </a:cxn>
              <a:cxn ang="0">
                <a:pos x="511" y="50"/>
              </a:cxn>
            </a:cxnLst>
            <a:rect l="0" t="0" r="r" b="b"/>
            <a:pathLst>
              <a:path w="511" h="190">
                <a:moveTo>
                  <a:pt x="511" y="50"/>
                </a:moveTo>
                <a:lnTo>
                  <a:pt x="511" y="190"/>
                </a:lnTo>
                <a:lnTo>
                  <a:pt x="0" y="190"/>
                </a:lnTo>
                <a:lnTo>
                  <a:pt x="0" y="106"/>
                </a:lnTo>
                <a:lnTo>
                  <a:pt x="377" y="0"/>
                </a:lnTo>
                <a:lnTo>
                  <a:pt x="511" y="48"/>
                </a:lnTo>
                <a:lnTo>
                  <a:pt x="511" y="5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8" name="Freeform 14"/>
          <p:cNvSpPr/>
          <p:nvPr/>
        </p:nvSpPr>
        <p:spPr bwMode="auto">
          <a:xfrm>
            <a:off x="6824664" y="2328892"/>
            <a:ext cx="520700" cy="465138"/>
          </a:xfrm>
          <a:custGeom>
            <a:avLst/>
            <a:gdLst/>
            <a:ahLst/>
            <a:cxnLst>
              <a:cxn ang="0">
                <a:pos x="328" y="79"/>
              </a:cxn>
              <a:cxn ang="0">
                <a:pos x="328" y="293"/>
              </a:cxn>
              <a:cxn ang="0">
                <a:pos x="0" y="293"/>
              </a:cxn>
              <a:cxn ang="0">
                <a:pos x="0" y="37"/>
              </a:cxn>
              <a:cxn ang="0">
                <a:pos x="202" y="0"/>
              </a:cxn>
              <a:cxn ang="0">
                <a:pos x="328" y="22"/>
              </a:cxn>
              <a:cxn ang="0">
                <a:pos x="328" y="79"/>
              </a:cxn>
            </a:cxnLst>
            <a:rect l="0" t="0" r="r" b="b"/>
            <a:pathLst>
              <a:path w="328" h="293">
                <a:moveTo>
                  <a:pt x="328" y="79"/>
                </a:moveTo>
                <a:lnTo>
                  <a:pt x="328" y="293"/>
                </a:lnTo>
                <a:lnTo>
                  <a:pt x="0" y="293"/>
                </a:lnTo>
                <a:lnTo>
                  <a:pt x="0" y="37"/>
                </a:lnTo>
                <a:lnTo>
                  <a:pt x="202" y="0"/>
                </a:lnTo>
                <a:lnTo>
                  <a:pt x="328" y="22"/>
                </a:lnTo>
                <a:lnTo>
                  <a:pt x="328" y="79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5" name="Freeform 11"/>
          <p:cNvSpPr/>
          <p:nvPr/>
        </p:nvSpPr>
        <p:spPr bwMode="auto">
          <a:xfrm>
            <a:off x="1173189" y="2327305"/>
            <a:ext cx="1555388" cy="466725"/>
          </a:xfrm>
          <a:custGeom>
            <a:avLst/>
            <a:gdLst/>
            <a:ahLst/>
            <a:cxnLst>
              <a:cxn ang="0">
                <a:pos x="67" y="90"/>
              </a:cxn>
              <a:cxn ang="0">
                <a:pos x="290" y="0"/>
              </a:cxn>
              <a:cxn ang="0">
                <a:pos x="490" y="53"/>
              </a:cxn>
              <a:cxn ang="0">
                <a:pos x="519" y="170"/>
              </a:cxn>
              <a:cxn ang="0">
                <a:pos x="0" y="170"/>
              </a:cxn>
              <a:cxn ang="0">
                <a:pos x="67" y="90"/>
              </a:cxn>
            </a:cxnLst>
            <a:rect l="0" t="0" r="r" b="b"/>
            <a:pathLst>
              <a:path w="519" h="170">
                <a:moveTo>
                  <a:pt x="67" y="90"/>
                </a:moveTo>
                <a:lnTo>
                  <a:pt x="290" y="0"/>
                </a:lnTo>
                <a:lnTo>
                  <a:pt x="490" y="53"/>
                </a:lnTo>
                <a:lnTo>
                  <a:pt x="519" y="170"/>
                </a:lnTo>
                <a:lnTo>
                  <a:pt x="0" y="170"/>
                </a:lnTo>
                <a:lnTo>
                  <a:pt x="67" y="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9" name="Group 279"/>
          <p:cNvGrpSpPr/>
          <p:nvPr/>
        </p:nvGrpSpPr>
        <p:grpSpPr>
          <a:xfrm>
            <a:off x="847834" y="1828628"/>
            <a:ext cx="555782" cy="555779"/>
            <a:chOff x="846989" y="1401020"/>
            <a:chExt cx="877416" cy="877416"/>
          </a:xfrm>
          <a:effectLst/>
        </p:grpSpPr>
        <p:sp>
          <p:nvSpPr>
            <p:cNvPr id="70" name="Teardrop 6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72" name="Group 279"/>
          <p:cNvGrpSpPr/>
          <p:nvPr/>
        </p:nvGrpSpPr>
        <p:grpSpPr>
          <a:xfrm>
            <a:off x="3660271" y="1730148"/>
            <a:ext cx="555782" cy="555779"/>
            <a:chOff x="846989" y="1401020"/>
            <a:chExt cx="877416" cy="877416"/>
          </a:xfrm>
          <a:effectLst/>
        </p:grpSpPr>
        <p:sp>
          <p:nvSpPr>
            <p:cNvPr id="73" name="Teardrop 7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5" name="Group 279"/>
          <p:cNvGrpSpPr/>
          <p:nvPr/>
        </p:nvGrpSpPr>
        <p:grpSpPr>
          <a:xfrm>
            <a:off x="5642956" y="1831195"/>
            <a:ext cx="555782" cy="555779"/>
            <a:chOff x="846989" y="1401020"/>
            <a:chExt cx="877416" cy="877416"/>
          </a:xfrm>
          <a:effectLst/>
        </p:grpSpPr>
        <p:sp>
          <p:nvSpPr>
            <p:cNvPr id="76" name="Teardrop 7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78" name="Group 279"/>
          <p:cNvGrpSpPr/>
          <p:nvPr/>
        </p:nvGrpSpPr>
        <p:grpSpPr>
          <a:xfrm rot="10800000">
            <a:off x="1838169" y="3436573"/>
            <a:ext cx="555782" cy="555779"/>
            <a:chOff x="846989" y="1401020"/>
            <a:chExt cx="877416" cy="877416"/>
          </a:xfrm>
          <a:effectLst/>
        </p:grpSpPr>
        <p:sp>
          <p:nvSpPr>
            <p:cNvPr id="79" name="Teardrop 7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rot="10800000">
              <a:off x="981458" y="1537517"/>
              <a:ext cx="608477" cy="608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85" name="Group 279"/>
          <p:cNvGrpSpPr/>
          <p:nvPr/>
        </p:nvGrpSpPr>
        <p:grpSpPr>
          <a:xfrm>
            <a:off x="6835618" y="1650039"/>
            <a:ext cx="555782" cy="555779"/>
            <a:chOff x="846989" y="1401020"/>
            <a:chExt cx="877416" cy="877416"/>
          </a:xfrm>
          <a:effectLst/>
        </p:grpSpPr>
        <p:sp>
          <p:nvSpPr>
            <p:cNvPr id="88" name="Teardrop 8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</a:p>
          </p:txBody>
        </p:sp>
      </p:grpSp>
      <p:grpSp>
        <p:nvGrpSpPr>
          <p:cNvPr id="94" name="Group 279"/>
          <p:cNvGrpSpPr/>
          <p:nvPr/>
        </p:nvGrpSpPr>
        <p:grpSpPr>
          <a:xfrm>
            <a:off x="7682779" y="1886235"/>
            <a:ext cx="555782" cy="555779"/>
            <a:chOff x="846989" y="1401020"/>
            <a:chExt cx="877416" cy="877416"/>
          </a:xfrm>
          <a:effectLst/>
        </p:grpSpPr>
        <p:sp>
          <p:nvSpPr>
            <p:cNvPr id="95" name="Teardrop 9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75%</a:t>
              </a:r>
            </a:p>
          </p:txBody>
        </p:sp>
      </p:grpSp>
      <p:grpSp>
        <p:nvGrpSpPr>
          <p:cNvPr id="97" name="Group 279"/>
          <p:cNvGrpSpPr/>
          <p:nvPr/>
        </p:nvGrpSpPr>
        <p:grpSpPr>
          <a:xfrm rot="10800000">
            <a:off x="5688168" y="3365352"/>
            <a:ext cx="555782" cy="555779"/>
            <a:chOff x="846989" y="1401020"/>
            <a:chExt cx="877416" cy="877416"/>
          </a:xfrm>
          <a:effectLst/>
        </p:grpSpPr>
        <p:sp>
          <p:nvSpPr>
            <p:cNvPr id="98" name="Teardrop 9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981458" y="1537517"/>
              <a:ext cx="608477" cy="608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100" name="Group 138"/>
          <p:cNvGrpSpPr/>
          <p:nvPr/>
        </p:nvGrpSpPr>
        <p:grpSpPr>
          <a:xfrm>
            <a:off x="740244" y="2816233"/>
            <a:ext cx="7666042" cy="161583"/>
            <a:chOff x="740245" y="3435855"/>
            <a:chExt cx="7666041" cy="161583"/>
          </a:xfrm>
        </p:grpSpPr>
        <p:sp>
          <p:nvSpPr>
            <p:cNvPr id="101" name="TextBox 100"/>
            <p:cNvSpPr txBox="1"/>
            <p:nvPr/>
          </p:nvSpPr>
          <p:spPr>
            <a:xfrm>
              <a:off x="740245" y="3435855"/>
              <a:ext cx="23243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Jan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11883" y="3435855"/>
              <a:ext cx="23884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Feb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6157" y="3435855"/>
              <a:ext cx="24045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Mar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65240" y="3435855"/>
              <a:ext cx="23243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Abr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25084" y="3435855"/>
              <a:ext cx="26289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May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112181" y="3435855"/>
              <a:ext cx="23884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Jun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09695" y="3435855"/>
              <a:ext cx="19396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Jul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51107" y="3435855"/>
              <a:ext cx="26129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Aug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33394" y="3435855"/>
              <a:ext cx="246863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Sep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22895" y="3435855"/>
              <a:ext cx="21800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Act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479534" y="3435855"/>
              <a:ext cx="25487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Nov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157820" y="3435855"/>
              <a:ext cx="2484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Dec</a:t>
              </a:r>
            </a:p>
          </p:txBody>
        </p:sp>
      </p:grpSp>
      <p:sp>
        <p:nvSpPr>
          <p:cNvPr id="113" name="Oval 112"/>
          <p:cNvSpPr/>
          <p:nvPr/>
        </p:nvSpPr>
        <p:spPr>
          <a:xfrm flipH="1">
            <a:off x="1923346" y="2338648"/>
            <a:ext cx="231314" cy="23131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4" name="Group 120"/>
          <p:cNvGrpSpPr/>
          <p:nvPr/>
        </p:nvGrpSpPr>
        <p:grpSpPr>
          <a:xfrm>
            <a:off x="2039863" y="1730424"/>
            <a:ext cx="950138" cy="722360"/>
            <a:chOff x="969865" y="2755879"/>
            <a:chExt cx="984011" cy="748111"/>
          </a:xfrm>
        </p:grpSpPr>
        <p:cxnSp>
          <p:nvCxnSpPr>
            <p:cNvPr id="115" name="Straight Connector 114"/>
            <p:cNvCxnSpPr/>
            <p:nvPr/>
          </p:nvCxnSpPr>
          <p:spPr>
            <a:xfrm flipH="1">
              <a:off x="969865" y="2947126"/>
              <a:ext cx="291987" cy="556864"/>
            </a:xfrm>
            <a:prstGeom prst="line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248363" y="2953704"/>
              <a:ext cx="557902" cy="0"/>
            </a:xfrm>
            <a:prstGeom prst="line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 Placeholder 3"/>
            <p:cNvSpPr txBox="1"/>
            <p:nvPr/>
          </p:nvSpPr>
          <p:spPr>
            <a:xfrm>
              <a:off x="1157004" y="2981193"/>
              <a:ext cx="796872" cy="15937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Text Placeholder 3"/>
            <p:cNvSpPr txBox="1"/>
            <p:nvPr/>
          </p:nvSpPr>
          <p:spPr>
            <a:xfrm>
              <a:off x="1396897" y="2755879"/>
              <a:ext cx="317089" cy="1912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20%</a:t>
              </a:r>
            </a:p>
          </p:txBody>
        </p:sp>
      </p:grpSp>
      <p:sp>
        <p:nvSpPr>
          <p:cNvPr id="122" name="Oval 121"/>
          <p:cNvSpPr/>
          <p:nvPr/>
        </p:nvSpPr>
        <p:spPr>
          <a:xfrm flipH="1">
            <a:off x="4531927" y="2278323"/>
            <a:ext cx="231314" cy="23131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3" name="Group 120"/>
          <p:cNvGrpSpPr/>
          <p:nvPr/>
        </p:nvGrpSpPr>
        <p:grpSpPr>
          <a:xfrm>
            <a:off x="4648445" y="1670099"/>
            <a:ext cx="950138" cy="722360"/>
            <a:chOff x="969865" y="2755879"/>
            <a:chExt cx="984011" cy="748111"/>
          </a:xfrm>
        </p:grpSpPr>
        <p:cxnSp>
          <p:nvCxnSpPr>
            <p:cNvPr id="124" name="Straight Connector 123"/>
            <p:cNvCxnSpPr/>
            <p:nvPr/>
          </p:nvCxnSpPr>
          <p:spPr>
            <a:xfrm flipH="1">
              <a:off x="969865" y="2947126"/>
              <a:ext cx="291987" cy="556864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248363" y="2953704"/>
              <a:ext cx="557902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 Placeholder 3"/>
            <p:cNvSpPr txBox="1"/>
            <p:nvPr/>
          </p:nvSpPr>
          <p:spPr>
            <a:xfrm>
              <a:off x="1157004" y="2981193"/>
              <a:ext cx="796872" cy="15937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Text Placeholder 3"/>
            <p:cNvSpPr txBox="1"/>
            <p:nvPr/>
          </p:nvSpPr>
          <p:spPr>
            <a:xfrm>
              <a:off x="1396897" y="2755879"/>
              <a:ext cx="317089" cy="1912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20%</a:t>
              </a:r>
            </a:p>
          </p:txBody>
        </p:sp>
      </p:grpSp>
      <p:sp>
        <p:nvSpPr>
          <p:cNvPr id="133" name="Oval 132"/>
          <p:cNvSpPr/>
          <p:nvPr/>
        </p:nvSpPr>
        <p:spPr>
          <a:xfrm flipH="1">
            <a:off x="4041078" y="3339459"/>
            <a:ext cx="231314" cy="23131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8" name="Group 207"/>
          <p:cNvGrpSpPr/>
          <p:nvPr/>
        </p:nvGrpSpPr>
        <p:grpSpPr>
          <a:xfrm>
            <a:off x="2694063" y="3452615"/>
            <a:ext cx="1462673" cy="726525"/>
            <a:chOff x="1450493" y="1981867"/>
            <a:chExt cx="1514817" cy="752426"/>
          </a:xfrm>
        </p:grpSpPr>
        <p:cxnSp>
          <p:nvCxnSpPr>
            <p:cNvPr id="129" name="Straight Connector 128"/>
            <p:cNvCxnSpPr/>
            <p:nvPr/>
          </p:nvCxnSpPr>
          <p:spPr>
            <a:xfrm flipH="1">
              <a:off x="1497999" y="2516509"/>
              <a:ext cx="644254" cy="0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 Placeholder 3"/>
            <p:cNvSpPr txBox="1"/>
            <p:nvPr/>
          </p:nvSpPr>
          <p:spPr>
            <a:xfrm>
              <a:off x="1450493" y="2574919"/>
              <a:ext cx="796872" cy="15937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Text Placeholder 3"/>
            <p:cNvSpPr txBox="1"/>
            <p:nvPr/>
          </p:nvSpPr>
          <p:spPr>
            <a:xfrm>
              <a:off x="1690385" y="2291922"/>
              <a:ext cx="317089" cy="1912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H="1">
              <a:off x="2142252" y="1981867"/>
              <a:ext cx="823058" cy="534642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Oval 133"/>
          <p:cNvSpPr/>
          <p:nvPr/>
        </p:nvSpPr>
        <p:spPr>
          <a:xfrm flipH="1">
            <a:off x="6478141" y="3272933"/>
            <a:ext cx="231314" cy="23131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5" name="Group 207"/>
          <p:cNvGrpSpPr/>
          <p:nvPr/>
        </p:nvGrpSpPr>
        <p:grpSpPr>
          <a:xfrm>
            <a:off x="6596743" y="3386092"/>
            <a:ext cx="1526804" cy="726525"/>
            <a:chOff x="2968361" y="1981867"/>
            <a:chExt cx="1581235" cy="752426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3793653" y="2516509"/>
              <a:ext cx="644254" cy="0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 Placeholder 3"/>
            <p:cNvSpPr txBox="1"/>
            <p:nvPr/>
          </p:nvSpPr>
          <p:spPr>
            <a:xfrm>
              <a:off x="3752724" y="2574919"/>
              <a:ext cx="796872" cy="15937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Text Placeholder 3"/>
            <p:cNvSpPr txBox="1"/>
            <p:nvPr/>
          </p:nvSpPr>
          <p:spPr>
            <a:xfrm>
              <a:off x="3992616" y="2291922"/>
              <a:ext cx="317089" cy="1912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2968361" y="1981867"/>
              <a:ext cx="823058" cy="534642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文本框 79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6" grpId="0" animBg="1"/>
      <p:bldP spid="1037" grpId="0" animBg="1"/>
      <p:bldP spid="1038" grpId="0" animBg="1"/>
      <p:bldP spid="1035" grpId="0" animBg="1"/>
      <p:bldP spid="113" grpId="0" animBg="1"/>
      <p:bldP spid="122" grpId="0" animBg="1"/>
      <p:bldP spid="133" grpId="0" animBg="1"/>
      <p:bldP spid="1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-2000249"/>
            <a:ext cx="5143498" cy="914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93" y="523958"/>
            <a:ext cx="3416213" cy="35716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" y="4400047"/>
            <a:ext cx="9144000" cy="8381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47" y="2757035"/>
            <a:ext cx="975656" cy="132499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11928" y="16037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谢谢观看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ded Corner 15"/>
          <p:cNvSpPr/>
          <p:nvPr/>
        </p:nvSpPr>
        <p:spPr>
          <a:xfrm>
            <a:off x="389144" y="1073969"/>
            <a:ext cx="2677029" cy="1673143"/>
          </a:xfrm>
          <a:prstGeom prst="folded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1929" y="1803549"/>
            <a:ext cx="21314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3233486" y="1073969"/>
            <a:ext cx="2677029" cy="1673143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6272" y="1803549"/>
            <a:ext cx="21314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olded Corner 34"/>
          <p:cNvSpPr/>
          <p:nvPr/>
        </p:nvSpPr>
        <p:spPr>
          <a:xfrm>
            <a:off x="6055376" y="1073969"/>
            <a:ext cx="2677029" cy="1673143"/>
          </a:xfrm>
          <a:prstGeom prst="folded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8161" y="1803549"/>
            <a:ext cx="21314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olded Corner 39"/>
          <p:cNvSpPr/>
          <p:nvPr/>
        </p:nvSpPr>
        <p:spPr>
          <a:xfrm>
            <a:off x="389144" y="2919934"/>
            <a:ext cx="2677029" cy="1673143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1929" y="3649515"/>
            <a:ext cx="21314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3233486" y="2919934"/>
            <a:ext cx="2677029" cy="1673143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06272" y="3649515"/>
            <a:ext cx="21314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olded Corner 45"/>
          <p:cNvSpPr/>
          <p:nvPr/>
        </p:nvSpPr>
        <p:spPr>
          <a:xfrm>
            <a:off x="6055376" y="2919934"/>
            <a:ext cx="2677029" cy="1673143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8161" y="3649515"/>
            <a:ext cx="21314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7097501" y="3056738"/>
            <a:ext cx="592776" cy="592776"/>
            <a:chOff x="7097501" y="3056738"/>
            <a:chExt cx="592776" cy="592776"/>
          </a:xfrm>
        </p:grpSpPr>
        <p:sp>
          <p:nvSpPr>
            <p:cNvPr id="47" name="Sev01"/>
            <p:cNvSpPr>
              <a:spLocks noChangeAspect="1"/>
            </p:cNvSpPr>
            <p:nvPr/>
          </p:nvSpPr>
          <p:spPr>
            <a:xfrm>
              <a:off x="7097501" y="3056738"/>
              <a:ext cx="592776" cy="59277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7212833" y="3173342"/>
              <a:ext cx="370370" cy="37037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1431269" y="3056738"/>
            <a:ext cx="592776" cy="592776"/>
            <a:chOff x="1431269" y="3056738"/>
            <a:chExt cx="592776" cy="592776"/>
          </a:xfrm>
        </p:grpSpPr>
        <p:sp>
          <p:nvSpPr>
            <p:cNvPr id="41" name="Sev01"/>
            <p:cNvSpPr>
              <a:spLocks noChangeAspect="1"/>
            </p:cNvSpPr>
            <p:nvPr/>
          </p:nvSpPr>
          <p:spPr>
            <a:xfrm>
              <a:off x="1431269" y="3056738"/>
              <a:ext cx="592776" cy="59277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2"/>
            <p:cNvSpPr>
              <a:spLocks noEditPoints="1"/>
            </p:cNvSpPr>
            <p:nvPr/>
          </p:nvSpPr>
          <p:spPr bwMode="auto">
            <a:xfrm>
              <a:off x="1601588" y="3217493"/>
              <a:ext cx="252139" cy="271266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1431269" y="1210773"/>
            <a:ext cx="592776" cy="592776"/>
            <a:chOff x="1431269" y="1210773"/>
            <a:chExt cx="592776" cy="592776"/>
          </a:xfrm>
        </p:grpSpPr>
        <p:sp>
          <p:nvSpPr>
            <p:cNvPr id="21" name="Sev01"/>
            <p:cNvSpPr>
              <a:spLocks noChangeAspect="1"/>
            </p:cNvSpPr>
            <p:nvPr/>
          </p:nvSpPr>
          <p:spPr>
            <a:xfrm>
              <a:off x="1431269" y="1210773"/>
              <a:ext cx="592776" cy="59277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42"/>
            <p:cNvSpPr>
              <a:spLocks noEditPoints="1"/>
            </p:cNvSpPr>
            <p:nvPr/>
          </p:nvSpPr>
          <p:spPr bwMode="auto">
            <a:xfrm>
              <a:off x="1566514" y="1368456"/>
              <a:ext cx="322286" cy="27741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4275612" y="1210773"/>
            <a:ext cx="592776" cy="592776"/>
            <a:chOff x="4275612" y="1210773"/>
            <a:chExt cx="592776" cy="592776"/>
          </a:xfrm>
        </p:grpSpPr>
        <p:sp>
          <p:nvSpPr>
            <p:cNvPr id="30" name="Sev01"/>
            <p:cNvSpPr>
              <a:spLocks noChangeAspect="1"/>
            </p:cNvSpPr>
            <p:nvPr/>
          </p:nvSpPr>
          <p:spPr>
            <a:xfrm>
              <a:off x="4275612" y="1210773"/>
              <a:ext cx="592776" cy="5927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4469105" y="1334036"/>
              <a:ext cx="205791" cy="34625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4275612" y="3056738"/>
            <a:ext cx="592776" cy="592776"/>
            <a:chOff x="4275612" y="3056738"/>
            <a:chExt cx="592776" cy="592776"/>
          </a:xfrm>
        </p:grpSpPr>
        <p:sp>
          <p:nvSpPr>
            <p:cNvPr id="44" name="Sev01"/>
            <p:cNvSpPr>
              <a:spLocks noChangeAspect="1"/>
            </p:cNvSpPr>
            <p:nvPr/>
          </p:nvSpPr>
          <p:spPr>
            <a:xfrm>
              <a:off x="4275612" y="3056738"/>
              <a:ext cx="592776" cy="59277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216"/>
            <p:cNvSpPr>
              <a:spLocks noEditPoints="1"/>
            </p:cNvSpPr>
            <p:nvPr/>
          </p:nvSpPr>
          <p:spPr bwMode="auto">
            <a:xfrm>
              <a:off x="4434142" y="3214331"/>
              <a:ext cx="275716" cy="27759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7097501" y="1210773"/>
            <a:ext cx="592776" cy="592776"/>
            <a:chOff x="7097501" y="1210773"/>
            <a:chExt cx="592776" cy="592776"/>
          </a:xfrm>
        </p:grpSpPr>
        <p:sp>
          <p:nvSpPr>
            <p:cNvPr id="38" name="Sev01"/>
            <p:cNvSpPr>
              <a:spLocks noChangeAspect="1"/>
            </p:cNvSpPr>
            <p:nvPr/>
          </p:nvSpPr>
          <p:spPr>
            <a:xfrm>
              <a:off x="7097501" y="1210773"/>
              <a:ext cx="592776" cy="5927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17"/>
            <p:cNvSpPr>
              <a:spLocks noEditPoints="1"/>
            </p:cNvSpPr>
            <p:nvPr/>
          </p:nvSpPr>
          <p:spPr bwMode="auto">
            <a:xfrm>
              <a:off x="7242854" y="1393884"/>
              <a:ext cx="302071" cy="226554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  <p:bldP spid="29" grpId="0" animBg="1"/>
      <p:bldP spid="34" grpId="0"/>
      <p:bldP spid="35" grpId="0" animBg="1"/>
      <p:bldP spid="39" grpId="0"/>
      <p:bldP spid="40" grpId="0" animBg="1"/>
      <p:bldP spid="42" grpId="0"/>
      <p:bldP spid="43" grpId="0" animBg="1"/>
      <p:bldP spid="45" grpId="0"/>
      <p:bldP spid="46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2996814" y="1607065"/>
            <a:ext cx="465169" cy="217757"/>
            <a:chOff x="3366566" y="1459073"/>
            <a:chExt cx="465169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5614189" y="1605262"/>
            <a:ext cx="513201" cy="221363"/>
            <a:chOff x="3318534" y="1459155"/>
            <a:chExt cx="513201" cy="22136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2996813" y="4026379"/>
            <a:ext cx="455253" cy="217757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5635041" y="4024576"/>
            <a:ext cx="492348" cy="221363"/>
            <a:chOff x="3339387" y="1459155"/>
            <a:chExt cx="492348" cy="221363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2705101" y="2354624"/>
            <a:ext cx="1865313" cy="2238375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3968751" y="2948349"/>
            <a:ext cx="2244725" cy="1870075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4570414" y="1311637"/>
            <a:ext cx="1871663" cy="2246312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2933701" y="1083037"/>
            <a:ext cx="2238375" cy="1865312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4391404" y="1442564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5649510" y="2931603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4329760" y="3998039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6" name="Group 61"/>
          <p:cNvGrpSpPr/>
          <p:nvPr/>
        </p:nvGrpSpPr>
        <p:grpSpPr>
          <a:xfrm>
            <a:off x="4031803" y="2367862"/>
            <a:ext cx="1077218" cy="925351"/>
            <a:chOff x="4031805" y="2423065"/>
            <a:chExt cx="1077218" cy="925351"/>
          </a:xfrm>
        </p:grpSpPr>
        <p:sp>
          <p:nvSpPr>
            <p:cNvPr id="35" name="Rectangle 34"/>
            <p:cNvSpPr/>
            <p:nvPr/>
          </p:nvSpPr>
          <p:spPr>
            <a:xfrm>
              <a:off x="4195952" y="2423065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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31805" y="313297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9"/>
          <p:cNvGrpSpPr/>
          <p:nvPr/>
        </p:nvGrpSpPr>
        <p:grpSpPr>
          <a:xfrm>
            <a:off x="6291110" y="3899115"/>
            <a:ext cx="2276195" cy="401473"/>
            <a:chOff x="7154104" y="3206176"/>
            <a:chExt cx="2276195" cy="401473"/>
          </a:xfrm>
        </p:grpSpPr>
        <p:sp>
          <p:nvSpPr>
            <p:cNvPr id="50" name="TextBox 49"/>
            <p:cNvSpPr txBox="1"/>
            <p:nvPr/>
          </p:nvSpPr>
          <p:spPr>
            <a:xfrm>
              <a:off x="7154105" y="3453979"/>
              <a:ext cx="2276194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06176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6253010" y="1249194"/>
            <a:ext cx="2276195" cy="401473"/>
            <a:chOff x="7174424" y="1352592"/>
            <a:chExt cx="2276195" cy="401473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600395"/>
              <a:ext cx="2276195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625236" y="1249194"/>
            <a:ext cx="2276197" cy="401473"/>
            <a:chOff x="-296510" y="1363501"/>
            <a:chExt cx="2276197" cy="401473"/>
          </a:xfrm>
        </p:grpSpPr>
        <p:sp>
          <p:nvSpPr>
            <p:cNvPr id="56" name="TextBox 55"/>
            <p:cNvSpPr txBox="1"/>
            <p:nvPr/>
          </p:nvSpPr>
          <p:spPr>
            <a:xfrm>
              <a:off x="-296510" y="1611304"/>
              <a:ext cx="2276196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596661" y="3880932"/>
            <a:ext cx="2276197" cy="401473"/>
            <a:chOff x="-296510" y="1363501"/>
            <a:chExt cx="2276197" cy="401473"/>
          </a:xfrm>
        </p:grpSpPr>
        <p:sp>
          <p:nvSpPr>
            <p:cNvPr id="59" name="TextBox 58"/>
            <p:cNvSpPr txBox="1"/>
            <p:nvPr/>
          </p:nvSpPr>
          <p:spPr>
            <a:xfrm>
              <a:off x="-296510" y="1611304"/>
              <a:ext cx="2276196" cy="153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3500600" y="1826625"/>
            <a:ext cx="420951" cy="38945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5204255" y="3830279"/>
            <a:ext cx="308965" cy="335517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5444283" y="2045667"/>
            <a:ext cx="355051" cy="275866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3370118" y="3560003"/>
            <a:ext cx="328252" cy="267652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2705101" y="2354624"/>
            <a:ext cx="1176338" cy="720725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3108856" y="2546036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ent Arrow 57"/>
          <p:cNvSpPr/>
          <p:nvPr/>
        </p:nvSpPr>
        <p:spPr>
          <a:xfrm>
            <a:off x="4107048" y="2090347"/>
            <a:ext cx="2073852" cy="3053171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Bent Arrow 58"/>
          <p:cNvSpPr/>
          <p:nvPr/>
        </p:nvSpPr>
        <p:spPr>
          <a:xfrm flipH="1">
            <a:off x="3113419" y="2666417"/>
            <a:ext cx="2337326" cy="2477101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Bent Arrow 59"/>
          <p:cNvSpPr/>
          <p:nvPr/>
        </p:nvSpPr>
        <p:spPr>
          <a:xfrm flipH="1">
            <a:off x="2833987" y="3395753"/>
            <a:ext cx="1120789" cy="1747765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Bent Arrow 60"/>
          <p:cNvSpPr/>
          <p:nvPr/>
        </p:nvSpPr>
        <p:spPr>
          <a:xfrm>
            <a:off x="4818880" y="3263051"/>
            <a:ext cx="1826972" cy="1880466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Up Arrow 61"/>
          <p:cNvSpPr/>
          <p:nvPr/>
        </p:nvSpPr>
        <p:spPr>
          <a:xfrm>
            <a:off x="4345702" y="1016362"/>
            <a:ext cx="444404" cy="4127156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403616" y="3515901"/>
            <a:ext cx="1237232" cy="240993"/>
            <a:chOff x="1779379" y="1440041"/>
            <a:chExt cx="1237232" cy="240993"/>
          </a:xfrm>
        </p:grpSpPr>
        <p:sp>
          <p:nvSpPr>
            <p:cNvPr id="65" name="Rounded Rectangle 64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7" name="Text Placeholder 3"/>
          <p:cNvSpPr txBox="1"/>
          <p:nvPr/>
        </p:nvSpPr>
        <p:spPr>
          <a:xfrm>
            <a:off x="1403617" y="3798356"/>
            <a:ext cx="1567969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r>
              <a:rPr 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</a:p>
        </p:txBody>
      </p:sp>
      <p:sp>
        <p:nvSpPr>
          <p:cNvPr id="68" name="Text Placeholder 3"/>
          <p:cNvSpPr txBox="1"/>
          <p:nvPr/>
        </p:nvSpPr>
        <p:spPr>
          <a:xfrm>
            <a:off x="1413528" y="3185686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518829" y="2192264"/>
            <a:ext cx="1237232" cy="240993"/>
            <a:chOff x="1779379" y="1440041"/>
            <a:chExt cx="1237232" cy="240993"/>
          </a:xfrm>
        </p:grpSpPr>
        <p:sp>
          <p:nvSpPr>
            <p:cNvPr id="73" name="Rounded Rectangle 72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Text Placeholder 3"/>
          <p:cNvSpPr txBox="1"/>
          <p:nvPr/>
        </p:nvSpPr>
        <p:spPr>
          <a:xfrm>
            <a:off x="1518831" y="2474719"/>
            <a:ext cx="1622426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3"/>
          <p:cNvSpPr txBox="1"/>
          <p:nvPr/>
        </p:nvSpPr>
        <p:spPr>
          <a:xfrm>
            <a:off x="1528741" y="1860725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906403" y="3344346"/>
            <a:ext cx="1237232" cy="240993"/>
            <a:chOff x="1779379" y="1440041"/>
            <a:chExt cx="1237232" cy="240993"/>
          </a:xfrm>
        </p:grpSpPr>
        <p:sp>
          <p:nvSpPr>
            <p:cNvPr id="79" name="Rounded Rectangle 78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1" name="Text Placeholder 3"/>
          <p:cNvSpPr txBox="1"/>
          <p:nvPr/>
        </p:nvSpPr>
        <p:spPr>
          <a:xfrm>
            <a:off x="6456632" y="3626801"/>
            <a:ext cx="1677147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 Placeholder 3"/>
          <p:cNvSpPr txBox="1"/>
          <p:nvPr/>
        </p:nvSpPr>
        <p:spPr>
          <a:xfrm>
            <a:off x="7853374" y="3012865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6560761" y="1723254"/>
            <a:ext cx="1237232" cy="240993"/>
            <a:chOff x="1779379" y="1440041"/>
            <a:chExt cx="1237232" cy="240993"/>
          </a:xfrm>
        </p:grpSpPr>
        <p:sp>
          <p:nvSpPr>
            <p:cNvPr id="84" name="Rounded Rectangle 83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Text Placeholder 3"/>
          <p:cNvSpPr txBox="1"/>
          <p:nvPr/>
        </p:nvSpPr>
        <p:spPr>
          <a:xfrm>
            <a:off x="6231520" y="2005709"/>
            <a:ext cx="1556618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507732" y="1399869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3027684" y="1328101"/>
            <a:ext cx="1237232" cy="240993"/>
            <a:chOff x="1779379" y="1440041"/>
            <a:chExt cx="1237232" cy="240993"/>
          </a:xfrm>
        </p:grpSpPr>
        <p:sp>
          <p:nvSpPr>
            <p:cNvPr id="94" name="Rounded Rectangle 93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" name="Text Placeholder 3"/>
          <p:cNvSpPr txBox="1"/>
          <p:nvPr/>
        </p:nvSpPr>
        <p:spPr>
          <a:xfrm>
            <a:off x="2696946" y="1610556"/>
            <a:ext cx="1558114" cy="153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 Placeholder 3"/>
          <p:cNvSpPr txBox="1"/>
          <p:nvPr/>
        </p:nvSpPr>
        <p:spPr>
          <a:xfrm>
            <a:off x="3959428" y="1028048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7" grpId="0"/>
      <p:bldP spid="68" grpId="0"/>
      <p:bldP spid="76" grpId="0"/>
      <p:bldP spid="77" grpId="0"/>
      <p:bldP spid="81" grpId="0"/>
      <p:bldP spid="82" grpId="0"/>
      <p:bldP spid="86" grpId="0"/>
      <p:bldP spid="87" grpId="0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Up Arrow 61"/>
          <p:cNvSpPr/>
          <p:nvPr/>
        </p:nvSpPr>
        <p:spPr>
          <a:xfrm rot="5400000">
            <a:off x="4377055" y="-377350"/>
            <a:ext cx="444404" cy="6512684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Bent Arrow 59"/>
          <p:cNvSpPr/>
          <p:nvPr/>
        </p:nvSpPr>
        <p:spPr>
          <a:xfrm rot="5400000" flipH="1">
            <a:off x="1752080" y="1327964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Bent Arrow 34"/>
          <p:cNvSpPr/>
          <p:nvPr/>
        </p:nvSpPr>
        <p:spPr>
          <a:xfrm rot="5400000" flipH="1">
            <a:off x="3758548" y="1327964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Bent Arrow 35"/>
          <p:cNvSpPr/>
          <p:nvPr/>
        </p:nvSpPr>
        <p:spPr>
          <a:xfrm rot="5400000" flipH="1">
            <a:off x="5765015" y="1327964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Bent Arrow 38"/>
          <p:cNvSpPr/>
          <p:nvPr/>
        </p:nvSpPr>
        <p:spPr>
          <a:xfrm rot="16200000" flipH="1" flipV="1">
            <a:off x="1752080" y="2692031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Bent Arrow 39"/>
          <p:cNvSpPr/>
          <p:nvPr/>
        </p:nvSpPr>
        <p:spPr>
          <a:xfrm rot="16200000" flipH="1" flipV="1">
            <a:off x="3758548" y="2692031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Bent Arrow 40"/>
          <p:cNvSpPr/>
          <p:nvPr/>
        </p:nvSpPr>
        <p:spPr>
          <a:xfrm rot="16200000" flipH="1" flipV="1">
            <a:off x="5765015" y="2692031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2915" y="1552462"/>
            <a:ext cx="102886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2916" y="3993874"/>
            <a:ext cx="109453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9383" y="1552462"/>
            <a:ext cx="106441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7208" y="4002056"/>
            <a:ext cx="103692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5851" y="1552462"/>
            <a:ext cx="108500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42630" y="1205427"/>
            <a:ext cx="469021" cy="455593"/>
            <a:chOff x="7924284" y="2223917"/>
            <a:chExt cx="469021" cy="455593"/>
          </a:xfrm>
        </p:grpSpPr>
        <p:sp>
          <p:nvSpPr>
            <p:cNvPr id="48" name="Teardrop 47"/>
            <p:cNvSpPr>
              <a:spLocks noChangeAspect="1"/>
            </p:cNvSpPr>
            <p:nvPr/>
          </p:nvSpPr>
          <p:spPr>
            <a:xfrm>
              <a:off x="7924284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8034808" y="2338100"/>
              <a:ext cx="250825" cy="188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32368" y="4074796"/>
            <a:ext cx="469021" cy="455593"/>
            <a:chOff x="6890529" y="2162362"/>
            <a:chExt cx="469021" cy="455593"/>
          </a:xfrm>
        </p:grpSpPr>
        <p:sp>
          <p:nvSpPr>
            <p:cNvPr id="51" name="Teardrop 50"/>
            <p:cNvSpPr>
              <a:spLocks noChangeAspect="1"/>
            </p:cNvSpPr>
            <p:nvPr/>
          </p:nvSpPr>
          <p:spPr>
            <a:xfrm>
              <a:off x="6890529" y="2162362"/>
              <a:ext cx="469021" cy="455593"/>
            </a:xfrm>
            <a:prstGeom prst="teardrop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03"/>
            <p:cNvSpPr>
              <a:spLocks noEditPoints="1"/>
            </p:cNvSpPr>
            <p:nvPr/>
          </p:nvSpPr>
          <p:spPr bwMode="auto">
            <a:xfrm>
              <a:off x="7030053" y="2231059"/>
              <a:ext cx="196634" cy="2895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90921" y="4074796"/>
            <a:ext cx="469021" cy="455593"/>
            <a:chOff x="4823118" y="2223917"/>
            <a:chExt cx="469021" cy="455593"/>
          </a:xfrm>
        </p:grpSpPr>
        <p:sp>
          <p:nvSpPr>
            <p:cNvPr id="54" name="Teardrop 53"/>
            <p:cNvSpPr>
              <a:spLocks noChangeAspect="1"/>
            </p:cNvSpPr>
            <p:nvPr/>
          </p:nvSpPr>
          <p:spPr>
            <a:xfrm>
              <a:off x="4823118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4949420" y="2334408"/>
              <a:ext cx="235936" cy="2359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732368" y="1205427"/>
            <a:ext cx="469021" cy="455593"/>
            <a:chOff x="5924943" y="2223917"/>
            <a:chExt cx="469021" cy="455593"/>
          </a:xfrm>
        </p:grpSpPr>
        <p:sp>
          <p:nvSpPr>
            <p:cNvPr id="57" name="Teardrop 56"/>
            <p:cNvSpPr>
              <a:spLocks noChangeAspect="1"/>
            </p:cNvSpPr>
            <p:nvPr/>
          </p:nvSpPr>
          <p:spPr>
            <a:xfrm>
              <a:off x="5924943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069782" y="2334408"/>
              <a:ext cx="203200" cy="22066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13334" y="1205427"/>
            <a:ext cx="469021" cy="455593"/>
            <a:chOff x="3699782" y="2223917"/>
            <a:chExt cx="469021" cy="455593"/>
          </a:xfrm>
        </p:grpSpPr>
        <p:sp>
          <p:nvSpPr>
            <p:cNvPr id="69" name="Teardrop 68"/>
            <p:cNvSpPr>
              <a:spLocks noChangeAspect="1"/>
            </p:cNvSpPr>
            <p:nvPr/>
          </p:nvSpPr>
          <p:spPr>
            <a:xfrm>
              <a:off x="3699782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117"/>
            <p:cNvSpPr/>
            <p:nvPr/>
          </p:nvSpPr>
          <p:spPr bwMode="auto">
            <a:xfrm>
              <a:off x="3850236" y="2359808"/>
              <a:ext cx="195263" cy="1952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46326" y="3985562"/>
            <a:ext cx="109453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742630" y="4074796"/>
            <a:ext cx="469021" cy="455593"/>
            <a:chOff x="6227259" y="4121421"/>
            <a:chExt cx="469021" cy="455593"/>
          </a:xfrm>
        </p:grpSpPr>
        <p:sp>
          <p:nvSpPr>
            <p:cNvPr id="74" name="Teardrop 73"/>
            <p:cNvSpPr>
              <a:spLocks noChangeAspect="1"/>
            </p:cNvSpPr>
            <p:nvPr/>
          </p:nvSpPr>
          <p:spPr>
            <a:xfrm>
              <a:off x="6227259" y="4121421"/>
              <a:ext cx="469021" cy="455593"/>
            </a:xfrm>
            <a:prstGeom prst="teardrop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52"/>
            <p:cNvSpPr>
              <a:spLocks noEditPoints="1"/>
            </p:cNvSpPr>
            <p:nvPr/>
          </p:nvSpPr>
          <p:spPr bwMode="auto">
            <a:xfrm>
              <a:off x="6357880" y="4225562"/>
              <a:ext cx="243066" cy="236766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343789" y="1774618"/>
            <a:ext cx="1519998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57208" y="1774618"/>
            <a:ext cx="1519998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33155" y="1774618"/>
            <a:ext cx="1519998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43789" y="3337814"/>
            <a:ext cx="1519998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57208" y="3337814"/>
            <a:ext cx="1519998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33155" y="3337814"/>
            <a:ext cx="1519998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请在此处添加文本内容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Freeform 152"/>
          <p:cNvSpPr>
            <a:spLocks noEditPoints="1"/>
          </p:cNvSpPr>
          <p:nvPr/>
        </p:nvSpPr>
        <p:spPr bwMode="auto">
          <a:xfrm>
            <a:off x="7947363" y="2517213"/>
            <a:ext cx="599521" cy="583982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Freeform 245"/>
          <p:cNvSpPr/>
          <p:nvPr/>
        </p:nvSpPr>
        <p:spPr bwMode="auto">
          <a:xfrm>
            <a:off x="597118" y="2640339"/>
            <a:ext cx="558428" cy="55842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0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71" grpId="0"/>
      <p:bldP spid="89" grpId="0"/>
      <p:bldP spid="90" grpId="0"/>
      <p:bldP spid="91" grpId="0"/>
      <p:bldP spid="92" grpId="0"/>
      <p:bldP spid="93" grpId="0"/>
      <p:bldP spid="98" grpId="0"/>
      <p:bldP spid="99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3650289" y="3071686"/>
            <a:ext cx="1688554" cy="2071832"/>
            <a:chOff x="3823109" y="2168501"/>
            <a:chExt cx="1688554" cy="2071832"/>
          </a:xfrm>
        </p:grpSpPr>
        <p:sp>
          <p:nvSpPr>
            <p:cNvPr id="49" name="Freeform 5"/>
            <p:cNvSpPr/>
            <p:nvPr/>
          </p:nvSpPr>
          <p:spPr bwMode="auto">
            <a:xfrm>
              <a:off x="3823109" y="2168501"/>
              <a:ext cx="1688554" cy="2071832"/>
            </a:xfrm>
            <a:custGeom>
              <a:avLst/>
              <a:gdLst/>
              <a:ahLst/>
              <a:cxnLst>
                <a:cxn ang="0">
                  <a:pos x="169" y="528"/>
                </a:cxn>
                <a:cxn ang="0">
                  <a:pos x="121" y="430"/>
                </a:cxn>
                <a:cxn ang="0">
                  <a:pos x="54" y="428"/>
                </a:cxn>
                <a:cxn ang="0">
                  <a:pos x="46" y="390"/>
                </a:cxn>
                <a:cxn ang="0">
                  <a:pos x="28" y="376"/>
                </a:cxn>
                <a:cxn ang="0">
                  <a:pos x="42" y="366"/>
                </a:cxn>
                <a:cxn ang="0">
                  <a:pos x="24" y="356"/>
                </a:cxn>
                <a:cxn ang="0">
                  <a:pos x="19" y="332"/>
                </a:cxn>
                <a:cxn ang="0">
                  <a:pos x="9" y="305"/>
                </a:cxn>
                <a:cxn ang="0">
                  <a:pos x="49" y="233"/>
                </a:cxn>
                <a:cxn ang="0">
                  <a:pos x="133" y="58"/>
                </a:cxn>
                <a:cxn ang="0">
                  <a:pos x="404" y="174"/>
                </a:cxn>
                <a:cxn ang="0">
                  <a:pos x="336" y="387"/>
                </a:cxn>
                <a:cxn ang="0">
                  <a:pos x="347" y="534"/>
                </a:cxn>
                <a:cxn ang="0">
                  <a:pos x="168" y="534"/>
                </a:cxn>
                <a:cxn ang="0">
                  <a:pos x="169" y="528"/>
                </a:cxn>
              </a:cxnLst>
              <a:rect l="0" t="0" r="r" b="b"/>
              <a:pathLst>
                <a:path w="436" h="534">
                  <a:moveTo>
                    <a:pt x="169" y="528"/>
                  </a:moveTo>
                  <a:cubicBezTo>
                    <a:pt x="169" y="528"/>
                    <a:pt x="171" y="428"/>
                    <a:pt x="121" y="430"/>
                  </a:cubicBezTo>
                  <a:cubicBezTo>
                    <a:pt x="71" y="432"/>
                    <a:pt x="66" y="446"/>
                    <a:pt x="54" y="428"/>
                  </a:cubicBezTo>
                  <a:cubicBezTo>
                    <a:pt x="42" y="409"/>
                    <a:pt x="54" y="398"/>
                    <a:pt x="46" y="390"/>
                  </a:cubicBezTo>
                  <a:cubicBezTo>
                    <a:pt x="46" y="390"/>
                    <a:pt x="28" y="384"/>
                    <a:pt x="28" y="376"/>
                  </a:cubicBezTo>
                  <a:cubicBezTo>
                    <a:pt x="28" y="368"/>
                    <a:pt x="42" y="366"/>
                    <a:pt x="42" y="366"/>
                  </a:cubicBezTo>
                  <a:cubicBezTo>
                    <a:pt x="42" y="366"/>
                    <a:pt x="24" y="365"/>
                    <a:pt x="24" y="356"/>
                  </a:cubicBezTo>
                  <a:cubicBezTo>
                    <a:pt x="23" y="348"/>
                    <a:pt x="33" y="338"/>
                    <a:pt x="19" y="332"/>
                  </a:cubicBezTo>
                  <a:cubicBezTo>
                    <a:pt x="5" y="326"/>
                    <a:pt x="0" y="320"/>
                    <a:pt x="9" y="305"/>
                  </a:cubicBezTo>
                  <a:cubicBezTo>
                    <a:pt x="18" y="290"/>
                    <a:pt x="52" y="251"/>
                    <a:pt x="49" y="233"/>
                  </a:cubicBezTo>
                  <a:cubicBezTo>
                    <a:pt x="46" y="216"/>
                    <a:pt x="29" y="117"/>
                    <a:pt x="133" y="58"/>
                  </a:cubicBezTo>
                  <a:cubicBezTo>
                    <a:pt x="238" y="0"/>
                    <a:pt x="372" y="49"/>
                    <a:pt x="404" y="174"/>
                  </a:cubicBezTo>
                  <a:cubicBezTo>
                    <a:pt x="436" y="300"/>
                    <a:pt x="336" y="387"/>
                    <a:pt x="336" y="387"/>
                  </a:cubicBezTo>
                  <a:cubicBezTo>
                    <a:pt x="336" y="387"/>
                    <a:pt x="302" y="480"/>
                    <a:pt x="347" y="534"/>
                  </a:cubicBezTo>
                  <a:cubicBezTo>
                    <a:pt x="168" y="534"/>
                    <a:pt x="168" y="534"/>
                    <a:pt x="168" y="534"/>
                  </a:cubicBezTo>
                  <a:lnTo>
                    <a:pt x="169" y="5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104437" y="2380079"/>
              <a:ext cx="1229523" cy="1099028"/>
              <a:chOff x="5778501" y="3379787"/>
              <a:chExt cx="1630363" cy="145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5" name="Freeform 94"/>
              <p:cNvSpPr/>
              <p:nvPr/>
            </p:nvSpPr>
            <p:spPr bwMode="auto">
              <a:xfrm>
                <a:off x="6265856" y="3629025"/>
                <a:ext cx="600075" cy="434975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95"/>
              <p:cNvSpPr/>
              <p:nvPr/>
            </p:nvSpPr>
            <p:spPr bwMode="auto">
              <a:xfrm>
                <a:off x="5778501" y="3379787"/>
                <a:ext cx="1630363" cy="1457326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5928512" y="2292055"/>
            <a:ext cx="466725" cy="549276"/>
            <a:chOff x="5928512" y="1909354"/>
            <a:chExt cx="466725" cy="549276"/>
          </a:xfrm>
        </p:grpSpPr>
        <p:grpSp>
          <p:nvGrpSpPr>
            <p:cNvPr id="109" name="Group 108"/>
            <p:cNvGrpSpPr/>
            <p:nvPr/>
          </p:nvGrpSpPr>
          <p:grpSpPr>
            <a:xfrm rot="2441522">
              <a:off x="5928512" y="1909354"/>
              <a:ext cx="466725" cy="549276"/>
              <a:chOff x="7913688" y="2678112"/>
              <a:chExt cx="466725" cy="549276"/>
            </a:xfrm>
            <a:solidFill>
              <a:schemeClr val="accent3"/>
            </a:solidFill>
          </p:grpSpPr>
          <p:sp>
            <p:nvSpPr>
              <p:cNvPr id="73" name="Oval 10"/>
              <p:cNvSpPr>
                <a:spLocks noChangeArrowheads="1"/>
              </p:cNvSpPr>
              <p:nvPr/>
            </p:nvSpPr>
            <p:spPr bwMode="auto">
              <a:xfrm>
                <a:off x="7913688" y="2678112"/>
                <a:ext cx="466725" cy="4683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11"/>
              <p:cNvSpPr/>
              <p:nvPr/>
            </p:nvSpPr>
            <p:spPr bwMode="auto">
              <a:xfrm>
                <a:off x="8031163" y="3114675"/>
                <a:ext cx="122238" cy="112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71"/>
                  </a:cxn>
                  <a:cxn ang="0">
                    <a:pos x="77" y="13"/>
                  </a:cxn>
                  <a:cxn ang="0">
                    <a:pos x="0" y="0"/>
                  </a:cxn>
                </a:cxnLst>
                <a:rect l="0" t="0" r="r" b="b"/>
                <a:pathLst>
                  <a:path w="77" h="71">
                    <a:moveTo>
                      <a:pt x="0" y="0"/>
                    </a:moveTo>
                    <a:lnTo>
                      <a:pt x="8" y="71"/>
                    </a:lnTo>
                    <a:lnTo>
                      <a:pt x="77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1" name="Freeform 65"/>
            <p:cNvSpPr>
              <a:spLocks noEditPoints="1"/>
            </p:cNvSpPr>
            <p:nvPr/>
          </p:nvSpPr>
          <p:spPr bwMode="auto">
            <a:xfrm>
              <a:off x="6045507" y="1995680"/>
              <a:ext cx="261619" cy="290891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069211" y="3091078"/>
            <a:ext cx="472396" cy="402253"/>
            <a:chOff x="2069211" y="3091077"/>
            <a:chExt cx="472396" cy="402253"/>
          </a:xfrm>
        </p:grpSpPr>
        <p:grpSp>
          <p:nvGrpSpPr>
            <p:cNvPr id="121" name="Group 120"/>
            <p:cNvGrpSpPr/>
            <p:nvPr/>
          </p:nvGrpSpPr>
          <p:grpSpPr>
            <a:xfrm rot="17999093">
              <a:off x="2104282" y="3056006"/>
              <a:ext cx="402253" cy="472396"/>
              <a:chOff x="3071813" y="2624138"/>
              <a:chExt cx="446088" cy="523875"/>
            </a:xfrm>
            <a:solidFill>
              <a:schemeClr val="accent2"/>
            </a:solidFill>
          </p:grpSpPr>
          <p:sp>
            <p:nvSpPr>
              <p:cNvPr id="122" name="Oval 26"/>
              <p:cNvSpPr>
                <a:spLocks noChangeArrowheads="1"/>
              </p:cNvSpPr>
              <p:nvPr/>
            </p:nvSpPr>
            <p:spPr bwMode="auto">
              <a:xfrm>
                <a:off x="3071813" y="2624138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27"/>
              <p:cNvSpPr/>
              <p:nvPr/>
            </p:nvSpPr>
            <p:spPr bwMode="auto">
              <a:xfrm>
                <a:off x="3290888" y="3040063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9" name="Freeform 145"/>
            <p:cNvSpPr/>
            <p:nvPr/>
          </p:nvSpPr>
          <p:spPr bwMode="auto">
            <a:xfrm>
              <a:off x="2161841" y="3165937"/>
              <a:ext cx="219075" cy="188913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2921317" y="2177255"/>
            <a:ext cx="447675" cy="523875"/>
            <a:chOff x="2921316" y="2177254"/>
            <a:chExt cx="447675" cy="523875"/>
          </a:xfrm>
        </p:grpSpPr>
        <p:grpSp>
          <p:nvGrpSpPr>
            <p:cNvPr id="88" name="Group 87"/>
            <p:cNvGrpSpPr/>
            <p:nvPr/>
          </p:nvGrpSpPr>
          <p:grpSpPr>
            <a:xfrm rot="19549848">
              <a:off x="2921316" y="2177254"/>
              <a:ext cx="447675" cy="523875"/>
              <a:chOff x="3359150" y="1438275"/>
              <a:chExt cx="447675" cy="523875"/>
            </a:xfrm>
            <a:solidFill>
              <a:schemeClr val="accent6"/>
            </a:solidFill>
          </p:grpSpPr>
          <p:sp>
            <p:nvSpPr>
              <p:cNvPr id="89" name="Oval 20"/>
              <p:cNvSpPr>
                <a:spLocks noChangeArrowheads="1"/>
              </p:cNvSpPr>
              <p:nvPr/>
            </p:nvSpPr>
            <p:spPr bwMode="auto">
              <a:xfrm>
                <a:off x="3359150" y="1438275"/>
                <a:ext cx="447675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21"/>
              <p:cNvSpPr/>
              <p:nvPr/>
            </p:nvSpPr>
            <p:spPr bwMode="auto">
              <a:xfrm>
                <a:off x="3579813" y="1854200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5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5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1" name="Freeform 64"/>
            <p:cNvSpPr>
              <a:spLocks noEditPoints="1"/>
            </p:cNvSpPr>
            <p:nvPr/>
          </p:nvSpPr>
          <p:spPr bwMode="auto">
            <a:xfrm>
              <a:off x="2981926" y="2290659"/>
              <a:ext cx="265113" cy="220663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459744" y="1773675"/>
            <a:ext cx="447675" cy="522288"/>
            <a:chOff x="4459743" y="1773675"/>
            <a:chExt cx="447675" cy="522288"/>
          </a:xfrm>
        </p:grpSpPr>
        <p:grpSp>
          <p:nvGrpSpPr>
            <p:cNvPr id="94" name="Group 93"/>
            <p:cNvGrpSpPr/>
            <p:nvPr/>
          </p:nvGrpSpPr>
          <p:grpSpPr>
            <a:xfrm rot="1782731">
              <a:off x="4459743" y="1773675"/>
              <a:ext cx="447675" cy="522288"/>
              <a:chOff x="4392613" y="2482850"/>
              <a:chExt cx="447675" cy="522288"/>
            </a:xfrm>
            <a:solidFill>
              <a:schemeClr val="accent5"/>
            </a:solidFill>
          </p:grpSpPr>
          <p:sp>
            <p:nvSpPr>
              <p:cNvPr id="95" name="Oval 24"/>
              <p:cNvSpPr>
                <a:spLocks noChangeArrowheads="1"/>
              </p:cNvSpPr>
              <p:nvPr/>
            </p:nvSpPr>
            <p:spPr bwMode="auto">
              <a:xfrm>
                <a:off x="4392613" y="2482850"/>
                <a:ext cx="447675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25"/>
              <p:cNvSpPr/>
              <p:nvPr/>
            </p:nvSpPr>
            <p:spPr bwMode="auto">
              <a:xfrm>
                <a:off x="4611688" y="2898775"/>
                <a:ext cx="115888" cy="10636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8" y="67"/>
                  </a:cxn>
                  <a:cxn ang="0">
                    <a:pos x="0" y="13"/>
                  </a:cxn>
                  <a:cxn ang="0">
                    <a:pos x="73" y="0"/>
                  </a:cxn>
                </a:cxnLst>
                <a:rect l="0" t="0" r="r" b="b"/>
                <a:pathLst>
                  <a:path w="73" h="67">
                    <a:moveTo>
                      <a:pt x="73" y="0"/>
                    </a:moveTo>
                    <a:lnTo>
                      <a:pt x="68" y="67"/>
                    </a:lnTo>
                    <a:lnTo>
                      <a:pt x="0" y="13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3" name="Freeform 24"/>
            <p:cNvSpPr>
              <a:spLocks noEditPoints="1"/>
            </p:cNvSpPr>
            <p:nvPr/>
          </p:nvSpPr>
          <p:spPr bwMode="auto">
            <a:xfrm>
              <a:off x="4596000" y="1887785"/>
              <a:ext cx="203200" cy="220663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3340068" y="1532323"/>
            <a:ext cx="527050" cy="447675"/>
            <a:chOff x="3340068" y="1532322"/>
            <a:chExt cx="527050" cy="447675"/>
          </a:xfrm>
        </p:grpSpPr>
        <p:grpSp>
          <p:nvGrpSpPr>
            <p:cNvPr id="82" name="Group 81"/>
            <p:cNvGrpSpPr/>
            <p:nvPr/>
          </p:nvGrpSpPr>
          <p:grpSpPr>
            <a:xfrm rot="18646149">
              <a:off x="3379755" y="1492635"/>
              <a:ext cx="447675" cy="527050"/>
              <a:chOff x="5732463" y="2325688"/>
              <a:chExt cx="447675" cy="527050"/>
            </a:xfrm>
            <a:solidFill>
              <a:schemeClr val="accent2"/>
            </a:solidFill>
          </p:grpSpPr>
          <p:sp>
            <p:nvSpPr>
              <p:cNvPr id="83" name="Oval 16"/>
              <p:cNvSpPr>
                <a:spLocks noChangeArrowheads="1"/>
              </p:cNvSpPr>
              <p:nvPr/>
            </p:nvSpPr>
            <p:spPr bwMode="auto">
              <a:xfrm>
                <a:off x="5732463" y="2325688"/>
                <a:ext cx="447675" cy="449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7"/>
              <p:cNvSpPr/>
              <p:nvPr/>
            </p:nvSpPr>
            <p:spPr bwMode="auto">
              <a:xfrm>
                <a:off x="5845175" y="2743200"/>
                <a:ext cx="115888" cy="1095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9"/>
                  </a:cxn>
                  <a:cxn ang="0">
                    <a:pos x="73" y="12"/>
                  </a:cxn>
                  <a:cxn ang="0">
                    <a:pos x="0" y="0"/>
                  </a:cxn>
                </a:cxnLst>
                <a:rect l="0" t="0" r="r" b="b"/>
                <a:pathLst>
                  <a:path w="73" h="69">
                    <a:moveTo>
                      <a:pt x="0" y="0"/>
                    </a:moveTo>
                    <a:lnTo>
                      <a:pt x="7" y="69"/>
                    </a:lnTo>
                    <a:lnTo>
                      <a:pt x="73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" name="Freeform 100"/>
            <p:cNvSpPr>
              <a:spLocks noEditPoints="1"/>
            </p:cNvSpPr>
            <p:nvPr/>
          </p:nvSpPr>
          <p:spPr bwMode="auto">
            <a:xfrm>
              <a:off x="3453892" y="1622919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372640" y="2011314"/>
            <a:ext cx="402253" cy="472396"/>
            <a:chOff x="2372639" y="2011313"/>
            <a:chExt cx="402253" cy="472396"/>
          </a:xfrm>
        </p:grpSpPr>
        <p:grpSp>
          <p:nvGrpSpPr>
            <p:cNvPr id="124" name="Group 123"/>
            <p:cNvGrpSpPr/>
            <p:nvPr/>
          </p:nvGrpSpPr>
          <p:grpSpPr>
            <a:xfrm rot="20582167">
              <a:off x="2372639" y="2011313"/>
              <a:ext cx="402253" cy="472396"/>
              <a:chOff x="3071813" y="2624138"/>
              <a:chExt cx="446088" cy="523875"/>
            </a:xfrm>
            <a:solidFill>
              <a:schemeClr val="accent1"/>
            </a:solidFill>
          </p:grpSpPr>
          <p:sp>
            <p:nvSpPr>
              <p:cNvPr id="125" name="Oval 26"/>
              <p:cNvSpPr>
                <a:spLocks noChangeArrowheads="1"/>
              </p:cNvSpPr>
              <p:nvPr/>
            </p:nvSpPr>
            <p:spPr bwMode="auto">
              <a:xfrm>
                <a:off x="3071813" y="2624138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27"/>
              <p:cNvSpPr/>
              <p:nvPr/>
            </p:nvSpPr>
            <p:spPr bwMode="auto">
              <a:xfrm>
                <a:off x="3290888" y="3040063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7" name="Freeform 131"/>
            <p:cNvSpPr/>
            <p:nvPr/>
          </p:nvSpPr>
          <p:spPr bwMode="auto">
            <a:xfrm>
              <a:off x="2442943" y="2104571"/>
              <a:ext cx="209550" cy="21272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622880" y="2346679"/>
            <a:ext cx="715963" cy="838200"/>
            <a:chOff x="4622879" y="2346679"/>
            <a:chExt cx="715963" cy="838200"/>
          </a:xfrm>
        </p:grpSpPr>
        <p:grpSp>
          <p:nvGrpSpPr>
            <p:cNvPr id="70" name="Group 69"/>
            <p:cNvGrpSpPr/>
            <p:nvPr/>
          </p:nvGrpSpPr>
          <p:grpSpPr>
            <a:xfrm>
              <a:off x="4622879" y="2346679"/>
              <a:ext cx="715963" cy="838200"/>
              <a:chOff x="4364038" y="3074988"/>
              <a:chExt cx="715963" cy="838200"/>
            </a:xfrm>
            <a:solidFill>
              <a:schemeClr val="accent3"/>
            </a:solidFill>
          </p:grpSpPr>
          <p:sp>
            <p:nvSpPr>
              <p:cNvPr id="71" name="Oval 8"/>
              <p:cNvSpPr>
                <a:spLocks noChangeArrowheads="1"/>
              </p:cNvSpPr>
              <p:nvPr/>
            </p:nvSpPr>
            <p:spPr bwMode="auto">
              <a:xfrm>
                <a:off x="4364038" y="3074988"/>
                <a:ext cx="715963" cy="7175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9"/>
              <p:cNvSpPr/>
              <p:nvPr/>
            </p:nvSpPr>
            <p:spPr bwMode="auto">
              <a:xfrm>
                <a:off x="4546600" y="3743325"/>
                <a:ext cx="184150" cy="1698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7"/>
                  </a:cxn>
                  <a:cxn ang="0">
                    <a:pos x="116" y="18"/>
                  </a:cxn>
                  <a:cxn ang="0">
                    <a:pos x="0" y="0"/>
                  </a:cxn>
                </a:cxnLst>
                <a:rect l="0" t="0" r="r" b="b"/>
                <a:pathLst>
                  <a:path w="116" h="107">
                    <a:moveTo>
                      <a:pt x="0" y="0"/>
                    </a:moveTo>
                    <a:lnTo>
                      <a:pt x="11" y="107"/>
                    </a:lnTo>
                    <a:lnTo>
                      <a:pt x="11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9" name="Freeform 66"/>
            <p:cNvSpPr>
              <a:spLocks noEditPoints="1"/>
            </p:cNvSpPr>
            <p:nvPr/>
          </p:nvSpPr>
          <p:spPr bwMode="auto">
            <a:xfrm>
              <a:off x="4776551" y="2535207"/>
              <a:ext cx="426080" cy="330486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357685" y="2547839"/>
            <a:ext cx="782308" cy="666148"/>
            <a:chOff x="2357684" y="2547838"/>
            <a:chExt cx="782308" cy="666148"/>
          </a:xfrm>
        </p:grpSpPr>
        <p:grpSp>
          <p:nvGrpSpPr>
            <p:cNvPr id="118" name="Group 117"/>
            <p:cNvGrpSpPr/>
            <p:nvPr/>
          </p:nvGrpSpPr>
          <p:grpSpPr>
            <a:xfrm rot="17590240">
              <a:off x="2415764" y="2489758"/>
              <a:ext cx="666148" cy="782308"/>
              <a:chOff x="3071813" y="2624138"/>
              <a:chExt cx="446088" cy="523875"/>
            </a:xfrm>
            <a:solidFill>
              <a:schemeClr val="accent3"/>
            </a:solidFill>
          </p:grpSpPr>
          <p:sp>
            <p:nvSpPr>
              <p:cNvPr id="119" name="Oval 26"/>
              <p:cNvSpPr>
                <a:spLocks noChangeArrowheads="1"/>
              </p:cNvSpPr>
              <p:nvPr/>
            </p:nvSpPr>
            <p:spPr bwMode="auto">
              <a:xfrm>
                <a:off x="3071813" y="2624138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27"/>
              <p:cNvSpPr/>
              <p:nvPr/>
            </p:nvSpPr>
            <p:spPr bwMode="auto">
              <a:xfrm>
                <a:off x="3290888" y="3040063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1" name="Freeform 171"/>
            <p:cNvSpPr/>
            <p:nvPr/>
          </p:nvSpPr>
          <p:spPr bwMode="auto">
            <a:xfrm>
              <a:off x="2531943" y="2737119"/>
              <a:ext cx="354864" cy="25714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427244" y="2721406"/>
            <a:ext cx="446088" cy="523875"/>
            <a:chOff x="3427244" y="2721405"/>
            <a:chExt cx="446088" cy="523875"/>
          </a:xfrm>
        </p:grpSpPr>
        <p:grpSp>
          <p:nvGrpSpPr>
            <p:cNvPr id="97" name="Group 96"/>
            <p:cNvGrpSpPr/>
            <p:nvPr/>
          </p:nvGrpSpPr>
          <p:grpSpPr>
            <a:xfrm rot="18992570">
              <a:off x="3427244" y="2721405"/>
              <a:ext cx="446088" cy="523875"/>
              <a:chOff x="3071813" y="2624138"/>
              <a:chExt cx="446088" cy="523875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8" name="Oval 26"/>
              <p:cNvSpPr>
                <a:spLocks noChangeArrowheads="1"/>
              </p:cNvSpPr>
              <p:nvPr/>
            </p:nvSpPr>
            <p:spPr bwMode="auto">
              <a:xfrm>
                <a:off x="3071813" y="2624138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27"/>
              <p:cNvSpPr/>
              <p:nvPr/>
            </p:nvSpPr>
            <p:spPr bwMode="auto">
              <a:xfrm>
                <a:off x="3290888" y="3040063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Freeform 115"/>
            <p:cNvSpPr>
              <a:spLocks noEditPoints="1"/>
            </p:cNvSpPr>
            <p:nvPr/>
          </p:nvSpPr>
          <p:spPr bwMode="auto">
            <a:xfrm>
              <a:off x="3514746" y="2841496"/>
              <a:ext cx="219075" cy="22066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14" y="38"/>
                </a:cxn>
                <a:cxn ang="0">
                  <a:pos x="13" y="32"/>
                </a:cxn>
                <a:cxn ang="0">
                  <a:pos x="14" y="26"/>
                </a:cxn>
                <a:cxn ang="0">
                  <a:pos x="8" y="19"/>
                </a:cxn>
                <a:cxn ang="0">
                  <a:pos x="4" y="32"/>
                </a:cxn>
                <a:cxn ang="0">
                  <a:pos x="8" y="45"/>
                </a:cxn>
                <a:cxn ang="0">
                  <a:pos x="14" y="38"/>
                </a:cxn>
                <a:cxn ang="0">
                  <a:pos x="45" y="32"/>
                </a:cxn>
                <a:cxn ang="0">
                  <a:pos x="32" y="18"/>
                </a:cxn>
                <a:cxn ang="0">
                  <a:pos x="18" y="32"/>
                </a:cxn>
                <a:cxn ang="0">
                  <a:pos x="32" y="46"/>
                </a:cxn>
                <a:cxn ang="0">
                  <a:pos x="45" y="32"/>
                </a:cxn>
                <a:cxn ang="0">
                  <a:pos x="19" y="8"/>
                </a:cxn>
                <a:cxn ang="0">
                  <a:pos x="26" y="15"/>
                </a:cxn>
                <a:cxn ang="0">
                  <a:pos x="32" y="14"/>
                </a:cxn>
                <a:cxn ang="0">
                  <a:pos x="38" y="15"/>
                </a:cxn>
                <a:cxn ang="0">
                  <a:pos x="45" y="8"/>
                </a:cxn>
                <a:cxn ang="0">
                  <a:pos x="32" y="5"/>
                </a:cxn>
                <a:cxn ang="0">
                  <a:pos x="19" y="8"/>
                </a:cxn>
                <a:cxn ang="0">
                  <a:pos x="45" y="56"/>
                </a:cxn>
                <a:cxn ang="0">
                  <a:pos x="38" y="49"/>
                </a:cxn>
                <a:cxn ang="0">
                  <a:pos x="32" y="50"/>
                </a:cxn>
                <a:cxn ang="0">
                  <a:pos x="26" y="49"/>
                </a:cxn>
                <a:cxn ang="0">
                  <a:pos x="19" y="56"/>
                </a:cxn>
                <a:cxn ang="0">
                  <a:pos x="32" y="60"/>
                </a:cxn>
                <a:cxn ang="0">
                  <a:pos x="45" y="56"/>
                </a:cxn>
                <a:cxn ang="0">
                  <a:pos x="56" y="45"/>
                </a:cxn>
                <a:cxn ang="0">
                  <a:pos x="59" y="32"/>
                </a:cxn>
                <a:cxn ang="0">
                  <a:pos x="56" y="19"/>
                </a:cxn>
                <a:cxn ang="0">
                  <a:pos x="49" y="26"/>
                </a:cxn>
                <a:cxn ang="0">
                  <a:pos x="50" y="32"/>
                </a:cxn>
                <a:cxn ang="0">
                  <a:pos x="49" y="38"/>
                </a:cxn>
                <a:cxn ang="0">
                  <a:pos x="56" y="45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50"/>
                    <a:pt x="49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  <a:moveTo>
                    <a:pt x="14" y="38"/>
                  </a:moveTo>
                  <a:cubicBezTo>
                    <a:pt x="14" y="36"/>
                    <a:pt x="13" y="34"/>
                    <a:pt x="13" y="32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23"/>
                    <a:pt x="4" y="28"/>
                    <a:pt x="4" y="32"/>
                  </a:cubicBezTo>
                  <a:cubicBezTo>
                    <a:pt x="4" y="37"/>
                    <a:pt x="6" y="41"/>
                    <a:pt x="8" y="45"/>
                  </a:cubicBezTo>
                  <a:lnTo>
                    <a:pt x="14" y="38"/>
                  </a:lnTo>
                  <a:close/>
                  <a:moveTo>
                    <a:pt x="45" y="32"/>
                  </a:moveTo>
                  <a:cubicBezTo>
                    <a:pt x="45" y="25"/>
                    <a:pt x="39" y="18"/>
                    <a:pt x="32" y="18"/>
                  </a:cubicBezTo>
                  <a:cubicBezTo>
                    <a:pt x="24" y="18"/>
                    <a:pt x="18" y="25"/>
                    <a:pt x="18" y="32"/>
                  </a:cubicBezTo>
                  <a:cubicBezTo>
                    <a:pt x="18" y="40"/>
                    <a:pt x="24" y="46"/>
                    <a:pt x="32" y="46"/>
                  </a:cubicBezTo>
                  <a:cubicBezTo>
                    <a:pt x="39" y="46"/>
                    <a:pt x="45" y="40"/>
                    <a:pt x="45" y="32"/>
                  </a:cubicBezTo>
                  <a:close/>
                  <a:moveTo>
                    <a:pt x="19" y="8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6"/>
                    <a:pt x="36" y="5"/>
                    <a:pt x="32" y="5"/>
                  </a:cubicBezTo>
                  <a:cubicBezTo>
                    <a:pt x="27" y="5"/>
                    <a:pt x="23" y="6"/>
                    <a:pt x="19" y="8"/>
                  </a:cubicBezTo>
                  <a:close/>
                  <a:moveTo>
                    <a:pt x="45" y="56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6" y="50"/>
                    <a:pt x="34" y="50"/>
                    <a:pt x="32" y="50"/>
                  </a:cubicBezTo>
                  <a:cubicBezTo>
                    <a:pt x="30" y="50"/>
                    <a:pt x="28" y="50"/>
                    <a:pt x="26" y="4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3" y="58"/>
                    <a:pt x="27" y="60"/>
                    <a:pt x="32" y="60"/>
                  </a:cubicBezTo>
                  <a:cubicBezTo>
                    <a:pt x="36" y="60"/>
                    <a:pt x="41" y="58"/>
                    <a:pt x="45" y="56"/>
                  </a:cubicBezTo>
                  <a:close/>
                  <a:moveTo>
                    <a:pt x="56" y="45"/>
                  </a:moveTo>
                  <a:cubicBezTo>
                    <a:pt x="58" y="41"/>
                    <a:pt x="59" y="37"/>
                    <a:pt x="59" y="32"/>
                  </a:cubicBezTo>
                  <a:cubicBezTo>
                    <a:pt x="59" y="28"/>
                    <a:pt x="58" y="23"/>
                    <a:pt x="56" y="1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8"/>
                    <a:pt x="50" y="30"/>
                    <a:pt x="50" y="32"/>
                  </a:cubicBezTo>
                  <a:cubicBezTo>
                    <a:pt x="50" y="34"/>
                    <a:pt x="50" y="36"/>
                    <a:pt x="49" y="38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330900" y="2086897"/>
            <a:ext cx="422275" cy="495300"/>
            <a:chOff x="5330899" y="2086897"/>
            <a:chExt cx="422275" cy="495300"/>
          </a:xfrm>
        </p:grpSpPr>
        <p:grpSp>
          <p:nvGrpSpPr>
            <p:cNvPr id="61" name="Group 60"/>
            <p:cNvGrpSpPr/>
            <p:nvPr/>
          </p:nvGrpSpPr>
          <p:grpSpPr>
            <a:xfrm rot="1108877">
              <a:off x="5330899" y="2086897"/>
              <a:ext cx="422275" cy="495300"/>
              <a:chOff x="4935538" y="1195388"/>
              <a:chExt cx="422275" cy="49530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4" name="Oval 6"/>
              <p:cNvSpPr>
                <a:spLocks noChangeArrowheads="1"/>
              </p:cNvSpPr>
              <p:nvPr/>
            </p:nvSpPr>
            <p:spPr bwMode="auto">
              <a:xfrm>
                <a:off x="4935538" y="1195388"/>
                <a:ext cx="422275" cy="4222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5041900" y="1589088"/>
                <a:ext cx="109538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4"/>
                  </a:cxn>
                  <a:cxn ang="0">
                    <a:pos x="69" y="11"/>
                  </a:cxn>
                  <a:cxn ang="0">
                    <a:pos x="0" y="0"/>
                  </a:cxn>
                </a:cxnLst>
                <a:rect l="0" t="0" r="r" b="b"/>
                <a:pathLst>
                  <a:path w="69" h="64">
                    <a:moveTo>
                      <a:pt x="0" y="0"/>
                    </a:moveTo>
                    <a:lnTo>
                      <a:pt x="6" y="64"/>
                    </a:lnTo>
                    <a:lnTo>
                      <a:pt x="69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5" name="Freeform 13"/>
            <p:cNvSpPr>
              <a:spLocks noEditPoints="1"/>
            </p:cNvSpPr>
            <p:nvPr/>
          </p:nvSpPr>
          <p:spPr bwMode="auto">
            <a:xfrm>
              <a:off x="5462157" y="2208744"/>
              <a:ext cx="209550" cy="209550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4733880" y="1361965"/>
            <a:ext cx="367990" cy="429837"/>
            <a:chOff x="4733880" y="1361964"/>
            <a:chExt cx="367990" cy="429837"/>
          </a:xfrm>
        </p:grpSpPr>
        <p:grpSp>
          <p:nvGrpSpPr>
            <p:cNvPr id="127" name="Group 126"/>
            <p:cNvGrpSpPr/>
            <p:nvPr/>
          </p:nvGrpSpPr>
          <p:grpSpPr>
            <a:xfrm rot="1441643" flipH="1">
              <a:off x="4733880" y="1361964"/>
              <a:ext cx="367990" cy="429837"/>
              <a:chOff x="4470400" y="1712913"/>
              <a:chExt cx="566738" cy="661988"/>
            </a:xfrm>
            <a:solidFill>
              <a:schemeClr val="accent1"/>
            </a:solidFill>
          </p:grpSpPr>
          <p:sp>
            <p:nvSpPr>
              <p:cNvPr id="128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6" name="Freeform 18"/>
            <p:cNvSpPr>
              <a:spLocks noEditPoints="1"/>
            </p:cNvSpPr>
            <p:nvPr/>
          </p:nvSpPr>
          <p:spPr bwMode="auto">
            <a:xfrm>
              <a:off x="4852748" y="1435762"/>
              <a:ext cx="144463" cy="203200"/>
            </a:xfrm>
            <a:custGeom>
              <a:avLst/>
              <a:gdLst/>
              <a:ahLst/>
              <a:cxnLst>
                <a:cxn ang="0">
                  <a:pos x="21" y="59"/>
                </a:cxn>
                <a:cxn ang="0">
                  <a:pos x="0" y="38"/>
                </a:cxn>
                <a:cxn ang="0">
                  <a:pos x="4" y="27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38" y="27"/>
                </a:cxn>
                <a:cxn ang="0">
                  <a:pos x="42" y="38"/>
                </a:cxn>
                <a:cxn ang="0">
                  <a:pos x="21" y="59"/>
                </a:cxn>
                <a:cxn ang="0">
                  <a:pos x="20" y="41"/>
                </a:cxn>
                <a:cxn ang="0">
                  <a:pos x="17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41"/>
                </a:cxn>
                <a:cxn ang="0">
                  <a:pos x="11" y="44"/>
                </a:cxn>
                <a:cxn ang="0">
                  <a:pos x="16" y="49"/>
                </a:cxn>
                <a:cxn ang="0">
                  <a:pos x="21" y="44"/>
                </a:cxn>
                <a:cxn ang="0">
                  <a:pos x="20" y="41"/>
                </a:cxn>
              </a:cxnLst>
              <a:rect l="0" t="0" r="r" b="b"/>
              <a:pathLst>
                <a:path w="42" h="59">
                  <a:moveTo>
                    <a:pt x="21" y="59"/>
                  </a:moveTo>
                  <a:cubicBezTo>
                    <a:pt x="10" y="59"/>
                    <a:pt x="0" y="50"/>
                    <a:pt x="0" y="38"/>
                  </a:cubicBezTo>
                  <a:cubicBezTo>
                    <a:pt x="0" y="34"/>
                    <a:pt x="2" y="31"/>
                    <a:pt x="4" y="27"/>
                  </a:cubicBezTo>
                  <a:cubicBezTo>
                    <a:pt x="6" y="24"/>
                    <a:pt x="14" y="13"/>
                    <a:pt x="18" y="2"/>
                  </a:cubicBezTo>
                  <a:cubicBezTo>
                    <a:pt x="18" y="1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8" y="13"/>
                    <a:pt x="36" y="24"/>
                    <a:pt x="38" y="27"/>
                  </a:cubicBezTo>
                  <a:cubicBezTo>
                    <a:pt x="40" y="31"/>
                    <a:pt x="42" y="34"/>
                    <a:pt x="42" y="38"/>
                  </a:cubicBezTo>
                  <a:cubicBezTo>
                    <a:pt x="42" y="50"/>
                    <a:pt x="32" y="59"/>
                    <a:pt x="21" y="59"/>
                  </a:cubicBezTo>
                  <a:close/>
                  <a:moveTo>
                    <a:pt x="20" y="41"/>
                  </a:moveTo>
                  <a:cubicBezTo>
                    <a:pt x="20" y="40"/>
                    <a:pt x="18" y="37"/>
                    <a:pt x="17" y="35"/>
                  </a:cubicBezTo>
                  <a:cubicBezTo>
                    <a:pt x="17" y="34"/>
                    <a:pt x="16" y="34"/>
                    <a:pt x="16" y="34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4" y="37"/>
                    <a:pt x="12" y="40"/>
                    <a:pt x="12" y="41"/>
                  </a:cubicBezTo>
                  <a:cubicBezTo>
                    <a:pt x="11" y="42"/>
                    <a:pt x="11" y="43"/>
                    <a:pt x="11" y="44"/>
                  </a:cubicBezTo>
                  <a:cubicBezTo>
                    <a:pt x="11" y="46"/>
                    <a:pt x="13" y="49"/>
                    <a:pt x="16" y="49"/>
                  </a:cubicBezTo>
                  <a:cubicBezTo>
                    <a:pt x="19" y="49"/>
                    <a:pt x="21" y="46"/>
                    <a:pt x="21" y="44"/>
                  </a:cubicBezTo>
                  <a:cubicBezTo>
                    <a:pt x="21" y="43"/>
                    <a:pt x="21" y="42"/>
                    <a:pt x="20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514745" y="2032114"/>
            <a:ext cx="446088" cy="523875"/>
            <a:chOff x="3514745" y="2032113"/>
            <a:chExt cx="446088" cy="523875"/>
          </a:xfrm>
        </p:grpSpPr>
        <p:grpSp>
          <p:nvGrpSpPr>
            <p:cNvPr id="91" name="Group 90"/>
            <p:cNvGrpSpPr/>
            <p:nvPr/>
          </p:nvGrpSpPr>
          <p:grpSpPr>
            <a:xfrm>
              <a:off x="3514745" y="2032113"/>
              <a:ext cx="446088" cy="523875"/>
              <a:chOff x="3071813" y="2022475"/>
              <a:chExt cx="446088" cy="52387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92" name="Oval 22"/>
              <p:cNvSpPr>
                <a:spLocks noChangeArrowheads="1"/>
              </p:cNvSpPr>
              <p:nvPr/>
            </p:nvSpPr>
            <p:spPr bwMode="auto">
              <a:xfrm>
                <a:off x="3071813" y="2022475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23"/>
              <p:cNvSpPr/>
              <p:nvPr/>
            </p:nvSpPr>
            <p:spPr bwMode="auto">
              <a:xfrm>
                <a:off x="3290888" y="2438400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3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3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7" name="Freeform 48"/>
            <p:cNvSpPr/>
            <p:nvPr/>
          </p:nvSpPr>
          <p:spPr bwMode="auto">
            <a:xfrm>
              <a:off x="3671663" y="2154451"/>
              <a:ext cx="127000" cy="230188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2870006" y="3118300"/>
            <a:ext cx="838200" cy="715963"/>
            <a:chOff x="2870006" y="3118299"/>
            <a:chExt cx="838200" cy="715963"/>
          </a:xfrm>
        </p:grpSpPr>
        <p:grpSp>
          <p:nvGrpSpPr>
            <p:cNvPr id="114" name="Group 113"/>
            <p:cNvGrpSpPr/>
            <p:nvPr/>
          </p:nvGrpSpPr>
          <p:grpSpPr>
            <a:xfrm rot="15727265">
              <a:off x="2931124" y="3057181"/>
              <a:ext cx="715963" cy="838200"/>
              <a:chOff x="4364038" y="3074988"/>
              <a:chExt cx="715963" cy="838200"/>
            </a:xfrm>
            <a:solidFill>
              <a:schemeClr val="accent1"/>
            </a:solidFill>
          </p:grpSpPr>
          <p:sp>
            <p:nvSpPr>
              <p:cNvPr id="115" name="Oval 8"/>
              <p:cNvSpPr>
                <a:spLocks noChangeArrowheads="1"/>
              </p:cNvSpPr>
              <p:nvPr/>
            </p:nvSpPr>
            <p:spPr bwMode="auto">
              <a:xfrm>
                <a:off x="4364038" y="3074988"/>
                <a:ext cx="715963" cy="7175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9"/>
              <p:cNvSpPr/>
              <p:nvPr/>
            </p:nvSpPr>
            <p:spPr bwMode="auto">
              <a:xfrm>
                <a:off x="4546600" y="3743325"/>
                <a:ext cx="184150" cy="1698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7"/>
                  </a:cxn>
                  <a:cxn ang="0">
                    <a:pos x="116" y="18"/>
                  </a:cxn>
                  <a:cxn ang="0">
                    <a:pos x="0" y="0"/>
                  </a:cxn>
                </a:cxnLst>
                <a:rect l="0" t="0" r="r" b="b"/>
                <a:pathLst>
                  <a:path w="116" h="107">
                    <a:moveTo>
                      <a:pt x="0" y="0"/>
                    </a:moveTo>
                    <a:lnTo>
                      <a:pt x="11" y="107"/>
                    </a:lnTo>
                    <a:lnTo>
                      <a:pt x="11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8" name="Freeform 101"/>
            <p:cNvSpPr>
              <a:spLocks noEditPoints="1"/>
            </p:cNvSpPr>
            <p:nvPr/>
          </p:nvSpPr>
          <p:spPr bwMode="auto">
            <a:xfrm>
              <a:off x="3061049" y="3345633"/>
              <a:ext cx="358811" cy="237766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5343801" y="3181344"/>
            <a:ext cx="838200" cy="715963"/>
            <a:chOff x="5343801" y="3181343"/>
            <a:chExt cx="838200" cy="715963"/>
          </a:xfrm>
        </p:grpSpPr>
        <p:grpSp>
          <p:nvGrpSpPr>
            <p:cNvPr id="151" name="Group 150"/>
            <p:cNvGrpSpPr/>
            <p:nvPr/>
          </p:nvGrpSpPr>
          <p:grpSpPr>
            <a:xfrm rot="5872735" flipH="1">
              <a:off x="5404919" y="3120225"/>
              <a:ext cx="715963" cy="838200"/>
              <a:chOff x="4364038" y="3074988"/>
              <a:chExt cx="715963" cy="838200"/>
            </a:xfrm>
            <a:solidFill>
              <a:schemeClr val="accent2"/>
            </a:solidFill>
          </p:grpSpPr>
          <p:sp>
            <p:nvSpPr>
              <p:cNvPr id="152" name="Oval 8"/>
              <p:cNvSpPr>
                <a:spLocks noChangeArrowheads="1"/>
              </p:cNvSpPr>
              <p:nvPr/>
            </p:nvSpPr>
            <p:spPr bwMode="auto">
              <a:xfrm>
                <a:off x="4364038" y="3074988"/>
                <a:ext cx="715963" cy="7175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9"/>
              <p:cNvSpPr/>
              <p:nvPr/>
            </p:nvSpPr>
            <p:spPr bwMode="auto">
              <a:xfrm>
                <a:off x="4546600" y="3743325"/>
                <a:ext cx="184150" cy="1698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7"/>
                  </a:cxn>
                  <a:cxn ang="0">
                    <a:pos x="116" y="18"/>
                  </a:cxn>
                  <a:cxn ang="0">
                    <a:pos x="0" y="0"/>
                  </a:cxn>
                </a:cxnLst>
                <a:rect l="0" t="0" r="r" b="b"/>
                <a:pathLst>
                  <a:path w="116" h="107">
                    <a:moveTo>
                      <a:pt x="0" y="0"/>
                    </a:moveTo>
                    <a:lnTo>
                      <a:pt x="11" y="107"/>
                    </a:lnTo>
                    <a:lnTo>
                      <a:pt x="11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9" name="Freeform 148"/>
            <p:cNvSpPr>
              <a:spLocks noEditPoints="1"/>
            </p:cNvSpPr>
            <p:nvPr/>
          </p:nvSpPr>
          <p:spPr bwMode="auto">
            <a:xfrm>
              <a:off x="5683246" y="3368493"/>
              <a:ext cx="305104" cy="294128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079799" y="2750821"/>
            <a:ext cx="661987" cy="561975"/>
            <a:chOff x="6079798" y="2750820"/>
            <a:chExt cx="661987" cy="561975"/>
          </a:xfrm>
        </p:grpSpPr>
        <p:grpSp>
          <p:nvGrpSpPr>
            <p:cNvPr id="111" name="Group 110"/>
            <p:cNvGrpSpPr/>
            <p:nvPr/>
          </p:nvGrpSpPr>
          <p:grpSpPr>
            <a:xfrm rot="4381353">
              <a:off x="6129804" y="2700814"/>
              <a:ext cx="561975" cy="661987"/>
              <a:chOff x="5002213" y="2306638"/>
              <a:chExt cx="561975" cy="66198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12" name="Oval 12"/>
              <p:cNvSpPr>
                <a:spLocks noChangeArrowheads="1"/>
              </p:cNvSpPr>
              <p:nvPr/>
            </p:nvSpPr>
            <p:spPr bwMode="auto">
              <a:xfrm>
                <a:off x="5002213" y="2306638"/>
                <a:ext cx="561975" cy="5651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13"/>
              <p:cNvSpPr/>
              <p:nvPr/>
            </p:nvSpPr>
            <p:spPr bwMode="auto">
              <a:xfrm>
                <a:off x="5143500" y="2832100"/>
                <a:ext cx="147638" cy="136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86"/>
                  </a:cxn>
                  <a:cxn ang="0">
                    <a:pos x="93" y="15"/>
                  </a:cxn>
                  <a:cxn ang="0">
                    <a:pos x="0" y="0"/>
                  </a:cxn>
                </a:cxnLst>
                <a:rect l="0" t="0" r="r" b="b"/>
                <a:pathLst>
                  <a:path w="93" h="86">
                    <a:moveTo>
                      <a:pt x="0" y="0"/>
                    </a:moveTo>
                    <a:lnTo>
                      <a:pt x="9" y="86"/>
                    </a:lnTo>
                    <a:lnTo>
                      <a:pt x="93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0" name="Freeform 154"/>
            <p:cNvSpPr/>
            <p:nvPr/>
          </p:nvSpPr>
          <p:spPr bwMode="auto">
            <a:xfrm>
              <a:off x="6357938" y="2942363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5701141" y="1595372"/>
            <a:ext cx="536575" cy="630237"/>
            <a:chOff x="5701140" y="1595372"/>
            <a:chExt cx="536575" cy="630237"/>
          </a:xfrm>
        </p:grpSpPr>
        <p:grpSp>
          <p:nvGrpSpPr>
            <p:cNvPr id="106" name="Group 105"/>
            <p:cNvGrpSpPr/>
            <p:nvPr/>
          </p:nvGrpSpPr>
          <p:grpSpPr>
            <a:xfrm rot="19836944">
              <a:off x="5701140" y="1595372"/>
              <a:ext cx="536575" cy="630237"/>
              <a:chOff x="5305425" y="1627188"/>
              <a:chExt cx="536575" cy="630237"/>
            </a:xfrm>
            <a:solidFill>
              <a:schemeClr val="accent1"/>
            </a:solidFill>
          </p:grpSpPr>
          <p:sp>
            <p:nvSpPr>
              <p:cNvPr id="107" name="Oval 32"/>
              <p:cNvSpPr>
                <a:spLocks noChangeArrowheads="1"/>
              </p:cNvSpPr>
              <p:nvPr/>
            </p:nvSpPr>
            <p:spPr bwMode="auto">
              <a:xfrm>
                <a:off x="5305425" y="1627188"/>
                <a:ext cx="536575" cy="5365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33"/>
              <p:cNvSpPr/>
              <p:nvPr/>
            </p:nvSpPr>
            <p:spPr bwMode="auto">
              <a:xfrm>
                <a:off x="5443538" y="2127250"/>
                <a:ext cx="136525" cy="130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2"/>
                  </a:cxn>
                  <a:cxn ang="0">
                    <a:pos x="86" y="14"/>
                  </a:cxn>
                  <a:cxn ang="0">
                    <a:pos x="0" y="0"/>
                  </a:cxn>
                </a:cxnLst>
                <a:rect l="0" t="0" r="r" b="b"/>
                <a:pathLst>
                  <a:path w="86" h="82">
                    <a:moveTo>
                      <a:pt x="0" y="0"/>
                    </a:moveTo>
                    <a:lnTo>
                      <a:pt x="7" y="82"/>
                    </a:lnTo>
                    <a:lnTo>
                      <a:pt x="86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1" name="Freeform 104"/>
            <p:cNvSpPr>
              <a:spLocks noEditPoints="1"/>
            </p:cNvSpPr>
            <p:nvPr/>
          </p:nvSpPr>
          <p:spPr bwMode="auto">
            <a:xfrm>
              <a:off x="5843418" y="1767496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6524302" y="2146748"/>
            <a:ext cx="422275" cy="495300"/>
            <a:chOff x="6524301" y="2146748"/>
            <a:chExt cx="422275" cy="495300"/>
          </a:xfrm>
        </p:grpSpPr>
        <p:grpSp>
          <p:nvGrpSpPr>
            <p:cNvPr id="136" name="Group 135"/>
            <p:cNvGrpSpPr/>
            <p:nvPr/>
          </p:nvGrpSpPr>
          <p:grpSpPr>
            <a:xfrm rot="267234">
              <a:off x="6524301" y="2146748"/>
              <a:ext cx="422275" cy="495300"/>
              <a:chOff x="4935538" y="1195388"/>
              <a:chExt cx="422275" cy="4953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7" name="Oval 6"/>
              <p:cNvSpPr>
                <a:spLocks noChangeArrowheads="1"/>
              </p:cNvSpPr>
              <p:nvPr/>
            </p:nvSpPr>
            <p:spPr bwMode="auto">
              <a:xfrm>
                <a:off x="4935538" y="1195388"/>
                <a:ext cx="422275" cy="4222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7"/>
              <p:cNvSpPr/>
              <p:nvPr/>
            </p:nvSpPr>
            <p:spPr bwMode="auto">
              <a:xfrm>
                <a:off x="5041900" y="1589088"/>
                <a:ext cx="109538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4"/>
                  </a:cxn>
                  <a:cxn ang="0">
                    <a:pos x="69" y="11"/>
                  </a:cxn>
                  <a:cxn ang="0">
                    <a:pos x="0" y="0"/>
                  </a:cxn>
                </a:cxnLst>
                <a:rect l="0" t="0" r="r" b="b"/>
                <a:pathLst>
                  <a:path w="69" h="64">
                    <a:moveTo>
                      <a:pt x="0" y="0"/>
                    </a:moveTo>
                    <a:lnTo>
                      <a:pt x="6" y="64"/>
                    </a:lnTo>
                    <a:lnTo>
                      <a:pt x="69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2" name="Freeform 83"/>
            <p:cNvSpPr/>
            <p:nvPr/>
          </p:nvSpPr>
          <p:spPr bwMode="auto">
            <a:xfrm>
              <a:off x="6645853" y="2267322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082074" y="1447145"/>
            <a:ext cx="561975" cy="661987"/>
            <a:chOff x="5082073" y="1447144"/>
            <a:chExt cx="561975" cy="661987"/>
          </a:xfrm>
        </p:grpSpPr>
        <p:grpSp>
          <p:nvGrpSpPr>
            <p:cNvPr id="76" name="Group 75"/>
            <p:cNvGrpSpPr/>
            <p:nvPr/>
          </p:nvGrpSpPr>
          <p:grpSpPr>
            <a:xfrm>
              <a:off x="5082073" y="1447144"/>
              <a:ext cx="561975" cy="661987"/>
              <a:chOff x="5002213" y="2306638"/>
              <a:chExt cx="561975" cy="66198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7" name="Oval 12"/>
              <p:cNvSpPr>
                <a:spLocks noChangeArrowheads="1"/>
              </p:cNvSpPr>
              <p:nvPr/>
            </p:nvSpPr>
            <p:spPr bwMode="auto">
              <a:xfrm>
                <a:off x="5002213" y="2306638"/>
                <a:ext cx="561975" cy="5651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3"/>
              <p:cNvSpPr/>
              <p:nvPr/>
            </p:nvSpPr>
            <p:spPr bwMode="auto">
              <a:xfrm>
                <a:off x="5143500" y="2832100"/>
                <a:ext cx="147638" cy="136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86"/>
                  </a:cxn>
                  <a:cxn ang="0">
                    <a:pos x="93" y="15"/>
                  </a:cxn>
                  <a:cxn ang="0">
                    <a:pos x="0" y="0"/>
                  </a:cxn>
                </a:cxnLst>
                <a:rect l="0" t="0" r="r" b="b"/>
                <a:pathLst>
                  <a:path w="93" h="86">
                    <a:moveTo>
                      <a:pt x="0" y="0"/>
                    </a:moveTo>
                    <a:lnTo>
                      <a:pt x="9" y="86"/>
                    </a:lnTo>
                    <a:lnTo>
                      <a:pt x="93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3" name="Freeform 141"/>
            <p:cNvSpPr>
              <a:spLocks noEditPoints="1"/>
            </p:cNvSpPr>
            <p:nvPr/>
          </p:nvSpPr>
          <p:spPr bwMode="auto">
            <a:xfrm>
              <a:off x="5247479" y="1624294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3823110" y="1399063"/>
            <a:ext cx="515938" cy="596399"/>
            <a:chOff x="3823109" y="1399062"/>
            <a:chExt cx="515938" cy="596399"/>
          </a:xfrm>
        </p:grpSpPr>
        <p:grpSp>
          <p:nvGrpSpPr>
            <p:cNvPr id="103" name="Group 102"/>
            <p:cNvGrpSpPr/>
            <p:nvPr/>
          </p:nvGrpSpPr>
          <p:grpSpPr>
            <a:xfrm>
              <a:off x="3823109" y="1399062"/>
              <a:ext cx="515938" cy="596399"/>
              <a:chOff x="3798888" y="1927225"/>
              <a:chExt cx="515938" cy="596399"/>
            </a:xfrm>
            <a:solidFill>
              <a:schemeClr val="accent3"/>
            </a:solidFill>
          </p:grpSpPr>
          <p:sp>
            <p:nvSpPr>
              <p:cNvPr id="104" name="Oval 30"/>
              <p:cNvSpPr>
                <a:spLocks noChangeArrowheads="1"/>
              </p:cNvSpPr>
              <p:nvPr/>
            </p:nvSpPr>
            <p:spPr bwMode="auto">
              <a:xfrm>
                <a:off x="3798888" y="1927225"/>
                <a:ext cx="515938" cy="5175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31"/>
              <p:cNvSpPr/>
              <p:nvPr/>
            </p:nvSpPr>
            <p:spPr bwMode="auto">
              <a:xfrm>
                <a:off x="4052888" y="2399799"/>
                <a:ext cx="131763" cy="1238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78"/>
                  </a:cxn>
                  <a:cxn ang="0">
                    <a:pos x="0" y="13"/>
                  </a:cxn>
                  <a:cxn ang="0">
                    <a:pos x="83" y="0"/>
                  </a:cxn>
                </a:cxnLst>
                <a:rect l="0" t="0" r="r" b="b"/>
                <a:pathLst>
                  <a:path w="83" h="78">
                    <a:moveTo>
                      <a:pt x="83" y="0"/>
                    </a:moveTo>
                    <a:lnTo>
                      <a:pt x="76" y="78"/>
                    </a:lnTo>
                    <a:lnTo>
                      <a:pt x="0" y="13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4" name="Freeform 22"/>
            <p:cNvSpPr>
              <a:spLocks noEditPoints="1"/>
            </p:cNvSpPr>
            <p:nvPr/>
          </p:nvSpPr>
          <p:spPr bwMode="auto">
            <a:xfrm>
              <a:off x="3964714" y="1552602"/>
              <a:ext cx="209550" cy="212725"/>
            </a:xfrm>
            <a:custGeom>
              <a:avLst/>
              <a:gdLst/>
              <a:ahLst/>
              <a:cxnLst>
                <a:cxn ang="0">
                  <a:pos x="61" y="51"/>
                </a:cxn>
                <a:cxn ang="0">
                  <a:pos x="50" y="62"/>
                </a:cxn>
                <a:cxn ang="0">
                  <a:pos x="11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50" y="0"/>
                </a:cxn>
                <a:cxn ang="0">
                  <a:pos x="61" y="12"/>
                </a:cxn>
                <a:cxn ang="0">
                  <a:pos x="61" y="51"/>
                </a:cxn>
                <a:cxn ang="0">
                  <a:pos x="43" y="47"/>
                </a:cxn>
                <a:cxn ang="0">
                  <a:pos x="39" y="48"/>
                </a:cxn>
                <a:cxn ang="0">
                  <a:pos x="34" y="42"/>
                </a:cxn>
                <a:cxn ang="0">
                  <a:pos x="34" y="26"/>
                </a:cxn>
                <a:cxn ang="0">
                  <a:pos x="44" y="26"/>
                </a:cxn>
                <a:cxn ang="0">
                  <a:pos x="44" y="19"/>
                </a:cxn>
                <a:cxn ang="0">
                  <a:pos x="34" y="19"/>
                </a:cxn>
                <a:cxn ang="0">
                  <a:pos x="34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16" y="20"/>
                </a:cxn>
                <a:cxn ang="0">
                  <a:pos x="16" y="26"/>
                </a:cxn>
                <a:cxn ang="0">
                  <a:pos x="21" y="26"/>
                </a:cxn>
                <a:cxn ang="0">
                  <a:pos x="21" y="43"/>
                </a:cxn>
                <a:cxn ang="0">
                  <a:pos x="36" y="57"/>
                </a:cxn>
                <a:cxn ang="0">
                  <a:pos x="45" y="54"/>
                </a:cxn>
                <a:cxn ang="0">
                  <a:pos x="43" y="47"/>
                </a:cxn>
              </a:cxnLst>
              <a:rect l="0" t="0" r="r" b="b"/>
              <a:pathLst>
                <a:path w="61" h="62">
                  <a:moveTo>
                    <a:pt x="61" y="51"/>
                  </a:moveTo>
                  <a:cubicBezTo>
                    <a:pt x="61" y="57"/>
                    <a:pt x="56" y="62"/>
                    <a:pt x="5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6"/>
                    <a:pt x="61" y="12"/>
                  </a:cubicBezTo>
                  <a:lnTo>
                    <a:pt x="61" y="51"/>
                  </a:lnTo>
                  <a:close/>
                  <a:moveTo>
                    <a:pt x="43" y="47"/>
                  </a:moveTo>
                  <a:cubicBezTo>
                    <a:pt x="42" y="47"/>
                    <a:pt x="40" y="48"/>
                    <a:pt x="39" y="48"/>
                  </a:cubicBezTo>
                  <a:cubicBezTo>
                    <a:pt x="35" y="48"/>
                    <a:pt x="34" y="45"/>
                    <a:pt x="34" y="42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10"/>
                    <a:pt x="24" y="17"/>
                    <a:pt x="16" y="2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9"/>
                    <a:pt x="25" y="57"/>
                    <a:pt x="36" y="57"/>
                  </a:cubicBezTo>
                  <a:cubicBezTo>
                    <a:pt x="40" y="57"/>
                    <a:pt x="44" y="55"/>
                    <a:pt x="45" y="54"/>
                  </a:cubicBezTo>
                  <a:lnTo>
                    <a:pt x="43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346780" y="2605414"/>
            <a:ext cx="566738" cy="661988"/>
            <a:chOff x="5346779" y="2605413"/>
            <a:chExt cx="566738" cy="661988"/>
          </a:xfrm>
        </p:grpSpPr>
        <p:grpSp>
          <p:nvGrpSpPr>
            <p:cNvPr id="79" name="Group 78"/>
            <p:cNvGrpSpPr/>
            <p:nvPr/>
          </p:nvGrpSpPr>
          <p:grpSpPr>
            <a:xfrm rot="1546817">
              <a:off x="5346779" y="2605413"/>
              <a:ext cx="566738" cy="661988"/>
              <a:chOff x="4470400" y="1712913"/>
              <a:chExt cx="566738" cy="66198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0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5" name="Freeform 116"/>
            <p:cNvSpPr>
              <a:spLocks noEditPoints="1"/>
            </p:cNvSpPr>
            <p:nvPr/>
          </p:nvSpPr>
          <p:spPr bwMode="auto">
            <a:xfrm>
              <a:off x="5501973" y="2749093"/>
              <a:ext cx="303575" cy="24481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3931613" y="2392260"/>
            <a:ext cx="627063" cy="735013"/>
            <a:chOff x="3931612" y="2392259"/>
            <a:chExt cx="627063" cy="735013"/>
          </a:xfrm>
        </p:grpSpPr>
        <p:grpSp>
          <p:nvGrpSpPr>
            <p:cNvPr id="100" name="Group 99"/>
            <p:cNvGrpSpPr/>
            <p:nvPr/>
          </p:nvGrpSpPr>
          <p:grpSpPr>
            <a:xfrm>
              <a:off x="3931612" y="2392259"/>
              <a:ext cx="627063" cy="735013"/>
              <a:chOff x="3619500" y="2574925"/>
              <a:chExt cx="627063" cy="73501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1" name="Oval 28"/>
              <p:cNvSpPr>
                <a:spLocks noChangeArrowheads="1"/>
              </p:cNvSpPr>
              <p:nvPr/>
            </p:nvSpPr>
            <p:spPr bwMode="auto">
              <a:xfrm>
                <a:off x="3619500" y="2574925"/>
                <a:ext cx="627063" cy="6270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29"/>
              <p:cNvSpPr/>
              <p:nvPr/>
            </p:nvSpPr>
            <p:spPr bwMode="auto">
              <a:xfrm>
                <a:off x="3925888" y="3159125"/>
                <a:ext cx="161925" cy="150813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92" y="95"/>
                  </a:cxn>
                  <a:cxn ang="0">
                    <a:pos x="0" y="16"/>
                  </a:cxn>
                  <a:cxn ang="0">
                    <a:pos x="102" y="0"/>
                  </a:cxn>
                </a:cxnLst>
                <a:rect l="0" t="0" r="r" b="b"/>
                <a:pathLst>
                  <a:path w="102" h="95">
                    <a:moveTo>
                      <a:pt x="102" y="0"/>
                    </a:moveTo>
                    <a:lnTo>
                      <a:pt x="92" y="95"/>
                    </a:lnTo>
                    <a:lnTo>
                      <a:pt x="0" y="1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6" name="Freeform 57"/>
            <p:cNvSpPr>
              <a:spLocks noEditPoints="1"/>
            </p:cNvSpPr>
            <p:nvPr/>
          </p:nvSpPr>
          <p:spPr bwMode="auto">
            <a:xfrm>
              <a:off x="4089198" y="2583430"/>
              <a:ext cx="309981" cy="274806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2875297" y="1666069"/>
            <a:ext cx="447675" cy="522288"/>
            <a:chOff x="2875296" y="1666069"/>
            <a:chExt cx="447675" cy="522288"/>
          </a:xfrm>
        </p:grpSpPr>
        <p:grpSp>
          <p:nvGrpSpPr>
            <p:cNvPr id="85" name="Group 84"/>
            <p:cNvGrpSpPr/>
            <p:nvPr/>
          </p:nvGrpSpPr>
          <p:grpSpPr>
            <a:xfrm rot="20478992">
              <a:off x="2875296" y="1666069"/>
              <a:ext cx="447675" cy="522288"/>
              <a:chOff x="3997325" y="1204913"/>
              <a:chExt cx="447675" cy="52228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86" name="Oval 18"/>
              <p:cNvSpPr>
                <a:spLocks noChangeArrowheads="1"/>
              </p:cNvSpPr>
              <p:nvPr/>
            </p:nvSpPr>
            <p:spPr bwMode="auto">
              <a:xfrm>
                <a:off x="3997325" y="1204913"/>
                <a:ext cx="447675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9"/>
              <p:cNvSpPr/>
              <p:nvPr/>
            </p:nvSpPr>
            <p:spPr bwMode="auto">
              <a:xfrm>
                <a:off x="4216400" y="1620838"/>
                <a:ext cx="115888" cy="10636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6" y="67"/>
                  </a:cxn>
                  <a:cxn ang="0">
                    <a:pos x="0" y="13"/>
                  </a:cxn>
                  <a:cxn ang="0">
                    <a:pos x="73" y="0"/>
                  </a:cxn>
                </a:cxnLst>
                <a:rect l="0" t="0" r="r" b="b"/>
                <a:pathLst>
                  <a:path w="73" h="67">
                    <a:moveTo>
                      <a:pt x="73" y="0"/>
                    </a:moveTo>
                    <a:lnTo>
                      <a:pt x="66" y="67"/>
                    </a:lnTo>
                    <a:lnTo>
                      <a:pt x="0" y="13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9" name="Freeform 145"/>
            <p:cNvSpPr>
              <a:spLocks noEditPoints="1"/>
            </p:cNvSpPr>
            <p:nvPr/>
          </p:nvSpPr>
          <p:spPr bwMode="auto">
            <a:xfrm>
              <a:off x="2956105" y="1772872"/>
              <a:ext cx="252834" cy="222836"/>
            </a:xfrm>
            <a:custGeom>
              <a:avLst/>
              <a:gdLst/>
              <a:ahLst/>
              <a:cxnLst>
                <a:cxn ang="0">
                  <a:pos x="82" y="45"/>
                </a:cxn>
                <a:cxn ang="0">
                  <a:pos x="82" y="61"/>
                </a:cxn>
                <a:cxn ang="0">
                  <a:pos x="81" y="62"/>
                </a:cxn>
                <a:cxn ang="0">
                  <a:pos x="77" y="62"/>
                </a:cxn>
                <a:cxn ang="0">
                  <a:pos x="77" y="65"/>
                </a:cxn>
                <a:cxn ang="0">
                  <a:pos x="69" y="72"/>
                </a:cxn>
                <a:cxn ang="0">
                  <a:pos x="61" y="65"/>
                </a:cxn>
                <a:cxn ang="0">
                  <a:pos x="61" y="62"/>
                </a:cxn>
                <a:cxn ang="0">
                  <a:pos x="20" y="62"/>
                </a:cxn>
                <a:cxn ang="0">
                  <a:pos x="20" y="65"/>
                </a:cxn>
                <a:cxn ang="0">
                  <a:pos x="13" y="72"/>
                </a:cxn>
                <a:cxn ang="0">
                  <a:pos x="5" y="65"/>
                </a:cxn>
                <a:cxn ang="0">
                  <a:pos x="5" y="62"/>
                </a:cxn>
                <a:cxn ang="0">
                  <a:pos x="1" y="62"/>
                </a:cxn>
                <a:cxn ang="0">
                  <a:pos x="0" y="61"/>
                </a:cxn>
                <a:cxn ang="0">
                  <a:pos x="0" y="45"/>
                </a:cxn>
                <a:cxn ang="0">
                  <a:pos x="9" y="36"/>
                </a:cxn>
                <a:cxn ang="0">
                  <a:pos x="10" y="36"/>
                </a:cxn>
                <a:cxn ang="0">
                  <a:pos x="14" y="19"/>
                </a:cxn>
                <a:cxn ang="0">
                  <a:pos x="25" y="11"/>
                </a:cxn>
                <a:cxn ang="0">
                  <a:pos x="31" y="11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50" y="0"/>
                </a:cxn>
                <a:cxn ang="0">
                  <a:pos x="51" y="2"/>
                </a:cxn>
                <a:cxn ang="0">
                  <a:pos x="51" y="11"/>
                </a:cxn>
                <a:cxn ang="0">
                  <a:pos x="56" y="11"/>
                </a:cxn>
                <a:cxn ang="0">
                  <a:pos x="68" y="19"/>
                </a:cxn>
                <a:cxn ang="0">
                  <a:pos x="72" y="36"/>
                </a:cxn>
                <a:cxn ang="0">
                  <a:pos x="73" y="36"/>
                </a:cxn>
                <a:cxn ang="0">
                  <a:pos x="82" y="45"/>
                </a:cxn>
                <a:cxn ang="0">
                  <a:pos x="19" y="49"/>
                </a:cxn>
                <a:cxn ang="0">
                  <a:pos x="13" y="43"/>
                </a:cxn>
                <a:cxn ang="0">
                  <a:pos x="6" y="49"/>
                </a:cxn>
                <a:cxn ang="0">
                  <a:pos x="13" y="56"/>
                </a:cxn>
                <a:cxn ang="0">
                  <a:pos x="19" y="49"/>
                </a:cxn>
                <a:cxn ang="0">
                  <a:pos x="61" y="36"/>
                </a:cxn>
                <a:cxn ang="0">
                  <a:pos x="58" y="22"/>
                </a:cxn>
                <a:cxn ang="0">
                  <a:pos x="56" y="21"/>
                </a:cxn>
                <a:cxn ang="0">
                  <a:pos x="25" y="21"/>
                </a:cxn>
                <a:cxn ang="0">
                  <a:pos x="24" y="22"/>
                </a:cxn>
                <a:cxn ang="0">
                  <a:pos x="20" y="36"/>
                </a:cxn>
                <a:cxn ang="0">
                  <a:pos x="61" y="36"/>
                </a:cxn>
                <a:cxn ang="0">
                  <a:pos x="76" y="49"/>
                </a:cxn>
                <a:cxn ang="0">
                  <a:pos x="69" y="43"/>
                </a:cxn>
                <a:cxn ang="0">
                  <a:pos x="63" y="49"/>
                </a:cxn>
                <a:cxn ang="0">
                  <a:pos x="69" y="56"/>
                </a:cxn>
                <a:cxn ang="0">
                  <a:pos x="76" y="49"/>
                </a:cxn>
              </a:cxnLst>
              <a:rect l="0" t="0" r="r" b="b"/>
              <a:pathLst>
                <a:path w="82" h="72">
                  <a:moveTo>
                    <a:pt x="82" y="45"/>
                  </a:move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1" y="62"/>
                    <a:pt x="81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9"/>
                    <a:pt x="73" y="72"/>
                    <a:pt x="69" y="72"/>
                  </a:cubicBezTo>
                  <a:cubicBezTo>
                    <a:pt x="65" y="72"/>
                    <a:pt x="61" y="69"/>
                    <a:pt x="61" y="65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9"/>
                    <a:pt x="17" y="72"/>
                    <a:pt x="13" y="72"/>
                  </a:cubicBezTo>
                  <a:cubicBezTo>
                    <a:pt x="8" y="72"/>
                    <a:pt x="5" y="69"/>
                    <a:pt x="5" y="65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2"/>
                    <a:pt x="0" y="61"/>
                    <a:pt x="0" y="6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4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4"/>
                    <a:pt x="20" y="11"/>
                    <a:pt x="2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1"/>
                    <a:pt x="51" y="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2" y="11"/>
                    <a:pt x="66" y="14"/>
                    <a:pt x="68" y="19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8" y="36"/>
                    <a:pt x="82" y="40"/>
                    <a:pt x="82" y="45"/>
                  </a:cubicBezTo>
                  <a:close/>
                  <a:moveTo>
                    <a:pt x="19" y="49"/>
                  </a:moveTo>
                  <a:cubicBezTo>
                    <a:pt x="19" y="46"/>
                    <a:pt x="16" y="43"/>
                    <a:pt x="13" y="43"/>
                  </a:cubicBezTo>
                  <a:cubicBezTo>
                    <a:pt x="9" y="43"/>
                    <a:pt x="6" y="46"/>
                    <a:pt x="6" y="49"/>
                  </a:cubicBezTo>
                  <a:cubicBezTo>
                    <a:pt x="6" y="53"/>
                    <a:pt x="9" y="56"/>
                    <a:pt x="13" y="56"/>
                  </a:cubicBezTo>
                  <a:cubicBezTo>
                    <a:pt x="16" y="56"/>
                    <a:pt x="19" y="53"/>
                    <a:pt x="19" y="49"/>
                  </a:cubicBezTo>
                  <a:close/>
                  <a:moveTo>
                    <a:pt x="61" y="36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7" y="21"/>
                    <a:pt x="5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61" y="36"/>
                  </a:lnTo>
                  <a:close/>
                  <a:moveTo>
                    <a:pt x="76" y="49"/>
                  </a:moveTo>
                  <a:cubicBezTo>
                    <a:pt x="76" y="46"/>
                    <a:pt x="73" y="43"/>
                    <a:pt x="69" y="43"/>
                  </a:cubicBezTo>
                  <a:cubicBezTo>
                    <a:pt x="66" y="43"/>
                    <a:pt x="63" y="46"/>
                    <a:pt x="63" y="49"/>
                  </a:cubicBezTo>
                  <a:cubicBezTo>
                    <a:pt x="63" y="53"/>
                    <a:pt x="66" y="56"/>
                    <a:pt x="69" y="56"/>
                  </a:cubicBezTo>
                  <a:cubicBezTo>
                    <a:pt x="73" y="56"/>
                    <a:pt x="76" y="53"/>
                    <a:pt x="76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6230597" y="1866685"/>
            <a:ext cx="339431" cy="396003"/>
            <a:chOff x="6230596" y="1866684"/>
            <a:chExt cx="339431" cy="396003"/>
          </a:xfrm>
        </p:grpSpPr>
        <p:grpSp>
          <p:nvGrpSpPr>
            <p:cNvPr id="142" name="Group 141"/>
            <p:cNvGrpSpPr/>
            <p:nvPr/>
          </p:nvGrpSpPr>
          <p:grpSpPr>
            <a:xfrm rot="1782731">
              <a:off x="6230596" y="1866684"/>
              <a:ext cx="339431" cy="396003"/>
              <a:chOff x="4392613" y="2482850"/>
              <a:chExt cx="447675" cy="522288"/>
            </a:xfrm>
            <a:solidFill>
              <a:schemeClr val="accent2"/>
            </a:solidFill>
          </p:grpSpPr>
          <p:sp>
            <p:nvSpPr>
              <p:cNvPr id="143" name="Oval 24"/>
              <p:cNvSpPr>
                <a:spLocks noChangeArrowheads="1"/>
              </p:cNvSpPr>
              <p:nvPr/>
            </p:nvSpPr>
            <p:spPr bwMode="auto">
              <a:xfrm>
                <a:off x="4392613" y="2482850"/>
                <a:ext cx="447675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25"/>
              <p:cNvSpPr/>
              <p:nvPr/>
            </p:nvSpPr>
            <p:spPr bwMode="auto">
              <a:xfrm>
                <a:off x="4611688" y="2898775"/>
                <a:ext cx="115888" cy="10636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8" y="67"/>
                  </a:cxn>
                  <a:cxn ang="0">
                    <a:pos x="0" y="13"/>
                  </a:cxn>
                  <a:cxn ang="0">
                    <a:pos x="73" y="0"/>
                  </a:cxn>
                </a:cxnLst>
                <a:rect l="0" t="0" r="r" b="b"/>
                <a:pathLst>
                  <a:path w="73" h="67">
                    <a:moveTo>
                      <a:pt x="73" y="0"/>
                    </a:moveTo>
                    <a:lnTo>
                      <a:pt x="68" y="67"/>
                    </a:lnTo>
                    <a:lnTo>
                      <a:pt x="0" y="13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1" name="Freeform 157"/>
            <p:cNvSpPr>
              <a:spLocks noEditPoints="1"/>
            </p:cNvSpPr>
            <p:nvPr/>
          </p:nvSpPr>
          <p:spPr bwMode="auto">
            <a:xfrm>
              <a:off x="6338491" y="1947067"/>
              <a:ext cx="141288" cy="17303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837252" y="2560267"/>
            <a:ext cx="271075" cy="316634"/>
            <a:chOff x="6837251" y="2560266"/>
            <a:chExt cx="271075" cy="316634"/>
          </a:xfrm>
        </p:grpSpPr>
        <p:grpSp>
          <p:nvGrpSpPr>
            <p:cNvPr id="148" name="Group 147"/>
            <p:cNvGrpSpPr/>
            <p:nvPr/>
          </p:nvGrpSpPr>
          <p:grpSpPr>
            <a:xfrm rot="2101817">
              <a:off x="6837251" y="2560266"/>
              <a:ext cx="271075" cy="316634"/>
              <a:chOff x="4470400" y="1712913"/>
              <a:chExt cx="566738" cy="661988"/>
            </a:xfrm>
            <a:solidFill>
              <a:schemeClr val="accent3"/>
            </a:solidFill>
          </p:grpSpPr>
          <p:sp>
            <p:nvSpPr>
              <p:cNvPr id="149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3" name="Freeform 157"/>
            <p:cNvSpPr>
              <a:spLocks noEditPoints="1"/>
            </p:cNvSpPr>
            <p:nvPr/>
          </p:nvSpPr>
          <p:spPr bwMode="auto">
            <a:xfrm>
              <a:off x="6921138" y="2607752"/>
              <a:ext cx="141288" cy="17303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2024280" y="2583046"/>
            <a:ext cx="316634" cy="271075"/>
            <a:chOff x="2024279" y="2583045"/>
            <a:chExt cx="316634" cy="271075"/>
          </a:xfrm>
        </p:grpSpPr>
        <p:grpSp>
          <p:nvGrpSpPr>
            <p:cNvPr id="133" name="Group 132"/>
            <p:cNvGrpSpPr/>
            <p:nvPr/>
          </p:nvGrpSpPr>
          <p:grpSpPr>
            <a:xfrm rot="17547923">
              <a:off x="2047058" y="2560266"/>
              <a:ext cx="271075" cy="316634"/>
              <a:chOff x="4470400" y="1712913"/>
              <a:chExt cx="566738" cy="661988"/>
            </a:xfrm>
            <a:solidFill>
              <a:schemeClr val="accent4"/>
            </a:solidFill>
          </p:grpSpPr>
          <p:sp>
            <p:nvSpPr>
              <p:cNvPr id="134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5" name="Freeform 157"/>
            <p:cNvSpPr>
              <a:spLocks noEditPoints="1"/>
            </p:cNvSpPr>
            <p:nvPr/>
          </p:nvSpPr>
          <p:spPr bwMode="auto">
            <a:xfrm>
              <a:off x="2102577" y="2639793"/>
              <a:ext cx="113722" cy="13927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4154375" y="2010055"/>
            <a:ext cx="271075" cy="316634"/>
            <a:chOff x="4154374" y="2010054"/>
            <a:chExt cx="271075" cy="316634"/>
          </a:xfrm>
        </p:grpSpPr>
        <p:grpSp>
          <p:nvGrpSpPr>
            <p:cNvPr id="145" name="Group 144"/>
            <p:cNvGrpSpPr/>
            <p:nvPr/>
          </p:nvGrpSpPr>
          <p:grpSpPr>
            <a:xfrm rot="757797">
              <a:off x="4154374" y="2010054"/>
              <a:ext cx="271075" cy="316634"/>
              <a:chOff x="4470400" y="1712913"/>
              <a:chExt cx="566738" cy="661988"/>
            </a:xfrm>
            <a:solidFill>
              <a:schemeClr val="accent4"/>
            </a:solidFill>
          </p:grpSpPr>
          <p:sp>
            <p:nvSpPr>
              <p:cNvPr id="146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7" name="Freeform 157"/>
            <p:cNvSpPr>
              <a:spLocks noEditPoints="1"/>
            </p:cNvSpPr>
            <p:nvPr/>
          </p:nvSpPr>
          <p:spPr bwMode="auto">
            <a:xfrm>
              <a:off x="4234825" y="2081637"/>
              <a:ext cx="113722" cy="13927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386954" y="1378570"/>
            <a:ext cx="271075" cy="316634"/>
            <a:chOff x="4386953" y="1378570"/>
            <a:chExt cx="271075" cy="316634"/>
          </a:xfrm>
        </p:grpSpPr>
        <p:grpSp>
          <p:nvGrpSpPr>
            <p:cNvPr id="130" name="Group 129"/>
            <p:cNvGrpSpPr/>
            <p:nvPr/>
          </p:nvGrpSpPr>
          <p:grpSpPr>
            <a:xfrm rot="20419797">
              <a:off x="4386953" y="1378570"/>
              <a:ext cx="271075" cy="316634"/>
              <a:chOff x="4470400" y="1712913"/>
              <a:chExt cx="566738" cy="661988"/>
            </a:xfrm>
            <a:solidFill>
              <a:schemeClr val="accent6"/>
            </a:solidFill>
          </p:grpSpPr>
          <p:sp>
            <p:nvSpPr>
              <p:cNvPr id="131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9" name="Freeform 157"/>
            <p:cNvSpPr>
              <a:spLocks noEditPoints="1"/>
            </p:cNvSpPr>
            <p:nvPr/>
          </p:nvSpPr>
          <p:spPr bwMode="auto">
            <a:xfrm>
              <a:off x="4457491" y="1443804"/>
              <a:ext cx="113722" cy="13927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4" name="文本框 153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72"/>
          <p:cNvGrpSpPr/>
          <p:nvPr/>
        </p:nvGrpSpPr>
        <p:grpSpPr>
          <a:xfrm>
            <a:off x="491362" y="2220349"/>
            <a:ext cx="1112102" cy="505066"/>
            <a:chOff x="5776018" y="1609114"/>
            <a:chExt cx="1112102" cy="505066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870406" y="160911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776018" y="1806840"/>
              <a:ext cx="1112102" cy="3073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72"/>
          <p:cNvGrpSpPr/>
          <p:nvPr/>
        </p:nvGrpSpPr>
        <p:grpSpPr>
          <a:xfrm>
            <a:off x="2513538" y="2221662"/>
            <a:ext cx="1140204" cy="502441"/>
            <a:chOff x="5776018" y="1548154"/>
            <a:chExt cx="1140204" cy="502441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5884456" y="154815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5776018" y="1743255"/>
              <a:ext cx="1140204" cy="3073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2"/>
          <p:cNvGrpSpPr/>
          <p:nvPr/>
        </p:nvGrpSpPr>
        <p:grpSpPr>
          <a:xfrm>
            <a:off x="4589068" y="2223260"/>
            <a:ext cx="1152141" cy="499243"/>
            <a:chOff x="5776018" y="1537993"/>
            <a:chExt cx="1152141" cy="499243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890424" y="1537993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776018" y="1729896"/>
              <a:ext cx="1152141" cy="3073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72"/>
          <p:cNvGrpSpPr/>
          <p:nvPr/>
        </p:nvGrpSpPr>
        <p:grpSpPr>
          <a:xfrm>
            <a:off x="6644378" y="2227107"/>
            <a:ext cx="1116530" cy="491550"/>
            <a:chOff x="5776018" y="1545687"/>
            <a:chExt cx="1116530" cy="491549"/>
          </a:xfrm>
        </p:grpSpPr>
        <p:sp>
          <p:nvSpPr>
            <p:cNvPr id="89" name="Text Placeholder 3"/>
            <p:cNvSpPr txBox="1"/>
            <p:nvPr/>
          </p:nvSpPr>
          <p:spPr>
            <a:xfrm>
              <a:off x="5911091" y="1545687"/>
              <a:ext cx="846386" cy="1692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1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1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5776018" y="1729896"/>
              <a:ext cx="1116530" cy="3073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请在此处添加文本内容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Chevron 42"/>
          <p:cNvSpPr/>
          <p:nvPr/>
        </p:nvSpPr>
        <p:spPr>
          <a:xfrm>
            <a:off x="1752377" y="1955041"/>
            <a:ext cx="689139" cy="149778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3801581" y="1955041"/>
            <a:ext cx="689139" cy="149778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5856890" y="1955041"/>
            <a:ext cx="689139" cy="149778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7935874" y="1955041"/>
            <a:ext cx="689139" cy="149778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Group 134"/>
          <p:cNvGrpSpPr/>
          <p:nvPr/>
        </p:nvGrpSpPr>
        <p:grpSpPr>
          <a:xfrm>
            <a:off x="1651001" y="2379411"/>
            <a:ext cx="648499" cy="649042"/>
            <a:chOff x="3287425" y="1417883"/>
            <a:chExt cx="648499" cy="64904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129"/>
          <p:cNvGrpSpPr/>
          <p:nvPr/>
        </p:nvGrpSpPr>
        <p:grpSpPr>
          <a:xfrm>
            <a:off x="3719296" y="2379411"/>
            <a:ext cx="648499" cy="649042"/>
            <a:chOff x="2779491" y="2517212"/>
            <a:chExt cx="648499" cy="649042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130"/>
          <p:cNvGrpSpPr/>
          <p:nvPr/>
        </p:nvGrpSpPr>
        <p:grpSpPr>
          <a:xfrm>
            <a:off x="5777288" y="2379411"/>
            <a:ext cx="648499" cy="649042"/>
            <a:chOff x="3287425" y="3613920"/>
            <a:chExt cx="648499" cy="64904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33"/>
          <p:cNvGrpSpPr/>
          <p:nvPr/>
        </p:nvGrpSpPr>
        <p:grpSpPr>
          <a:xfrm>
            <a:off x="7838835" y="2379411"/>
            <a:ext cx="648499" cy="649042"/>
            <a:chOff x="5249342" y="1406453"/>
            <a:chExt cx="648499" cy="64904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3" name="Arc 72"/>
          <p:cNvSpPr/>
          <p:nvPr/>
        </p:nvSpPr>
        <p:spPr>
          <a:xfrm rot="19051047">
            <a:off x="2083683" y="1642174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Arc 73"/>
          <p:cNvSpPr/>
          <p:nvPr/>
        </p:nvSpPr>
        <p:spPr>
          <a:xfrm rot="13500000" flipH="1">
            <a:off x="4180111" y="2188560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Arc 74"/>
          <p:cNvSpPr/>
          <p:nvPr/>
        </p:nvSpPr>
        <p:spPr>
          <a:xfrm rot="19051047">
            <a:off x="6389797" y="166137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68" grpId="0" animBg="1"/>
      <p:bldP spid="87" grpId="0" animBg="1"/>
      <p:bldP spid="73" grpId="0" animBg="1"/>
      <p:bldP spid="74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639" y="236140"/>
            <a:ext cx="670719" cy="914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46" y="0"/>
            <a:ext cx="381925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1498627"/>
            <a:ext cx="3416213" cy="35716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80512" y="2473296"/>
            <a:ext cx="52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4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0" y="3745270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88737" y="2534852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62BC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c4245fc7d929b24c6138df7fb060598dfc12"/>
  <p:tag name="ISPRING_PRESENTATION_TITLE" val="绿色植树节活动方案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1_Colored Theme">
      <a:dk1>
        <a:srgbClr val="000000"/>
      </a:dk1>
      <a:lt1>
        <a:srgbClr val="FFFFFF"/>
      </a:lt1>
      <a:dk2>
        <a:srgbClr val="68500F"/>
      </a:dk2>
      <a:lt2>
        <a:srgbClr val="E2DFCC"/>
      </a:lt2>
      <a:accent1>
        <a:srgbClr val="63A537"/>
      </a:accent1>
      <a:accent2>
        <a:srgbClr val="61BC4F"/>
      </a:accent2>
      <a:accent3>
        <a:srgbClr val="739A28"/>
      </a:accent3>
      <a:accent4>
        <a:srgbClr val="37A76F"/>
      </a:accent4>
      <a:accent5>
        <a:srgbClr val="359A47"/>
      </a:accent5>
      <a:accent6>
        <a:srgbClr val="684F0F"/>
      </a:accent6>
      <a:hlink>
        <a:srgbClr val="08A5EF"/>
      </a:hlink>
      <a:folHlink>
        <a:srgbClr val="977B2D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1371</Words>
  <Application>Microsoft Office PowerPoint</Application>
  <PresentationFormat>全屏显示(16:9)</PresentationFormat>
  <Paragraphs>333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FontAwesome</vt:lpstr>
      <vt:lpstr>宋体</vt:lpstr>
      <vt:lpstr>微软雅黑</vt:lpstr>
      <vt:lpstr>Arial</vt:lpstr>
      <vt:lpstr>Book Antiqua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2021-07-12T01:54:38Z</dcterms:created>
  <dcterms:modified xsi:type="dcterms:W3CDTF">2023-01-11T01:20:53Z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C9AED3ED615B4126BA923E5942B2E731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