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89" r:id="rId2"/>
    <p:sldId id="290" r:id="rId3"/>
    <p:sldId id="291" r:id="rId4"/>
    <p:sldId id="299" r:id="rId5"/>
    <p:sldId id="307" r:id="rId6"/>
    <p:sldId id="312" r:id="rId7"/>
    <p:sldId id="300" r:id="rId8"/>
    <p:sldId id="302" r:id="rId9"/>
    <p:sldId id="292" r:id="rId10"/>
    <p:sldId id="305" r:id="rId11"/>
    <p:sldId id="308" r:id="rId12"/>
    <p:sldId id="314" r:id="rId13"/>
    <p:sldId id="311" r:id="rId14"/>
    <p:sldId id="297" r:id="rId15"/>
    <p:sldId id="293" r:id="rId16"/>
    <p:sldId id="303" r:id="rId17"/>
    <p:sldId id="306" r:id="rId18"/>
    <p:sldId id="310" r:id="rId19"/>
    <p:sldId id="296" r:id="rId20"/>
    <p:sldId id="315" r:id="rId21"/>
    <p:sldId id="294" r:id="rId22"/>
    <p:sldId id="313" r:id="rId23"/>
    <p:sldId id="309" r:id="rId24"/>
    <p:sldId id="317" r:id="rId25"/>
    <p:sldId id="316" r:id="rId26"/>
    <p:sldId id="318" r:id="rId27"/>
    <p:sldId id="319"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AA"/>
    <a:srgbClr val="C71D1D"/>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882" y="-187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alphaModFix amt="40000"/>
            <a:lum/>
          </a:blip>
          <a:srcRect/>
          <a:stretch>
            <a:fillRect t="-1000" b="-1000"/>
          </a:stretch>
        </a:blipFill>
        <a:effectLst/>
      </p:bgPr>
    </p:bg>
    <p:spTree>
      <p:nvGrpSpPr>
        <p:cNvPr id="1" name=""/>
        <p:cNvGrpSpPr/>
        <p:nvPr/>
      </p:nvGrpSpPr>
      <p:grpSpPr>
        <a:xfrm>
          <a:off x="0" y="0"/>
          <a:ext cx="0" cy="0"/>
          <a:chOff x="0" y="0"/>
          <a:chExt cx="0" cy="0"/>
        </a:xfrm>
      </p:grpSpPr>
      <p:sp>
        <p:nvSpPr>
          <p:cNvPr id="9" name="五边形 8"/>
          <p:cNvSpPr/>
          <p:nvPr userDrawn="1"/>
        </p:nvSpPr>
        <p:spPr>
          <a:xfrm>
            <a:off x="0" y="146050"/>
            <a:ext cx="3429000" cy="463550"/>
          </a:xfrm>
          <a:prstGeom prst="homePlate">
            <a:avLst/>
          </a:prstGeom>
          <a:solidFill>
            <a:srgbClr val="007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60228" y="231108"/>
            <a:ext cx="2912601" cy="283927"/>
          </a:xfrm>
        </p:spPr>
        <p:txBody>
          <a:bodyPr>
            <a:noAutofit/>
          </a:bodyPr>
          <a:lstStyle>
            <a:lvl1pPr>
              <a:defRPr sz="1800" b="0">
                <a:solidFill>
                  <a:schemeClr val="bg1"/>
                </a:solidFill>
                <a:effectLst/>
                <a:latin typeface="微软雅黑" panose="020B0503020204020204" pitchFamily="34" charset="-122"/>
                <a:ea typeface="微软雅黑" panose="020B0503020204020204" pitchFamily="34" charset="-122"/>
              </a:defRPr>
            </a:lvl1pPr>
          </a:lstStyle>
          <a:p>
            <a:r>
              <a:rPr lang="zh-CN" altLang="en-US" dirty="0" smtClean="0"/>
              <a:t>单击编辑标题文字</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9.xml"/><Relationship Id="rId5" Type="http://schemas.openxmlformats.org/officeDocument/2006/relationships/image" Target="../media/image41.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7.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notesSlide" Target="../notesSlides/notesSlide12.xml"/><Relationship Id="rId5" Type="http://schemas.openxmlformats.org/officeDocument/2006/relationships/tags" Target="../tags/tag35.xml"/><Relationship Id="rId10" Type="http://schemas.openxmlformats.org/officeDocument/2006/relationships/slideLayout" Target="../slideLayouts/slideLayout8.xml"/><Relationship Id="rId4" Type="http://schemas.openxmlformats.org/officeDocument/2006/relationships/tags" Target="../tags/tag34.xml"/><Relationship Id="rId9"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8.xml"/><Relationship Id="rId18" Type="http://schemas.openxmlformats.org/officeDocument/2006/relationships/image" Target="../media/image9.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8.png"/><Relationship Id="rId2" Type="http://schemas.openxmlformats.org/officeDocument/2006/relationships/tags" Target="../tags/tag2.xml"/><Relationship Id="rId16"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7.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16.xml"/><Relationship Id="rId5" Type="http://schemas.openxmlformats.org/officeDocument/2006/relationships/tags" Target="../tags/tag44.xml"/><Relationship Id="rId10" Type="http://schemas.openxmlformats.org/officeDocument/2006/relationships/slideLayout" Target="../slideLayouts/slideLayout8.xml"/><Relationship Id="rId4" Type="http://schemas.openxmlformats.org/officeDocument/2006/relationships/tags" Target="../tags/tag43.xml"/><Relationship Id="rId9" Type="http://schemas.openxmlformats.org/officeDocument/2006/relationships/tags" Target="../tags/tag48.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9.xml"/><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3.xml"/><Relationship Id="rId5" Type="http://schemas.openxmlformats.org/officeDocument/2006/relationships/tags" Target="../tags/tag17.xml"/><Relationship Id="rId10" Type="http://schemas.openxmlformats.org/officeDocument/2006/relationships/slideLayout" Target="../slideLayouts/slideLayout8.xml"/><Relationship Id="rId4" Type="http://schemas.openxmlformats.org/officeDocument/2006/relationships/tags" Target="../tags/tag16.xml"/><Relationship Id="rId9" Type="http://schemas.openxmlformats.org/officeDocument/2006/relationships/tags" Target="../tags/tag2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jpeg"/><Relationship Id="rId11" Type="http://schemas.microsoft.com/office/2007/relationships/hdphoto" Target="../media/hdphoto1.wdp"/><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7.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3.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8.xml"/><Relationship Id="rId5" Type="http://schemas.openxmlformats.org/officeDocument/2006/relationships/tags" Target="../tags/tag26.xml"/><Relationship Id="rId10" Type="http://schemas.openxmlformats.org/officeDocument/2006/relationships/slideLayout" Target="../slideLayouts/slideLayout8.xml"/><Relationship Id="rId4" Type="http://schemas.openxmlformats.org/officeDocument/2006/relationships/tags" Target="../tags/tag25.xml"/><Relationship Id="rId9"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709" y="-1"/>
            <a:ext cx="9141291" cy="5143500"/>
          </a:xfrm>
          <a:prstGeom prst="rect">
            <a:avLst/>
          </a:prstGeom>
        </p:spPr>
      </p:pic>
      <p:pic>
        <p:nvPicPr>
          <p:cNvPr id="2" name="图片 1"/>
          <p:cNvPicPr>
            <a:picLocks noChangeAspect="1"/>
          </p:cNvPicPr>
          <p:nvPr/>
        </p:nvPicPr>
        <p:blipFill>
          <a:blip r:embed="rId4" cstate="screen"/>
          <a:stretch>
            <a:fillRect/>
          </a:stretch>
        </p:blipFill>
        <p:spPr>
          <a:xfrm>
            <a:off x="2273607" y="1847073"/>
            <a:ext cx="4724690" cy="1106197"/>
          </a:xfrm>
          <a:prstGeom prst="rect">
            <a:avLst/>
          </a:prstGeom>
        </p:spPr>
      </p:pic>
      <p:pic>
        <p:nvPicPr>
          <p:cNvPr id="3" name="图片 2"/>
          <p:cNvPicPr>
            <a:picLocks noChangeAspect="1"/>
          </p:cNvPicPr>
          <p:nvPr/>
        </p:nvPicPr>
        <p:blipFill>
          <a:blip r:embed="rId5"/>
          <a:stretch>
            <a:fillRect/>
          </a:stretch>
        </p:blipFill>
        <p:spPr>
          <a:xfrm>
            <a:off x="4477187" y="793833"/>
            <a:ext cx="3152337" cy="986565"/>
          </a:xfrm>
          <a:prstGeom prst="rect">
            <a:avLst/>
          </a:prstGeom>
          <a:noFill/>
          <a:ln>
            <a:noFill/>
          </a:ln>
        </p:spPr>
      </p:pic>
      <p:pic>
        <p:nvPicPr>
          <p:cNvPr id="4" name="图片 3"/>
          <p:cNvPicPr>
            <a:picLocks noChangeAspect="1"/>
          </p:cNvPicPr>
          <p:nvPr/>
        </p:nvPicPr>
        <p:blipFill>
          <a:blip r:embed="rId6"/>
          <a:stretch>
            <a:fillRect/>
          </a:stretch>
        </p:blipFill>
        <p:spPr>
          <a:xfrm>
            <a:off x="1514475" y="273332"/>
            <a:ext cx="2752726" cy="1601258"/>
          </a:xfrm>
          <a:prstGeom prst="rect">
            <a:avLst/>
          </a:prstGeom>
          <a:noFill/>
          <a:ln>
            <a:noFill/>
          </a:ln>
        </p:spPr>
      </p:pic>
      <p:pic>
        <p:nvPicPr>
          <p:cNvPr id="5" name="图片 4"/>
          <p:cNvPicPr>
            <a:picLocks noChangeAspect="1"/>
          </p:cNvPicPr>
          <p:nvPr/>
        </p:nvPicPr>
        <p:blipFill>
          <a:blip r:embed="rId7"/>
          <a:stretch>
            <a:fillRect/>
          </a:stretch>
        </p:blipFill>
        <p:spPr>
          <a:xfrm>
            <a:off x="0" y="2565104"/>
            <a:ext cx="9143244" cy="25783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par>
                          <p:cTn id="33" fill="hold">
                            <p:stCondLst>
                              <p:cond delay="4000"/>
                            </p:stCondLst>
                            <p:childTnLst>
                              <p:par>
                                <p:cTn id="34" presetID="2" presetClass="entr" presetSubtype="2" decel="21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000" fill="hold"/>
                                        <p:tgtEl>
                                          <p:spTgt spid="3"/>
                                        </p:tgtEl>
                                        <p:attrNameLst>
                                          <p:attrName>ppt_x</p:attrName>
                                        </p:attrNameLst>
                                      </p:cBhvr>
                                      <p:tavLst>
                                        <p:tav tm="0">
                                          <p:val>
                                            <p:strVal val="1+#ppt_w/2"/>
                                          </p:val>
                                        </p:tav>
                                        <p:tav tm="100000">
                                          <p:val>
                                            <p:strVal val="#ppt_x"/>
                                          </p:val>
                                        </p:tav>
                                      </p:tavLst>
                                    </p:anim>
                                    <p:anim calcmode="lin" valueType="num">
                                      <p:cBhvr additive="base">
                                        <p:cTn id="3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059387" y="626274"/>
            <a:ext cx="4512738" cy="3503496"/>
          </a:xfrm>
          <a:prstGeom prst="rect">
            <a:avLst/>
          </a:prstGeom>
        </p:spPr>
      </p:pic>
      <p:pic>
        <p:nvPicPr>
          <p:cNvPr id="4" name="图片 3"/>
          <p:cNvPicPr>
            <a:picLocks noChangeAspect="1"/>
          </p:cNvPicPr>
          <p:nvPr/>
        </p:nvPicPr>
        <p:blipFill>
          <a:blip r:embed="rId4" cstate="screen"/>
          <a:stretch>
            <a:fillRect/>
          </a:stretch>
        </p:blipFill>
        <p:spPr>
          <a:xfrm>
            <a:off x="302895" y="1759548"/>
            <a:ext cx="1703070" cy="2553102"/>
          </a:xfrm>
          <a:prstGeom prst="rect">
            <a:avLst/>
          </a:prstGeom>
        </p:spPr>
      </p:pic>
      <p:sp>
        <p:nvSpPr>
          <p:cNvPr id="5" name="文本框 4"/>
          <p:cNvSpPr txBox="1"/>
          <p:nvPr/>
        </p:nvSpPr>
        <p:spPr>
          <a:xfrm>
            <a:off x="2188266" y="2472808"/>
            <a:ext cx="2069410" cy="954107"/>
          </a:xfrm>
          <a:prstGeom prst="rect">
            <a:avLst/>
          </a:prstGeom>
          <a:noFill/>
        </p:spPr>
        <p:txBody>
          <a:bodyPr wrap="square" rtlCol="0">
            <a:spAutoFit/>
          </a:bodyPr>
          <a:lstStyle/>
          <a:p>
            <a:r>
              <a:rPr lang="zh-CN" altLang="en-US" sz="1400" dirty="0" smtClean="0">
                <a:solidFill>
                  <a:schemeClr val="bg1"/>
                </a:solidFill>
                <a:cs typeface="+mn-ea"/>
                <a:sym typeface="+mn-lt"/>
              </a:rPr>
              <a:t>点击此处添加文本点击此处添加文本点击此处添加文</a:t>
            </a:r>
            <a:r>
              <a:rPr lang="zh-CN" altLang="en-US" sz="1400" dirty="0">
                <a:solidFill>
                  <a:schemeClr val="bg1"/>
                </a:solidFill>
                <a:cs typeface="+mn-ea"/>
                <a:sym typeface="+mn-lt"/>
              </a:rPr>
              <a:t>本点击此处添加文本点击此处添加文本</a:t>
            </a:r>
          </a:p>
        </p:txBody>
      </p:sp>
      <p:sp>
        <p:nvSpPr>
          <p:cNvPr id="6" name="云形 5"/>
          <p:cNvSpPr/>
          <p:nvPr/>
        </p:nvSpPr>
        <p:spPr>
          <a:xfrm>
            <a:off x="5187522" y="560361"/>
            <a:ext cx="2310558" cy="1549580"/>
          </a:xfrm>
          <a:prstGeom prst="cloud">
            <a:avLst/>
          </a:prstGeom>
          <a:blipFill>
            <a:blip r:embed="rId5" cstate="screen"/>
            <a:stretch>
              <a:fillRect/>
            </a:stretch>
          </a:blip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云形 6"/>
          <p:cNvSpPr/>
          <p:nvPr/>
        </p:nvSpPr>
        <p:spPr>
          <a:xfrm>
            <a:off x="6201618" y="1848992"/>
            <a:ext cx="2475230" cy="1660017"/>
          </a:xfrm>
          <a:prstGeom prst="cloud">
            <a:avLst/>
          </a:prstGeom>
          <a:blipFill>
            <a:blip r:embed="rId6" cstate="screen"/>
            <a:stretch>
              <a:fillRect/>
            </a:stretch>
          </a:blip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500"/>
                            </p:stCondLst>
                            <p:childTnLst>
                              <p:par>
                                <p:cTn id="23" presetID="25"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
                                        </p:tgtEl>
                                      </p:cBhvr>
                                    </p:animEffect>
                                  </p:childTnLst>
                                </p:cTn>
                              </p:par>
                              <p:par>
                                <p:cTn id="33" presetID="25"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53567" y="1376336"/>
            <a:ext cx="4589315" cy="2761181"/>
            <a:chOff x="3022028" y="1587732"/>
            <a:chExt cx="6120680" cy="3682533"/>
          </a:xfrm>
        </p:grpSpPr>
        <p:pic>
          <p:nvPicPr>
            <p:cNvPr id="21" name="Picture 2" descr="C:\Users\Administrator\Desktop\ppt展示模板-8.png"/>
            <p:cNvPicPr>
              <a:picLocks noChangeAspect="1" noChangeArrowheads="1"/>
            </p:cNvPicPr>
            <p:nvPr/>
          </p:nvPicPr>
          <p:blipFill>
            <a:blip r:embed="rId3"/>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3937348" y="2060860"/>
              <a:ext cx="4320479" cy="2376250"/>
            </a:xfrm>
            <a:prstGeom prst="rect">
              <a:avLst/>
            </a:prstGeom>
            <a:blipFill>
              <a:blip r:embed="rId4" cstate="screen"/>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23" name="组合 22"/>
          <p:cNvGrpSpPr/>
          <p:nvPr/>
        </p:nvGrpSpPr>
        <p:grpSpPr>
          <a:xfrm>
            <a:off x="5169180" y="1653887"/>
            <a:ext cx="539919" cy="520363"/>
            <a:chOff x="6894034" y="2204864"/>
            <a:chExt cx="720080" cy="693998"/>
          </a:xfrm>
        </p:grpSpPr>
        <p:sp>
          <p:nvSpPr>
            <p:cNvPr id="24" name="Oval 7"/>
            <p:cNvSpPr>
              <a:spLocks noChangeArrowheads="1"/>
            </p:cNvSpPr>
            <p:nvPr/>
          </p:nvSpPr>
          <p:spPr bwMode="auto">
            <a:xfrm>
              <a:off x="6907076" y="2204864"/>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25" name="文本框 123"/>
            <p:cNvSpPr txBox="1"/>
            <p:nvPr/>
          </p:nvSpPr>
          <p:spPr>
            <a:xfrm>
              <a:off x="6894034" y="2392095"/>
              <a:ext cx="720080" cy="330861"/>
            </a:xfrm>
            <a:prstGeom prst="rect">
              <a:avLst/>
            </a:prstGeom>
            <a:noFill/>
          </p:spPr>
          <p:txBody>
            <a:bodyPr wrap="square" rtlCol="0">
              <a:spAutoFit/>
            </a:bodyPr>
            <a:lstStyle/>
            <a:p>
              <a:pPr algn="ctr"/>
              <a:r>
                <a:rPr lang="en-US" altLang="zh-CN" sz="1010" dirty="0">
                  <a:solidFill>
                    <a:srgbClr val="92D050"/>
                  </a:solidFill>
                  <a:latin typeface="Impact MT Std" pitchFamily="34" charset="0"/>
                  <a:ea typeface="微软雅黑" panose="020B0503020204020204" pitchFamily="34" charset="-122"/>
                </a:rPr>
                <a:t>01</a:t>
              </a:r>
              <a:endParaRPr lang="zh-CN" altLang="en-US" dirty="0">
                <a:solidFill>
                  <a:srgbClr val="92D050"/>
                </a:solidFill>
                <a:latin typeface="Impact MT Std" pitchFamily="34" charset="0"/>
                <a:ea typeface="微软雅黑" panose="020B0503020204020204" pitchFamily="34" charset="-122"/>
              </a:endParaRPr>
            </a:p>
          </p:txBody>
        </p:sp>
      </p:grpSp>
      <p:grpSp>
        <p:nvGrpSpPr>
          <p:cNvPr id="26" name="组合 25"/>
          <p:cNvGrpSpPr/>
          <p:nvPr/>
        </p:nvGrpSpPr>
        <p:grpSpPr>
          <a:xfrm>
            <a:off x="5165912" y="2462010"/>
            <a:ext cx="539919" cy="520363"/>
            <a:chOff x="6889675" y="3282642"/>
            <a:chExt cx="720080" cy="693998"/>
          </a:xfrm>
        </p:grpSpPr>
        <p:sp>
          <p:nvSpPr>
            <p:cNvPr id="27" name="Oval 7"/>
            <p:cNvSpPr>
              <a:spLocks noChangeArrowheads="1"/>
            </p:cNvSpPr>
            <p:nvPr/>
          </p:nvSpPr>
          <p:spPr bwMode="auto">
            <a:xfrm>
              <a:off x="6902717" y="328264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28" name="文本框 123"/>
            <p:cNvSpPr txBox="1"/>
            <p:nvPr/>
          </p:nvSpPr>
          <p:spPr>
            <a:xfrm>
              <a:off x="6889675" y="3469873"/>
              <a:ext cx="720080" cy="330861"/>
            </a:xfrm>
            <a:prstGeom prst="rect">
              <a:avLst/>
            </a:prstGeom>
            <a:noFill/>
          </p:spPr>
          <p:txBody>
            <a:bodyPr wrap="square" rtlCol="0">
              <a:spAutoFit/>
            </a:bodyPr>
            <a:lstStyle/>
            <a:p>
              <a:pPr algn="ctr"/>
              <a:r>
                <a:rPr lang="en-US" altLang="zh-CN" sz="1010" dirty="0">
                  <a:solidFill>
                    <a:srgbClr val="FF6D67"/>
                  </a:solidFill>
                  <a:latin typeface="Impact MT Std" pitchFamily="34" charset="0"/>
                  <a:ea typeface="微软雅黑" panose="020B0503020204020204" pitchFamily="34" charset="-122"/>
                </a:rPr>
                <a:t>02</a:t>
              </a:r>
              <a:endParaRPr lang="zh-CN" altLang="en-US" dirty="0">
                <a:solidFill>
                  <a:srgbClr val="FF6D67"/>
                </a:solidFill>
                <a:latin typeface="Impact MT Std" pitchFamily="34" charset="0"/>
                <a:ea typeface="微软雅黑" panose="020B0503020204020204" pitchFamily="34" charset="-122"/>
              </a:endParaRPr>
            </a:p>
          </p:txBody>
        </p:sp>
      </p:grpSp>
      <p:grpSp>
        <p:nvGrpSpPr>
          <p:cNvPr id="29" name="组合 28"/>
          <p:cNvGrpSpPr/>
          <p:nvPr/>
        </p:nvGrpSpPr>
        <p:grpSpPr>
          <a:xfrm>
            <a:off x="5165912" y="3327637"/>
            <a:ext cx="539919" cy="520363"/>
            <a:chOff x="6889675" y="4437112"/>
            <a:chExt cx="720080" cy="693998"/>
          </a:xfrm>
        </p:grpSpPr>
        <p:sp>
          <p:nvSpPr>
            <p:cNvPr id="30" name="Oval 7"/>
            <p:cNvSpPr>
              <a:spLocks noChangeArrowheads="1"/>
            </p:cNvSpPr>
            <p:nvPr/>
          </p:nvSpPr>
          <p:spPr bwMode="auto">
            <a:xfrm>
              <a:off x="6902717" y="443711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31" name="文本框 123"/>
            <p:cNvSpPr txBox="1"/>
            <p:nvPr/>
          </p:nvSpPr>
          <p:spPr>
            <a:xfrm>
              <a:off x="6889675" y="4624343"/>
              <a:ext cx="720080" cy="330861"/>
            </a:xfrm>
            <a:prstGeom prst="rect">
              <a:avLst/>
            </a:prstGeom>
            <a:noFill/>
          </p:spPr>
          <p:txBody>
            <a:bodyPr wrap="square" rtlCol="0">
              <a:spAutoFit/>
            </a:bodyPr>
            <a:lstStyle/>
            <a:p>
              <a:pPr algn="ctr"/>
              <a:r>
                <a:rPr lang="en-US" altLang="zh-CN" sz="1010" dirty="0">
                  <a:solidFill>
                    <a:srgbClr val="F5C058"/>
                  </a:solidFill>
                  <a:latin typeface="Impact MT Std" pitchFamily="34" charset="0"/>
                  <a:ea typeface="微软雅黑" panose="020B0503020204020204" pitchFamily="34" charset="-122"/>
                </a:rPr>
                <a:t>03</a:t>
              </a:r>
              <a:endParaRPr lang="zh-CN" altLang="en-US" dirty="0">
                <a:solidFill>
                  <a:srgbClr val="F5C058"/>
                </a:solidFill>
                <a:latin typeface="Impact MT Std" pitchFamily="34" charset="0"/>
                <a:ea typeface="微软雅黑" panose="020B0503020204020204" pitchFamily="34" charset="-122"/>
              </a:endParaRPr>
            </a:p>
          </p:txBody>
        </p:sp>
      </p:grpSp>
      <p:sp>
        <p:nvSpPr>
          <p:cNvPr id="32" name="矩形 31"/>
          <p:cNvSpPr/>
          <p:nvPr/>
        </p:nvSpPr>
        <p:spPr>
          <a:xfrm>
            <a:off x="5871590" y="1511012"/>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92D05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3" name="矩形 47"/>
          <p:cNvSpPr>
            <a:spLocks noChangeArrowheads="1"/>
          </p:cNvSpPr>
          <p:nvPr/>
        </p:nvSpPr>
        <p:spPr bwMode="auto">
          <a:xfrm>
            <a:off x="5871075" y="1790875"/>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4" name="矩形 33"/>
          <p:cNvSpPr/>
          <p:nvPr/>
        </p:nvSpPr>
        <p:spPr>
          <a:xfrm>
            <a:off x="5871590" y="2374883"/>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5" name="矩形 47"/>
          <p:cNvSpPr>
            <a:spLocks noChangeArrowheads="1"/>
          </p:cNvSpPr>
          <p:nvPr/>
        </p:nvSpPr>
        <p:spPr bwMode="auto">
          <a:xfrm>
            <a:off x="5871075" y="2654746"/>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6" name="矩形 35"/>
          <p:cNvSpPr/>
          <p:nvPr/>
        </p:nvSpPr>
        <p:spPr>
          <a:xfrm>
            <a:off x="5871590" y="3238754"/>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F5C058"/>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7" name="矩形 47"/>
          <p:cNvSpPr>
            <a:spLocks noChangeArrowheads="1"/>
          </p:cNvSpPr>
          <p:nvPr/>
        </p:nvSpPr>
        <p:spPr bwMode="auto">
          <a:xfrm>
            <a:off x="5871075" y="3518617"/>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8" name="TextBox 37"/>
          <p:cNvSpPr txBox="1"/>
          <p:nvPr/>
        </p:nvSpPr>
        <p:spPr>
          <a:xfrm>
            <a:off x="10133169" y="5272017"/>
            <a:ext cx="574196" cy="248081"/>
          </a:xfrm>
          <a:prstGeom prst="rect">
            <a:avLst/>
          </a:prstGeom>
          <a:noFill/>
        </p:spPr>
        <p:txBody>
          <a:bodyPr wrap="none" rtlCol="0">
            <a:spAutoFit/>
          </a:bodyPr>
          <a:lstStyle/>
          <a:p>
            <a:r>
              <a:rPr lang="zh-CN" altLang="en-US" sz="1010" dirty="0"/>
              <a:t>延时符</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1+#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1+#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 presetClass="entr" presetSubtype="2"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2"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1+#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628900" y="1325599"/>
            <a:ext cx="5695950" cy="3181350"/>
          </a:xfrm>
          <a:prstGeom prst="roundRect">
            <a:avLst>
              <a:gd name="adj" fmla="val 7685"/>
            </a:avLst>
          </a:prstGeom>
          <a:solidFill>
            <a:srgbClr val="FDF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screen"/>
          <a:srcRect l="38581" t="24563" r="40933" b="26282"/>
          <a:stretch>
            <a:fillRect/>
          </a:stretch>
        </p:blipFill>
        <p:spPr>
          <a:xfrm flipH="1">
            <a:off x="674812" y="1497049"/>
            <a:ext cx="2392238" cy="3228875"/>
          </a:xfrm>
          <a:prstGeom prst="rect">
            <a:avLst/>
          </a:prstGeom>
        </p:spPr>
      </p:pic>
      <p:sp>
        <p:nvSpPr>
          <p:cNvPr id="7" name="文本框 6"/>
          <p:cNvSpPr txBox="1"/>
          <p:nvPr/>
        </p:nvSpPr>
        <p:spPr>
          <a:xfrm>
            <a:off x="3885126" y="1871532"/>
            <a:ext cx="2031325"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单击添加文字</a:t>
            </a:r>
            <a:endParaRPr lang="zh-CN" altLang="en-US" sz="24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3885126" y="2333197"/>
            <a:ext cx="3621647" cy="1754326"/>
          </a:xfrm>
          <a:prstGeom prst="rect">
            <a:avLst/>
          </a:prstGeom>
          <a:noFill/>
        </p:spPr>
        <p:txBody>
          <a:bodyPr wrap="square" rtlCol="0">
            <a:spAutoFit/>
          </a:bodyPr>
          <a:lstStyle/>
          <a:p>
            <a:pPr>
              <a:lnSpc>
                <a:spcPct val="150000"/>
              </a:lnSpc>
            </a:pPr>
            <a:r>
              <a:rPr lang="zh-CN" altLang="en-US" sz="1800" dirty="0" smtClean="0">
                <a:latin typeface="微软雅黑" panose="020B0503020204020204" pitchFamily="34" charset="-122"/>
                <a:ea typeface="微软雅黑" panose="020B0503020204020204" pitchFamily="34" charset="-122"/>
              </a:rPr>
              <a:t>单击添加文字单击</a:t>
            </a:r>
            <a:r>
              <a:rPr lang="zh-CN" altLang="en-US" sz="1800" dirty="0">
                <a:latin typeface="微软雅黑" panose="020B0503020204020204" pitchFamily="34" charset="-122"/>
                <a:ea typeface="微软雅黑" panose="020B0503020204020204" pitchFamily="34" charset="-122"/>
              </a:rPr>
              <a:t>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a:t>
            </a:r>
            <a:r>
              <a:rPr lang="zh-CN" altLang="en-US" sz="1800" dirty="0" smtClean="0">
                <a:latin typeface="微软雅黑" panose="020B0503020204020204" pitchFamily="34" charset="-122"/>
                <a:ea typeface="微软雅黑" panose="020B0503020204020204" pitchFamily="34" charset="-122"/>
              </a:rPr>
              <a:t>文字单击</a:t>
            </a:r>
            <a:r>
              <a:rPr lang="zh-CN" altLang="en-US" sz="1800" dirty="0">
                <a:latin typeface="微软雅黑" panose="020B0503020204020204" pitchFamily="34" charset="-122"/>
                <a:ea typeface="微软雅黑" panose="020B0503020204020204" pitchFamily="34" charset="-122"/>
              </a:rPr>
              <a:t>添加</a:t>
            </a:r>
            <a:r>
              <a:rPr lang="zh-CN" altLang="en-US" sz="1800" dirty="0" smtClean="0">
                <a:latin typeface="微软雅黑" panose="020B0503020204020204" pitchFamily="34" charset="-122"/>
                <a:ea typeface="微软雅黑" panose="020B0503020204020204" pitchFamily="34" charset="-122"/>
              </a:rPr>
              <a:t>文字</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a:t>
            </a:r>
            <a:r>
              <a:rPr lang="zh-CN" altLang="en-US" sz="1800" dirty="0" smtClean="0">
                <a:latin typeface="微软雅黑" panose="020B0503020204020204" pitchFamily="34" charset="-122"/>
                <a:ea typeface="微软雅黑" panose="020B0503020204020204" pitchFamily="34" charset="-122"/>
              </a:rPr>
              <a:t>文字</a:t>
            </a:r>
            <a:endParaRPr lang="zh-CN" altLang="en-US" sz="1800" dirty="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rot="21303755">
            <a:off x="695679" y="1354691"/>
            <a:ext cx="2713515" cy="1848182"/>
          </a:xfrm>
          <a:prstGeom prst="wedgeRoundRectCallout">
            <a:avLst/>
          </a:prstGeom>
          <a:solidFill>
            <a:srgbClr val="FFFFFF">
              <a:shade val="85000"/>
            </a:srgbClr>
          </a:solidFill>
          <a:ln w="88900" cap="sq">
            <a:solidFill>
              <a:srgbClr val="92D05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3" name="图片 2"/>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a:xfrm rot="414886">
            <a:off x="5883155" y="1198729"/>
            <a:ext cx="2716751" cy="2268895"/>
          </a:xfrm>
          <a:prstGeom prst="star5">
            <a:avLst>
              <a:gd name="adj" fmla="val 32095"/>
              <a:gd name="hf" fmla="val 105146"/>
              <a:gd name="vf" fmla="val 110557"/>
            </a:avLst>
          </a:prstGeom>
          <a:solidFill>
            <a:srgbClr val="FFFFFF">
              <a:shade val="85000"/>
            </a:srgbClr>
          </a:solidFill>
          <a:ln w="88900" cap="sq">
            <a:solidFill>
              <a:schemeClr val="accent6"/>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4" name="图片 3"/>
          <p:cNvPicPr>
            <a:picLocks noChangeAspect="1"/>
          </p:cNvPicPr>
          <p:nvPr/>
        </p:nvPicPr>
        <p:blipFill rotWithShape="1">
          <a:blip r:embed="rId5" cstate="screen"/>
          <a:srcRect/>
          <a:stretch>
            <a:fillRect/>
          </a:stretch>
        </p:blipFill>
        <p:spPr>
          <a:xfrm>
            <a:off x="3253318" y="2433450"/>
            <a:ext cx="3130849" cy="2189240"/>
          </a:xfrm>
          <a:prstGeom prst="wedgeEllipseCallout">
            <a:avLst/>
          </a:prstGeom>
          <a:solidFill>
            <a:srgbClr val="FFFFFF">
              <a:shade val="85000"/>
            </a:srgbClr>
          </a:solidFill>
          <a:ln w="88900" cap="sq">
            <a:solidFill>
              <a:srgbClr val="FFFF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contourW="12700">
            <a:contourClr>
              <a:schemeClr val="bg1"/>
            </a:contourClr>
          </a:sp3d>
        </p:spPr>
      </p:pic>
      <p:sp>
        <p:nvSpPr>
          <p:cNvPr id="5" name="TextBox 7"/>
          <p:cNvSpPr txBox="1"/>
          <p:nvPr/>
        </p:nvSpPr>
        <p:spPr>
          <a:xfrm>
            <a:off x="1362359" y="1611557"/>
            <a:ext cx="1723549" cy="400110"/>
          </a:xfrm>
          <a:prstGeom prst="rect">
            <a:avLst/>
          </a:prstGeom>
          <a:noFill/>
        </p:spPr>
        <p:txBody>
          <a:bodyPr wrap="none" rtlCol="0">
            <a:spAutoFit/>
          </a:bodyPr>
          <a:lstStyle/>
          <a:p>
            <a:r>
              <a:rPr lang="zh-CN" altLang="en-US" sz="2000" dirty="0" smtClean="0">
                <a:solidFill>
                  <a:schemeClr val="bg1">
                    <a:lumMod val="95000"/>
                  </a:schemeClr>
                </a:solidFill>
                <a:latin typeface="方正粗圆_GBK" pitchFamily="65" charset="-122"/>
                <a:ea typeface="方正粗圆_GBK" pitchFamily="65" charset="-122"/>
              </a:rPr>
              <a:t>点击替换照片</a:t>
            </a:r>
            <a:endParaRPr lang="zh-CN" altLang="en-US" sz="2000" dirty="0">
              <a:solidFill>
                <a:schemeClr val="bg1">
                  <a:lumMod val="95000"/>
                </a:schemeClr>
              </a:solidFill>
              <a:latin typeface="方正粗圆_GBK" pitchFamily="65" charset="-122"/>
              <a:ea typeface="方正粗圆_GBK" pitchFamily="65" charset="-122"/>
            </a:endParaRPr>
          </a:p>
        </p:txBody>
      </p:sp>
      <p:sp>
        <p:nvSpPr>
          <p:cNvPr id="6" name="TextBox 8"/>
          <p:cNvSpPr txBox="1"/>
          <p:nvPr/>
        </p:nvSpPr>
        <p:spPr>
          <a:xfrm>
            <a:off x="3810631" y="3528070"/>
            <a:ext cx="1723549" cy="400110"/>
          </a:xfrm>
          <a:prstGeom prst="rect">
            <a:avLst/>
          </a:prstGeom>
          <a:noFill/>
        </p:spPr>
        <p:txBody>
          <a:bodyPr wrap="none" rtlCol="0">
            <a:spAutoFit/>
          </a:bodyPr>
          <a:lstStyle/>
          <a:p>
            <a:r>
              <a:rPr lang="zh-CN" altLang="en-US" sz="2000" dirty="0" smtClean="0">
                <a:solidFill>
                  <a:schemeClr val="bg1">
                    <a:lumMod val="95000"/>
                  </a:schemeClr>
                </a:solidFill>
                <a:latin typeface="方正粗圆_GBK" pitchFamily="65" charset="-122"/>
                <a:ea typeface="方正粗圆_GBK" pitchFamily="65" charset="-122"/>
              </a:rPr>
              <a:t>点击替换照片</a:t>
            </a:r>
            <a:endParaRPr lang="zh-CN" altLang="en-US" sz="2000" dirty="0">
              <a:solidFill>
                <a:schemeClr val="bg1">
                  <a:lumMod val="95000"/>
                </a:schemeClr>
              </a:solidFill>
              <a:latin typeface="方正粗圆_GBK" pitchFamily="65" charset="-122"/>
              <a:ea typeface="方正粗圆_GBK" pitchFamily="65" charset="-122"/>
            </a:endParaRPr>
          </a:p>
        </p:txBody>
      </p:sp>
      <p:sp>
        <p:nvSpPr>
          <p:cNvPr id="7" name="TextBox 9"/>
          <p:cNvSpPr txBox="1"/>
          <p:nvPr/>
        </p:nvSpPr>
        <p:spPr>
          <a:xfrm rot="505673">
            <a:off x="6258903" y="2133121"/>
            <a:ext cx="1723549" cy="400110"/>
          </a:xfrm>
          <a:prstGeom prst="rect">
            <a:avLst/>
          </a:prstGeom>
          <a:noFill/>
        </p:spPr>
        <p:txBody>
          <a:bodyPr wrap="none" rtlCol="0">
            <a:spAutoFit/>
          </a:bodyPr>
          <a:lstStyle/>
          <a:p>
            <a:r>
              <a:rPr lang="zh-CN" altLang="en-US" sz="2000" dirty="0" smtClean="0">
                <a:solidFill>
                  <a:schemeClr val="bg1">
                    <a:lumMod val="95000"/>
                  </a:schemeClr>
                </a:solidFill>
                <a:latin typeface="方正粗圆_GBK" pitchFamily="65" charset="-122"/>
                <a:ea typeface="方正粗圆_GBK" pitchFamily="65" charset="-122"/>
              </a:rPr>
              <a:t>点击替换照片</a:t>
            </a:r>
            <a:endParaRPr lang="zh-CN" altLang="en-US" sz="2000" dirty="0">
              <a:solidFill>
                <a:schemeClr val="bg1">
                  <a:lumMod val="95000"/>
                </a:schemeClr>
              </a:solidFill>
              <a:latin typeface="方正粗圆_GBK" pitchFamily="65" charset="-122"/>
              <a:ea typeface="方正粗圆_GBK" pitchFamily="65" charset="-122"/>
            </a:endParaRPr>
          </a:p>
        </p:txBody>
      </p:sp>
      <p:sp>
        <p:nvSpPr>
          <p:cNvPr id="8" name="标题 7"/>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381907" y="1515014"/>
            <a:ext cx="2724840" cy="2160000"/>
          </a:xfrm>
          <a:prstGeom prst="rect">
            <a:avLst/>
          </a:prstGeom>
        </p:spPr>
      </p:pic>
      <p:pic>
        <p:nvPicPr>
          <p:cNvPr id="3" name="图片 2"/>
          <p:cNvPicPr>
            <a:picLocks noChangeAspect="1"/>
          </p:cNvPicPr>
          <p:nvPr/>
        </p:nvPicPr>
        <p:blipFill>
          <a:blip r:embed="rId4"/>
          <a:stretch>
            <a:fillRect/>
          </a:stretch>
        </p:blipFill>
        <p:spPr>
          <a:xfrm>
            <a:off x="3151428" y="1515014"/>
            <a:ext cx="2758920" cy="2160000"/>
          </a:xfrm>
          <a:prstGeom prst="rect">
            <a:avLst/>
          </a:prstGeom>
        </p:spPr>
      </p:pic>
      <p:pic>
        <p:nvPicPr>
          <p:cNvPr id="4" name="图片 3"/>
          <p:cNvPicPr>
            <a:picLocks noChangeAspect="1"/>
          </p:cNvPicPr>
          <p:nvPr/>
        </p:nvPicPr>
        <p:blipFill>
          <a:blip r:embed="rId5" cstate="screen"/>
          <a:stretch>
            <a:fillRect/>
          </a:stretch>
        </p:blipFill>
        <p:spPr>
          <a:xfrm>
            <a:off x="5955030" y="1515014"/>
            <a:ext cx="2735640" cy="2160000"/>
          </a:xfrm>
          <a:prstGeom prst="rect">
            <a:avLst/>
          </a:prstGeom>
        </p:spPr>
      </p:pic>
      <p:sp>
        <p:nvSpPr>
          <p:cNvPr id="5" name="矩形 4"/>
          <p:cNvSpPr/>
          <p:nvPr/>
        </p:nvSpPr>
        <p:spPr>
          <a:xfrm>
            <a:off x="990649" y="224392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sp>
        <p:nvSpPr>
          <p:cNvPr id="6" name="矩形 5"/>
          <p:cNvSpPr/>
          <p:nvPr/>
        </p:nvSpPr>
        <p:spPr>
          <a:xfrm>
            <a:off x="3848149" y="2243929"/>
            <a:ext cx="1685765" cy="523220"/>
          </a:xfrm>
          <a:prstGeom prst="rect">
            <a:avLst/>
          </a:prstGeom>
        </p:spPr>
        <p:txBody>
          <a:bodyPr wrap="square">
            <a:spAutoFit/>
          </a:bodyPr>
          <a:lstStyle/>
          <a:p>
            <a:r>
              <a:rPr lang="zh-CN" altLang="en-US" sz="1400" dirty="0">
                <a:solidFill>
                  <a:srgbClr val="516C01"/>
                </a:solidFill>
                <a:cs typeface="+mn-ea"/>
                <a:sym typeface="+mn-lt"/>
              </a:rPr>
              <a:t>点击此处添加文本点击此处添加文本</a:t>
            </a:r>
            <a:endParaRPr lang="zh-CN" altLang="en-US" sz="1400" dirty="0">
              <a:solidFill>
                <a:srgbClr val="516C01"/>
              </a:solidFill>
            </a:endParaRPr>
          </a:p>
        </p:txBody>
      </p:sp>
      <p:sp>
        <p:nvSpPr>
          <p:cNvPr id="7" name="矩形 6"/>
          <p:cNvSpPr/>
          <p:nvPr/>
        </p:nvSpPr>
        <p:spPr>
          <a:xfrm>
            <a:off x="6607069" y="2243929"/>
            <a:ext cx="1685765" cy="523220"/>
          </a:xfrm>
          <a:prstGeom prst="rect">
            <a:avLst/>
          </a:prstGeom>
        </p:spPr>
        <p:txBody>
          <a:bodyPr wrap="square">
            <a:spAutoFit/>
          </a:bodyPr>
          <a:lstStyle/>
          <a:p>
            <a:r>
              <a:rPr lang="zh-CN" altLang="en-US" sz="1400" dirty="0">
                <a:solidFill>
                  <a:srgbClr val="EB6883"/>
                </a:solidFill>
                <a:cs typeface="+mn-ea"/>
                <a:sym typeface="+mn-lt"/>
              </a:rPr>
              <a:t>点击此处添加文本点击此处添加文本</a:t>
            </a:r>
            <a:endParaRPr lang="zh-CN" altLang="en-US" sz="1400" dirty="0">
              <a:solidFill>
                <a:srgbClr val="EB6883"/>
              </a:solidFill>
            </a:endParaRPr>
          </a:p>
        </p:txBody>
      </p:sp>
      <p:pic>
        <p:nvPicPr>
          <p:cNvPr id="8" name="图片 7"/>
          <p:cNvPicPr>
            <a:picLocks noChangeAspect="1"/>
          </p:cNvPicPr>
          <p:nvPr/>
        </p:nvPicPr>
        <p:blipFill>
          <a:blip r:embed="rId6" cstate="screen"/>
          <a:stretch>
            <a:fillRect/>
          </a:stretch>
        </p:blipFill>
        <p:spPr>
          <a:xfrm>
            <a:off x="295198" y="2873420"/>
            <a:ext cx="1538333" cy="1863551"/>
          </a:xfrm>
          <a:prstGeom prst="rect">
            <a:avLst/>
          </a:prstGeom>
        </p:spPr>
      </p:pic>
      <p:pic>
        <p:nvPicPr>
          <p:cNvPr id="9" name="图片 8"/>
          <p:cNvPicPr>
            <a:picLocks noChangeAspect="1"/>
          </p:cNvPicPr>
          <p:nvPr/>
        </p:nvPicPr>
        <p:blipFill>
          <a:blip r:embed="rId7" cstate="screen"/>
          <a:stretch>
            <a:fillRect/>
          </a:stretch>
        </p:blipFill>
        <p:spPr>
          <a:xfrm>
            <a:off x="7218414" y="0"/>
            <a:ext cx="1840230" cy="1840230"/>
          </a:xfrm>
          <a:prstGeom prst="rect">
            <a:avLst/>
          </a:prstGeom>
        </p:spPr>
      </p:pic>
      <p:sp>
        <p:nvSpPr>
          <p:cNvPr id="10" name="标题 9"/>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a:stretch>
            <a:fillRect/>
          </a:stretch>
        </p:blipFill>
        <p:spPr>
          <a:xfrm>
            <a:off x="2709" y="-1"/>
            <a:ext cx="9141291" cy="5143500"/>
          </a:xfrm>
          <a:prstGeom prst="rect">
            <a:avLst/>
          </a:prstGeom>
        </p:spPr>
      </p:pic>
      <p:pic>
        <p:nvPicPr>
          <p:cNvPr id="5" name="图片 4"/>
          <p:cNvPicPr>
            <a:picLocks noChangeAspect="1"/>
          </p:cNvPicPr>
          <p:nvPr/>
        </p:nvPicPr>
        <p:blipFill>
          <a:blip r:embed="rId13"/>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smtClean="0">
                <a:solidFill>
                  <a:srgbClr val="0078AA"/>
                </a:solidFill>
                <a:latin typeface="微软雅黑" panose="020B0503020204020204" pitchFamily="34" charset="-122"/>
                <a:ea typeface="微软雅黑" panose="020B0503020204020204" pitchFamily="34" charset="-122"/>
              </a:rPr>
              <a:t>单击此处添加标题</a:t>
            </a:r>
            <a:endParaRPr lang="zh-CN" altLang="en-US" sz="3300" b="1" dirty="0">
              <a:solidFill>
                <a:srgbClr val="0078AA"/>
              </a:solidFill>
              <a:latin typeface="微软雅黑" panose="020B0503020204020204" pitchFamily="34" charset="-122"/>
              <a:ea typeface="微软雅黑" panose="020B0503020204020204" pitchFamily="34" charset="-122"/>
            </a:endParaRP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charset="-122"/>
                <a:ea typeface="黑体" panose="02010609060101010101" charset="-122"/>
              </a:rPr>
              <a:t>Lorem ipsum dolor sit amet</a:t>
            </a:r>
            <a:endParaRPr lang="en-US" altLang="zh-CN" sz="1200" dirty="0">
              <a:solidFill>
                <a:srgbClr val="0078AA"/>
              </a:solidFill>
              <a:latin typeface="黑体" panose="02010609060101010101" charset="-122"/>
              <a:ea typeface="黑体" panose="02010609060101010101"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smtClean="0">
                  <a:solidFill>
                    <a:srgbClr val="C71D1D"/>
                  </a:solidFill>
                  <a:latin typeface="Microsoft YaHei UI" panose="020B0503020204020204" pitchFamily="34" charset="-122"/>
                  <a:ea typeface="Microsoft YaHei UI" panose="020B0503020204020204" pitchFamily="34" charset="-122"/>
                </a:rPr>
                <a:t>3</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charset="-122"/>
                  <a:ea typeface="黑体" panose="02010609060101010101" charset="-122"/>
                </a:rPr>
                <a:t>Part</a:t>
              </a:r>
              <a:endParaRPr lang="zh-CN" altLang="en-US" sz="1500">
                <a:solidFill>
                  <a:srgbClr val="A63E02"/>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7957" y="631184"/>
            <a:ext cx="2728926" cy="2600673"/>
            <a:chOff x="477957" y="631184"/>
            <a:chExt cx="2728926" cy="2600673"/>
          </a:xfrm>
        </p:grpSpPr>
        <p:pic>
          <p:nvPicPr>
            <p:cNvPr id="2" name="图片 1"/>
            <p:cNvPicPr>
              <a:picLocks noChangeAspect="1"/>
            </p:cNvPicPr>
            <p:nvPr/>
          </p:nvPicPr>
          <p:blipFill>
            <a:blip r:embed="rId3"/>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4" cstate="screen"/>
            <a:srcRect/>
            <a:stretch>
              <a:fillRect/>
            </a:stretch>
          </p:blipFill>
          <p:spPr>
            <a:xfrm rot="21019074">
              <a:off x="797311" y="1537964"/>
              <a:ext cx="1930197" cy="1351026"/>
            </a:xfrm>
            <a:prstGeom prst="rect">
              <a:avLst/>
            </a:prstGeom>
          </p:spPr>
        </p:pic>
      </p:grpSp>
      <p:grpSp>
        <p:nvGrpSpPr>
          <p:cNvPr id="10" name="组合 9"/>
          <p:cNvGrpSpPr/>
          <p:nvPr/>
        </p:nvGrpSpPr>
        <p:grpSpPr>
          <a:xfrm>
            <a:off x="3259259" y="294777"/>
            <a:ext cx="2728926" cy="2600673"/>
            <a:chOff x="3259259" y="294777"/>
            <a:chExt cx="2728926" cy="2600673"/>
          </a:xfrm>
        </p:grpSpPr>
        <p:pic>
          <p:nvPicPr>
            <p:cNvPr id="3" name="图片 2"/>
            <p:cNvPicPr>
              <a:picLocks noChangeAspect="1"/>
            </p:cNvPicPr>
            <p:nvPr/>
          </p:nvPicPr>
          <p:blipFill>
            <a:blip r:embed="rId3"/>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5" cstate="screen"/>
            <a:srcRect/>
            <a:stretch>
              <a:fillRect/>
            </a:stretch>
          </p:blipFill>
          <p:spPr>
            <a:xfrm rot="645881">
              <a:off x="3466327" y="1144746"/>
              <a:ext cx="2003147" cy="1339792"/>
            </a:xfrm>
            <a:prstGeom prst="rect">
              <a:avLst/>
            </a:prstGeom>
          </p:spPr>
        </p:pic>
      </p:grpSp>
      <p:grpSp>
        <p:nvGrpSpPr>
          <p:cNvPr id="11" name="组合 10"/>
          <p:cNvGrpSpPr/>
          <p:nvPr/>
        </p:nvGrpSpPr>
        <p:grpSpPr>
          <a:xfrm>
            <a:off x="5906160" y="1012186"/>
            <a:ext cx="2728926" cy="2600673"/>
            <a:chOff x="5906160" y="1012186"/>
            <a:chExt cx="2728926" cy="2600673"/>
          </a:xfrm>
        </p:grpSpPr>
        <p:pic>
          <p:nvPicPr>
            <p:cNvPr id="4" name="图片 3"/>
            <p:cNvPicPr>
              <a:picLocks noChangeAspect="1"/>
            </p:cNvPicPr>
            <p:nvPr/>
          </p:nvPicPr>
          <p:blipFill>
            <a:blip r:embed="rId3"/>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6" cstate="screen"/>
            <a:srcRect/>
            <a:stretch>
              <a:fillRect/>
            </a:stretch>
          </p:blipFill>
          <p:spPr>
            <a:xfrm rot="1493643">
              <a:off x="6083801" y="1844947"/>
              <a:ext cx="1887186" cy="1334538"/>
            </a:xfrm>
            <a:prstGeom prst="rect">
              <a:avLst/>
            </a:prstGeom>
          </p:spPr>
        </p:pic>
      </p:grpSp>
      <p:sp>
        <p:nvSpPr>
          <p:cNvPr id="8" name="文本框 7"/>
          <p:cNvSpPr txBox="1"/>
          <p:nvPr/>
        </p:nvSpPr>
        <p:spPr>
          <a:xfrm>
            <a:off x="1375263" y="3539852"/>
            <a:ext cx="5196987" cy="738664"/>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a:t>
            </a:r>
            <a:r>
              <a:rPr lang="zh-CN" altLang="en-US" sz="1400" dirty="0">
                <a:solidFill>
                  <a:schemeClr val="tx1">
                    <a:lumMod val="75000"/>
                    <a:lumOff val="25000"/>
                  </a:schemeClr>
                </a:solidFill>
                <a:cs typeface="+mn-ea"/>
                <a:sym typeface="+mn-lt"/>
              </a:rPr>
              <a:t>本点击此处添加文本点击此处添加文本点击此处添加文本点击此处添加文本点击此处添加文本点击此处添加文</a:t>
            </a:r>
            <a:r>
              <a:rPr lang="zh-CN" altLang="en-US" sz="1400" dirty="0" smtClean="0">
                <a:solidFill>
                  <a:schemeClr val="tx1">
                    <a:lumMod val="75000"/>
                    <a:lumOff val="25000"/>
                  </a:schemeClr>
                </a:solidFill>
                <a:cs typeface="+mn-ea"/>
                <a:sym typeface="+mn-lt"/>
              </a:rPr>
              <a:t>本</a:t>
            </a:r>
            <a:endParaRPr lang="zh-CN" altLang="en-US" sz="1400" dirty="0">
              <a:solidFill>
                <a:schemeClr val="tx1">
                  <a:lumMod val="75000"/>
                  <a:lumOff val="25000"/>
                </a:schemeClr>
              </a:solidFill>
              <a:cs typeface="+mn-ea"/>
              <a:sym typeface="+mn-lt"/>
            </a:endParaRPr>
          </a:p>
        </p:txBody>
      </p:sp>
      <p:sp>
        <p:nvSpPr>
          <p:cNvPr id="12" name="标题 1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flipH="1">
            <a:off x="469822" y="2251710"/>
            <a:ext cx="2394124" cy="2651760"/>
          </a:xfrm>
          <a:prstGeom prst="rect">
            <a:avLst/>
          </a:prstGeom>
        </p:spPr>
      </p:pic>
      <p:grpSp>
        <p:nvGrpSpPr>
          <p:cNvPr id="2" name="组合 1"/>
          <p:cNvGrpSpPr/>
          <p:nvPr/>
        </p:nvGrpSpPr>
        <p:grpSpPr>
          <a:xfrm>
            <a:off x="2934260" y="914400"/>
            <a:ext cx="1217756" cy="1623060"/>
            <a:chOff x="2934260" y="914400"/>
            <a:chExt cx="1217756" cy="1623060"/>
          </a:xfrm>
        </p:grpSpPr>
        <p:sp>
          <p:nvSpPr>
            <p:cNvPr id="7" name="十字星 6"/>
            <p:cNvSpPr/>
            <p:nvPr/>
          </p:nvSpPr>
          <p:spPr>
            <a:xfrm>
              <a:off x="2934260" y="914400"/>
              <a:ext cx="1217756" cy="1623060"/>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113939" y="1572041"/>
              <a:ext cx="902811" cy="307777"/>
            </a:xfrm>
            <a:prstGeom prst="rect">
              <a:avLst/>
            </a:prstGeom>
          </p:spPr>
          <p:txBody>
            <a:bodyPr wrap="none">
              <a:spAutoFit/>
            </a:bodyPr>
            <a:lstStyle/>
            <a:p>
              <a:r>
                <a:rPr lang="zh-CN" altLang="en-US" sz="1400" b="1" dirty="0">
                  <a:solidFill>
                    <a:schemeClr val="bg1"/>
                  </a:solidFill>
                  <a:cs typeface="+mn-ea"/>
                  <a:sym typeface="+mn-lt"/>
                </a:rPr>
                <a:t>添加文本</a:t>
              </a:r>
              <a:endParaRPr lang="zh-CN" altLang="en-US" sz="1400" b="1" dirty="0">
                <a:solidFill>
                  <a:schemeClr val="bg1"/>
                </a:solidFill>
              </a:endParaRPr>
            </a:p>
          </p:txBody>
        </p:sp>
      </p:grpSp>
      <p:grpSp>
        <p:nvGrpSpPr>
          <p:cNvPr id="3" name="组合 2"/>
          <p:cNvGrpSpPr/>
          <p:nvPr/>
        </p:nvGrpSpPr>
        <p:grpSpPr>
          <a:xfrm>
            <a:off x="4841565" y="2176658"/>
            <a:ext cx="1004106" cy="1286631"/>
            <a:chOff x="4841565" y="2176658"/>
            <a:chExt cx="1004106" cy="1286631"/>
          </a:xfrm>
        </p:grpSpPr>
        <p:sp>
          <p:nvSpPr>
            <p:cNvPr id="8" name="十字星 7"/>
            <p:cNvSpPr/>
            <p:nvPr/>
          </p:nvSpPr>
          <p:spPr>
            <a:xfrm>
              <a:off x="4841565" y="2176658"/>
              <a:ext cx="1004106" cy="1286631"/>
            </a:xfrm>
            <a:prstGeom prst="star4">
              <a:avLst>
                <a:gd name="adj" fmla="val 29521"/>
              </a:avLst>
            </a:prstGeom>
            <a:gradFill flip="none" rotWithShape="1">
              <a:gsLst>
                <a:gs pos="0">
                  <a:srgbClr val="5B9BD5"/>
                </a:gs>
                <a:gs pos="99000">
                  <a:srgbClr val="5B9BD5">
                    <a:lumMod val="79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80371" y="2558363"/>
              <a:ext cx="651351" cy="523220"/>
            </a:xfrm>
            <a:prstGeom prst="rect">
              <a:avLst/>
            </a:prstGeom>
          </p:spPr>
          <p:txBody>
            <a:bodyPr wrap="square">
              <a:spAutoFit/>
            </a:bodyPr>
            <a:lstStyle/>
            <a:p>
              <a:r>
                <a:rPr lang="zh-CN" altLang="en-US" sz="1400" b="1" dirty="0">
                  <a:solidFill>
                    <a:schemeClr val="bg1"/>
                  </a:solidFill>
                  <a:cs typeface="+mn-ea"/>
                  <a:sym typeface="+mn-lt"/>
                </a:rPr>
                <a:t>添加文本</a:t>
              </a:r>
              <a:endParaRPr lang="zh-CN" altLang="en-US" sz="1400" b="1" dirty="0">
                <a:solidFill>
                  <a:schemeClr val="bg1"/>
                </a:solidFill>
              </a:endParaRPr>
            </a:p>
          </p:txBody>
        </p:sp>
      </p:grpSp>
      <p:grpSp>
        <p:nvGrpSpPr>
          <p:cNvPr id="5" name="组合 4"/>
          <p:cNvGrpSpPr/>
          <p:nvPr/>
        </p:nvGrpSpPr>
        <p:grpSpPr>
          <a:xfrm>
            <a:off x="6443893" y="586165"/>
            <a:ext cx="1383618" cy="1823272"/>
            <a:chOff x="6443893" y="586165"/>
            <a:chExt cx="1383618" cy="1823272"/>
          </a:xfrm>
        </p:grpSpPr>
        <p:sp>
          <p:nvSpPr>
            <p:cNvPr id="9" name="十字星 8"/>
            <p:cNvSpPr/>
            <p:nvPr/>
          </p:nvSpPr>
          <p:spPr>
            <a:xfrm>
              <a:off x="6443893" y="586165"/>
              <a:ext cx="1383618" cy="1823272"/>
            </a:xfrm>
            <a:prstGeom prst="star4">
              <a:avLst>
                <a:gd name="adj" fmla="val 29521"/>
              </a:avLst>
            </a:prstGeom>
            <a:gradFill flip="none" rotWithShape="1">
              <a:gsLst>
                <a:gs pos="0">
                  <a:srgbClr val="E38C0B">
                    <a:lumMod val="72000"/>
                    <a:lumOff val="28000"/>
                  </a:srgbClr>
                </a:gs>
                <a:gs pos="100000">
                  <a:srgbClr val="E38C0B"/>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633000" y="1328524"/>
              <a:ext cx="1005403" cy="338554"/>
            </a:xfrm>
            <a:prstGeom prst="rect">
              <a:avLst/>
            </a:prstGeom>
          </p:spPr>
          <p:txBody>
            <a:bodyPr wrap="none">
              <a:spAutoFit/>
            </a:bodyPr>
            <a:lstStyle/>
            <a:p>
              <a:r>
                <a:rPr lang="zh-CN" altLang="en-US" sz="1600" b="1" dirty="0">
                  <a:solidFill>
                    <a:schemeClr val="bg1"/>
                  </a:solidFill>
                  <a:cs typeface="+mn-ea"/>
                  <a:sym typeface="+mn-lt"/>
                </a:rPr>
                <a:t>添加文本</a:t>
              </a:r>
              <a:endParaRPr lang="zh-CN" altLang="en-US" sz="1600" b="1" dirty="0">
                <a:solidFill>
                  <a:schemeClr val="bg1"/>
                </a:solidFill>
              </a:endParaRPr>
            </a:p>
          </p:txBody>
        </p:sp>
      </p:grpSp>
      <p:sp>
        <p:nvSpPr>
          <p:cNvPr id="13" name="矩形 12"/>
          <p:cNvSpPr/>
          <p:nvPr/>
        </p:nvSpPr>
        <p:spPr>
          <a:xfrm>
            <a:off x="2929207" y="2701986"/>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
        <p:nvSpPr>
          <p:cNvPr id="14" name="矩形 13"/>
          <p:cNvSpPr/>
          <p:nvPr/>
        </p:nvSpPr>
        <p:spPr>
          <a:xfrm>
            <a:off x="4546097" y="1398014"/>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
        <p:nvSpPr>
          <p:cNvPr id="15" name="矩形 14"/>
          <p:cNvSpPr/>
          <p:nvPr/>
        </p:nvSpPr>
        <p:spPr>
          <a:xfrm>
            <a:off x="6651148" y="2435252"/>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
        <p:nvSpPr>
          <p:cNvPr id="6" name="标题 5"/>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6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3"/>
                                        </p:tgtEl>
                                        <p:attrNameLst>
                                          <p:attrName>r</p:attrName>
                                        </p:attrNameLst>
                                      </p:cBhvr>
                                    </p:animRot>
                                    <p:animRot by="-240000">
                                      <p:cBhvr>
                                        <p:cTn id="34" dur="200" fill="hold">
                                          <p:stCondLst>
                                            <p:cond delay="200"/>
                                          </p:stCondLst>
                                        </p:cTn>
                                        <p:tgtEl>
                                          <p:spTgt spid="3"/>
                                        </p:tgtEl>
                                        <p:attrNameLst>
                                          <p:attrName>r</p:attrName>
                                        </p:attrNameLst>
                                      </p:cBhvr>
                                    </p:animRot>
                                    <p:animRot by="240000">
                                      <p:cBhvr>
                                        <p:cTn id="35" dur="200" fill="hold">
                                          <p:stCondLst>
                                            <p:cond delay="400"/>
                                          </p:stCondLst>
                                        </p:cTn>
                                        <p:tgtEl>
                                          <p:spTgt spid="3"/>
                                        </p:tgtEl>
                                        <p:attrNameLst>
                                          <p:attrName>r</p:attrName>
                                        </p:attrNameLst>
                                      </p:cBhvr>
                                    </p:animRot>
                                    <p:animRot by="-240000">
                                      <p:cBhvr>
                                        <p:cTn id="36" dur="200" fill="hold">
                                          <p:stCondLst>
                                            <p:cond delay="600"/>
                                          </p:stCondLst>
                                        </p:cTn>
                                        <p:tgtEl>
                                          <p:spTgt spid="3"/>
                                        </p:tgtEl>
                                        <p:attrNameLst>
                                          <p:attrName>r</p:attrName>
                                        </p:attrNameLst>
                                      </p:cBhvr>
                                    </p:animRot>
                                    <p:animRot by="120000">
                                      <p:cBhvr>
                                        <p:cTn id="37" dur="200" fill="hold">
                                          <p:stCondLst>
                                            <p:cond delay="800"/>
                                          </p:stCondLst>
                                        </p:cTn>
                                        <p:tgtEl>
                                          <p:spTgt spid="3"/>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5"/>
                                        </p:tgtEl>
                                        <p:attrNameLst>
                                          <p:attrName>r</p:attrName>
                                        </p:attrNameLst>
                                      </p:cBhvr>
                                    </p:animRot>
                                    <p:animRot by="-240000">
                                      <p:cBhvr>
                                        <p:cTn id="40" dur="200" fill="hold">
                                          <p:stCondLst>
                                            <p:cond delay="200"/>
                                          </p:stCondLst>
                                        </p:cTn>
                                        <p:tgtEl>
                                          <p:spTgt spid="5"/>
                                        </p:tgtEl>
                                        <p:attrNameLst>
                                          <p:attrName>r</p:attrName>
                                        </p:attrNameLst>
                                      </p:cBhvr>
                                    </p:animRot>
                                    <p:animRot by="240000">
                                      <p:cBhvr>
                                        <p:cTn id="41" dur="200" fill="hold">
                                          <p:stCondLst>
                                            <p:cond delay="400"/>
                                          </p:stCondLst>
                                        </p:cTn>
                                        <p:tgtEl>
                                          <p:spTgt spid="5"/>
                                        </p:tgtEl>
                                        <p:attrNameLst>
                                          <p:attrName>r</p:attrName>
                                        </p:attrNameLst>
                                      </p:cBhvr>
                                    </p:animRot>
                                    <p:animRot by="-240000">
                                      <p:cBhvr>
                                        <p:cTn id="42" dur="200" fill="hold">
                                          <p:stCondLst>
                                            <p:cond delay="600"/>
                                          </p:stCondLst>
                                        </p:cTn>
                                        <p:tgtEl>
                                          <p:spTgt spid="5"/>
                                        </p:tgtEl>
                                        <p:attrNameLst>
                                          <p:attrName>r</p:attrName>
                                        </p:attrNameLst>
                                      </p:cBhvr>
                                    </p:animRot>
                                    <p:animRot by="120000">
                                      <p:cBhvr>
                                        <p:cTn id="43" dur="200" fill="hold">
                                          <p:stCondLst>
                                            <p:cond delay="800"/>
                                          </p:stCondLst>
                                        </p:cTn>
                                        <p:tgtEl>
                                          <p:spTgt spid="5"/>
                                        </p:tgtEl>
                                        <p:attrNameLst>
                                          <p:attrName>r</p:attrName>
                                        </p:attrNameLst>
                                      </p:cBhvr>
                                    </p:animRo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t="12758" r="66235" b="27006"/>
          <a:stretch>
            <a:fillRect/>
          </a:stretch>
        </p:blipFill>
        <p:spPr>
          <a:xfrm>
            <a:off x="479141" y="1346857"/>
            <a:ext cx="2451209" cy="2459750"/>
          </a:xfrm>
          <a:prstGeom prst="rect">
            <a:avLst/>
          </a:prstGeom>
        </p:spPr>
      </p:pic>
      <p:pic>
        <p:nvPicPr>
          <p:cNvPr id="3" name="图片 2"/>
          <p:cNvPicPr>
            <a:picLocks noChangeAspect="1"/>
          </p:cNvPicPr>
          <p:nvPr/>
        </p:nvPicPr>
        <p:blipFill rotWithShape="1">
          <a:blip r:embed="rId3" cstate="screen"/>
          <a:srcRect l="33765" t="20706" r="35647" b="20732"/>
          <a:stretch>
            <a:fillRect/>
          </a:stretch>
        </p:blipFill>
        <p:spPr>
          <a:xfrm>
            <a:off x="3566586" y="1772809"/>
            <a:ext cx="2220607" cy="2391423"/>
          </a:xfrm>
          <a:prstGeom prst="rect">
            <a:avLst/>
          </a:prstGeom>
        </p:spPr>
      </p:pic>
      <p:pic>
        <p:nvPicPr>
          <p:cNvPr id="4" name="图片 3"/>
          <p:cNvPicPr>
            <a:picLocks noChangeAspect="1"/>
          </p:cNvPicPr>
          <p:nvPr/>
        </p:nvPicPr>
        <p:blipFill rotWithShape="1">
          <a:blip r:embed="rId4" cstate="screen"/>
          <a:srcRect l="65883" t="10249" r="3176" b="29935"/>
          <a:stretch>
            <a:fillRect/>
          </a:stretch>
        </p:blipFill>
        <p:spPr>
          <a:xfrm>
            <a:off x="6503423" y="1248228"/>
            <a:ext cx="2246230" cy="2442668"/>
          </a:xfrm>
          <a:prstGeom prst="rect">
            <a:avLst/>
          </a:prstGeom>
        </p:spPr>
      </p:pic>
      <p:pic>
        <p:nvPicPr>
          <p:cNvPr id="5" name="图片 4"/>
          <p:cNvPicPr>
            <a:picLocks noChangeAspect="1"/>
          </p:cNvPicPr>
          <p:nvPr/>
        </p:nvPicPr>
        <p:blipFill rotWithShape="1">
          <a:blip r:embed="rId5" cstate="screen"/>
          <a:srcRect/>
          <a:stretch>
            <a:fillRect/>
          </a:stretch>
        </p:blipFill>
        <p:spPr>
          <a:xfrm>
            <a:off x="715810" y="4003333"/>
            <a:ext cx="2203526" cy="623479"/>
          </a:xfrm>
          <a:prstGeom prst="rect">
            <a:avLst/>
          </a:prstGeom>
        </p:spPr>
      </p:pic>
      <p:pic>
        <p:nvPicPr>
          <p:cNvPr id="6" name="图片 5"/>
          <p:cNvPicPr>
            <a:picLocks noChangeAspect="1"/>
          </p:cNvPicPr>
          <p:nvPr/>
        </p:nvPicPr>
        <p:blipFill rotWithShape="1">
          <a:blip r:embed="rId6" cstate="screen"/>
          <a:srcRect/>
          <a:stretch>
            <a:fillRect/>
          </a:stretch>
        </p:blipFill>
        <p:spPr>
          <a:xfrm>
            <a:off x="3727950" y="4323845"/>
            <a:ext cx="2092495" cy="614939"/>
          </a:xfrm>
          <a:prstGeom prst="rect">
            <a:avLst/>
          </a:prstGeom>
        </p:spPr>
      </p:pic>
      <p:pic>
        <p:nvPicPr>
          <p:cNvPr id="7" name="图片 6"/>
          <p:cNvPicPr>
            <a:picLocks noChangeAspect="1"/>
          </p:cNvPicPr>
          <p:nvPr/>
        </p:nvPicPr>
        <p:blipFill rotWithShape="1">
          <a:blip r:embed="rId7" cstate="screen"/>
          <a:srcRect/>
          <a:stretch>
            <a:fillRect/>
          </a:stretch>
        </p:blipFill>
        <p:spPr>
          <a:xfrm>
            <a:off x="6578727" y="3849538"/>
            <a:ext cx="2186445" cy="611201"/>
          </a:xfrm>
          <a:prstGeom prst="rect">
            <a:avLst/>
          </a:prstGeom>
        </p:spPr>
      </p:pic>
      <p:sp>
        <p:nvSpPr>
          <p:cNvPr id="8" name="TextBox 9"/>
          <p:cNvSpPr txBox="1"/>
          <p:nvPr/>
        </p:nvSpPr>
        <p:spPr>
          <a:xfrm>
            <a:off x="1244589" y="2360116"/>
            <a:ext cx="1246198" cy="733058"/>
          </a:xfrm>
          <a:prstGeom prst="rect">
            <a:avLst/>
          </a:prstGeom>
          <a:noFill/>
        </p:spPr>
        <p:txBody>
          <a:bodyPr wrap="square" rtlCol="0">
            <a:spAutoFit/>
          </a:bodyPr>
          <a:lstStyle/>
          <a:p>
            <a:r>
              <a:rPr lang="zh-CN" altLang="en-US" dirty="0" smtClean="0"/>
              <a:t>点击输入文本</a:t>
            </a:r>
            <a:endParaRPr lang="en-US" altLang="zh-CN" dirty="0" smtClean="0"/>
          </a:p>
          <a:p>
            <a:r>
              <a:rPr lang="zh-CN" altLang="en-US" dirty="0" smtClean="0"/>
              <a:t>点击输入文本</a:t>
            </a:r>
            <a:endParaRPr lang="en-US" altLang="zh-CN" dirty="0" smtClean="0"/>
          </a:p>
          <a:p>
            <a:r>
              <a:rPr lang="zh-CN" altLang="en-US" dirty="0" smtClean="0"/>
              <a:t>点击输入文本</a:t>
            </a:r>
            <a:endParaRPr lang="en-US" altLang="zh-CN" dirty="0" smtClean="0"/>
          </a:p>
        </p:txBody>
      </p:sp>
      <p:sp>
        <p:nvSpPr>
          <p:cNvPr id="9" name="TextBox 10"/>
          <p:cNvSpPr txBox="1"/>
          <p:nvPr/>
        </p:nvSpPr>
        <p:spPr>
          <a:xfrm>
            <a:off x="4040911" y="2808399"/>
            <a:ext cx="1246198" cy="733058"/>
          </a:xfrm>
          <a:prstGeom prst="rect">
            <a:avLst/>
          </a:prstGeom>
          <a:noFill/>
        </p:spPr>
        <p:txBody>
          <a:bodyPr wrap="square" rtlCol="0">
            <a:spAutoFit/>
          </a:bodyPr>
          <a:lstStyle/>
          <a:p>
            <a:r>
              <a:rPr lang="zh-CN" altLang="en-US" dirty="0" smtClean="0"/>
              <a:t>点击输入文本</a:t>
            </a:r>
            <a:endParaRPr lang="en-US" altLang="zh-CN" dirty="0" smtClean="0"/>
          </a:p>
          <a:p>
            <a:r>
              <a:rPr lang="zh-CN" altLang="en-US" dirty="0" smtClean="0"/>
              <a:t>点击输入文本</a:t>
            </a:r>
            <a:endParaRPr lang="en-US" altLang="zh-CN" dirty="0" smtClean="0"/>
          </a:p>
          <a:p>
            <a:r>
              <a:rPr lang="zh-CN" altLang="en-US" dirty="0" smtClean="0"/>
              <a:t>点击输入文本</a:t>
            </a:r>
            <a:endParaRPr lang="en-US" altLang="zh-CN" dirty="0" smtClean="0"/>
          </a:p>
        </p:txBody>
      </p:sp>
      <p:sp>
        <p:nvSpPr>
          <p:cNvPr id="10" name="TextBox 11"/>
          <p:cNvSpPr txBox="1"/>
          <p:nvPr/>
        </p:nvSpPr>
        <p:spPr>
          <a:xfrm>
            <a:off x="7059098" y="2283510"/>
            <a:ext cx="1246198" cy="733058"/>
          </a:xfrm>
          <a:prstGeom prst="rect">
            <a:avLst/>
          </a:prstGeom>
          <a:noFill/>
        </p:spPr>
        <p:txBody>
          <a:bodyPr wrap="square" rtlCol="0">
            <a:spAutoFit/>
          </a:bodyPr>
          <a:lstStyle/>
          <a:p>
            <a:r>
              <a:rPr lang="zh-CN" altLang="en-US" dirty="0" smtClean="0"/>
              <a:t>点击输入文本</a:t>
            </a:r>
            <a:endParaRPr lang="en-US" altLang="zh-CN" dirty="0" smtClean="0"/>
          </a:p>
          <a:p>
            <a:r>
              <a:rPr lang="zh-CN" altLang="en-US" dirty="0" smtClean="0"/>
              <a:t>点击输入文本</a:t>
            </a:r>
            <a:endParaRPr lang="en-US" altLang="zh-CN" dirty="0" smtClean="0"/>
          </a:p>
          <a:p>
            <a:r>
              <a:rPr lang="zh-CN" altLang="en-US" dirty="0" smtClean="0"/>
              <a:t>点击输入文本</a:t>
            </a:r>
            <a:endParaRPr lang="en-US" altLang="zh-CN" dirty="0" smtClean="0"/>
          </a:p>
        </p:txBody>
      </p:sp>
      <p:sp>
        <p:nvSpPr>
          <p:cNvPr id="11" name="标题 10"/>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6" presetClass="emph" presetSubtype="0" fill="hold" nodeType="withEffect">
                                  <p:stCondLst>
                                    <p:cond delay="1250"/>
                                  </p:stCondLst>
                                  <p:childTnLst>
                                    <p:animEffect transition="out" filter="fade">
                                      <p:cBhvr>
                                        <p:cTn id="15" dur="500" tmFilter="0, 0; .2, .5; .8, .5; 1, 0"/>
                                        <p:tgtEl>
                                          <p:spTgt spid="2"/>
                                        </p:tgtEl>
                                      </p:cBhvr>
                                    </p:animEffect>
                                    <p:animScale>
                                      <p:cBhvr>
                                        <p:cTn id="16" dur="250" autoRev="1" fill="hold"/>
                                        <p:tgtEl>
                                          <p:spTgt spid="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1500"/>
                                        <p:tgtEl>
                                          <p:spTgt spid="3"/>
                                        </p:tgtEl>
                                      </p:cBhvr>
                                    </p:animEffect>
                                  </p:childTnLst>
                                </p:cTn>
                              </p:par>
                              <p:par>
                                <p:cTn id="27" presetID="10" presetClass="entr" presetSubtype="0" fill="hold" nodeType="with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26" presetClass="emph" presetSubtype="0" fill="hold" nodeType="withEffect">
                                  <p:stCondLst>
                                    <p:cond delay="1500"/>
                                  </p:stCondLst>
                                  <p:childTnLst>
                                    <p:animEffect transition="out" filter="fade">
                                      <p:cBhvr>
                                        <p:cTn id="31" dur="500" tmFilter="0, 0; .2, .5; .8, .5; 1, 0"/>
                                        <p:tgtEl>
                                          <p:spTgt spid="3"/>
                                        </p:tgtEl>
                                      </p:cBhvr>
                                    </p:animEffect>
                                    <p:animScale>
                                      <p:cBhvr>
                                        <p:cTn id="32" dur="250" autoRev="1" fill="hold"/>
                                        <p:tgtEl>
                                          <p:spTgt spid="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
                                        </p:tgtEl>
                                      </p:cBhvr>
                                    </p:animEffect>
                                  </p:childTnLst>
                                </p:cTn>
                              </p:par>
                              <p:par>
                                <p:cTn id="50" presetID="10" presetClass="entr" presetSubtype="0" fill="hold" nodeType="withEffect">
                                  <p:stCondLst>
                                    <p:cond delay="50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26" presetClass="emph" presetSubtype="0" fill="hold" nodeType="withEffect">
                                  <p:stCondLst>
                                    <p:cond delay="1000"/>
                                  </p:stCondLst>
                                  <p:childTnLst>
                                    <p:animEffect transition="out" filter="fade">
                                      <p:cBhvr>
                                        <p:cTn id="54" dur="500" tmFilter="0, 0; .2, .5; .8, .5; 1, 0"/>
                                        <p:tgtEl>
                                          <p:spTgt spid="4"/>
                                        </p:tgtEl>
                                      </p:cBhvr>
                                    </p:animEffect>
                                    <p:animScale>
                                      <p:cBhvr>
                                        <p:cTn id="55" dur="250" autoRev="1" fill="hold"/>
                                        <p:tgtEl>
                                          <p:spTgt spid="4"/>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741454" y="4205672"/>
            <a:ext cx="2261508" cy="506397"/>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p:nvPicPr>
        <p:blipFill>
          <a:blip r:embed="rId3" cstate="screen"/>
          <a:stretch>
            <a:fillRect/>
          </a:stretch>
        </p:blipFill>
        <p:spPr>
          <a:xfrm>
            <a:off x="276224" y="1443017"/>
            <a:ext cx="2694895" cy="3277575"/>
          </a:xfrm>
          <a:prstGeom prst="rect">
            <a:avLst/>
          </a:prstGeom>
        </p:spPr>
      </p:pic>
      <p:sp>
        <p:nvSpPr>
          <p:cNvPr id="25" name="文本框 24"/>
          <p:cNvSpPr txBox="1"/>
          <p:nvPr/>
        </p:nvSpPr>
        <p:spPr>
          <a:xfrm rot="20987615">
            <a:off x="795245" y="2010937"/>
            <a:ext cx="1694951" cy="738664"/>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点击此处添加文本点击此处添加文本点击此处添加文本</a:t>
            </a:r>
            <a:endParaRPr lang="zh-CN" altLang="en-US" sz="1400" dirty="0">
              <a:solidFill>
                <a:schemeClr val="tx1">
                  <a:lumMod val="75000"/>
                  <a:lumOff val="25000"/>
                </a:schemeClr>
              </a:solidFill>
              <a:cs typeface="+mn-ea"/>
              <a:sym typeface="+mn-lt"/>
            </a:endParaRPr>
          </a:p>
        </p:txBody>
      </p:sp>
      <p:grpSp>
        <p:nvGrpSpPr>
          <p:cNvPr id="2" name="组合 1"/>
          <p:cNvGrpSpPr/>
          <p:nvPr/>
        </p:nvGrpSpPr>
        <p:grpSpPr>
          <a:xfrm>
            <a:off x="2990899" y="2250351"/>
            <a:ext cx="940765" cy="940765"/>
            <a:chOff x="2990899" y="2250351"/>
            <a:chExt cx="940765" cy="940765"/>
          </a:xfrm>
        </p:grpSpPr>
        <p:pic>
          <p:nvPicPr>
            <p:cNvPr id="4" name="图片 3"/>
            <p:cNvPicPr>
              <a:picLocks noChangeAspect="1"/>
            </p:cNvPicPr>
            <p:nvPr/>
          </p:nvPicPr>
          <p:blipFill>
            <a:blip r:embed="rId4" cstate="screen"/>
            <a:stretch>
              <a:fillRect/>
            </a:stretch>
          </p:blipFill>
          <p:spPr>
            <a:xfrm>
              <a:off x="2990899" y="2250351"/>
              <a:ext cx="940765" cy="940765"/>
            </a:xfrm>
            <a:prstGeom prst="rect">
              <a:avLst/>
            </a:prstGeom>
          </p:spPr>
        </p:pic>
        <p:sp>
          <p:nvSpPr>
            <p:cNvPr id="5" name="文本框 4"/>
            <p:cNvSpPr txBox="1"/>
            <p:nvPr/>
          </p:nvSpPr>
          <p:spPr>
            <a:xfrm>
              <a:off x="3232912" y="2354464"/>
              <a:ext cx="389850" cy="584775"/>
            </a:xfrm>
            <a:prstGeom prst="rect">
              <a:avLst/>
            </a:prstGeom>
            <a:noFill/>
          </p:spPr>
          <p:txBody>
            <a:bodyPr wrap="none" rtlCol="0">
              <a:spAutoFit/>
            </a:bodyPr>
            <a:lstStyle/>
            <a:p>
              <a:r>
                <a:rPr lang="en-US" altLang="zh-CN" sz="3200" b="1" dirty="0" smtClean="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rPr>
                <a:t>A</a:t>
              </a:r>
              <a:endParaRPr lang="zh-CN" altLang="en-US" sz="3200" b="1" dirty="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endParaRPr>
            </a:p>
          </p:txBody>
        </p:sp>
      </p:grpSp>
      <p:sp>
        <p:nvSpPr>
          <p:cNvPr id="6" name="矩形 5"/>
          <p:cNvSpPr/>
          <p:nvPr/>
        </p:nvSpPr>
        <p:spPr>
          <a:xfrm>
            <a:off x="2990899" y="168385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grpSp>
        <p:nvGrpSpPr>
          <p:cNvPr id="7" name="组合 6"/>
          <p:cNvGrpSpPr/>
          <p:nvPr/>
        </p:nvGrpSpPr>
        <p:grpSpPr>
          <a:xfrm>
            <a:off x="4690930" y="2555246"/>
            <a:ext cx="940765" cy="940765"/>
            <a:chOff x="4690930" y="2555246"/>
            <a:chExt cx="940765" cy="940765"/>
          </a:xfrm>
        </p:grpSpPr>
        <p:pic>
          <p:nvPicPr>
            <p:cNvPr id="8" name="图片 7"/>
            <p:cNvPicPr>
              <a:picLocks noChangeAspect="1"/>
            </p:cNvPicPr>
            <p:nvPr/>
          </p:nvPicPr>
          <p:blipFill>
            <a:blip r:embed="rId4" cstate="screen"/>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84775"/>
            </a:xfrm>
            <a:prstGeom prst="rect">
              <a:avLst/>
            </a:prstGeom>
            <a:noFill/>
          </p:spPr>
          <p:txBody>
            <a:bodyPr wrap="square" rtlCol="0">
              <a:spAutoFit/>
            </a:bodyPr>
            <a:lstStyle/>
            <a:p>
              <a:r>
                <a:rPr lang="en-US" altLang="zh-CN" sz="3200" b="1" dirty="0">
                  <a:ln w="9525">
                    <a:solidFill>
                      <a:schemeClr val="bg1"/>
                    </a:solidFill>
                    <a:prstDash val="solid"/>
                  </a:ln>
                  <a:solidFill>
                    <a:srgbClr val="E38C0B"/>
                  </a:solidFill>
                  <a:effectLst>
                    <a:outerShdw blurRad="12700" dist="38100" dir="2700000" algn="tl" rotWithShape="0">
                      <a:schemeClr val="accent5">
                        <a:lumMod val="60000"/>
                        <a:lumOff val="40000"/>
                      </a:schemeClr>
                    </a:outerShdw>
                  </a:effectLst>
                </a:rPr>
                <a:t>B</a:t>
              </a:r>
              <a:endParaRPr lang="zh-CN" altLang="en-US" sz="3200" b="1" dirty="0">
                <a:ln w="9525">
                  <a:solidFill>
                    <a:schemeClr val="bg1"/>
                  </a:solidFill>
                  <a:prstDash val="solid"/>
                </a:ln>
                <a:solidFill>
                  <a:srgbClr val="E38C0B"/>
                </a:solidFill>
                <a:effectLst>
                  <a:outerShdw blurRad="12700" dist="38100" dir="2700000" algn="tl" rotWithShape="0">
                    <a:schemeClr val="accent5">
                      <a:lumMod val="60000"/>
                      <a:lumOff val="40000"/>
                    </a:schemeClr>
                  </a:outerShdw>
                </a:effectLst>
              </a:endParaRPr>
            </a:p>
          </p:txBody>
        </p:sp>
      </p:grpSp>
      <p:sp>
        <p:nvSpPr>
          <p:cNvPr id="13" name="矩形 12"/>
          <p:cNvSpPr/>
          <p:nvPr/>
        </p:nvSpPr>
        <p:spPr>
          <a:xfrm>
            <a:off x="4546481" y="3369090"/>
            <a:ext cx="1685765" cy="523220"/>
          </a:xfrm>
          <a:prstGeom prst="rect">
            <a:avLst/>
          </a:prstGeom>
        </p:spPr>
        <p:txBody>
          <a:bodyPr wrap="square">
            <a:spAutoFit/>
          </a:bodyPr>
          <a:lstStyle/>
          <a:p>
            <a:r>
              <a:rPr lang="zh-CN" altLang="en-US" sz="1400" dirty="0">
                <a:solidFill>
                  <a:srgbClr val="E38C0B"/>
                </a:solidFill>
                <a:cs typeface="+mn-ea"/>
                <a:sym typeface="+mn-lt"/>
              </a:rPr>
              <a:t>点击此处添加文本点击此处添加文本</a:t>
            </a:r>
            <a:endParaRPr lang="zh-CN" altLang="en-US" sz="1400" dirty="0">
              <a:solidFill>
                <a:srgbClr val="E38C0B"/>
              </a:solidFill>
            </a:endParaRPr>
          </a:p>
        </p:txBody>
      </p:sp>
      <p:sp>
        <p:nvSpPr>
          <p:cNvPr id="14" name="矩形 13"/>
          <p:cNvSpPr/>
          <p:nvPr/>
        </p:nvSpPr>
        <p:spPr>
          <a:xfrm>
            <a:off x="5106398" y="973116"/>
            <a:ext cx="1685765" cy="523220"/>
          </a:xfrm>
          <a:prstGeom prst="rect">
            <a:avLst/>
          </a:prstGeom>
        </p:spPr>
        <p:txBody>
          <a:bodyPr wrap="square">
            <a:spAutoFit/>
          </a:bodyPr>
          <a:lstStyle/>
          <a:p>
            <a:r>
              <a:rPr lang="zh-CN" altLang="en-US" sz="1400" dirty="0">
                <a:solidFill>
                  <a:srgbClr val="DA6D4E"/>
                </a:solidFill>
                <a:cs typeface="+mn-ea"/>
                <a:sym typeface="+mn-lt"/>
              </a:rPr>
              <a:t>点击此处添加文本点击此处添加文本</a:t>
            </a:r>
            <a:endParaRPr lang="zh-CN" altLang="en-US" sz="1400" dirty="0">
              <a:solidFill>
                <a:srgbClr val="DA6D4E"/>
              </a:solidFill>
            </a:endParaRPr>
          </a:p>
        </p:txBody>
      </p:sp>
      <p:grpSp>
        <p:nvGrpSpPr>
          <p:cNvPr id="10" name="组合 9"/>
          <p:cNvGrpSpPr/>
          <p:nvPr/>
        </p:nvGrpSpPr>
        <p:grpSpPr>
          <a:xfrm>
            <a:off x="5887680" y="1632430"/>
            <a:ext cx="940765" cy="940765"/>
            <a:chOff x="5887680" y="1632430"/>
            <a:chExt cx="940765" cy="940765"/>
          </a:xfrm>
        </p:grpSpPr>
        <p:pic>
          <p:nvPicPr>
            <p:cNvPr id="9" name="图片 8"/>
            <p:cNvPicPr>
              <a:picLocks noChangeAspect="1"/>
            </p:cNvPicPr>
            <p:nvPr/>
          </p:nvPicPr>
          <p:blipFill>
            <a:blip r:embed="rId4" cstate="screen"/>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84775"/>
            </a:xfrm>
            <a:prstGeom prst="rect">
              <a:avLst/>
            </a:prstGeom>
            <a:noFill/>
          </p:spPr>
          <p:txBody>
            <a:bodyPr wrap="square" rtlCol="0">
              <a:spAutoFit/>
            </a:bodyPr>
            <a:lstStyle/>
            <a:p>
              <a:r>
                <a:rPr lang="en-US" altLang="zh-CN" sz="3200" b="1" dirty="0" smtClean="0">
                  <a:ln w="9525">
                    <a:solidFill>
                      <a:schemeClr val="bg1"/>
                    </a:solidFill>
                    <a:prstDash val="solid"/>
                  </a:ln>
                  <a:solidFill>
                    <a:srgbClr val="DA6D4E"/>
                  </a:solidFill>
                  <a:effectLst>
                    <a:outerShdw blurRad="12700" dist="38100" dir="2700000" algn="tl" rotWithShape="0">
                      <a:schemeClr val="accent5">
                        <a:lumMod val="60000"/>
                        <a:lumOff val="40000"/>
                      </a:schemeClr>
                    </a:outerShdw>
                  </a:effectLst>
                </a:rPr>
                <a:t>C</a:t>
              </a:r>
              <a:endParaRPr lang="zh-CN" altLang="en-US" sz="3200" b="1" dirty="0">
                <a:ln w="9525">
                  <a:solidFill>
                    <a:schemeClr val="bg1"/>
                  </a:solidFill>
                  <a:prstDash val="solid"/>
                </a:ln>
                <a:solidFill>
                  <a:srgbClr val="DA6D4E"/>
                </a:solidFill>
                <a:effectLst>
                  <a:outerShdw blurRad="12700" dist="38100" dir="2700000" algn="tl" rotWithShape="0">
                    <a:schemeClr val="accent5">
                      <a:lumMod val="60000"/>
                      <a:lumOff val="40000"/>
                    </a:schemeClr>
                  </a:outerShdw>
                </a:effectLst>
              </a:endParaRPr>
            </a:p>
          </p:txBody>
        </p:sp>
      </p:grpSp>
      <p:pic>
        <p:nvPicPr>
          <p:cNvPr id="3" name="图片 2"/>
          <p:cNvPicPr>
            <a:picLocks noChangeAspect="1"/>
          </p:cNvPicPr>
          <p:nvPr/>
        </p:nvPicPr>
        <p:blipFill>
          <a:blip r:embed="rId5" cstate="screen"/>
          <a:stretch>
            <a:fillRect/>
          </a:stretch>
        </p:blipFill>
        <p:spPr>
          <a:xfrm flipH="1">
            <a:off x="6585814" y="0"/>
            <a:ext cx="2249575" cy="2249575"/>
          </a:xfrm>
          <a:prstGeom prst="rect">
            <a:avLst/>
          </a:prstGeom>
        </p:spPr>
      </p:pic>
      <p:sp>
        <p:nvSpPr>
          <p:cNvPr id="11" name="标题 10"/>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3000"/>
                            </p:stCondLst>
                            <p:childTnLst>
                              <p:par>
                                <p:cTn id="45" presetID="53" presetClass="entr" presetSubtype="528"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1000" fill="hold"/>
                                        <p:tgtEl>
                                          <p:spTgt spid="3"/>
                                        </p:tgtEl>
                                        <p:attrNameLst>
                                          <p:attrName>ppt_w</p:attrName>
                                        </p:attrNameLst>
                                      </p:cBhvr>
                                      <p:tavLst>
                                        <p:tav tm="0">
                                          <p:val>
                                            <p:fltVal val="0"/>
                                          </p:val>
                                        </p:tav>
                                        <p:tav tm="100000">
                                          <p:val>
                                            <p:strVal val="#ppt_w"/>
                                          </p:val>
                                        </p:tav>
                                      </p:tavLst>
                                    </p:anim>
                                    <p:anim calcmode="lin" valueType="num">
                                      <p:cBhvr>
                                        <p:cTn id="48" dur="1000" fill="hold"/>
                                        <p:tgtEl>
                                          <p:spTgt spid="3"/>
                                        </p:tgtEl>
                                        <p:attrNameLst>
                                          <p:attrName>ppt_h</p:attrName>
                                        </p:attrNameLst>
                                      </p:cBhvr>
                                      <p:tavLst>
                                        <p:tav tm="0">
                                          <p:val>
                                            <p:fltVal val="0"/>
                                          </p:val>
                                        </p:tav>
                                        <p:tav tm="100000">
                                          <p:val>
                                            <p:strVal val="#ppt_h"/>
                                          </p:val>
                                        </p:tav>
                                      </p:tavLst>
                                    </p:anim>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fltVal val="0.5"/>
                                          </p:val>
                                        </p:tav>
                                        <p:tav tm="100000">
                                          <p:val>
                                            <p:strVal val="#ppt_x"/>
                                          </p:val>
                                        </p:tav>
                                      </p:tavLst>
                                    </p:anim>
                                    <p:anim calcmode="lin" valueType="num">
                                      <p:cBhvr>
                                        <p:cTn id="51"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6"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5"/>
          <a:stretch>
            <a:fillRect/>
          </a:stretch>
        </p:blipFill>
        <p:spPr>
          <a:xfrm>
            <a:off x="2709" y="-1"/>
            <a:ext cx="9141291" cy="5143500"/>
          </a:xfrm>
          <a:prstGeom prst="rect">
            <a:avLst/>
          </a:prstGeom>
        </p:spPr>
      </p:pic>
      <p:pic>
        <p:nvPicPr>
          <p:cNvPr id="5" name="图片 4"/>
          <p:cNvPicPr>
            <a:picLocks noChangeAspect="1"/>
          </p:cNvPicPr>
          <p:nvPr/>
        </p:nvPicPr>
        <p:blipFill>
          <a:blip r:embed="rId16"/>
          <a:stretch>
            <a:fillRect/>
          </a:stretch>
        </p:blipFill>
        <p:spPr>
          <a:xfrm>
            <a:off x="0" y="2565104"/>
            <a:ext cx="9143244" cy="2578395"/>
          </a:xfrm>
          <a:prstGeom prst="rect">
            <a:avLst/>
          </a:prstGeom>
        </p:spPr>
      </p:pic>
      <p:pic>
        <p:nvPicPr>
          <p:cNvPr id="11" name="Picture 3"/>
          <p:cNvPicPr>
            <a:picLocks noChangeAspect="1" noChangeArrowheads="1"/>
          </p:cNvPicPr>
          <p:nvPr>
            <p:custDataLst>
              <p:tags r:id="rId1"/>
            </p:custDataLst>
          </p:nvPr>
        </p:nvPicPr>
        <p:blipFill>
          <a:blip r:embed="rId17" cstate="screen"/>
          <a:srcRect/>
          <a:stretch>
            <a:fillRect/>
          </a:stretch>
        </p:blipFill>
        <p:spPr bwMode="auto">
          <a:xfrm>
            <a:off x="4561853" y="368414"/>
            <a:ext cx="40481"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custDataLst>
              <p:tags r:id="rId2"/>
            </p:custDataLst>
          </p:nvPr>
        </p:nvPicPr>
        <p:blipFill>
          <a:blip r:embed="rId18" cstate="screen"/>
          <a:srcRect/>
          <a:stretch>
            <a:fillRect/>
          </a:stretch>
        </p:blipFill>
        <p:spPr bwMode="auto">
          <a:xfrm>
            <a:off x="4289198" y="666070"/>
            <a:ext cx="42863"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a:off x="1810318" y="1394138"/>
            <a:ext cx="2474849" cy="556022"/>
            <a:chOff x="1810318" y="1394138"/>
            <a:chExt cx="2474849" cy="556022"/>
          </a:xfrm>
        </p:grpSpPr>
        <p:sp>
          <p:nvSpPr>
            <p:cNvPr id="10" name="矩形 9"/>
            <p:cNvSpPr/>
            <p:nvPr>
              <p:custDataLst>
                <p:tags r:id="rId11"/>
              </p:custDataLst>
            </p:nvPr>
          </p:nvSpPr>
          <p:spPr>
            <a:xfrm>
              <a:off x="1810318" y="1394138"/>
              <a:ext cx="1980010" cy="556022"/>
            </a:xfrm>
            <a:prstGeom prst="rect">
              <a:avLst/>
            </a:prstGeom>
            <a:solidFill>
              <a:srgbClr val="F79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smtClean="0">
                  <a:solidFill>
                    <a:srgbClr val="FFFFFF"/>
                  </a:solidFill>
                  <a:latin typeface="微软雅黑" panose="020B0503020204020204" pitchFamily="34" charset="-122"/>
                  <a:ea typeface="微软雅黑" panose="020B0503020204020204" pitchFamily="34" charset="-122"/>
                </a:rPr>
                <a:t>单击添加文字标题</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
          <p:nvSpPr>
            <p:cNvPr id="13" name="TextBox 15"/>
            <p:cNvSpPr txBox="1">
              <a:spLocks noChangeArrowheads="1"/>
            </p:cNvSpPr>
            <p:nvPr>
              <p:custDataLst>
                <p:tags r:id="rId12"/>
              </p:custDataLst>
            </p:nvPr>
          </p:nvSpPr>
          <p:spPr bwMode="auto">
            <a:xfrm>
              <a:off x="3715779" y="1418233"/>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F79479"/>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675" b="1">
                <a:solidFill>
                  <a:srgbClr val="F79479"/>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810318" y="2104940"/>
            <a:ext cx="2474849" cy="556022"/>
            <a:chOff x="1810318" y="2104940"/>
            <a:chExt cx="2474849" cy="556022"/>
          </a:xfrm>
        </p:grpSpPr>
        <p:sp>
          <p:nvSpPr>
            <p:cNvPr id="9" name="矩形 8"/>
            <p:cNvSpPr/>
            <p:nvPr>
              <p:custDataLst>
                <p:tags r:id="rId9"/>
              </p:custDataLst>
            </p:nvPr>
          </p:nvSpPr>
          <p:spPr>
            <a:xfrm>
              <a:off x="1810318" y="2104940"/>
              <a:ext cx="1980010" cy="556022"/>
            </a:xfrm>
            <a:prstGeom prst="rect">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4" name="TextBox 16"/>
            <p:cNvSpPr txBox="1">
              <a:spLocks noChangeArrowheads="1"/>
            </p:cNvSpPr>
            <p:nvPr>
              <p:custDataLst>
                <p:tags r:id="rId10"/>
              </p:custDataLst>
            </p:nvPr>
          </p:nvSpPr>
          <p:spPr bwMode="auto">
            <a:xfrm>
              <a:off x="3715779" y="2129036"/>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FFC91D"/>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675" b="1">
                <a:solidFill>
                  <a:srgbClr val="FFC91D"/>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2" name="组合 21"/>
          <p:cNvGrpSpPr/>
          <p:nvPr/>
        </p:nvGrpSpPr>
        <p:grpSpPr>
          <a:xfrm>
            <a:off x="4538500" y="981579"/>
            <a:ext cx="2562955" cy="556022"/>
            <a:chOff x="4538500" y="981579"/>
            <a:chExt cx="2562955" cy="556022"/>
          </a:xfrm>
        </p:grpSpPr>
        <p:sp>
          <p:nvSpPr>
            <p:cNvPr id="8" name="矩形 7"/>
            <p:cNvSpPr/>
            <p:nvPr>
              <p:custDataLst>
                <p:tags r:id="rId7"/>
              </p:custDataLst>
            </p:nvPr>
          </p:nvSpPr>
          <p:spPr>
            <a:xfrm>
              <a:off x="5101205" y="981579"/>
              <a:ext cx="2000250" cy="556022"/>
            </a:xfrm>
            <a:prstGeom prst="rect">
              <a:avLst/>
            </a:prstGeom>
            <a:solidFill>
              <a:srgbClr val="4FBA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5" name="TextBox 17"/>
            <p:cNvSpPr txBox="1">
              <a:spLocks noChangeArrowheads="1"/>
            </p:cNvSpPr>
            <p:nvPr>
              <p:custDataLst>
                <p:tags r:id="rId8"/>
              </p:custDataLst>
            </p:nvPr>
          </p:nvSpPr>
          <p:spPr bwMode="auto">
            <a:xfrm>
              <a:off x="4538500" y="1005675"/>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4FBAE8"/>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675" b="1">
                <a:solidFill>
                  <a:srgbClr val="4FBAE8"/>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3" name="组合 22"/>
          <p:cNvGrpSpPr/>
          <p:nvPr/>
        </p:nvGrpSpPr>
        <p:grpSpPr>
          <a:xfrm>
            <a:off x="4538500" y="1693573"/>
            <a:ext cx="2562955" cy="556022"/>
            <a:chOff x="4538500" y="1693573"/>
            <a:chExt cx="2562955" cy="556022"/>
          </a:xfrm>
        </p:grpSpPr>
        <p:sp>
          <p:nvSpPr>
            <p:cNvPr id="7" name="矩形 6"/>
            <p:cNvSpPr/>
            <p:nvPr>
              <p:custDataLst>
                <p:tags r:id="rId5"/>
              </p:custDataLst>
            </p:nvPr>
          </p:nvSpPr>
          <p:spPr>
            <a:xfrm>
              <a:off x="5101205" y="1693573"/>
              <a:ext cx="2000250" cy="556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6" name="TextBox 18"/>
            <p:cNvSpPr txBox="1">
              <a:spLocks noChangeArrowheads="1"/>
            </p:cNvSpPr>
            <p:nvPr>
              <p:custDataLst>
                <p:tags r:id="rId6"/>
              </p:custDataLst>
            </p:nvPr>
          </p:nvSpPr>
          <p:spPr bwMode="auto">
            <a:xfrm>
              <a:off x="4538500" y="1717668"/>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675" b="1">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3"/>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4"/>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Horizontal)">
                                      <p:cBhvr>
                                        <p:cTn id="13" dur="500"/>
                                        <p:tgtEl>
                                          <p:spTgt spid="11"/>
                                        </p:tgtEl>
                                      </p:cBhvr>
                                    </p:animEffect>
                                  </p:childTnLst>
                                </p:cTn>
                              </p:par>
                              <p:par>
                                <p:cTn id="14" presetID="16" presetClass="entr" presetSubtype="4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Horizontal)">
                                      <p:cBhvr>
                                        <p:cTn id="16" dur="500"/>
                                        <p:tgtEl>
                                          <p:spTgt spid="12"/>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left)">
                                      <p:cBhvr>
                                        <p:cTn id="21" dur="500"/>
                                        <p:tgtEl>
                                          <p:spTgt spid="20"/>
                                        </p:tgtEl>
                                      </p:cBhvr>
                                    </p:animEffect>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ppt_x</p:attrName>
                                        </p:attrNameLst>
                                      </p:cBhvr>
                                      <p:tavLst>
                                        <p:tav tm="0">
                                          <p:val>
                                            <p:strVal val="#ppt_x-#ppt_w*1.125000"/>
                                          </p:val>
                                        </p:tav>
                                        <p:tav tm="100000">
                                          <p:val>
                                            <p:strVal val="#ppt_x"/>
                                          </p:val>
                                        </p:tav>
                                      </p:tavLst>
                                    </p:anim>
                                    <p:animEffect transition="in" filter="wipe(right)">
                                      <p:cBhvr>
                                        <p:cTn id="31" dur="500"/>
                                        <p:tgtEl>
                                          <p:spTgt spid="22"/>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ppt_x</p:attrName>
                                        </p:attrNameLst>
                                      </p:cBhvr>
                                      <p:tavLst>
                                        <p:tav tm="0">
                                          <p:val>
                                            <p:strVal val="#ppt_x-#ppt_w*1.125000"/>
                                          </p:val>
                                        </p:tav>
                                        <p:tav tm="100000">
                                          <p:val>
                                            <p:strVal val="#ppt_x"/>
                                          </p:val>
                                        </p:tav>
                                      </p:tavLst>
                                    </p:anim>
                                    <p:animEffect transition="in" filter="wipe(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srcRect l="65866" t="43141" r="16000" b="18696"/>
          <a:stretch>
            <a:fillRect/>
          </a:stretch>
        </p:blipFill>
        <p:spPr>
          <a:xfrm>
            <a:off x="6702105" y="2499742"/>
            <a:ext cx="1450504" cy="1717140"/>
          </a:xfrm>
          <a:prstGeom prst="rect">
            <a:avLst/>
          </a:prstGeom>
        </p:spPr>
      </p:pic>
      <p:pic>
        <p:nvPicPr>
          <p:cNvPr id="9" name="图片 8"/>
          <p:cNvPicPr>
            <a:picLocks noChangeAspect="1"/>
          </p:cNvPicPr>
          <p:nvPr/>
        </p:nvPicPr>
        <p:blipFill rotWithShape="1">
          <a:blip r:embed="rId3" cstate="screen"/>
          <a:srcRect l="54800" t="72533" r="8533"/>
          <a:stretch>
            <a:fillRect/>
          </a:stretch>
        </p:blipFill>
        <p:spPr>
          <a:xfrm>
            <a:off x="5292080" y="3730752"/>
            <a:ext cx="3352800" cy="1412748"/>
          </a:xfrm>
          <a:prstGeom prst="rect">
            <a:avLst/>
          </a:prstGeom>
        </p:spPr>
      </p:pic>
      <p:pic>
        <p:nvPicPr>
          <p:cNvPr id="10" name="图片 9"/>
          <p:cNvPicPr>
            <a:picLocks noChangeAspect="1"/>
          </p:cNvPicPr>
          <p:nvPr/>
        </p:nvPicPr>
        <p:blipFill rotWithShape="1">
          <a:blip r:embed="rId4" cstate="screen"/>
          <a:srcRect l="77867" t="20385" r="6933" b="5896"/>
          <a:stretch>
            <a:fillRect/>
          </a:stretch>
        </p:blipFill>
        <p:spPr>
          <a:xfrm>
            <a:off x="7949936" y="1146844"/>
            <a:ext cx="1389888" cy="3791712"/>
          </a:xfrm>
          <a:prstGeom prst="rect">
            <a:avLst/>
          </a:prstGeom>
        </p:spPr>
      </p:pic>
      <p:pic>
        <p:nvPicPr>
          <p:cNvPr id="11" name="图片 10"/>
          <p:cNvPicPr>
            <a:picLocks noChangeAspect="1"/>
          </p:cNvPicPr>
          <p:nvPr/>
        </p:nvPicPr>
        <p:blipFill rotWithShape="1">
          <a:blip r:embed="rId5" cstate="screen"/>
          <a:srcRect/>
          <a:stretch>
            <a:fillRect/>
          </a:stretch>
        </p:blipFill>
        <p:spPr>
          <a:xfrm>
            <a:off x="1126071" y="1195462"/>
            <a:ext cx="1487424" cy="1444752"/>
          </a:xfrm>
          <a:prstGeom prst="rect">
            <a:avLst/>
          </a:prstGeom>
        </p:spPr>
      </p:pic>
      <p:pic>
        <p:nvPicPr>
          <p:cNvPr id="12" name="图片 11"/>
          <p:cNvPicPr>
            <a:picLocks noChangeAspect="1"/>
          </p:cNvPicPr>
          <p:nvPr/>
        </p:nvPicPr>
        <p:blipFill rotWithShape="1">
          <a:blip r:embed="rId6" cstate="screen"/>
          <a:srcRect/>
          <a:stretch>
            <a:fillRect/>
          </a:stretch>
        </p:blipFill>
        <p:spPr>
          <a:xfrm>
            <a:off x="3845448" y="1390500"/>
            <a:ext cx="1446632" cy="1304544"/>
          </a:xfrm>
          <a:prstGeom prst="rect">
            <a:avLst/>
          </a:prstGeom>
        </p:spPr>
      </p:pic>
      <p:grpSp>
        <p:nvGrpSpPr>
          <p:cNvPr id="13" name="组合 12"/>
          <p:cNvGrpSpPr/>
          <p:nvPr/>
        </p:nvGrpSpPr>
        <p:grpSpPr>
          <a:xfrm>
            <a:off x="908426" y="2835252"/>
            <a:ext cx="2031325" cy="1800493"/>
            <a:chOff x="1079077" y="2614482"/>
            <a:chExt cx="2031325" cy="1800493"/>
          </a:xfrm>
        </p:grpSpPr>
        <p:sp>
          <p:nvSpPr>
            <p:cNvPr id="14" name="文本框 13"/>
            <p:cNvSpPr txBox="1"/>
            <p:nvPr/>
          </p:nvSpPr>
          <p:spPr>
            <a:xfrm>
              <a:off x="1079077" y="2614482"/>
              <a:ext cx="2031325"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单击添加文字</a:t>
              </a:r>
              <a:endParaRPr lang="zh-CN" altLang="en-US" sz="24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309909" y="3076147"/>
              <a:ext cx="1569660" cy="1338828"/>
            </a:xfrm>
            <a:prstGeom prst="rect">
              <a:avLst/>
            </a:prstGeom>
            <a:noFill/>
          </p:spPr>
          <p:txBody>
            <a:bodyPr wrap="none" rtlCol="0">
              <a:spAutoFit/>
            </a:bodyPr>
            <a:lstStyle/>
            <a:p>
              <a:pPr>
                <a:lnSpc>
                  <a:spcPct val="150000"/>
                </a:lnSpc>
              </a:pPr>
              <a:r>
                <a:rPr lang="zh-CN" altLang="en-US" sz="1800" dirty="0" smtClean="0">
                  <a:latin typeface="微软雅黑" panose="020B0503020204020204" pitchFamily="34" charset="-122"/>
                  <a:ea typeface="微软雅黑" panose="020B0503020204020204" pitchFamily="34" charset="-122"/>
                </a:rPr>
                <a:t>单击添加文字</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a:t>
              </a:r>
              <a:r>
                <a:rPr lang="zh-CN" altLang="en-US" sz="1800" dirty="0" smtClean="0">
                  <a:latin typeface="微软雅黑" panose="020B0503020204020204" pitchFamily="34" charset="-122"/>
                  <a:ea typeface="微软雅黑" panose="020B0503020204020204" pitchFamily="34" charset="-122"/>
                </a:rPr>
                <a:t>文字</a:t>
              </a:r>
              <a:endParaRPr lang="zh-CN" altLang="en-US" sz="1800"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583172" y="2844464"/>
            <a:ext cx="2031325" cy="1800493"/>
            <a:chOff x="1079077" y="2614482"/>
            <a:chExt cx="2031325" cy="1800493"/>
          </a:xfrm>
        </p:grpSpPr>
        <p:sp>
          <p:nvSpPr>
            <p:cNvPr id="17" name="文本框 16"/>
            <p:cNvSpPr txBox="1"/>
            <p:nvPr/>
          </p:nvSpPr>
          <p:spPr>
            <a:xfrm>
              <a:off x="1079077" y="2614482"/>
              <a:ext cx="2031325"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单击添加文字</a:t>
              </a:r>
              <a:endParaRPr lang="zh-CN" altLang="en-US" sz="24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1309909" y="3076147"/>
              <a:ext cx="1569660" cy="1338828"/>
            </a:xfrm>
            <a:prstGeom prst="rect">
              <a:avLst/>
            </a:prstGeom>
            <a:noFill/>
          </p:spPr>
          <p:txBody>
            <a:bodyPr wrap="none" rtlCol="0">
              <a:spAutoFit/>
            </a:bodyPr>
            <a:lstStyle/>
            <a:p>
              <a:pPr>
                <a:lnSpc>
                  <a:spcPct val="150000"/>
                </a:lnSpc>
              </a:pPr>
              <a:r>
                <a:rPr lang="zh-CN" altLang="en-US" sz="1800" dirty="0" smtClean="0">
                  <a:latin typeface="微软雅黑" panose="020B0503020204020204" pitchFamily="34" charset="-122"/>
                  <a:ea typeface="微软雅黑" panose="020B0503020204020204" pitchFamily="34" charset="-122"/>
                </a:rPr>
                <a:t>单击添加文字</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a:t>
              </a:r>
              <a:r>
                <a:rPr lang="zh-CN" altLang="en-US" sz="1800" dirty="0" smtClean="0">
                  <a:latin typeface="微软雅黑" panose="020B0503020204020204" pitchFamily="34" charset="-122"/>
                  <a:ea typeface="微软雅黑" panose="020B0503020204020204" pitchFamily="34" charset="-122"/>
                </a:rPr>
                <a:t>文字</a:t>
              </a:r>
              <a:endParaRPr lang="zh-CN" altLang="en-US" sz="180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80">
                                          <p:stCondLst>
                                            <p:cond delay="0"/>
                                          </p:stCondLst>
                                        </p:cTn>
                                        <p:tgtEl>
                                          <p:spTgt spid="12"/>
                                        </p:tgtEl>
                                      </p:cBhvr>
                                    </p:animEffect>
                                    <p:anim calcmode="lin" valueType="num">
                                      <p:cBhvr>
                                        <p:cTn id="3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4" dur="26">
                                          <p:stCondLst>
                                            <p:cond delay="650"/>
                                          </p:stCondLst>
                                        </p:cTn>
                                        <p:tgtEl>
                                          <p:spTgt spid="12"/>
                                        </p:tgtEl>
                                      </p:cBhvr>
                                      <p:to x="100000" y="60000"/>
                                    </p:animScale>
                                    <p:animScale>
                                      <p:cBhvr>
                                        <p:cTn id="45" dur="166" decel="50000">
                                          <p:stCondLst>
                                            <p:cond delay="676"/>
                                          </p:stCondLst>
                                        </p:cTn>
                                        <p:tgtEl>
                                          <p:spTgt spid="12"/>
                                        </p:tgtEl>
                                      </p:cBhvr>
                                      <p:to x="100000" y="100000"/>
                                    </p:animScale>
                                    <p:animScale>
                                      <p:cBhvr>
                                        <p:cTn id="46" dur="26">
                                          <p:stCondLst>
                                            <p:cond delay="1312"/>
                                          </p:stCondLst>
                                        </p:cTn>
                                        <p:tgtEl>
                                          <p:spTgt spid="12"/>
                                        </p:tgtEl>
                                      </p:cBhvr>
                                      <p:to x="100000" y="80000"/>
                                    </p:animScale>
                                    <p:animScale>
                                      <p:cBhvr>
                                        <p:cTn id="47" dur="166" decel="50000">
                                          <p:stCondLst>
                                            <p:cond delay="1338"/>
                                          </p:stCondLst>
                                        </p:cTn>
                                        <p:tgtEl>
                                          <p:spTgt spid="12"/>
                                        </p:tgtEl>
                                      </p:cBhvr>
                                      <p:to x="100000" y="100000"/>
                                    </p:animScale>
                                    <p:animScale>
                                      <p:cBhvr>
                                        <p:cTn id="48" dur="26">
                                          <p:stCondLst>
                                            <p:cond delay="1642"/>
                                          </p:stCondLst>
                                        </p:cTn>
                                        <p:tgtEl>
                                          <p:spTgt spid="12"/>
                                        </p:tgtEl>
                                      </p:cBhvr>
                                      <p:to x="100000" y="90000"/>
                                    </p:animScale>
                                    <p:animScale>
                                      <p:cBhvr>
                                        <p:cTn id="49" dur="166" decel="50000">
                                          <p:stCondLst>
                                            <p:cond delay="1668"/>
                                          </p:stCondLst>
                                        </p:cTn>
                                        <p:tgtEl>
                                          <p:spTgt spid="12"/>
                                        </p:tgtEl>
                                      </p:cBhvr>
                                      <p:to x="100000" y="100000"/>
                                    </p:animScale>
                                    <p:animScale>
                                      <p:cBhvr>
                                        <p:cTn id="50" dur="26">
                                          <p:stCondLst>
                                            <p:cond delay="1808"/>
                                          </p:stCondLst>
                                        </p:cTn>
                                        <p:tgtEl>
                                          <p:spTgt spid="12"/>
                                        </p:tgtEl>
                                      </p:cBhvr>
                                      <p:to x="100000" y="95000"/>
                                    </p:animScale>
                                    <p:animScale>
                                      <p:cBhvr>
                                        <p:cTn id="51" dur="166" decel="50000">
                                          <p:stCondLst>
                                            <p:cond delay="1834"/>
                                          </p:stCondLst>
                                        </p:cTn>
                                        <p:tgtEl>
                                          <p:spTgt spid="12"/>
                                        </p:tgtEl>
                                      </p:cBhvr>
                                      <p:to x="100000" y="100000"/>
                                    </p:animScale>
                                  </p:childTnLst>
                                </p:cTn>
                              </p:par>
                            </p:childTnLst>
                          </p:cTn>
                        </p:par>
                        <p:par>
                          <p:cTn id="52" fill="hold">
                            <p:stCondLst>
                              <p:cond delay="2000"/>
                            </p:stCondLst>
                            <p:childTnLst>
                              <p:par>
                                <p:cTn id="53" presetID="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a:stretch>
            <a:fillRect/>
          </a:stretch>
        </p:blipFill>
        <p:spPr>
          <a:xfrm>
            <a:off x="2709" y="-1"/>
            <a:ext cx="9141291" cy="5143500"/>
          </a:xfrm>
          <a:prstGeom prst="rect">
            <a:avLst/>
          </a:prstGeom>
        </p:spPr>
      </p:pic>
      <p:pic>
        <p:nvPicPr>
          <p:cNvPr id="5" name="图片 4"/>
          <p:cNvPicPr>
            <a:picLocks noChangeAspect="1"/>
          </p:cNvPicPr>
          <p:nvPr/>
        </p:nvPicPr>
        <p:blipFill>
          <a:blip r:embed="rId13"/>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smtClean="0">
                <a:solidFill>
                  <a:srgbClr val="0078AA"/>
                </a:solidFill>
                <a:latin typeface="微软雅黑" panose="020B0503020204020204" pitchFamily="34" charset="-122"/>
                <a:ea typeface="微软雅黑" panose="020B0503020204020204" pitchFamily="34" charset="-122"/>
              </a:rPr>
              <a:t>单击此处添加标题</a:t>
            </a:r>
            <a:endParaRPr lang="zh-CN" altLang="en-US" sz="3300" b="1" dirty="0">
              <a:solidFill>
                <a:srgbClr val="0078AA"/>
              </a:solidFill>
              <a:latin typeface="微软雅黑" panose="020B0503020204020204" pitchFamily="34" charset="-122"/>
              <a:ea typeface="微软雅黑" panose="020B0503020204020204" pitchFamily="34" charset="-122"/>
            </a:endParaRP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charset="-122"/>
                <a:ea typeface="黑体" panose="02010609060101010101" charset="-122"/>
              </a:rPr>
              <a:t>Lorem ipsum dolor sit amet</a:t>
            </a:r>
            <a:endParaRPr lang="en-US" altLang="zh-CN" sz="1200" dirty="0">
              <a:solidFill>
                <a:srgbClr val="0078AA"/>
              </a:solidFill>
              <a:latin typeface="黑体" panose="02010609060101010101" charset="-122"/>
              <a:ea typeface="黑体" panose="02010609060101010101"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smtClean="0">
                  <a:solidFill>
                    <a:srgbClr val="C71D1D"/>
                  </a:solidFill>
                  <a:latin typeface="Microsoft YaHei UI" panose="020B0503020204020204" pitchFamily="34" charset="-122"/>
                  <a:ea typeface="Microsoft YaHei UI" panose="020B0503020204020204" pitchFamily="34" charset="-122"/>
                </a:rPr>
                <a:t>4</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charset="-122"/>
                  <a:ea typeface="黑体" panose="02010609060101010101" charset="-122"/>
                </a:rPr>
                <a:t>Part</a:t>
              </a:r>
              <a:endParaRPr lang="zh-CN" altLang="en-US" sz="1500">
                <a:solidFill>
                  <a:srgbClr val="A63E02"/>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l="48667" t="52385" r="7734" b="5896"/>
          <a:stretch>
            <a:fillRect/>
          </a:stretch>
        </p:blipFill>
        <p:spPr>
          <a:xfrm>
            <a:off x="446563" y="2699162"/>
            <a:ext cx="3109437" cy="1673581"/>
          </a:xfrm>
          <a:prstGeom prst="rect">
            <a:avLst/>
          </a:prstGeom>
        </p:spPr>
      </p:pic>
      <p:pic>
        <p:nvPicPr>
          <p:cNvPr id="3" name="图片 2"/>
          <p:cNvPicPr>
            <a:picLocks noChangeAspect="1"/>
          </p:cNvPicPr>
          <p:nvPr/>
        </p:nvPicPr>
        <p:blipFill rotWithShape="1">
          <a:blip r:embed="rId3" cstate="screen"/>
          <a:srcRect l="48933" t="41480" r="29200" b="9927"/>
          <a:stretch>
            <a:fillRect/>
          </a:stretch>
        </p:blipFill>
        <p:spPr>
          <a:xfrm>
            <a:off x="725443" y="2188708"/>
            <a:ext cx="1559473" cy="1949341"/>
          </a:xfrm>
          <a:prstGeom prst="rect">
            <a:avLst/>
          </a:prstGeom>
        </p:spPr>
      </p:pic>
      <p:pic>
        <p:nvPicPr>
          <p:cNvPr id="4" name="图片 3"/>
          <p:cNvPicPr>
            <a:picLocks noChangeAspect="1"/>
          </p:cNvPicPr>
          <p:nvPr/>
        </p:nvPicPr>
        <p:blipFill rotWithShape="1">
          <a:blip r:embed="rId4" cstate="screen"/>
          <a:srcRect l="70000" t="40532" r="10666" b="10638"/>
          <a:stretch>
            <a:fillRect/>
          </a:stretch>
        </p:blipFill>
        <p:spPr>
          <a:xfrm>
            <a:off x="2213608" y="2191392"/>
            <a:ext cx="1378802" cy="1958850"/>
          </a:xfrm>
          <a:prstGeom prst="rect">
            <a:avLst/>
          </a:prstGeom>
        </p:spPr>
      </p:pic>
      <p:sp>
        <p:nvSpPr>
          <p:cNvPr id="34" name="矩形 41"/>
          <p:cNvSpPr>
            <a:spLocks noChangeArrowheads="1"/>
          </p:cNvSpPr>
          <p:nvPr/>
        </p:nvSpPr>
        <p:spPr bwMode="auto">
          <a:xfrm>
            <a:off x="4201119" y="2699162"/>
            <a:ext cx="4193602" cy="171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您的内容打在这里，或者通过复制您的文本。您的内容打在这里，或者通过复制您的文本。您的内容打在这里，或者通过复制您的文本。您的内容打在这里，或者通过复制您的文本。</a:t>
            </a:r>
          </a:p>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a:p>
            <a:pPr algn="just">
              <a:lnSpc>
                <a:spcPct val="130000"/>
              </a:lnSpc>
            </a:pPr>
            <a:endParaRPr lang="zh-CN" altLang="en-US" sz="1015" dirty="0">
              <a:solidFill>
                <a:srgbClr val="404040"/>
              </a:solidFill>
              <a:latin typeface="微软雅黑" panose="020B0503020204020204" pitchFamily="34" charset="-122"/>
              <a:ea typeface="微软雅黑" panose="020B0503020204020204" pitchFamily="34" charset="-122"/>
            </a:endParaRPr>
          </a:p>
        </p:txBody>
      </p:sp>
      <p:sp>
        <p:nvSpPr>
          <p:cNvPr id="35" name="椭圆 34"/>
          <p:cNvSpPr/>
          <p:nvPr/>
        </p:nvSpPr>
        <p:spPr bwMode="auto">
          <a:xfrm>
            <a:off x="4536483" y="1475181"/>
            <a:ext cx="670851" cy="670851"/>
          </a:xfrm>
          <a:prstGeom prst="ellipse">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grpSp>
        <p:nvGrpSpPr>
          <p:cNvPr id="36" name="Group 14"/>
          <p:cNvGrpSpPr>
            <a:grpSpLocks noChangeAspect="1"/>
          </p:cNvGrpSpPr>
          <p:nvPr/>
        </p:nvGrpSpPr>
        <p:grpSpPr bwMode="auto">
          <a:xfrm>
            <a:off x="4690535" y="1608917"/>
            <a:ext cx="362747" cy="357521"/>
            <a:chOff x="4090" y="905"/>
            <a:chExt cx="347" cy="342"/>
          </a:xfrm>
          <a:solidFill>
            <a:schemeClr val="bg1"/>
          </a:solidFill>
        </p:grpSpPr>
        <p:sp>
          <p:nvSpPr>
            <p:cNvPr id="37" name="Freeform 15"/>
            <p:cNvSpPr/>
            <p:nvPr/>
          </p:nvSpPr>
          <p:spPr bwMode="auto">
            <a:xfrm>
              <a:off x="4090" y="905"/>
              <a:ext cx="343" cy="342"/>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38" name="Freeform 16"/>
            <p:cNvSpPr/>
            <p:nvPr/>
          </p:nvSpPr>
          <p:spPr bwMode="auto">
            <a:xfrm>
              <a:off x="4124" y="924"/>
              <a:ext cx="313" cy="284"/>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39" name="Freeform 17"/>
            <p:cNvSpPr/>
            <p:nvPr/>
          </p:nvSpPr>
          <p:spPr bwMode="auto">
            <a:xfrm>
              <a:off x="4117" y="1196"/>
              <a:ext cx="5" cy="12"/>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0" name="Freeform 18"/>
            <p:cNvSpPr/>
            <p:nvPr/>
          </p:nvSpPr>
          <p:spPr bwMode="auto">
            <a:xfrm>
              <a:off x="4303" y="1192"/>
              <a:ext cx="120" cy="19"/>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1" name="Freeform 19"/>
            <p:cNvSpPr/>
            <p:nvPr/>
          </p:nvSpPr>
          <p:spPr bwMode="auto">
            <a:xfrm>
              <a:off x="4146" y="1192"/>
              <a:ext cx="135" cy="19"/>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2" name="Freeform 20"/>
            <p:cNvSpPr/>
            <p:nvPr/>
          </p:nvSpPr>
          <p:spPr bwMode="auto">
            <a:xfrm>
              <a:off x="4281" y="1165"/>
              <a:ext cx="9" cy="7"/>
            </a:xfrm>
            <a:custGeom>
              <a:avLst/>
              <a:gdLst>
                <a:gd name="T0" fmla="*/ 7 w 9"/>
                <a:gd name="T1" fmla="*/ 7 h 7"/>
                <a:gd name="T2" fmla="*/ 9 w 9"/>
                <a:gd name="T3" fmla="*/ 0 h 7"/>
                <a:gd name="T4" fmla="*/ 0 w 9"/>
                <a:gd name="T5" fmla="*/ 0 h 7"/>
                <a:gd name="T6" fmla="*/ 7 w 9"/>
                <a:gd name="T7" fmla="*/ 7 h 7"/>
              </a:gdLst>
              <a:ahLst/>
              <a:cxnLst>
                <a:cxn ang="0">
                  <a:pos x="T0" y="T1"/>
                </a:cxn>
                <a:cxn ang="0">
                  <a:pos x="T2" y="T3"/>
                </a:cxn>
                <a:cxn ang="0">
                  <a:pos x="T4" y="T5"/>
                </a:cxn>
                <a:cxn ang="0">
                  <a:pos x="T6" y="T7"/>
                </a:cxn>
              </a:cxnLst>
              <a:rect l="0" t="0" r="r" b="b"/>
              <a:pathLst>
                <a:path w="9" h="7">
                  <a:moveTo>
                    <a:pt x="7" y="7"/>
                  </a:moveTo>
                  <a:lnTo>
                    <a:pt x="9" y="0"/>
                  </a:lnTo>
                  <a:lnTo>
                    <a:pt x="0" y="0"/>
                  </a:lnTo>
                  <a:lnTo>
                    <a:pt x="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3" name="Freeform 21"/>
            <p:cNvSpPr/>
            <p:nvPr/>
          </p:nvSpPr>
          <p:spPr bwMode="auto">
            <a:xfrm>
              <a:off x="4117" y="1141"/>
              <a:ext cx="36" cy="17"/>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4" name="Freeform 22"/>
            <p:cNvSpPr/>
            <p:nvPr/>
          </p:nvSpPr>
          <p:spPr bwMode="auto">
            <a:xfrm>
              <a:off x="4250" y="1141"/>
              <a:ext cx="55" cy="17"/>
            </a:xfrm>
            <a:custGeom>
              <a:avLst/>
              <a:gdLst>
                <a:gd name="T0" fmla="*/ 21 w 55"/>
                <a:gd name="T1" fmla="*/ 17 h 17"/>
                <a:gd name="T2" fmla="*/ 45 w 55"/>
                <a:gd name="T3" fmla="*/ 17 h 17"/>
                <a:gd name="T4" fmla="*/ 55 w 55"/>
                <a:gd name="T5" fmla="*/ 0 h 17"/>
                <a:gd name="T6" fmla="*/ 0 w 55"/>
                <a:gd name="T7" fmla="*/ 0 h 17"/>
                <a:gd name="T8" fmla="*/ 21 w 55"/>
                <a:gd name="T9" fmla="*/ 17 h 17"/>
              </a:gdLst>
              <a:ahLst/>
              <a:cxnLst>
                <a:cxn ang="0">
                  <a:pos x="T0" y="T1"/>
                </a:cxn>
                <a:cxn ang="0">
                  <a:pos x="T2" y="T3"/>
                </a:cxn>
                <a:cxn ang="0">
                  <a:pos x="T4" y="T5"/>
                </a:cxn>
                <a:cxn ang="0">
                  <a:pos x="T6" y="T7"/>
                </a:cxn>
                <a:cxn ang="0">
                  <a:pos x="T8" y="T9"/>
                </a:cxn>
              </a:cxnLst>
              <a:rect l="0" t="0" r="r" b="b"/>
              <a:pathLst>
                <a:path w="55" h="17">
                  <a:moveTo>
                    <a:pt x="21" y="17"/>
                  </a:moveTo>
                  <a:lnTo>
                    <a:pt x="45" y="17"/>
                  </a:lnTo>
                  <a:lnTo>
                    <a:pt x="55" y="0"/>
                  </a:lnTo>
                  <a:lnTo>
                    <a:pt x="0" y="0"/>
                  </a:lnTo>
                  <a:lnTo>
                    <a:pt x="2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5" name="Freeform 23"/>
            <p:cNvSpPr/>
            <p:nvPr/>
          </p:nvSpPr>
          <p:spPr bwMode="auto">
            <a:xfrm>
              <a:off x="4182" y="1141"/>
              <a:ext cx="39" cy="17"/>
            </a:xfrm>
            <a:custGeom>
              <a:avLst/>
              <a:gdLst>
                <a:gd name="T0" fmla="*/ 19 w 39"/>
                <a:gd name="T1" fmla="*/ 0 h 17"/>
                <a:gd name="T2" fmla="*/ 12 w 39"/>
                <a:gd name="T3" fmla="*/ 0 h 17"/>
                <a:gd name="T4" fmla="*/ 0 w 39"/>
                <a:gd name="T5" fmla="*/ 17 h 17"/>
                <a:gd name="T6" fmla="*/ 39 w 39"/>
                <a:gd name="T7" fmla="*/ 17 h 17"/>
                <a:gd name="T8" fmla="*/ 19 w 39"/>
                <a:gd name="T9" fmla="*/ 0 h 17"/>
              </a:gdLst>
              <a:ahLst/>
              <a:cxnLst>
                <a:cxn ang="0">
                  <a:pos x="T0" y="T1"/>
                </a:cxn>
                <a:cxn ang="0">
                  <a:pos x="T2" y="T3"/>
                </a:cxn>
                <a:cxn ang="0">
                  <a:pos x="T4" y="T5"/>
                </a:cxn>
                <a:cxn ang="0">
                  <a:pos x="T6" y="T7"/>
                </a:cxn>
                <a:cxn ang="0">
                  <a:pos x="T8" y="T9"/>
                </a:cxn>
              </a:cxnLst>
              <a:rect l="0" t="0" r="r" b="b"/>
              <a:pathLst>
                <a:path w="39" h="17">
                  <a:moveTo>
                    <a:pt x="19" y="0"/>
                  </a:moveTo>
                  <a:lnTo>
                    <a:pt x="12" y="0"/>
                  </a:lnTo>
                  <a:lnTo>
                    <a:pt x="0" y="17"/>
                  </a:lnTo>
                  <a:lnTo>
                    <a:pt x="39" y="17"/>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6" name="Freeform 24"/>
            <p:cNvSpPr/>
            <p:nvPr/>
          </p:nvSpPr>
          <p:spPr bwMode="auto">
            <a:xfrm>
              <a:off x="4331" y="1141"/>
              <a:ext cx="92" cy="17"/>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7" name="Freeform 25"/>
            <p:cNvSpPr/>
            <p:nvPr/>
          </p:nvSpPr>
          <p:spPr bwMode="auto">
            <a:xfrm>
              <a:off x="4117" y="1088"/>
              <a:ext cx="214" cy="17"/>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8" name="Freeform 26"/>
            <p:cNvSpPr/>
            <p:nvPr/>
          </p:nvSpPr>
          <p:spPr bwMode="auto">
            <a:xfrm>
              <a:off x="4360" y="1088"/>
              <a:ext cx="63" cy="17"/>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9" name="Freeform 27"/>
            <p:cNvSpPr/>
            <p:nvPr/>
          </p:nvSpPr>
          <p:spPr bwMode="auto">
            <a:xfrm>
              <a:off x="4387" y="1035"/>
              <a:ext cx="36" cy="17"/>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0" name="Freeform 28"/>
            <p:cNvSpPr/>
            <p:nvPr/>
          </p:nvSpPr>
          <p:spPr bwMode="auto">
            <a:xfrm>
              <a:off x="4117" y="1035"/>
              <a:ext cx="243" cy="17"/>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1" name="Freeform 29"/>
            <p:cNvSpPr/>
            <p:nvPr/>
          </p:nvSpPr>
          <p:spPr bwMode="auto">
            <a:xfrm>
              <a:off x="4416" y="987"/>
              <a:ext cx="7" cy="12"/>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2" name="Freeform 30"/>
            <p:cNvSpPr/>
            <p:nvPr/>
          </p:nvSpPr>
          <p:spPr bwMode="auto">
            <a:xfrm>
              <a:off x="4117" y="982"/>
              <a:ext cx="270" cy="17"/>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3" name="Freeform 31"/>
            <p:cNvSpPr/>
            <p:nvPr/>
          </p:nvSpPr>
          <p:spPr bwMode="auto">
            <a:xfrm>
              <a:off x="4117" y="929"/>
              <a:ext cx="301" cy="17"/>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grpSp>
      <p:sp>
        <p:nvSpPr>
          <p:cNvPr id="54" name="椭圆 53"/>
          <p:cNvSpPr/>
          <p:nvPr/>
        </p:nvSpPr>
        <p:spPr bwMode="auto">
          <a:xfrm>
            <a:off x="5813062" y="1475181"/>
            <a:ext cx="669230" cy="670851"/>
          </a:xfrm>
          <a:prstGeom prst="ellipse">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grpSp>
        <p:nvGrpSpPr>
          <p:cNvPr id="55" name="Group 10"/>
          <p:cNvGrpSpPr>
            <a:grpSpLocks noChangeAspect="1"/>
          </p:cNvGrpSpPr>
          <p:nvPr/>
        </p:nvGrpSpPr>
        <p:grpSpPr bwMode="auto">
          <a:xfrm>
            <a:off x="5926319" y="1588714"/>
            <a:ext cx="442716" cy="443788"/>
            <a:chOff x="6494" y="821"/>
            <a:chExt cx="381" cy="381"/>
          </a:xfrm>
          <a:solidFill>
            <a:schemeClr val="bg1"/>
          </a:solidFill>
        </p:grpSpPr>
        <p:sp>
          <p:nvSpPr>
            <p:cNvPr id="56" name="Freeform 11"/>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7" name="Freeform 12"/>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grpSp>
      <p:sp>
        <p:nvSpPr>
          <p:cNvPr id="58" name="椭圆 57"/>
          <p:cNvSpPr/>
          <p:nvPr/>
        </p:nvSpPr>
        <p:spPr bwMode="auto">
          <a:xfrm>
            <a:off x="7016625" y="1511453"/>
            <a:ext cx="669230" cy="670851"/>
          </a:xfrm>
          <a:prstGeom prst="ellipse">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59" name="Freeform 22"/>
          <p:cNvSpPr>
            <a:spLocks noEditPoints="1" noChangeArrowheads="1"/>
          </p:cNvSpPr>
          <p:nvPr/>
        </p:nvSpPr>
        <p:spPr bwMode="auto">
          <a:xfrm>
            <a:off x="7133764" y="1628543"/>
            <a:ext cx="434954" cy="436672"/>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 h 112"/>
              <a:gd name="T12" fmla="*/ 103 w 112"/>
              <a:gd name="T13" fmla="*/ 56 h 112"/>
              <a:gd name="T14" fmla="*/ 102 w 112"/>
              <a:gd name="T15" fmla="*/ 59 h 112"/>
              <a:gd name="T16" fmla="*/ 92 w 112"/>
              <a:gd name="T17" fmla="*/ 59 h 112"/>
              <a:gd name="T18" fmla="*/ 92 w 112"/>
              <a:gd name="T19" fmla="*/ 60 h 112"/>
              <a:gd name="T20" fmla="*/ 91 w 112"/>
              <a:gd name="T21" fmla="*/ 75 h 112"/>
              <a:gd name="T22" fmla="*/ 89 w 112"/>
              <a:gd name="T23" fmla="*/ 65 h 112"/>
              <a:gd name="T24" fmla="*/ 83 w 112"/>
              <a:gd name="T25" fmla="*/ 50 h 112"/>
              <a:gd name="T26" fmla="*/ 77 w 112"/>
              <a:gd name="T27" fmla="*/ 60 h 112"/>
              <a:gd name="T28" fmla="*/ 72 w 112"/>
              <a:gd name="T29" fmla="*/ 60 h 112"/>
              <a:gd name="T30" fmla="*/ 61 w 112"/>
              <a:gd name="T31" fmla="*/ 15 h 112"/>
              <a:gd name="T32" fmla="*/ 49 w 112"/>
              <a:gd name="T33" fmla="*/ 61 h 112"/>
              <a:gd name="T34" fmla="*/ 42 w 112"/>
              <a:gd name="T35" fmla="*/ 61 h 112"/>
              <a:gd name="T36" fmla="*/ 41 w 112"/>
              <a:gd name="T37" fmla="*/ 62 h 112"/>
              <a:gd name="T38" fmla="*/ 36 w 112"/>
              <a:gd name="T39" fmla="*/ 79 h 112"/>
              <a:gd name="T40" fmla="*/ 34 w 112"/>
              <a:gd name="T41" fmla="*/ 68 h 112"/>
              <a:gd name="T42" fmla="*/ 26 w 112"/>
              <a:gd name="T43" fmla="*/ 46 h 112"/>
              <a:gd name="T44" fmla="*/ 16 w 112"/>
              <a:gd name="T45" fmla="*/ 63 h 112"/>
              <a:gd name="T46" fmla="*/ 10 w 112"/>
              <a:gd name="T47" fmla="*/ 63 h 112"/>
              <a:gd name="T48" fmla="*/ 10 w 112"/>
              <a:gd name="T49" fmla="*/ 56 h 112"/>
              <a:gd name="T50" fmla="*/ 56 w 112"/>
              <a:gd name="T51" fmla="*/ 9 h 112"/>
              <a:gd name="T52" fmla="*/ 56 w 112"/>
              <a:gd name="T53" fmla="*/ 102 h 112"/>
              <a:gd name="T54" fmla="*/ 11 w 112"/>
              <a:gd name="T55" fmla="*/ 66 h 112"/>
              <a:gd name="T56" fmla="*/ 19 w 112"/>
              <a:gd name="T57" fmla="*/ 66 h 112"/>
              <a:gd name="T58" fmla="*/ 19 w 112"/>
              <a:gd name="T59" fmla="*/ 65 h 112"/>
              <a:gd name="T60" fmla="*/ 26 w 112"/>
              <a:gd name="T61" fmla="*/ 50 h 112"/>
              <a:gd name="T62" fmla="*/ 30 w 112"/>
              <a:gd name="T63" fmla="*/ 69 h 112"/>
              <a:gd name="T64" fmla="*/ 35 w 112"/>
              <a:gd name="T65" fmla="*/ 84 h 112"/>
              <a:gd name="T66" fmla="*/ 36 w 112"/>
              <a:gd name="T67" fmla="*/ 85 h 112"/>
              <a:gd name="T68" fmla="*/ 37 w 112"/>
              <a:gd name="T69" fmla="*/ 84 h 112"/>
              <a:gd name="T70" fmla="*/ 45 w 112"/>
              <a:gd name="T71" fmla="*/ 64 h 112"/>
              <a:gd name="T72" fmla="*/ 52 w 112"/>
              <a:gd name="T73" fmla="*/ 64 h 112"/>
              <a:gd name="T74" fmla="*/ 52 w 112"/>
              <a:gd name="T75" fmla="*/ 63 h 112"/>
              <a:gd name="T76" fmla="*/ 60 w 112"/>
              <a:gd name="T77" fmla="*/ 19 h 112"/>
              <a:gd name="T78" fmla="*/ 69 w 112"/>
              <a:gd name="T79" fmla="*/ 62 h 112"/>
              <a:gd name="T80" fmla="*/ 69 w 112"/>
              <a:gd name="T81" fmla="*/ 64 h 112"/>
              <a:gd name="T82" fmla="*/ 79 w 112"/>
              <a:gd name="T83" fmla="*/ 63 h 112"/>
              <a:gd name="T84" fmla="*/ 80 w 112"/>
              <a:gd name="T85" fmla="*/ 62 h 112"/>
              <a:gd name="T86" fmla="*/ 83 w 112"/>
              <a:gd name="T87" fmla="*/ 54 h 112"/>
              <a:gd name="T88" fmla="*/ 85 w 112"/>
              <a:gd name="T89" fmla="*/ 66 h 112"/>
              <a:gd name="T90" fmla="*/ 91 w 112"/>
              <a:gd name="T91" fmla="*/ 81 h 112"/>
              <a:gd name="T92" fmla="*/ 96 w 112"/>
              <a:gd name="T93" fmla="*/ 62 h 112"/>
              <a:gd name="T94" fmla="*/ 102 w 112"/>
              <a:gd name="T95" fmla="*/ 62 h 112"/>
              <a:gd name="T96" fmla="*/ 56 w 112"/>
              <a:gd name="T97"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moveTo>
                  <a:pt x="56" y="9"/>
                </a:moveTo>
                <a:cubicBezTo>
                  <a:pt x="82" y="9"/>
                  <a:pt x="103" y="30"/>
                  <a:pt x="103" y="56"/>
                </a:cubicBezTo>
                <a:cubicBezTo>
                  <a:pt x="103" y="57"/>
                  <a:pt x="102" y="58"/>
                  <a:pt x="102" y="59"/>
                </a:cubicBezTo>
                <a:cubicBezTo>
                  <a:pt x="92" y="59"/>
                  <a:pt x="92" y="59"/>
                  <a:pt x="92" y="59"/>
                </a:cubicBezTo>
                <a:cubicBezTo>
                  <a:pt x="92" y="60"/>
                  <a:pt x="92" y="60"/>
                  <a:pt x="92" y="60"/>
                </a:cubicBezTo>
                <a:cubicBezTo>
                  <a:pt x="92" y="66"/>
                  <a:pt x="91" y="71"/>
                  <a:pt x="91" y="75"/>
                </a:cubicBezTo>
                <a:cubicBezTo>
                  <a:pt x="90" y="72"/>
                  <a:pt x="89" y="68"/>
                  <a:pt x="89" y="65"/>
                </a:cubicBezTo>
                <a:cubicBezTo>
                  <a:pt x="87" y="53"/>
                  <a:pt x="86" y="50"/>
                  <a:pt x="83" y="50"/>
                </a:cubicBezTo>
                <a:cubicBezTo>
                  <a:pt x="81" y="49"/>
                  <a:pt x="79" y="53"/>
                  <a:pt x="77" y="60"/>
                </a:cubicBezTo>
                <a:cubicBezTo>
                  <a:pt x="72" y="60"/>
                  <a:pt x="72" y="60"/>
                  <a:pt x="72" y="60"/>
                </a:cubicBezTo>
                <a:cubicBezTo>
                  <a:pt x="67" y="15"/>
                  <a:pt x="62" y="15"/>
                  <a:pt x="61" y="15"/>
                </a:cubicBezTo>
                <a:cubicBezTo>
                  <a:pt x="59" y="15"/>
                  <a:pt x="52" y="15"/>
                  <a:pt x="49" y="61"/>
                </a:cubicBezTo>
                <a:cubicBezTo>
                  <a:pt x="42" y="61"/>
                  <a:pt x="42" y="61"/>
                  <a:pt x="42" y="61"/>
                </a:cubicBezTo>
                <a:cubicBezTo>
                  <a:pt x="41" y="62"/>
                  <a:pt x="41" y="62"/>
                  <a:pt x="41" y="62"/>
                </a:cubicBezTo>
                <a:cubicBezTo>
                  <a:pt x="40" y="69"/>
                  <a:pt x="38" y="76"/>
                  <a:pt x="36" y="79"/>
                </a:cubicBezTo>
                <a:cubicBezTo>
                  <a:pt x="36" y="77"/>
                  <a:pt x="35" y="72"/>
                  <a:pt x="34" y="68"/>
                </a:cubicBezTo>
                <a:cubicBezTo>
                  <a:pt x="31" y="52"/>
                  <a:pt x="29" y="47"/>
                  <a:pt x="26" y="46"/>
                </a:cubicBezTo>
                <a:cubicBezTo>
                  <a:pt x="22" y="45"/>
                  <a:pt x="18" y="54"/>
                  <a:pt x="16" y="63"/>
                </a:cubicBezTo>
                <a:cubicBezTo>
                  <a:pt x="10" y="63"/>
                  <a:pt x="10" y="63"/>
                  <a:pt x="10" y="63"/>
                </a:cubicBezTo>
                <a:cubicBezTo>
                  <a:pt x="10" y="60"/>
                  <a:pt x="10" y="58"/>
                  <a:pt x="10" y="56"/>
                </a:cubicBezTo>
                <a:cubicBezTo>
                  <a:pt x="10" y="30"/>
                  <a:pt x="30" y="9"/>
                  <a:pt x="56" y="9"/>
                </a:cubicBezTo>
                <a:moveTo>
                  <a:pt x="56" y="102"/>
                </a:moveTo>
                <a:cubicBezTo>
                  <a:pt x="34" y="102"/>
                  <a:pt x="16" y="87"/>
                  <a:pt x="11" y="66"/>
                </a:cubicBezTo>
                <a:cubicBezTo>
                  <a:pt x="19" y="66"/>
                  <a:pt x="19" y="66"/>
                  <a:pt x="19" y="66"/>
                </a:cubicBezTo>
                <a:cubicBezTo>
                  <a:pt x="19" y="65"/>
                  <a:pt x="19" y="65"/>
                  <a:pt x="19" y="65"/>
                </a:cubicBezTo>
                <a:cubicBezTo>
                  <a:pt x="21" y="58"/>
                  <a:pt x="24" y="51"/>
                  <a:pt x="26" y="50"/>
                </a:cubicBezTo>
                <a:cubicBezTo>
                  <a:pt x="27" y="52"/>
                  <a:pt x="29" y="62"/>
                  <a:pt x="30" y="69"/>
                </a:cubicBezTo>
                <a:cubicBezTo>
                  <a:pt x="33" y="81"/>
                  <a:pt x="33" y="84"/>
                  <a:pt x="35" y="84"/>
                </a:cubicBezTo>
                <a:cubicBezTo>
                  <a:pt x="35" y="85"/>
                  <a:pt x="36" y="85"/>
                  <a:pt x="36" y="85"/>
                </a:cubicBezTo>
                <a:cubicBezTo>
                  <a:pt x="36" y="85"/>
                  <a:pt x="37" y="84"/>
                  <a:pt x="37" y="84"/>
                </a:cubicBezTo>
                <a:cubicBezTo>
                  <a:pt x="40" y="83"/>
                  <a:pt x="43" y="73"/>
                  <a:pt x="45" y="64"/>
                </a:cubicBezTo>
                <a:cubicBezTo>
                  <a:pt x="52" y="64"/>
                  <a:pt x="52" y="64"/>
                  <a:pt x="52" y="64"/>
                </a:cubicBezTo>
                <a:cubicBezTo>
                  <a:pt x="52" y="63"/>
                  <a:pt x="52" y="63"/>
                  <a:pt x="52" y="63"/>
                </a:cubicBezTo>
                <a:cubicBezTo>
                  <a:pt x="54" y="44"/>
                  <a:pt x="58" y="19"/>
                  <a:pt x="60" y="19"/>
                </a:cubicBezTo>
                <a:cubicBezTo>
                  <a:pt x="63" y="19"/>
                  <a:pt x="66" y="44"/>
                  <a:pt x="69" y="62"/>
                </a:cubicBezTo>
                <a:cubicBezTo>
                  <a:pt x="69" y="64"/>
                  <a:pt x="69" y="64"/>
                  <a:pt x="69" y="64"/>
                </a:cubicBezTo>
                <a:cubicBezTo>
                  <a:pt x="79" y="63"/>
                  <a:pt x="79" y="63"/>
                  <a:pt x="79" y="63"/>
                </a:cubicBezTo>
                <a:cubicBezTo>
                  <a:pt x="80" y="62"/>
                  <a:pt x="80" y="62"/>
                  <a:pt x="80" y="62"/>
                </a:cubicBezTo>
                <a:cubicBezTo>
                  <a:pt x="81" y="59"/>
                  <a:pt x="82" y="56"/>
                  <a:pt x="83" y="54"/>
                </a:cubicBezTo>
                <a:cubicBezTo>
                  <a:pt x="83" y="57"/>
                  <a:pt x="84" y="62"/>
                  <a:pt x="85" y="66"/>
                </a:cubicBezTo>
                <a:cubicBezTo>
                  <a:pt x="87" y="78"/>
                  <a:pt x="88" y="81"/>
                  <a:pt x="91" y="81"/>
                </a:cubicBezTo>
                <a:cubicBezTo>
                  <a:pt x="92" y="81"/>
                  <a:pt x="95" y="81"/>
                  <a:pt x="96" y="62"/>
                </a:cubicBezTo>
                <a:cubicBezTo>
                  <a:pt x="102" y="62"/>
                  <a:pt x="102" y="62"/>
                  <a:pt x="102" y="62"/>
                </a:cubicBezTo>
                <a:cubicBezTo>
                  <a:pt x="99" y="85"/>
                  <a:pt x="79" y="102"/>
                  <a:pt x="56" y="10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p>
        </p:txBody>
      </p:sp>
      <p:sp>
        <p:nvSpPr>
          <p:cNvPr id="60" name="标题 8"/>
          <p:cNvSpPr txBox="1">
            <a:spLocks noChangeArrowheads="1"/>
          </p:cNvSpPr>
          <p:nvPr/>
        </p:nvSpPr>
        <p:spPr bwMode="auto">
          <a:xfrm>
            <a:off x="4572893" y="2146033"/>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1"/>
                </a:solidFill>
                <a:latin typeface="微软雅黑" panose="020B0503020204020204" pitchFamily="34" charset="-122"/>
                <a:ea typeface="微软雅黑" panose="020B0503020204020204" pitchFamily="34" charset="-122"/>
              </a:rPr>
              <a:t>专业</a:t>
            </a:r>
          </a:p>
        </p:txBody>
      </p:sp>
      <p:sp>
        <p:nvSpPr>
          <p:cNvPr id="61" name="标题 8"/>
          <p:cNvSpPr txBox="1">
            <a:spLocks noChangeArrowheads="1"/>
          </p:cNvSpPr>
          <p:nvPr/>
        </p:nvSpPr>
        <p:spPr bwMode="auto">
          <a:xfrm>
            <a:off x="5620387" y="2166296"/>
            <a:ext cx="1032501"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2"/>
                </a:solidFill>
                <a:latin typeface="微软雅黑" panose="020B0503020204020204" pitchFamily="34" charset="-122"/>
                <a:ea typeface="微软雅黑" panose="020B0503020204020204" pitchFamily="34" charset="-122"/>
              </a:rPr>
              <a:t>年轻</a:t>
            </a:r>
          </a:p>
        </p:txBody>
      </p:sp>
      <p:sp>
        <p:nvSpPr>
          <p:cNvPr id="62" name="标题 8"/>
          <p:cNvSpPr txBox="1">
            <a:spLocks noChangeArrowheads="1"/>
          </p:cNvSpPr>
          <p:nvPr/>
        </p:nvSpPr>
        <p:spPr bwMode="auto">
          <a:xfrm>
            <a:off x="6834990" y="2215855"/>
            <a:ext cx="1032501"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3"/>
                </a:solidFill>
                <a:latin typeface="微软雅黑" panose="020B0503020204020204" pitchFamily="34" charset="-122"/>
                <a:ea typeface="微软雅黑" panose="020B0503020204020204" pitchFamily="34" charset="-122"/>
              </a:rPr>
              <a:t>有梦想</a:t>
            </a:r>
          </a:p>
        </p:txBody>
      </p:sp>
      <p:sp>
        <p:nvSpPr>
          <p:cNvPr id="5" name="标题 4"/>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childTnLst>
                              </p:cTn>
                            </p:par>
                            <p:par>
                              <p:cTn id="18" fill="hold">
                                <p:stCondLst>
                                  <p:cond delay="1000"/>
                                </p:stCondLst>
                                <p:childTnLst>
                                  <p:par>
                                    <p:cTn id="19" presetID="53" presetClass="entr" presetSubtype="16" fill="hold" grpId="1"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400" fill="hold"/>
                                            <p:tgtEl>
                                              <p:spTgt spid="35"/>
                                            </p:tgtEl>
                                            <p:attrNameLst>
                                              <p:attrName>ppt_w</p:attrName>
                                            </p:attrNameLst>
                                          </p:cBhvr>
                                          <p:tavLst>
                                            <p:tav tm="0">
                                              <p:val>
                                                <p:fltVal val="0"/>
                                              </p:val>
                                            </p:tav>
                                            <p:tav tm="100000">
                                              <p:val>
                                                <p:strVal val="#ppt_w"/>
                                              </p:val>
                                            </p:tav>
                                          </p:tavLst>
                                        </p:anim>
                                        <p:anim calcmode="lin" valueType="num">
                                          <p:cBhvr>
                                            <p:cTn id="22" dur="400" fill="hold"/>
                                            <p:tgtEl>
                                              <p:spTgt spid="35"/>
                                            </p:tgtEl>
                                            <p:attrNameLst>
                                              <p:attrName>ppt_h</p:attrName>
                                            </p:attrNameLst>
                                          </p:cBhvr>
                                          <p:tavLst>
                                            <p:tav tm="0">
                                              <p:val>
                                                <p:fltVal val="0"/>
                                              </p:val>
                                            </p:tav>
                                            <p:tav tm="100000">
                                              <p:val>
                                                <p:strVal val="#ppt_h"/>
                                              </p:val>
                                            </p:tav>
                                          </p:tavLst>
                                        </p:anim>
                                        <p:animEffect transition="in" filter="fade">
                                          <p:cBhvr>
                                            <p:cTn id="23" dur="400"/>
                                            <p:tgtEl>
                                              <p:spTgt spid="35"/>
                                            </p:tgtEl>
                                          </p:cBhvr>
                                        </p:animEffect>
                                      </p:childTnLst>
                                    </p:cTn>
                                  </p:par>
                                  <p:par>
                                    <p:cTn id="24" presetID="6" presetClass="emph" presetSubtype="0" fill="hold" grpId="0" nodeType="withEffect" p14:presetBounceEnd="73000">
                                      <p:stCondLst>
                                        <p:cond delay="400"/>
                                      </p:stCondLst>
                                      <p:childTnLst>
                                        <p:animScale p14:bounceEnd="73000">
                                          <p:cBhvr>
                                            <p:cTn id="25" dur="300" fill="hold"/>
                                            <p:tgtEl>
                                              <p:spTgt spid="35"/>
                                            </p:tgtEl>
                                          </p:cBhvr>
                                          <p:by x="90000" y="90000"/>
                                        </p:animScale>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400" fill="hold"/>
                                            <p:tgtEl>
                                              <p:spTgt spid="36"/>
                                            </p:tgtEl>
                                            <p:attrNameLst>
                                              <p:attrName>ppt_w</p:attrName>
                                            </p:attrNameLst>
                                          </p:cBhvr>
                                          <p:tavLst>
                                            <p:tav tm="0">
                                              <p:val>
                                                <p:fltVal val="0"/>
                                              </p:val>
                                            </p:tav>
                                            <p:tav tm="100000">
                                              <p:val>
                                                <p:strVal val="#ppt_w"/>
                                              </p:val>
                                            </p:tav>
                                          </p:tavLst>
                                        </p:anim>
                                        <p:anim calcmode="lin" valueType="num">
                                          <p:cBhvr>
                                            <p:cTn id="29" dur="400" fill="hold"/>
                                            <p:tgtEl>
                                              <p:spTgt spid="36"/>
                                            </p:tgtEl>
                                            <p:attrNameLst>
                                              <p:attrName>ppt_h</p:attrName>
                                            </p:attrNameLst>
                                          </p:cBhvr>
                                          <p:tavLst>
                                            <p:tav tm="0">
                                              <p:val>
                                                <p:fltVal val="0"/>
                                              </p:val>
                                            </p:tav>
                                            <p:tav tm="100000">
                                              <p:val>
                                                <p:strVal val="#ppt_h"/>
                                              </p:val>
                                            </p:tav>
                                          </p:tavLst>
                                        </p:anim>
                                        <p:animEffect transition="in" filter="fade">
                                          <p:cBhvr>
                                            <p:cTn id="30" dur="400"/>
                                            <p:tgtEl>
                                              <p:spTgt spid="36"/>
                                            </p:tgtEl>
                                          </p:cBhvr>
                                        </p:animEffect>
                                      </p:childTnLst>
                                    </p:cTn>
                                  </p:par>
                                  <p:par>
                                    <p:cTn id="31" presetID="6" presetClass="emph" presetSubtype="0" fill="hold" nodeType="withEffect" p14:presetBounceEnd="73000">
                                      <p:stCondLst>
                                        <p:cond delay="600"/>
                                      </p:stCondLst>
                                      <p:childTnLst>
                                        <p:animScale p14:bounceEnd="73000">
                                          <p:cBhvr>
                                            <p:cTn id="32" dur="300" fill="hold"/>
                                            <p:tgtEl>
                                              <p:spTgt spid="36"/>
                                            </p:tgtEl>
                                          </p:cBhvr>
                                          <p:by x="90000" y="90000"/>
                                        </p:animScale>
                                      </p:childTnLst>
                                    </p:cTn>
                                  </p:par>
                                  <p:par>
                                    <p:cTn id="33" presetID="10" presetClass="entr" presetSubtype="0" fill="hold" grpId="0" nodeType="withEffect">
                                      <p:stCondLst>
                                        <p:cond delay="60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400" fill="hold"/>
                                            <p:tgtEl>
                                              <p:spTgt spid="54"/>
                                            </p:tgtEl>
                                            <p:attrNameLst>
                                              <p:attrName>ppt_w</p:attrName>
                                            </p:attrNameLst>
                                          </p:cBhvr>
                                          <p:tavLst>
                                            <p:tav tm="0">
                                              <p:val>
                                                <p:fltVal val="0"/>
                                              </p:val>
                                            </p:tav>
                                            <p:tav tm="100000">
                                              <p:val>
                                                <p:strVal val="#ppt_w"/>
                                              </p:val>
                                            </p:tav>
                                          </p:tavLst>
                                        </p:anim>
                                        <p:anim calcmode="lin" valueType="num">
                                          <p:cBhvr>
                                            <p:cTn id="40" dur="400" fill="hold"/>
                                            <p:tgtEl>
                                              <p:spTgt spid="54"/>
                                            </p:tgtEl>
                                            <p:attrNameLst>
                                              <p:attrName>ppt_h</p:attrName>
                                            </p:attrNameLst>
                                          </p:cBhvr>
                                          <p:tavLst>
                                            <p:tav tm="0">
                                              <p:val>
                                                <p:fltVal val="0"/>
                                              </p:val>
                                            </p:tav>
                                            <p:tav tm="100000">
                                              <p:val>
                                                <p:strVal val="#ppt_h"/>
                                              </p:val>
                                            </p:tav>
                                          </p:tavLst>
                                        </p:anim>
                                        <p:animEffect transition="in" filter="fade">
                                          <p:cBhvr>
                                            <p:cTn id="41" dur="400"/>
                                            <p:tgtEl>
                                              <p:spTgt spid="54"/>
                                            </p:tgtEl>
                                          </p:cBhvr>
                                        </p:animEffect>
                                      </p:childTnLst>
                                    </p:cTn>
                                  </p:par>
                                  <p:par>
                                    <p:cTn id="42" presetID="6" presetClass="emph" presetSubtype="0" fill="hold" grpId="1" nodeType="withEffect" p14:presetBounceEnd="73000">
                                      <p:stCondLst>
                                        <p:cond delay="400"/>
                                      </p:stCondLst>
                                      <p:childTnLst>
                                        <p:animScale p14:bounceEnd="73000">
                                          <p:cBhvr>
                                            <p:cTn id="43" dur="300" fill="hold"/>
                                            <p:tgtEl>
                                              <p:spTgt spid="54"/>
                                            </p:tgtEl>
                                          </p:cBhvr>
                                          <p:by x="90000" y="90000"/>
                                        </p:animScale>
                                      </p:childTnLst>
                                    </p:cTn>
                                  </p:par>
                                  <p:par>
                                    <p:cTn id="44" presetID="53" presetClass="entr" presetSubtype="16" fill="hold" nodeType="withEffect">
                                      <p:stCondLst>
                                        <p:cond delay="200"/>
                                      </p:stCondLst>
                                      <p:childTnLst>
                                        <p:set>
                                          <p:cBhvr>
                                            <p:cTn id="45" dur="1" fill="hold">
                                              <p:stCondLst>
                                                <p:cond delay="0"/>
                                              </p:stCondLst>
                                            </p:cTn>
                                            <p:tgtEl>
                                              <p:spTgt spid="55"/>
                                            </p:tgtEl>
                                            <p:attrNameLst>
                                              <p:attrName>style.visibility</p:attrName>
                                            </p:attrNameLst>
                                          </p:cBhvr>
                                          <p:to>
                                            <p:strVal val="visible"/>
                                          </p:to>
                                        </p:set>
                                        <p:anim calcmode="lin" valueType="num">
                                          <p:cBhvr>
                                            <p:cTn id="46" dur="400" fill="hold"/>
                                            <p:tgtEl>
                                              <p:spTgt spid="55"/>
                                            </p:tgtEl>
                                            <p:attrNameLst>
                                              <p:attrName>ppt_w</p:attrName>
                                            </p:attrNameLst>
                                          </p:cBhvr>
                                          <p:tavLst>
                                            <p:tav tm="0">
                                              <p:val>
                                                <p:fltVal val="0"/>
                                              </p:val>
                                            </p:tav>
                                            <p:tav tm="100000">
                                              <p:val>
                                                <p:strVal val="#ppt_w"/>
                                              </p:val>
                                            </p:tav>
                                          </p:tavLst>
                                        </p:anim>
                                        <p:anim calcmode="lin" valueType="num">
                                          <p:cBhvr>
                                            <p:cTn id="47" dur="400" fill="hold"/>
                                            <p:tgtEl>
                                              <p:spTgt spid="55"/>
                                            </p:tgtEl>
                                            <p:attrNameLst>
                                              <p:attrName>ppt_h</p:attrName>
                                            </p:attrNameLst>
                                          </p:cBhvr>
                                          <p:tavLst>
                                            <p:tav tm="0">
                                              <p:val>
                                                <p:fltVal val="0"/>
                                              </p:val>
                                            </p:tav>
                                            <p:tav tm="100000">
                                              <p:val>
                                                <p:strVal val="#ppt_h"/>
                                              </p:val>
                                            </p:tav>
                                          </p:tavLst>
                                        </p:anim>
                                        <p:animEffect transition="in" filter="fade">
                                          <p:cBhvr>
                                            <p:cTn id="48" dur="400"/>
                                            <p:tgtEl>
                                              <p:spTgt spid="55"/>
                                            </p:tgtEl>
                                          </p:cBhvr>
                                        </p:animEffect>
                                      </p:childTnLst>
                                    </p:cTn>
                                  </p:par>
                                  <p:par>
                                    <p:cTn id="49" presetID="6" presetClass="emph" presetSubtype="0" fill="hold" nodeType="withEffect" p14:presetBounceEnd="73000">
                                      <p:stCondLst>
                                        <p:cond delay="600"/>
                                      </p:stCondLst>
                                      <p:childTnLst>
                                        <p:animScale p14:bounceEnd="73000">
                                          <p:cBhvr>
                                            <p:cTn id="50" dur="300" fill="hold"/>
                                            <p:tgtEl>
                                              <p:spTgt spid="55"/>
                                            </p:tgtEl>
                                          </p:cBhvr>
                                          <p:by x="90000" y="90000"/>
                                        </p:animScale>
                                      </p:childTnLst>
                                    </p:cTn>
                                  </p:par>
                                  <p:par>
                                    <p:cTn id="51" presetID="10" presetClass="entr" presetSubtype="0" fill="hold" grpId="0" nodeType="withEffect">
                                      <p:stCondLst>
                                        <p:cond delay="6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400" fill="hold"/>
                                            <p:tgtEl>
                                              <p:spTgt spid="58"/>
                                            </p:tgtEl>
                                            <p:attrNameLst>
                                              <p:attrName>ppt_w</p:attrName>
                                            </p:attrNameLst>
                                          </p:cBhvr>
                                          <p:tavLst>
                                            <p:tav tm="0">
                                              <p:val>
                                                <p:fltVal val="0"/>
                                              </p:val>
                                            </p:tav>
                                            <p:tav tm="100000">
                                              <p:val>
                                                <p:strVal val="#ppt_w"/>
                                              </p:val>
                                            </p:tav>
                                          </p:tavLst>
                                        </p:anim>
                                        <p:anim calcmode="lin" valueType="num">
                                          <p:cBhvr>
                                            <p:cTn id="58" dur="400" fill="hold"/>
                                            <p:tgtEl>
                                              <p:spTgt spid="58"/>
                                            </p:tgtEl>
                                            <p:attrNameLst>
                                              <p:attrName>ppt_h</p:attrName>
                                            </p:attrNameLst>
                                          </p:cBhvr>
                                          <p:tavLst>
                                            <p:tav tm="0">
                                              <p:val>
                                                <p:fltVal val="0"/>
                                              </p:val>
                                            </p:tav>
                                            <p:tav tm="100000">
                                              <p:val>
                                                <p:strVal val="#ppt_h"/>
                                              </p:val>
                                            </p:tav>
                                          </p:tavLst>
                                        </p:anim>
                                        <p:animEffect transition="in" filter="fade">
                                          <p:cBhvr>
                                            <p:cTn id="59" dur="400"/>
                                            <p:tgtEl>
                                              <p:spTgt spid="58"/>
                                            </p:tgtEl>
                                          </p:cBhvr>
                                        </p:animEffect>
                                      </p:childTnLst>
                                    </p:cTn>
                                  </p:par>
                                  <p:par>
                                    <p:cTn id="60" presetID="6" presetClass="emph" presetSubtype="0" fill="hold" grpId="1" nodeType="withEffect" p14:presetBounceEnd="73000">
                                      <p:stCondLst>
                                        <p:cond delay="400"/>
                                      </p:stCondLst>
                                      <p:childTnLst>
                                        <p:animScale p14:bounceEnd="73000">
                                          <p:cBhvr>
                                            <p:cTn id="61" dur="300" fill="hold"/>
                                            <p:tgtEl>
                                              <p:spTgt spid="58"/>
                                            </p:tgtEl>
                                          </p:cBhvr>
                                          <p:by x="90000" y="90000"/>
                                        </p:animScale>
                                      </p:childTnLst>
                                    </p:cTn>
                                  </p:par>
                                  <p:par>
                                    <p:cTn id="62" presetID="53" presetClass="entr" presetSubtype="16" fill="hold" grpId="0" nodeType="withEffect">
                                      <p:stCondLst>
                                        <p:cond delay="2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400" fill="hold"/>
                                            <p:tgtEl>
                                              <p:spTgt spid="59"/>
                                            </p:tgtEl>
                                            <p:attrNameLst>
                                              <p:attrName>ppt_w</p:attrName>
                                            </p:attrNameLst>
                                          </p:cBhvr>
                                          <p:tavLst>
                                            <p:tav tm="0">
                                              <p:val>
                                                <p:fltVal val="0"/>
                                              </p:val>
                                            </p:tav>
                                            <p:tav tm="100000">
                                              <p:val>
                                                <p:strVal val="#ppt_w"/>
                                              </p:val>
                                            </p:tav>
                                          </p:tavLst>
                                        </p:anim>
                                        <p:anim calcmode="lin" valueType="num">
                                          <p:cBhvr>
                                            <p:cTn id="65" dur="400" fill="hold"/>
                                            <p:tgtEl>
                                              <p:spTgt spid="59"/>
                                            </p:tgtEl>
                                            <p:attrNameLst>
                                              <p:attrName>ppt_h</p:attrName>
                                            </p:attrNameLst>
                                          </p:cBhvr>
                                          <p:tavLst>
                                            <p:tav tm="0">
                                              <p:val>
                                                <p:fltVal val="0"/>
                                              </p:val>
                                            </p:tav>
                                            <p:tav tm="100000">
                                              <p:val>
                                                <p:strVal val="#ppt_h"/>
                                              </p:val>
                                            </p:tav>
                                          </p:tavLst>
                                        </p:anim>
                                        <p:animEffect transition="in" filter="fade">
                                          <p:cBhvr>
                                            <p:cTn id="66" dur="400"/>
                                            <p:tgtEl>
                                              <p:spTgt spid="59"/>
                                            </p:tgtEl>
                                          </p:cBhvr>
                                        </p:animEffect>
                                      </p:childTnLst>
                                    </p:cTn>
                                  </p:par>
                                  <p:par>
                                    <p:cTn id="67" presetID="6" presetClass="emph" presetSubtype="0" fill="hold" grpId="1" nodeType="withEffect" p14:presetBounceEnd="73000">
                                      <p:stCondLst>
                                        <p:cond delay="600"/>
                                      </p:stCondLst>
                                      <p:childTnLst>
                                        <p:animScale p14:bounceEnd="73000">
                                          <p:cBhvr>
                                            <p:cTn id="68" dur="300" fill="hold"/>
                                            <p:tgtEl>
                                              <p:spTgt spid="59"/>
                                            </p:tgtEl>
                                          </p:cBhvr>
                                          <p:by x="90000" y="90000"/>
                                        </p:animScale>
                                      </p:childTnLst>
                                    </p:cTn>
                                  </p:par>
                                  <p:par>
                                    <p:cTn id="69" presetID="10" presetClass="entr" presetSubtype="0" fill="hold" grpId="0" nodeType="withEffect">
                                      <p:stCondLst>
                                        <p:cond delay="60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6" presetClass="entr" presetSubtype="21" fill="hold" grpId="0" nodeType="withEffect">
                                      <p:stCondLst>
                                        <p:cond delay="888"/>
                                      </p:stCondLst>
                                      <p:iterate type="lt">
                                        <p:tmPct val="10000"/>
                                      </p:iterate>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5" grpId="1" animBg="1"/>
          <p:bldP spid="54" grpId="0" animBg="1"/>
          <p:bldP spid="54" grpId="1" animBg="1"/>
          <p:bldP spid="58" grpId="0" animBg="1"/>
          <p:bldP spid="58" grpId="1" animBg="1"/>
          <p:bldP spid="59" grpId="0" animBg="1"/>
          <p:bldP spid="59" grpId="1" animBg="1"/>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childTnLst>
                              </p:cTn>
                            </p:par>
                            <p:par>
                              <p:cTn id="18" fill="hold">
                                <p:stCondLst>
                                  <p:cond delay="1000"/>
                                </p:stCondLst>
                                <p:childTnLst>
                                  <p:par>
                                    <p:cTn id="19" presetID="53" presetClass="entr" presetSubtype="16" fill="hold" grpId="1"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400" fill="hold"/>
                                            <p:tgtEl>
                                              <p:spTgt spid="35"/>
                                            </p:tgtEl>
                                            <p:attrNameLst>
                                              <p:attrName>ppt_w</p:attrName>
                                            </p:attrNameLst>
                                          </p:cBhvr>
                                          <p:tavLst>
                                            <p:tav tm="0">
                                              <p:val>
                                                <p:fltVal val="0"/>
                                              </p:val>
                                            </p:tav>
                                            <p:tav tm="100000">
                                              <p:val>
                                                <p:strVal val="#ppt_w"/>
                                              </p:val>
                                            </p:tav>
                                          </p:tavLst>
                                        </p:anim>
                                        <p:anim calcmode="lin" valueType="num">
                                          <p:cBhvr>
                                            <p:cTn id="22" dur="400" fill="hold"/>
                                            <p:tgtEl>
                                              <p:spTgt spid="35"/>
                                            </p:tgtEl>
                                            <p:attrNameLst>
                                              <p:attrName>ppt_h</p:attrName>
                                            </p:attrNameLst>
                                          </p:cBhvr>
                                          <p:tavLst>
                                            <p:tav tm="0">
                                              <p:val>
                                                <p:fltVal val="0"/>
                                              </p:val>
                                            </p:tav>
                                            <p:tav tm="100000">
                                              <p:val>
                                                <p:strVal val="#ppt_h"/>
                                              </p:val>
                                            </p:tav>
                                          </p:tavLst>
                                        </p:anim>
                                        <p:animEffect transition="in" filter="fade">
                                          <p:cBhvr>
                                            <p:cTn id="23" dur="400"/>
                                            <p:tgtEl>
                                              <p:spTgt spid="35"/>
                                            </p:tgtEl>
                                          </p:cBhvr>
                                        </p:animEffect>
                                      </p:childTnLst>
                                    </p:cTn>
                                  </p:par>
                                  <p:par>
                                    <p:cTn id="24" presetID="6" presetClass="emph" presetSubtype="0" fill="hold" grpId="0" nodeType="withEffect">
                                      <p:stCondLst>
                                        <p:cond delay="400"/>
                                      </p:stCondLst>
                                      <p:childTnLst>
                                        <p:animScale>
                                          <p:cBhvr>
                                            <p:cTn id="25" dur="300" fill="hold"/>
                                            <p:tgtEl>
                                              <p:spTgt spid="35"/>
                                            </p:tgtEl>
                                          </p:cBhvr>
                                          <p:by x="90000" y="90000"/>
                                        </p:animScale>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400" fill="hold"/>
                                            <p:tgtEl>
                                              <p:spTgt spid="36"/>
                                            </p:tgtEl>
                                            <p:attrNameLst>
                                              <p:attrName>ppt_w</p:attrName>
                                            </p:attrNameLst>
                                          </p:cBhvr>
                                          <p:tavLst>
                                            <p:tav tm="0">
                                              <p:val>
                                                <p:fltVal val="0"/>
                                              </p:val>
                                            </p:tav>
                                            <p:tav tm="100000">
                                              <p:val>
                                                <p:strVal val="#ppt_w"/>
                                              </p:val>
                                            </p:tav>
                                          </p:tavLst>
                                        </p:anim>
                                        <p:anim calcmode="lin" valueType="num">
                                          <p:cBhvr>
                                            <p:cTn id="29" dur="400" fill="hold"/>
                                            <p:tgtEl>
                                              <p:spTgt spid="36"/>
                                            </p:tgtEl>
                                            <p:attrNameLst>
                                              <p:attrName>ppt_h</p:attrName>
                                            </p:attrNameLst>
                                          </p:cBhvr>
                                          <p:tavLst>
                                            <p:tav tm="0">
                                              <p:val>
                                                <p:fltVal val="0"/>
                                              </p:val>
                                            </p:tav>
                                            <p:tav tm="100000">
                                              <p:val>
                                                <p:strVal val="#ppt_h"/>
                                              </p:val>
                                            </p:tav>
                                          </p:tavLst>
                                        </p:anim>
                                        <p:animEffect transition="in" filter="fade">
                                          <p:cBhvr>
                                            <p:cTn id="30" dur="400"/>
                                            <p:tgtEl>
                                              <p:spTgt spid="36"/>
                                            </p:tgtEl>
                                          </p:cBhvr>
                                        </p:animEffect>
                                      </p:childTnLst>
                                    </p:cTn>
                                  </p:par>
                                  <p:par>
                                    <p:cTn id="31" presetID="6" presetClass="emph" presetSubtype="0" fill="hold" nodeType="withEffect">
                                      <p:stCondLst>
                                        <p:cond delay="600"/>
                                      </p:stCondLst>
                                      <p:childTnLst>
                                        <p:animScale>
                                          <p:cBhvr>
                                            <p:cTn id="32" dur="300" fill="hold"/>
                                            <p:tgtEl>
                                              <p:spTgt spid="36"/>
                                            </p:tgtEl>
                                          </p:cBhvr>
                                          <p:by x="90000" y="90000"/>
                                        </p:animScale>
                                      </p:childTnLst>
                                    </p:cTn>
                                  </p:par>
                                  <p:par>
                                    <p:cTn id="33" presetID="10" presetClass="entr" presetSubtype="0" fill="hold" grpId="0" nodeType="withEffect">
                                      <p:stCondLst>
                                        <p:cond delay="60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400" fill="hold"/>
                                            <p:tgtEl>
                                              <p:spTgt spid="54"/>
                                            </p:tgtEl>
                                            <p:attrNameLst>
                                              <p:attrName>ppt_w</p:attrName>
                                            </p:attrNameLst>
                                          </p:cBhvr>
                                          <p:tavLst>
                                            <p:tav tm="0">
                                              <p:val>
                                                <p:fltVal val="0"/>
                                              </p:val>
                                            </p:tav>
                                            <p:tav tm="100000">
                                              <p:val>
                                                <p:strVal val="#ppt_w"/>
                                              </p:val>
                                            </p:tav>
                                          </p:tavLst>
                                        </p:anim>
                                        <p:anim calcmode="lin" valueType="num">
                                          <p:cBhvr>
                                            <p:cTn id="40" dur="400" fill="hold"/>
                                            <p:tgtEl>
                                              <p:spTgt spid="54"/>
                                            </p:tgtEl>
                                            <p:attrNameLst>
                                              <p:attrName>ppt_h</p:attrName>
                                            </p:attrNameLst>
                                          </p:cBhvr>
                                          <p:tavLst>
                                            <p:tav tm="0">
                                              <p:val>
                                                <p:fltVal val="0"/>
                                              </p:val>
                                            </p:tav>
                                            <p:tav tm="100000">
                                              <p:val>
                                                <p:strVal val="#ppt_h"/>
                                              </p:val>
                                            </p:tav>
                                          </p:tavLst>
                                        </p:anim>
                                        <p:animEffect transition="in" filter="fade">
                                          <p:cBhvr>
                                            <p:cTn id="41" dur="400"/>
                                            <p:tgtEl>
                                              <p:spTgt spid="54"/>
                                            </p:tgtEl>
                                          </p:cBhvr>
                                        </p:animEffect>
                                      </p:childTnLst>
                                    </p:cTn>
                                  </p:par>
                                  <p:par>
                                    <p:cTn id="42" presetID="6" presetClass="emph" presetSubtype="0" fill="hold" grpId="1" nodeType="withEffect">
                                      <p:stCondLst>
                                        <p:cond delay="400"/>
                                      </p:stCondLst>
                                      <p:childTnLst>
                                        <p:animScale>
                                          <p:cBhvr>
                                            <p:cTn id="43" dur="300" fill="hold"/>
                                            <p:tgtEl>
                                              <p:spTgt spid="54"/>
                                            </p:tgtEl>
                                          </p:cBhvr>
                                          <p:by x="90000" y="90000"/>
                                        </p:animScale>
                                      </p:childTnLst>
                                    </p:cTn>
                                  </p:par>
                                  <p:par>
                                    <p:cTn id="44" presetID="53" presetClass="entr" presetSubtype="16" fill="hold" nodeType="withEffect">
                                      <p:stCondLst>
                                        <p:cond delay="200"/>
                                      </p:stCondLst>
                                      <p:childTnLst>
                                        <p:set>
                                          <p:cBhvr>
                                            <p:cTn id="45" dur="1" fill="hold">
                                              <p:stCondLst>
                                                <p:cond delay="0"/>
                                              </p:stCondLst>
                                            </p:cTn>
                                            <p:tgtEl>
                                              <p:spTgt spid="55"/>
                                            </p:tgtEl>
                                            <p:attrNameLst>
                                              <p:attrName>style.visibility</p:attrName>
                                            </p:attrNameLst>
                                          </p:cBhvr>
                                          <p:to>
                                            <p:strVal val="visible"/>
                                          </p:to>
                                        </p:set>
                                        <p:anim calcmode="lin" valueType="num">
                                          <p:cBhvr>
                                            <p:cTn id="46" dur="400" fill="hold"/>
                                            <p:tgtEl>
                                              <p:spTgt spid="55"/>
                                            </p:tgtEl>
                                            <p:attrNameLst>
                                              <p:attrName>ppt_w</p:attrName>
                                            </p:attrNameLst>
                                          </p:cBhvr>
                                          <p:tavLst>
                                            <p:tav tm="0">
                                              <p:val>
                                                <p:fltVal val="0"/>
                                              </p:val>
                                            </p:tav>
                                            <p:tav tm="100000">
                                              <p:val>
                                                <p:strVal val="#ppt_w"/>
                                              </p:val>
                                            </p:tav>
                                          </p:tavLst>
                                        </p:anim>
                                        <p:anim calcmode="lin" valueType="num">
                                          <p:cBhvr>
                                            <p:cTn id="47" dur="400" fill="hold"/>
                                            <p:tgtEl>
                                              <p:spTgt spid="55"/>
                                            </p:tgtEl>
                                            <p:attrNameLst>
                                              <p:attrName>ppt_h</p:attrName>
                                            </p:attrNameLst>
                                          </p:cBhvr>
                                          <p:tavLst>
                                            <p:tav tm="0">
                                              <p:val>
                                                <p:fltVal val="0"/>
                                              </p:val>
                                            </p:tav>
                                            <p:tav tm="100000">
                                              <p:val>
                                                <p:strVal val="#ppt_h"/>
                                              </p:val>
                                            </p:tav>
                                          </p:tavLst>
                                        </p:anim>
                                        <p:animEffect transition="in" filter="fade">
                                          <p:cBhvr>
                                            <p:cTn id="48" dur="400"/>
                                            <p:tgtEl>
                                              <p:spTgt spid="55"/>
                                            </p:tgtEl>
                                          </p:cBhvr>
                                        </p:animEffect>
                                      </p:childTnLst>
                                    </p:cTn>
                                  </p:par>
                                  <p:par>
                                    <p:cTn id="49" presetID="6" presetClass="emph" presetSubtype="0" fill="hold" nodeType="withEffect">
                                      <p:stCondLst>
                                        <p:cond delay="600"/>
                                      </p:stCondLst>
                                      <p:childTnLst>
                                        <p:animScale>
                                          <p:cBhvr>
                                            <p:cTn id="50" dur="300" fill="hold"/>
                                            <p:tgtEl>
                                              <p:spTgt spid="55"/>
                                            </p:tgtEl>
                                          </p:cBhvr>
                                          <p:by x="90000" y="90000"/>
                                        </p:animScale>
                                      </p:childTnLst>
                                    </p:cTn>
                                  </p:par>
                                  <p:par>
                                    <p:cTn id="51" presetID="10" presetClass="entr" presetSubtype="0" fill="hold" grpId="0" nodeType="withEffect">
                                      <p:stCondLst>
                                        <p:cond delay="6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400" fill="hold"/>
                                            <p:tgtEl>
                                              <p:spTgt spid="58"/>
                                            </p:tgtEl>
                                            <p:attrNameLst>
                                              <p:attrName>ppt_w</p:attrName>
                                            </p:attrNameLst>
                                          </p:cBhvr>
                                          <p:tavLst>
                                            <p:tav tm="0">
                                              <p:val>
                                                <p:fltVal val="0"/>
                                              </p:val>
                                            </p:tav>
                                            <p:tav tm="100000">
                                              <p:val>
                                                <p:strVal val="#ppt_w"/>
                                              </p:val>
                                            </p:tav>
                                          </p:tavLst>
                                        </p:anim>
                                        <p:anim calcmode="lin" valueType="num">
                                          <p:cBhvr>
                                            <p:cTn id="58" dur="400" fill="hold"/>
                                            <p:tgtEl>
                                              <p:spTgt spid="58"/>
                                            </p:tgtEl>
                                            <p:attrNameLst>
                                              <p:attrName>ppt_h</p:attrName>
                                            </p:attrNameLst>
                                          </p:cBhvr>
                                          <p:tavLst>
                                            <p:tav tm="0">
                                              <p:val>
                                                <p:fltVal val="0"/>
                                              </p:val>
                                            </p:tav>
                                            <p:tav tm="100000">
                                              <p:val>
                                                <p:strVal val="#ppt_h"/>
                                              </p:val>
                                            </p:tav>
                                          </p:tavLst>
                                        </p:anim>
                                        <p:animEffect transition="in" filter="fade">
                                          <p:cBhvr>
                                            <p:cTn id="59" dur="400"/>
                                            <p:tgtEl>
                                              <p:spTgt spid="58"/>
                                            </p:tgtEl>
                                          </p:cBhvr>
                                        </p:animEffect>
                                      </p:childTnLst>
                                    </p:cTn>
                                  </p:par>
                                  <p:par>
                                    <p:cTn id="60" presetID="6" presetClass="emph" presetSubtype="0" fill="hold" grpId="1" nodeType="withEffect">
                                      <p:stCondLst>
                                        <p:cond delay="400"/>
                                      </p:stCondLst>
                                      <p:childTnLst>
                                        <p:animScale>
                                          <p:cBhvr>
                                            <p:cTn id="61" dur="300" fill="hold"/>
                                            <p:tgtEl>
                                              <p:spTgt spid="58"/>
                                            </p:tgtEl>
                                          </p:cBhvr>
                                          <p:by x="90000" y="90000"/>
                                        </p:animScale>
                                      </p:childTnLst>
                                    </p:cTn>
                                  </p:par>
                                  <p:par>
                                    <p:cTn id="62" presetID="53" presetClass="entr" presetSubtype="16" fill="hold" grpId="0" nodeType="withEffect">
                                      <p:stCondLst>
                                        <p:cond delay="2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400" fill="hold"/>
                                            <p:tgtEl>
                                              <p:spTgt spid="59"/>
                                            </p:tgtEl>
                                            <p:attrNameLst>
                                              <p:attrName>ppt_w</p:attrName>
                                            </p:attrNameLst>
                                          </p:cBhvr>
                                          <p:tavLst>
                                            <p:tav tm="0">
                                              <p:val>
                                                <p:fltVal val="0"/>
                                              </p:val>
                                            </p:tav>
                                            <p:tav tm="100000">
                                              <p:val>
                                                <p:strVal val="#ppt_w"/>
                                              </p:val>
                                            </p:tav>
                                          </p:tavLst>
                                        </p:anim>
                                        <p:anim calcmode="lin" valueType="num">
                                          <p:cBhvr>
                                            <p:cTn id="65" dur="400" fill="hold"/>
                                            <p:tgtEl>
                                              <p:spTgt spid="59"/>
                                            </p:tgtEl>
                                            <p:attrNameLst>
                                              <p:attrName>ppt_h</p:attrName>
                                            </p:attrNameLst>
                                          </p:cBhvr>
                                          <p:tavLst>
                                            <p:tav tm="0">
                                              <p:val>
                                                <p:fltVal val="0"/>
                                              </p:val>
                                            </p:tav>
                                            <p:tav tm="100000">
                                              <p:val>
                                                <p:strVal val="#ppt_h"/>
                                              </p:val>
                                            </p:tav>
                                          </p:tavLst>
                                        </p:anim>
                                        <p:animEffect transition="in" filter="fade">
                                          <p:cBhvr>
                                            <p:cTn id="66" dur="400"/>
                                            <p:tgtEl>
                                              <p:spTgt spid="59"/>
                                            </p:tgtEl>
                                          </p:cBhvr>
                                        </p:animEffect>
                                      </p:childTnLst>
                                    </p:cTn>
                                  </p:par>
                                  <p:par>
                                    <p:cTn id="67" presetID="6" presetClass="emph" presetSubtype="0" fill="hold" grpId="1" nodeType="withEffect">
                                      <p:stCondLst>
                                        <p:cond delay="600"/>
                                      </p:stCondLst>
                                      <p:childTnLst>
                                        <p:animScale>
                                          <p:cBhvr>
                                            <p:cTn id="68" dur="300" fill="hold"/>
                                            <p:tgtEl>
                                              <p:spTgt spid="59"/>
                                            </p:tgtEl>
                                          </p:cBhvr>
                                          <p:by x="90000" y="90000"/>
                                        </p:animScale>
                                      </p:childTnLst>
                                    </p:cTn>
                                  </p:par>
                                  <p:par>
                                    <p:cTn id="69" presetID="10" presetClass="entr" presetSubtype="0" fill="hold" grpId="0" nodeType="withEffect">
                                      <p:stCondLst>
                                        <p:cond delay="60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6" presetClass="entr" presetSubtype="21" fill="hold" grpId="0" nodeType="withEffect">
                                      <p:stCondLst>
                                        <p:cond delay="888"/>
                                      </p:stCondLst>
                                      <p:iterate type="lt">
                                        <p:tmPct val="10000"/>
                                      </p:iterate>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5" grpId="1" animBg="1"/>
          <p:bldP spid="54" grpId="0" animBg="1"/>
          <p:bldP spid="54" grpId="1" animBg="1"/>
          <p:bldP spid="58" grpId="0" animBg="1"/>
          <p:bldP spid="58" grpId="1" animBg="1"/>
          <p:bldP spid="59" grpId="0" animBg="1"/>
          <p:bldP spid="59" grpId="1" animBg="1"/>
          <p:bldP spid="60" grpId="0"/>
          <p:bldP spid="61" grpId="0"/>
          <p:bldP spid="6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rot="21274286">
            <a:off x="1054565" y="1266453"/>
            <a:ext cx="2787265" cy="18909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rotWithShape="1">
          <a:blip r:embed="rId3" cstate="screen"/>
          <a:srcRect/>
          <a:stretch>
            <a:fillRect/>
          </a:stretch>
        </p:blipFill>
        <p:spPr>
          <a:xfrm>
            <a:off x="3237846" y="2687676"/>
            <a:ext cx="2862532" cy="18492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rotWithShape="1">
          <a:blip r:embed="rId4" cstate="screen"/>
          <a:srcRect/>
          <a:stretch>
            <a:fillRect/>
          </a:stretch>
        </p:blipFill>
        <p:spPr>
          <a:xfrm rot="469197">
            <a:off x="5246635" y="1299768"/>
            <a:ext cx="2787917" cy="182435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标题 4"/>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52"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30" presetClass="entr" presetSubtype="0" fill="hold" nodeType="withEffect">
                                  <p:stCondLst>
                                    <p:cond delay="2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decel="100000"/>
                                        <p:tgtEl>
                                          <p:spTgt spid="4"/>
                                        </p:tgtEl>
                                      </p:cBhvr>
                                    </p:animEffect>
                                    <p:anim calcmode="lin" valueType="num">
                                      <p:cBhvr>
                                        <p:cTn id="19" dur="800" decel="100000" fill="hold"/>
                                        <p:tgtEl>
                                          <p:spTgt spid="4"/>
                                        </p:tgtEl>
                                        <p:attrNameLst>
                                          <p:attrName>style.rotation</p:attrName>
                                        </p:attrNameLst>
                                      </p:cBhvr>
                                      <p:tavLst>
                                        <p:tav tm="0">
                                          <p:val>
                                            <p:fltVal val="-90"/>
                                          </p:val>
                                        </p:tav>
                                        <p:tav tm="100000">
                                          <p:val>
                                            <p:fltVal val="0"/>
                                          </p:val>
                                        </p:tav>
                                      </p:tavLst>
                                    </p:anim>
                                    <p:anim calcmode="lin" valueType="num">
                                      <p:cBhvr>
                                        <p:cTn id="20" dur="800" decel="100000" fill="hold"/>
                                        <p:tgtEl>
                                          <p:spTgt spid="4"/>
                                        </p:tgtEl>
                                        <p:attrNameLst>
                                          <p:attrName>ppt_x</p:attrName>
                                        </p:attrNameLst>
                                      </p:cBhvr>
                                      <p:tavLst>
                                        <p:tav tm="0">
                                          <p:val>
                                            <p:strVal val="#ppt_x+0.4"/>
                                          </p:val>
                                        </p:tav>
                                        <p:tav tm="100000">
                                          <p:val>
                                            <p:strVal val="#ppt_x-0.05"/>
                                          </p:val>
                                        </p:tav>
                                      </p:tavLst>
                                    </p:anim>
                                    <p:anim calcmode="lin" valueType="num">
                                      <p:cBhvr>
                                        <p:cTn id="21" dur="800" decel="100000" fill="hold"/>
                                        <p:tgtEl>
                                          <p:spTgt spid="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C6E5B"/>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dirty="0">
              <a:ln>
                <a:noFill/>
              </a:ln>
              <a:solidFill>
                <a:srgbClr val="FC6E5B"/>
              </a:solidFill>
              <a:effectLst/>
              <a:uLnTx/>
              <a:uFillTx/>
              <a:latin typeface="Calibri" panose="020F0502020204030204" pitchFamily="34" charset="0"/>
              <a:ea typeface="宋体" panose="02010600030101010101" pitchFamily="2" charset="-122"/>
              <a:cs typeface="+mn-cs"/>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a:t>
            </a:r>
            <a:r>
              <a:rPr kumimoji="0" lang="zh-CN" altLang="en-US" sz="10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TextBox 682"/>
          <p:cNvSpPr>
            <a:spLocks noChangeArrowheads="1"/>
          </p:cNvSpPr>
          <p:nvPr/>
        </p:nvSpPr>
        <p:spPr bwMode="auto">
          <a:xfrm>
            <a:off x="4552483" y="187726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42%</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FBC75D"/>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solidFill>
                <a:srgbClr val="FBC75D"/>
              </a:solidFill>
              <a:effectLst/>
              <a:uLnTx/>
              <a:uFillTx/>
              <a:latin typeface="Calibri" panose="020F0502020204030204" pitchFamily="34" charset="0"/>
              <a:ea typeface="宋体" panose="02010600030101010101" pitchFamily="2" charset="-122"/>
              <a:cs typeface="+mn-cs"/>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84133" y="352191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58%</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7" name="矩形 16"/>
          <p:cNvSpPr/>
          <p:nvPr/>
        </p:nvSpPr>
        <p:spPr>
          <a:xfrm>
            <a:off x="5456062" y="1386219"/>
            <a:ext cx="2968366" cy="1356748"/>
          </a:xfrm>
          <a:prstGeom prst="rect">
            <a:avLst/>
          </a:prstGeom>
          <a:blipFill dpi="0" rotWithShape="1">
            <a:blip r:embed="rId2" cstate="screen"/>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矩形 17"/>
          <p:cNvSpPr/>
          <p:nvPr/>
        </p:nvSpPr>
        <p:spPr>
          <a:xfrm>
            <a:off x="782225" y="3051506"/>
            <a:ext cx="2856566" cy="1356748"/>
          </a:xfrm>
          <a:prstGeom prst="rect">
            <a:avLst/>
          </a:prstGeom>
          <a:blipFill dpi="0" rotWithShape="1">
            <a:blip r:embed="rId3" cstate="screen"/>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2" cstate="screen"/>
              <a:srcRect/>
              <a:stretch>
                <a:fillRect/>
              </a:stretch>
            </a:blipFill>
            <a:ln w="12700" cap="flat" cmpd="sng">
              <a:solidFill>
                <a:schemeClr val="bg1">
                  <a:lumMod val="65000"/>
                </a:schemeClr>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微软雅黑" panose="020B0503020204020204" pitchFamily="34" charset="-122"/>
                  <a:cs typeface="Calibri" panose="020F0502020204030204" pitchFamily="34" charset="0"/>
                  <a:sym typeface="Calibri" panose="020F0502020204030204" pitchFamily="34" charset="0"/>
                </a:rPr>
                <a:t>01</a:t>
              </a:r>
              <a:endParaRPr kumimoji="0" lang="zh-CN" alt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grpSp>
        <p:nvGrpSpPr>
          <p:cNvPr id="12" name="组合 30"/>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3" cstate="screen"/>
              <a:srcRect/>
              <a:stretch>
                <a:fillRect/>
              </a:stretch>
            </a:blipFill>
            <a:ln w="12700" cap="flat" cmpd="sng">
              <a:solidFill>
                <a:schemeClr val="bg1">
                  <a:lumMod val="65000"/>
                </a:schemeClr>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uLnTx/>
                  <a:uFillTx/>
                  <a:ea typeface="微软雅黑" panose="020B0503020204020204" pitchFamily="34" charset="-122"/>
                  <a:cs typeface="Calibri" panose="020F0502020204030204" pitchFamily="34" charset="0"/>
                  <a:sym typeface="Calibri" panose="020F0502020204030204" pitchFamily="34" charset="0"/>
                </a:rPr>
                <a:t>04</a:t>
              </a:r>
              <a:endParaRPr kumimoji="0" lang="zh-CN" altLang="en-US" sz="33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grpSp>
        <p:nvGrpSpPr>
          <p:cNvPr id="22" name="组合 28"/>
          <p:cNvGrpSpPr/>
          <p:nvPr/>
        </p:nvGrpSpPr>
        <p:grpSpPr bwMode="auto">
          <a:xfrm>
            <a:off x="2188369" y="2786062"/>
            <a:ext cx="2383631" cy="1109663"/>
            <a:chOff x="0" y="0"/>
            <a:chExt cx="3178629" cy="1478928"/>
          </a:xfrm>
          <a:solidFill>
            <a:schemeClr val="accent3"/>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smtClean="0">
                  <a:ln>
                    <a:noFill/>
                  </a:ln>
                  <a:solidFill>
                    <a:srgbClr val="000000"/>
                  </a:solidFill>
                  <a:effectLst/>
                  <a:uLnTx/>
                  <a:uFillTx/>
                  <a:ea typeface="微软雅黑" panose="020B0503020204020204" pitchFamily="34" charset="-122"/>
                  <a:cs typeface="Calibri" panose="020F0502020204030204" pitchFamily="34" charset="0"/>
                  <a:sym typeface="Calibri" panose="020F0502020204030204" pitchFamily="34" charset="0"/>
                </a:rPr>
                <a:t>03</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nvGrpSpPr>
            <p:cNvPr id="25" name="组合 20"/>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微软雅黑" panose="020B0503020204020204" pitchFamily="34" charset="-122"/>
                    <a:cs typeface="+mn-cs"/>
                    <a:sym typeface="方正正黑简体" panose="02000000000000000000" pitchFamily="2" charset="-122"/>
                  </a:rPr>
                  <a:t>请输入标题</a:t>
                </a:r>
                <a:endPar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endParaRPr>
              </a:p>
            </p:txBody>
          </p:sp>
          <p:sp>
            <p:nvSpPr>
              <p:cNvPr id="27" name="矩形 22"/>
              <p:cNvSpPr>
                <a:spLocks noChangeArrowheads="1"/>
              </p:cNvSpPr>
              <p:nvPr/>
            </p:nvSpPr>
            <p:spPr bwMode="auto">
              <a:xfrm>
                <a:off x="0" y="366984"/>
                <a:ext cx="2964508" cy="4922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endParaRPr>
              </a:p>
            </p:txBody>
          </p:sp>
        </p:grpSp>
      </p:grpSp>
      <p:grpSp>
        <p:nvGrpSpPr>
          <p:cNvPr id="34" name="组合 8"/>
          <p:cNvGrpSpPr/>
          <p:nvPr/>
        </p:nvGrpSpPr>
        <p:grpSpPr bwMode="auto">
          <a:xfrm>
            <a:off x="4572000" y="1677591"/>
            <a:ext cx="2475030" cy="1109663"/>
            <a:chOff x="0" y="0"/>
            <a:chExt cx="3299675" cy="1478928"/>
          </a:xfrm>
          <a:solidFill>
            <a:schemeClr val="accent1"/>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36" name="文本框 23"/>
            <p:cNvSpPr>
              <a:spLocks noChangeArrowheads="1"/>
            </p:cNvSpPr>
            <p:nvPr/>
          </p:nvSpPr>
          <p:spPr bwMode="auto">
            <a:xfrm>
              <a:off x="2570496" y="0"/>
              <a:ext cx="729179" cy="6152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ea typeface="微软雅黑" panose="020B0503020204020204" pitchFamily="34" charset="-122"/>
                  <a:cs typeface="Calibri" panose="020F0502020204030204" pitchFamily="34" charset="0"/>
                  <a:sym typeface="Calibri" panose="020F0502020204030204" pitchFamily="34" charset="0"/>
                </a:rPr>
                <a:t>02</a:t>
              </a:r>
              <a:endParaRPr kumimoji="0" lang="zh-CN" altLang="en-US" sz="2400" b="0" i="0" u="none" strike="noStrike" kern="1200" cap="none" spc="0" normalizeH="0" baseline="0" noProof="0">
                <a:ln>
                  <a:noFill/>
                </a:ln>
                <a:solidFill>
                  <a:srgbClr val="000000"/>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nvGrpSpPr>
            <p:cNvPr id="37" name="组合 24"/>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微软雅黑" panose="020B0503020204020204" pitchFamily="34" charset="-122"/>
                    <a:cs typeface="+mn-cs"/>
                    <a:sym typeface="方正正黑简体" panose="02000000000000000000" pitchFamily="2" charset="-122"/>
                  </a:rPr>
                  <a:t>请输入标题</a:t>
                </a:r>
                <a:endPar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endParaRPr>
              </a:p>
            </p:txBody>
          </p:sp>
          <p:sp>
            <p:nvSpPr>
              <p:cNvPr id="39" name="矩形 26"/>
              <p:cNvSpPr>
                <a:spLocks noChangeArrowheads="1"/>
              </p:cNvSpPr>
              <p:nvPr/>
            </p:nvSpPr>
            <p:spPr bwMode="auto">
              <a:xfrm>
                <a:off x="0" y="307938"/>
                <a:ext cx="2964508" cy="4922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endParaRPr>
              </a:p>
            </p:txBody>
          </p:sp>
        </p:grpSp>
      </p:grpSp>
      <p:grpSp>
        <p:nvGrpSpPr>
          <p:cNvPr id="42" name="Group 21"/>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grpSp>
      <p:sp>
        <p:nvSpPr>
          <p:cNvPr id="50" name="矩形 56"/>
          <p:cNvSpPr>
            <a:spLocks noChangeArrowheads="1"/>
          </p:cNvSpPr>
          <p:nvPr/>
        </p:nvSpPr>
        <p:spPr bwMode="auto">
          <a:xfrm>
            <a:off x="7049691" y="1016794"/>
            <a:ext cx="1177528"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a:t>
            </a:r>
            <a:r>
              <a:rPr kumimoji="0" lang="zh-CN" altLang="en-US" sz="900" b="0" i="0" u="none" strike="noStrike" kern="120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9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4" name="矩形 72"/>
          <p:cNvSpPr>
            <a:spLocks noChangeArrowheads="1"/>
          </p:cNvSpPr>
          <p:nvPr/>
        </p:nvSpPr>
        <p:spPr bwMode="auto">
          <a:xfrm>
            <a:off x="844154" y="4158854"/>
            <a:ext cx="1277540"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tretch>
            <a:fillRect/>
          </a:stretch>
        </p:blipFill>
        <p:spPr bwMode="auto">
          <a:xfrm>
            <a:off x="4315321" y="1495102"/>
            <a:ext cx="4217120" cy="2666998"/>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3" name="组合 12"/>
          <p:cNvGrpSpPr/>
          <p:nvPr/>
        </p:nvGrpSpPr>
        <p:grpSpPr bwMode="auto">
          <a:xfrm>
            <a:off x="400099" y="1430907"/>
            <a:ext cx="2356247" cy="442913"/>
            <a:chOff x="0" y="0"/>
            <a:chExt cx="3141314" cy="590550"/>
          </a:xfrm>
        </p:grpSpPr>
        <p:sp>
          <p:nvSpPr>
            <p:cNvPr id="4" name="TextBox 1"/>
            <p:cNvSpPr>
              <a:spLocks noChangeArrowheads="1"/>
            </p:cNvSpPr>
            <p:nvPr/>
          </p:nvSpPr>
          <p:spPr bwMode="auto">
            <a:xfrm>
              <a:off x="0" y="0"/>
              <a:ext cx="387242"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smtClean="0">
                  <a:ln>
                    <a:noFill/>
                  </a:ln>
                  <a:solidFill>
                    <a:srgbClr val="FC6E5B"/>
                  </a:solidFill>
                  <a:effectLst/>
                  <a:uLnTx/>
                  <a:uFillTx/>
                  <a:latin typeface="Impact" panose="020B0806030902050204" pitchFamily="34" charset="0"/>
                  <a:ea typeface="MS UI Gothic" panose="020B0600070205080204" pitchFamily="34" charset="-128"/>
                  <a:cs typeface="+mn-cs"/>
                  <a:sym typeface="Impact" panose="020B0806030902050204" pitchFamily="34" charset="0"/>
                </a:rPr>
                <a:t>1</a:t>
              </a:r>
              <a:endParaRPr kumimoji="0" lang="zh-CN" altLang="en-US" sz="2100" b="0" i="0" u="none" strike="noStrike" kern="1200" cap="none" spc="0" normalizeH="0" baseline="0" noProof="0" dirty="0">
                <a:ln>
                  <a:noFill/>
                </a:ln>
                <a:solidFill>
                  <a:srgbClr val="FC6E5B"/>
                </a:solidFill>
                <a:effectLst/>
                <a:uLnTx/>
                <a:uFillTx/>
                <a:latin typeface="Impact" panose="020B0806030902050204" pitchFamily="34" charset="0"/>
                <a:ea typeface="MS UI Gothic" panose="020B0600070205080204" pitchFamily="34" charset="-128"/>
                <a:cs typeface="+mn-cs"/>
                <a:sym typeface="Impact" panose="020B0806030902050204" pitchFamily="34" charset="0"/>
              </a:endParaRPr>
            </a:p>
          </p:txBody>
        </p:sp>
        <p:sp>
          <p:nvSpPr>
            <p:cNvPr id="5" name="直接连接符 15"/>
            <p:cNvSpPr>
              <a:spLocks noChangeShapeType="1"/>
            </p:cNvSpPr>
            <p:nvPr/>
          </p:nvSpPr>
          <p:spPr bwMode="auto">
            <a:xfrm flipH="1">
              <a:off x="0" y="0"/>
              <a:ext cx="590550" cy="590550"/>
            </a:xfrm>
            <a:prstGeom prst="line">
              <a:avLst/>
            </a:prstGeom>
            <a:noFill/>
            <a:ln w="9525" cap="flat" cmpd="sng">
              <a:solidFill>
                <a:schemeClr val="accent1"/>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 name="矩形 7"/>
            <p:cNvSpPr>
              <a:spLocks noChangeArrowheads="1"/>
            </p:cNvSpPr>
            <p:nvPr/>
          </p:nvSpPr>
          <p:spPr bwMode="auto">
            <a:xfrm>
              <a:off x="452436" y="95251"/>
              <a:ext cx="2688878"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rPr>
                <a:t>项目展示</a:t>
              </a:r>
            </a:p>
          </p:txBody>
        </p:sp>
      </p:grpSp>
      <p:sp>
        <p:nvSpPr>
          <p:cNvPr id="7" name="矩形 8"/>
          <p:cNvSpPr>
            <a:spLocks noChangeArrowheads="1"/>
          </p:cNvSpPr>
          <p:nvPr/>
        </p:nvSpPr>
        <p:spPr bwMode="auto">
          <a:xfrm>
            <a:off x="739427" y="1864294"/>
            <a:ext cx="3258741"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grpSp>
        <p:nvGrpSpPr>
          <p:cNvPr id="8" name="组合 18"/>
          <p:cNvGrpSpPr/>
          <p:nvPr/>
        </p:nvGrpSpPr>
        <p:grpSpPr bwMode="auto">
          <a:xfrm>
            <a:off x="403670" y="2978720"/>
            <a:ext cx="1443770" cy="442913"/>
            <a:chOff x="0" y="0"/>
            <a:chExt cx="1924928" cy="590550"/>
          </a:xfrm>
        </p:grpSpPr>
        <p:sp>
          <p:nvSpPr>
            <p:cNvPr id="9" name="TextBox 10"/>
            <p:cNvSpPr>
              <a:spLocks noChangeArrowheads="1"/>
            </p:cNvSpPr>
            <p:nvPr/>
          </p:nvSpPr>
          <p:spPr bwMode="auto">
            <a:xfrm>
              <a:off x="0" y="0"/>
              <a:ext cx="4385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smtClean="0">
                  <a:ln>
                    <a:noFill/>
                  </a:ln>
                  <a:solidFill>
                    <a:srgbClr val="66BFBC"/>
                  </a:solidFill>
                  <a:effectLst/>
                  <a:uLnTx/>
                  <a:uFillTx/>
                  <a:latin typeface="Impact" panose="020B0806030902050204" pitchFamily="34" charset="0"/>
                  <a:ea typeface="MS UI Gothic" panose="020B0600070205080204" pitchFamily="34" charset="-128"/>
                  <a:cs typeface="+mn-cs"/>
                  <a:sym typeface="Impact" panose="020B0806030902050204" pitchFamily="34" charset="0"/>
                </a:rPr>
                <a:t>2</a:t>
              </a:r>
              <a:endParaRPr kumimoji="0" lang="zh-CN" altLang="en-US" sz="2100" b="0" i="0" u="none" strike="noStrike" kern="1200" cap="none" spc="0" normalizeH="0" baseline="0" noProof="0" dirty="0">
                <a:ln>
                  <a:noFill/>
                </a:ln>
                <a:solidFill>
                  <a:srgbClr val="66BFBC"/>
                </a:solidFill>
                <a:effectLst/>
                <a:uLnTx/>
                <a:uFillTx/>
                <a:latin typeface="Impact" panose="020B0806030902050204" pitchFamily="34" charset="0"/>
                <a:ea typeface="MS UI Gothic" panose="020B0600070205080204" pitchFamily="34" charset="-128"/>
                <a:cs typeface="+mn-cs"/>
                <a:sym typeface="Impact" panose="020B0806030902050204" pitchFamily="34" charset="0"/>
              </a:endParaRPr>
            </a:p>
          </p:txBody>
        </p:sp>
        <p:sp>
          <p:nvSpPr>
            <p:cNvPr id="10" name="直接连接符 20"/>
            <p:cNvSpPr>
              <a:spLocks noChangeShapeType="1"/>
            </p:cNvSpPr>
            <p:nvPr/>
          </p:nvSpPr>
          <p:spPr bwMode="auto">
            <a:xfrm flipH="1">
              <a:off x="0" y="0"/>
              <a:ext cx="590550" cy="59055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矩形 12"/>
            <p:cNvSpPr>
              <a:spLocks noChangeArrowheads="1"/>
            </p:cNvSpPr>
            <p:nvPr/>
          </p:nvSpPr>
          <p:spPr bwMode="auto">
            <a:xfrm>
              <a:off x="447676" y="95251"/>
              <a:ext cx="147725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prstClr val="black"/>
                  </a:solidFill>
                  <a:effectLst/>
                  <a:uLnTx/>
                  <a:uFillTx/>
                  <a:latin typeface="宋体" panose="02010600030101010101" pitchFamily="2" charset="-122"/>
                  <a:ea typeface="微软雅黑" panose="020B0503020204020204" pitchFamily="34" charset="-122"/>
                  <a:cs typeface="+mn-cs"/>
                </a:rPr>
                <a:t>项目展示</a:t>
              </a:r>
              <a:endPar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endParaRPr>
            </a:p>
          </p:txBody>
        </p:sp>
      </p:grpSp>
      <p:sp>
        <p:nvSpPr>
          <p:cNvPr id="12" name="矩形 9"/>
          <p:cNvSpPr>
            <a:spLocks noChangeArrowheads="1"/>
          </p:cNvSpPr>
          <p:nvPr/>
        </p:nvSpPr>
        <p:spPr bwMode="auto">
          <a:xfrm>
            <a:off x="739427" y="3371626"/>
            <a:ext cx="3258741"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4" name="标题 13"/>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1+#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0-#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1+#ppt_w/2"/>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0-#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12"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709" y="-1"/>
            <a:ext cx="9141291" cy="5143500"/>
          </a:xfrm>
          <a:prstGeom prst="rect">
            <a:avLst/>
          </a:prstGeom>
        </p:spPr>
      </p:pic>
      <p:pic>
        <p:nvPicPr>
          <p:cNvPr id="2" name="图片 1"/>
          <p:cNvPicPr>
            <a:picLocks noChangeAspect="1"/>
          </p:cNvPicPr>
          <p:nvPr/>
        </p:nvPicPr>
        <p:blipFill>
          <a:blip r:embed="rId4" cstate="screen"/>
          <a:stretch>
            <a:fillRect/>
          </a:stretch>
        </p:blipFill>
        <p:spPr>
          <a:xfrm>
            <a:off x="2340281" y="1458907"/>
            <a:ext cx="4724690" cy="1106197"/>
          </a:xfrm>
          <a:prstGeom prst="rect">
            <a:avLst/>
          </a:prstGeom>
        </p:spPr>
      </p:pic>
      <p:pic>
        <p:nvPicPr>
          <p:cNvPr id="3" name="图片 2"/>
          <p:cNvPicPr>
            <a:picLocks noChangeAspect="1"/>
          </p:cNvPicPr>
          <p:nvPr/>
        </p:nvPicPr>
        <p:blipFill>
          <a:blip r:embed="rId5"/>
          <a:stretch>
            <a:fillRect/>
          </a:stretch>
        </p:blipFill>
        <p:spPr>
          <a:xfrm>
            <a:off x="4105713" y="511929"/>
            <a:ext cx="3291568" cy="1030139"/>
          </a:xfrm>
          <a:prstGeom prst="rect">
            <a:avLst/>
          </a:prstGeom>
        </p:spPr>
      </p:pic>
      <p:pic>
        <p:nvPicPr>
          <p:cNvPr id="4" name="图片 3"/>
          <p:cNvPicPr>
            <a:picLocks noChangeAspect="1"/>
          </p:cNvPicPr>
          <p:nvPr/>
        </p:nvPicPr>
        <p:blipFill>
          <a:blip r:embed="rId6"/>
          <a:stretch>
            <a:fillRect/>
          </a:stretch>
        </p:blipFill>
        <p:spPr>
          <a:xfrm>
            <a:off x="2007972" y="373909"/>
            <a:ext cx="1865222" cy="1084998"/>
          </a:xfrm>
          <a:prstGeom prst="rect">
            <a:avLst/>
          </a:prstGeom>
        </p:spPr>
      </p:pic>
      <p:pic>
        <p:nvPicPr>
          <p:cNvPr id="5" name="图片 4"/>
          <p:cNvPicPr>
            <a:picLocks noChangeAspect="1"/>
          </p:cNvPicPr>
          <p:nvPr/>
        </p:nvPicPr>
        <p:blipFill>
          <a:blip r:embed="rId7"/>
          <a:stretch>
            <a:fillRect/>
          </a:stretch>
        </p:blipFill>
        <p:spPr>
          <a:xfrm>
            <a:off x="0" y="2565104"/>
            <a:ext cx="9143244" cy="2578395"/>
          </a:xfrm>
          <a:prstGeom prst="rect">
            <a:avLst/>
          </a:prstGeom>
        </p:spPr>
      </p:pic>
      <p:sp>
        <p:nvSpPr>
          <p:cNvPr id="7" name="文本框 6"/>
          <p:cNvSpPr txBox="1"/>
          <p:nvPr/>
        </p:nvSpPr>
        <p:spPr>
          <a:xfrm>
            <a:off x="2940583" y="2686982"/>
            <a:ext cx="3770584" cy="461665"/>
          </a:xfrm>
          <a:prstGeom prst="rect">
            <a:avLst/>
          </a:prstGeom>
          <a:noFill/>
        </p:spPr>
        <p:txBody>
          <a:bodyPr wrap="none" rtlCol="0">
            <a:spAutoFit/>
          </a:bodyPr>
          <a:lstStyle/>
          <a:p>
            <a:r>
              <a:rPr lang="zh-CN" altLang="en-US" sz="2400" dirty="0" smtClean="0">
                <a:solidFill>
                  <a:srgbClr val="0078AA"/>
                </a:solidFill>
                <a:latin typeface="方正正大黑简体" panose="02000000000000000000" pitchFamily="2" charset="-122"/>
                <a:ea typeface="方正正大黑简体" panose="02000000000000000000" pitchFamily="2" charset="-122"/>
              </a:rPr>
              <a:t>感谢观看 </a:t>
            </a:r>
            <a:r>
              <a:rPr lang="en-US" altLang="zh-CN" sz="2400" dirty="0" smtClean="0">
                <a:solidFill>
                  <a:srgbClr val="0078AA"/>
                </a:solidFill>
                <a:latin typeface="方正正大黑简体" panose="02000000000000000000" pitchFamily="2" charset="-122"/>
                <a:ea typeface="方正正大黑简体" panose="02000000000000000000" pitchFamily="2" charset="-122"/>
              </a:rPr>
              <a:t>THANK YOU</a:t>
            </a:r>
            <a:endParaRPr lang="zh-CN" altLang="en-US" sz="2400" dirty="0">
              <a:solidFill>
                <a:srgbClr val="0078AA"/>
              </a:solidFill>
              <a:latin typeface="方正正大黑简体" panose="02000000000000000000" pitchFamily="2" charset="-122"/>
              <a:ea typeface="方正正大黑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par>
                          <p:cTn id="33" fill="hold">
                            <p:stCondLst>
                              <p:cond delay="4000"/>
                            </p:stCondLst>
                            <p:childTnLst>
                              <p:par>
                                <p:cTn id="34" presetID="2" presetClass="entr" presetSubtype="2" decel="21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000" fill="hold"/>
                                        <p:tgtEl>
                                          <p:spTgt spid="3"/>
                                        </p:tgtEl>
                                        <p:attrNameLst>
                                          <p:attrName>ppt_x</p:attrName>
                                        </p:attrNameLst>
                                      </p:cBhvr>
                                      <p:tavLst>
                                        <p:tav tm="0">
                                          <p:val>
                                            <p:strVal val="1+#ppt_w/2"/>
                                          </p:val>
                                        </p:tav>
                                        <p:tav tm="100000">
                                          <p:val>
                                            <p:strVal val="#ppt_x"/>
                                          </p:val>
                                        </p:tav>
                                      </p:tavLst>
                                    </p:anim>
                                    <p:anim calcmode="lin" valueType="num">
                                      <p:cBhvr additive="base">
                                        <p:cTn id="37" dur="1000" fill="hold"/>
                                        <p:tgtEl>
                                          <p:spTgt spid="3"/>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a:stretch>
            <a:fillRect/>
          </a:stretch>
        </p:blipFill>
        <p:spPr>
          <a:xfrm>
            <a:off x="2709" y="-1"/>
            <a:ext cx="9141291" cy="5143500"/>
          </a:xfrm>
          <a:prstGeom prst="rect">
            <a:avLst/>
          </a:prstGeom>
        </p:spPr>
      </p:pic>
      <p:pic>
        <p:nvPicPr>
          <p:cNvPr id="5" name="图片 4"/>
          <p:cNvPicPr>
            <a:picLocks noChangeAspect="1"/>
          </p:cNvPicPr>
          <p:nvPr/>
        </p:nvPicPr>
        <p:blipFill>
          <a:blip r:embed="rId13"/>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smtClean="0">
                <a:solidFill>
                  <a:srgbClr val="0078AA"/>
                </a:solidFill>
                <a:latin typeface="微软雅黑" panose="020B0503020204020204" pitchFamily="34" charset="-122"/>
                <a:ea typeface="微软雅黑" panose="020B0503020204020204" pitchFamily="34" charset="-122"/>
              </a:rPr>
              <a:t>单击此处添加标题</a:t>
            </a:r>
            <a:endParaRPr lang="zh-CN" altLang="en-US" sz="3300" b="1" dirty="0">
              <a:solidFill>
                <a:srgbClr val="0078AA"/>
              </a:solidFill>
              <a:latin typeface="微软雅黑" panose="020B0503020204020204" pitchFamily="34" charset="-122"/>
              <a:ea typeface="微软雅黑" panose="020B0503020204020204" pitchFamily="34" charset="-122"/>
            </a:endParaRP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charset="-122"/>
                <a:ea typeface="黑体" panose="02010609060101010101" charset="-122"/>
              </a:rPr>
              <a:t>Lorem ipsum dolor sit amet</a:t>
            </a:r>
            <a:endParaRPr lang="en-US" altLang="zh-CN" sz="1200" dirty="0">
              <a:solidFill>
                <a:srgbClr val="0078AA"/>
              </a:solidFill>
              <a:latin typeface="黑体" panose="02010609060101010101" charset="-122"/>
              <a:ea typeface="黑体" panose="02010609060101010101"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1</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charset="-122"/>
                  <a:ea typeface="黑体" panose="02010609060101010101" charset="-122"/>
                </a:rPr>
                <a:t>Part</a:t>
              </a:r>
              <a:endParaRPr lang="zh-CN" altLang="en-US" sz="1500">
                <a:solidFill>
                  <a:srgbClr val="A63E02"/>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57459" y="1864530"/>
            <a:ext cx="2825643" cy="2520000"/>
            <a:chOff x="347069" y="812292"/>
            <a:chExt cx="2825643" cy="2520000"/>
          </a:xfrm>
        </p:grpSpPr>
        <p:pic>
          <p:nvPicPr>
            <p:cNvPr id="4" name="图片 3"/>
            <p:cNvPicPr>
              <a:picLocks noChangeAspect="1"/>
            </p:cNvPicPr>
            <p:nvPr/>
          </p:nvPicPr>
          <p:blipFill>
            <a:blip r:embed="rId3"/>
            <a:stretch>
              <a:fillRect/>
            </a:stretch>
          </p:blipFill>
          <p:spPr>
            <a:xfrm>
              <a:off x="347069" y="812292"/>
              <a:ext cx="2825643" cy="2520000"/>
            </a:xfrm>
            <a:prstGeom prst="rect">
              <a:avLst/>
            </a:prstGeom>
          </p:spPr>
        </p:pic>
        <p:pic>
          <p:nvPicPr>
            <p:cNvPr id="5" name="图片 4"/>
            <p:cNvPicPr>
              <a:picLocks noChangeAspect="1"/>
            </p:cNvPicPr>
            <p:nvPr/>
          </p:nvPicPr>
          <p:blipFill rotWithShape="1">
            <a:blip r:embed="rId4" cstate="screen"/>
            <a:srcRect/>
            <a:stretch>
              <a:fillRect/>
            </a:stretch>
          </p:blipFill>
          <p:spPr>
            <a:xfrm>
              <a:off x="893114" y="1228203"/>
              <a:ext cx="1731794" cy="1688178"/>
            </a:xfrm>
            <a:prstGeom prst="ellipse">
              <a:avLst/>
            </a:prstGeom>
          </p:spPr>
        </p:pic>
      </p:grpSp>
      <p:grpSp>
        <p:nvGrpSpPr>
          <p:cNvPr id="12" name="组合 11"/>
          <p:cNvGrpSpPr/>
          <p:nvPr/>
        </p:nvGrpSpPr>
        <p:grpSpPr>
          <a:xfrm>
            <a:off x="3246336" y="1503746"/>
            <a:ext cx="2810072" cy="2520000"/>
            <a:chOff x="3170953" y="2072292"/>
            <a:chExt cx="2810072" cy="2520000"/>
          </a:xfrm>
        </p:grpSpPr>
        <p:pic>
          <p:nvPicPr>
            <p:cNvPr id="2" name="图片 1"/>
            <p:cNvPicPr>
              <a:picLocks noChangeAspect="1"/>
            </p:cNvPicPr>
            <p:nvPr/>
          </p:nvPicPr>
          <p:blipFill>
            <a:blip r:embed="rId5" cstate="screen"/>
            <a:stretch>
              <a:fillRect/>
            </a:stretch>
          </p:blipFill>
          <p:spPr>
            <a:xfrm>
              <a:off x="3170953" y="2072292"/>
              <a:ext cx="2810072" cy="2520000"/>
            </a:xfrm>
            <a:prstGeom prst="rect">
              <a:avLst/>
            </a:prstGeom>
          </p:spPr>
        </p:pic>
        <p:pic>
          <p:nvPicPr>
            <p:cNvPr id="6" name="图片 5"/>
            <p:cNvPicPr>
              <a:picLocks noChangeAspect="1"/>
            </p:cNvPicPr>
            <p:nvPr/>
          </p:nvPicPr>
          <p:blipFill rotWithShape="1">
            <a:blip r:embed="rId6" cstate="screen"/>
            <a:srcRect/>
            <a:stretch>
              <a:fillRect/>
            </a:stretch>
          </p:blipFill>
          <p:spPr>
            <a:xfrm>
              <a:off x="3718758" y="2484475"/>
              <a:ext cx="1712704" cy="1721777"/>
            </a:xfrm>
            <a:prstGeom prst="ellipse">
              <a:avLst/>
            </a:prstGeom>
          </p:spPr>
        </p:pic>
      </p:grpSp>
      <p:grpSp>
        <p:nvGrpSpPr>
          <p:cNvPr id="13" name="组合 12"/>
          <p:cNvGrpSpPr/>
          <p:nvPr/>
        </p:nvGrpSpPr>
        <p:grpSpPr>
          <a:xfrm>
            <a:off x="6019641" y="1864530"/>
            <a:ext cx="2818421" cy="2520000"/>
            <a:chOff x="5979265" y="812292"/>
            <a:chExt cx="2818421" cy="2520000"/>
          </a:xfrm>
        </p:grpSpPr>
        <p:pic>
          <p:nvPicPr>
            <p:cNvPr id="3" name="图片 2"/>
            <p:cNvPicPr>
              <a:picLocks noChangeAspect="1"/>
            </p:cNvPicPr>
            <p:nvPr/>
          </p:nvPicPr>
          <p:blipFill>
            <a:blip r:embed="rId7"/>
            <a:stretch>
              <a:fillRect/>
            </a:stretch>
          </p:blipFill>
          <p:spPr>
            <a:xfrm>
              <a:off x="5979265" y="812292"/>
              <a:ext cx="2818421" cy="2520000"/>
            </a:xfrm>
            <a:prstGeom prst="rect">
              <a:avLst/>
            </a:prstGeom>
          </p:spPr>
        </p:pic>
        <p:pic>
          <p:nvPicPr>
            <p:cNvPr id="7" name="图片 6"/>
            <p:cNvPicPr>
              <a:picLocks noChangeAspect="1"/>
            </p:cNvPicPr>
            <p:nvPr/>
          </p:nvPicPr>
          <p:blipFill rotWithShape="1">
            <a:blip r:embed="rId8" cstate="screen"/>
            <a:srcRect/>
            <a:stretch>
              <a:fillRect/>
            </a:stretch>
          </p:blipFill>
          <p:spPr>
            <a:xfrm>
              <a:off x="6545313" y="1182601"/>
              <a:ext cx="1710945" cy="1743480"/>
            </a:xfrm>
            <a:prstGeom prst="ellipse">
              <a:avLst/>
            </a:prstGeom>
          </p:spPr>
        </p:pic>
      </p:grpSp>
      <p:pic>
        <p:nvPicPr>
          <p:cNvPr id="10" name="图片 9"/>
          <p:cNvPicPr>
            <a:picLocks noChangeAspect="1"/>
          </p:cNvPicPr>
          <p:nvPr/>
        </p:nvPicPr>
        <p:blipFill>
          <a:blip r:embed="rId9"/>
          <a:stretch>
            <a:fillRect/>
          </a:stretch>
        </p:blipFill>
        <p:spPr>
          <a:xfrm>
            <a:off x="2299641" y="139889"/>
            <a:ext cx="6263640" cy="2085424"/>
          </a:xfrm>
          <a:prstGeom prst="rect">
            <a:avLst/>
          </a:prstGeom>
        </p:spPr>
      </p:pic>
      <p:pic>
        <p:nvPicPr>
          <p:cNvPr id="14" name="图片 13"/>
          <p:cNvPicPr>
            <a:picLocks noChangeAspect="1"/>
          </p:cNvPicPr>
          <p:nvPr/>
        </p:nvPicPr>
        <p:blipFill>
          <a:blip r:embed="rId10" cstate="screen">
            <a:extLst>
              <a:ext uri="{BEBA8EAE-BF5A-486C-A8C5-ECC9F3942E4B}">
                <a14:imgProps xmlns:a14="http://schemas.microsoft.com/office/drawing/2010/main">
                  <a14:imgLayer r:embed="rId11">
                    <a14:imgEffect>
                      <a14:backgroundRemoval t="0" b="99316" l="999" r="100000">
                        <a14:foregroundMark x1="21113" y1="26270" x2="51213" y2="41992"/>
                        <a14:foregroundMark x1="64622" y1="21094" x2="58060" y2="33789"/>
                        <a14:foregroundMark x1="37660" y1="23730" x2="42225" y2="23535"/>
                        <a14:foregroundMark x1="38516" y1="27734" x2="53780" y2="33984"/>
                        <a14:foregroundMark x1="24251" y1="45508" x2="48930" y2="51953"/>
                        <a14:foregroundMark x1="71755" y1="32910" x2="61626" y2="45117"/>
                      </a14:backgroundRemoval>
                    </a14:imgEffect>
                  </a14:imgLayer>
                </a14:imgProps>
              </a:ext>
            </a:extLst>
          </a:blip>
          <a:stretch>
            <a:fillRect/>
          </a:stretch>
        </p:blipFill>
        <p:spPr>
          <a:xfrm>
            <a:off x="-55337" y="3124530"/>
            <a:ext cx="1335788" cy="1951279"/>
          </a:xfrm>
          <a:prstGeom prst="rect">
            <a:avLst/>
          </a:prstGeom>
        </p:spPr>
      </p:pic>
      <p:sp>
        <p:nvSpPr>
          <p:cNvPr id="8" name="标题 7"/>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fltVal val="0.5"/>
                                          </p:val>
                                        </p:tav>
                                        <p:tav tm="100000">
                                          <p:val>
                                            <p:strVal val="#ppt_x"/>
                                          </p:val>
                                        </p:tav>
                                      </p:tavLst>
                                    </p:anim>
                                    <p:anim calcmode="lin" valueType="num">
                                      <p:cBhvr>
                                        <p:cTn id="18" dur="750" fill="hold"/>
                                        <p:tgtEl>
                                          <p:spTgt spid="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anim calcmode="lin" valueType="num">
                                      <p:cBhvr>
                                        <p:cTn id="24" dur="750" fill="hold"/>
                                        <p:tgtEl>
                                          <p:spTgt spid="13"/>
                                        </p:tgtEl>
                                        <p:attrNameLst>
                                          <p:attrName>ppt_x</p:attrName>
                                        </p:attrNameLst>
                                      </p:cBhvr>
                                      <p:tavLst>
                                        <p:tav tm="0">
                                          <p:val>
                                            <p:fltVal val="0.5"/>
                                          </p:val>
                                        </p:tav>
                                        <p:tav tm="100000">
                                          <p:val>
                                            <p:strVal val="#ppt_x"/>
                                          </p:val>
                                        </p:tav>
                                      </p:tavLst>
                                    </p:anim>
                                    <p:anim calcmode="lin" valueType="num">
                                      <p:cBhvr>
                                        <p:cTn id="25" dur="750" fill="hold"/>
                                        <p:tgtEl>
                                          <p:spTgt spid="13"/>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 presetClass="entr" presetSubtype="2" decel="51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1+#ppt_w/2"/>
                                          </p:val>
                                        </p:tav>
                                        <p:tav tm="100000">
                                          <p:val>
                                            <p:strVal val="#ppt_x"/>
                                          </p:val>
                                        </p:tav>
                                      </p:tavLst>
                                    </p:anim>
                                    <p:anim calcmode="lin" valueType="num">
                                      <p:cBhvr additive="base">
                                        <p:cTn id="3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99445" y="1491911"/>
            <a:ext cx="1449083" cy="1449083"/>
            <a:chOff x="1066800" y="1998769"/>
            <a:chExt cx="1932614" cy="1932614"/>
          </a:xfrm>
        </p:grpSpPr>
        <p:sp>
          <p:nvSpPr>
            <p:cNvPr id="20" name="Oval 21"/>
            <p:cNvSpPr/>
            <p:nvPr/>
          </p:nvSpPr>
          <p:spPr>
            <a:xfrm>
              <a:off x="1066800"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1" name="椭圆 20"/>
            <p:cNvSpPr/>
            <p:nvPr/>
          </p:nvSpPr>
          <p:spPr>
            <a:xfrm>
              <a:off x="1272075" y="2193589"/>
              <a:ext cx="1523031" cy="1524068"/>
            </a:xfrm>
            <a:prstGeom prst="ellipse">
              <a:avLst/>
            </a:prstGeom>
            <a:blipFill dpi="0" rotWithShape="1">
              <a:blip r:embed="rId3" cstate="screen"/>
              <a:srcRect/>
              <a:stretch>
                <a:fillRect/>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2" name="组合 21"/>
          <p:cNvGrpSpPr/>
          <p:nvPr/>
        </p:nvGrpSpPr>
        <p:grpSpPr>
          <a:xfrm>
            <a:off x="2969640" y="1491911"/>
            <a:ext cx="1449083" cy="1449083"/>
            <a:chOff x="3729138" y="1998769"/>
            <a:chExt cx="1932614" cy="1932614"/>
          </a:xfrm>
        </p:grpSpPr>
        <p:sp>
          <p:nvSpPr>
            <p:cNvPr id="23" name="Oval 28"/>
            <p:cNvSpPr/>
            <p:nvPr/>
          </p:nvSpPr>
          <p:spPr>
            <a:xfrm>
              <a:off x="3729138"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4" name="椭圆 23"/>
            <p:cNvSpPr/>
            <p:nvPr/>
          </p:nvSpPr>
          <p:spPr>
            <a:xfrm>
              <a:off x="3934413" y="2193589"/>
              <a:ext cx="1523031" cy="1524067"/>
            </a:xfrm>
            <a:prstGeom prst="ellipse">
              <a:avLst/>
            </a:prstGeom>
            <a:blipFill dpi="0" rotWithShape="0">
              <a:blip r:embed="rId4" cstate="screen"/>
              <a:srcRect/>
              <a:stretch>
                <a:fillRect/>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5" name="组合 24"/>
          <p:cNvGrpSpPr/>
          <p:nvPr/>
        </p:nvGrpSpPr>
        <p:grpSpPr>
          <a:xfrm>
            <a:off x="4717275" y="1491911"/>
            <a:ext cx="1449083" cy="1449083"/>
            <a:chOff x="6423752" y="1998769"/>
            <a:chExt cx="1932614" cy="1932614"/>
          </a:xfrm>
        </p:grpSpPr>
        <p:sp>
          <p:nvSpPr>
            <p:cNvPr id="26" name="Oval 31"/>
            <p:cNvSpPr/>
            <p:nvPr/>
          </p:nvSpPr>
          <p:spPr>
            <a:xfrm>
              <a:off x="6423752"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7" name="椭圆 26"/>
            <p:cNvSpPr/>
            <p:nvPr/>
          </p:nvSpPr>
          <p:spPr>
            <a:xfrm>
              <a:off x="6629027" y="2193589"/>
              <a:ext cx="1523031" cy="1524067"/>
            </a:xfrm>
            <a:prstGeom prst="ellipse">
              <a:avLst/>
            </a:prstGeom>
            <a:blipFill dpi="0" rotWithShape="1">
              <a:blip r:embed="rId5" cstate="screen"/>
              <a:srcRect/>
              <a:stretch>
                <a:fillRect/>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8" name="组合 27"/>
          <p:cNvGrpSpPr/>
          <p:nvPr/>
        </p:nvGrpSpPr>
        <p:grpSpPr>
          <a:xfrm>
            <a:off x="6470417" y="1491911"/>
            <a:ext cx="1449083" cy="1449083"/>
            <a:chOff x="9139338" y="1998769"/>
            <a:chExt cx="1932614" cy="1932614"/>
          </a:xfrm>
        </p:grpSpPr>
        <p:sp>
          <p:nvSpPr>
            <p:cNvPr id="29" name="Oval 34"/>
            <p:cNvSpPr/>
            <p:nvPr/>
          </p:nvSpPr>
          <p:spPr>
            <a:xfrm>
              <a:off x="9139338"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30" name="椭圆 29"/>
            <p:cNvSpPr/>
            <p:nvPr/>
          </p:nvSpPr>
          <p:spPr>
            <a:xfrm>
              <a:off x="9344613" y="2193589"/>
              <a:ext cx="1523031" cy="1524067"/>
            </a:xfrm>
            <a:prstGeom prst="ellipse">
              <a:avLst/>
            </a:prstGeom>
            <a:blipFill dpi="0" rotWithShape="1">
              <a:blip r:embed="rId6" cstate="screen"/>
              <a:srcRect/>
              <a:stretch>
                <a:fillRect/>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sp>
        <p:nvSpPr>
          <p:cNvPr id="31" name="Oval 30"/>
          <p:cNvSpPr/>
          <p:nvPr/>
        </p:nvSpPr>
        <p:spPr>
          <a:xfrm>
            <a:off x="3887735" y="2449052"/>
            <a:ext cx="491943" cy="491943"/>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2" name="Oval 33"/>
          <p:cNvSpPr/>
          <p:nvPr/>
        </p:nvSpPr>
        <p:spPr>
          <a:xfrm>
            <a:off x="5635371" y="2456496"/>
            <a:ext cx="491943" cy="491943"/>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3" name="Oval 40"/>
          <p:cNvSpPr/>
          <p:nvPr/>
        </p:nvSpPr>
        <p:spPr>
          <a:xfrm>
            <a:off x="7388512" y="2456496"/>
            <a:ext cx="491943" cy="491943"/>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4" name="Oval 25"/>
          <p:cNvSpPr/>
          <p:nvPr/>
        </p:nvSpPr>
        <p:spPr>
          <a:xfrm>
            <a:off x="2117540" y="2449052"/>
            <a:ext cx="491943" cy="491943"/>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5" name="TextBox 45"/>
          <p:cNvSpPr txBox="1"/>
          <p:nvPr/>
        </p:nvSpPr>
        <p:spPr>
          <a:xfrm>
            <a:off x="1624238" y="3011690"/>
            <a:ext cx="574196" cy="248081"/>
          </a:xfrm>
          <a:prstGeom prst="rect">
            <a:avLst/>
          </a:prstGeom>
          <a:noFill/>
        </p:spPr>
        <p:txBody>
          <a:bodyPr wrap="none" rtlCol="0">
            <a:spAutoFit/>
          </a:bodyPr>
          <a:lstStyle/>
          <a:p>
            <a:pPr algn="ctr"/>
            <a:r>
              <a:rPr lang="zh-CN" altLang="en-US" sz="1010" b="1" dirty="0">
                <a:solidFill>
                  <a:srgbClr val="92D050"/>
                </a:solidFill>
                <a:latin typeface="微软雅黑" panose="020B0503020204020204" pitchFamily="34" charset="-122"/>
                <a:ea typeface="微软雅黑" panose="020B0503020204020204" pitchFamily="34" charset="-122"/>
              </a:rPr>
              <a:t>代用名</a:t>
            </a:r>
            <a:endParaRPr lang="en-US" altLang="zh-CN" sz="1010" b="1" dirty="0">
              <a:solidFill>
                <a:srgbClr val="92D050"/>
              </a:solidFill>
              <a:latin typeface="微软雅黑" panose="020B0503020204020204" pitchFamily="34" charset="-122"/>
              <a:ea typeface="微软雅黑" panose="020B0503020204020204" pitchFamily="34" charset="-122"/>
            </a:endParaRPr>
          </a:p>
        </p:txBody>
      </p:sp>
      <p:sp>
        <p:nvSpPr>
          <p:cNvPr id="36" name="Rectangle 49"/>
          <p:cNvSpPr/>
          <p:nvPr/>
        </p:nvSpPr>
        <p:spPr>
          <a:xfrm>
            <a:off x="1394596" y="3221953"/>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Rectangle 60"/>
          <p:cNvSpPr/>
          <p:nvPr/>
        </p:nvSpPr>
        <p:spPr>
          <a:xfrm>
            <a:off x="1230252" y="3518843"/>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2"/>
          <p:cNvCxnSpPr/>
          <p:nvPr/>
        </p:nvCxnSpPr>
        <p:spPr>
          <a:xfrm>
            <a:off x="1270135" y="3492607"/>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58"/>
          <p:cNvSpPr txBox="1"/>
          <p:nvPr/>
        </p:nvSpPr>
        <p:spPr>
          <a:xfrm>
            <a:off x="3397930" y="3011690"/>
            <a:ext cx="574196" cy="248081"/>
          </a:xfrm>
          <a:prstGeom prst="rect">
            <a:avLst/>
          </a:prstGeom>
          <a:noFill/>
        </p:spPr>
        <p:txBody>
          <a:bodyPr wrap="none" rtlCol="0">
            <a:spAutoFit/>
          </a:bodyPr>
          <a:lstStyle/>
          <a:p>
            <a:pPr algn="ctr"/>
            <a:r>
              <a:rPr lang="zh-CN" altLang="en-US" sz="1010" b="1" dirty="0">
                <a:solidFill>
                  <a:srgbClr val="FF6D67"/>
                </a:solidFill>
                <a:latin typeface="微软雅黑" panose="020B0503020204020204" pitchFamily="34" charset="-122"/>
                <a:ea typeface="微软雅黑" panose="020B0503020204020204" pitchFamily="34" charset="-122"/>
              </a:rPr>
              <a:t>代用名</a:t>
            </a:r>
            <a:endParaRPr lang="en-US" altLang="zh-CN" sz="1010" b="1" dirty="0">
              <a:solidFill>
                <a:srgbClr val="FF6D67"/>
              </a:solidFill>
              <a:latin typeface="微软雅黑" panose="020B0503020204020204" pitchFamily="34" charset="-122"/>
              <a:ea typeface="微软雅黑" panose="020B0503020204020204" pitchFamily="34" charset="-122"/>
            </a:endParaRPr>
          </a:p>
        </p:txBody>
      </p:sp>
      <p:sp>
        <p:nvSpPr>
          <p:cNvPr id="40" name="Rectangle 59"/>
          <p:cNvSpPr/>
          <p:nvPr/>
        </p:nvSpPr>
        <p:spPr>
          <a:xfrm>
            <a:off x="3168287" y="3221953"/>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61"/>
          <p:cNvSpPr/>
          <p:nvPr/>
        </p:nvSpPr>
        <p:spPr>
          <a:xfrm>
            <a:off x="3027290" y="3522438"/>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2" name="Straight Connector 66"/>
          <p:cNvCxnSpPr/>
          <p:nvPr/>
        </p:nvCxnSpPr>
        <p:spPr>
          <a:xfrm>
            <a:off x="3067173" y="3496202"/>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62"/>
          <p:cNvSpPr txBox="1"/>
          <p:nvPr/>
        </p:nvSpPr>
        <p:spPr>
          <a:xfrm>
            <a:off x="5123687" y="3019135"/>
            <a:ext cx="574196" cy="248081"/>
          </a:xfrm>
          <a:prstGeom prst="rect">
            <a:avLst/>
          </a:prstGeom>
          <a:noFill/>
        </p:spPr>
        <p:txBody>
          <a:bodyPr wrap="none" rtlCol="0">
            <a:spAutoFit/>
          </a:bodyPr>
          <a:lstStyle/>
          <a:p>
            <a:pPr algn="ctr"/>
            <a:r>
              <a:rPr lang="zh-CN" altLang="en-US" sz="1010" b="1" dirty="0">
                <a:solidFill>
                  <a:srgbClr val="F5C058"/>
                </a:solidFill>
                <a:latin typeface="微软雅黑" panose="020B0503020204020204" pitchFamily="34" charset="-122"/>
                <a:ea typeface="微软雅黑" panose="020B0503020204020204" pitchFamily="34" charset="-122"/>
              </a:rPr>
              <a:t>代用名</a:t>
            </a:r>
            <a:endParaRPr lang="en-US" altLang="zh-CN" sz="1010" b="1" dirty="0">
              <a:solidFill>
                <a:srgbClr val="F5C058"/>
              </a:solidFill>
              <a:latin typeface="微软雅黑" panose="020B0503020204020204" pitchFamily="34" charset="-122"/>
              <a:ea typeface="微软雅黑" panose="020B0503020204020204" pitchFamily="34" charset="-122"/>
            </a:endParaRPr>
          </a:p>
        </p:txBody>
      </p:sp>
      <p:sp>
        <p:nvSpPr>
          <p:cNvPr id="44" name="Rectangle 63"/>
          <p:cNvSpPr/>
          <p:nvPr/>
        </p:nvSpPr>
        <p:spPr>
          <a:xfrm>
            <a:off x="4894044" y="3229398"/>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67"/>
          <p:cNvSpPr/>
          <p:nvPr/>
        </p:nvSpPr>
        <p:spPr>
          <a:xfrm>
            <a:off x="4777568" y="3533478"/>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Straight Connector 68"/>
          <p:cNvCxnSpPr/>
          <p:nvPr/>
        </p:nvCxnSpPr>
        <p:spPr>
          <a:xfrm>
            <a:off x="4817450" y="3507242"/>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64"/>
          <p:cNvSpPr txBox="1"/>
          <p:nvPr/>
        </p:nvSpPr>
        <p:spPr>
          <a:xfrm>
            <a:off x="6912134" y="3019135"/>
            <a:ext cx="574196" cy="248081"/>
          </a:xfrm>
          <a:prstGeom prst="rect">
            <a:avLst/>
          </a:prstGeom>
          <a:noFill/>
        </p:spPr>
        <p:txBody>
          <a:bodyPr wrap="none" rtlCol="0">
            <a:spAutoFit/>
          </a:bodyPr>
          <a:lstStyle/>
          <a:p>
            <a:pPr algn="ctr"/>
            <a:r>
              <a:rPr lang="zh-CN" altLang="en-US" sz="1010" b="1" dirty="0">
                <a:solidFill>
                  <a:srgbClr val="5E779E"/>
                </a:solidFill>
                <a:latin typeface="微软雅黑" panose="020B0503020204020204" pitchFamily="34" charset="-122"/>
                <a:ea typeface="微软雅黑" panose="020B0503020204020204" pitchFamily="34" charset="-122"/>
              </a:rPr>
              <a:t>代用名</a:t>
            </a:r>
            <a:endParaRPr lang="en-US" altLang="zh-CN" sz="1010" b="1" dirty="0">
              <a:solidFill>
                <a:srgbClr val="5E779E"/>
              </a:solidFill>
              <a:latin typeface="微软雅黑" panose="020B0503020204020204" pitchFamily="34" charset="-122"/>
              <a:ea typeface="微软雅黑" panose="020B0503020204020204" pitchFamily="34" charset="-122"/>
            </a:endParaRPr>
          </a:p>
        </p:txBody>
      </p:sp>
      <p:sp>
        <p:nvSpPr>
          <p:cNvPr id="48" name="Rectangle 65"/>
          <p:cNvSpPr/>
          <p:nvPr/>
        </p:nvSpPr>
        <p:spPr>
          <a:xfrm>
            <a:off x="6682490" y="3229398"/>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Rectangle 80"/>
          <p:cNvSpPr/>
          <p:nvPr/>
        </p:nvSpPr>
        <p:spPr>
          <a:xfrm>
            <a:off x="6517627" y="3537074"/>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Straight Connector 81"/>
          <p:cNvCxnSpPr/>
          <p:nvPr/>
        </p:nvCxnSpPr>
        <p:spPr>
          <a:xfrm>
            <a:off x="6557509" y="3510838"/>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Freeform 105"/>
          <p:cNvSpPr/>
          <p:nvPr/>
        </p:nvSpPr>
        <p:spPr bwMode="auto">
          <a:xfrm>
            <a:off x="2221102" y="2559943"/>
            <a:ext cx="275238" cy="262132"/>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2" name="Freeform 74"/>
          <p:cNvSpPr>
            <a:spLocks noEditPoints="1"/>
          </p:cNvSpPr>
          <p:nvPr/>
        </p:nvSpPr>
        <p:spPr bwMode="auto">
          <a:xfrm>
            <a:off x="4002806" y="2551719"/>
            <a:ext cx="273055" cy="249025"/>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3" name="Freeform 81"/>
          <p:cNvSpPr>
            <a:spLocks noEditPoints="1"/>
          </p:cNvSpPr>
          <p:nvPr/>
        </p:nvSpPr>
        <p:spPr bwMode="auto">
          <a:xfrm>
            <a:off x="5747369" y="2572596"/>
            <a:ext cx="275238" cy="231549"/>
          </a:xfrm>
          <a:custGeom>
            <a:avLst/>
            <a:gdLst>
              <a:gd name="T0" fmla="*/ 256 w 256"/>
              <a:gd name="T1" fmla="*/ 91 h 216"/>
              <a:gd name="T2" fmla="*/ 256 w 256"/>
              <a:gd name="T3" fmla="*/ 92 h 216"/>
              <a:gd name="T4" fmla="*/ 256 w 256"/>
              <a:gd name="T5" fmla="*/ 92 h 216"/>
              <a:gd name="T6" fmla="*/ 233 w 256"/>
              <a:gd name="T7" fmla="*/ 104 h 216"/>
              <a:gd name="T8" fmla="*/ 208 w 256"/>
              <a:gd name="T9" fmla="*/ 207 h 216"/>
              <a:gd name="T10" fmla="*/ 194 w 256"/>
              <a:gd name="T11" fmla="*/ 216 h 216"/>
              <a:gd name="T12" fmla="*/ 60 w 256"/>
              <a:gd name="T13" fmla="*/ 216 h 216"/>
              <a:gd name="T14" fmla="*/ 60 w 256"/>
              <a:gd name="T15" fmla="*/ 216 h 216"/>
              <a:gd name="T16" fmla="*/ 48 w 256"/>
              <a:gd name="T17" fmla="*/ 207 h 216"/>
              <a:gd name="T18" fmla="*/ 12 w 256"/>
              <a:gd name="T19" fmla="*/ 104 h 216"/>
              <a:gd name="T20" fmla="*/ 12 w 256"/>
              <a:gd name="T21" fmla="*/ 80 h 216"/>
              <a:gd name="T22" fmla="*/ 98 w 256"/>
              <a:gd name="T23" fmla="*/ 80 h 216"/>
              <a:gd name="T24" fmla="*/ 148 w 256"/>
              <a:gd name="T25" fmla="*/ 80 h 216"/>
              <a:gd name="T26" fmla="*/ 178 w 256"/>
              <a:gd name="T27" fmla="*/ 80 h 216"/>
              <a:gd name="T28" fmla="*/ 196 w 256"/>
              <a:gd name="T29" fmla="*/ 80 h 216"/>
              <a:gd name="T30" fmla="*/ 244 w 256"/>
              <a:gd name="T31" fmla="*/ 80 h 216"/>
              <a:gd name="T32" fmla="*/ 245 w 256"/>
              <a:gd name="T33" fmla="*/ 80 h 216"/>
              <a:gd name="T34" fmla="*/ 256 w 256"/>
              <a:gd name="T35" fmla="*/ 90 h 216"/>
              <a:gd name="T36" fmla="*/ 80 w 256"/>
              <a:gd name="T37" fmla="*/ 104 h 216"/>
              <a:gd name="T38" fmla="*/ 68 w 256"/>
              <a:gd name="T39" fmla="*/ 180 h 216"/>
              <a:gd name="T40" fmla="*/ 92 w 256"/>
              <a:gd name="T41" fmla="*/ 180 h 216"/>
              <a:gd name="T42" fmla="*/ 140 w 256"/>
              <a:gd name="T43" fmla="*/ 116 h 216"/>
              <a:gd name="T44" fmla="*/ 116 w 256"/>
              <a:gd name="T45" fmla="*/ 116 h 216"/>
              <a:gd name="T46" fmla="*/ 128 w 256"/>
              <a:gd name="T47" fmla="*/ 192 h 216"/>
              <a:gd name="T48" fmla="*/ 140 w 256"/>
              <a:gd name="T49" fmla="*/ 116 h 216"/>
              <a:gd name="T50" fmla="*/ 176 w 256"/>
              <a:gd name="T51" fmla="*/ 104 h 216"/>
              <a:gd name="T52" fmla="*/ 164 w 256"/>
              <a:gd name="T53" fmla="*/ 180 h 216"/>
              <a:gd name="T54" fmla="*/ 188 w 256"/>
              <a:gd name="T55" fmla="*/ 180 h 216"/>
              <a:gd name="T56" fmla="*/ 142 w 256"/>
              <a:gd name="T57" fmla="*/ 18 h 216"/>
              <a:gd name="T58" fmla="*/ 140 w 256"/>
              <a:gd name="T59" fmla="*/ 12 h 216"/>
              <a:gd name="T60" fmla="*/ 163 w 256"/>
              <a:gd name="T61" fmla="*/ 7 h 216"/>
              <a:gd name="T62" fmla="*/ 195 w 256"/>
              <a:gd name="T63" fmla="*/ 68 h 216"/>
              <a:gd name="T64" fmla="*/ 142 w 256"/>
              <a:gd name="T65" fmla="*/ 18 h 216"/>
              <a:gd name="T66" fmla="*/ 88 w 256"/>
              <a:gd name="T67" fmla="*/ 68 h 216"/>
              <a:gd name="T68" fmla="*/ 93 w 256"/>
              <a:gd name="T69" fmla="*/ 7 h 216"/>
              <a:gd name="T70" fmla="*/ 104 w 256"/>
              <a:gd name="T71" fmla="*/ 0 h 216"/>
              <a:gd name="T72" fmla="*/ 114 w 256"/>
              <a:gd name="T73" fmla="*/ 1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4" name="Freeform 172"/>
          <p:cNvSpPr>
            <a:spLocks noEditPoints="1"/>
          </p:cNvSpPr>
          <p:nvPr/>
        </p:nvSpPr>
        <p:spPr bwMode="auto">
          <a:xfrm>
            <a:off x="7500333" y="2570028"/>
            <a:ext cx="275238" cy="273055"/>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66 w 256"/>
              <a:gd name="T21" fmla="*/ 138 h 256"/>
              <a:gd name="T22" fmla="*/ 102 w 256"/>
              <a:gd name="T23" fmla="*/ 178 h 256"/>
              <a:gd name="T24" fmla="*/ 102 w 256"/>
              <a:gd name="T25" fmla="*/ 178 h 256"/>
              <a:gd name="T26" fmla="*/ 101 w 256"/>
              <a:gd name="T27" fmla="*/ 179 h 256"/>
              <a:gd name="T28" fmla="*/ 101 w 256"/>
              <a:gd name="T29" fmla="*/ 179 h 256"/>
              <a:gd name="T30" fmla="*/ 99 w 256"/>
              <a:gd name="T31" fmla="*/ 180 h 256"/>
              <a:gd name="T32" fmla="*/ 99 w 256"/>
              <a:gd name="T33" fmla="*/ 180 h 256"/>
              <a:gd name="T34" fmla="*/ 99 w 256"/>
              <a:gd name="T35" fmla="*/ 180 h 256"/>
              <a:gd name="T36" fmla="*/ 99 w 256"/>
              <a:gd name="T37" fmla="*/ 180 h 256"/>
              <a:gd name="T38" fmla="*/ 98 w 256"/>
              <a:gd name="T39" fmla="*/ 180 h 256"/>
              <a:gd name="T40" fmla="*/ 98 w 256"/>
              <a:gd name="T41" fmla="*/ 180 h 256"/>
              <a:gd name="T42" fmla="*/ 97 w 256"/>
              <a:gd name="T43" fmla="*/ 180 h 256"/>
              <a:gd name="T44" fmla="*/ 97 w 256"/>
              <a:gd name="T45" fmla="*/ 180 h 256"/>
              <a:gd name="T46" fmla="*/ 96 w 256"/>
              <a:gd name="T47" fmla="*/ 180 h 256"/>
              <a:gd name="T48" fmla="*/ 84 w 256"/>
              <a:gd name="T49" fmla="*/ 168 h 256"/>
              <a:gd name="T50" fmla="*/ 84 w 256"/>
              <a:gd name="T51" fmla="*/ 88 h 256"/>
              <a:gd name="T52" fmla="*/ 96 w 256"/>
              <a:gd name="T53" fmla="*/ 76 h 256"/>
              <a:gd name="T54" fmla="*/ 103 w 256"/>
              <a:gd name="T55" fmla="*/ 78 h 256"/>
              <a:gd name="T56" fmla="*/ 166 w 256"/>
              <a:gd name="T57" fmla="*/ 118 h 256"/>
              <a:gd name="T58" fmla="*/ 172 w 256"/>
              <a:gd name="T59" fmla="*/ 128 h 256"/>
              <a:gd name="T60" fmla="*/ 166 w 256"/>
              <a:gd name="T61" fmla="*/ 13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6" y="138"/>
                </a:moveTo>
                <a:cubicBezTo>
                  <a:pt x="102" y="178"/>
                  <a:pt x="102" y="178"/>
                  <a:pt x="102" y="178"/>
                </a:cubicBezTo>
                <a:cubicBezTo>
                  <a:pt x="102" y="178"/>
                  <a:pt x="102" y="178"/>
                  <a:pt x="102" y="178"/>
                </a:cubicBezTo>
                <a:cubicBezTo>
                  <a:pt x="102" y="178"/>
                  <a:pt x="101" y="179"/>
                  <a:pt x="101" y="179"/>
                </a:cubicBezTo>
                <a:cubicBezTo>
                  <a:pt x="101" y="179"/>
                  <a:pt x="101" y="179"/>
                  <a:pt x="101" y="179"/>
                </a:cubicBezTo>
                <a:cubicBezTo>
                  <a:pt x="100" y="179"/>
                  <a:pt x="100" y="179"/>
                  <a:pt x="99" y="180"/>
                </a:cubicBezTo>
                <a:cubicBezTo>
                  <a:pt x="99" y="180"/>
                  <a:pt x="99" y="180"/>
                  <a:pt x="99" y="180"/>
                </a:cubicBezTo>
                <a:cubicBezTo>
                  <a:pt x="99" y="180"/>
                  <a:pt x="99" y="180"/>
                  <a:pt x="99" y="180"/>
                </a:cubicBezTo>
                <a:cubicBezTo>
                  <a:pt x="99" y="180"/>
                  <a:pt x="99" y="180"/>
                  <a:pt x="99" y="180"/>
                </a:cubicBezTo>
                <a:cubicBezTo>
                  <a:pt x="98" y="180"/>
                  <a:pt x="98" y="180"/>
                  <a:pt x="98" y="180"/>
                </a:cubicBezTo>
                <a:cubicBezTo>
                  <a:pt x="98" y="180"/>
                  <a:pt x="98" y="180"/>
                  <a:pt x="98" y="180"/>
                </a:cubicBezTo>
                <a:cubicBezTo>
                  <a:pt x="97" y="180"/>
                  <a:pt x="97" y="180"/>
                  <a:pt x="97" y="180"/>
                </a:cubicBezTo>
                <a:cubicBezTo>
                  <a:pt x="97" y="180"/>
                  <a:pt x="97" y="180"/>
                  <a:pt x="97" y="180"/>
                </a:cubicBezTo>
                <a:cubicBezTo>
                  <a:pt x="97" y="180"/>
                  <a:pt x="96" y="180"/>
                  <a:pt x="96" y="180"/>
                </a:cubicBezTo>
                <a:cubicBezTo>
                  <a:pt x="89" y="180"/>
                  <a:pt x="84" y="175"/>
                  <a:pt x="84" y="168"/>
                </a:cubicBezTo>
                <a:cubicBezTo>
                  <a:pt x="84" y="88"/>
                  <a:pt x="84" y="88"/>
                  <a:pt x="84" y="88"/>
                </a:cubicBezTo>
                <a:cubicBezTo>
                  <a:pt x="84" y="81"/>
                  <a:pt x="89" y="76"/>
                  <a:pt x="96" y="76"/>
                </a:cubicBezTo>
                <a:cubicBezTo>
                  <a:pt x="99" y="76"/>
                  <a:pt x="101" y="77"/>
                  <a:pt x="103" y="78"/>
                </a:cubicBezTo>
                <a:cubicBezTo>
                  <a:pt x="166" y="118"/>
                  <a:pt x="166" y="118"/>
                  <a:pt x="166" y="118"/>
                </a:cubicBezTo>
                <a:cubicBezTo>
                  <a:pt x="170" y="120"/>
                  <a:pt x="172" y="124"/>
                  <a:pt x="172" y="128"/>
                </a:cubicBezTo>
                <a:cubicBezTo>
                  <a:pt x="172" y="132"/>
                  <a:pt x="170" y="136"/>
                  <a:pt x="166" y="138"/>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5" name="TextBox 54"/>
          <p:cNvSpPr txBox="1"/>
          <p:nvPr/>
        </p:nvSpPr>
        <p:spPr>
          <a:xfrm>
            <a:off x="10133169" y="5272017"/>
            <a:ext cx="574196" cy="248081"/>
          </a:xfrm>
          <a:prstGeom prst="rect">
            <a:avLst/>
          </a:prstGeom>
          <a:noFill/>
        </p:spPr>
        <p:txBody>
          <a:bodyPr wrap="none" rtlCol="0">
            <a:spAutoFit/>
          </a:bodyPr>
          <a:lstStyle/>
          <a:p>
            <a:r>
              <a:rPr lang="zh-CN" altLang="en-US" sz="1010" dirty="0"/>
              <a:t>延时符</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10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54"/>
                                        </p:tgtEl>
                                        <p:attrNameLst>
                                          <p:attrName>style.visibility</p:attrName>
                                        </p:attrNameLst>
                                      </p:cBhvr>
                                      <p:to>
                                        <p:strVal val="visible"/>
                                      </p:to>
                                    </p:set>
                                    <p:anim calcmode="lin" valueType="num">
                                      <p:cBhvr>
                                        <p:cTn id="58" dur="500" fill="hold"/>
                                        <p:tgtEl>
                                          <p:spTgt spid="54"/>
                                        </p:tgtEl>
                                        <p:attrNameLst>
                                          <p:attrName>ppt_w</p:attrName>
                                        </p:attrNameLst>
                                      </p:cBhvr>
                                      <p:tavLst>
                                        <p:tav tm="0">
                                          <p:val>
                                            <p:fltVal val="0"/>
                                          </p:val>
                                        </p:tav>
                                        <p:tav tm="100000">
                                          <p:val>
                                            <p:strVal val="#ppt_w"/>
                                          </p:val>
                                        </p:tav>
                                      </p:tavLst>
                                    </p:anim>
                                    <p:anim calcmode="lin" valueType="num">
                                      <p:cBhvr>
                                        <p:cTn id="59" dur="500" fill="hold"/>
                                        <p:tgtEl>
                                          <p:spTgt spid="54"/>
                                        </p:tgtEl>
                                        <p:attrNameLst>
                                          <p:attrName>ppt_h</p:attrName>
                                        </p:attrNameLst>
                                      </p:cBhvr>
                                      <p:tavLst>
                                        <p:tav tm="0">
                                          <p:val>
                                            <p:fltVal val="0"/>
                                          </p:val>
                                        </p:tav>
                                        <p:tav tm="100000">
                                          <p:val>
                                            <p:strVal val="#ppt_h"/>
                                          </p:val>
                                        </p:tav>
                                      </p:tavLst>
                                    </p:anim>
                                    <p:animEffect transition="in" filter="fade">
                                      <p:cBhvr>
                                        <p:cTn id="60" dur="500"/>
                                        <p:tgtEl>
                                          <p:spTgt spid="54"/>
                                        </p:tgtEl>
                                      </p:cBhvr>
                                    </p:animEffect>
                                  </p:childTnLst>
                                </p:cTn>
                              </p:par>
                              <p:par>
                                <p:cTn id="61" presetID="42" presetClass="entr" presetSubtype="0" fill="hold" grpId="0" nodeType="withEffect">
                                  <p:stCondLst>
                                    <p:cond delay="20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00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1000"/>
                                        <p:tgtEl>
                                          <p:spTgt spid="47"/>
                                        </p:tgtEl>
                                      </p:cBhvr>
                                    </p:animEffect>
                                    <p:anim calcmode="lin" valueType="num">
                                      <p:cBhvr>
                                        <p:cTn id="79" dur="1000" fill="hold"/>
                                        <p:tgtEl>
                                          <p:spTgt spid="47"/>
                                        </p:tgtEl>
                                        <p:attrNameLst>
                                          <p:attrName>ppt_x</p:attrName>
                                        </p:attrNameLst>
                                      </p:cBhvr>
                                      <p:tavLst>
                                        <p:tav tm="0">
                                          <p:val>
                                            <p:strVal val="#ppt_x"/>
                                          </p:val>
                                        </p:tav>
                                        <p:tav tm="100000">
                                          <p:val>
                                            <p:strVal val="#ppt_x"/>
                                          </p:val>
                                        </p:tav>
                                      </p:tavLst>
                                    </p:anim>
                                    <p:anim calcmode="lin" valueType="num">
                                      <p:cBhvr>
                                        <p:cTn id="80" dur="1000" fill="hold"/>
                                        <p:tgtEl>
                                          <p:spTgt spid="47"/>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250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par>
                                <p:cTn id="86" presetID="53" presetClass="entr" presetSubtype="16" fill="hold" grpId="0" nodeType="withEffect">
                                  <p:stCondLst>
                                    <p:cond delay="250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250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par>
                                <p:cTn id="96" presetID="53" presetClass="entr" presetSubtype="16" fill="hold" grpId="0" nodeType="withEffect">
                                  <p:stCondLst>
                                    <p:cond delay="250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42" presetClass="entr" presetSubtype="0" fill="hold" nodeType="withEffect">
                                  <p:stCondLst>
                                    <p:cond delay="275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275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75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1000"/>
                                        <p:tgtEl>
                                          <p:spTgt spid="46"/>
                                        </p:tgtEl>
                                      </p:cBhvr>
                                    </p:animEffect>
                                    <p:anim calcmode="lin" valueType="num">
                                      <p:cBhvr>
                                        <p:cTn id="114" dur="1000" fill="hold"/>
                                        <p:tgtEl>
                                          <p:spTgt spid="46"/>
                                        </p:tgtEl>
                                        <p:attrNameLst>
                                          <p:attrName>ppt_x</p:attrName>
                                        </p:attrNameLst>
                                      </p:cBhvr>
                                      <p:tavLst>
                                        <p:tav tm="0">
                                          <p:val>
                                            <p:strVal val="#ppt_x"/>
                                          </p:val>
                                        </p:tav>
                                        <p:tav tm="100000">
                                          <p:val>
                                            <p:strVal val="#ppt_x"/>
                                          </p:val>
                                        </p:tav>
                                      </p:tavLst>
                                    </p:anim>
                                    <p:anim calcmode="lin" valueType="num">
                                      <p:cBhvr>
                                        <p:cTn id="115" dur="1000" fill="hold"/>
                                        <p:tgtEl>
                                          <p:spTgt spid="46"/>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275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1000"/>
                                        <p:tgtEl>
                                          <p:spTgt spid="50"/>
                                        </p:tgtEl>
                                      </p:cBhvr>
                                    </p:animEffect>
                                    <p:anim calcmode="lin" valueType="num">
                                      <p:cBhvr>
                                        <p:cTn id="119" dur="1000" fill="hold"/>
                                        <p:tgtEl>
                                          <p:spTgt spid="50"/>
                                        </p:tgtEl>
                                        <p:attrNameLst>
                                          <p:attrName>ppt_x</p:attrName>
                                        </p:attrNameLst>
                                      </p:cBhvr>
                                      <p:tavLst>
                                        <p:tav tm="0">
                                          <p:val>
                                            <p:strVal val="#ppt_x"/>
                                          </p:val>
                                        </p:tav>
                                        <p:tav tm="100000">
                                          <p:val>
                                            <p:strVal val="#ppt_x"/>
                                          </p:val>
                                        </p:tav>
                                      </p:tavLst>
                                    </p:anim>
                                    <p:anim calcmode="lin" valueType="num">
                                      <p:cBhvr>
                                        <p:cTn id="120" dur="1000" fill="hold"/>
                                        <p:tgtEl>
                                          <p:spTgt spid="50"/>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325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1000"/>
                                        <p:tgtEl>
                                          <p:spTgt spid="37"/>
                                        </p:tgtEl>
                                      </p:cBhvr>
                                    </p:animEffect>
                                    <p:anim calcmode="lin" valueType="num">
                                      <p:cBhvr>
                                        <p:cTn id="124" dur="1000" fill="hold"/>
                                        <p:tgtEl>
                                          <p:spTgt spid="37"/>
                                        </p:tgtEl>
                                        <p:attrNameLst>
                                          <p:attrName>ppt_x</p:attrName>
                                        </p:attrNameLst>
                                      </p:cBhvr>
                                      <p:tavLst>
                                        <p:tav tm="0">
                                          <p:val>
                                            <p:strVal val="#ppt_x"/>
                                          </p:val>
                                        </p:tav>
                                        <p:tav tm="100000">
                                          <p:val>
                                            <p:strVal val="#ppt_x"/>
                                          </p:val>
                                        </p:tav>
                                      </p:tavLst>
                                    </p:anim>
                                    <p:anim calcmode="lin" valueType="num">
                                      <p:cBhvr>
                                        <p:cTn id="125" dur="1000" fill="hold"/>
                                        <p:tgtEl>
                                          <p:spTgt spid="3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325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1000"/>
                                        <p:tgtEl>
                                          <p:spTgt spid="41"/>
                                        </p:tgtEl>
                                      </p:cBhvr>
                                    </p:animEffect>
                                    <p:anim calcmode="lin" valueType="num">
                                      <p:cBhvr>
                                        <p:cTn id="129" dur="1000" fill="hold"/>
                                        <p:tgtEl>
                                          <p:spTgt spid="41"/>
                                        </p:tgtEl>
                                        <p:attrNameLst>
                                          <p:attrName>ppt_x</p:attrName>
                                        </p:attrNameLst>
                                      </p:cBhvr>
                                      <p:tavLst>
                                        <p:tav tm="0">
                                          <p:val>
                                            <p:strVal val="#ppt_x"/>
                                          </p:val>
                                        </p:tav>
                                        <p:tav tm="100000">
                                          <p:val>
                                            <p:strVal val="#ppt_x"/>
                                          </p:val>
                                        </p:tav>
                                      </p:tavLst>
                                    </p:anim>
                                    <p:anim calcmode="lin" valueType="num">
                                      <p:cBhvr>
                                        <p:cTn id="130" dur="1000" fill="hold"/>
                                        <p:tgtEl>
                                          <p:spTgt spid="4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3250"/>
                                  </p:stCondLst>
                                  <p:childTnLst>
                                    <p:set>
                                      <p:cBhvr>
                                        <p:cTn id="132" dur="1" fill="hold">
                                          <p:stCondLst>
                                            <p:cond delay="0"/>
                                          </p:stCondLst>
                                        </p:cTn>
                                        <p:tgtEl>
                                          <p:spTgt spid="45"/>
                                        </p:tgtEl>
                                        <p:attrNameLst>
                                          <p:attrName>style.visibility</p:attrName>
                                        </p:attrNameLst>
                                      </p:cBhvr>
                                      <p:to>
                                        <p:strVal val="visible"/>
                                      </p:to>
                                    </p:set>
                                    <p:animEffect transition="in" filter="fade">
                                      <p:cBhvr>
                                        <p:cTn id="133" dur="1000"/>
                                        <p:tgtEl>
                                          <p:spTgt spid="45"/>
                                        </p:tgtEl>
                                      </p:cBhvr>
                                    </p:animEffect>
                                    <p:anim calcmode="lin" valueType="num">
                                      <p:cBhvr>
                                        <p:cTn id="134" dur="1000" fill="hold"/>
                                        <p:tgtEl>
                                          <p:spTgt spid="45"/>
                                        </p:tgtEl>
                                        <p:attrNameLst>
                                          <p:attrName>ppt_x</p:attrName>
                                        </p:attrNameLst>
                                      </p:cBhvr>
                                      <p:tavLst>
                                        <p:tav tm="0">
                                          <p:val>
                                            <p:strVal val="#ppt_x"/>
                                          </p:val>
                                        </p:tav>
                                        <p:tav tm="100000">
                                          <p:val>
                                            <p:strVal val="#ppt_x"/>
                                          </p:val>
                                        </p:tav>
                                      </p:tavLst>
                                    </p:anim>
                                    <p:anim calcmode="lin" valueType="num">
                                      <p:cBhvr>
                                        <p:cTn id="135" dur="1000" fill="hold"/>
                                        <p:tgtEl>
                                          <p:spTgt spid="45"/>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325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childTnLst>
                          </p:cTn>
                        </p:par>
                        <p:par>
                          <p:cTn id="141" fill="hold">
                            <p:stCondLst>
                              <p:cond delay="1000"/>
                            </p:stCondLst>
                            <p:childTnLst>
                              <p:par>
                                <p:cTn id="142" presetID="10" presetClass="entr" presetSubtype="0" fill="hold" grpId="0" nodeType="after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fade">
                                      <p:cBhvr>
                                        <p:cTn id="144" dur="1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P spid="36" grpId="0"/>
      <p:bldP spid="37" grpId="0"/>
      <p:bldP spid="39" grpId="0"/>
      <p:bldP spid="40" grpId="0"/>
      <p:bldP spid="41" grpId="0"/>
      <p:bldP spid="43" grpId="0"/>
      <p:bldP spid="44" grpId="0"/>
      <p:bldP spid="45" grpId="0"/>
      <p:bldP spid="47" grpId="0"/>
      <p:bldP spid="48" grpId="0"/>
      <p:bldP spid="49" grpId="0"/>
      <p:bldP spid="51" grpId="0" animBg="1"/>
      <p:bldP spid="52" grpId="0" animBg="1"/>
      <p:bldP spid="53" grpId="0" animBg="1"/>
      <p:bldP spid="54"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太阳形 1"/>
          <p:cNvSpPr/>
          <p:nvPr/>
        </p:nvSpPr>
        <p:spPr>
          <a:xfrm rot="20750437">
            <a:off x="1302795" y="2520877"/>
            <a:ext cx="893747" cy="893747"/>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太阳形 2"/>
          <p:cNvSpPr/>
          <p:nvPr/>
        </p:nvSpPr>
        <p:spPr>
          <a:xfrm rot="20750437">
            <a:off x="2109556" y="3525215"/>
            <a:ext cx="893747" cy="893747"/>
          </a:xfrm>
          <a:prstGeom prst="sun">
            <a:avLst>
              <a:gd name="adj" fmla="val 2136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990195" y="2076146"/>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6" name="直接连接符 5"/>
          <p:cNvCxnSpPr/>
          <p:nvPr/>
        </p:nvCxnSpPr>
        <p:spPr>
          <a:xfrm>
            <a:off x="2131053" y="3105232"/>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7" name="太阳形 6"/>
          <p:cNvSpPr/>
          <p:nvPr/>
        </p:nvSpPr>
        <p:spPr>
          <a:xfrm rot="20750437">
            <a:off x="2077672" y="1374693"/>
            <a:ext cx="893747" cy="893747"/>
          </a:xfrm>
          <a:prstGeom prst="sun">
            <a:avLst>
              <a:gd name="adj" fmla="val 213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3023584" y="4164378"/>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0" name="TextBox 15"/>
          <p:cNvSpPr txBox="1"/>
          <p:nvPr/>
        </p:nvSpPr>
        <p:spPr>
          <a:xfrm>
            <a:off x="2309627" y="1467273"/>
            <a:ext cx="418704" cy="646331"/>
          </a:xfrm>
          <a:prstGeom prst="rect">
            <a:avLst/>
          </a:prstGeom>
          <a:noFill/>
        </p:spPr>
        <p:txBody>
          <a:bodyPr wrap="none" rtlCol="0">
            <a:spAutoFit/>
          </a:bodyPr>
          <a:lstStyle/>
          <a:p>
            <a:r>
              <a:rPr lang="en-US" altLang="zh-CN" sz="3600" dirty="0" smtClean="0">
                <a:solidFill>
                  <a:schemeClr val="bg1"/>
                </a:solidFill>
              </a:rPr>
              <a:t>1</a:t>
            </a:r>
            <a:endParaRPr lang="zh-CN" altLang="en-US" sz="3600" dirty="0">
              <a:solidFill>
                <a:schemeClr val="bg1"/>
              </a:solidFill>
            </a:endParaRPr>
          </a:p>
        </p:txBody>
      </p:sp>
      <p:sp>
        <p:nvSpPr>
          <p:cNvPr id="11" name="TextBox 19"/>
          <p:cNvSpPr txBox="1"/>
          <p:nvPr/>
        </p:nvSpPr>
        <p:spPr>
          <a:xfrm>
            <a:off x="1540318" y="2636162"/>
            <a:ext cx="418704" cy="646331"/>
          </a:xfrm>
          <a:prstGeom prst="rect">
            <a:avLst/>
          </a:prstGeom>
          <a:noFill/>
        </p:spPr>
        <p:txBody>
          <a:bodyPr wrap="none" rtlCol="0">
            <a:spAutoFit/>
          </a:bodyPr>
          <a:lstStyle/>
          <a:p>
            <a:r>
              <a:rPr lang="en-US" altLang="zh-CN" sz="3600" dirty="0" smtClean="0">
                <a:solidFill>
                  <a:schemeClr val="bg1"/>
                </a:solidFill>
              </a:rPr>
              <a:t>2</a:t>
            </a:r>
            <a:endParaRPr lang="zh-CN" altLang="en-US" sz="3600" dirty="0">
              <a:solidFill>
                <a:schemeClr val="bg1"/>
              </a:solidFill>
            </a:endParaRPr>
          </a:p>
        </p:txBody>
      </p:sp>
      <p:sp>
        <p:nvSpPr>
          <p:cNvPr id="12" name="TextBox 20"/>
          <p:cNvSpPr txBox="1"/>
          <p:nvPr/>
        </p:nvSpPr>
        <p:spPr>
          <a:xfrm>
            <a:off x="2347077" y="3648925"/>
            <a:ext cx="418704" cy="646331"/>
          </a:xfrm>
          <a:prstGeom prst="rect">
            <a:avLst/>
          </a:prstGeom>
          <a:noFill/>
        </p:spPr>
        <p:txBody>
          <a:bodyPr wrap="none" rtlCol="0">
            <a:spAutoFit/>
          </a:bodyPr>
          <a:lstStyle/>
          <a:p>
            <a:r>
              <a:rPr lang="en-US" altLang="zh-CN" sz="3600" dirty="0" smtClean="0">
                <a:solidFill>
                  <a:schemeClr val="bg1"/>
                </a:solidFill>
              </a:rPr>
              <a:t>3</a:t>
            </a:r>
            <a:endParaRPr lang="zh-CN" altLang="en-US" sz="3600" dirty="0">
              <a:solidFill>
                <a:schemeClr val="bg1"/>
              </a:solidFill>
            </a:endParaRPr>
          </a:p>
        </p:txBody>
      </p:sp>
      <p:sp>
        <p:nvSpPr>
          <p:cNvPr id="14" name="TextBox 22"/>
          <p:cNvSpPr txBox="1"/>
          <p:nvPr/>
        </p:nvSpPr>
        <p:spPr>
          <a:xfrm>
            <a:off x="3099041" y="1638744"/>
            <a:ext cx="2031325" cy="461665"/>
          </a:xfrm>
          <a:prstGeom prst="rect">
            <a:avLst/>
          </a:prstGeom>
          <a:noFill/>
        </p:spPr>
        <p:txBody>
          <a:bodyPr wrap="none" rtlCol="0">
            <a:spAutoFit/>
          </a:bodyPr>
          <a:lstStyle/>
          <a:p>
            <a:r>
              <a:rPr lang="zh-CN" altLang="en-US" sz="2400" dirty="0">
                <a:solidFill>
                  <a:srgbClr val="ACCE30"/>
                </a:solidFill>
                <a:latin typeface="方正粗圆_GBK" pitchFamily="65" charset="-122"/>
                <a:ea typeface="方正粗圆_GBK" pitchFamily="65" charset="-122"/>
              </a:rPr>
              <a:t>点击</a:t>
            </a:r>
            <a:r>
              <a:rPr lang="zh-CN" altLang="en-US" sz="2400" dirty="0" smtClean="0">
                <a:solidFill>
                  <a:srgbClr val="ACCE30"/>
                </a:solidFill>
                <a:latin typeface="方正粗圆_GBK" pitchFamily="65" charset="-122"/>
                <a:ea typeface="方正粗圆_GBK" pitchFamily="65" charset="-122"/>
              </a:rPr>
              <a:t>输入文本</a:t>
            </a:r>
            <a:endParaRPr lang="zh-CN" altLang="en-US" sz="2400" dirty="0">
              <a:solidFill>
                <a:srgbClr val="ACCE30"/>
              </a:solidFill>
              <a:latin typeface="方正粗圆_GBK" pitchFamily="65" charset="-122"/>
              <a:ea typeface="方正粗圆_GBK" pitchFamily="65" charset="-122"/>
            </a:endParaRPr>
          </a:p>
        </p:txBody>
      </p:sp>
      <p:sp>
        <p:nvSpPr>
          <p:cNvPr id="15" name="TextBox 23"/>
          <p:cNvSpPr txBox="1"/>
          <p:nvPr/>
        </p:nvSpPr>
        <p:spPr>
          <a:xfrm>
            <a:off x="2255861" y="2675406"/>
            <a:ext cx="2031325" cy="461665"/>
          </a:xfrm>
          <a:prstGeom prst="rect">
            <a:avLst/>
          </a:prstGeom>
          <a:noFill/>
        </p:spPr>
        <p:txBody>
          <a:bodyPr wrap="none" rtlCol="0">
            <a:spAutoFit/>
          </a:bodyPr>
          <a:lstStyle/>
          <a:p>
            <a:r>
              <a:rPr lang="zh-CN" altLang="en-US" sz="2400" dirty="0">
                <a:solidFill>
                  <a:srgbClr val="FFC000"/>
                </a:solidFill>
                <a:latin typeface="方正粗圆_GBK" pitchFamily="65" charset="-122"/>
                <a:ea typeface="方正粗圆_GBK" pitchFamily="65" charset="-122"/>
              </a:rPr>
              <a:t>点击</a:t>
            </a:r>
            <a:r>
              <a:rPr lang="zh-CN" altLang="en-US" sz="2400" dirty="0" smtClean="0">
                <a:solidFill>
                  <a:srgbClr val="FFC000"/>
                </a:solidFill>
                <a:latin typeface="方正粗圆_GBK" pitchFamily="65" charset="-122"/>
                <a:ea typeface="方正粗圆_GBK" pitchFamily="65" charset="-122"/>
              </a:rPr>
              <a:t>输入文本</a:t>
            </a:r>
            <a:endParaRPr lang="zh-CN" altLang="en-US" sz="2400" dirty="0">
              <a:solidFill>
                <a:srgbClr val="FFC000"/>
              </a:solidFill>
              <a:latin typeface="方正粗圆_GBK" pitchFamily="65" charset="-122"/>
              <a:ea typeface="方正粗圆_GBK" pitchFamily="65" charset="-122"/>
            </a:endParaRPr>
          </a:p>
        </p:txBody>
      </p:sp>
      <p:sp>
        <p:nvSpPr>
          <p:cNvPr id="16" name="TextBox 24"/>
          <p:cNvSpPr txBox="1"/>
          <p:nvPr/>
        </p:nvSpPr>
        <p:spPr>
          <a:xfrm>
            <a:off x="3090656" y="3717649"/>
            <a:ext cx="2031325" cy="461665"/>
          </a:xfrm>
          <a:prstGeom prst="rect">
            <a:avLst/>
          </a:prstGeom>
          <a:noFill/>
        </p:spPr>
        <p:txBody>
          <a:bodyPr wrap="none" rtlCol="0">
            <a:spAutoFit/>
          </a:bodyPr>
          <a:lstStyle/>
          <a:p>
            <a:r>
              <a:rPr lang="zh-CN" altLang="en-US" sz="2400" dirty="0">
                <a:solidFill>
                  <a:schemeClr val="accent4">
                    <a:lumMod val="60000"/>
                    <a:lumOff val="40000"/>
                  </a:schemeClr>
                </a:solidFill>
                <a:latin typeface="方正粗圆_GBK" pitchFamily="65" charset="-122"/>
                <a:ea typeface="方正粗圆_GBK" pitchFamily="65" charset="-122"/>
              </a:rPr>
              <a:t>点击</a:t>
            </a:r>
            <a:r>
              <a:rPr lang="zh-CN" altLang="en-US" sz="2400" dirty="0" smtClean="0">
                <a:solidFill>
                  <a:schemeClr val="accent4">
                    <a:lumMod val="60000"/>
                    <a:lumOff val="40000"/>
                  </a:schemeClr>
                </a:solidFill>
                <a:latin typeface="方正粗圆_GBK" pitchFamily="65" charset="-122"/>
                <a:ea typeface="方正粗圆_GBK" pitchFamily="65" charset="-122"/>
              </a:rPr>
              <a:t>输入文本</a:t>
            </a:r>
            <a:endParaRPr lang="zh-CN" altLang="en-US" sz="2400" dirty="0">
              <a:solidFill>
                <a:schemeClr val="accent4">
                  <a:lumMod val="60000"/>
                  <a:lumOff val="40000"/>
                </a:schemeClr>
              </a:solidFill>
              <a:latin typeface="方正粗圆_GBK" pitchFamily="65" charset="-122"/>
              <a:ea typeface="方正粗圆_GBK" pitchFamily="65" charset="-122"/>
            </a:endParaRPr>
          </a:p>
        </p:txBody>
      </p:sp>
      <p:pic>
        <p:nvPicPr>
          <p:cNvPr id="18" name="图片 17"/>
          <p:cNvPicPr>
            <a:picLocks noChangeAspect="1"/>
          </p:cNvPicPr>
          <p:nvPr/>
        </p:nvPicPr>
        <p:blipFill rotWithShape="1">
          <a:blip r:embed="rId2" cstate="screen"/>
          <a:srcRect l="53882"/>
          <a:stretch>
            <a:fillRect/>
          </a:stretch>
        </p:blipFill>
        <p:spPr>
          <a:xfrm>
            <a:off x="5513635" y="1382200"/>
            <a:ext cx="2996554" cy="3654917"/>
          </a:xfrm>
          <a:prstGeom prst="rect">
            <a:avLst/>
          </a:prstGeom>
        </p:spPr>
      </p:pic>
      <p:pic>
        <p:nvPicPr>
          <p:cNvPr id="19" name="图片 1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3000" contrast="-6000"/>
                    </a14:imgEffect>
                    <a14:imgEffect>
                      <a14:colorTemperature colorTemp="8000"/>
                    </a14:imgEffect>
                    <a14:imgEffect>
                      <a14:saturation sat="135000"/>
                    </a14:imgEffect>
                    <a14:imgEffect>
                      <a14:sharpenSoften amount="6000"/>
                    </a14:imgEffect>
                  </a14:imgLayer>
                </a14:imgProps>
              </a:ext>
            </a:extLst>
          </a:blip>
          <a:srcRect t="-3329"/>
          <a:stretch>
            <a:fillRect/>
          </a:stretch>
        </p:blipFill>
        <p:spPr>
          <a:xfrm>
            <a:off x="5912883" y="1761410"/>
            <a:ext cx="2140001" cy="2146787"/>
          </a:xfrm>
          <a:prstGeom prst="ellipse">
            <a:avLst/>
          </a:prstGeom>
          <a:ln>
            <a:noFill/>
          </a:ln>
          <a:effectLst>
            <a:glow>
              <a:schemeClr val="accent1"/>
            </a:glow>
            <a:softEdge rad="127000"/>
          </a:effectLst>
        </p:spPr>
      </p:pic>
      <p:sp>
        <p:nvSpPr>
          <p:cNvPr id="4" name="标题 3"/>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8" presetClass="emph" presetSubtype="0" fill="hold" grpId="0" nodeType="withEffect">
                                  <p:stCondLst>
                                    <p:cond delay="500"/>
                                  </p:stCondLst>
                                  <p:childTnLst>
                                    <p:animRot by="10800000">
                                      <p:cBhvr>
                                        <p:cTn id="9" dur="1500" fill="hold"/>
                                        <p:tgtEl>
                                          <p:spTgt spid="7"/>
                                        </p:tgtEl>
                                        <p:attrNameLst>
                                          <p:attrName>r</p:attrName>
                                        </p:attrNameLst>
                                      </p:cBhvr>
                                    </p:animRot>
                                  </p:childTnLst>
                                </p:cTn>
                              </p:par>
                              <p:par>
                                <p:cTn id="10" presetID="10" presetClass="entr" presetSubtype="0"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1" nodeType="clickEffect">
                                  <p:stCondLst>
                                    <p:cond delay="0"/>
                                  </p:stCondLst>
                                  <p:childTnLst>
                                    <p:animRot by="10800000">
                                      <p:cBhvr>
                                        <p:cTn id="31" dur="1500" fill="hold"/>
                                        <p:tgtEl>
                                          <p:spTgt spid="2"/>
                                        </p:tgtEl>
                                        <p:attrNameLst>
                                          <p:attrName>r</p:attrName>
                                        </p:attrNameLst>
                                      </p:cBhvr>
                                    </p:animRot>
                                  </p:childTnLst>
                                </p:cTn>
                              </p:par>
                              <p:par>
                                <p:cTn id="32" presetID="10" presetClass="entr" presetSubtype="0" fill="hold" grpId="0" nodeType="withEffect">
                                  <p:stCondLst>
                                    <p:cond delay="75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8" presetClass="emph" presetSubtype="0" fill="hold" grpId="1" nodeType="withEffect">
                                  <p:stCondLst>
                                    <p:cond delay="500"/>
                                  </p:stCondLst>
                                  <p:childTnLst>
                                    <p:animRot by="10800000">
                                      <p:cBhvr>
                                        <p:cTn id="51" dur="1500" fill="hold"/>
                                        <p:tgtEl>
                                          <p:spTgt spid="3"/>
                                        </p:tgtEl>
                                        <p:attrNameLst>
                                          <p:attrName>r</p:attrName>
                                        </p:attrNameLst>
                                      </p:cBhvr>
                                    </p:animRot>
                                  </p:childTnLst>
                                </p:cTn>
                              </p:par>
                              <p:par>
                                <p:cTn id="52" presetID="10" presetClass="entr" presetSubtype="0" fill="hold" grpId="0" nodeType="withEffect">
                                  <p:stCondLst>
                                    <p:cond delay="125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2000"/>
                                        <p:tgtEl>
                                          <p:spTgt spid="18"/>
                                        </p:tgtEl>
                                      </p:cBhvr>
                                    </p:animEffect>
                                  </p:childTnLst>
                                </p:cTn>
                              </p:par>
                              <p:par>
                                <p:cTn id="68" presetID="10" presetClass="entr" presetSubtype="0" fill="hold" nodeType="withEffect">
                                  <p:stCondLst>
                                    <p:cond delay="150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10" grpId="0"/>
      <p:bldP spid="11" grpId="0"/>
      <p:bldP spid="12"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l="15112" t="10444" r="10666" b="12860"/>
          <a:stretch>
            <a:fillRect/>
          </a:stretch>
        </p:blipFill>
        <p:spPr>
          <a:xfrm>
            <a:off x="-342692" y="2465893"/>
            <a:ext cx="2591283" cy="2677607"/>
          </a:xfrm>
          <a:prstGeom prst="rect">
            <a:avLst/>
          </a:prstGeom>
        </p:spPr>
      </p:pic>
      <p:pic>
        <p:nvPicPr>
          <p:cNvPr id="2" name="图片 1"/>
          <p:cNvPicPr>
            <a:picLocks noChangeAspect="1"/>
          </p:cNvPicPr>
          <p:nvPr/>
        </p:nvPicPr>
        <p:blipFill>
          <a:blip r:embed="rId4" cstate="screen"/>
          <a:stretch>
            <a:fillRect/>
          </a:stretch>
        </p:blipFill>
        <p:spPr>
          <a:xfrm>
            <a:off x="4138695" y="603734"/>
            <a:ext cx="1998635" cy="4208296"/>
          </a:xfrm>
          <a:prstGeom prst="rect">
            <a:avLst/>
          </a:prstGeom>
        </p:spPr>
      </p:pic>
      <p:sp>
        <p:nvSpPr>
          <p:cNvPr id="3" name="矩形 2"/>
          <p:cNvSpPr/>
          <p:nvPr/>
        </p:nvSpPr>
        <p:spPr>
          <a:xfrm rot="608704">
            <a:off x="4706287" y="1053734"/>
            <a:ext cx="1107996" cy="369332"/>
          </a:xfrm>
          <a:prstGeom prst="rect">
            <a:avLst/>
          </a:prstGeom>
        </p:spPr>
        <p:txBody>
          <a:bodyPr wrap="none">
            <a:spAutoFit/>
          </a:bodyPr>
          <a:lstStyle/>
          <a:p>
            <a:r>
              <a:rPr lang="zh-CN" altLang="en-US" sz="1800" b="1" dirty="0" smtClean="0">
                <a:solidFill>
                  <a:schemeClr val="bg1"/>
                </a:solidFill>
                <a:effectLst>
                  <a:outerShdw blurRad="38100" dist="38100" dir="2700000" algn="tl">
                    <a:srgbClr val="000000">
                      <a:alpha val="43137"/>
                    </a:srgbClr>
                  </a:outerShdw>
                </a:effectLst>
                <a:cs typeface="+mn-ea"/>
                <a:sym typeface="+mn-lt"/>
              </a:rPr>
              <a:t>添加文</a:t>
            </a:r>
            <a:r>
              <a:rPr lang="zh-CN" altLang="en-US" sz="1800" b="1" dirty="0">
                <a:solidFill>
                  <a:schemeClr val="bg1"/>
                </a:solidFill>
                <a:effectLst>
                  <a:outerShdw blurRad="38100" dist="38100" dir="2700000" algn="tl">
                    <a:srgbClr val="000000">
                      <a:alpha val="43137"/>
                    </a:srgbClr>
                  </a:outerShdw>
                </a:effectLst>
                <a:cs typeface="+mn-ea"/>
                <a:sym typeface="+mn-lt"/>
              </a:rPr>
              <a:t>本</a:t>
            </a:r>
            <a:endParaRPr lang="zh-CN" altLang="en-US" sz="1800" b="1" dirty="0">
              <a:solidFill>
                <a:schemeClr val="bg1"/>
              </a:solidFill>
              <a:effectLst>
                <a:outerShdw blurRad="38100" dist="38100" dir="2700000" algn="tl">
                  <a:srgbClr val="000000">
                    <a:alpha val="43137"/>
                  </a:srgbClr>
                </a:outerShdw>
              </a:effectLst>
            </a:endParaRPr>
          </a:p>
        </p:txBody>
      </p:sp>
      <p:sp>
        <p:nvSpPr>
          <p:cNvPr id="4" name="矩形 3"/>
          <p:cNvSpPr/>
          <p:nvPr/>
        </p:nvSpPr>
        <p:spPr>
          <a:xfrm>
            <a:off x="4490341" y="1781794"/>
            <a:ext cx="1107996" cy="369332"/>
          </a:xfrm>
          <a:prstGeom prst="rect">
            <a:avLst/>
          </a:prstGeom>
        </p:spPr>
        <p:txBody>
          <a:bodyPr wrap="none">
            <a:spAutoFit/>
          </a:bodyPr>
          <a:lstStyle/>
          <a:p>
            <a:r>
              <a:rPr lang="zh-CN" altLang="en-US" sz="1800" b="1" dirty="0" smtClean="0">
                <a:solidFill>
                  <a:schemeClr val="bg1"/>
                </a:solidFill>
                <a:effectLst>
                  <a:outerShdw blurRad="38100" dist="38100" dir="2700000" algn="tl">
                    <a:srgbClr val="000000">
                      <a:alpha val="43137"/>
                    </a:srgbClr>
                  </a:outerShdw>
                </a:effectLst>
                <a:cs typeface="+mn-ea"/>
                <a:sym typeface="+mn-lt"/>
              </a:rPr>
              <a:t>添加文</a:t>
            </a:r>
            <a:r>
              <a:rPr lang="zh-CN" altLang="en-US" sz="1800" b="1" dirty="0">
                <a:solidFill>
                  <a:schemeClr val="bg1"/>
                </a:solidFill>
                <a:effectLst>
                  <a:outerShdw blurRad="38100" dist="38100" dir="2700000" algn="tl">
                    <a:srgbClr val="000000">
                      <a:alpha val="43137"/>
                    </a:srgbClr>
                  </a:outerShdw>
                </a:effectLst>
                <a:cs typeface="+mn-ea"/>
                <a:sym typeface="+mn-lt"/>
              </a:rPr>
              <a:t>本</a:t>
            </a:r>
            <a:endParaRPr lang="zh-CN" altLang="en-US" sz="1800" b="1" dirty="0">
              <a:solidFill>
                <a:schemeClr val="bg1"/>
              </a:solidFill>
              <a:effectLst>
                <a:outerShdw blurRad="38100" dist="38100" dir="2700000" algn="tl">
                  <a:srgbClr val="000000">
                    <a:alpha val="43137"/>
                  </a:srgbClr>
                </a:outerShdw>
              </a:effectLst>
            </a:endParaRPr>
          </a:p>
        </p:txBody>
      </p:sp>
      <p:sp>
        <p:nvSpPr>
          <p:cNvPr id="5" name="矩形 4"/>
          <p:cNvSpPr/>
          <p:nvPr/>
        </p:nvSpPr>
        <p:spPr>
          <a:xfrm rot="21087011">
            <a:off x="4706287" y="2523215"/>
            <a:ext cx="1107996" cy="369332"/>
          </a:xfrm>
          <a:prstGeom prst="rect">
            <a:avLst/>
          </a:prstGeom>
        </p:spPr>
        <p:txBody>
          <a:bodyPr wrap="none">
            <a:spAutoFit/>
          </a:bodyPr>
          <a:lstStyle/>
          <a:p>
            <a:r>
              <a:rPr lang="zh-CN" altLang="en-US" sz="1800" b="1" dirty="0" smtClean="0">
                <a:solidFill>
                  <a:schemeClr val="bg1"/>
                </a:solidFill>
                <a:effectLst>
                  <a:outerShdw blurRad="38100" dist="38100" dir="2700000" algn="tl">
                    <a:srgbClr val="000000">
                      <a:alpha val="43137"/>
                    </a:srgbClr>
                  </a:outerShdw>
                </a:effectLst>
                <a:cs typeface="+mn-ea"/>
                <a:sym typeface="+mn-lt"/>
              </a:rPr>
              <a:t>添加文</a:t>
            </a:r>
            <a:r>
              <a:rPr lang="zh-CN" altLang="en-US" sz="1800" b="1" dirty="0">
                <a:solidFill>
                  <a:schemeClr val="bg1"/>
                </a:solidFill>
                <a:effectLst>
                  <a:outerShdw blurRad="38100" dist="38100" dir="2700000" algn="tl">
                    <a:srgbClr val="000000">
                      <a:alpha val="43137"/>
                    </a:srgbClr>
                  </a:outerShdw>
                </a:effectLst>
                <a:cs typeface="+mn-ea"/>
                <a:sym typeface="+mn-lt"/>
              </a:rPr>
              <a:t>本</a:t>
            </a:r>
            <a:endParaRPr lang="zh-CN" altLang="en-US" sz="1800" b="1" dirty="0">
              <a:solidFill>
                <a:schemeClr val="bg1"/>
              </a:solidFill>
              <a:effectLst>
                <a:outerShdw blurRad="38100" dist="38100" dir="2700000" algn="tl">
                  <a:srgbClr val="000000">
                    <a:alpha val="43137"/>
                  </a:srgbClr>
                </a:outerShdw>
              </a:effectLst>
            </a:endParaRPr>
          </a:p>
        </p:txBody>
      </p:sp>
      <p:sp>
        <p:nvSpPr>
          <p:cNvPr id="6" name="矩形 5"/>
          <p:cNvSpPr/>
          <p:nvPr/>
        </p:nvSpPr>
        <p:spPr>
          <a:xfrm rot="20547206">
            <a:off x="4584014" y="3357541"/>
            <a:ext cx="1107996" cy="369332"/>
          </a:xfrm>
          <a:prstGeom prst="rect">
            <a:avLst/>
          </a:prstGeom>
        </p:spPr>
        <p:txBody>
          <a:bodyPr wrap="none">
            <a:spAutoFit/>
          </a:bodyPr>
          <a:lstStyle/>
          <a:p>
            <a:r>
              <a:rPr lang="zh-CN" altLang="en-US" sz="1800" b="1" dirty="0" smtClean="0">
                <a:solidFill>
                  <a:schemeClr val="bg1"/>
                </a:solidFill>
                <a:effectLst>
                  <a:outerShdw blurRad="38100" dist="38100" dir="2700000" algn="tl">
                    <a:srgbClr val="000000">
                      <a:alpha val="43137"/>
                    </a:srgbClr>
                  </a:outerShdw>
                </a:effectLst>
                <a:cs typeface="+mn-ea"/>
                <a:sym typeface="+mn-lt"/>
              </a:rPr>
              <a:t>添加文</a:t>
            </a:r>
            <a:r>
              <a:rPr lang="zh-CN" altLang="en-US" sz="1800" b="1" dirty="0">
                <a:solidFill>
                  <a:schemeClr val="bg1"/>
                </a:solidFill>
                <a:effectLst>
                  <a:outerShdw blurRad="38100" dist="38100" dir="2700000" algn="tl">
                    <a:srgbClr val="000000">
                      <a:alpha val="43137"/>
                    </a:srgbClr>
                  </a:outerShdw>
                </a:effectLst>
                <a:cs typeface="+mn-ea"/>
                <a:sym typeface="+mn-lt"/>
              </a:rPr>
              <a:t>本</a:t>
            </a:r>
            <a:endParaRPr lang="zh-CN" altLang="en-US" sz="1800" b="1"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713920" y="869068"/>
            <a:ext cx="2424775" cy="523220"/>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点击此处添加文本点击此处添加文本点击此处添加文本</a:t>
            </a:r>
            <a:endParaRPr lang="zh-CN" altLang="en-US" sz="1400" dirty="0">
              <a:solidFill>
                <a:schemeClr val="tx1">
                  <a:lumMod val="75000"/>
                  <a:lumOff val="25000"/>
                </a:schemeClr>
              </a:solidFill>
              <a:cs typeface="+mn-ea"/>
              <a:sym typeface="+mn-lt"/>
            </a:endParaRPr>
          </a:p>
        </p:txBody>
      </p:sp>
      <p:sp>
        <p:nvSpPr>
          <p:cNvPr id="8" name="文本框 7"/>
          <p:cNvSpPr txBox="1"/>
          <p:nvPr/>
        </p:nvSpPr>
        <p:spPr>
          <a:xfrm>
            <a:off x="6137330" y="1704850"/>
            <a:ext cx="2424775" cy="523220"/>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点击此处添加文本点击此处添加文本点击此处添加文本</a:t>
            </a:r>
            <a:endParaRPr lang="zh-CN" altLang="en-US" sz="1400" dirty="0">
              <a:solidFill>
                <a:schemeClr val="tx1">
                  <a:lumMod val="75000"/>
                  <a:lumOff val="25000"/>
                </a:schemeClr>
              </a:solidFill>
              <a:cs typeface="+mn-ea"/>
              <a:sym typeface="+mn-lt"/>
            </a:endParaRPr>
          </a:p>
        </p:txBody>
      </p:sp>
      <p:sp>
        <p:nvSpPr>
          <p:cNvPr id="9" name="文本框 8"/>
          <p:cNvSpPr txBox="1"/>
          <p:nvPr/>
        </p:nvSpPr>
        <p:spPr>
          <a:xfrm>
            <a:off x="2059851" y="2640522"/>
            <a:ext cx="2424775" cy="523220"/>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点击此处添加文本点击此处添加文本点击此处添加文本</a:t>
            </a:r>
            <a:endParaRPr lang="zh-CN" altLang="en-US" sz="1400" dirty="0">
              <a:solidFill>
                <a:schemeClr val="tx1">
                  <a:lumMod val="75000"/>
                  <a:lumOff val="25000"/>
                </a:schemeClr>
              </a:solidFill>
              <a:cs typeface="+mn-ea"/>
              <a:sym typeface="+mn-lt"/>
            </a:endParaRPr>
          </a:p>
        </p:txBody>
      </p:sp>
      <p:sp>
        <p:nvSpPr>
          <p:cNvPr id="10" name="文本框 9"/>
          <p:cNvSpPr txBox="1"/>
          <p:nvPr/>
        </p:nvSpPr>
        <p:spPr>
          <a:xfrm>
            <a:off x="5958260" y="2996830"/>
            <a:ext cx="2424775" cy="523220"/>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点击此处添加文本点击此处添加文本点击此处添加文本</a:t>
            </a:r>
            <a:endParaRPr lang="zh-CN" altLang="en-US" sz="1400" dirty="0">
              <a:solidFill>
                <a:schemeClr val="tx1">
                  <a:lumMod val="75000"/>
                  <a:lumOff val="25000"/>
                </a:schemeClr>
              </a:solidFill>
              <a:cs typeface="+mn-ea"/>
              <a:sym typeface="+mn-lt"/>
            </a:endParaRPr>
          </a:p>
        </p:txBody>
      </p:sp>
      <p:pic>
        <p:nvPicPr>
          <p:cNvPr id="12" name="图片 11"/>
          <p:cNvPicPr>
            <a:picLocks noChangeAspect="1"/>
          </p:cNvPicPr>
          <p:nvPr/>
        </p:nvPicPr>
        <p:blipFill>
          <a:blip r:embed="rId5" cstate="screen"/>
          <a:stretch>
            <a:fillRect/>
          </a:stretch>
        </p:blipFill>
        <p:spPr>
          <a:xfrm>
            <a:off x="1189303" y="3828271"/>
            <a:ext cx="1247258" cy="1315229"/>
          </a:xfrm>
          <a:prstGeom prst="rect">
            <a:avLst/>
          </a:prstGeom>
        </p:spPr>
      </p:pic>
      <p:sp>
        <p:nvSpPr>
          <p:cNvPr id="13" name="标题 1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par>
                          <p:cTn id="51" fill="hold">
                            <p:stCondLst>
                              <p:cond delay="5000"/>
                            </p:stCondLst>
                            <p:childTnLst>
                              <p:par>
                                <p:cTn id="52" presetID="2" presetClass="entr" presetSubtype="8" decel="54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0-#ppt_w/2"/>
                                          </p:val>
                                        </p:tav>
                                        <p:tav tm="100000">
                                          <p:val>
                                            <p:strVal val="#ppt_x"/>
                                          </p:val>
                                        </p:tav>
                                      </p:tavLst>
                                    </p:anim>
                                    <p:anim calcmode="lin" valueType="num">
                                      <p:cBhvr additive="base">
                                        <p:cTn id="55" dur="10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26430" y="1175538"/>
            <a:ext cx="2092679" cy="3371850"/>
            <a:chOff x="5726430" y="1175538"/>
            <a:chExt cx="2092679" cy="3371850"/>
          </a:xfrm>
        </p:grpSpPr>
        <p:sp>
          <p:nvSpPr>
            <p:cNvPr id="8" name="椭圆 7"/>
            <p:cNvSpPr/>
            <p:nvPr/>
          </p:nvSpPr>
          <p:spPr>
            <a:xfrm rot="1285340">
              <a:off x="5861183" y="1529997"/>
              <a:ext cx="1740191" cy="1988202"/>
            </a:xfrm>
            <a:custGeom>
              <a:avLst/>
              <a:gdLst>
                <a:gd name="connsiteX0" fmla="*/ 0 w 1613067"/>
                <a:gd name="connsiteY0" fmla="*/ 986482 h 1972964"/>
                <a:gd name="connsiteX1" fmla="*/ 806534 w 1613067"/>
                <a:gd name="connsiteY1" fmla="*/ 0 h 1972964"/>
                <a:gd name="connsiteX2" fmla="*/ 1613068 w 1613067"/>
                <a:gd name="connsiteY2" fmla="*/ 986482 h 1972964"/>
                <a:gd name="connsiteX3" fmla="*/ 806534 w 1613067"/>
                <a:gd name="connsiteY3" fmla="*/ 1972964 h 1972964"/>
                <a:gd name="connsiteX4" fmla="*/ 0 w 1613067"/>
                <a:gd name="connsiteY4" fmla="*/ 986482 h 1972964"/>
                <a:gd name="connsiteX0-1" fmla="*/ 0 w 1699260"/>
                <a:gd name="connsiteY0-2" fmla="*/ 861607 h 1974574"/>
                <a:gd name="connsiteX1-3" fmla="*/ 892726 w 1699260"/>
                <a:gd name="connsiteY1-4" fmla="*/ 925 h 1974574"/>
                <a:gd name="connsiteX2-5" fmla="*/ 1699260 w 1699260"/>
                <a:gd name="connsiteY2-6" fmla="*/ 987407 h 1974574"/>
                <a:gd name="connsiteX3-7" fmla="*/ 892726 w 1699260"/>
                <a:gd name="connsiteY3-8" fmla="*/ 1973889 h 1974574"/>
                <a:gd name="connsiteX4-9" fmla="*/ 0 w 1699260"/>
                <a:gd name="connsiteY4-10" fmla="*/ 861607 h 1974574"/>
                <a:gd name="connsiteX0-11" fmla="*/ 0 w 1740191"/>
                <a:gd name="connsiteY0-12" fmla="*/ 861607 h 1974574"/>
                <a:gd name="connsiteX1-13" fmla="*/ 892726 w 1740191"/>
                <a:gd name="connsiteY1-14" fmla="*/ 925 h 1974574"/>
                <a:gd name="connsiteX2-15" fmla="*/ 1699260 w 1740191"/>
                <a:gd name="connsiteY2-16" fmla="*/ 987407 h 1974574"/>
                <a:gd name="connsiteX3-17" fmla="*/ 892726 w 1740191"/>
                <a:gd name="connsiteY3-18" fmla="*/ 1973889 h 1974574"/>
                <a:gd name="connsiteX4-19" fmla="*/ 0 w 1740191"/>
                <a:gd name="connsiteY4-20" fmla="*/ 861607 h 1974574"/>
                <a:gd name="connsiteX0-21" fmla="*/ 0 w 1740191"/>
                <a:gd name="connsiteY0-22" fmla="*/ 861607 h 1988202"/>
                <a:gd name="connsiteX1-23" fmla="*/ 892726 w 1740191"/>
                <a:gd name="connsiteY1-24" fmla="*/ 925 h 1988202"/>
                <a:gd name="connsiteX2-25" fmla="*/ 1699260 w 1740191"/>
                <a:gd name="connsiteY2-26" fmla="*/ 987407 h 1988202"/>
                <a:gd name="connsiteX3-27" fmla="*/ 892726 w 1740191"/>
                <a:gd name="connsiteY3-28" fmla="*/ 1973889 h 1988202"/>
                <a:gd name="connsiteX4-29" fmla="*/ 0 w 1740191"/>
                <a:gd name="connsiteY4-30" fmla="*/ 861607 h 19882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40191" h="1988202">
                  <a:moveTo>
                    <a:pt x="0" y="861607"/>
                  </a:moveTo>
                  <a:cubicBezTo>
                    <a:pt x="0" y="316788"/>
                    <a:pt x="609516" y="-20042"/>
                    <a:pt x="892726" y="925"/>
                  </a:cubicBezTo>
                  <a:cubicBezTo>
                    <a:pt x="1175936" y="21892"/>
                    <a:pt x="1922044" y="134171"/>
                    <a:pt x="1699260" y="987407"/>
                  </a:cubicBezTo>
                  <a:cubicBezTo>
                    <a:pt x="1699260" y="1532226"/>
                    <a:pt x="1291504" y="1851287"/>
                    <a:pt x="892726" y="1973889"/>
                  </a:cubicBezTo>
                  <a:cubicBezTo>
                    <a:pt x="493948" y="2096491"/>
                    <a:pt x="0" y="1406426"/>
                    <a:pt x="0" y="861607"/>
                  </a:cubicBezTo>
                  <a:close/>
                </a:path>
              </a:pathLst>
            </a:cu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screen"/>
            <a:stretch>
              <a:fillRect/>
            </a:stretch>
          </p:blipFill>
          <p:spPr>
            <a:xfrm>
              <a:off x="5726430" y="1175538"/>
              <a:ext cx="2092679" cy="3371850"/>
            </a:xfrm>
            <a:prstGeom prst="rect">
              <a:avLst/>
            </a:prstGeom>
          </p:spPr>
        </p:pic>
      </p:grpSp>
      <p:grpSp>
        <p:nvGrpSpPr>
          <p:cNvPr id="5" name="组合 4"/>
          <p:cNvGrpSpPr/>
          <p:nvPr/>
        </p:nvGrpSpPr>
        <p:grpSpPr>
          <a:xfrm>
            <a:off x="1243872" y="676121"/>
            <a:ext cx="2808699" cy="3871267"/>
            <a:chOff x="1243872" y="676121"/>
            <a:chExt cx="2808699" cy="3871267"/>
          </a:xfrm>
        </p:grpSpPr>
        <p:sp>
          <p:nvSpPr>
            <p:cNvPr id="6" name="椭圆 5"/>
            <p:cNvSpPr/>
            <p:nvPr/>
          </p:nvSpPr>
          <p:spPr>
            <a:xfrm rot="20351871">
              <a:off x="1408007" y="859286"/>
              <a:ext cx="2340322" cy="1749247"/>
            </a:xfrm>
            <a:custGeom>
              <a:avLst/>
              <a:gdLst>
                <a:gd name="connsiteX0" fmla="*/ 0 w 2280921"/>
                <a:gd name="connsiteY0" fmla="*/ 828675 h 1657350"/>
                <a:gd name="connsiteX1" fmla="*/ 1140461 w 2280921"/>
                <a:gd name="connsiteY1" fmla="*/ 0 h 1657350"/>
                <a:gd name="connsiteX2" fmla="*/ 2280922 w 2280921"/>
                <a:gd name="connsiteY2" fmla="*/ 828675 h 1657350"/>
                <a:gd name="connsiteX3" fmla="*/ 1140461 w 2280921"/>
                <a:gd name="connsiteY3" fmla="*/ 1657350 h 1657350"/>
                <a:gd name="connsiteX4" fmla="*/ 0 w 2280921"/>
                <a:gd name="connsiteY4" fmla="*/ 828675 h 1657350"/>
                <a:gd name="connsiteX0-1" fmla="*/ 0 w 2323660"/>
                <a:gd name="connsiteY0-2" fmla="*/ 812453 h 1657379"/>
                <a:gd name="connsiteX1-3" fmla="*/ 1183199 w 2323660"/>
                <a:gd name="connsiteY1-4" fmla="*/ 15 h 1657379"/>
                <a:gd name="connsiteX2-5" fmla="*/ 2323660 w 2323660"/>
                <a:gd name="connsiteY2-6" fmla="*/ 828690 h 1657379"/>
                <a:gd name="connsiteX3-7" fmla="*/ 1183199 w 2323660"/>
                <a:gd name="connsiteY3-8" fmla="*/ 1657365 h 1657379"/>
                <a:gd name="connsiteX4-9" fmla="*/ 0 w 2323660"/>
                <a:gd name="connsiteY4-10" fmla="*/ 812453 h 1657379"/>
                <a:gd name="connsiteX0-11" fmla="*/ 473 w 2324133"/>
                <a:gd name="connsiteY0-12" fmla="*/ 897271 h 1742197"/>
                <a:gd name="connsiteX1-13" fmla="*/ 1056946 w 2324133"/>
                <a:gd name="connsiteY1-14" fmla="*/ 8 h 1742197"/>
                <a:gd name="connsiteX2-15" fmla="*/ 2324133 w 2324133"/>
                <a:gd name="connsiteY2-16" fmla="*/ 913508 h 1742197"/>
                <a:gd name="connsiteX3-17" fmla="*/ 1183672 w 2324133"/>
                <a:gd name="connsiteY3-18" fmla="*/ 1742183 h 1742197"/>
                <a:gd name="connsiteX4-19" fmla="*/ 473 w 2324133"/>
                <a:gd name="connsiteY4-20" fmla="*/ 897271 h 1742197"/>
                <a:gd name="connsiteX0-21" fmla="*/ 2514 w 2326174"/>
                <a:gd name="connsiteY0-22" fmla="*/ 897271 h 1723210"/>
                <a:gd name="connsiteX1-23" fmla="*/ 1058987 w 2326174"/>
                <a:gd name="connsiteY1-24" fmla="*/ 8 h 1723210"/>
                <a:gd name="connsiteX2-25" fmla="*/ 2326174 w 2326174"/>
                <a:gd name="connsiteY2-26" fmla="*/ 913508 h 1723210"/>
                <a:gd name="connsiteX3-27" fmla="*/ 813888 w 2326174"/>
                <a:gd name="connsiteY3-28" fmla="*/ 1723195 h 1723210"/>
                <a:gd name="connsiteX4-29" fmla="*/ 2514 w 2326174"/>
                <a:gd name="connsiteY4-30" fmla="*/ 897271 h 1723210"/>
                <a:gd name="connsiteX0-31" fmla="*/ 2527 w 2342844"/>
                <a:gd name="connsiteY0-32" fmla="*/ 898168 h 1724650"/>
                <a:gd name="connsiteX1-33" fmla="*/ 1059000 w 2342844"/>
                <a:gd name="connsiteY1-34" fmla="*/ 905 h 1724650"/>
                <a:gd name="connsiteX2-35" fmla="*/ 2342844 w 2342844"/>
                <a:gd name="connsiteY2-36" fmla="*/ 774008 h 1724650"/>
                <a:gd name="connsiteX3-37" fmla="*/ 813901 w 2342844"/>
                <a:gd name="connsiteY3-38" fmla="*/ 1724092 h 1724650"/>
                <a:gd name="connsiteX4-39" fmla="*/ 2527 w 2342844"/>
                <a:gd name="connsiteY4-40" fmla="*/ 898168 h 1724650"/>
                <a:gd name="connsiteX0-41" fmla="*/ 2527 w 2342844"/>
                <a:gd name="connsiteY0-42" fmla="*/ 897493 h 1723975"/>
                <a:gd name="connsiteX1-43" fmla="*/ 1059000 w 2342844"/>
                <a:gd name="connsiteY1-44" fmla="*/ 230 h 1723975"/>
                <a:gd name="connsiteX2-45" fmla="*/ 2342844 w 2342844"/>
                <a:gd name="connsiteY2-46" fmla="*/ 773333 h 1723975"/>
                <a:gd name="connsiteX3-47" fmla="*/ 813901 w 2342844"/>
                <a:gd name="connsiteY3-48" fmla="*/ 1723417 h 1723975"/>
                <a:gd name="connsiteX4-49" fmla="*/ 2527 w 2342844"/>
                <a:gd name="connsiteY4-50" fmla="*/ 897493 h 1723975"/>
                <a:gd name="connsiteX0-51" fmla="*/ 2311 w 2342628"/>
                <a:gd name="connsiteY0-52" fmla="*/ 897582 h 1724316"/>
                <a:gd name="connsiteX1-53" fmla="*/ 1058784 w 2342628"/>
                <a:gd name="connsiteY1-54" fmla="*/ 319 h 1724316"/>
                <a:gd name="connsiteX2-55" fmla="*/ 2342628 w 2342628"/>
                <a:gd name="connsiteY2-56" fmla="*/ 773422 h 1724316"/>
                <a:gd name="connsiteX3-57" fmla="*/ 813685 w 2342628"/>
                <a:gd name="connsiteY3-58" fmla="*/ 1723506 h 1724316"/>
                <a:gd name="connsiteX4-59" fmla="*/ 2311 w 2342628"/>
                <a:gd name="connsiteY4-60" fmla="*/ 897582 h 1724316"/>
                <a:gd name="connsiteX0-61" fmla="*/ 2311 w 2342628"/>
                <a:gd name="connsiteY0-62" fmla="*/ 897582 h 1732140"/>
                <a:gd name="connsiteX1-63" fmla="*/ 1058784 w 2342628"/>
                <a:gd name="connsiteY1-64" fmla="*/ 319 h 1732140"/>
                <a:gd name="connsiteX2-65" fmla="*/ 2342628 w 2342628"/>
                <a:gd name="connsiteY2-66" fmla="*/ 773422 h 1732140"/>
                <a:gd name="connsiteX3-67" fmla="*/ 813685 w 2342628"/>
                <a:gd name="connsiteY3-68" fmla="*/ 1723506 h 1732140"/>
                <a:gd name="connsiteX4-69" fmla="*/ 2311 w 2342628"/>
                <a:gd name="connsiteY4-70" fmla="*/ 897582 h 1732140"/>
                <a:gd name="connsiteX0-71" fmla="*/ 7580 w 2347897"/>
                <a:gd name="connsiteY0-72" fmla="*/ 897494 h 1749142"/>
                <a:gd name="connsiteX1-73" fmla="*/ 1064053 w 2347897"/>
                <a:gd name="connsiteY1-74" fmla="*/ 231 h 1749142"/>
                <a:gd name="connsiteX2-75" fmla="*/ 2347897 w 2347897"/>
                <a:gd name="connsiteY2-76" fmla="*/ 773334 h 1749142"/>
                <a:gd name="connsiteX3-77" fmla="*/ 800151 w 2347897"/>
                <a:gd name="connsiteY3-78" fmla="*/ 1740729 h 1749142"/>
                <a:gd name="connsiteX4-79" fmla="*/ 7580 w 2347897"/>
                <a:gd name="connsiteY4-80" fmla="*/ 897494 h 1749142"/>
                <a:gd name="connsiteX0-81" fmla="*/ 5 w 2340322"/>
                <a:gd name="connsiteY0-82" fmla="*/ 897599 h 1749247"/>
                <a:gd name="connsiteX1-83" fmla="*/ 1056478 w 2340322"/>
                <a:gd name="connsiteY1-84" fmla="*/ 336 h 1749247"/>
                <a:gd name="connsiteX2-85" fmla="*/ 2340322 w 2340322"/>
                <a:gd name="connsiteY2-86" fmla="*/ 773439 h 1749247"/>
                <a:gd name="connsiteX3-87" fmla="*/ 792576 w 2340322"/>
                <a:gd name="connsiteY3-88" fmla="*/ 1740834 h 1749247"/>
                <a:gd name="connsiteX4-89" fmla="*/ 5 w 2340322"/>
                <a:gd name="connsiteY4-90" fmla="*/ 897599 h 17492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0322" h="1749247">
                  <a:moveTo>
                    <a:pt x="5" y="897599"/>
                  </a:moveTo>
                  <a:cubicBezTo>
                    <a:pt x="-1971" y="406650"/>
                    <a:pt x="704032" y="-13592"/>
                    <a:pt x="1056478" y="336"/>
                  </a:cubicBezTo>
                  <a:cubicBezTo>
                    <a:pt x="1408924" y="14264"/>
                    <a:pt x="2340322" y="315774"/>
                    <a:pt x="2340322" y="773439"/>
                  </a:cubicBezTo>
                  <a:cubicBezTo>
                    <a:pt x="2340322" y="1231104"/>
                    <a:pt x="1496551" y="1827175"/>
                    <a:pt x="792576" y="1740834"/>
                  </a:cubicBezTo>
                  <a:cubicBezTo>
                    <a:pt x="88601" y="1654493"/>
                    <a:pt x="1981" y="1388548"/>
                    <a:pt x="5" y="897599"/>
                  </a:cubicBezTo>
                  <a:close/>
                </a:path>
              </a:pathLst>
            </a:cu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a:stretch>
              <a:fillRect/>
            </a:stretch>
          </p:blipFill>
          <p:spPr>
            <a:xfrm>
              <a:off x="1243872" y="676121"/>
              <a:ext cx="2808699" cy="3871267"/>
            </a:xfrm>
            <a:prstGeom prst="rect">
              <a:avLst/>
            </a:prstGeom>
          </p:spPr>
        </p:pic>
      </p:grpSp>
      <p:grpSp>
        <p:nvGrpSpPr>
          <p:cNvPr id="7" name="组合 6"/>
          <p:cNvGrpSpPr/>
          <p:nvPr/>
        </p:nvGrpSpPr>
        <p:grpSpPr>
          <a:xfrm>
            <a:off x="3575703" y="1892937"/>
            <a:ext cx="2080821" cy="2654451"/>
            <a:chOff x="3575703" y="1892937"/>
            <a:chExt cx="2080821" cy="2654451"/>
          </a:xfrm>
        </p:grpSpPr>
        <p:pic>
          <p:nvPicPr>
            <p:cNvPr id="4" name="图片 3"/>
            <p:cNvPicPr>
              <a:picLocks noChangeAspect="1"/>
            </p:cNvPicPr>
            <p:nvPr/>
          </p:nvPicPr>
          <p:blipFill>
            <a:blip r:embed="rId7" cstate="screen"/>
            <a:stretch>
              <a:fillRect/>
            </a:stretch>
          </p:blipFill>
          <p:spPr>
            <a:xfrm>
              <a:off x="3575703" y="1892937"/>
              <a:ext cx="2080821" cy="2654451"/>
            </a:xfrm>
            <a:prstGeom prst="rect">
              <a:avLst/>
            </a:prstGeom>
          </p:spPr>
        </p:pic>
        <p:sp>
          <p:nvSpPr>
            <p:cNvPr id="10" name="文本框 9"/>
            <p:cNvSpPr txBox="1"/>
            <p:nvPr/>
          </p:nvSpPr>
          <p:spPr>
            <a:xfrm>
              <a:off x="3793352" y="3028650"/>
              <a:ext cx="1694951" cy="738664"/>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点击此处添加文本点击此处添加文本点击此处添加文本</a:t>
              </a:r>
              <a:endParaRPr lang="zh-CN" altLang="en-US" sz="1400" dirty="0">
                <a:solidFill>
                  <a:schemeClr val="tx1">
                    <a:lumMod val="75000"/>
                    <a:lumOff val="25000"/>
                  </a:schemeClr>
                </a:solidFill>
                <a:cs typeface="+mn-ea"/>
                <a:sym typeface="+mn-lt"/>
              </a:endParaRPr>
            </a:p>
          </p:txBody>
        </p:sp>
      </p:grpSp>
      <p:sp>
        <p:nvSpPr>
          <p:cNvPr id="11" name="标题 10"/>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93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493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Effect transition="in" filter="fade">
                                      <p:cBhvr>
                                        <p:cTn id="1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a:stretch>
            <a:fillRect/>
          </a:stretch>
        </p:blipFill>
        <p:spPr>
          <a:xfrm>
            <a:off x="2709" y="-1"/>
            <a:ext cx="9141291" cy="5143500"/>
          </a:xfrm>
          <a:prstGeom prst="rect">
            <a:avLst/>
          </a:prstGeom>
        </p:spPr>
      </p:pic>
      <p:pic>
        <p:nvPicPr>
          <p:cNvPr id="5" name="图片 4"/>
          <p:cNvPicPr>
            <a:picLocks noChangeAspect="1"/>
          </p:cNvPicPr>
          <p:nvPr/>
        </p:nvPicPr>
        <p:blipFill>
          <a:blip r:embed="rId13"/>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smtClean="0">
                <a:solidFill>
                  <a:srgbClr val="0078AA"/>
                </a:solidFill>
                <a:latin typeface="微软雅黑" panose="020B0503020204020204" pitchFamily="34" charset="-122"/>
                <a:ea typeface="微软雅黑" panose="020B0503020204020204" pitchFamily="34" charset="-122"/>
              </a:rPr>
              <a:t>单击此处添加标题</a:t>
            </a:r>
            <a:endParaRPr lang="zh-CN" altLang="en-US" sz="3300" b="1" dirty="0">
              <a:solidFill>
                <a:srgbClr val="0078AA"/>
              </a:solidFill>
              <a:latin typeface="微软雅黑" panose="020B0503020204020204" pitchFamily="34" charset="-122"/>
              <a:ea typeface="微软雅黑" panose="020B0503020204020204" pitchFamily="34" charset="-122"/>
            </a:endParaRP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charset="-122"/>
                <a:ea typeface="黑体" panose="02010609060101010101" charset="-122"/>
              </a:rPr>
              <a:t>Lorem ipsum dolor sit amet</a:t>
            </a:r>
            <a:endParaRPr lang="en-US" altLang="zh-CN" sz="1200" dirty="0">
              <a:solidFill>
                <a:srgbClr val="0078AA"/>
              </a:solidFill>
              <a:latin typeface="黑体" panose="02010609060101010101" charset="-122"/>
              <a:ea typeface="黑体" panose="02010609060101010101"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smtClean="0">
                  <a:solidFill>
                    <a:srgbClr val="C71D1D"/>
                  </a:solidFill>
                  <a:latin typeface="Microsoft YaHei UI" panose="020B0503020204020204" pitchFamily="34" charset="-122"/>
                  <a:ea typeface="Microsoft YaHei UI" panose="020B0503020204020204" pitchFamily="34" charset="-122"/>
                </a:rPr>
                <a:t>2</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charset="-122"/>
                  <a:ea typeface="黑体" panose="02010609060101010101" charset="-122"/>
                </a:rPr>
                <a:t>Part</a:t>
              </a:r>
              <a:endParaRPr lang="zh-CN" altLang="en-US" sz="1500">
                <a:solidFill>
                  <a:srgbClr val="A63E02"/>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Picture 3"/>
</p:tagLst>
</file>

<file path=ppt/tags/tag1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6"/>
</p:tagLst>
</file>

<file path=ppt/tags/tag1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4"/>
</p:tagLst>
</file>

<file path=ppt/tags/tag12.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5"/>
</p:tagLst>
</file>

<file path=ppt/tags/tag1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1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1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1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1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18.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19.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2.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Picture 3"/>
</p:tagLst>
</file>

<file path=ppt/tags/tag2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2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2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2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2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2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2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28.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2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31.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3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3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3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3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3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3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3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4.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40.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41.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4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4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4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4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4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47.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4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5.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3"/>
</p:tagLst>
</file>

<file path=ppt/tags/tag6.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8"/>
</p:tagLst>
</file>

<file path=ppt/tags/tag7.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4"/>
</p:tagLst>
</file>

<file path=ppt/tags/tag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7"/>
</p:tagLst>
</file>

<file path=ppt/tags/tag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2"/>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836</Words>
  <Application>Microsoft Office PowerPoint</Application>
  <PresentationFormat>全屏显示(16:9)</PresentationFormat>
  <Paragraphs>161</Paragraphs>
  <Slides>27</Slides>
  <Notes>17</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27</vt:i4>
      </vt:variant>
    </vt:vector>
  </HeadingPairs>
  <TitlesOfParts>
    <vt:vector size="48" baseType="lpstr">
      <vt:lpstr>Arial Unicode MS</vt:lpstr>
      <vt:lpstr>DIN-BoldItalic</vt:lpstr>
      <vt:lpstr>Impact MT Std</vt:lpstr>
      <vt:lpstr>Microsoft YaHei UI</vt:lpstr>
      <vt:lpstr>MS UI Gothic</vt:lpstr>
      <vt:lpstr>等线</vt:lpstr>
      <vt:lpstr>等线 Light</vt:lpstr>
      <vt:lpstr>方正粗圆_GBK</vt:lpstr>
      <vt:lpstr>方正正大黑简体</vt:lpstr>
      <vt:lpstr>方正正黑简体</vt:lpstr>
      <vt:lpstr>方正中等线简体</vt:lpstr>
      <vt:lpstr>黑体</vt:lpstr>
      <vt:lpstr>宋体</vt:lpstr>
      <vt:lpstr>微软雅黑</vt:lpstr>
      <vt:lpstr>幼圆</vt:lpstr>
      <vt:lpstr>Arial</vt:lpstr>
      <vt:lpstr>Calibri</vt:lpstr>
      <vt:lpstr>Calibri Light</vt:lpstr>
      <vt:lpstr>Impact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2017-03-04T06:55:00Z</dcterms:created>
  <dcterms:modified xsi:type="dcterms:W3CDTF">2023-01-10T06:52:38Z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F6112C04BECE4B189FE2DE646EBC5B3A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